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56" r:id="rId3"/>
    <p:sldId id="257" r:id="rId4"/>
    <p:sldId id="259" r:id="rId5"/>
    <p:sldId id="267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3333"/>
    <a:srgbClr val="5B331D"/>
    <a:srgbClr val="4D2B0E"/>
    <a:srgbClr val="2B6F30"/>
    <a:srgbClr val="3498DB"/>
    <a:srgbClr val="313166"/>
    <a:srgbClr val="222243"/>
    <a:srgbClr val="222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81CA01-11FE-4F51-9535-2616BBFB07A5}" v="4500" dt="2020-12-04T12:00:12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8" autoAdjust="0"/>
    <p:restoredTop sz="83333" autoAdjust="0"/>
  </p:normalViewPr>
  <p:slideViewPr>
    <p:cSldViewPr snapToGrid="0" showGuides="1">
      <p:cViewPr varScale="1">
        <p:scale>
          <a:sx n="103" d="100"/>
          <a:sy n="103" d="100"/>
        </p:scale>
        <p:origin x="68" y="6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B32AF-6A3D-48FD-AC7A-B156A8842AC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E9388-1AC6-4C1B-A1A1-257F4DE3B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7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It’s nearly Christmas, all throughout space</a:t>
            </a:r>
          </a:p>
          <a:p>
            <a:r>
              <a:rPr lang="en-GB" dirty="0"/>
              <a:t>And your little rocket is setting quite a pace,</a:t>
            </a:r>
          </a:p>
          <a:p>
            <a:r>
              <a:rPr lang="en-GB" dirty="0"/>
              <a:t>Rushing to get home for the holidays,</a:t>
            </a:r>
          </a:p>
          <a:p>
            <a:r>
              <a:rPr lang="en-GB" dirty="0"/>
              <a:t>But maybe you’ll have time for a few, short, delays.</a:t>
            </a:r>
          </a:p>
          <a:p>
            <a:r>
              <a:rPr lang="en-GB" dirty="0"/>
              <a:t>There’s so many planets to explore,</a:t>
            </a:r>
          </a:p>
          <a:p>
            <a:r>
              <a:rPr lang="en-GB" dirty="0"/>
              <a:t>So earth can wait a little more.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E9388-1AC6-4C1B-A1A1-257F4DE3BB4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364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Neptune:</a:t>
            </a:r>
          </a:p>
          <a:p>
            <a:r>
              <a:rPr lang="en-GB" dirty="0"/>
              <a:t>On Neptune, the fish people rejoice, </a:t>
            </a:r>
          </a:p>
          <a:p>
            <a:r>
              <a:rPr lang="en-GB" dirty="0"/>
              <a:t>Belting out carols in one slimy voice,</a:t>
            </a:r>
          </a:p>
          <a:p>
            <a:r>
              <a:rPr lang="en-GB" dirty="0"/>
              <a:t>The sound mingles and mixes with the wind and the waves,</a:t>
            </a:r>
          </a:p>
          <a:p>
            <a:r>
              <a:rPr lang="en-GB" dirty="0"/>
              <a:t>A holiday harmony that vibrates for days.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E9388-1AC6-4C1B-A1A1-257F4DE3BB4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532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Uranus:</a:t>
            </a:r>
          </a:p>
          <a:p>
            <a:r>
              <a:rPr lang="en-GB" dirty="0"/>
              <a:t>On icy cold Uranus,</a:t>
            </a:r>
            <a:br>
              <a:rPr lang="en-GB" dirty="0"/>
            </a:br>
            <a:r>
              <a:rPr lang="en-GB" dirty="0"/>
              <a:t>The polar bears shiver,</a:t>
            </a:r>
            <a:br>
              <a:rPr lang="en-GB" dirty="0"/>
            </a:br>
            <a:r>
              <a:rPr lang="en-GB" dirty="0"/>
              <a:t>A warm, Christmas feast, </a:t>
            </a:r>
            <a:br>
              <a:rPr lang="en-GB" dirty="0"/>
            </a:br>
            <a:r>
              <a:rPr lang="en-GB" dirty="0"/>
              <a:t>you’ll kindly deliver.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E9388-1AC6-4C1B-A1A1-257F4DE3BB4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414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Saturn:</a:t>
            </a:r>
          </a:p>
          <a:p>
            <a:r>
              <a:rPr lang="en-GB" dirty="0"/>
              <a:t>At the rings of Saturn you get quite a fright,</a:t>
            </a:r>
          </a:p>
          <a:p>
            <a:r>
              <a:rPr lang="en-GB" dirty="0"/>
              <a:t>The rocks are now baubles that glimmer starlight.</a:t>
            </a:r>
          </a:p>
          <a:p>
            <a:r>
              <a:rPr lang="en-GB" dirty="0"/>
              <a:t>Around these adornments your ship wiggles and weaves, </a:t>
            </a:r>
          </a:p>
          <a:p>
            <a:r>
              <a:rPr lang="en-GB" dirty="0"/>
              <a:t>Like glam Christmas dodgeball on a giant wreathe.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E9388-1AC6-4C1B-A1A1-257F4DE3BB4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408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Jupiter:</a:t>
            </a:r>
          </a:p>
          <a:p>
            <a:r>
              <a:rPr lang="en-GB" dirty="0"/>
              <a:t>In the clouds of Jupiter the red spot is rocking, </a:t>
            </a:r>
          </a:p>
          <a:p>
            <a:r>
              <a:rPr lang="en-GB" dirty="0"/>
              <a:t>For the holiday’s it’s been decorated in a way that seems shocking,</a:t>
            </a:r>
          </a:p>
          <a:p>
            <a:r>
              <a:rPr lang="en-GB" dirty="0"/>
              <a:t>A huge Christmas pudding moving at a pace, </a:t>
            </a:r>
          </a:p>
          <a:p>
            <a:r>
              <a:rPr lang="en-GB" dirty="0"/>
              <a:t>Enough for a galaxy to stuff its face.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E9388-1AC6-4C1B-A1A1-257F4DE3BB4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295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Mars:</a:t>
            </a:r>
          </a:p>
          <a:p>
            <a:r>
              <a:rPr lang="en-GB" dirty="0"/>
              <a:t>On dusty red mars the rover is sad,</a:t>
            </a:r>
          </a:p>
          <a:p>
            <a:r>
              <a:rPr lang="en-GB" dirty="0"/>
              <a:t>No friends to celebrate with, it feels really bad,</a:t>
            </a:r>
          </a:p>
          <a:p>
            <a:r>
              <a:rPr lang="en-GB" dirty="0"/>
              <a:t>But today you’ll show up with a gift and a smile,</a:t>
            </a:r>
          </a:p>
          <a:p>
            <a:r>
              <a:rPr lang="en-GB" dirty="0"/>
              <a:t>pull Christmas crackers and stay for a while.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E9388-1AC6-4C1B-A1A1-257F4DE3BB4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599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Venus:</a:t>
            </a:r>
          </a:p>
          <a:p>
            <a:r>
              <a:rPr lang="en-GB" dirty="0"/>
              <a:t>In the smog of Venus its time for some snacking,</a:t>
            </a:r>
          </a:p>
          <a:p>
            <a:r>
              <a:rPr lang="en-GB" dirty="0"/>
              <a:t>The incredible heat means the turkey’s always crackling,</a:t>
            </a:r>
          </a:p>
          <a:p>
            <a:r>
              <a:rPr lang="en-GB" dirty="0"/>
              <a:t>The astronauts share the food around and about,</a:t>
            </a:r>
          </a:p>
          <a:p>
            <a:r>
              <a:rPr lang="en-GB" dirty="0"/>
              <a:t>And of course, there’s always time for some sprouts.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E9388-1AC6-4C1B-A1A1-257F4DE3BB4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841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Mercury:</a:t>
            </a:r>
          </a:p>
          <a:p>
            <a:r>
              <a:rPr lang="en-GB" dirty="0"/>
              <a:t>On Mercury there’s no fun to be had,</a:t>
            </a:r>
          </a:p>
          <a:p>
            <a:r>
              <a:rPr lang="en-GB" dirty="0"/>
              <a:t>The lack of atmosphere makes their parties bad.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E9388-1AC6-4C1B-A1A1-257F4DE3BB4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102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Earth: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E9388-1AC6-4C1B-A1A1-257F4DE3BB4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539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Earth: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E9388-1AC6-4C1B-A1A1-257F4DE3BB4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648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0DAB64A-F528-4369-8E65-CBED5A27E26F}"/>
              </a:ext>
            </a:extLst>
          </p:cNvPr>
          <p:cNvSpPr/>
          <p:nvPr userDrawn="1"/>
        </p:nvSpPr>
        <p:spPr>
          <a:xfrm>
            <a:off x="2901" y="1"/>
            <a:ext cx="12186197" cy="6858000"/>
          </a:xfrm>
          <a:custGeom>
            <a:avLst/>
            <a:gdLst>
              <a:gd name="connsiteX0" fmla="*/ 0 w 12186197"/>
              <a:gd name="connsiteY0" fmla="*/ 0 h 9284721"/>
              <a:gd name="connsiteX1" fmla="*/ 12186197 w 12186197"/>
              <a:gd name="connsiteY1" fmla="*/ 0 h 9284721"/>
              <a:gd name="connsiteX2" fmla="*/ 12186197 w 12186197"/>
              <a:gd name="connsiteY2" fmla="*/ 9284721 h 9284721"/>
              <a:gd name="connsiteX3" fmla="*/ 0 w 12186197"/>
              <a:gd name="connsiteY3" fmla="*/ 9284721 h 928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6197" h="9284721">
                <a:moveTo>
                  <a:pt x="0" y="0"/>
                </a:moveTo>
                <a:lnTo>
                  <a:pt x="12186197" y="0"/>
                </a:lnTo>
                <a:lnTo>
                  <a:pt x="12186197" y="9284721"/>
                </a:lnTo>
                <a:lnTo>
                  <a:pt x="0" y="9284721"/>
                </a:lnTo>
                <a:close/>
              </a:path>
            </a:pathLst>
          </a:custGeom>
          <a:solidFill>
            <a:srgbClr val="1E1E3A"/>
          </a:solidFill>
          <a:ln w="580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B58FDEA-BCFC-412C-8AE5-D118D09CB9FC}"/>
              </a:ext>
            </a:extLst>
          </p:cNvPr>
          <p:cNvSpPr/>
          <p:nvPr userDrawn="1"/>
        </p:nvSpPr>
        <p:spPr>
          <a:xfrm>
            <a:off x="2901" y="-1"/>
            <a:ext cx="6284806" cy="6858000"/>
          </a:xfrm>
          <a:custGeom>
            <a:avLst/>
            <a:gdLst>
              <a:gd name="connsiteX0" fmla="*/ 1219293 w 6284806"/>
              <a:gd name="connsiteY0" fmla="*/ 0 h 6858000"/>
              <a:gd name="connsiteX1" fmla="*/ 2218115 w 6284806"/>
              <a:gd name="connsiteY1" fmla="*/ 0 h 6858000"/>
              <a:gd name="connsiteX2" fmla="*/ 2232916 w 6284806"/>
              <a:gd name="connsiteY2" fmla="*/ 81260 h 6858000"/>
              <a:gd name="connsiteX3" fmla="*/ 1979503 w 6284806"/>
              <a:gd name="connsiteY3" fmla="*/ 519286 h 6858000"/>
              <a:gd name="connsiteX4" fmla="*/ 660724 w 6284806"/>
              <a:gd name="connsiteY4" fmla="*/ 1278254 h 6858000"/>
              <a:gd name="connsiteX5" fmla="*/ 455416 w 6284806"/>
              <a:gd name="connsiteY5" fmla="*/ 1874797 h 6858000"/>
              <a:gd name="connsiteX6" fmla="*/ 1074358 w 6284806"/>
              <a:gd name="connsiteY6" fmla="*/ 1997007 h 6858000"/>
              <a:gd name="connsiteX7" fmla="*/ 2722861 w 6284806"/>
              <a:gd name="connsiteY7" fmla="*/ 1048341 h 6858000"/>
              <a:gd name="connsiteX8" fmla="*/ 3341804 w 6284806"/>
              <a:gd name="connsiteY8" fmla="*/ 1170551 h 6858000"/>
              <a:gd name="connsiteX9" fmla="*/ 3136495 w 6284806"/>
              <a:gd name="connsiteY9" fmla="*/ 1767094 h 6858000"/>
              <a:gd name="connsiteX10" fmla="*/ 746201 w 6284806"/>
              <a:gd name="connsiteY10" fmla="*/ 3142684 h 6858000"/>
              <a:gd name="connsiteX11" fmla="*/ 540893 w 6284806"/>
              <a:gd name="connsiteY11" fmla="*/ 3739227 h 6858000"/>
              <a:gd name="connsiteX12" fmla="*/ 1159836 w 6284806"/>
              <a:gd name="connsiteY12" fmla="*/ 3861437 h 6858000"/>
              <a:gd name="connsiteX13" fmla="*/ 2684735 w 6284806"/>
              <a:gd name="connsiteY13" fmla="*/ 2983915 h 6858000"/>
              <a:gd name="connsiteX14" fmla="*/ 3303678 w 6284806"/>
              <a:gd name="connsiteY14" fmla="*/ 3106125 h 6858000"/>
              <a:gd name="connsiteX15" fmla="*/ 3098370 w 6284806"/>
              <a:gd name="connsiteY15" fmla="*/ 3702668 h 6858000"/>
              <a:gd name="connsiteX16" fmla="*/ 2232918 w 6284806"/>
              <a:gd name="connsiteY16" fmla="*/ 4200736 h 6858000"/>
              <a:gd name="connsiteX17" fmla="*/ 2027609 w 6284806"/>
              <a:gd name="connsiteY17" fmla="*/ 4797279 h 6858000"/>
              <a:gd name="connsiteX18" fmla="*/ 2646552 w 6284806"/>
              <a:gd name="connsiteY18" fmla="*/ 4919489 h 6858000"/>
              <a:gd name="connsiteX19" fmla="*/ 4377398 w 6284806"/>
              <a:gd name="connsiteY19" fmla="*/ 3923355 h 6858000"/>
              <a:gd name="connsiteX20" fmla="*/ 4996341 w 6284806"/>
              <a:gd name="connsiteY20" fmla="*/ 4045565 h 6858000"/>
              <a:gd name="connsiteX21" fmla="*/ 4791033 w 6284806"/>
              <a:gd name="connsiteY21" fmla="*/ 4642108 h 6858000"/>
              <a:gd name="connsiteX22" fmla="*/ 3348651 w 6284806"/>
              <a:gd name="connsiteY22" fmla="*/ 5472220 h 6858000"/>
              <a:gd name="connsiteX23" fmla="*/ 3143343 w 6284806"/>
              <a:gd name="connsiteY23" fmla="*/ 6068764 h 6858000"/>
              <a:gd name="connsiteX24" fmla="*/ 3762286 w 6284806"/>
              <a:gd name="connsiteY24" fmla="*/ 6190974 h 6858000"/>
              <a:gd name="connsiteX25" fmla="*/ 5616792 w 6284806"/>
              <a:gd name="connsiteY25" fmla="*/ 5123695 h 6858000"/>
              <a:gd name="connsiteX26" fmla="*/ 6235735 w 6284806"/>
              <a:gd name="connsiteY26" fmla="*/ 5245905 h 6858000"/>
              <a:gd name="connsiteX27" fmla="*/ 6030427 w 6284806"/>
              <a:gd name="connsiteY27" fmla="*/ 5842449 h 6858000"/>
              <a:gd name="connsiteX28" fmla="*/ 5000171 w 6284806"/>
              <a:gd name="connsiteY28" fmla="*/ 6435394 h 6858000"/>
              <a:gd name="connsiteX29" fmla="*/ 4749612 w 6284806"/>
              <a:gd name="connsiteY29" fmla="*/ 6790507 h 6858000"/>
              <a:gd name="connsiteX30" fmla="*/ 4747283 w 6284806"/>
              <a:gd name="connsiteY30" fmla="*/ 6858000 h 6858000"/>
              <a:gd name="connsiteX31" fmla="*/ 0 w 6284806"/>
              <a:gd name="connsiteY31" fmla="*/ 6858000 h 6858000"/>
              <a:gd name="connsiteX32" fmla="*/ 0 w 6284806"/>
              <a:gd name="connsiteY32" fmla="*/ 470193 h 6858000"/>
              <a:gd name="connsiteX33" fmla="*/ 453152 w 6284806"/>
              <a:gd name="connsiteY33" fmla="*/ 440946 h 6858000"/>
              <a:gd name="connsiteX34" fmla="*/ 1219293 w 6284806"/>
              <a:gd name="connsiteY3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284806" h="6858000">
                <a:moveTo>
                  <a:pt x="1219293" y="0"/>
                </a:moveTo>
                <a:lnTo>
                  <a:pt x="2218115" y="0"/>
                </a:lnTo>
                <a:lnTo>
                  <a:pt x="2232916" y="81260"/>
                </a:lnTo>
                <a:cubicBezTo>
                  <a:pt x="2244574" y="246249"/>
                  <a:pt x="2150196" y="421056"/>
                  <a:pt x="1979503" y="519286"/>
                </a:cubicBezTo>
                <a:lnTo>
                  <a:pt x="660724" y="1278254"/>
                </a:lnTo>
                <a:cubicBezTo>
                  <a:pt x="433074" y="1409226"/>
                  <a:pt x="341214" y="1676336"/>
                  <a:pt x="455416" y="1874797"/>
                </a:cubicBezTo>
                <a:cubicBezTo>
                  <a:pt x="569676" y="2073258"/>
                  <a:pt x="846767" y="2127980"/>
                  <a:pt x="1074358" y="1997007"/>
                </a:cubicBezTo>
                <a:lnTo>
                  <a:pt x="2722861" y="1048341"/>
                </a:lnTo>
                <a:cubicBezTo>
                  <a:pt x="2950453" y="917368"/>
                  <a:pt x="3227602" y="972090"/>
                  <a:pt x="3341804" y="1170551"/>
                </a:cubicBezTo>
                <a:cubicBezTo>
                  <a:pt x="3456006" y="1369012"/>
                  <a:pt x="3364087" y="1636122"/>
                  <a:pt x="3136495" y="1767094"/>
                </a:cubicBezTo>
                <a:lnTo>
                  <a:pt x="746201" y="3142684"/>
                </a:lnTo>
                <a:cubicBezTo>
                  <a:pt x="518552" y="3273656"/>
                  <a:pt x="426691" y="3540766"/>
                  <a:pt x="540893" y="3739227"/>
                </a:cubicBezTo>
                <a:cubicBezTo>
                  <a:pt x="655153" y="3937688"/>
                  <a:pt x="932244" y="3992410"/>
                  <a:pt x="1159836" y="3861437"/>
                </a:cubicBezTo>
                <a:lnTo>
                  <a:pt x="2684735" y="2983915"/>
                </a:lnTo>
                <a:cubicBezTo>
                  <a:pt x="2912327" y="2852942"/>
                  <a:pt x="3189476" y="2907664"/>
                  <a:pt x="3303678" y="3106125"/>
                </a:cubicBezTo>
                <a:cubicBezTo>
                  <a:pt x="3417880" y="3304586"/>
                  <a:pt x="3325962" y="3571696"/>
                  <a:pt x="3098370" y="3702668"/>
                </a:cubicBezTo>
                <a:lnTo>
                  <a:pt x="2232918" y="4200736"/>
                </a:lnTo>
                <a:cubicBezTo>
                  <a:pt x="2005268" y="4331708"/>
                  <a:pt x="1913407" y="4598818"/>
                  <a:pt x="2027609" y="4797279"/>
                </a:cubicBezTo>
                <a:cubicBezTo>
                  <a:pt x="2141869" y="4995740"/>
                  <a:pt x="2418960" y="5050462"/>
                  <a:pt x="2646552" y="4919489"/>
                </a:cubicBezTo>
                <a:lnTo>
                  <a:pt x="4377398" y="3923355"/>
                </a:lnTo>
                <a:cubicBezTo>
                  <a:pt x="4604990" y="3792382"/>
                  <a:pt x="4882139" y="3847104"/>
                  <a:pt x="4996341" y="4045565"/>
                </a:cubicBezTo>
                <a:cubicBezTo>
                  <a:pt x="5110543" y="4244026"/>
                  <a:pt x="5018625" y="4511136"/>
                  <a:pt x="4791033" y="4642108"/>
                </a:cubicBezTo>
                <a:lnTo>
                  <a:pt x="3348651" y="5472220"/>
                </a:lnTo>
                <a:cubicBezTo>
                  <a:pt x="3121001" y="5603193"/>
                  <a:pt x="3029141" y="5870302"/>
                  <a:pt x="3143343" y="6068764"/>
                </a:cubicBezTo>
                <a:cubicBezTo>
                  <a:pt x="3257603" y="6267224"/>
                  <a:pt x="3534694" y="6321947"/>
                  <a:pt x="3762286" y="6190974"/>
                </a:cubicBezTo>
                <a:lnTo>
                  <a:pt x="5616792" y="5123695"/>
                </a:lnTo>
                <a:cubicBezTo>
                  <a:pt x="5844384" y="4992722"/>
                  <a:pt x="6121533" y="5047445"/>
                  <a:pt x="6235735" y="5245905"/>
                </a:cubicBezTo>
                <a:cubicBezTo>
                  <a:pt x="6349937" y="5444366"/>
                  <a:pt x="6258019" y="5711476"/>
                  <a:pt x="6030427" y="5842449"/>
                </a:cubicBezTo>
                <a:lnTo>
                  <a:pt x="5000171" y="6435394"/>
                </a:lnTo>
                <a:cubicBezTo>
                  <a:pt x="4857890" y="6517252"/>
                  <a:pt x="4768651" y="6652289"/>
                  <a:pt x="4749612" y="6790507"/>
                </a:cubicBezTo>
                <a:lnTo>
                  <a:pt x="4747283" y="6858000"/>
                </a:lnTo>
                <a:lnTo>
                  <a:pt x="0" y="6858000"/>
                </a:lnTo>
                <a:lnTo>
                  <a:pt x="0" y="470193"/>
                </a:lnTo>
                <a:cubicBezTo>
                  <a:pt x="132133" y="532923"/>
                  <a:pt x="303378" y="527178"/>
                  <a:pt x="453152" y="440946"/>
                </a:cubicBezTo>
                <a:lnTo>
                  <a:pt x="1219293" y="0"/>
                </a:lnTo>
                <a:close/>
              </a:path>
            </a:pathLst>
          </a:custGeom>
          <a:solidFill>
            <a:srgbClr val="313166">
              <a:alpha val="30000"/>
            </a:srgbClr>
          </a:solidFill>
          <a:ln w="580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25EF422-132B-4454-B0E4-2F520B578C25}"/>
              </a:ext>
            </a:extLst>
          </p:cNvPr>
          <p:cNvSpPr/>
          <p:nvPr userDrawn="1"/>
        </p:nvSpPr>
        <p:spPr>
          <a:xfrm>
            <a:off x="7132959" y="0"/>
            <a:ext cx="5056141" cy="6858001"/>
          </a:xfrm>
          <a:custGeom>
            <a:avLst/>
            <a:gdLst>
              <a:gd name="connsiteX0" fmla="*/ 1521836 w 5056141"/>
              <a:gd name="connsiteY0" fmla="*/ 0 h 6858001"/>
              <a:gd name="connsiteX1" fmla="*/ 5056141 w 5056141"/>
              <a:gd name="connsiteY1" fmla="*/ 0 h 6858001"/>
              <a:gd name="connsiteX2" fmla="*/ 5056141 w 5056141"/>
              <a:gd name="connsiteY2" fmla="*/ 6858001 h 6858001"/>
              <a:gd name="connsiteX3" fmla="*/ 4668516 w 5056141"/>
              <a:gd name="connsiteY3" fmla="*/ 6858001 h 6858001"/>
              <a:gd name="connsiteX4" fmla="*/ 4657424 w 5056141"/>
              <a:gd name="connsiteY4" fmla="*/ 6848723 h 6858001"/>
              <a:gd name="connsiteX5" fmla="*/ 4155233 w 5056141"/>
              <a:gd name="connsiteY5" fmla="*/ 6854484 h 6858001"/>
              <a:gd name="connsiteX6" fmla="*/ 4149122 w 5056141"/>
              <a:gd name="connsiteY6" fmla="*/ 6858001 h 6858001"/>
              <a:gd name="connsiteX7" fmla="*/ 2591861 w 5056141"/>
              <a:gd name="connsiteY7" fmla="*/ 6858001 h 6858001"/>
              <a:gd name="connsiteX8" fmla="*/ 2645014 w 5056141"/>
              <a:gd name="connsiteY8" fmla="*/ 6805541 h 6858001"/>
              <a:gd name="connsiteX9" fmla="*/ 2723993 w 5056141"/>
              <a:gd name="connsiteY9" fmla="*/ 6750669 h 6858001"/>
              <a:gd name="connsiteX10" fmla="*/ 4619701 w 5056141"/>
              <a:gd name="connsiteY10" fmla="*/ 5659656 h 6858001"/>
              <a:gd name="connsiteX11" fmla="*/ 4831334 w 5056141"/>
              <a:gd name="connsiteY11" fmla="*/ 5074080 h 6858001"/>
              <a:gd name="connsiteX12" fmla="*/ 4218717 w 5056141"/>
              <a:gd name="connsiteY12" fmla="*/ 4962895 h 6858001"/>
              <a:gd name="connsiteX13" fmla="*/ 2776335 w 5056141"/>
              <a:gd name="connsiteY13" fmla="*/ 5793008 h 6858001"/>
              <a:gd name="connsiteX14" fmla="*/ 2163718 w 5056141"/>
              <a:gd name="connsiteY14" fmla="*/ 5681823 h 6858001"/>
              <a:gd name="connsiteX15" fmla="*/ 2375352 w 5056141"/>
              <a:gd name="connsiteY15" fmla="*/ 5096248 h 6858001"/>
              <a:gd name="connsiteX16" fmla="*/ 4106198 w 5056141"/>
              <a:gd name="connsiteY16" fmla="*/ 4100113 h 6858001"/>
              <a:gd name="connsiteX17" fmla="*/ 4317831 w 5056141"/>
              <a:gd name="connsiteY17" fmla="*/ 3514537 h 6858001"/>
              <a:gd name="connsiteX18" fmla="*/ 3705213 w 5056141"/>
              <a:gd name="connsiteY18" fmla="*/ 3403353 h 6858001"/>
              <a:gd name="connsiteX19" fmla="*/ 2839762 w 5056141"/>
              <a:gd name="connsiteY19" fmla="*/ 3901420 h 6858001"/>
              <a:gd name="connsiteX20" fmla="*/ 2227144 w 5056141"/>
              <a:gd name="connsiteY20" fmla="*/ 3790235 h 6858001"/>
              <a:gd name="connsiteX21" fmla="*/ 2438777 w 5056141"/>
              <a:gd name="connsiteY21" fmla="*/ 3204660 h 6858001"/>
              <a:gd name="connsiteX22" fmla="*/ 3963619 w 5056141"/>
              <a:gd name="connsiteY22" fmla="*/ 2327137 h 6858001"/>
              <a:gd name="connsiteX23" fmla="*/ 4175252 w 5056141"/>
              <a:gd name="connsiteY23" fmla="*/ 1741562 h 6858001"/>
              <a:gd name="connsiteX24" fmla="*/ 3562635 w 5056141"/>
              <a:gd name="connsiteY24" fmla="*/ 1630377 h 6858001"/>
              <a:gd name="connsiteX25" fmla="*/ 1172399 w 5056141"/>
              <a:gd name="connsiteY25" fmla="*/ 3005967 h 6858001"/>
              <a:gd name="connsiteX26" fmla="*/ 559782 w 5056141"/>
              <a:gd name="connsiteY26" fmla="*/ 2894782 h 6858001"/>
              <a:gd name="connsiteX27" fmla="*/ 771416 w 5056141"/>
              <a:gd name="connsiteY27" fmla="*/ 2309206 h 6858001"/>
              <a:gd name="connsiteX28" fmla="*/ 2378659 w 5056141"/>
              <a:gd name="connsiteY28" fmla="*/ 1384216 h 6858001"/>
              <a:gd name="connsiteX29" fmla="*/ 2590292 w 5056141"/>
              <a:gd name="connsiteY29" fmla="*/ 798640 h 6858001"/>
              <a:gd name="connsiteX30" fmla="*/ 1977675 w 5056141"/>
              <a:gd name="connsiteY30" fmla="*/ 687456 h 6858001"/>
              <a:gd name="connsiteX31" fmla="*/ 658896 w 5056141"/>
              <a:gd name="connsiteY31" fmla="*/ 1446366 h 6858001"/>
              <a:gd name="connsiteX32" fmla="*/ 46279 w 5056141"/>
              <a:gd name="connsiteY32" fmla="*/ 1335181 h 6858001"/>
              <a:gd name="connsiteX33" fmla="*/ 257913 w 5056141"/>
              <a:gd name="connsiteY33" fmla="*/ 749605 h 6858001"/>
              <a:gd name="connsiteX34" fmla="*/ 1411829 w 5056141"/>
              <a:gd name="connsiteY34" fmla="*/ 85516 h 6858001"/>
              <a:gd name="connsiteX35" fmla="*/ 1490808 w 5056141"/>
              <a:gd name="connsiteY35" fmla="*/ 30627 h 6858001"/>
              <a:gd name="connsiteX36" fmla="*/ 1521836 w 5056141"/>
              <a:gd name="connsiteY3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056141" h="6858001">
                <a:moveTo>
                  <a:pt x="1521836" y="0"/>
                </a:moveTo>
                <a:lnTo>
                  <a:pt x="5056141" y="0"/>
                </a:lnTo>
                <a:lnTo>
                  <a:pt x="5056141" y="6858001"/>
                </a:lnTo>
                <a:lnTo>
                  <a:pt x="4668516" y="6858001"/>
                </a:lnTo>
                <a:lnTo>
                  <a:pt x="4657424" y="6848723"/>
                </a:lnTo>
                <a:cubicBezTo>
                  <a:pt x="4522897" y="6759704"/>
                  <a:pt x="4325926" y="6756254"/>
                  <a:pt x="4155233" y="6854484"/>
                </a:cubicBezTo>
                <a:lnTo>
                  <a:pt x="4149122" y="6858001"/>
                </a:lnTo>
                <a:lnTo>
                  <a:pt x="2591861" y="6858001"/>
                </a:lnTo>
                <a:lnTo>
                  <a:pt x="2645014" y="6805541"/>
                </a:lnTo>
                <a:cubicBezTo>
                  <a:pt x="2669170" y="6785462"/>
                  <a:pt x="2695544" y="6767041"/>
                  <a:pt x="2723993" y="6750669"/>
                </a:cubicBezTo>
                <a:lnTo>
                  <a:pt x="4619701" y="5659656"/>
                </a:lnTo>
                <a:cubicBezTo>
                  <a:pt x="4847293" y="5528625"/>
                  <a:pt x="4942055" y="5266506"/>
                  <a:pt x="4831334" y="5074080"/>
                </a:cubicBezTo>
                <a:cubicBezTo>
                  <a:pt x="4720614" y="4881712"/>
                  <a:pt x="4446309" y="4831923"/>
                  <a:pt x="4218717" y="4962895"/>
                </a:cubicBezTo>
                <a:lnTo>
                  <a:pt x="2776335" y="5793008"/>
                </a:lnTo>
                <a:cubicBezTo>
                  <a:pt x="2548744" y="5924038"/>
                  <a:pt x="2274438" y="5874249"/>
                  <a:pt x="2163718" y="5681823"/>
                </a:cubicBezTo>
                <a:cubicBezTo>
                  <a:pt x="2052997" y="5489398"/>
                  <a:pt x="2147760" y="5227220"/>
                  <a:pt x="2375352" y="5096248"/>
                </a:cubicBezTo>
                <a:lnTo>
                  <a:pt x="4106198" y="4100113"/>
                </a:lnTo>
                <a:cubicBezTo>
                  <a:pt x="4333789" y="3969082"/>
                  <a:pt x="4428551" y="3706963"/>
                  <a:pt x="4317831" y="3514537"/>
                </a:cubicBezTo>
                <a:cubicBezTo>
                  <a:pt x="4207111" y="3322170"/>
                  <a:pt x="3932806" y="3272380"/>
                  <a:pt x="3705213" y="3403353"/>
                </a:cubicBezTo>
                <a:lnTo>
                  <a:pt x="2839762" y="3901420"/>
                </a:lnTo>
                <a:cubicBezTo>
                  <a:pt x="2612170" y="4032451"/>
                  <a:pt x="2337864" y="3982661"/>
                  <a:pt x="2227144" y="3790235"/>
                </a:cubicBezTo>
                <a:cubicBezTo>
                  <a:pt x="2116424" y="3597810"/>
                  <a:pt x="2211186" y="3335632"/>
                  <a:pt x="2438777" y="3204660"/>
                </a:cubicBezTo>
                <a:lnTo>
                  <a:pt x="3963619" y="2327137"/>
                </a:lnTo>
                <a:cubicBezTo>
                  <a:pt x="4191211" y="2196107"/>
                  <a:pt x="4285973" y="1933987"/>
                  <a:pt x="4175252" y="1741562"/>
                </a:cubicBezTo>
                <a:cubicBezTo>
                  <a:pt x="4064532" y="1549194"/>
                  <a:pt x="3790227" y="1499405"/>
                  <a:pt x="3562635" y="1630377"/>
                </a:cubicBezTo>
                <a:lnTo>
                  <a:pt x="1172399" y="3005967"/>
                </a:lnTo>
                <a:cubicBezTo>
                  <a:pt x="944808" y="3136997"/>
                  <a:pt x="670502" y="3087208"/>
                  <a:pt x="559782" y="2894782"/>
                </a:cubicBezTo>
                <a:cubicBezTo>
                  <a:pt x="449061" y="2702356"/>
                  <a:pt x="543824" y="2440179"/>
                  <a:pt x="771416" y="2309206"/>
                </a:cubicBezTo>
                <a:lnTo>
                  <a:pt x="2378659" y="1384216"/>
                </a:lnTo>
                <a:cubicBezTo>
                  <a:pt x="2606250" y="1253185"/>
                  <a:pt x="2701013" y="991066"/>
                  <a:pt x="2590292" y="798640"/>
                </a:cubicBezTo>
                <a:cubicBezTo>
                  <a:pt x="2479572" y="606272"/>
                  <a:pt x="2205267" y="556483"/>
                  <a:pt x="1977675" y="687456"/>
                </a:cubicBezTo>
                <a:lnTo>
                  <a:pt x="658896" y="1446366"/>
                </a:lnTo>
                <a:cubicBezTo>
                  <a:pt x="431305" y="1577396"/>
                  <a:pt x="156999" y="1527607"/>
                  <a:pt x="46279" y="1335181"/>
                </a:cubicBezTo>
                <a:cubicBezTo>
                  <a:pt x="-64442" y="1142755"/>
                  <a:pt x="30321" y="880578"/>
                  <a:pt x="257913" y="749605"/>
                </a:cubicBezTo>
                <a:lnTo>
                  <a:pt x="1411829" y="85516"/>
                </a:lnTo>
                <a:cubicBezTo>
                  <a:pt x="1440278" y="69137"/>
                  <a:pt x="1466652" y="50710"/>
                  <a:pt x="1490808" y="30627"/>
                </a:cubicBezTo>
                <a:lnTo>
                  <a:pt x="1521836" y="0"/>
                </a:lnTo>
                <a:close/>
              </a:path>
            </a:pathLst>
          </a:custGeom>
          <a:solidFill>
            <a:srgbClr val="313166">
              <a:alpha val="30000"/>
            </a:srgbClr>
          </a:solidFill>
          <a:ln w="580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107A24C-8FC4-45E7-930B-706D1239195F}"/>
              </a:ext>
            </a:extLst>
          </p:cNvPr>
          <p:cNvSpPr/>
          <p:nvPr userDrawn="1"/>
        </p:nvSpPr>
        <p:spPr>
          <a:xfrm>
            <a:off x="5931269" y="6489958"/>
            <a:ext cx="1182774" cy="368041"/>
          </a:xfrm>
          <a:custGeom>
            <a:avLst/>
            <a:gdLst>
              <a:gd name="connsiteX0" fmla="*/ 781435 w 1182774"/>
              <a:gd name="connsiteY0" fmla="*/ 26 h 368041"/>
              <a:gd name="connsiteX1" fmla="*/ 1134636 w 1182774"/>
              <a:gd name="connsiteY1" fmla="*/ 193453 h 368041"/>
              <a:gd name="connsiteX2" fmla="*/ 1182774 w 1182774"/>
              <a:gd name="connsiteY2" fmla="*/ 351996 h 368041"/>
              <a:gd name="connsiteX3" fmla="*/ 1182221 w 1182774"/>
              <a:gd name="connsiteY3" fmla="*/ 368041 h 368041"/>
              <a:gd name="connsiteX4" fmla="*/ 0 w 1182774"/>
              <a:gd name="connsiteY4" fmla="*/ 368041 h 368041"/>
              <a:gd name="connsiteX5" fmla="*/ 515693 w 1182774"/>
              <a:gd name="connsiteY5" fmla="*/ 71243 h 368041"/>
              <a:gd name="connsiteX6" fmla="*/ 781435 w 1182774"/>
              <a:gd name="connsiteY6" fmla="*/ 26 h 36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2774" h="368041">
                <a:moveTo>
                  <a:pt x="781435" y="26"/>
                </a:moveTo>
                <a:cubicBezTo>
                  <a:pt x="928233" y="1525"/>
                  <a:pt x="1063260" y="69415"/>
                  <a:pt x="1134636" y="193453"/>
                </a:cubicBezTo>
                <a:cubicBezTo>
                  <a:pt x="1163201" y="243083"/>
                  <a:pt x="1178880" y="296996"/>
                  <a:pt x="1182774" y="351996"/>
                </a:cubicBezTo>
                <a:lnTo>
                  <a:pt x="1182221" y="368041"/>
                </a:lnTo>
                <a:lnTo>
                  <a:pt x="0" y="368041"/>
                </a:lnTo>
                <a:lnTo>
                  <a:pt x="515693" y="71243"/>
                </a:lnTo>
                <a:cubicBezTo>
                  <a:pt x="601040" y="22128"/>
                  <a:pt x="693356" y="-873"/>
                  <a:pt x="781435" y="26"/>
                </a:cubicBezTo>
                <a:close/>
              </a:path>
            </a:pathLst>
          </a:custGeom>
          <a:solidFill>
            <a:srgbClr val="313166">
              <a:alpha val="30000"/>
            </a:srgbClr>
          </a:solidFill>
          <a:ln w="580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3" name="Graphic 62">
            <a:extLst>
              <a:ext uri="{FF2B5EF4-FFF2-40B4-BE49-F238E27FC236}">
                <a16:creationId xmlns:a16="http://schemas.microsoft.com/office/drawing/2014/main" id="{46EBB3CB-2619-4BA8-A143-03439EEACE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939" y="840546"/>
            <a:ext cx="209550" cy="20955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0DE91296-B2AA-4ED7-ABDA-9C6B680F3C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79563" y="1436688"/>
            <a:ext cx="209550" cy="20955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51FF9DCE-B33C-4053-8F3D-B300DC5D8C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90517" y="5671064"/>
            <a:ext cx="209550" cy="20955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CC9E2CBB-B875-4298-BEF0-08988154D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66150" y="4784799"/>
            <a:ext cx="209550" cy="20955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3700E947-8775-4BF3-BA0B-82653056E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272" y="3554560"/>
            <a:ext cx="209550" cy="20955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DA056185-5701-41F3-8268-9B5386565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85300" y="3362325"/>
            <a:ext cx="209550" cy="209550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8D637B9F-BEC0-4C93-A898-20BCB850F1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2328" y="1646238"/>
            <a:ext cx="209550" cy="209550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ED4E0C31-B845-4965-80A1-7BA807766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2871" y="1666925"/>
            <a:ext cx="209550" cy="209550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4DCA70AF-859B-43B4-A049-1DB665C1A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2762" y="3545646"/>
            <a:ext cx="209550" cy="209550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8B2AC1E0-86DE-49A7-AA96-F42BDBA37B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9300" y="2757855"/>
            <a:ext cx="209550" cy="209550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EA5E56E9-D056-4C15-8D3E-CA13BFE749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27780" y="3790220"/>
            <a:ext cx="209550" cy="209550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A77ED213-DC63-4F6D-8A47-C90960DE1D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5250" y="4404485"/>
            <a:ext cx="209550" cy="209550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69B6C493-2791-495C-BD31-CAAC3EFF82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2350" y="5262563"/>
            <a:ext cx="209550" cy="209550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7177396F-4EB3-4F53-8692-05A13198AB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061" y="5692679"/>
            <a:ext cx="209550" cy="209550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8AFA8F58-95BC-4241-9ED2-5619A701A1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3225" y="735771"/>
            <a:ext cx="209550" cy="209550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FE764A58-D9F8-4D84-92AD-5211A96471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3155" y="1586770"/>
            <a:ext cx="209550" cy="209550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D4CE5125-4D33-4045-8381-C14F025011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28852" y="1436688"/>
            <a:ext cx="209550" cy="209550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959B68A0-84C9-47BD-8D27-F4172C0C3A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8588" y="4050058"/>
            <a:ext cx="209550" cy="209550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7C3BD90E-7769-4E2C-93CB-0DB96AA4B0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0374" y="5367338"/>
            <a:ext cx="134535" cy="134535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3DB8A502-548F-431A-A30E-6DCBB7F995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8720" y="3915523"/>
            <a:ext cx="134535" cy="134535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BF51EECF-9829-4A54-8C97-75FF44B72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272" y="2224490"/>
            <a:ext cx="134535" cy="134535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D41CD6F2-2344-4C06-93F2-535AE144B9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8061" y="738180"/>
            <a:ext cx="134535" cy="134535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4BC32766-073B-418F-92FF-F0ED840CF8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0242" y="1050096"/>
            <a:ext cx="134535" cy="134535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8E0E0493-9A3A-43A1-87EF-3EFD0C00F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8138" y="567268"/>
            <a:ext cx="134535" cy="134535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9CB8524F-0026-4F03-BCDD-9486F1DD42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06688" y="1050096"/>
            <a:ext cx="134535" cy="134535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2C42F9B1-E2A8-44EC-9E36-07D09D0D6A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17232" y="2023330"/>
            <a:ext cx="134535" cy="134535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2C724C8D-3A93-4E60-9AAC-5FC0A05D8D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2673" y="2415358"/>
            <a:ext cx="134535" cy="134535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0B5F070E-705F-4831-9FF6-12174DC03D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2915" y="2862630"/>
            <a:ext cx="134535" cy="134535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9BA29290-D09C-41C2-92E0-A2C0A7B113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8432" y="3263542"/>
            <a:ext cx="134535" cy="134535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6FDBE4F3-C8FC-446D-95E3-37C04A03C4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4053" y="5402520"/>
            <a:ext cx="134535" cy="134535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22939BA5-13C3-4B14-AABC-EFC9416BF3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3465" y="5195295"/>
            <a:ext cx="134535" cy="134535"/>
          </a:xfrm>
          <a:prstGeom prst="rect">
            <a:avLst/>
          </a:prstGeom>
        </p:spPr>
      </p:pic>
      <p:pic>
        <p:nvPicPr>
          <p:cNvPr id="98" name="Graphic 97">
            <a:extLst>
              <a:ext uri="{FF2B5EF4-FFF2-40B4-BE49-F238E27FC236}">
                <a16:creationId xmlns:a16="http://schemas.microsoft.com/office/drawing/2014/main" id="{481249CB-E43A-4D34-A8C3-FEE39E373C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4032" y="4597138"/>
            <a:ext cx="134535" cy="134535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288220C0-FBC8-4CBC-8F62-9C45BE2E20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60823" y="3263541"/>
            <a:ext cx="134535" cy="134535"/>
          </a:xfrm>
          <a:prstGeom prst="rect">
            <a:avLst/>
          </a:prstGeom>
        </p:spPr>
      </p:pic>
      <p:pic>
        <p:nvPicPr>
          <p:cNvPr id="100" name="Graphic 99">
            <a:extLst>
              <a:ext uri="{FF2B5EF4-FFF2-40B4-BE49-F238E27FC236}">
                <a16:creationId xmlns:a16="http://schemas.microsoft.com/office/drawing/2014/main" id="{E206CBD2-43AE-4DA6-8BF0-833B44CAA7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6531" y="1907649"/>
            <a:ext cx="134535" cy="134535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EE571D23-470C-4A4A-A840-EF5B58868A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266" y="668503"/>
            <a:ext cx="134535" cy="134535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BDA0E77A-5E5D-4D20-9B3F-8B70DEA39C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25490" y="1888795"/>
            <a:ext cx="134535" cy="134535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BAAE6B24-2867-4693-B6FC-A3A510B43A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219" y="2513609"/>
            <a:ext cx="134535" cy="134535"/>
          </a:xfrm>
          <a:prstGeom prst="rect">
            <a:avLst/>
          </a:prstGeom>
        </p:spPr>
      </p:pic>
      <p:pic>
        <p:nvPicPr>
          <p:cNvPr id="104" name="Graphic 103">
            <a:extLst>
              <a:ext uri="{FF2B5EF4-FFF2-40B4-BE49-F238E27FC236}">
                <a16:creationId xmlns:a16="http://schemas.microsoft.com/office/drawing/2014/main" id="{ED6CFA5A-29D4-4565-B820-9EBF76B55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9904" y="3329447"/>
            <a:ext cx="134535" cy="134535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C476A506-4908-4FE3-91A5-5C182420A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218" y="4142589"/>
            <a:ext cx="134535" cy="134535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919E7A3D-8680-40D4-B9B7-0E53CEA9DE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362" y="6099065"/>
            <a:ext cx="134535" cy="134535"/>
          </a:xfrm>
          <a:prstGeom prst="rect">
            <a:avLst/>
          </a:prstGeom>
        </p:spPr>
      </p:pic>
      <p:pic>
        <p:nvPicPr>
          <p:cNvPr id="108" name="Graphic 107">
            <a:extLst>
              <a:ext uri="{FF2B5EF4-FFF2-40B4-BE49-F238E27FC236}">
                <a16:creationId xmlns:a16="http://schemas.microsoft.com/office/drawing/2014/main" id="{07323788-A0A2-4AEB-BBD0-2E8C357A0E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4315" y="773278"/>
            <a:ext cx="134535" cy="134535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D1C76B88-BF68-4590-AFA8-A5FEB781F4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70490" y="6539443"/>
            <a:ext cx="134535" cy="134535"/>
          </a:xfrm>
          <a:prstGeom prst="rect">
            <a:avLst/>
          </a:prstGeom>
        </p:spPr>
      </p:pic>
      <p:pic>
        <p:nvPicPr>
          <p:cNvPr id="110" name="Graphic 109">
            <a:extLst>
              <a:ext uri="{FF2B5EF4-FFF2-40B4-BE49-F238E27FC236}">
                <a16:creationId xmlns:a16="http://schemas.microsoft.com/office/drawing/2014/main" id="{0E8D527F-A4E1-4603-8AEA-CA0664D4DE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87297" y="5128027"/>
            <a:ext cx="134535" cy="134535"/>
          </a:xfrm>
          <a:prstGeom prst="rect">
            <a:avLst/>
          </a:prstGeom>
        </p:spPr>
      </p:pic>
      <p:pic>
        <p:nvPicPr>
          <p:cNvPr id="111" name="Graphic 110">
            <a:extLst>
              <a:ext uri="{FF2B5EF4-FFF2-40B4-BE49-F238E27FC236}">
                <a16:creationId xmlns:a16="http://schemas.microsoft.com/office/drawing/2014/main" id="{200A4D47-056E-4E9F-89C9-F5DD612129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6274" y="75630"/>
            <a:ext cx="134535" cy="134535"/>
          </a:xfrm>
          <a:prstGeom prst="rect">
            <a:avLst/>
          </a:prstGeom>
        </p:spPr>
      </p:pic>
      <p:pic>
        <p:nvPicPr>
          <p:cNvPr id="112" name="Graphic 111">
            <a:extLst>
              <a:ext uri="{FF2B5EF4-FFF2-40B4-BE49-F238E27FC236}">
                <a16:creationId xmlns:a16="http://schemas.microsoft.com/office/drawing/2014/main" id="{421F545B-D8B2-4A3F-A035-4643CBD6E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28665" y="405215"/>
            <a:ext cx="134535" cy="134535"/>
          </a:xfrm>
          <a:prstGeom prst="rect">
            <a:avLst/>
          </a:prstGeom>
        </p:spPr>
      </p:pic>
      <p:pic>
        <p:nvPicPr>
          <p:cNvPr id="113" name="Graphic 112">
            <a:extLst>
              <a:ext uri="{FF2B5EF4-FFF2-40B4-BE49-F238E27FC236}">
                <a16:creationId xmlns:a16="http://schemas.microsoft.com/office/drawing/2014/main" id="{BEE59E09-8EF0-46EF-B2F8-1E717B89B2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222" y="142897"/>
            <a:ext cx="134535" cy="134535"/>
          </a:xfrm>
          <a:prstGeom prst="rect">
            <a:avLst/>
          </a:prstGeom>
        </p:spPr>
      </p:pic>
      <p:pic>
        <p:nvPicPr>
          <p:cNvPr id="114" name="Graphic 113">
            <a:extLst>
              <a:ext uri="{FF2B5EF4-FFF2-40B4-BE49-F238E27FC236}">
                <a16:creationId xmlns:a16="http://schemas.microsoft.com/office/drawing/2014/main" id="{4686BCA8-D181-4949-B164-52CEEDA5E4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75" y="4825421"/>
            <a:ext cx="134535" cy="134535"/>
          </a:xfrm>
          <a:prstGeom prst="rect">
            <a:avLst/>
          </a:prstGeom>
        </p:spPr>
      </p:pic>
      <p:pic>
        <p:nvPicPr>
          <p:cNvPr id="115" name="Graphic 114">
            <a:extLst>
              <a:ext uri="{FF2B5EF4-FFF2-40B4-BE49-F238E27FC236}">
                <a16:creationId xmlns:a16="http://schemas.microsoft.com/office/drawing/2014/main" id="{7ECA14A4-2DF7-411D-8564-57806FA175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5082" y="6795783"/>
            <a:ext cx="134535" cy="134535"/>
          </a:xfrm>
          <a:prstGeom prst="rect">
            <a:avLst/>
          </a:prstGeom>
        </p:spPr>
      </p:pic>
      <p:pic>
        <p:nvPicPr>
          <p:cNvPr id="116" name="Graphic 115">
            <a:extLst>
              <a:ext uri="{FF2B5EF4-FFF2-40B4-BE49-F238E27FC236}">
                <a16:creationId xmlns:a16="http://schemas.microsoft.com/office/drawing/2014/main" id="{33CD1AD8-7479-419B-8DF4-BEE927E1B6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4492" y="189596"/>
            <a:ext cx="134535" cy="134535"/>
          </a:xfrm>
          <a:prstGeom prst="rect">
            <a:avLst/>
          </a:prstGeom>
        </p:spPr>
      </p:pic>
      <p:pic>
        <p:nvPicPr>
          <p:cNvPr id="117" name="Graphic 116">
            <a:extLst>
              <a:ext uri="{FF2B5EF4-FFF2-40B4-BE49-F238E27FC236}">
                <a16:creationId xmlns:a16="http://schemas.microsoft.com/office/drawing/2014/main" id="{F649203B-40C4-4308-A819-081ABF1606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9017" y="-66653"/>
            <a:ext cx="209550" cy="209550"/>
          </a:xfrm>
          <a:prstGeom prst="rect">
            <a:avLst/>
          </a:prstGeom>
        </p:spPr>
      </p:pic>
      <p:pic>
        <p:nvPicPr>
          <p:cNvPr id="118" name="Graphic 117">
            <a:extLst>
              <a:ext uri="{FF2B5EF4-FFF2-40B4-BE49-F238E27FC236}">
                <a16:creationId xmlns:a16="http://schemas.microsoft.com/office/drawing/2014/main" id="{7A7300B0-BA00-4869-A88B-8F54841784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313" y="1746512"/>
            <a:ext cx="209550" cy="209550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18AC7C80-9FD8-4505-9FA1-B3CABB61A9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7611" y="6713427"/>
            <a:ext cx="209550" cy="209550"/>
          </a:xfrm>
          <a:prstGeom prst="rect">
            <a:avLst/>
          </a:prstGeom>
        </p:spPr>
      </p:pic>
      <p:pic>
        <p:nvPicPr>
          <p:cNvPr id="120" name="Graphic 119">
            <a:extLst>
              <a:ext uri="{FF2B5EF4-FFF2-40B4-BE49-F238E27FC236}">
                <a16:creationId xmlns:a16="http://schemas.microsoft.com/office/drawing/2014/main" id="{833AAECA-A83E-416B-A5E5-12156BC70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2906" y="6269974"/>
            <a:ext cx="209550" cy="209550"/>
          </a:xfrm>
          <a:prstGeom prst="rect">
            <a:avLst/>
          </a:prstGeom>
        </p:spPr>
      </p:pic>
      <p:pic>
        <p:nvPicPr>
          <p:cNvPr id="121" name="Graphic 120">
            <a:extLst>
              <a:ext uri="{FF2B5EF4-FFF2-40B4-BE49-F238E27FC236}">
                <a16:creationId xmlns:a16="http://schemas.microsoft.com/office/drawing/2014/main" id="{2077EF3A-08AC-44C0-AB96-63DBE77EE3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21832" y="3291939"/>
            <a:ext cx="209550" cy="209550"/>
          </a:xfrm>
          <a:prstGeom prst="rect">
            <a:avLst/>
          </a:prstGeom>
        </p:spPr>
      </p:pic>
      <p:pic>
        <p:nvPicPr>
          <p:cNvPr id="122" name="Graphic 121">
            <a:extLst>
              <a:ext uri="{FF2B5EF4-FFF2-40B4-BE49-F238E27FC236}">
                <a16:creationId xmlns:a16="http://schemas.microsoft.com/office/drawing/2014/main" id="{2D426BC7-8DF2-4940-9595-CF9524188D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55665" y="1870141"/>
            <a:ext cx="209550" cy="209550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0310590D-5BD0-4922-8729-88512C2737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3963" y="-90120"/>
            <a:ext cx="209550" cy="209550"/>
          </a:xfrm>
          <a:prstGeom prst="rect">
            <a:avLst/>
          </a:prstGeom>
        </p:spPr>
      </p:pic>
      <p:pic>
        <p:nvPicPr>
          <p:cNvPr id="124" name="Graphic 123">
            <a:extLst>
              <a:ext uri="{FF2B5EF4-FFF2-40B4-BE49-F238E27FC236}">
                <a16:creationId xmlns:a16="http://schemas.microsoft.com/office/drawing/2014/main" id="{7BFF2A4D-70B6-4482-BD12-4255D1310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98605" y="2291757"/>
            <a:ext cx="209550" cy="209550"/>
          </a:xfrm>
          <a:prstGeom prst="rect">
            <a:avLst/>
          </a:prstGeom>
        </p:spPr>
      </p:pic>
      <p:pic>
        <p:nvPicPr>
          <p:cNvPr id="125" name="Graphic 124">
            <a:extLst>
              <a:ext uri="{FF2B5EF4-FFF2-40B4-BE49-F238E27FC236}">
                <a16:creationId xmlns:a16="http://schemas.microsoft.com/office/drawing/2014/main" id="{ABDD95C7-0C34-4935-814B-39A88CD9D7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9135" y="6753224"/>
            <a:ext cx="209550" cy="209550"/>
          </a:xfrm>
          <a:prstGeom prst="rect">
            <a:avLst/>
          </a:prstGeom>
        </p:spPr>
      </p:pic>
      <p:pic>
        <p:nvPicPr>
          <p:cNvPr id="126" name="Graphic 125">
            <a:extLst>
              <a:ext uri="{FF2B5EF4-FFF2-40B4-BE49-F238E27FC236}">
                <a16:creationId xmlns:a16="http://schemas.microsoft.com/office/drawing/2014/main" id="{E90A6588-6504-48DD-AE2F-ADFC4E8534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2697" y="4747664"/>
            <a:ext cx="134535" cy="13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20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8A29B04-3176-4F36-8912-4C5C33BA588E}"/>
              </a:ext>
            </a:extLst>
          </p:cNvPr>
          <p:cNvSpPr/>
          <p:nvPr userDrawn="1"/>
        </p:nvSpPr>
        <p:spPr>
          <a:xfrm>
            <a:off x="2901" y="1"/>
            <a:ext cx="12186197" cy="6858000"/>
          </a:xfrm>
          <a:custGeom>
            <a:avLst/>
            <a:gdLst>
              <a:gd name="connsiteX0" fmla="*/ 0 w 12186197"/>
              <a:gd name="connsiteY0" fmla="*/ 0 h 9284721"/>
              <a:gd name="connsiteX1" fmla="*/ 12186197 w 12186197"/>
              <a:gd name="connsiteY1" fmla="*/ 0 h 9284721"/>
              <a:gd name="connsiteX2" fmla="*/ 12186197 w 12186197"/>
              <a:gd name="connsiteY2" fmla="*/ 9284721 h 9284721"/>
              <a:gd name="connsiteX3" fmla="*/ 0 w 12186197"/>
              <a:gd name="connsiteY3" fmla="*/ 9284721 h 928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6197" h="9284721">
                <a:moveTo>
                  <a:pt x="0" y="0"/>
                </a:moveTo>
                <a:lnTo>
                  <a:pt x="12186197" y="0"/>
                </a:lnTo>
                <a:lnTo>
                  <a:pt x="12186197" y="9284721"/>
                </a:lnTo>
                <a:lnTo>
                  <a:pt x="0" y="9284721"/>
                </a:lnTo>
                <a:close/>
              </a:path>
            </a:pathLst>
          </a:custGeom>
          <a:solidFill>
            <a:srgbClr val="1E1E3A"/>
          </a:solidFill>
          <a:ln w="580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0BF6C52-1908-4577-A535-59D5D05B8BC7}"/>
              </a:ext>
            </a:extLst>
          </p:cNvPr>
          <p:cNvGrpSpPr/>
          <p:nvPr userDrawn="1"/>
        </p:nvGrpSpPr>
        <p:grpSpPr>
          <a:xfrm>
            <a:off x="3203178" y="540544"/>
            <a:ext cx="5785644" cy="5776913"/>
            <a:chOff x="3131820" y="560070"/>
            <a:chExt cx="5806363" cy="579760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8D539A-9D70-499E-8D00-7F2E94E69410}"/>
                </a:ext>
              </a:extLst>
            </p:cNvPr>
            <p:cNvSpPr/>
            <p:nvPr/>
          </p:nvSpPr>
          <p:spPr>
            <a:xfrm>
              <a:off x="3131820" y="2117064"/>
              <a:ext cx="5806363" cy="2735580"/>
            </a:xfrm>
            <a:custGeom>
              <a:avLst/>
              <a:gdLst>
                <a:gd name="connsiteX0" fmla="*/ 5527701 w 5806363"/>
                <a:gd name="connsiteY0" fmla="*/ 0 h 2735580"/>
                <a:gd name="connsiteX1" fmla="*/ 1737970 w 5806363"/>
                <a:gd name="connsiteY1" fmla="*/ 0 h 2735580"/>
                <a:gd name="connsiteX2" fmla="*/ 1459230 w 5806363"/>
                <a:gd name="connsiteY2" fmla="*/ 278740 h 2735580"/>
                <a:gd name="connsiteX3" fmla="*/ 1737970 w 5806363"/>
                <a:gd name="connsiteY3" fmla="*/ 557479 h 2735580"/>
                <a:gd name="connsiteX4" fmla="*/ 1804949 w 5806363"/>
                <a:gd name="connsiteY4" fmla="*/ 557479 h 2735580"/>
                <a:gd name="connsiteX5" fmla="*/ 1828495 w 5806363"/>
                <a:gd name="connsiteY5" fmla="*/ 557479 h 2735580"/>
                <a:gd name="connsiteX6" fmla="*/ 1910029 w 5806363"/>
                <a:gd name="connsiteY6" fmla="*/ 639013 h 2735580"/>
                <a:gd name="connsiteX7" fmla="*/ 1828495 w 5806363"/>
                <a:gd name="connsiteY7" fmla="*/ 720547 h 2735580"/>
                <a:gd name="connsiteX8" fmla="*/ 1804949 w 5806363"/>
                <a:gd name="connsiteY8" fmla="*/ 720547 h 2735580"/>
                <a:gd name="connsiteX9" fmla="*/ 1209523 w 5806363"/>
                <a:gd name="connsiteY9" fmla="*/ 720547 h 2735580"/>
                <a:gd name="connsiteX10" fmla="*/ 1072744 w 5806363"/>
                <a:gd name="connsiteY10" fmla="*/ 850087 h 2735580"/>
                <a:gd name="connsiteX11" fmla="*/ 285521 w 5806363"/>
                <a:gd name="connsiteY11" fmla="*/ 850087 h 2735580"/>
                <a:gd name="connsiteX12" fmla="*/ 0 w 5806363"/>
                <a:gd name="connsiteY12" fmla="*/ 1135609 h 2735580"/>
                <a:gd name="connsiteX13" fmla="*/ 285521 w 5806363"/>
                <a:gd name="connsiteY13" fmla="*/ 1421130 h 2735580"/>
                <a:gd name="connsiteX14" fmla="*/ 998220 w 5806363"/>
                <a:gd name="connsiteY14" fmla="*/ 1421130 h 2735580"/>
                <a:gd name="connsiteX15" fmla="*/ 1036549 w 5806363"/>
                <a:gd name="connsiteY15" fmla="*/ 1421130 h 2735580"/>
                <a:gd name="connsiteX16" fmla="*/ 1118083 w 5806363"/>
                <a:gd name="connsiteY16" fmla="*/ 1502664 h 2735580"/>
                <a:gd name="connsiteX17" fmla="*/ 1036549 w 5806363"/>
                <a:gd name="connsiteY17" fmla="*/ 1584198 h 2735580"/>
                <a:gd name="connsiteX18" fmla="*/ 998220 w 5806363"/>
                <a:gd name="connsiteY18" fmla="*/ 1584198 h 2735580"/>
                <a:gd name="connsiteX19" fmla="*/ 998220 w 5806363"/>
                <a:gd name="connsiteY19" fmla="*/ 1584351 h 2735580"/>
                <a:gd name="connsiteX20" fmla="*/ 910971 w 5806363"/>
                <a:gd name="connsiteY20" fmla="*/ 1584351 h 2735580"/>
                <a:gd name="connsiteX21" fmla="*/ 773811 w 5806363"/>
                <a:gd name="connsiteY21" fmla="*/ 1721511 h 2735580"/>
                <a:gd name="connsiteX22" fmla="*/ 910971 w 5806363"/>
                <a:gd name="connsiteY22" fmla="*/ 1858671 h 2735580"/>
                <a:gd name="connsiteX23" fmla="*/ 1650264 w 5806363"/>
                <a:gd name="connsiteY23" fmla="*/ 1858671 h 2735580"/>
                <a:gd name="connsiteX24" fmla="*/ 1652016 w 5806363"/>
                <a:gd name="connsiteY24" fmla="*/ 1858594 h 2735580"/>
                <a:gd name="connsiteX25" fmla="*/ 2148002 w 5806363"/>
                <a:gd name="connsiteY25" fmla="*/ 1858594 h 2735580"/>
                <a:gd name="connsiteX26" fmla="*/ 2149754 w 5806363"/>
                <a:gd name="connsiteY26" fmla="*/ 1858671 h 2735580"/>
                <a:gd name="connsiteX27" fmla="*/ 2153869 w 5806363"/>
                <a:gd name="connsiteY27" fmla="*/ 1858671 h 2735580"/>
                <a:gd name="connsiteX28" fmla="*/ 2153869 w 5806363"/>
                <a:gd name="connsiteY28" fmla="*/ 1858899 h 2735580"/>
                <a:gd name="connsiteX29" fmla="*/ 2298802 w 5806363"/>
                <a:gd name="connsiteY29" fmla="*/ 2009394 h 2735580"/>
                <a:gd name="connsiteX30" fmla="*/ 2148002 w 5806363"/>
                <a:gd name="connsiteY30" fmla="*/ 2160194 h 2735580"/>
                <a:gd name="connsiteX31" fmla="*/ 2129638 w 5806363"/>
                <a:gd name="connsiteY31" fmla="*/ 2160194 h 2735580"/>
                <a:gd name="connsiteX32" fmla="*/ 2129638 w 5806363"/>
                <a:gd name="connsiteY32" fmla="*/ 2160270 h 2735580"/>
                <a:gd name="connsiteX33" fmla="*/ 984885 w 5806363"/>
                <a:gd name="connsiteY33" fmla="*/ 2160270 h 2735580"/>
                <a:gd name="connsiteX34" fmla="*/ 697230 w 5806363"/>
                <a:gd name="connsiteY34" fmla="*/ 2447925 h 2735580"/>
                <a:gd name="connsiteX35" fmla="*/ 984885 w 5806363"/>
                <a:gd name="connsiteY35" fmla="*/ 2735580 h 2735580"/>
                <a:gd name="connsiteX36" fmla="*/ 3670935 w 5806363"/>
                <a:gd name="connsiteY36" fmla="*/ 2735580 h 2735580"/>
                <a:gd name="connsiteX37" fmla="*/ 3958590 w 5806363"/>
                <a:gd name="connsiteY37" fmla="*/ 2447925 h 2735580"/>
                <a:gd name="connsiteX38" fmla="*/ 3902812 w 5806363"/>
                <a:gd name="connsiteY38" fmla="*/ 2277694 h 2735580"/>
                <a:gd name="connsiteX39" fmla="*/ 4205936 w 5806363"/>
                <a:gd name="connsiteY39" fmla="*/ 2277694 h 2735580"/>
                <a:gd name="connsiteX40" fmla="*/ 4343096 w 5806363"/>
                <a:gd name="connsiteY40" fmla="*/ 2140534 h 2735580"/>
                <a:gd name="connsiteX41" fmla="*/ 4205936 w 5806363"/>
                <a:gd name="connsiteY41" fmla="*/ 2003374 h 2735580"/>
                <a:gd name="connsiteX42" fmla="*/ 4036771 w 5806363"/>
                <a:gd name="connsiteY42" fmla="*/ 2003374 h 2735580"/>
                <a:gd name="connsiteX43" fmla="*/ 4036771 w 5806363"/>
                <a:gd name="connsiteY43" fmla="*/ 2003298 h 2735580"/>
                <a:gd name="connsiteX44" fmla="*/ 3901440 w 5806363"/>
                <a:gd name="connsiteY44" fmla="*/ 2003298 h 2735580"/>
                <a:gd name="connsiteX45" fmla="*/ 3819906 w 5806363"/>
                <a:gd name="connsiteY45" fmla="*/ 1921764 h 2735580"/>
                <a:gd name="connsiteX46" fmla="*/ 3901440 w 5806363"/>
                <a:gd name="connsiteY46" fmla="*/ 1840230 h 2735580"/>
                <a:gd name="connsiteX47" fmla="*/ 4036771 w 5806363"/>
                <a:gd name="connsiteY47" fmla="*/ 1840230 h 2735580"/>
                <a:gd name="connsiteX48" fmla="*/ 4556760 w 5806363"/>
                <a:gd name="connsiteY48" fmla="*/ 1840230 h 2735580"/>
                <a:gd name="connsiteX49" fmla="*/ 4842510 w 5806363"/>
                <a:gd name="connsiteY49" fmla="*/ 1554480 h 2735580"/>
                <a:gd name="connsiteX50" fmla="*/ 4556760 w 5806363"/>
                <a:gd name="connsiteY50" fmla="*/ 1268730 h 2735580"/>
                <a:gd name="connsiteX51" fmla="*/ 2913202 w 5806363"/>
                <a:gd name="connsiteY51" fmla="*/ 1268730 h 2735580"/>
                <a:gd name="connsiteX52" fmla="*/ 2946121 w 5806363"/>
                <a:gd name="connsiteY52" fmla="*/ 1135609 h 2735580"/>
                <a:gd name="connsiteX53" fmla="*/ 2909011 w 5806363"/>
                <a:gd name="connsiteY53" fmla="*/ 994943 h 2735580"/>
                <a:gd name="connsiteX54" fmla="*/ 3150184 w 5806363"/>
                <a:gd name="connsiteY54" fmla="*/ 994943 h 2735580"/>
                <a:gd name="connsiteX55" fmla="*/ 4098874 w 5806363"/>
                <a:gd name="connsiteY55" fmla="*/ 994943 h 2735580"/>
                <a:gd name="connsiteX56" fmla="*/ 4236034 w 5806363"/>
                <a:gd name="connsiteY56" fmla="*/ 857783 h 2735580"/>
                <a:gd name="connsiteX57" fmla="*/ 4098874 w 5806363"/>
                <a:gd name="connsiteY57" fmla="*/ 720623 h 2735580"/>
                <a:gd name="connsiteX58" fmla="*/ 3862045 w 5806363"/>
                <a:gd name="connsiteY58" fmla="*/ 720623 h 2735580"/>
                <a:gd name="connsiteX59" fmla="*/ 3794379 w 5806363"/>
                <a:gd name="connsiteY59" fmla="*/ 720623 h 2735580"/>
                <a:gd name="connsiteX60" fmla="*/ 3712845 w 5806363"/>
                <a:gd name="connsiteY60" fmla="*/ 639090 h 2735580"/>
                <a:gd name="connsiteX61" fmla="*/ 3794379 w 5806363"/>
                <a:gd name="connsiteY61" fmla="*/ 557556 h 2735580"/>
                <a:gd name="connsiteX62" fmla="*/ 3862045 w 5806363"/>
                <a:gd name="connsiteY62" fmla="*/ 557556 h 2735580"/>
                <a:gd name="connsiteX63" fmla="*/ 4662526 w 5806363"/>
                <a:gd name="connsiteY63" fmla="*/ 557556 h 2735580"/>
                <a:gd name="connsiteX64" fmla="*/ 5527624 w 5806363"/>
                <a:gd name="connsiteY64" fmla="*/ 557556 h 2735580"/>
                <a:gd name="connsiteX65" fmla="*/ 5806364 w 5806363"/>
                <a:gd name="connsiteY65" fmla="*/ 278816 h 2735580"/>
                <a:gd name="connsiteX66" fmla="*/ 5527701 w 5806363"/>
                <a:gd name="connsiteY66" fmla="*/ 0 h 2735580"/>
                <a:gd name="connsiteX67" fmla="*/ 3002356 w 5806363"/>
                <a:gd name="connsiteY67" fmla="*/ 1421283 h 2735580"/>
                <a:gd name="connsiteX68" fmla="*/ 3870579 w 5806363"/>
                <a:gd name="connsiteY68" fmla="*/ 1421283 h 2735580"/>
                <a:gd name="connsiteX69" fmla="*/ 3952113 w 5806363"/>
                <a:gd name="connsiteY69" fmla="*/ 1502816 h 2735580"/>
                <a:gd name="connsiteX70" fmla="*/ 3870579 w 5806363"/>
                <a:gd name="connsiteY70" fmla="*/ 1584351 h 2735580"/>
                <a:gd name="connsiteX71" fmla="*/ 3002356 w 5806363"/>
                <a:gd name="connsiteY71" fmla="*/ 1584351 h 2735580"/>
                <a:gd name="connsiteX72" fmla="*/ 2920822 w 5806363"/>
                <a:gd name="connsiteY72" fmla="*/ 1502816 h 2735580"/>
                <a:gd name="connsiteX73" fmla="*/ 3002356 w 5806363"/>
                <a:gd name="connsiteY73" fmla="*/ 1421283 h 2735580"/>
                <a:gd name="connsiteX74" fmla="*/ 2262759 w 5806363"/>
                <a:gd name="connsiteY74" fmla="*/ 1192378 h 2735580"/>
                <a:gd name="connsiteX75" fmla="*/ 1394536 w 5806363"/>
                <a:gd name="connsiteY75" fmla="*/ 1192378 h 2735580"/>
                <a:gd name="connsiteX76" fmla="*/ 1313002 w 5806363"/>
                <a:gd name="connsiteY76" fmla="*/ 1110844 h 2735580"/>
                <a:gd name="connsiteX77" fmla="*/ 1394536 w 5806363"/>
                <a:gd name="connsiteY77" fmla="*/ 1029310 h 2735580"/>
                <a:gd name="connsiteX78" fmla="*/ 2262759 w 5806363"/>
                <a:gd name="connsiteY78" fmla="*/ 1029310 h 2735580"/>
                <a:gd name="connsiteX79" fmla="*/ 2344293 w 5806363"/>
                <a:gd name="connsiteY79" fmla="*/ 1110844 h 2735580"/>
                <a:gd name="connsiteX80" fmla="*/ 2262759 w 5806363"/>
                <a:gd name="connsiteY80" fmla="*/ 1192378 h 273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5806363" h="2735580">
                  <a:moveTo>
                    <a:pt x="5527701" y="0"/>
                  </a:moveTo>
                  <a:lnTo>
                    <a:pt x="1737970" y="0"/>
                  </a:lnTo>
                  <a:cubicBezTo>
                    <a:pt x="1583969" y="0"/>
                    <a:pt x="1459230" y="124816"/>
                    <a:pt x="1459230" y="278740"/>
                  </a:cubicBezTo>
                  <a:cubicBezTo>
                    <a:pt x="1459230" y="432664"/>
                    <a:pt x="1584046" y="557479"/>
                    <a:pt x="1737970" y="557479"/>
                  </a:cubicBezTo>
                  <a:lnTo>
                    <a:pt x="1804949" y="557479"/>
                  </a:lnTo>
                  <a:lnTo>
                    <a:pt x="1828495" y="557479"/>
                  </a:lnTo>
                  <a:cubicBezTo>
                    <a:pt x="1873529" y="557479"/>
                    <a:pt x="1910029" y="593979"/>
                    <a:pt x="1910029" y="639013"/>
                  </a:cubicBezTo>
                  <a:cubicBezTo>
                    <a:pt x="1910029" y="684048"/>
                    <a:pt x="1873529" y="720547"/>
                    <a:pt x="1828495" y="720547"/>
                  </a:cubicBezTo>
                  <a:lnTo>
                    <a:pt x="1804949" y="720547"/>
                  </a:lnTo>
                  <a:lnTo>
                    <a:pt x="1209523" y="720547"/>
                  </a:lnTo>
                  <a:cubicBezTo>
                    <a:pt x="1136371" y="720547"/>
                    <a:pt x="1076706" y="777926"/>
                    <a:pt x="1072744" y="850087"/>
                  </a:cubicBezTo>
                  <a:lnTo>
                    <a:pt x="285521" y="850087"/>
                  </a:lnTo>
                  <a:cubicBezTo>
                    <a:pt x="127864" y="850163"/>
                    <a:pt x="0" y="977951"/>
                    <a:pt x="0" y="1135609"/>
                  </a:cubicBezTo>
                  <a:cubicBezTo>
                    <a:pt x="0" y="1293266"/>
                    <a:pt x="127864" y="1421130"/>
                    <a:pt x="285521" y="1421130"/>
                  </a:cubicBezTo>
                  <a:lnTo>
                    <a:pt x="998220" y="1421130"/>
                  </a:lnTo>
                  <a:lnTo>
                    <a:pt x="1036549" y="1421130"/>
                  </a:lnTo>
                  <a:cubicBezTo>
                    <a:pt x="1081583" y="1421130"/>
                    <a:pt x="1118083" y="1457630"/>
                    <a:pt x="1118083" y="1502664"/>
                  </a:cubicBezTo>
                  <a:cubicBezTo>
                    <a:pt x="1118083" y="1547698"/>
                    <a:pt x="1081583" y="1584198"/>
                    <a:pt x="1036549" y="1584198"/>
                  </a:cubicBezTo>
                  <a:lnTo>
                    <a:pt x="998220" y="1584198"/>
                  </a:lnTo>
                  <a:lnTo>
                    <a:pt x="998220" y="1584351"/>
                  </a:lnTo>
                  <a:lnTo>
                    <a:pt x="910971" y="1584351"/>
                  </a:lnTo>
                  <a:cubicBezTo>
                    <a:pt x="835228" y="1584351"/>
                    <a:pt x="773811" y="1645768"/>
                    <a:pt x="773811" y="1721511"/>
                  </a:cubicBezTo>
                  <a:cubicBezTo>
                    <a:pt x="773811" y="1797253"/>
                    <a:pt x="835228" y="1858671"/>
                    <a:pt x="910971" y="1858671"/>
                  </a:cubicBezTo>
                  <a:lnTo>
                    <a:pt x="1650264" y="1858671"/>
                  </a:lnTo>
                  <a:cubicBezTo>
                    <a:pt x="1650873" y="1858671"/>
                    <a:pt x="1651406" y="1858594"/>
                    <a:pt x="1652016" y="1858594"/>
                  </a:cubicBezTo>
                  <a:lnTo>
                    <a:pt x="2148002" y="1858594"/>
                  </a:lnTo>
                  <a:cubicBezTo>
                    <a:pt x="2148612" y="1858594"/>
                    <a:pt x="2149145" y="1858671"/>
                    <a:pt x="2149754" y="1858671"/>
                  </a:cubicBezTo>
                  <a:lnTo>
                    <a:pt x="2153869" y="1858671"/>
                  </a:lnTo>
                  <a:lnTo>
                    <a:pt x="2153869" y="1858899"/>
                  </a:lnTo>
                  <a:cubicBezTo>
                    <a:pt x="2234413" y="1862023"/>
                    <a:pt x="2298802" y="1928089"/>
                    <a:pt x="2298802" y="2009394"/>
                  </a:cubicBezTo>
                  <a:cubicBezTo>
                    <a:pt x="2298802" y="2092681"/>
                    <a:pt x="2231289" y="2160194"/>
                    <a:pt x="2148002" y="2160194"/>
                  </a:cubicBezTo>
                  <a:lnTo>
                    <a:pt x="2129638" y="2160194"/>
                  </a:lnTo>
                  <a:cubicBezTo>
                    <a:pt x="2129638" y="2160194"/>
                    <a:pt x="2129638" y="2160270"/>
                    <a:pt x="2129638" y="2160270"/>
                  </a:cubicBezTo>
                  <a:lnTo>
                    <a:pt x="984885" y="2160270"/>
                  </a:lnTo>
                  <a:cubicBezTo>
                    <a:pt x="826008" y="2160270"/>
                    <a:pt x="697230" y="2289048"/>
                    <a:pt x="697230" y="2447925"/>
                  </a:cubicBezTo>
                  <a:cubicBezTo>
                    <a:pt x="697230" y="2606802"/>
                    <a:pt x="826008" y="2735580"/>
                    <a:pt x="984885" y="2735580"/>
                  </a:cubicBezTo>
                  <a:lnTo>
                    <a:pt x="3670935" y="2735580"/>
                  </a:lnTo>
                  <a:cubicBezTo>
                    <a:pt x="3829812" y="2735580"/>
                    <a:pt x="3958590" y="2606802"/>
                    <a:pt x="3958590" y="2447925"/>
                  </a:cubicBezTo>
                  <a:cubicBezTo>
                    <a:pt x="3958590" y="2384222"/>
                    <a:pt x="3937864" y="2325396"/>
                    <a:pt x="3902812" y="2277694"/>
                  </a:cubicBezTo>
                  <a:lnTo>
                    <a:pt x="4205936" y="2277694"/>
                  </a:lnTo>
                  <a:cubicBezTo>
                    <a:pt x="4281678" y="2277694"/>
                    <a:pt x="4343096" y="2216277"/>
                    <a:pt x="4343096" y="2140534"/>
                  </a:cubicBezTo>
                  <a:cubicBezTo>
                    <a:pt x="4343096" y="2064791"/>
                    <a:pt x="4281678" y="2003374"/>
                    <a:pt x="4205936" y="2003374"/>
                  </a:cubicBezTo>
                  <a:lnTo>
                    <a:pt x="4036771" y="2003374"/>
                  </a:lnTo>
                  <a:lnTo>
                    <a:pt x="4036771" y="2003298"/>
                  </a:lnTo>
                  <a:lnTo>
                    <a:pt x="3901440" y="2003298"/>
                  </a:lnTo>
                  <a:cubicBezTo>
                    <a:pt x="3856406" y="2003298"/>
                    <a:pt x="3819906" y="1966798"/>
                    <a:pt x="3819906" y="1921764"/>
                  </a:cubicBezTo>
                  <a:cubicBezTo>
                    <a:pt x="3819906" y="1876730"/>
                    <a:pt x="3856406" y="1840230"/>
                    <a:pt x="3901440" y="1840230"/>
                  </a:cubicBezTo>
                  <a:lnTo>
                    <a:pt x="4036771" y="1840230"/>
                  </a:lnTo>
                  <a:lnTo>
                    <a:pt x="4556760" y="1840230"/>
                  </a:lnTo>
                  <a:cubicBezTo>
                    <a:pt x="4714571" y="1840230"/>
                    <a:pt x="4842510" y="1712290"/>
                    <a:pt x="4842510" y="1554480"/>
                  </a:cubicBezTo>
                  <a:cubicBezTo>
                    <a:pt x="4842510" y="1396670"/>
                    <a:pt x="4714571" y="1268730"/>
                    <a:pt x="4556760" y="1268730"/>
                  </a:cubicBezTo>
                  <a:lnTo>
                    <a:pt x="2913202" y="1268730"/>
                  </a:lnTo>
                  <a:cubicBezTo>
                    <a:pt x="2934157" y="1228954"/>
                    <a:pt x="2946121" y="1183691"/>
                    <a:pt x="2946121" y="1135609"/>
                  </a:cubicBezTo>
                  <a:cubicBezTo>
                    <a:pt x="2946121" y="1084479"/>
                    <a:pt x="2932557" y="1036473"/>
                    <a:pt x="2909011" y="994943"/>
                  </a:cubicBezTo>
                  <a:lnTo>
                    <a:pt x="3150184" y="994943"/>
                  </a:lnTo>
                  <a:lnTo>
                    <a:pt x="4098874" y="994943"/>
                  </a:lnTo>
                  <a:cubicBezTo>
                    <a:pt x="4174617" y="994943"/>
                    <a:pt x="4236034" y="933526"/>
                    <a:pt x="4236034" y="857783"/>
                  </a:cubicBezTo>
                  <a:cubicBezTo>
                    <a:pt x="4236034" y="782041"/>
                    <a:pt x="4174617" y="720623"/>
                    <a:pt x="4098874" y="720623"/>
                  </a:cubicBezTo>
                  <a:lnTo>
                    <a:pt x="3862045" y="720623"/>
                  </a:lnTo>
                  <a:lnTo>
                    <a:pt x="3794379" y="720623"/>
                  </a:lnTo>
                  <a:cubicBezTo>
                    <a:pt x="3749345" y="720623"/>
                    <a:pt x="3712845" y="684124"/>
                    <a:pt x="3712845" y="639090"/>
                  </a:cubicBezTo>
                  <a:cubicBezTo>
                    <a:pt x="3712845" y="594055"/>
                    <a:pt x="3749345" y="557556"/>
                    <a:pt x="3794379" y="557556"/>
                  </a:cubicBezTo>
                  <a:lnTo>
                    <a:pt x="3862045" y="557556"/>
                  </a:lnTo>
                  <a:lnTo>
                    <a:pt x="4662526" y="557556"/>
                  </a:lnTo>
                  <a:lnTo>
                    <a:pt x="5527624" y="557556"/>
                  </a:lnTo>
                  <a:cubicBezTo>
                    <a:pt x="5681625" y="557556"/>
                    <a:pt x="5806364" y="432740"/>
                    <a:pt x="5806364" y="278816"/>
                  </a:cubicBezTo>
                  <a:cubicBezTo>
                    <a:pt x="5806440" y="124816"/>
                    <a:pt x="5681625" y="0"/>
                    <a:pt x="5527701" y="0"/>
                  </a:cubicBezTo>
                  <a:close/>
                  <a:moveTo>
                    <a:pt x="3002356" y="1421283"/>
                  </a:moveTo>
                  <a:lnTo>
                    <a:pt x="3870579" y="1421283"/>
                  </a:lnTo>
                  <a:cubicBezTo>
                    <a:pt x="3915613" y="1421283"/>
                    <a:pt x="3952113" y="1457782"/>
                    <a:pt x="3952113" y="1502816"/>
                  </a:cubicBezTo>
                  <a:cubicBezTo>
                    <a:pt x="3952113" y="1547851"/>
                    <a:pt x="3915613" y="1584351"/>
                    <a:pt x="3870579" y="1584351"/>
                  </a:cubicBezTo>
                  <a:lnTo>
                    <a:pt x="3002356" y="1584351"/>
                  </a:lnTo>
                  <a:cubicBezTo>
                    <a:pt x="2957322" y="1584351"/>
                    <a:pt x="2920822" y="1547851"/>
                    <a:pt x="2920822" y="1502816"/>
                  </a:cubicBezTo>
                  <a:cubicBezTo>
                    <a:pt x="2920822" y="1457782"/>
                    <a:pt x="2957322" y="1421283"/>
                    <a:pt x="3002356" y="1421283"/>
                  </a:cubicBezTo>
                  <a:close/>
                  <a:moveTo>
                    <a:pt x="2262759" y="1192378"/>
                  </a:moveTo>
                  <a:lnTo>
                    <a:pt x="1394536" y="1192378"/>
                  </a:lnTo>
                  <a:cubicBezTo>
                    <a:pt x="1349502" y="1192378"/>
                    <a:pt x="1313002" y="1155878"/>
                    <a:pt x="1313002" y="1110844"/>
                  </a:cubicBezTo>
                  <a:cubicBezTo>
                    <a:pt x="1313002" y="1065810"/>
                    <a:pt x="1349502" y="1029310"/>
                    <a:pt x="1394536" y="1029310"/>
                  </a:cubicBezTo>
                  <a:lnTo>
                    <a:pt x="2262759" y="1029310"/>
                  </a:lnTo>
                  <a:cubicBezTo>
                    <a:pt x="2307793" y="1029310"/>
                    <a:pt x="2344293" y="1065810"/>
                    <a:pt x="2344293" y="1110844"/>
                  </a:cubicBezTo>
                  <a:cubicBezTo>
                    <a:pt x="2344293" y="1155878"/>
                    <a:pt x="2307793" y="1192378"/>
                    <a:pt x="2262759" y="1192378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DC54EDA-4A69-4B64-97CB-F086D53CE900}"/>
                </a:ext>
              </a:extLst>
            </p:cNvPr>
            <p:cNvSpPr/>
            <p:nvPr/>
          </p:nvSpPr>
          <p:spPr>
            <a:xfrm>
              <a:off x="5376290" y="5173903"/>
              <a:ext cx="2810484" cy="1007059"/>
            </a:xfrm>
            <a:custGeom>
              <a:avLst/>
              <a:gdLst>
                <a:gd name="connsiteX0" fmla="*/ 2673325 w 2810484"/>
                <a:gd name="connsiteY0" fmla="*/ 732739 h 1007059"/>
                <a:gd name="connsiteX1" fmla="*/ 2461260 w 2810484"/>
                <a:gd name="connsiteY1" fmla="*/ 732739 h 1007059"/>
                <a:gd name="connsiteX2" fmla="*/ 2368753 w 2810484"/>
                <a:gd name="connsiteY2" fmla="*/ 732739 h 1007059"/>
                <a:gd name="connsiteX3" fmla="*/ 2287220 w 2810484"/>
                <a:gd name="connsiteY3" fmla="*/ 651205 h 1007059"/>
                <a:gd name="connsiteX4" fmla="*/ 2368753 w 2810484"/>
                <a:gd name="connsiteY4" fmla="*/ 569671 h 1007059"/>
                <a:gd name="connsiteX5" fmla="*/ 2461260 w 2810484"/>
                <a:gd name="connsiteY5" fmla="*/ 569671 h 1007059"/>
                <a:gd name="connsiteX6" fmla="*/ 2519248 w 2810484"/>
                <a:gd name="connsiteY6" fmla="*/ 569671 h 1007059"/>
                <a:gd name="connsiteX7" fmla="*/ 2804160 w 2810484"/>
                <a:gd name="connsiteY7" fmla="*/ 284836 h 1007059"/>
                <a:gd name="connsiteX8" fmla="*/ 2519248 w 2810484"/>
                <a:gd name="connsiteY8" fmla="*/ 0 h 1007059"/>
                <a:gd name="connsiteX9" fmla="*/ 284836 w 2810484"/>
                <a:gd name="connsiteY9" fmla="*/ 0 h 1007059"/>
                <a:gd name="connsiteX10" fmla="*/ 0 w 2810484"/>
                <a:gd name="connsiteY10" fmla="*/ 284836 h 1007059"/>
                <a:gd name="connsiteX11" fmla="*/ 284836 w 2810484"/>
                <a:gd name="connsiteY11" fmla="*/ 569671 h 1007059"/>
                <a:gd name="connsiteX12" fmla="*/ 808939 w 2810484"/>
                <a:gd name="connsiteY12" fmla="*/ 569671 h 1007059"/>
                <a:gd name="connsiteX13" fmla="*/ 834771 w 2810484"/>
                <a:gd name="connsiteY13" fmla="*/ 569671 h 1007059"/>
                <a:gd name="connsiteX14" fmla="*/ 916305 w 2810484"/>
                <a:gd name="connsiteY14" fmla="*/ 651205 h 1007059"/>
                <a:gd name="connsiteX15" fmla="*/ 834771 w 2810484"/>
                <a:gd name="connsiteY15" fmla="*/ 732739 h 1007059"/>
                <a:gd name="connsiteX16" fmla="*/ 808939 w 2810484"/>
                <a:gd name="connsiteY16" fmla="*/ 732739 h 1007059"/>
                <a:gd name="connsiteX17" fmla="*/ 732663 w 2810484"/>
                <a:gd name="connsiteY17" fmla="*/ 732739 h 1007059"/>
                <a:gd name="connsiteX18" fmla="*/ 595503 w 2810484"/>
                <a:gd name="connsiteY18" fmla="*/ 869899 h 1007059"/>
                <a:gd name="connsiteX19" fmla="*/ 732663 w 2810484"/>
                <a:gd name="connsiteY19" fmla="*/ 1007059 h 1007059"/>
                <a:gd name="connsiteX20" fmla="*/ 2673325 w 2810484"/>
                <a:gd name="connsiteY20" fmla="*/ 1007059 h 1007059"/>
                <a:gd name="connsiteX21" fmla="*/ 2810485 w 2810484"/>
                <a:gd name="connsiteY21" fmla="*/ 869899 h 1007059"/>
                <a:gd name="connsiteX22" fmla="*/ 2673325 w 2810484"/>
                <a:gd name="connsiteY22" fmla="*/ 732739 h 1007059"/>
                <a:gd name="connsiteX23" fmla="*/ 1694993 w 2810484"/>
                <a:gd name="connsiteY23" fmla="*/ 338862 h 1007059"/>
                <a:gd name="connsiteX24" fmla="*/ 826846 w 2810484"/>
                <a:gd name="connsiteY24" fmla="*/ 338862 h 1007059"/>
                <a:gd name="connsiteX25" fmla="*/ 745312 w 2810484"/>
                <a:gd name="connsiteY25" fmla="*/ 257328 h 1007059"/>
                <a:gd name="connsiteX26" fmla="*/ 826846 w 2810484"/>
                <a:gd name="connsiteY26" fmla="*/ 175793 h 1007059"/>
                <a:gd name="connsiteX27" fmla="*/ 1695069 w 2810484"/>
                <a:gd name="connsiteY27" fmla="*/ 175793 h 1007059"/>
                <a:gd name="connsiteX28" fmla="*/ 1776603 w 2810484"/>
                <a:gd name="connsiteY28" fmla="*/ 257328 h 1007059"/>
                <a:gd name="connsiteX29" fmla="*/ 1694993 w 2810484"/>
                <a:gd name="connsiteY29" fmla="*/ 338862 h 100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810484" h="1007059">
                  <a:moveTo>
                    <a:pt x="2673325" y="732739"/>
                  </a:moveTo>
                  <a:lnTo>
                    <a:pt x="2461260" y="732739"/>
                  </a:lnTo>
                  <a:lnTo>
                    <a:pt x="2368753" y="732739"/>
                  </a:lnTo>
                  <a:cubicBezTo>
                    <a:pt x="2323719" y="732739"/>
                    <a:pt x="2287220" y="696239"/>
                    <a:pt x="2287220" y="651205"/>
                  </a:cubicBezTo>
                  <a:cubicBezTo>
                    <a:pt x="2287220" y="606171"/>
                    <a:pt x="2323719" y="569671"/>
                    <a:pt x="2368753" y="569671"/>
                  </a:cubicBezTo>
                  <a:lnTo>
                    <a:pt x="2461260" y="569671"/>
                  </a:lnTo>
                  <a:lnTo>
                    <a:pt x="2519248" y="569671"/>
                  </a:lnTo>
                  <a:cubicBezTo>
                    <a:pt x="2676601" y="569671"/>
                    <a:pt x="2804160" y="442113"/>
                    <a:pt x="2804160" y="284836"/>
                  </a:cubicBezTo>
                  <a:cubicBezTo>
                    <a:pt x="2804160" y="127482"/>
                    <a:pt x="2676601" y="0"/>
                    <a:pt x="2519248" y="0"/>
                  </a:cubicBezTo>
                  <a:lnTo>
                    <a:pt x="284836" y="0"/>
                  </a:lnTo>
                  <a:cubicBezTo>
                    <a:pt x="127483" y="0"/>
                    <a:pt x="0" y="127559"/>
                    <a:pt x="0" y="284836"/>
                  </a:cubicBezTo>
                  <a:cubicBezTo>
                    <a:pt x="0" y="442189"/>
                    <a:pt x="127559" y="569671"/>
                    <a:pt x="284836" y="569671"/>
                  </a:cubicBezTo>
                  <a:lnTo>
                    <a:pt x="808939" y="569671"/>
                  </a:lnTo>
                  <a:lnTo>
                    <a:pt x="834771" y="569671"/>
                  </a:lnTo>
                  <a:cubicBezTo>
                    <a:pt x="879805" y="569671"/>
                    <a:pt x="916305" y="606171"/>
                    <a:pt x="916305" y="651205"/>
                  </a:cubicBezTo>
                  <a:cubicBezTo>
                    <a:pt x="916305" y="696239"/>
                    <a:pt x="879805" y="732739"/>
                    <a:pt x="834771" y="732739"/>
                  </a:cubicBezTo>
                  <a:lnTo>
                    <a:pt x="808939" y="732739"/>
                  </a:lnTo>
                  <a:lnTo>
                    <a:pt x="732663" y="732739"/>
                  </a:lnTo>
                  <a:cubicBezTo>
                    <a:pt x="656920" y="732739"/>
                    <a:pt x="595503" y="794157"/>
                    <a:pt x="595503" y="869899"/>
                  </a:cubicBezTo>
                  <a:cubicBezTo>
                    <a:pt x="595503" y="945642"/>
                    <a:pt x="656920" y="1007059"/>
                    <a:pt x="732663" y="1007059"/>
                  </a:cubicBezTo>
                  <a:lnTo>
                    <a:pt x="2673325" y="1007059"/>
                  </a:lnTo>
                  <a:cubicBezTo>
                    <a:pt x="2749068" y="1007059"/>
                    <a:pt x="2810485" y="945642"/>
                    <a:pt x="2810485" y="869899"/>
                  </a:cubicBezTo>
                  <a:cubicBezTo>
                    <a:pt x="2810485" y="794157"/>
                    <a:pt x="2749068" y="732739"/>
                    <a:pt x="2673325" y="732739"/>
                  </a:cubicBezTo>
                  <a:close/>
                  <a:moveTo>
                    <a:pt x="1694993" y="338862"/>
                  </a:moveTo>
                  <a:lnTo>
                    <a:pt x="826846" y="338862"/>
                  </a:lnTo>
                  <a:cubicBezTo>
                    <a:pt x="781812" y="338862"/>
                    <a:pt x="745312" y="302362"/>
                    <a:pt x="745312" y="257328"/>
                  </a:cubicBezTo>
                  <a:cubicBezTo>
                    <a:pt x="745312" y="212293"/>
                    <a:pt x="781812" y="175793"/>
                    <a:pt x="826846" y="175793"/>
                  </a:cubicBezTo>
                  <a:lnTo>
                    <a:pt x="1695069" y="175793"/>
                  </a:lnTo>
                  <a:cubicBezTo>
                    <a:pt x="1740103" y="175793"/>
                    <a:pt x="1776603" y="212293"/>
                    <a:pt x="1776603" y="257328"/>
                  </a:cubicBezTo>
                  <a:cubicBezTo>
                    <a:pt x="1776603" y="302362"/>
                    <a:pt x="1740027" y="338862"/>
                    <a:pt x="1694993" y="338862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8B15A4A-98E6-4146-AF0E-8993DC0E4C16}"/>
                </a:ext>
              </a:extLst>
            </p:cNvPr>
            <p:cNvSpPr/>
            <p:nvPr/>
          </p:nvSpPr>
          <p:spPr>
            <a:xfrm>
              <a:off x="5359222" y="560070"/>
              <a:ext cx="3285667" cy="993495"/>
            </a:xfrm>
            <a:custGeom>
              <a:avLst/>
              <a:gdLst>
                <a:gd name="connsiteX0" fmla="*/ 3007538 w 3285667"/>
                <a:gd name="connsiteY0" fmla="*/ 0 h 993495"/>
                <a:gd name="connsiteX1" fmla="*/ 767258 w 3285667"/>
                <a:gd name="connsiteY1" fmla="*/ 0 h 993495"/>
                <a:gd name="connsiteX2" fmla="*/ 489128 w 3285667"/>
                <a:gd name="connsiteY2" fmla="*/ 278130 h 993495"/>
                <a:gd name="connsiteX3" fmla="*/ 744398 w 3285667"/>
                <a:gd name="connsiteY3" fmla="*/ 555269 h 993495"/>
                <a:gd name="connsiteX4" fmla="*/ 744398 w 3285667"/>
                <a:gd name="connsiteY4" fmla="*/ 556260 h 993495"/>
                <a:gd name="connsiteX5" fmla="*/ 787984 w 3285667"/>
                <a:gd name="connsiteY5" fmla="*/ 556260 h 993495"/>
                <a:gd name="connsiteX6" fmla="*/ 869518 w 3285667"/>
                <a:gd name="connsiteY6" fmla="*/ 637794 h 993495"/>
                <a:gd name="connsiteX7" fmla="*/ 787984 w 3285667"/>
                <a:gd name="connsiteY7" fmla="*/ 719328 h 993495"/>
                <a:gd name="connsiteX8" fmla="*/ 133960 w 3285667"/>
                <a:gd name="connsiteY8" fmla="*/ 719328 h 993495"/>
                <a:gd name="connsiteX9" fmla="*/ 0 w 3285667"/>
                <a:gd name="connsiteY9" fmla="*/ 856336 h 993495"/>
                <a:gd name="connsiteX10" fmla="*/ 137160 w 3285667"/>
                <a:gd name="connsiteY10" fmla="*/ 993496 h 993495"/>
                <a:gd name="connsiteX11" fmla="*/ 2077822 w 3285667"/>
                <a:gd name="connsiteY11" fmla="*/ 993496 h 993495"/>
                <a:gd name="connsiteX12" fmla="*/ 2214982 w 3285667"/>
                <a:gd name="connsiteY12" fmla="*/ 856336 h 993495"/>
                <a:gd name="connsiteX13" fmla="*/ 2081022 w 3285667"/>
                <a:gd name="connsiteY13" fmla="*/ 719328 h 993495"/>
                <a:gd name="connsiteX14" fmla="*/ 1773250 w 3285667"/>
                <a:gd name="connsiteY14" fmla="*/ 719328 h 993495"/>
                <a:gd name="connsiteX15" fmla="*/ 1691716 w 3285667"/>
                <a:gd name="connsiteY15" fmla="*/ 637794 h 993495"/>
                <a:gd name="connsiteX16" fmla="*/ 1773250 w 3285667"/>
                <a:gd name="connsiteY16" fmla="*/ 556260 h 993495"/>
                <a:gd name="connsiteX17" fmla="*/ 1946377 w 3285667"/>
                <a:gd name="connsiteY17" fmla="*/ 556260 h 993495"/>
                <a:gd name="connsiteX18" fmla="*/ 2641473 w 3285667"/>
                <a:gd name="connsiteY18" fmla="*/ 556260 h 993495"/>
                <a:gd name="connsiteX19" fmla="*/ 3007538 w 3285667"/>
                <a:gd name="connsiteY19" fmla="*/ 556260 h 993495"/>
                <a:gd name="connsiteX20" fmla="*/ 3285668 w 3285667"/>
                <a:gd name="connsiteY20" fmla="*/ 278130 h 993495"/>
                <a:gd name="connsiteX21" fmla="*/ 3007538 w 3285667"/>
                <a:gd name="connsiteY21" fmla="*/ 0 h 993495"/>
                <a:gd name="connsiteX22" fmla="*/ 1643177 w 3285667"/>
                <a:gd name="connsiteY22" fmla="*/ 274168 h 993495"/>
                <a:gd name="connsiteX23" fmla="*/ 774954 w 3285667"/>
                <a:gd name="connsiteY23" fmla="*/ 274168 h 993495"/>
                <a:gd name="connsiteX24" fmla="*/ 693420 w 3285667"/>
                <a:gd name="connsiteY24" fmla="*/ 192634 h 993495"/>
                <a:gd name="connsiteX25" fmla="*/ 774954 w 3285667"/>
                <a:gd name="connsiteY25" fmla="*/ 111100 h 993495"/>
                <a:gd name="connsiteX26" fmla="*/ 1643177 w 3285667"/>
                <a:gd name="connsiteY26" fmla="*/ 111100 h 993495"/>
                <a:gd name="connsiteX27" fmla="*/ 1724711 w 3285667"/>
                <a:gd name="connsiteY27" fmla="*/ 192634 h 993495"/>
                <a:gd name="connsiteX28" fmla="*/ 1643177 w 3285667"/>
                <a:gd name="connsiteY28" fmla="*/ 274168 h 99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285667" h="993495">
                  <a:moveTo>
                    <a:pt x="3007538" y="0"/>
                  </a:moveTo>
                  <a:lnTo>
                    <a:pt x="767258" y="0"/>
                  </a:lnTo>
                  <a:cubicBezTo>
                    <a:pt x="613639" y="0"/>
                    <a:pt x="489128" y="124511"/>
                    <a:pt x="489128" y="278130"/>
                  </a:cubicBezTo>
                  <a:cubicBezTo>
                    <a:pt x="489128" y="424053"/>
                    <a:pt x="601523" y="543611"/>
                    <a:pt x="744398" y="555269"/>
                  </a:cubicBezTo>
                  <a:lnTo>
                    <a:pt x="744398" y="556260"/>
                  </a:lnTo>
                  <a:lnTo>
                    <a:pt x="787984" y="556260"/>
                  </a:lnTo>
                  <a:cubicBezTo>
                    <a:pt x="833018" y="556260"/>
                    <a:pt x="869518" y="592760"/>
                    <a:pt x="869518" y="637794"/>
                  </a:cubicBezTo>
                  <a:cubicBezTo>
                    <a:pt x="869518" y="682828"/>
                    <a:pt x="833018" y="719328"/>
                    <a:pt x="787984" y="719328"/>
                  </a:cubicBezTo>
                  <a:lnTo>
                    <a:pt x="133960" y="719328"/>
                  </a:lnTo>
                  <a:cubicBezTo>
                    <a:pt x="59741" y="721081"/>
                    <a:pt x="0" y="781660"/>
                    <a:pt x="0" y="856336"/>
                  </a:cubicBezTo>
                  <a:cubicBezTo>
                    <a:pt x="0" y="932078"/>
                    <a:pt x="61417" y="993496"/>
                    <a:pt x="137160" y="993496"/>
                  </a:cubicBezTo>
                  <a:lnTo>
                    <a:pt x="2077822" y="993496"/>
                  </a:lnTo>
                  <a:cubicBezTo>
                    <a:pt x="2153564" y="993496"/>
                    <a:pt x="2214982" y="932078"/>
                    <a:pt x="2214982" y="856336"/>
                  </a:cubicBezTo>
                  <a:cubicBezTo>
                    <a:pt x="2214982" y="781660"/>
                    <a:pt x="2155317" y="721081"/>
                    <a:pt x="2081022" y="719328"/>
                  </a:cubicBezTo>
                  <a:lnTo>
                    <a:pt x="1773250" y="719328"/>
                  </a:lnTo>
                  <a:cubicBezTo>
                    <a:pt x="1728216" y="719328"/>
                    <a:pt x="1691716" y="682828"/>
                    <a:pt x="1691716" y="637794"/>
                  </a:cubicBezTo>
                  <a:cubicBezTo>
                    <a:pt x="1691716" y="592760"/>
                    <a:pt x="1728216" y="556260"/>
                    <a:pt x="1773250" y="556260"/>
                  </a:cubicBezTo>
                  <a:lnTo>
                    <a:pt x="1946377" y="556260"/>
                  </a:lnTo>
                  <a:lnTo>
                    <a:pt x="2641473" y="556260"/>
                  </a:lnTo>
                  <a:lnTo>
                    <a:pt x="3007538" y="556260"/>
                  </a:lnTo>
                  <a:cubicBezTo>
                    <a:pt x="3161157" y="556260"/>
                    <a:pt x="3285668" y="431749"/>
                    <a:pt x="3285668" y="278130"/>
                  </a:cubicBezTo>
                  <a:cubicBezTo>
                    <a:pt x="3285668" y="124511"/>
                    <a:pt x="3161157" y="0"/>
                    <a:pt x="3007538" y="0"/>
                  </a:cubicBezTo>
                  <a:close/>
                  <a:moveTo>
                    <a:pt x="1643177" y="274168"/>
                  </a:moveTo>
                  <a:lnTo>
                    <a:pt x="774954" y="274168"/>
                  </a:lnTo>
                  <a:cubicBezTo>
                    <a:pt x="729920" y="274168"/>
                    <a:pt x="693420" y="237668"/>
                    <a:pt x="693420" y="192634"/>
                  </a:cubicBezTo>
                  <a:cubicBezTo>
                    <a:pt x="693420" y="147599"/>
                    <a:pt x="729920" y="111100"/>
                    <a:pt x="774954" y="111100"/>
                  </a:cubicBezTo>
                  <a:lnTo>
                    <a:pt x="1643177" y="111100"/>
                  </a:lnTo>
                  <a:cubicBezTo>
                    <a:pt x="1688211" y="111100"/>
                    <a:pt x="1724711" y="147599"/>
                    <a:pt x="1724711" y="192634"/>
                  </a:cubicBezTo>
                  <a:cubicBezTo>
                    <a:pt x="1724635" y="237668"/>
                    <a:pt x="1688135" y="274168"/>
                    <a:pt x="1643177" y="274168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BEEF958-C7C2-44CA-AF27-9210C95E21D1}"/>
                </a:ext>
              </a:extLst>
            </p:cNvPr>
            <p:cNvSpPr/>
            <p:nvPr/>
          </p:nvSpPr>
          <p:spPr>
            <a:xfrm>
              <a:off x="8110803" y="3137611"/>
              <a:ext cx="396316" cy="86410"/>
            </a:xfrm>
            <a:custGeom>
              <a:avLst/>
              <a:gdLst>
                <a:gd name="connsiteX0" fmla="*/ 353111 w 396316"/>
                <a:gd name="connsiteY0" fmla="*/ 0 h 86410"/>
                <a:gd name="connsiteX1" fmla="*/ 43206 w 396316"/>
                <a:gd name="connsiteY1" fmla="*/ 0 h 86410"/>
                <a:gd name="connsiteX2" fmla="*/ 0 w 396316"/>
                <a:gd name="connsiteY2" fmla="*/ 43205 h 86410"/>
                <a:gd name="connsiteX3" fmla="*/ 43206 w 396316"/>
                <a:gd name="connsiteY3" fmla="*/ 86411 h 86410"/>
                <a:gd name="connsiteX4" fmla="*/ 353111 w 396316"/>
                <a:gd name="connsiteY4" fmla="*/ 86411 h 86410"/>
                <a:gd name="connsiteX5" fmla="*/ 396316 w 396316"/>
                <a:gd name="connsiteY5" fmla="*/ 43205 h 86410"/>
                <a:gd name="connsiteX6" fmla="*/ 353111 w 396316"/>
                <a:gd name="connsiteY6" fmla="*/ 0 h 86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16" h="86410">
                  <a:moveTo>
                    <a:pt x="353111" y="0"/>
                  </a:moveTo>
                  <a:lnTo>
                    <a:pt x="43206" y="0"/>
                  </a:lnTo>
                  <a:cubicBezTo>
                    <a:pt x="19355" y="0"/>
                    <a:pt x="0" y="19355"/>
                    <a:pt x="0" y="43205"/>
                  </a:cubicBezTo>
                  <a:cubicBezTo>
                    <a:pt x="0" y="67056"/>
                    <a:pt x="19355" y="86411"/>
                    <a:pt x="43206" y="86411"/>
                  </a:cubicBezTo>
                  <a:lnTo>
                    <a:pt x="353111" y="86411"/>
                  </a:lnTo>
                  <a:cubicBezTo>
                    <a:pt x="376962" y="86411"/>
                    <a:pt x="396316" y="67056"/>
                    <a:pt x="396316" y="43205"/>
                  </a:cubicBezTo>
                  <a:cubicBezTo>
                    <a:pt x="396240" y="19355"/>
                    <a:pt x="376962" y="0"/>
                    <a:pt x="353111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CF06A2D-1D13-4291-A2DF-FBD91FD9C93C}"/>
                </a:ext>
              </a:extLst>
            </p:cNvPr>
            <p:cNvSpPr/>
            <p:nvPr/>
          </p:nvSpPr>
          <p:spPr>
            <a:xfrm>
              <a:off x="7836483" y="3137611"/>
              <a:ext cx="182956" cy="86410"/>
            </a:xfrm>
            <a:custGeom>
              <a:avLst/>
              <a:gdLst>
                <a:gd name="connsiteX0" fmla="*/ 139751 w 182956"/>
                <a:gd name="connsiteY0" fmla="*/ 0 h 86410"/>
                <a:gd name="connsiteX1" fmla="*/ 43206 w 182956"/>
                <a:gd name="connsiteY1" fmla="*/ 0 h 86410"/>
                <a:gd name="connsiteX2" fmla="*/ 0 w 182956"/>
                <a:gd name="connsiteY2" fmla="*/ 43205 h 86410"/>
                <a:gd name="connsiteX3" fmla="*/ 43206 w 182956"/>
                <a:gd name="connsiteY3" fmla="*/ 86411 h 86410"/>
                <a:gd name="connsiteX4" fmla="*/ 139751 w 182956"/>
                <a:gd name="connsiteY4" fmla="*/ 86411 h 86410"/>
                <a:gd name="connsiteX5" fmla="*/ 182956 w 182956"/>
                <a:gd name="connsiteY5" fmla="*/ 43205 h 86410"/>
                <a:gd name="connsiteX6" fmla="*/ 139751 w 182956"/>
                <a:gd name="connsiteY6" fmla="*/ 0 h 86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56" h="86410">
                  <a:moveTo>
                    <a:pt x="139751" y="0"/>
                  </a:moveTo>
                  <a:lnTo>
                    <a:pt x="43206" y="0"/>
                  </a:lnTo>
                  <a:cubicBezTo>
                    <a:pt x="19355" y="0"/>
                    <a:pt x="0" y="19355"/>
                    <a:pt x="0" y="43205"/>
                  </a:cubicBezTo>
                  <a:cubicBezTo>
                    <a:pt x="0" y="67056"/>
                    <a:pt x="19355" y="86411"/>
                    <a:pt x="43206" y="86411"/>
                  </a:cubicBezTo>
                  <a:lnTo>
                    <a:pt x="139751" y="86411"/>
                  </a:lnTo>
                  <a:cubicBezTo>
                    <a:pt x="163602" y="86411"/>
                    <a:pt x="182956" y="67056"/>
                    <a:pt x="182956" y="43205"/>
                  </a:cubicBezTo>
                  <a:cubicBezTo>
                    <a:pt x="182880" y="19355"/>
                    <a:pt x="163602" y="0"/>
                    <a:pt x="139751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63034F-BA5F-4029-A0D8-45647E337965}"/>
                </a:ext>
              </a:extLst>
            </p:cNvPr>
            <p:cNvSpPr/>
            <p:nvPr/>
          </p:nvSpPr>
          <p:spPr>
            <a:xfrm>
              <a:off x="7563459" y="6271260"/>
              <a:ext cx="396316" cy="86411"/>
            </a:xfrm>
            <a:custGeom>
              <a:avLst/>
              <a:gdLst>
                <a:gd name="connsiteX0" fmla="*/ 353111 w 396316"/>
                <a:gd name="connsiteY0" fmla="*/ 0 h 86411"/>
                <a:gd name="connsiteX1" fmla="*/ 43205 w 396316"/>
                <a:gd name="connsiteY1" fmla="*/ 0 h 86411"/>
                <a:gd name="connsiteX2" fmla="*/ 0 w 396316"/>
                <a:gd name="connsiteY2" fmla="*/ 43205 h 86411"/>
                <a:gd name="connsiteX3" fmla="*/ 43205 w 396316"/>
                <a:gd name="connsiteY3" fmla="*/ 86411 h 86411"/>
                <a:gd name="connsiteX4" fmla="*/ 353111 w 396316"/>
                <a:gd name="connsiteY4" fmla="*/ 86411 h 86411"/>
                <a:gd name="connsiteX5" fmla="*/ 396316 w 396316"/>
                <a:gd name="connsiteY5" fmla="*/ 43205 h 86411"/>
                <a:gd name="connsiteX6" fmla="*/ 353111 w 396316"/>
                <a:gd name="connsiteY6" fmla="*/ 0 h 86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16" h="86411">
                  <a:moveTo>
                    <a:pt x="353111" y="0"/>
                  </a:moveTo>
                  <a:lnTo>
                    <a:pt x="43205" y="0"/>
                  </a:lnTo>
                  <a:cubicBezTo>
                    <a:pt x="19355" y="0"/>
                    <a:pt x="0" y="19355"/>
                    <a:pt x="0" y="43205"/>
                  </a:cubicBezTo>
                  <a:cubicBezTo>
                    <a:pt x="0" y="67056"/>
                    <a:pt x="19355" y="86411"/>
                    <a:pt x="43205" y="86411"/>
                  </a:cubicBezTo>
                  <a:lnTo>
                    <a:pt x="353111" y="86411"/>
                  </a:lnTo>
                  <a:cubicBezTo>
                    <a:pt x="376961" y="86411"/>
                    <a:pt x="396316" y="67056"/>
                    <a:pt x="396316" y="43205"/>
                  </a:cubicBezTo>
                  <a:cubicBezTo>
                    <a:pt x="396316" y="19355"/>
                    <a:pt x="376961" y="0"/>
                    <a:pt x="353111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C5C2B9C-8662-48BF-884B-61167978F0BC}"/>
                </a:ext>
              </a:extLst>
            </p:cNvPr>
            <p:cNvSpPr/>
            <p:nvPr/>
          </p:nvSpPr>
          <p:spPr>
            <a:xfrm>
              <a:off x="7289139" y="6271260"/>
              <a:ext cx="182956" cy="86411"/>
            </a:xfrm>
            <a:custGeom>
              <a:avLst/>
              <a:gdLst>
                <a:gd name="connsiteX0" fmla="*/ 139751 w 182956"/>
                <a:gd name="connsiteY0" fmla="*/ 0 h 86411"/>
                <a:gd name="connsiteX1" fmla="*/ 43205 w 182956"/>
                <a:gd name="connsiteY1" fmla="*/ 0 h 86411"/>
                <a:gd name="connsiteX2" fmla="*/ 0 w 182956"/>
                <a:gd name="connsiteY2" fmla="*/ 43205 h 86411"/>
                <a:gd name="connsiteX3" fmla="*/ 43205 w 182956"/>
                <a:gd name="connsiteY3" fmla="*/ 86411 h 86411"/>
                <a:gd name="connsiteX4" fmla="*/ 139751 w 182956"/>
                <a:gd name="connsiteY4" fmla="*/ 86411 h 86411"/>
                <a:gd name="connsiteX5" fmla="*/ 182956 w 182956"/>
                <a:gd name="connsiteY5" fmla="*/ 43205 h 86411"/>
                <a:gd name="connsiteX6" fmla="*/ 139751 w 182956"/>
                <a:gd name="connsiteY6" fmla="*/ 0 h 86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56" h="86411">
                  <a:moveTo>
                    <a:pt x="139751" y="0"/>
                  </a:moveTo>
                  <a:lnTo>
                    <a:pt x="43205" y="0"/>
                  </a:lnTo>
                  <a:cubicBezTo>
                    <a:pt x="19355" y="0"/>
                    <a:pt x="0" y="19355"/>
                    <a:pt x="0" y="43205"/>
                  </a:cubicBezTo>
                  <a:cubicBezTo>
                    <a:pt x="0" y="67056"/>
                    <a:pt x="19355" y="86411"/>
                    <a:pt x="43205" y="86411"/>
                  </a:cubicBezTo>
                  <a:lnTo>
                    <a:pt x="139751" y="86411"/>
                  </a:lnTo>
                  <a:cubicBezTo>
                    <a:pt x="163601" y="86411"/>
                    <a:pt x="182956" y="67056"/>
                    <a:pt x="182956" y="43205"/>
                  </a:cubicBezTo>
                  <a:cubicBezTo>
                    <a:pt x="182956" y="19355"/>
                    <a:pt x="163601" y="0"/>
                    <a:pt x="139751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05E4FE2-B006-419B-A18C-F986D281BB01}"/>
                </a:ext>
              </a:extLst>
            </p:cNvPr>
            <p:cNvSpPr/>
            <p:nvPr/>
          </p:nvSpPr>
          <p:spPr>
            <a:xfrm>
              <a:off x="3472891" y="4132554"/>
              <a:ext cx="396316" cy="86410"/>
            </a:xfrm>
            <a:custGeom>
              <a:avLst/>
              <a:gdLst>
                <a:gd name="connsiteX0" fmla="*/ 353111 w 396316"/>
                <a:gd name="connsiteY0" fmla="*/ 0 h 86410"/>
                <a:gd name="connsiteX1" fmla="*/ 43205 w 396316"/>
                <a:gd name="connsiteY1" fmla="*/ 0 h 86410"/>
                <a:gd name="connsiteX2" fmla="*/ 0 w 396316"/>
                <a:gd name="connsiteY2" fmla="*/ 43205 h 86410"/>
                <a:gd name="connsiteX3" fmla="*/ 43205 w 396316"/>
                <a:gd name="connsiteY3" fmla="*/ 86411 h 86410"/>
                <a:gd name="connsiteX4" fmla="*/ 353111 w 396316"/>
                <a:gd name="connsiteY4" fmla="*/ 86411 h 86410"/>
                <a:gd name="connsiteX5" fmla="*/ 396316 w 396316"/>
                <a:gd name="connsiteY5" fmla="*/ 43205 h 86410"/>
                <a:gd name="connsiteX6" fmla="*/ 353111 w 396316"/>
                <a:gd name="connsiteY6" fmla="*/ 0 h 86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16" h="86410">
                  <a:moveTo>
                    <a:pt x="353111" y="0"/>
                  </a:moveTo>
                  <a:lnTo>
                    <a:pt x="43205" y="0"/>
                  </a:lnTo>
                  <a:cubicBezTo>
                    <a:pt x="19355" y="0"/>
                    <a:pt x="0" y="19355"/>
                    <a:pt x="0" y="43205"/>
                  </a:cubicBezTo>
                  <a:cubicBezTo>
                    <a:pt x="0" y="67056"/>
                    <a:pt x="19355" y="86411"/>
                    <a:pt x="43205" y="86411"/>
                  </a:cubicBezTo>
                  <a:lnTo>
                    <a:pt x="353111" y="86411"/>
                  </a:lnTo>
                  <a:cubicBezTo>
                    <a:pt x="376961" y="86411"/>
                    <a:pt x="396316" y="67056"/>
                    <a:pt x="396316" y="43205"/>
                  </a:cubicBezTo>
                  <a:cubicBezTo>
                    <a:pt x="396316" y="19355"/>
                    <a:pt x="376961" y="0"/>
                    <a:pt x="353111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EC360CA-5C38-45B7-B85B-B87FD092DCCB}"/>
                </a:ext>
              </a:extLst>
            </p:cNvPr>
            <p:cNvSpPr/>
            <p:nvPr/>
          </p:nvSpPr>
          <p:spPr>
            <a:xfrm>
              <a:off x="3198571" y="4132554"/>
              <a:ext cx="182956" cy="86410"/>
            </a:xfrm>
            <a:custGeom>
              <a:avLst/>
              <a:gdLst>
                <a:gd name="connsiteX0" fmla="*/ 139751 w 182956"/>
                <a:gd name="connsiteY0" fmla="*/ 0 h 86410"/>
                <a:gd name="connsiteX1" fmla="*/ 43205 w 182956"/>
                <a:gd name="connsiteY1" fmla="*/ 0 h 86410"/>
                <a:gd name="connsiteX2" fmla="*/ 0 w 182956"/>
                <a:gd name="connsiteY2" fmla="*/ 43205 h 86410"/>
                <a:gd name="connsiteX3" fmla="*/ 43205 w 182956"/>
                <a:gd name="connsiteY3" fmla="*/ 86411 h 86410"/>
                <a:gd name="connsiteX4" fmla="*/ 139751 w 182956"/>
                <a:gd name="connsiteY4" fmla="*/ 86411 h 86410"/>
                <a:gd name="connsiteX5" fmla="*/ 182956 w 182956"/>
                <a:gd name="connsiteY5" fmla="*/ 43205 h 86410"/>
                <a:gd name="connsiteX6" fmla="*/ 139751 w 182956"/>
                <a:gd name="connsiteY6" fmla="*/ 0 h 86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56" h="86410">
                  <a:moveTo>
                    <a:pt x="139751" y="0"/>
                  </a:moveTo>
                  <a:lnTo>
                    <a:pt x="43205" y="0"/>
                  </a:lnTo>
                  <a:cubicBezTo>
                    <a:pt x="19355" y="0"/>
                    <a:pt x="0" y="19355"/>
                    <a:pt x="0" y="43205"/>
                  </a:cubicBezTo>
                  <a:cubicBezTo>
                    <a:pt x="0" y="67056"/>
                    <a:pt x="19355" y="86411"/>
                    <a:pt x="43205" y="86411"/>
                  </a:cubicBezTo>
                  <a:lnTo>
                    <a:pt x="139751" y="86411"/>
                  </a:lnTo>
                  <a:cubicBezTo>
                    <a:pt x="163601" y="86411"/>
                    <a:pt x="182956" y="67056"/>
                    <a:pt x="182956" y="43205"/>
                  </a:cubicBezTo>
                  <a:cubicBezTo>
                    <a:pt x="182880" y="19355"/>
                    <a:pt x="163601" y="0"/>
                    <a:pt x="139751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28D5ADB-BA79-49F7-9D88-B6464589EB44}"/>
                </a:ext>
              </a:extLst>
            </p:cNvPr>
            <p:cNvSpPr/>
            <p:nvPr/>
          </p:nvSpPr>
          <p:spPr>
            <a:xfrm>
              <a:off x="3798036" y="5676138"/>
              <a:ext cx="674370" cy="228600"/>
            </a:xfrm>
            <a:custGeom>
              <a:avLst/>
              <a:gdLst>
                <a:gd name="connsiteX0" fmla="*/ 560070 w 674370"/>
                <a:gd name="connsiteY0" fmla="*/ 0 h 228600"/>
                <a:gd name="connsiteX1" fmla="*/ 114300 w 674370"/>
                <a:gd name="connsiteY1" fmla="*/ 0 h 228600"/>
                <a:gd name="connsiteX2" fmla="*/ 0 w 674370"/>
                <a:gd name="connsiteY2" fmla="*/ 114300 h 228600"/>
                <a:gd name="connsiteX3" fmla="*/ 114300 w 674370"/>
                <a:gd name="connsiteY3" fmla="*/ 228600 h 228600"/>
                <a:gd name="connsiteX4" fmla="*/ 560070 w 674370"/>
                <a:gd name="connsiteY4" fmla="*/ 228600 h 228600"/>
                <a:gd name="connsiteX5" fmla="*/ 674370 w 674370"/>
                <a:gd name="connsiteY5" fmla="*/ 114300 h 228600"/>
                <a:gd name="connsiteX6" fmla="*/ 560070 w 674370"/>
                <a:gd name="connsiteY6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4370" h="228600">
                  <a:moveTo>
                    <a:pt x="560070" y="0"/>
                  </a:moveTo>
                  <a:lnTo>
                    <a:pt x="114300" y="0"/>
                  </a:lnTo>
                  <a:cubicBezTo>
                    <a:pt x="51206" y="0"/>
                    <a:pt x="0" y="51130"/>
                    <a:pt x="0" y="114300"/>
                  </a:cubicBezTo>
                  <a:cubicBezTo>
                    <a:pt x="0" y="177393"/>
                    <a:pt x="51206" y="228600"/>
                    <a:pt x="114300" y="228600"/>
                  </a:cubicBezTo>
                  <a:lnTo>
                    <a:pt x="560070" y="228600"/>
                  </a:lnTo>
                  <a:cubicBezTo>
                    <a:pt x="623164" y="228600"/>
                    <a:pt x="674370" y="177393"/>
                    <a:pt x="674370" y="114300"/>
                  </a:cubicBezTo>
                  <a:cubicBezTo>
                    <a:pt x="674370" y="51206"/>
                    <a:pt x="623240" y="0"/>
                    <a:pt x="560070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grpSp>
          <p:nvGrpSpPr>
            <p:cNvPr id="20" name="Graphic 2">
              <a:extLst>
                <a:ext uri="{FF2B5EF4-FFF2-40B4-BE49-F238E27FC236}">
                  <a16:creationId xmlns:a16="http://schemas.microsoft.com/office/drawing/2014/main" id="{DCBE4C06-6999-4398-B930-181C5DA4534A}"/>
                </a:ext>
              </a:extLst>
            </p:cNvPr>
            <p:cNvGrpSpPr/>
            <p:nvPr/>
          </p:nvGrpSpPr>
          <p:grpSpPr>
            <a:xfrm>
              <a:off x="3417798" y="5965012"/>
              <a:ext cx="670636" cy="86411"/>
              <a:chOff x="3417798" y="5965012"/>
              <a:chExt cx="670636" cy="86411"/>
            </a:xfrm>
            <a:solidFill>
              <a:srgbClr val="313166">
                <a:alpha val="30000"/>
              </a:srgbClr>
            </a:solidFill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C128CC8-0878-4BE4-917C-9E93904ECC24}"/>
                  </a:ext>
                </a:extLst>
              </p:cNvPr>
              <p:cNvSpPr/>
              <p:nvPr/>
            </p:nvSpPr>
            <p:spPr>
              <a:xfrm>
                <a:off x="3692118" y="5965012"/>
                <a:ext cx="396316" cy="86411"/>
              </a:xfrm>
              <a:custGeom>
                <a:avLst/>
                <a:gdLst>
                  <a:gd name="connsiteX0" fmla="*/ 353035 w 396316"/>
                  <a:gd name="connsiteY0" fmla="*/ 0 h 86411"/>
                  <a:gd name="connsiteX1" fmla="*/ 43205 w 396316"/>
                  <a:gd name="connsiteY1" fmla="*/ 0 h 86411"/>
                  <a:gd name="connsiteX2" fmla="*/ 0 w 396316"/>
                  <a:gd name="connsiteY2" fmla="*/ 43205 h 86411"/>
                  <a:gd name="connsiteX3" fmla="*/ 43205 w 396316"/>
                  <a:gd name="connsiteY3" fmla="*/ 86411 h 86411"/>
                  <a:gd name="connsiteX4" fmla="*/ 353111 w 396316"/>
                  <a:gd name="connsiteY4" fmla="*/ 86411 h 86411"/>
                  <a:gd name="connsiteX5" fmla="*/ 396316 w 396316"/>
                  <a:gd name="connsiteY5" fmla="*/ 43205 h 86411"/>
                  <a:gd name="connsiteX6" fmla="*/ 353035 w 396316"/>
                  <a:gd name="connsiteY6" fmla="*/ 0 h 8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6316" h="86411">
                    <a:moveTo>
                      <a:pt x="353035" y="0"/>
                    </a:moveTo>
                    <a:lnTo>
                      <a:pt x="43205" y="0"/>
                    </a:lnTo>
                    <a:cubicBezTo>
                      <a:pt x="19355" y="0"/>
                      <a:pt x="0" y="19355"/>
                      <a:pt x="0" y="43205"/>
                    </a:cubicBezTo>
                    <a:cubicBezTo>
                      <a:pt x="0" y="67056"/>
                      <a:pt x="19355" y="86411"/>
                      <a:pt x="43205" y="86411"/>
                    </a:cubicBezTo>
                    <a:lnTo>
                      <a:pt x="353111" y="86411"/>
                    </a:lnTo>
                    <a:cubicBezTo>
                      <a:pt x="376961" y="86411"/>
                      <a:pt x="396316" y="67056"/>
                      <a:pt x="396316" y="43205"/>
                    </a:cubicBezTo>
                    <a:cubicBezTo>
                      <a:pt x="396240" y="19355"/>
                      <a:pt x="376885" y="0"/>
                      <a:pt x="353035" y="0"/>
                    </a:cubicBezTo>
                    <a:close/>
                  </a:path>
                </a:pathLst>
              </a:custGeom>
              <a:grpFill/>
              <a:ln w="580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302669E-EBC7-4CA0-B85C-B44677782688}"/>
                  </a:ext>
                </a:extLst>
              </p:cNvPr>
              <p:cNvSpPr/>
              <p:nvPr/>
            </p:nvSpPr>
            <p:spPr>
              <a:xfrm>
                <a:off x="3417798" y="5965012"/>
                <a:ext cx="182956" cy="86411"/>
              </a:xfrm>
              <a:custGeom>
                <a:avLst/>
                <a:gdLst>
                  <a:gd name="connsiteX0" fmla="*/ 139675 w 182956"/>
                  <a:gd name="connsiteY0" fmla="*/ 0 h 86411"/>
                  <a:gd name="connsiteX1" fmla="*/ 43205 w 182956"/>
                  <a:gd name="connsiteY1" fmla="*/ 0 h 86411"/>
                  <a:gd name="connsiteX2" fmla="*/ 0 w 182956"/>
                  <a:gd name="connsiteY2" fmla="*/ 43205 h 86411"/>
                  <a:gd name="connsiteX3" fmla="*/ 43205 w 182956"/>
                  <a:gd name="connsiteY3" fmla="*/ 86411 h 86411"/>
                  <a:gd name="connsiteX4" fmla="*/ 139751 w 182956"/>
                  <a:gd name="connsiteY4" fmla="*/ 86411 h 86411"/>
                  <a:gd name="connsiteX5" fmla="*/ 182956 w 182956"/>
                  <a:gd name="connsiteY5" fmla="*/ 43205 h 86411"/>
                  <a:gd name="connsiteX6" fmla="*/ 139675 w 182956"/>
                  <a:gd name="connsiteY6" fmla="*/ 0 h 8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956" h="86411">
                    <a:moveTo>
                      <a:pt x="139675" y="0"/>
                    </a:moveTo>
                    <a:lnTo>
                      <a:pt x="43205" y="0"/>
                    </a:lnTo>
                    <a:cubicBezTo>
                      <a:pt x="19355" y="0"/>
                      <a:pt x="0" y="19355"/>
                      <a:pt x="0" y="43205"/>
                    </a:cubicBezTo>
                    <a:cubicBezTo>
                      <a:pt x="0" y="67056"/>
                      <a:pt x="19355" y="86411"/>
                      <a:pt x="43205" y="86411"/>
                    </a:cubicBezTo>
                    <a:lnTo>
                      <a:pt x="139751" y="86411"/>
                    </a:lnTo>
                    <a:cubicBezTo>
                      <a:pt x="163601" y="86411"/>
                      <a:pt x="182956" y="67056"/>
                      <a:pt x="182956" y="43205"/>
                    </a:cubicBezTo>
                    <a:cubicBezTo>
                      <a:pt x="182880" y="19355"/>
                      <a:pt x="163525" y="0"/>
                      <a:pt x="139675" y="0"/>
                    </a:cubicBezTo>
                    <a:close/>
                  </a:path>
                </a:pathLst>
              </a:custGeom>
              <a:grpFill/>
              <a:ln w="580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en-GB"/>
              </a:p>
            </p:txBody>
          </p:sp>
        </p:grp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82ACE45-BE59-4CFB-88EF-F055F54FEE8B}"/>
                </a:ext>
              </a:extLst>
            </p:cNvPr>
            <p:cNvSpPr/>
            <p:nvPr/>
          </p:nvSpPr>
          <p:spPr>
            <a:xfrm>
              <a:off x="4879238" y="560070"/>
              <a:ext cx="674370" cy="228600"/>
            </a:xfrm>
            <a:custGeom>
              <a:avLst/>
              <a:gdLst>
                <a:gd name="connsiteX0" fmla="*/ 560070 w 674370"/>
                <a:gd name="connsiteY0" fmla="*/ 0 h 228600"/>
                <a:gd name="connsiteX1" fmla="*/ 114300 w 674370"/>
                <a:gd name="connsiteY1" fmla="*/ 0 h 228600"/>
                <a:gd name="connsiteX2" fmla="*/ 0 w 674370"/>
                <a:gd name="connsiteY2" fmla="*/ 114300 h 228600"/>
                <a:gd name="connsiteX3" fmla="*/ 114300 w 674370"/>
                <a:gd name="connsiteY3" fmla="*/ 228600 h 228600"/>
                <a:gd name="connsiteX4" fmla="*/ 560070 w 674370"/>
                <a:gd name="connsiteY4" fmla="*/ 228600 h 228600"/>
                <a:gd name="connsiteX5" fmla="*/ 674370 w 674370"/>
                <a:gd name="connsiteY5" fmla="*/ 114300 h 228600"/>
                <a:gd name="connsiteX6" fmla="*/ 560070 w 674370"/>
                <a:gd name="connsiteY6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4370" h="228600">
                  <a:moveTo>
                    <a:pt x="560070" y="0"/>
                  </a:moveTo>
                  <a:lnTo>
                    <a:pt x="114300" y="0"/>
                  </a:lnTo>
                  <a:cubicBezTo>
                    <a:pt x="51206" y="0"/>
                    <a:pt x="0" y="51206"/>
                    <a:pt x="0" y="114300"/>
                  </a:cubicBezTo>
                  <a:cubicBezTo>
                    <a:pt x="0" y="177394"/>
                    <a:pt x="51206" y="228600"/>
                    <a:pt x="114300" y="228600"/>
                  </a:cubicBezTo>
                  <a:lnTo>
                    <a:pt x="560070" y="228600"/>
                  </a:lnTo>
                  <a:cubicBezTo>
                    <a:pt x="623164" y="228600"/>
                    <a:pt x="674370" y="177394"/>
                    <a:pt x="674370" y="114300"/>
                  </a:cubicBezTo>
                  <a:cubicBezTo>
                    <a:pt x="674294" y="51206"/>
                    <a:pt x="623164" y="0"/>
                    <a:pt x="560070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grpSp>
          <p:nvGrpSpPr>
            <p:cNvPr id="29" name="Graphic 2">
              <a:extLst>
                <a:ext uri="{FF2B5EF4-FFF2-40B4-BE49-F238E27FC236}">
                  <a16:creationId xmlns:a16="http://schemas.microsoft.com/office/drawing/2014/main" id="{DCBE4C06-6999-4398-B930-181C5DA4534A}"/>
                </a:ext>
              </a:extLst>
            </p:cNvPr>
            <p:cNvGrpSpPr/>
            <p:nvPr/>
          </p:nvGrpSpPr>
          <p:grpSpPr>
            <a:xfrm>
              <a:off x="4498924" y="848944"/>
              <a:ext cx="670636" cy="86410"/>
              <a:chOff x="4498924" y="848944"/>
              <a:chExt cx="670636" cy="86410"/>
            </a:xfrm>
            <a:solidFill>
              <a:srgbClr val="313166">
                <a:alpha val="30000"/>
              </a:srgbClr>
            </a:solidFill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20B299F-8DA4-4F54-B058-D46F5B501671}"/>
                  </a:ext>
                </a:extLst>
              </p:cNvPr>
              <p:cNvSpPr/>
              <p:nvPr/>
            </p:nvSpPr>
            <p:spPr>
              <a:xfrm>
                <a:off x="4773244" y="848944"/>
                <a:ext cx="396316" cy="86410"/>
              </a:xfrm>
              <a:custGeom>
                <a:avLst/>
                <a:gdLst>
                  <a:gd name="connsiteX0" fmla="*/ 353111 w 396316"/>
                  <a:gd name="connsiteY0" fmla="*/ 0 h 86410"/>
                  <a:gd name="connsiteX1" fmla="*/ 43205 w 396316"/>
                  <a:gd name="connsiteY1" fmla="*/ 0 h 86410"/>
                  <a:gd name="connsiteX2" fmla="*/ 0 w 396316"/>
                  <a:gd name="connsiteY2" fmla="*/ 43205 h 86410"/>
                  <a:gd name="connsiteX3" fmla="*/ 43205 w 396316"/>
                  <a:gd name="connsiteY3" fmla="*/ 86411 h 86410"/>
                  <a:gd name="connsiteX4" fmla="*/ 353111 w 396316"/>
                  <a:gd name="connsiteY4" fmla="*/ 86411 h 86410"/>
                  <a:gd name="connsiteX5" fmla="*/ 396316 w 396316"/>
                  <a:gd name="connsiteY5" fmla="*/ 43205 h 86410"/>
                  <a:gd name="connsiteX6" fmla="*/ 353111 w 396316"/>
                  <a:gd name="connsiteY6" fmla="*/ 0 h 86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6316" h="86410">
                    <a:moveTo>
                      <a:pt x="353111" y="0"/>
                    </a:moveTo>
                    <a:lnTo>
                      <a:pt x="43205" y="0"/>
                    </a:lnTo>
                    <a:cubicBezTo>
                      <a:pt x="19355" y="0"/>
                      <a:pt x="0" y="19355"/>
                      <a:pt x="0" y="43205"/>
                    </a:cubicBezTo>
                    <a:cubicBezTo>
                      <a:pt x="0" y="67056"/>
                      <a:pt x="19355" y="86411"/>
                      <a:pt x="43205" y="86411"/>
                    </a:cubicBezTo>
                    <a:lnTo>
                      <a:pt x="353111" y="86411"/>
                    </a:lnTo>
                    <a:cubicBezTo>
                      <a:pt x="376961" y="86411"/>
                      <a:pt x="396316" y="67056"/>
                      <a:pt x="396316" y="43205"/>
                    </a:cubicBezTo>
                    <a:cubicBezTo>
                      <a:pt x="396240" y="19355"/>
                      <a:pt x="376961" y="0"/>
                      <a:pt x="353111" y="0"/>
                    </a:cubicBezTo>
                    <a:close/>
                  </a:path>
                </a:pathLst>
              </a:custGeom>
              <a:grpFill/>
              <a:ln w="580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2A013FD-F6EB-4961-A915-9CFBE7D7C122}"/>
                  </a:ext>
                </a:extLst>
              </p:cNvPr>
              <p:cNvSpPr/>
              <p:nvPr/>
            </p:nvSpPr>
            <p:spPr>
              <a:xfrm>
                <a:off x="4498924" y="848944"/>
                <a:ext cx="182956" cy="86410"/>
              </a:xfrm>
              <a:custGeom>
                <a:avLst/>
                <a:gdLst>
                  <a:gd name="connsiteX0" fmla="*/ 139751 w 182956"/>
                  <a:gd name="connsiteY0" fmla="*/ 0 h 86410"/>
                  <a:gd name="connsiteX1" fmla="*/ 43205 w 182956"/>
                  <a:gd name="connsiteY1" fmla="*/ 0 h 86410"/>
                  <a:gd name="connsiteX2" fmla="*/ 0 w 182956"/>
                  <a:gd name="connsiteY2" fmla="*/ 43205 h 86410"/>
                  <a:gd name="connsiteX3" fmla="*/ 43205 w 182956"/>
                  <a:gd name="connsiteY3" fmla="*/ 86411 h 86410"/>
                  <a:gd name="connsiteX4" fmla="*/ 139751 w 182956"/>
                  <a:gd name="connsiteY4" fmla="*/ 86411 h 86410"/>
                  <a:gd name="connsiteX5" fmla="*/ 182956 w 182956"/>
                  <a:gd name="connsiteY5" fmla="*/ 43205 h 86410"/>
                  <a:gd name="connsiteX6" fmla="*/ 139751 w 182956"/>
                  <a:gd name="connsiteY6" fmla="*/ 0 h 86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956" h="86410">
                    <a:moveTo>
                      <a:pt x="139751" y="0"/>
                    </a:moveTo>
                    <a:lnTo>
                      <a:pt x="43205" y="0"/>
                    </a:lnTo>
                    <a:cubicBezTo>
                      <a:pt x="19355" y="0"/>
                      <a:pt x="0" y="19355"/>
                      <a:pt x="0" y="43205"/>
                    </a:cubicBezTo>
                    <a:cubicBezTo>
                      <a:pt x="0" y="67056"/>
                      <a:pt x="19355" y="86411"/>
                      <a:pt x="43205" y="86411"/>
                    </a:cubicBezTo>
                    <a:lnTo>
                      <a:pt x="139751" y="86411"/>
                    </a:lnTo>
                    <a:cubicBezTo>
                      <a:pt x="163601" y="86411"/>
                      <a:pt x="182956" y="67056"/>
                      <a:pt x="182956" y="43205"/>
                    </a:cubicBezTo>
                    <a:cubicBezTo>
                      <a:pt x="182880" y="19355"/>
                      <a:pt x="163601" y="0"/>
                      <a:pt x="139751" y="0"/>
                    </a:cubicBezTo>
                    <a:close/>
                  </a:path>
                </a:pathLst>
              </a:custGeom>
              <a:grpFill/>
              <a:ln w="580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en-GB"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DEA1CE3-6712-41B0-8EF6-ED8EAD7209DC}"/>
                </a:ext>
              </a:extLst>
            </p:cNvPr>
            <p:cNvSpPr/>
            <p:nvPr/>
          </p:nvSpPr>
          <p:spPr>
            <a:xfrm>
              <a:off x="8153933" y="1612392"/>
              <a:ext cx="674370" cy="228600"/>
            </a:xfrm>
            <a:custGeom>
              <a:avLst/>
              <a:gdLst>
                <a:gd name="connsiteX0" fmla="*/ 560070 w 674370"/>
                <a:gd name="connsiteY0" fmla="*/ 0 h 228600"/>
                <a:gd name="connsiteX1" fmla="*/ 114300 w 674370"/>
                <a:gd name="connsiteY1" fmla="*/ 0 h 228600"/>
                <a:gd name="connsiteX2" fmla="*/ 0 w 674370"/>
                <a:gd name="connsiteY2" fmla="*/ 114300 h 228600"/>
                <a:gd name="connsiteX3" fmla="*/ 114300 w 674370"/>
                <a:gd name="connsiteY3" fmla="*/ 228600 h 228600"/>
                <a:gd name="connsiteX4" fmla="*/ 560070 w 674370"/>
                <a:gd name="connsiteY4" fmla="*/ 228600 h 228600"/>
                <a:gd name="connsiteX5" fmla="*/ 674370 w 674370"/>
                <a:gd name="connsiteY5" fmla="*/ 114300 h 228600"/>
                <a:gd name="connsiteX6" fmla="*/ 560070 w 674370"/>
                <a:gd name="connsiteY6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4370" h="228600">
                  <a:moveTo>
                    <a:pt x="560070" y="0"/>
                  </a:moveTo>
                  <a:lnTo>
                    <a:pt x="114300" y="0"/>
                  </a:lnTo>
                  <a:cubicBezTo>
                    <a:pt x="51206" y="0"/>
                    <a:pt x="0" y="51206"/>
                    <a:pt x="0" y="114300"/>
                  </a:cubicBezTo>
                  <a:cubicBezTo>
                    <a:pt x="0" y="177394"/>
                    <a:pt x="51206" y="228600"/>
                    <a:pt x="114300" y="228600"/>
                  </a:cubicBezTo>
                  <a:lnTo>
                    <a:pt x="560070" y="228600"/>
                  </a:lnTo>
                  <a:cubicBezTo>
                    <a:pt x="623163" y="228600"/>
                    <a:pt x="674370" y="177394"/>
                    <a:pt x="674370" y="114300"/>
                  </a:cubicBezTo>
                  <a:cubicBezTo>
                    <a:pt x="674370" y="51206"/>
                    <a:pt x="623240" y="0"/>
                    <a:pt x="560070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grpSp>
          <p:nvGrpSpPr>
            <p:cNvPr id="38" name="Graphic 2">
              <a:extLst>
                <a:ext uri="{FF2B5EF4-FFF2-40B4-BE49-F238E27FC236}">
                  <a16:creationId xmlns:a16="http://schemas.microsoft.com/office/drawing/2014/main" id="{DCBE4C06-6999-4398-B930-181C5DA4534A}"/>
                </a:ext>
              </a:extLst>
            </p:cNvPr>
            <p:cNvGrpSpPr/>
            <p:nvPr/>
          </p:nvGrpSpPr>
          <p:grpSpPr>
            <a:xfrm>
              <a:off x="8009838" y="1459306"/>
              <a:ext cx="670636" cy="86410"/>
              <a:chOff x="8009838" y="1459306"/>
              <a:chExt cx="670636" cy="86410"/>
            </a:xfrm>
            <a:solidFill>
              <a:srgbClr val="313166">
                <a:alpha val="30000"/>
              </a:srgbClr>
            </a:solidFill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1C4BB415-A078-4613-8BD8-4C1EE5DA3C8B}"/>
                  </a:ext>
                </a:extLst>
              </p:cNvPr>
              <p:cNvSpPr/>
              <p:nvPr/>
            </p:nvSpPr>
            <p:spPr>
              <a:xfrm>
                <a:off x="8284158" y="1459306"/>
                <a:ext cx="396316" cy="86410"/>
              </a:xfrm>
              <a:custGeom>
                <a:avLst/>
                <a:gdLst>
                  <a:gd name="connsiteX0" fmla="*/ 353111 w 396316"/>
                  <a:gd name="connsiteY0" fmla="*/ 0 h 86410"/>
                  <a:gd name="connsiteX1" fmla="*/ 43206 w 396316"/>
                  <a:gd name="connsiteY1" fmla="*/ 0 h 86410"/>
                  <a:gd name="connsiteX2" fmla="*/ 0 w 396316"/>
                  <a:gd name="connsiteY2" fmla="*/ 43205 h 86410"/>
                  <a:gd name="connsiteX3" fmla="*/ 43206 w 396316"/>
                  <a:gd name="connsiteY3" fmla="*/ 86411 h 86410"/>
                  <a:gd name="connsiteX4" fmla="*/ 353111 w 396316"/>
                  <a:gd name="connsiteY4" fmla="*/ 86411 h 86410"/>
                  <a:gd name="connsiteX5" fmla="*/ 396316 w 396316"/>
                  <a:gd name="connsiteY5" fmla="*/ 43205 h 86410"/>
                  <a:gd name="connsiteX6" fmla="*/ 353111 w 396316"/>
                  <a:gd name="connsiteY6" fmla="*/ 0 h 86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6316" h="86410">
                    <a:moveTo>
                      <a:pt x="353111" y="0"/>
                    </a:moveTo>
                    <a:lnTo>
                      <a:pt x="43206" y="0"/>
                    </a:lnTo>
                    <a:cubicBezTo>
                      <a:pt x="19355" y="0"/>
                      <a:pt x="0" y="19355"/>
                      <a:pt x="0" y="43205"/>
                    </a:cubicBezTo>
                    <a:cubicBezTo>
                      <a:pt x="0" y="67056"/>
                      <a:pt x="19355" y="86411"/>
                      <a:pt x="43206" y="86411"/>
                    </a:cubicBezTo>
                    <a:lnTo>
                      <a:pt x="353111" y="86411"/>
                    </a:lnTo>
                    <a:cubicBezTo>
                      <a:pt x="376962" y="86411"/>
                      <a:pt x="396316" y="67056"/>
                      <a:pt x="396316" y="43205"/>
                    </a:cubicBezTo>
                    <a:cubicBezTo>
                      <a:pt x="396316" y="19355"/>
                      <a:pt x="376962" y="0"/>
                      <a:pt x="353111" y="0"/>
                    </a:cubicBezTo>
                    <a:close/>
                  </a:path>
                </a:pathLst>
              </a:custGeom>
              <a:grpFill/>
              <a:ln w="580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D89AF70B-2D6D-473D-AE3E-C41F403CC1FD}"/>
                  </a:ext>
                </a:extLst>
              </p:cNvPr>
              <p:cNvSpPr/>
              <p:nvPr/>
            </p:nvSpPr>
            <p:spPr>
              <a:xfrm>
                <a:off x="8009838" y="1459306"/>
                <a:ext cx="182956" cy="86410"/>
              </a:xfrm>
              <a:custGeom>
                <a:avLst/>
                <a:gdLst>
                  <a:gd name="connsiteX0" fmla="*/ 139751 w 182956"/>
                  <a:gd name="connsiteY0" fmla="*/ 0 h 86410"/>
                  <a:gd name="connsiteX1" fmla="*/ 43206 w 182956"/>
                  <a:gd name="connsiteY1" fmla="*/ 0 h 86410"/>
                  <a:gd name="connsiteX2" fmla="*/ 0 w 182956"/>
                  <a:gd name="connsiteY2" fmla="*/ 43205 h 86410"/>
                  <a:gd name="connsiteX3" fmla="*/ 43206 w 182956"/>
                  <a:gd name="connsiteY3" fmla="*/ 86411 h 86410"/>
                  <a:gd name="connsiteX4" fmla="*/ 139751 w 182956"/>
                  <a:gd name="connsiteY4" fmla="*/ 86411 h 86410"/>
                  <a:gd name="connsiteX5" fmla="*/ 182956 w 182956"/>
                  <a:gd name="connsiteY5" fmla="*/ 43205 h 86410"/>
                  <a:gd name="connsiteX6" fmla="*/ 139751 w 182956"/>
                  <a:gd name="connsiteY6" fmla="*/ 0 h 86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956" h="86410">
                    <a:moveTo>
                      <a:pt x="139751" y="0"/>
                    </a:moveTo>
                    <a:lnTo>
                      <a:pt x="43206" y="0"/>
                    </a:lnTo>
                    <a:cubicBezTo>
                      <a:pt x="19355" y="0"/>
                      <a:pt x="0" y="19355"/>
                      <a:pt x="0" y="43205"/>
                    </a:cubicBezTo>
                    <a:cubicBezTo>
                      <a:pt x="0" y="67056"/>
                      <a:pt x="19355" y="86411"/>
                      <a:pt x="43206" y="86411"/>
                    </a:cubicBezTo>
                    <a:lnTo>
                      <a:pt x="139751" y="86411"/>
                    </a:lnTo>
                    <a:cubicBezTo>
                      <a:pt x="163602" y="86411"/>
                      <a:pt x="182956" y="67056"/>
                      <a:pt x="182956" y="43205"/>
                    </a:cubicBezTo>
                    <a:cubicBezTo>
                      <a:pt x="182956" y="19355"/>
                      <a:pt x="163602" y="0"/>
                      <a:pt x="139751" y="0"/>
                    </a:cubicBezTo>
                    <a:close/>
                  </a:path>
                </a:pathLst>
              </a:custGeom>
              <a:grpFill/>
              <a:ln w="580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en-GB"/>
              </a:p>
            </p:txBody>
          </p:sp>
        </p:grp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31EE683-4F3C-4807-8E87-0778F49DC9E0}"/>
                </a:ext>
              </a:extLst>
            </p:cNvPr>
            <p:cNvSpPr/>
            <p:nvPr/>
          </p:nvSpPr>
          <p:spPr>
            <a:xfrm>
              <a:off x="3592830" y="1150620"/>
              <a:ext cx="674370" cy="228600"/>
            </a:xfrm>
            <a:custGeom>
              <a:avLst/>
              <a:gdLst>
                <a:gd name="connsiteX0" fmla="*/ 560070 w 674370"/>
                <a:gd name="connsiteY0" fmla="*/ 0 h 228600"/>
                <a:gd name="connsiteX1" fmla="*/ 114300 w 674370"/>
                <a:gd name="connsiteY1" fmla="*/ 0 h 228600"/>
                <a:gd name="connsiteX2" fmla="*/ 0 w 674370"/>
                <a:gd name="connsiteY2" fmla="*/ 114300 h 228600"/>
                <a:gd name="connsiteX3" fmla="*/ 114300 w 674370"/>
                <a:gd name="connsiteY3" fmla="*/ 228600 h 228600"/>
                <a:gd name="connsiteX4" fmla="*/ 560070 w 674370"/>
                <a:gd name="connsiteY4" fmla="*/ 228600 h 228600"/>
                <a:gd name="connsiteX5" fmla="*/ 674370 w 674370"/>
                <a:gd name="connsiteY5" fmla="*/ 114300 h 228600"/>
                <a:gd name="connsiteX6" fmla="*/ 560070 w 674370"/>
                <a:gd name="connsiteY6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4370" h="228600">
                  <a:moveTo>
                    <a:pt x="560070" y="0"/>
                  </a:moveTo>
                  <a:lnTo>
                    <a:pt x="114300" y="0"/>
                  </a:lnTo>
                  <a:cubicBezTo>
                    <a:pt x="51206" y="0"/>
                    <a:pt x="0" y="51206"/>
                    <a:pt x="0" y="114300"/>
                  </a:cubicBezTo>
                  <a:cubicBezTo>
                    <a:pt x="0" y="177394"/>
                    <a:pt x="51206" y="228600"/>
                    <a:pt x="114300" y="228600"/>
                  </a:cubicBezTo>
                  <a:lnTo>
                    <a:pt x="560070" y="228600"/>
                  </a:lnTo>
                  <a:cubicBezTo>
                    <a:pt x="623164" y="228600"/>
                    <a:pt x="674370" y="177394"/>
                    <a:pt x="674370" y="114300"/>
                  </a:cubicBezTo>
                  <a:cubicBezTo>
                    <a:pt x="674370" y="51206"/>
                    <a:pt x="623164" y="0"/>
                    <a:pt x="560070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grpSp>
          <p:nvGrpSpPr>
            <p:cNvPr id="47" name="Graphic 2">
              <a:extLst>
                <a:ext uri="{FF2B5EF4-FFF2-40B4-BE49-F238E27FC236}">
                  <a16:creationId xmlns:a16="http://schemas.microsoft.com/office/drawing/2014/main" id="{DCBE4C06-6999-4398-B930-181C5DA4534A}"/>
                </a:ext>
              </a:extLst>
            </p:cNvPr>
            <p:cNvGrpSpPr/>
            <p:nvPr/>
          </p:nvGrpSpPr>
          <p:grpSpPr>
            <a:xfrm>
              <a:off x="3448735" y="997534"/>
              <a:ext cx="670636" cy="86410"/>
              <a:chOff x="3448735" y="997534"/>
              <a:chExt cx="670636" cy="86410"/>
            </a:xfrm>
            <a:solidFill>
              <a:srgbClr val="313166">
                <a:alpha val="30000"/>
              </a:srgb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917036D-4FCD-4E90-BBC3-16DEEA9C952E}"/>
                  </a:ext>
                </a:extLst>
              </p:cNvPr>
              <p:cNvSpPr/>
              <p:nvPr/>
            </p:nvSpPr>
            <p:spPr>
              <a:xfrm>
                <a:off x="3723055" y="997534"/>
                <a:ext cx="396316" cy="86410"/>
              </a:xfrm>
              <a:custGeom>
                <a:avLst/>
                <a:gdLst>
                  <a:gd name="connsiteX0" fmla="*/ 353111 w 396316"/>
                  <a:gd name="connsiteY0" fmla="*/ 0 h 86410"/>
                  <a:gd name="connsiteX1" fmla="*/ 43205 w 396316"/>
                  <a:gd name="connsiteY1" fmla="*/ 0 h 86410"/>
                  <a:gd name="connsiteX2" fmla="*/ 0 w 396316"/>
                  <a:gd name="connsiteY2" fmla="*/ 43205 h 86410"/>
                  <a:gd name="connsiteX3" fmla="*/ 43205 w 396316"/>
                  <a:gd name="connsiteY3" fmla="*/ 86411 h 86410"/>
                  <a:gd name="connsiteX4" fmla="*/ 353111 w 396316"/>
                  <a:gd name="connsiteY4" fmla="*/ 86411 h 86410"/>
                  <a:gd name="connsiteX5" fmla="*/ 396316 w 396316"/>
                  <a:gd name="connsiteY5" fmla="*/ 43205 h 86410"/>
                  <a:gd name="connsiteX6" fmla="*/ 353111 w 396316"/>
                  <a:gd name="connsiteY6" fmla="*/ 0 h 86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6316" h="86410">
                    <a:moveTo>
                      <a:pt x="353111" y="0"/>
                    </a:moveTo>
                    <a:lnTo>
                      <a:pt x="43205" y="0"/>
                    </a:lnTo>
                    <a:cubicBezTo>
                      <a:pt x="19355" y="0"/>
                      <a:pt x="0" y="19355"/>
                      <a:pt x="0" y="43205"/>
                    </a:cubicBezTo>
                    <a:cubicBezTo>
                      <a:pt x="0" y="67056"/>
                      <a:pt x="19355" y="86411"/>
                      <a:pt x="43205" y="86411"/>
                    </a:cubicBezTo>
                    <a:lnTo>
                      <a:pt x="353111" y="86411"/>
                    </a:lnTo>
                    <a:cubicBezTo>
                      <a:pt x="376961" y="86411"/>
                      <a:pt x="396316" y="67056"/>
                      <a:pt x="396316" y="43205"/>
                    </a:cubicBezTo>
                    <a:cubicBezTo>
                      <a:pt x="396316" y="19355"/>
                      <a:pt x="376961" y="0"/>
                      <a:pt x="353111" y="0"/>
                    </a:cubicBezTo>
                    <a:close/>
                  </a:path>
                </a:pathLst>
              </a:custGeom>
              <a:grpFill/>
              <a:ln w="580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DCFBC11-2FDD-4331-B694-8BA752010FEB}"/>
                  </a:ext>
                </a:extLst>
              </p:cNvPr>
              <p:cNvSpPr/>
              <p:nvPr/>
            </p:nvSpPr>
            <p:spPr>
              <a:xfrm>
                <a:off x="3448735" y="997534"/>
                <a:ext cx="182956" cy="86410"/>
              </a:xfrm>
              <a:custGeom>
                <a:avLst/>
                <a:gdLst>
                  <a:gd name="connsiteX0" fmla="*/ 139751 w 182956"/>
                  <a:gd name="connsiteY0" fmla="*/ 0 h 86410"/>
                  <a:gd name="connsiteX1" fmla="*/ 43205 w 182956"/>
                  <a:gd name="connsiteY1" fmla="*/ 0 h 86410"/>
                  <a:gd name="connsiteX2" fmla="*/ 0 w 182956"/>
                  <a:gd name="connsiteY2" fmla="*/ 43205 h 86410"/>
                  <a:gd name="connsiteX3" fmla="*/ 43205 w 182956"/>
                  <a:gd name="connsiteY3" fmla="*/ 86411 h 86410"/>
                  <a:gd name="connsiteX4" fmla="*/ 139751 w 182956"/>
                  <a:gd name="connsiteY4" fmla="*/ 86411 h 86410"/>
                  <a:gd name="connsiteX5" fmla="*/ 182956 w 182956"/>
                  <a:gd name="connsiteY5" fmla="*/ 43205 h 86410"/>
                  <a:gd name="connsiteX6" fmla="*/ 139751 w 182956"/>
                  <a:gd name="connsiteY6" fmla="*/ 0 h 86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956" h="86410">
                    <a:moveTo>
                      <a:pt x="139751" y="0"/>
                    </a:moveTo>
                    <a:lnTo>
                      <a:pt x="43205" y="0"/>
                    </a:lnTo>
                    <a:cubicBezTo>
                      <a:pt x="19355" y="0"/>
                      <a:pt x="0" y="19355"/>
                      <a:pt x="0" y="43205"/>
                    </a:cubicBezTo>
                    <a:cubicBezTo>
                      <a:pt x="0" y="67056"/>
                      <a:pt x="19355" y="86411"/>
                      <a:pt x="43205" y="86411"/>
                    </a:cubicBezTo>
                    <a:lnTo>
                      <a:pt x="139751" y="86411"/>
                    </a:lnTo>
                    <a:cubicBezTo>
                      <a:pt x="163601" y="86411"/>
                      <a:pt x="182956" y="67056"/>
                      <a:pt x="182956" y="43205"/>
                    </a:cubicBezTo>
                    <a:cubicBezTo>
                      <a:pt x="182956" y="19355"/>
                      <a:pt x="163601" y="0"/>
                      <a:pt x="139751" y="0"/>
                    </a:cubicBezTo>
                    <a:close/>
                  </a:path>
                </a:pathLst>
              </a:custGeom>
              <a:grpFill/>
              <a:ln w="580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en-GB"/>
              </a:p>
            </p:txBody>
          </p:sp>
        </p:grp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794A1B5-9B19-4645-829C-D6FDD8456F47}"/>
                </a:ext>
              </a:extLst>
            </p:cNvPr>
            <p:cNvSpPr/>
            <p:nvPr/>
          </p:nvSpPr>
          <p:spPr>
            <a:xfrm>
              <a:off x="8420938" y="4536871"/>
              <a:ext cx="396316" cy="86410"/>
            </a:xfrm>
            <a:custGeom>
              <a:avLst/>
              <a:gdLst>
                <a:gd name="connsiteX0" fmla="*/ 353111 w 396316"/>
                <a:gd name="connsiteY0" fmla="*/ 0 h 86410"/>
                <a:gd name="connsiteX1" fmla="*/ 43206 w 396316"/>
                <a:gd name="connsiteY1" fmla="*/ 0 h 86410"/>
                <a:gd name="connsiteX2" fmla="*/ 0 w 396316"/>
                <a:gd name="connsiteY2" fmla="*/ 43205 h 86410"/>
                <a:gd name="connsiteX3" fmla="*/ 43206 w 396316"/>
                <a:gd name="connsiteY3" fmla="*/ 86411 h 86410"/>
                <a:gd name="connsiteX4" fmla="*/ 353111 w 396316"/>
                <a:gd name="connsiteY4" fmla="*/ 86411 h 86410"/>
                <a:gd name="connsiteX5" fmla="*/ 396316 w 396316"/>
                <a:gd name="connsiteY5" fmla="*/ 43205 h 86410"/>
                <a:gd name="connsiteX6" fmla="*/ 353111 w 396316"/>
                <a:gd name="connsiteY6" fmla="*/ 0 h 86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316" h="86410">
                  <a:moveTo>
                    <a:pt x="353111" y="0"/>
                  </a:moveTo>
                  <a:lnTo>
                    <a:pt x="43206" y="0"/>
                  </a:lnTo>
                  <a:cubicBezTo>
                    <a:pt x="19355" y="0"/>
                    <a:pt x="0" y="19355"/>
                    <a:pt x="0" y="43205"/>
                  </a:cubicBezTo>
                  <a:cubicBezTo>
                    <a:pt x="0" y="67056"/>
                    <a:pt x="19355" y="86411"/>
                    <a:pt x="43206" y="86411"/>
                  </a:cubicBezTo>
                  <a:lnTo>
                    <a:pt x="353111" y="86411"/>
                  </a:lnTo>
                  <a:cubicBezTo>
                    <a:pt x="376962" y="86411"/>
                    <a:pt x="396316" y="67056"/>
                    <a:pt x="396316" y="43205"/>
                  </a:cubicBezTo>
                  <a:cubicBezTo>
                    <a:pt x="396316" y="19355"/>
                    <a:pt x="376962" y="0"/>
                    <a:pt x="353111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0C70257-9B7F-4E1A-8A58-76ED3F690705}"/>
                </a:ext>
              </a:extLst>
            </p:cNvPr>
            <p:cNvSpPr/>
            <p:nvPr/>
          </p:nvSpPr>
          <p:spPr>
            <a:xfrm>
              <a:off x="8146618" y="4536871"/>
              <a:ext cx="182956" cy="86410"/>
            </a:xfrm>
            <a:custGeom>
              <a:avLst/>
              <a:gdLst>
                <a:gd name="connsiteX0" fmla="*/ 139751 w 182956"/>
                <a:gd name="connsiteY0" fmla="*/ 0 h 86410"/>
                <a:gd name="connsiteX1" fmla="*/ 43206 w 182956"/>
                <a:gd name="connsiteY1" fmla="*/ 0 h 86410"/>
                <a:gd name="connsiteX2" fmla="*/ 0 w 182956"/>
                <a:gd name="connsiteY2" fmla="*/ 43205 h 86410"/>
                <a:gd name="connsiteX3" fmla="*/ 43206 w 182956"/>
                <a:gd name="connsiteY3" fmla="*/ 86411 h 86410"/>
                <a:gd name="connsiteX4" fmla="*/ 139751 w 182956"/>
                <a:gd name="connsiteY4" fmla="*/ 86411 h 86410"/>
                <a:gd name="connsiteX5" fmla="*/ 182956 w 182956"/>
                <a:gd name="connsiteY5" fmla="*/ 43205 h 86410"/>
                <a:gd name="connsiteX6" fmla="*/ 139751 w 182956"/>
                <a:gd name="connsiteY6" fmla="*/ 0 h 86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56" h="86410">
                  <a:moveTo>
                    <a:pt x="139751" y="0"/>
                  </a:moveTo>
                  <a:lnTo>
                    <a:pt x="43206" y="0"/>
                  </a:lnTo>
                  <a:cubicBezTo>
                    <a:pt x="19355" y="0"/>
                    <a:pt x="0" y="19355"/>
                    <a:pt x="0" y="43205"/>
                  </a:cubicBezTo>
                  <a:cubicBezTo>
                    <a:pt x="0" y="67056"/>
                    <a:pt x="19355" y="86411"/>
                    <a:pt x="43206" y="86411"/>
                  </a:cubicBezTo>
                  <a:lnTo>
                    <a:pt x="139751" y="86411"/>
                  </a:lnTo>
                  <a:cubicBezTo>
                    <a:pt x="163602" y="86411"/>
                    <a:pt x="182956" y="67056"/>
                    <a:pt x="182956" y="43205"/>
                  </a:cubicBezTo>
                  <a:cubicBezTo>
                    <a:pt x="182956" y="19355"/>
                    <a:pt x="163602" y="0"/>
                    <a:pt x="139751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155E9DE-3EB2-4993-A8D5-FF1ACF824AED}"/>
                </a:ext>
              </a:extLst>
            </p:cNvPr>
            <p:cNvSpPr/>
            <p:nvPr/>
          </p:nvSpPr>
          <p:spPr>
            <a:xfrm>
              <a:off x="8024698" y="4177436"/>
              <a:ext cx="674370" cy="228600"/>
            </a:xfrm>
            <a:custGeom>
              <a:avLst/>
              <a:gdLst>
                <a:gd name="connsiteX0" fmla="*/ 560070 w 674370"/>
                <a:gd name="connsiteY0" fmla="*/ 0 h 228600"/>
                <a:gd name="connsiteX1" fmla="*/ 114300 w 674370"/>
                <a:gd name="connsiteY1" fmla="*/ 0 h 228600"/>
                <a:gd name="connsiteX2" fmla="*/ 0 w 674370"/>
                <a:gd name="connsiteY2" fmla="*/ 114300 h 228600"/>
                <a:gd name="connsiteX3" fmla="*/ 114300 w 674370"/>
                <a:gd name="connsiteY3" fmla="*/ 228600 h 228600"/>
                <a:gd name="connsiteX4" fmla="*/ 560070 w 674370"/>
                <a:gd name="connsiteY4" fmla="*/ 228600 h 228600"/>
                <a:gd name="connsiteX5" fmla="*/ 674370 w 674370"/>
                <a:gd name="connsiteY5" fmla="*/ 114300 h 228600"/>
                <a:gd name="connsiteX6" fmla="*/ 560070 w 674370"/>
                <a:gd name="connsiteY6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4370" h="228600">
                  <a:moveTo>
                    <a:pt x="560070" y="0"/>
                  </a:moveTo>
                  <a:lnTo>
                    <a:pt x="114300" y="0"/>
                  </a:lnTo>
                  <a:cubicBezTo>
                    <a:pt x="51207" y="0"/>
                    <a:pt x="0" y="51130"/>
                    <a:pt x="0" y="114300"/>
                  </a:cubicBezTo>
                  <a:cubicBezTo>
                    <a:pt x="0" y="177394"/>
                    <a:pt x="51207" y="228600"/>
                    <a:pt x="114300" y="228600"/>
                  </a:cubicBezTo>
                  <a:lnTo>
                    <a:pt x="560070" y="228600"/>
                  </a:lnTo>
                  <a:cubicBezTo>
                    <a:pt x="623164" y="228600"/>
                    <a:pt x="674370" y="177394"/>
                    <a:pt x="674370" y="114300"/>
                  </a:cubicBezTo>
                  <a:cubicBezTo>
                    <a:pt x="674370" y="51207"/>
                    <a:pt x="623164" y="0"/>
                    <a:pt x="560070" y="0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GB"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0F26EF91-DF3F-4284-84F9-86691DFF41AB}"/>
              </a:ext>
            </a:extLst>
          </p:cNvPr>
          <p:cNvGrpSpPr/>
          <p:nvPr userDrawn="1"/>
        </p:nvGrpSpPr>
        <p:grpSpPr>
          <a:xfrm rot="10800000" flipH="1">
            <a:off x="5875" y="-90120"/>
            <a:ext cx="12115957" cy="7052894"/>
            <a:chOff x="5875" y="-90120"/>
            <a:chExt cx="12115957" cy="7052894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3DA441F-00C6-4CED-BEFC-47846B0E32F5}"/>
                </a:ext>
              </a:extLst>
            </p:cNvPr>
            <p:cNvSpPr/>
            <p:nvPr userDrawn="1"/>
          </p:nvSpPr>
          <p:spPr>
            <a:xfrm>
              <a:off x="5931269" y="6489958"/>
              <a:ext cx="1182774" cy="368041"/>
            </a:xfrm>
            <a:custGeom>
              <a:avLst/>
              <a:gdLst>
                <a:gd name="connsiteX0" fmla="*/ 781435 w 1182774"/>
                <a:gd name="connsiteY0" fmla="*/ 26 h 368041"/>
                <a:gd name="connsiteX1" fmla="*/ 1134636 w 1182774"/>
                <a:gd name="connsiteY1" fmla="*/ 193453 h 368041"/>
                <a:gd name="connsiteX2" fmla="*/ 1182774 w 1182774"/>
                <a:gd name="connsiteY2" fmla="*/ 351996 h 368041"/>
                <a:gd name="connsiteX3" fmla="*/ 1182221 w 1182774"/>
                <a:gd name="connsiteY3" fmla="*/ 368041 h 368041"/>
                <a:gd name="connsiteX4" fmla="*/ 0 w 1182774"/>
                <a:gd name="connsiteY4" fmla="*/ 368041 h 368041"/>
                <a:gd name="connsiteX5" fmla="*/ 515693 w 1182774"/>
                <a:gd name="connsiteY5" fmla="*/ 71243 h 368041"/>
                <a:gd name="connsiteX6" fmla="*/ 781435 w 1182774"/>
                <a:gd name="connsiteY6" fmla="*/ 26 h 368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2774" h="368041">
                  <a:moveTo>
                    <a:pt x="781435" y="26"/>
                  </a:moveTo>
                  <a:cubicBezTo>
                    <a:pt x="928233" y="1525"/>
                    <a:pt x="1063260" y="69415"/>
                    <a:pt x="1134636" y="193453"/>
                  </a:cubicBezTo>
                  <a:cubicBezTo>
                    <a:pt x="1163201" y="243083"/>
                    <a:pt x="1178880" y="296996"/>
                    <a:pt x="1182774" y="351996"/>
                  </a:cubicBezTo>
                  <a:lnTo>
                    <a:pt x="1182221" y="368041"/>
                  </a:lnTo>
                  <a:lnTo>
                    <a:pt x="0" y="368041"/>
                  </a:lnTo>
                  <a:lnTo>
                    <a:pt x="515693" y="71243"/>
                  </a:lnTo>
                  <a:cubicBezTo>
                    <a:pt x="601040" y="22128"/>
                    <a:pt x="693356" y="-873"/>
                    <a:pt x="781435" y="26"/>
                  </a:cubicBezTo>
                  <a:close/>
                </a:path>
              </a:pathLst>
            </a:custGeom>
            <a:solidFill>
              <a:srgbClr val="313166">
                <a:alpha val="30000"/>
              </a:srgbClr>
            </a:solidFill>
            <a:ln w="58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326132CD-C238-4BB1-AC37-BBC441C9A4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3939" y="840546"/>
              <a:ext cx="209550" cy="209550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B166D86F-1CE9-4DC2-9AC9-B0874DE709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79563" y="1436688"/>
              <a:ext cx="209550" cy="209550"/>
            </a:xfrm>
            <a:prstGeom prst="rect">
              <a:avLst/>
            </a:prstGeom>
          </p:spPr>
        </p:pic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1795246E-AB2D-4CE0-B40F-1249FB46F2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90517" y="5671064"/>
              <a:ext cx="209550" cy="209550"/>
            </a:xfrm>
            <a:prstGeom prst="rect">
              <a:avLst/>
            </a:prstGeom>
          </p:spPr>
        </p:pic>
        <p:pic>
          <p:nvPicPr>
            <p:cNvPr id="68" name="Graphic 67">
              <a:extLst>
                <a:ext uri="{FF2B5EF4-FFF2-40B4-BE49-F238E27FC236}">
                  <a16:creationId xmlns:a16="http://schemas.microsoft.com/office/drawing/2014/main" id="{ECA7D591-64D6-4679-95AE-CE3822E738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66150" y="4784799"/>
              <a:ext cx="209550" cy="20955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0A3506B9-6DF8-46BA-8AA1-823B837222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80272" y="3554560"/>
              <a:ext cx="209550" cy="209550"/>
            </a:xfrm>
            <a:prstGeom prst="rect">
              <a:avLst/>
            </a:prstGeom>
          </p:spPr>
        </p:pic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A15D8E29-943C-4EDC-AE39-4DBFE33852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385300" y="3362325"/>
              <a:ext cx="209550" cy="209550"/>
            </a:xfrm>
            <a:prstGeom prst="rect">
              <a:avLst/>
            </a:prstGeom>
          </p:spPr>
        </p:pic>
        <p:pic>
          <p:nvPicPr>
            <p:cNvPr id="71" name="Graphic 70">
              <a:extLst>
                <a:ext uri="{FF2B5EF4-FFF2-40B4-BE49-F238E27FC236}">
                  <a16:creationId xmlns:a16="http://schemas.microsoft.com/office/drawing/2014/main" id="{800EDD2F-7042-4D24-BBC4-514154E8F5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22328" y="1646238"/>
              <a:ext cx="209550" cy="209550"/>
            </a:xfrm>
            <a:prstGeom prst="rect">
              <a:avLst/>
            </a:prstGeom>
          </p:spPr>
        </p:pic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403ADDDA-ED7A-4A8B-8CB3-87D11251A2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122871" y="1666925"/>
              <a:ext cx="209550" cy="209550"/>
            </a:xfrm>
            <a:prstGeom prst="rect">
              <a:avLst/>
            </a:prstGeom>
          </p:spPr>
        </p:pic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758D2D6D-DB3B-47A8-9274-7F83D29AC8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42762" y="3545646"/>
              <a:ext cx="209550" cy="209550"/>
            </a:xfrm>
            <a:prstGeom prst="rect">
              <a:avLst/>
            </a:prstGeom>
          </p:spPr>
        </p:pic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0EA4A948-6185-425A-A9B9-366F04699F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59300" y="2757855"/>
              <a:ext cx="209550" cy="209550"/>
            </a:xfrm>
            <a:prstGeom prst="rect">
              <a:avLst/>
            </a:prstGeom>
          </p:spPr>
        </p:pic>
        <p:pic>
          <p:nvPicPr>
            <p:cNvPr id="75" name="Graphic 74">
              <a:extLst>
                <a:ext uri="{FF2B5EF4-FFF2-40B4-BE49-F238E27FC236}">
                  <a16:creationId xmlns:a16="http://schemas.microsoft.com/office/drawing/2014/main" id="{EB206AB7-7D47-489C-91CE-E7DBA88A32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827780" y="3790220"/>
              <a:ext cx="209550" cy="209550"/>
            </a:xfrm>
            <a:prstGeom prst="rect">
              <a:avLst/>
            </a:prstGeom>
          </p:spPr>
        </p:pic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E1374E7B-2D30-45EF-98A6-5D78F56684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55250" y="4404485"/>
              <a:ext cx="209550" cy="209550"/>
            </a:xfrm>
            <a:prstGeom prst="rect">
              <a:avLst/>
            </a:prstGeom>
          </p:spPr>
        </p:pic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9C3498F3-861F-4FC0-BE87-70D3FF05A4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92350" y="5262563"/>
              <a:ext cx="209550" cy="209550"/>
            </a:xfrm>
            <a:prstGeom prst="rect">
              <a:avLst/>
            </a:prstGeom>
          </p:spPr>
        </p:pic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83D581A0-E432-4A34-86D0-C2CF57736D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8061" y="5692679"/>
              <a:ext cx="209550" cy="209550"/>
            </a:xfrm>
            <a:prstGeom prst="rect">
              <a:avLst/>
            </a:prstGeom>
          </p:spPr>
        </p:pic>
        <p:pic>
          <p:nvPicPr>
            <p:cNvPr id="81" name="Graphic 80">
              <a:extLst>
                <a:ext uri="{FF2B5EF4-FFF2-40B4-BE49-F238E27FC236}">
                  <a16:creationId xmlns:a16="http://schemas.microsoft.com/office/drawing/2014/main" id="{BE4124BE-88D5-488D-9D92-F15421EECF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83225" y="735771"/>
              <a:ext cx="209550" cy="209550"/>
            </a:xfrm>
            <a:prstGeom prst="rect">
              <a:avLst/>
            </a:prstGeom>
          </p:spPr>
        </p:pic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15155956-9385-4828-BBA8-28DA4D3DAF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63155" y="1586770"/>
              <a:ext cx="209550" cy="209550"/>
            </a:xfrm>
            <a:prstGeom prst="rect">
              <a:avLst/>
            </a:prstGeom>
          </p:spPr>
        </p:pic>
        <p:pic>
          <p:nvPicPr>
            <p:cNvPr id="83" name="Graphic 82">
              <a:extLst>
                <a:ext uri="{FF2B5EF4-FFF2-40B4-BE49-F238E27FC236}">
                  <a16:creationId xmlns:a16="http://schemas.microsoft.com/office/drawing/2014/main" id="{AE4E3417-A5BE-480A-A6CB-D3E7DAB05C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28852" y="1436688"/>
              <a:ext cx="209550" cy="209550"/>
            </a:xfrm>
            <a:prstGeom prst="rect">
              <a:avLst/>
            </a:prstGeom>
          </p:spPr>
        </p:pic>
        <p:pic>
          <p:nvPicPr>
            <p:cNvPr id="84" name="Graphic 83">
              <a:extLst>
                <a:ext uri="{FF2B5EF4-FFF2-40B4-BE49-F238E27FC236}">
                  <a16:creationId xmlns:a16="http://schemas.microsoft.com/office/drawing/2014/main" id="{E3E32AD3-631B-4C01-BE9F-63CF248B16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48588" y="4050058"/>
              <a:ext cx="209550" cy="209550"/>
            </a:xfrm>
            <a:prstGeom prst="rect">
              <a:avLst/>
            </a:prstGeom>
          </p:spPr>
        </p:pic>
        <p:pic>
          <p:nvPicPr>
            <p:cNvPr id="85" name="Graphic 84">
              <a:extLst>
                <a:ext uri="{FF2B5EF4-FFF2-40B4-BE49-F238E27FC236}">
                  <a16:creationId xmlns:a16="http://schemas.microsoft.com/office/drawing/2014/main" id="{3FEBD89D-78DB-4423-829A-3FA6CA2C9C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850374" y="5367338"/>
              <a:ext cx="134535" cy="134535"/>
            </a:xfrm>
            <a:prstGeom prst="rect">
              <a:avLst/>
            </a:prstGeom>
          </p:spPr>
        </p:pic>
        <p:pic>
          <p:nvPicPr>
            <p:cNvPr id="86" name="Graphic 85">
              <a:extLst>
                <a:ext uri="{FF2B5EF4-FFF2-40B4-BE49-F238E27FC236}">
                  <a16:creationId xmlns:a16="http://schemas.microsoft.com/office/drawing/2014/main" id="{4C3A77B4-D953-4C17-B368-CF53A0E28D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738720" y="3915523"/>
              <a:ext cx="134535" cy="134535"/>
            </a:xfrm>
            <a:prstGeom prst="rect">
              <a:avLst/>
            </a:prstGeom>
          </p:spPr>
        </p:pic>
        <p:pic>
          <p:nvPicPr>
            <p:cNvPr id="87" name="Graphic 86">
              <a:extLst>
                <a:ext uri="{FF2B5EF4-FFF2-40B4-BE49-F238E27FC236}">
                  <a16:creationId xmlns:a16="http://schemas.microsoft.com/office/drawing/2014/main" id="{6416B22B-A16B-49D8-9459-3EA386EBCB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80272" y="2224490"/>
              <a:ext cx="134535" cy="134535"/>
            </a:xfrm>
            <a:prstGeom prst="rect">
              <a:avLst/>
            </a:prstGeom>
          </p:spPr>
        </p:pic>
        <p:pic>
          <p:nvPicPr>
            <p:cNvPr id="88" name="Graphic 87">
              <a:extLst>
                <a:ext uri="{FF2B5EF4-FFF2-40B4-BE49-F238E27FC236}">
                  <a16:creationId xmlns:a16="http://schemas.microsoft.com/office/drawing/2014/main" id="{B4E63D3D-CEEB-4630-8CEF-3357310170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68061" y="738180"/>
              <a:ext cx="134535" cy="134535"/>
            </a:xfrm>
            <a:prstGeom prst="rect">
              <a:avLst/>
            </a:prstGeom>
          </p:spPr>
        </p:pic>
        <p:pic>
          <p:nvPicPr>
            <p:cNvPr id="89" name="Graphic 88">
              <a:extLst>
                <a:ext uri="{FF2B5EF4-FFF2-40B4-BE49-F238E27FC236}">
                  <a16:creationId xmlns:a16="http://schemas.microsoft.com/office/drawing/2014/main" id="{BABFEEA5-38EE-431E-BB7B-DC121B4773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370242" y="1050096"/>
              <a:ext cx="134535" cy="134535"/>
            </a:xfrm>
            <a:prstGeom prst="rect">
              <a:avLst/>
            </a:prstGeom>
          </p:spPr>
        </p:pic>
        <p:pic>
          <p:nvPicPr>
            <p:cNvPr id="90" name="Graphic 89">
              <a:extLst>
                <a:ext uri="{FF2B5EF4-FFF2-40B4-BE49-F238E27FC236}">
                  <a16:creationId xmlns:a16="http://schemas.microsoft.com/office/drawing/2014/main" id="{221C13D3-AD07-459C-A693-1A31B61D7A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58138" y="567268"/>
              <a:ext cx="134535" cy="134535"/>
            </a:xfrm>
            <a:prstGeom prst="rect">
              <a:avLst/>
            </a:prstGeom>
          </p:spPr>
        </p:pic>
        <p:pic>
          <p:nvPicPr>
            <p:cNvPr id="91" name="Graphic 90">
              <a:extLst>
                <a:ext uri="{FF2B5EF4-FFF2-40B4-BE49-F238E27FC236}">
                  <a16:creationId xmlns:a16="http://schemas.microsoft.com/office/drawing/2014/main" id="{6C6110A6-E158-44F5-9528-85BDC4A1B9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06688" y="1050096"/>
              <a:ext cx="134535" cy="134535"/>
            </a:xfrm>
            <a:prstGeom prst="rect">
              <a:avLst/>
            </a:prstGeom>
          </p:spPr>
        </p:pic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76799F9E-0E77-4133-9313-C0F1984FD6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917232" y="2023330"/>
              <a:ext cx="134535" cy="134535"/>
            </a:xfrm>
            <a:prstGeom prst="rect">
              <a:avLst/>
            </a:prstGeom>
          </p:spPr>
        </p:pic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01F65834-D79F-45CB-9878-FA4CC97DE1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92673" y="2415358"/>
              <a:ext cx="134535" cy="134535"/>
            </a:xfrm>
            <a:prstGeom prst="rect">
              <a:avLst/>
            </a:prstGeom>
          </p:spPr>
        </p:pic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21B236CC-3825-43DA-AF4A-B9B3469134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02915" y="2862630"/>
              <a:ext cx="134535" cy="134535"/>
            </a:xfrm>
            <a:prstGeom prst="rect">
              <a:avLst/>
            </a:prstGeom>
          </p:spPr>
        </p:pic>
        <p:pic>
          <p:nvPicPr>
            <p:cNvPr id="95" name="Graphic 94">
              <a:extLst>
                <a:ext uri="{FF2B5EF4-FFF2-40B4-BE49-F238E27FC236}">
                  <a16:creationId xmlns:a16="http://schemas.microsoft.com/office/drawing/2014/main" id="{5236724B-D90A-4728-8DA7-E6CA065A32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08432" y="3263542"/>
              <a:ext cx="134535" cy="134535"/>
            </a:xfrm>
            <a:prstGeom prst="rect">
              <a:avLst/>
            </a:prstGeom>
          </p:spPr>
        </p:pic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AE33A894-12FF-47BC-B079-7110FBEF9A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14053" y="5402520"/>
              <a:ext cx="134535" cy="134535"/>
            </a:xfrm>
            <a:prstGeom prst="rect">
              <a:avLst/>
            </a:prstGeom>
          </p:spPr>
        </p:pic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731DB480-9C92-4CB6-83F1-7A99B7563B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53465" y="5195295"/>
              <a:ext cx="134535" cy="134535"/>
            </a:xfrm>
            <a:prstGeom prst="rect">
              <a:avLst/>
            </a:prstGeom>
          </p:spPr>
        </p:pic>
        <p:pic>
          <p:nvPicPr>
            <p:cNvPr id="100" name="Graphic 99">
              <a:extLst>
                <a:ext uri="{FF2B5EF4-FFF2-40B4-BE49-F238E27FC236}">
                  <a16:creationId xmlns:a16="http://schemas.microsoft.com/office/drawing/2014/main" id="{0E496E69-D94E-4252-A446-6C2D685240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84032" y="4597138"/>
              <a:ext cx="134535" cy="134535"/>
            </a:xfrm>
            <a:prstGeom prst="rect">
              <a:avLst/>
            </a:prstGeom>
          </p:spPr>
        </p:pic>
        <p:pic>
          <p:nvPicPr>
            <p:cNvPr id="101" name="Graphic 100">
              <a:extLst>
                <a:ext uri="{FF2B5EF4-FFF2-40B4-BE49-F238E27FC236}">
                  <a16:creationId xmlns:a16="http://schemas.microsoft.com/office/drawing/2014/main" id="{7576F2C3-8A7D-4963-9C88-AD604D04D9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060823" y="3263541"/>
              <a:ext cx="134535" cy="134535"/>
            </a:xfrm>
            <a:prstGeom prst="rect">
              <a:avLst/>
            </a:prstGeom>
          </p:spPr>
        </p:pic>
        <p:pic>
          <p:nvPicPr>
            <p:cNvPr id="102" name="Graphic 101">
              <a:extLst>
                <a:ext uri="{FF2B5EF4-FFF2-40B4-BE49-F238E27FC236}">
                  <a16:creationId xmlns:a16="http://schemas.microsoft.com/office/drawing/2014/main" id="{A8522B7D-2C22-439F-9119-F64EDEBCAD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056531" y="1907649"/>
              <a:ext cx="134535" cy="134535"/>
            </a:xfrm>
            <a:prstGeom prst="rect">
              <a:avLst/>
            </a:prstGeom>
          </p:spPr>
        </p:pic>
        <p:pic>
          <p:nvPicPr>
            <p:cNvPr id="103" name="Graphic 102">
              <a:extLst>
                <a:ext uri="{FF2B5EF4-FFF2-40B4-BE49-F238E27FC236}">
                  <a16:creationId xmlns:a16="http://schemas.microsoft.com/office/drawing/2014/main" id="{5E2434F6-001C-44F2-9817-7DEF48F6C7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69266" y="668503"/>
              <a:ext cx="134535" cy="134535"/>
            </a:xfrm>
            <a:prstGeom prst="rect">
              <a:avLst/>
            </a:prstGeom>
          </p:spPr>
        </p:pic>
        <p:pic>
          <p:nvPicPr>
            <p:cNvPr id="104" name="Graphic 103">
              <a:extLst>
                <a:ext uri="{FF2B5EF4-FFF2-40B4-BE49-F238E27FC236}">
                  <a16:creationId xmlns:a16="http://schemas.microsoft.com/office/drawing/2014/main" id="{FBB98B48-C519-440A-9E5A-95B885AF3D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25490" y="1888795"/>
              <a:ext cx="134535" cy="134535"/>
            </a:xfrm>
            <a:prstGeom prst="rect">
              <a:avLst/>
            </a:prstGeom>
          </p:spPr>
        </p:pic>
        <p:pic>
          <p:nvPicPr>
            <p:cNvPr id="105" name="Graphic 104">
              <a:extLst>
                <a:ext uri="{FF2B5EF4-FFF2-40B4-BE49-F238E27FC236}">
                  <a16:creationId xmlns:a16="http://schemas.microsoft.com/office/drawing/2014/main" id="{F67A5A56-E0B5-4013-9363-F00E06D921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0219" y="2513609"/>
              <a:ext cx="134535" cy="134535"/>
            </a:xfrm>
            <a:prstGeom prst="rect">
              <a:avLst/>
            </a:prstGeom>
          </p:spPr>
        </p:pic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4BEEDAB2-DC1C-4640-9ADE-8D5F3B09A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59904" y="3329447"/>
              <a:ext cx="134535" cy="134535"/>
            </a:xfrm>
            <a:prstGeom prst="rect">
              <a:avLst/>
            </a:prstGeom>
          </p:spPr>
        </p:pic>
        <p:pic>
          <p:nvPicPr>
            <p:cNvPr id="107" name="Graphic 106">
              <a:extLst>
                <a:ext uri="{FF2B5EF4-FFF2-40B4-BE49-F238E27FC236}">
                  <a16:creationId xmlns:a16="http://schemas.microsoft.com/office/drawing/2014/main" id="{F23C3083-4B1C-402A-9D5C-F503B02F3E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0218" y="4142589"/>
              <a:ext cx="134535" cy="134535"/>
            </a:xfrm>
            <a:prstGeom prst="rect">
              <a:avLst/>
            </a:prstGeom>
          </p:spPr>
        </p:pic>
        <p:pic>
          <p:nvPicPr>
            <p:cNvPr id="109" name="Graphic 108">
              <a:extLst>
                <a:ext uri="{FF2B5EF4-FFF2-40B4-BE49-F238E27FC236}">
                  <a16:creationId xmlns:a16="http://schemas.microsoft.com/office/drawing/2014/main" id="{FEE13AA9-BC09-4523-817B-9B29D5CA5A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6362" y="6099065"/>
              <a:ext cx="134535" cy="134535"/>
            </a:xfrm>
            <a:prstGeom prst="rect">
              <a:avLst/>
            </a:prstGeom>
          </p:spPr>
        </p:pic>
        <p:pic>
          <p:nvPicPr>
            <p:cNvPr id="110" name="Graphic 109">
              <a:extLst>
                <a:ext uri="{FF2B5EF4-FFF2-40B4-BE49-F238E27FC236}">
                  <a16:creationId xmlns:a16="http://schemas.microsoft.com/office/drawing/2014/main" id="{4643D45B-48EA-43DF-BF50-1E3A6AA68E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34315" y="773278"/>
              <a:ext cx="134535" cy="134535"/>
            </a:xfrm>
            <a:prstGeom prst="rect">
              <a:avLst/>
            </a:prstGeom>
          </p:spPr>
        </p:pic>
        <p:pic>
          <p:nvPicPr>
            <p:cNvPr id="111" name="Graphic 110">
              <a:extLst>
                <a:ext uri="{FF2B5EF4-FFF2-40B4-BE49-F238E27FC236}">
                  <a16:creationId xmlns:a16="http://schemas.microsoft.com/office/drawing/2014/main" id="{47EE0A05-07AE-4971-AEE6-FBC945D582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70490" y="6539443"/>
              <a:ext cx="134535" cy="134535"/>
            </a:xfrm>
            <a:prstGeom prst="rect">
              <a:avLst/>
            </a:prstGeom>
          </p:spPr>
        </p:pic>
        <p:pic>
          <p:nvPicPr>
            <p:cNvPr id="112" name="Graphic 111">
              <a:extLst>
                <a:ext uri="{FF2B5EF4-FFF2-40B4-BE49-F238E27FC236}">
                  <a16:creationId xmlns:a16="http://schemas.microsoft.com/office/drawing/2014/main" id="{B6E7A8D5-91FE-4576-9A67-DC4886D464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987297" y="5128027"/>
              <a:ext cx="134535" cy="134535"/>
            </a:xfrm>
            <a:prstGeom prst="rect">
              <a:avLst/>
            </a:prstGeom>
          </p:spPr>
        </p:pic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8EBF4CEF-1014-4254-BD8A-B98ECAF160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376274" y="75630"/>
              <a:ext cx="134535" cy="134535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AEF34574-6EF4-49A3-85F8-2F05633E71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28665" y="405215"/>
              <a:ext cx="134535" cy="134535"/>
            </a:xfrm>
            <a:prstGeom prst="rect">
              <a:avLst/>
            </a:prstGeom>
          </p:spPr>
        </p:pic>
        <p:pic>
          <p:nvPicPr>
            <p:cNvPr id="115" name="Graphic 114">
              <a:extLst>
                <a:ext uri="{FF2B5EF4-FFF2-40B4-BE49-F238E27FC236}">
                  <a16:creationId xmlns:a16="http://schemas.microsoft.com/office/drawing/2014/main" id="{2778264D-D7A5-4ACF-9344-3901AF4395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8222" y="142897"/>
              <a:ext cx="134535" cy="134535"/>
            </a:xfrm>
            <a:prstGeom prst="rect">
              <a:avLst/>
            </a:prstGeom>
          </p:spPr>
        </p:pic>
        <p:pic>
          <p:nvPicPr>
            <p:cNvPr id="116" name="Graphic 115">
              <a:extLst>
                <a:ext uri="{FF2B5EF4-FFF2-40B4-BE49-F238E27FC236}">
                  <a16:creationId xmlns:a16="http://schemas.microsoft.com/office/drawing/2014/main" id="{55B4EFDD-E263-461D-B935-B2E128AD0B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875" y="4825421"/>
              <a:ext cx="134535" cy="134535"/>
            </a:xfrm>
            <a:prstGeom prst="rect">
              <a:avLst/>
            </a:prstGeom>
          </p:spPr>
        </p:pic>
        <p:pic>
          <p:nvPicPr>
            <p:cNvPr id="117" name="Graphic 116">
              <a:extLst>
                <a:ext uri="{FF2B5EF4-FFF2-40B4-BE49-F238E27FC236}">
                  <a16:creationId xmlns:a16="http://schemas.microsoft.com/office/drawing/2014/main" id="{0449837F-028C-4FE7-BE3B-3B3B7D62B4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25082" y="6795783"/>
              <a:ext cx="134535" cy="134535"/>
            </a:xfrm>
            <a:prstGeom prst="rect">
              <a:avLst/>
            </a:prstGeom>
          </p:spPr>
        </p:pic>
        <p:pic>
          <p:nvPicPr>
            <p:cNvPr id="118" name="Graphic 117">
              <a:extLst>
                <a:ext uri="{FF2B5EF4-FFF2-40B4-BE49-F238E27FC236}">
                  <a16:creationId xmlns:a16="http://schemas.microsoft.com/office/drawing/2014/main" id="{71D7FF9F-40EE-4DA9-BDCB-16B0CBC5B1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944492" y="189596"/>
              <a:ext cx="134535" cy="134535"/>
            </a:xfrm>
            <a:prstGeom prst="rect">
              <a:avLst/>
            </a:prstGeom>
          </p:spPr>
        </p:pic>
        <p:pic>
          <p:nvPicPr>
            <p:cNvPr id="119" name="Graphic 118">
              <a:extLst>
                <a:ext uri="{FF2B5EF4-FFF2-40B4-BE49-F238E27FC236}">
                  <a16:creationId xmlns:a16="http://schemas.microsoft.com/office/drawing/2014/main" id="{5CE4F88B-B873-4815-8961-4C39E3CFB7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09017" y="-66653"/>
              <a:ext cx="209550" cy="209550"/>
            </a:xfrm>
            <a:prstGeom prst="rect">
              <a:avLst/>
            </a:prstGeom>
          </p:spPr>
        </p:pic>
        <p:pic>
          <p:nvPicPr>
            <p:cNvPr id="120" name="Graphic 119">
              <a:extLst>
                <a:ext uri="{FF2B5EF4-FFF2-40B4-BE49-F238E27FC236}">
                  <a16:creationId xmlns:a16="http://schemas.microsoft.com/office/drawing/2014/main" id="{8760DCFA-A8D3-4895-BA7F-BDE4490D43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1313" y="1746512"/>
              <a:ext cx="209550" cy="209550"/>
            </a:xfrm>
            <a:prstGeom prst="rect">
              <a:avLst/>
            </a:prstGeom>
          </p:spPr>
        </p:pic>
        <p:pic>
          <p:nvPicPr>
            <p:cNvPr id="121" name="Graphic 120">
              <a:extLst>
                <a:ext uri="{FF2B5EF4-FFF2-40B4-BE49-F238E27FC236}">
                  <a16:creationId xmlns:a16="http://schemas.microsoft.com/office/drawing/2014/main" id="{ECF88A6D-3222-4110-9C30-ABF985F28A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87611" y="6713427"/>
              <a:ext cx="209550" cy="209550"/>
            </a:xfrm>
            <a:prstGeom prst="rect">
              <a:avLst/>
            </a:prstGeom>
          </p:spPr>
        </p:pic>
        <p:pic>
          <p:nvPicPr>
            <p:cNvPr id="122" name="Graphic 121">
              <a:extLst>
                <a:ext uri="{FF2B5EF4-FFF2-40B4-BE49-F238E27FC236}">
                  <a16:creationId xmlns:a16="http://schemas.microsoft.com/office/drawing/2014/main" id="{C28AA028-ACCD-4120-9EEF-67B4CE67A2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42906" y="6269974"/>
              <a:ext cx="209550" cy="209550"/>
            </a:xfrm>
            <a:prstGeom prst="rect">
              <a:avLst/>
            </a:prstGeom>
          </p:spPr>
        </p:pic>
        <p:pic>
          <p:nvPicPr>
            <p:cNvPr id="123" name="Graphic 122">
              <a:extLst>
                <a:ext uri="{FF2B5EF4-FFF2-40B4-BE49-F238E27FC236}">
                  <a16:creationId xmlns:a16="http://schemas.microsoft.com/office/drawing/2014/main" id="{305EB149-4D0B-4677-A2E6-ADDDADBC2C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555665" y="1870141"/>
              <a:ext cx="209550" cy="209550"/>
            </a:xfrm>
            <a:prstGeom prst="rect">
              <a:avLst/>
            </a:prstGeom>
          </p:spPr>
        </p:pic>
        <p:pic>
          <p:nvPicPr>
            <p:cNvPr id="124" name="Graphic 123">
              <a:extLst>
                <a:ext uri="{FF2B5EF4-FFF2-40B4-BE49-F238E27FC236}">
                  <a16:creationId xmlns:a16="http://schemas.microsoft.com/office/drawing/2014/main" id="{6ADEB0B4-0730-4D57-927E-D5EF685A0F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83963" y="-90120"/>
              <a:ext cx="209550" cy="209550"/>
            </a:xfrm>
            <a:prstGeom prst="rect">
              <a:avLst/>
            </a:prstGeom>
          </p:spPr>
        </p:pic>
        <p:pic>
          <p:nvPicPr>
            <p:cNvPr id="125" name="Graphic 124">
              <a:extLst>
                <a:ext uri="{FF2B5EF4-FFF2-40B4-BE49-F238E27FC236}">
                  <a16:creationId xmlns:a16="http://schemas.microsoft.com/office/drawing/2014/main" id="{CB8EB0BE-7FD4-4D0A-AF79-64BD07BE0E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98605" y="2291757"/>
              <a:ext cx="209550" cy="209550"/>
            </a:xfrm>
            <a:prstGeom prst="rect">
              <a:avLst/>
            </a:prstGeom>
          </p:spPr>
        </p:pic>
        <p:pic>
          <p:nvPicPr>
            <p:cNvPr id="126" name="Graphic 125">
              <a:extLst>
                <a:ext uri="{FF2B5EF4-FFF2-40B4-BE49-F238E27FC236}">
                  <a16:creationId xmlns:a16="http://schemas.microsoft.com/office/drawing/2014/main" id="{90286B29-B001-432E-B5F5-85008E8DBB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29135" y="6753224"/>
              <a:ext cx="209550" cy="209550"/>
            </a:xfrm>
            <a:prstGeom prst="rect">
              <a:avLst/>
            </a:prstGeom>
          </p:spPr>
        </p:pic>
        <p:pic>
          <p:nvPicPr>
            <p:cNvPr id="127" name="Graphic 126">
              <a:extLst>
                <a:ext uri="{FF2B5EF4-FFF2-40B4-BE49-F238E27FC236}">
                  <a16:creationId xmlns:a16="http://schemas.microsoft.com/office/drawing/2014/main" id="{9B9C96A3-95C4-451F-B7C0-70E67A1564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82697" y="4747664"/>
              <a:ext cx="134535" cy="1345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57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056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userDrawn="1">
          <p15:clr>
            <a:srgbClr val="F26B43"/>
          </p15:clr>
        </p15:guide>
        <p15:guide id="2" orient="horz" pos="4320" userDrawn="1">
          <p15:clr>
            <a:srgbClr val="F26B43"/>
          </p15:clr>
        </p15:guide>
        <p15:guide id="3" userDrawn="1">
          <p15:clr>
            <a:srgbClr val="F26B43"/>
          </p15:clr>
        </p15:guide>
        <p15:guide id="5" pos="7339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orient="horz" pos="340" userDrawn="1">
          <p15:clr>
            <a:srgbClr val="F26B43"/>
          </p15:clr>
        </p15:guide>
        <p15:guide id="8" orient="horz" pos="3979" userDrawn="1">
          <p15:clr>
            <a:srgbClr val="F26B43"/>
          </p15:clr>
        </p15:guide>
        <p15:guide id="9" orient="horz" pos="855" userDrawn="1">
          <p15:clr>
            <a:srgbClr val="F26B43"/>
          </p15:clr>
        </p15:guide>
        <p15:guide id="10" pos="347" userDrawn="1">
          <p15:clr>
            <a:srgbClr val="F26B43"/>
          </p15:clr>
        </p15:guide>
        <p15:guide id="11" pos="862" userDrawn="1">
          <p15:clr>
            <a:srgbClr val="F26B43"/>
          </p15:clr>
        </p15:guide>
        <p15:guide id="12" orient="horz" pos="971" userDrawn="1">
          <p15:clr>
            <a:srgbClr val="F26B43"/>
          </p15:clr>
        </p15:guide>
        <p15:guide id="13" orient="horz" pos="1486" userDrawn="1">
          <p15:clr>
            <a:srgbClr val="F26B43"/>
          </p15:clr>
        </p15:guide>
        <p15:guide id="14" orient="horz" pos="1603" userDrawn="1">
          <p15:clr>
            <a:srgbClr val="F26B43"/>
          </p15:clr>
        </p15:guide>
        <p15:guide id="15" orient="horz" pos="2118" userDrawn="1">
          <p15:clr>
            <a:srgbClr val="F26B43"/>
          </p15:clr>
        </p15:guide>
        <p15:guide id="16" orient="horz" pos="2234" userDrawn="1">
          <p15:clr>
            <a:srgbClr val="F26B43"/>
          </p15:clr>
        </p15:guide>
        <p15:guide id="17" orient="horz" pos="2749" userDrawn="1">
          <p15:clr>
            <a:srgbClr val="F26B43"/>
          </p15:clr>
        </p15:guide>
        <p15:guide id="18" orient="horz" pos="2866" userDrawn="1">
          <p15:clr>
            <a:srgbClr val="F26B43"/>
          </p15:clr>
        </p15:guide>
        <p15:guide id="19" orient="horz" pos="3381" userDrawn="1">
          <p15:clr>
            <a:srgbClr val="F26B43"/>
          </p15:clr>
        </p15:guide>
        <p15:guide id="20" orient="horz" pos="3464" userDrawn="1">
          <p15:clr>
            <a:srgbClr val="F26B43"/>
          </p15:clr>
        </p15:guide>
        <p15:guide id="21" pos="995" userDrawn="1">
          <p15:clr>
            <a:srgbClr val="F26B43"/>
          </p15:clr>
        </p15:guide>
        <p15:guide id="22" pos="1510" userDrawn="1">
          <p15:clr>
            <a:srgbClr val="F26B43"/>
          </p15:clr>
        </p15:guide>
        <p15:guide id="23" pos="1643" userDrawn="1">
          <p15:clr>
            <a:srgbClr val="F26B43"/>
          </p15:clr>
        </p15:guide>
        <p15:guide id="24" pos="2157" userDrawn="1">
          <p15:clr>
            <a:srgbClr val="F26B43"/>
          </p15:clr>
        </p15:guide>
        <p15:guide id="25" pos="2290" userDrawn="1">
          <p15:clr>
            <a:srgbClr val="F26B43"/>
          </p15:clr>
        </p15:guide>
        <p15:guide id="26" pos="2805" userDrawn="1">
          <p15:clr>
            <a:srgbClr val="F26B43"/>
          </p15:clr>
        </p15:guide>
        <p15:guide id="27" pos="2938" userDrawn="1">
          <p15:clr>
            <a:srgbClr val="F26B43"/>
          </p15:clr>
        </p15:guide>
        <p15:guide id="28" pos="3453" userDrawn="1">
          <p15:clr>
            <a:srgbClr val="F26B43"/>
          </p15:clr>
        </p15:guide>
        <p15:guide id="29" pos="3586" userDrawn="1">
          <p15:clr>
            <a:srgbClr val="F26B43"/>
          </p15:clr>
        </p15:guide>
        <p15:guide id="30" pos="4101" userDrawn="1">
          <p15:clr>
            <a:srgbClr val="F26B43"/>
          </p15:clr>
        </p15:guide>
        <p15:guide id="31" pos="4233" userDrawn="1">
          <p15:clr>
            <a:srgbClr val="F26B43"/>
          </p15:clr>
        </p15:guide>
        <p15:guide id="32" pos="4748" userDrawn="1">
          <p15:clr>
            <a:srgbClr val="F26B43"/>
          </p15:clr>
        </p15:guide>
        <p15:guide id="33" pos="4881" userDrawn="1">
          <p15:clr>
            <a:srgbClr val="F26B43"/>
          </p15:clr>
        </p15:guide>
        <p15:guide id="34" pos="5396" userDrawn="1">
          <p15:clr>
            <a:srgbClr val="F26B43"/>
          </p15:clr>
        </p15:guide>
        <p15:guide id="35" pos="5529" userDrawn="1">
          <p15:clr>
            <a:srgbClr val="F26B43"/>
          </p15:clr>
        </p15:guide>
        <p15:guide id="36" pos="6044" userDrawn="1">
          <p15:clr>
            <a:srgbClr val="F26B43"/>
          </p15:clr>
        </p15:guide>
        <p15:guide id="37" pos="6177" userDrawn="1">
          <p15:clr>
            <a:srgbClr val="F26B43"/>
          </p15:clr>
        </p15:guide>
        <p15:guide id="38" pos="6692" userDrawn="1">
          <p15:clr>
            <a:srgbClr val="F26B43"/>
          </p15:clr>
        </p15:guide>
        <p15:guide id="39" pos="68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.svg"/><Relationship Id="rId4" Type="http://schemas.openxmlformats.org/officeDocument/2006/relationships/audio" Target="../media/media2.mp3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7.xml"/><Relationship Id="rId7" Type="http://schemas.openxmlformats.org/officeDocument/2006/relationships/slide" Target="slide6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10.xml"/><Relationship Id="rId4" Type="http://schemas.openxmlformats.org/officeDocument/2006/relationships/slide" Target="slide9.xml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5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audio" Target="../media/media3.mp3"/><Relationship Id="rId16" Type="http://schemas.openxmlformats.org/officeDocument/2006/relationships/image" Target="../media/image9.png"/><Relationship Id="rId1" Type="http://schemas.microsoft.com/office/2007/relationships/media" Target="../media/media3.mp3"/><Relationship Id="rId6" Type="http://schemas.openxmlformats.org/officeDocument/2006/relationships/image" Target="../media/image4.svg"/><Relationship Id="rId11" Type="http://schemas.openxmlformats.org/officeDocument/2006/relationships/image" Target="../media/image13.svg"/><Relationship Id="rId5" Type="http://schemas.openxmlformats.org/officeDocument/2006/relationships/image" Target="../media/image3.pn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slide" Target="slide2.xml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.xml"/><Relationship Id="rId12" Type="http://schemas.openxmlformats.org/officeDocument/2006/relationships/image" Target="../media/image9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9.svg"/><Relationship Id="rId11" Type="http://schemas.openxmlformats.org/officeDocument/2006/relationships/image" Target="../media/image21.sv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7.svg"/><Relationship Id="rId1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.xml"/><Relationship Id="rId12" Type="http://schemas.openxmlformats.org/officeDocument/2006/relationships/image" Target="../media/image26.png"/><Relationship Id="rId17" Type="http://schemas.openxmlformats.org/officeDocument/2006/relationships/image" Target="../media/image31.svg"/><Relationship Id="rId2" Type="http://schemas.openxmlformats.org/officeDocument/2006/relationships/audio" Target="../media/media5.mp3"/><Relationship Id="rId16" Type="http://schemas.openxmlformats.org/officeDocument/2006/relationships/image" Target="../media/image30.png"/><Relationship Id="rId20" Type="http://schemas.openxmlformats.org/officeDocument/2006/relationships/image" Target="../media/image9.png"/><Relationship Id="rId1" Type="http://schemas.microsoft.com/office/2007/relationships/media" Target="../media/media5.mp3"/><Relationship Id="rId6" Type="http://schemas.openxmlformats.org/officeDocument/2006/relationships/image" Target="../media/image23.svg"/><Relationship Id="rId11" Type="http://schemas.openxmlformats.org/officeDocument/2006/relationships/image" Target="../media/image25.svg"/><Relationship Id="rId5" Type="http://schemas.openxmlformats.org/officeDocument/2006/relationships/image" Target="../media/image22.png"/><Relationship Id="rId15" Type="http://schemas.openxmlformats.org/officeDocument/2006/relationships/image" Target="../media/image29.svg"/><Relationship Id="rId10" Type="http://schemas.openxmlformats.org/officeDocument/2006/relationships/image" Target="../media/image24.png"/><Relationship Id="rId19" Type="http://schemas.openxmlformats.org/officeDocument/2006/relationships/image" Target="../media/image8.sv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3.sv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svg"/><Relationship Id="rId12" Type="http://schemas.openxmlformats.org/officeDocument/2006/relationships/image" Target="../media/image3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11" Type="http://schemas.openxmlformats.org/officeDocument/2006/relationships/image" Target="../media/image36.svg"/><Relationship Id="rId5" Type="http://schemas.openxmlformats.org/officeDocument/2006/relationships/slide" Target="slide2.xml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4.svg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png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17" Type="http://schemas.openxmlformats.org/officeDocument/2006/relationships/slide" Target="slide2.xml"/><Relationship Id="rId2" Type="http://schemas.openxmlformats.org/officeDocument/2006/relationships/audio" Target="../media/media7.mp3"/><Relationship Id="rId16" Type="http://schemas.openxmlformats.org/officeDocument/2006/relationships/image" Target="../media/image50.svg"/><Relationship Id="rId20" Type="http://schemas.openxmlformats.org/officeDocument/2006/relationships/image" Target="../media/image9.png"/><Relationship Id="rId1" Type="http://schemas.microsoft.com/office/2007/relationships/media" Target="../media/media7.mp3"/><Relationship Id="rId6" Type="http://schemas.openxmlformats.org/officeDocument/2006/relationships/image" Target="../media/image40.sv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svg"/><Relationship Id="rId19" Type="http://schemas.openxmlformats.org/officeDocument/2006/relationships/image" Target="../media/image13.sv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3.png"/><Relationship Id="rId14" Type="http://schemas.openxmlformats.org/officeDocument/2006/relationships/image" Target="../media/image4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46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12" Type="http://schemas.openxmlformats.org/officeDocument/2006/relationships/image" Target="../media/image4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2.svg"/><Relationship Id="rId11" Type="http://schemas.openxmlformats.org/officeDocument/2006/relationships/image" Target="../media/image13.svg"/><Relationship Id="rId5" Type="http://schemas.openxmlformats.org/officeDocument/2006/relationships/image" Target="../media/image51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7.xml"/><Relationship Id="rId9" Type="http://schemas.openxmlformats.org/officeDocument/2006/relationships/slide" Target="slide2.xml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.xml"/><Relationship Id="rId12" Type="http://schemas.openxmlformats.org/officeDocument/2006/relationships/image" Target="../media/image9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6.svg"/><Relationship Id="rId11" Type="http://schemas.openxmlformats.org/officeDocument/2006/relationships/image" Target="../media/image58.svg"/><Relationship Id="rId5" Type="http://schemas.openxmlformats.org/officeDocument/2006/relationships/image" Target="../media/image55.png"/><Relationship Id="rId10" Type="http://schemas.openxmlformats.org/officeDocument/2006/relationships/image" Target="../media/image57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0.svg"/><Relationship Id="rId11" Type="http://schemas.openxmlformats.org/officeDocument/2006/relationships/image" Target="../media/image9.png"/><Relationship Id="rId5" Type="http://schemas.openxmlformats.org/officeDocument/2006/relationships/image" Target="../media/image59.png"/><Relationship Id="rId10" Type="http://schemas.openxmlformats.org/officeDocument/2006/relationships/image" Target="../media/image46.sv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5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svg"/><Relationship Id="rId5" Type="http://schemas.openxmlformats.org/officeDocument/2006/relationships/image" Target="../media/image61.png"/><Relationship Id="rId4" Type="http://schemas.openxmlformats.org/officeDocument/2006/relationships/image" Target="../media/image6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D751BA5-1313-40C8-A98A-0F2359F10B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769116">
            <a:off x="7296803" y="7379564"/>
            <a:ext cx="802776" cy="541078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EB03EE0-16A8-471C-BCBD-A7CDEA82C5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880699">
            <a:off x="12944886" y="401734"/>
            <a:ext cx="1542228" cy="608032"/>
          </a:xfrm>
          <a:prstGeom prst="rect">
            <a:avLst/>
          </a:prstGeom>
        </p:spPr>
      </p:pic>
      <p:grpSp>
        <p:nvGrpSpPr>
          <p:cNvPr id="7" name="Graphic 4">
            <a:extLst>
              <a:ext uri="{FF2B5EF4-FFF2-40B4-BE49-F238E27FC236}">
                <a16:creationId xmlns:a16="http://schemas.microsoft.com/office/drawing/2014/main" id="{98A2B83F-79C3-4C33-A23C-F66867812C3E}"/>
              </a:ext>
            </a:extLst>
          </p:cNvPr>
          <p:cNvGrpSpPr/>
          <p:nvPr/>
        </p:nvGrpSpPr>
        <p:grpSpPr>
          <a:xfrm rot="10800000">
            <a:off x="11170120" y="-1340739"/>
            <a:ext cx="961085" cy="957895"/>
            <a:chOff x="4762486" y="2828925"/>
            <a:chExt cx="961085" cy="957895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E015552-A998-4D83-9257-47CFF45B441F}"/>
                </a:ext>
              </a:extLst>
            </p:cNvPr>
            <p:cNvSpPr/>
            <p:nvPr/>
          </p:nvSpPr>
          <p:spPr>
            <a:xfrm>
              <a:off x="4762486" y="2901219"/>
              <a:ext cx="886886" cy="885600"/>
            </a:xfrm>
            <a:custGeom>
              <a:avLst/>
              <a:gdLst>
                <a:gd name="connsiteX0" fmla="*/ 12586 w 886886"/>
                <a:gd name="connsiteY0" fmla="*/ 832866 h 885600"/>
                <a:gd name="connsiteX1" fmla="*/ 630378 w 886886"/>
                <a:gd name="connsiteY1" fmla="*/ 0 h 885600"/>
                <a:gd name="connsiteX2" fmla="*/ 886886 w 886886"/>
                <a:gd name="connsiteY2" fmla="*/ 260033 h 885600"/>
                <a:gd name="connsiteX3" fmla="*/ 52306 w 886886"/>
                <a:gd name="connsiteY3" fmla="*/ 873347 h 885600"/>
                <a:gd name="connsiteX4" fmla="*/ 12586 w 886886"/>
                <a:gd name="connsiteY4" fmla="*/ 832866 h 88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886" h="885600">
                  <a:moveTo>
                    <a:pt x="12586" y="832866"/>
                  </a:moveTo>
                  <a:lnTo>
                    <a:pt x="630378" y="0"/>
                  </a:lnTo>
                  <a:lnTo>
                    <a:pt x="886886" y="260033"/>
                  </a:lnTo>
                  <a:lnTo>
                    <a:pt x="52306" y="873347"/>
                  </a:lnTo>
                  <a:cubicBezTo>
                    <a:pt x="12015" y="903637"/>
                    <a:pt x="-18084" y="873062"/>
                    <a:pt x="12586" y="832866"/>
                  </a:cubicBezTo>
                  <a:close/>
                </a:path>
              </a:pathLst>
            </a:custGeom>
            <a:solidFill>
              <a:srgbClr val="F39C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D518188-8242-4ED4-AB92-0D71D0A9515B}"/>
                </a:ext>
              </a:extLst>
            </p:cNvPr>
            <p:cNvSpPr/>
            <p:nvPr/>
          </p:nvSpPr>
          <p:spPr>
            <a:xfrm>
              <a:off x="5354764" y="2828925"/>
              <a:ext cx="368808" cy="368808"/>
            </a:xfrm>
            <a:custGeom>
              <a:avLst/>
              <a:gdLst>
                <a:gd name="connsiteX0" fmla="*/ 368808 w 368808"/>
                <a:gd name="connsiteY0" fmla="*/ 184404 h 368808"/>
                <a:gd name="connsiteX1" fmla="*/ 184404 w 368808"/>
                <a:gd name="connsiteY1" fmla="*/ 368808 h 368808"/>
                <a:gd name="connsiteX2" fmla="*/ 0 w 368808"/>
                <a:gd name="connsiteY2" fmla="*/ 184404 h 368808"/>
                <a:gd name="connsiteX3" fmla="*/ 184404 w 368808"/>
                <a:gd name="connsiteY3" fmla="*/ 0 h 368808"/>
                <a:gd name="connsiteX4" fmla="*/ 368808 w 368808"/>
                <a:gd name="connsiteY4" fmla="*/ 184404 h 368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808" h="368808">
                  <a:moveTo>
                    <a:pt x="368808" y="184404"/>
                  </a:moveTo>
                  <a:cubicBezTo>
                    <a:pt x="368808" y="286248"/>
                    <a:pt x="286248" y="368808"/>
                    <a:pt x="184404" y="368808"/>
                  </a:cubicBezTo>
                  <a:cubicBezTo>
                    <a:pt x="82561" y="368808"/>
                    <a:pt x="0" y="286248"/>
                    <a:pt x="0" y="184404"/>
                  </a:cubicBezTo>
                  <a:cubicBezTo>
                    <a:pt x="0" y="82560"/>
                    <a:pt x="82561" y="0"/>
                    <a:pt x="184404" y="0"/>
                  </a:cubicBezTo>
                  <a:cubicBezTo>
                    <a:pt x="286248" y="0"/>
                    <a:pt x="368808" y="82560"/>
                    <a:pt x="368808" y="184404"/>
                  </a:cubicBezTo>
                  <a:close/>
                </a:path>
              </a:pathLst>
            </a:custGeom>
            <a:solidFill>
              <a:srgbClr val="F39C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9ACF4DE-6F91-4F19-BCF8-C918E32BF8D1}"/>
                </a:ext>
              </a:extLst>
            </p:cNvPr>
            <p:cNvSpPr/>
            <p:nvPr/>
          </p:nvSpPr>
          <p:spPr>
            <a:xfrm>
              <a:off x="5054360" y="2963132"/>
              <a:ext cx="538052" cy="533570"/>
            </a:xfrm>
            <a:custGeom>
              <a:avLst/>
              <a:gdLst>
                <a:gd name="connsiteX0" fmla="*/ 407274 w 538052"/>
                <a:gd name="connsiteY0" fmla="*/ 0 h 533570"/>
                <a:gd name="connsiteX1" fmla="*/ 19321 w 538052"/>
                <a:gd name="connsiteY1" fmla="*/ 477964 h 533570"/>
                <a:gd name="connsiteX2" fmla="*/ 54468 w 538052"/>
                <a:gd name="connsiteY2" fmla="*/ 515112 h 533570"/>
                <a:gd name="connsiteX3" fmla="*/ 538053 w 538052"/>
                <a:gd name="connsiteY3" fmla="*/ 130778 h 533570"/>
                <a:gd name="connsiteX4" fmla="*/ 407274 w 538052"/>
                <a:gd name="connsiteY4" fmla="*/ 0 h 53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052" h="533570">
                  <a:moveTo>
                    <a:pt x="407274" y="0"/>
                  </a:moveTo>
                  <a:lnTo>
                    <a:pt x="19321" y="477964"/>
                  </a:lnTo>
                  <a:cubicBezTo>
                    <a:pt x="-20208" y="526637"/>
                    <a:pt x="5605" y="553974"/>
                    <a:pt x="54468" y="515112"/>
                  </a:cubicBezTo>
                  <a:lnTo>
                    <a:pt x="538053" y="130778"/>
                  </a:lnTo>
                  <a:lnTo>
                    <a:pt x="407274" y="0"/>
                  </a:lnTo>
                  <a:close/>
                </a:path>
              </a:pathLst>
            </a:custGeom>
            <a:solidFill>
              <a:srgbClr val="F1C4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4">
              <a:extLst>
                <a:ext uri="{FF2B5EF4-FFF2-40B4-BE49-F238E27FC236}">
                  <a16:creationId xmlns:a16="http://schemas.microsoft.com/office/drawing/2014/main" id="{98A2B83F-79C3-4C33-A23C-F66867812C3E}"/>
                </a:ext>
              </a:extLst>
            </p:cNvPr>
            <p:cNvGrpSpPr/>
            <p:nvPr/>
          </p:nvGrpSpPr>
          <p:grpSpPr>
            <a:xfrm>
              <a:off x="5416105" y="2895184"/>
              <a:ext cx="241172" cy="241207"/>
              <a:chOff x="5416105" y="2895184"/>
              <a:chExt cx="241172" cy="241207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FF5375A-552D-4819-A485-9579E5C39C40}"/>
                  </a:ext>
                </a:extLst>
              </p:cNvPr>
              <p:cNvSpPr/>
              <p:nvPr/>
            </p:nvSpPr>
            <p:spPr>
              <a:xfrm>
                <a:off x="5416105" y="2895219"/>
                <a:ext cx="241172" cy="241173"/>
              </a:xfrm>
              <a:custGeom>
                <a:avLst/>
                <a:gdLst>
                  <a:gd name="connsiteX0" fmla="*/ 241173 w 241172"/>
                  <a:gd name="connsiteY0" fmla="*/ 120587 h 241173"/>
                  <a:gd name="connsiteX1" fmla="*/ 120586 w 241172"/>
                  <a:gd name="connsiteY1" fmla="*/ 241173 h 241173"/>
                  <a:gd name="connsiteX2" fmla="*/ 0 w 241172"/>
                  <a:gd name="connsiteY2" fmla="*/ 120587 h 241173"/>
                  <a:gd name="connsiteX3" fmla="*/ 120586 w 241172"/>
                  <a:gd name="connsiteY3" fmla="*/ 0 h 241173"/>
                  <a:gd name="connsiteX4" fmla="*/ 241173 w 241172"/>
                  <a:gd name="connsiteY4" fmla="*/ 120587 h 241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172" h="241173">
                    <a:moveTo>
                      <a:pt x="241173" y="120587"/>
                    </a:moveTo>
                    <a:cubicBezTo>
                      <a:pt x="241173" y="187185"/>
                      <a:pt x="187185" y="241173"/>
                      <a:pt x="120586" y="241173"/>
                    </a:cubicBezTo>
                    <a:cubicBezTo>
                      <a:pt x="53988" y="241173"/>
                      <a:pt x="0" y="187185"/>
                      <a:pt x="0" y="120587"/>
                    </a:cubicBezTo>
                    <a:cubicBezTo>
                      <a:pt x="0" y="53988"/>
                      <a:pt x="53988" y="0"/>
                      <a:pt x="120586" y="0"/>
                    </a:cubicBezTo>
                    <a:cubicBezTo>
                      <a:pt x="187185" y="0"/>
                      <a:pt x="241173" y="53988"/>
                      <a:pt x="241173" y="120587"/>
                    </a:cubicBezTo>
                    <a:close/>
                  </a:path>
                </a:pathLst>
              </a:custGeom>
              <a:solidFill>
                <a:srgbClr val="E67E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F66D88D-78FC-40B3-9BDB-1624B31827F5}"/>
                  </a:ext>
                </a:extLst>
              </p:cNvPr>
              <p:cNvSpPr/>
              <p:nvPr/>
            </p:nvSpPr>
            <p:spPr>
              <a:xfrm>
                <a:off x="5450820" y="2895184"/>
                <a:ext cx="206304" cy="210933"/>
              </a:xfrm>
              <a:custGeom>
                <a:avLst/>
                <a:gdLst>
                  <a:gd name="connsiteX0" fmla="*/ 5671 w 206304"/>
                  <a:gd name="connsiteY0" fmla="*/ 30705 h 210933"/>
                  <a:gd name="connsiteX1" fmla="*/ 6052 w 206304"/>
                  <a:gd name="connsiteY1" fmla="*/ 60328 h 210933"/>
                  <a:gd name="connsiteX2" fmla="*/ 37580 w 206304"/>
                  <a:gd name="connsiteY2" fmla="*/ 59376 h 210933"/>
                  <a:gd name="connsiteX3" fmla="*/ 43104 w 206304"/>
                  <a:gd name="connsiteY3" fmla="*/ 53851 h 210933"/>
                  <a:gd name="connsiteX4" fmla="*/ 77204 w 206304"/>
                  <a:gd name="connsiteY4" fmla="*/ 51946 h 210933"/>
                  <a:gd name="connsiteX5" fmla="*/ 78156 w 206304"/>
                  <a:gd name="connsiteY5" fmla="*/ 86903 h 210933"/>
                  <a:gd name="connsiteX6" fmla="*/ 50724 w 206304"/>
                  <a:gd name="connsiteY6" fmla="*/ 114335 h 210933"/>
                  <a:gd name="connsiteX7" fmla="*/ 48914 w 206304"/>
                  <a:gd name="connsiteY7" fmla="*/ 148434 h 210933"/>
                  <a:gd name="connsiteX8" fmla="*/ 83871 w 206304"/>
                  <a:gd name="connsiteY8" fmla="*/ 149387 h 210933"/>
                  <a:gd name="connsiteX9" fmla="*/ 97206 w 206304"/>
                  <a:gd name="connsiteY9" fmla="*/ 136052 h 210933"/>
                  <a:gd name="connsiteX10" fmla="*/ 122352 w 206304"/>
                  <a:gd name="connsiteY10" fmla="*/ 127098 h 210933"/>
                  <a:gd name="connsiteX11" fmla="*/ 138259 w 206304"/>
                  <a:gd name="connsiteY11" fmla="*/ 168627 h 210933"/>
                  <a:gd name="connsiteX12" fmla="*/ 132353 w 206304"/>
                  <a:gd name="connsiteY12" fmla="*/ 194726 h 210933"/>
                  <a:gd name="connsiteX13" fmla="*/ 171977 w 206304"/>
                  <a:gd name="connsiteY13" fmla="*/ 204441 h 210933"/>
                  <a:gd name="connsiteX14" fmla="*/ 171120 w 206304"/>
                  <a:gd name="connsiteY14" fmla="*/ 35087 h 210933"/>
                  <a:gd name="connsiteX15" fmla="*/ 5671 w 206304"/>
                  <a:gd name="connsiteY15" fmla="*/ 30705 h 210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6304" h="210933">
                    <a:moveTo>
                      <a:pt x="5671" y="30705"/>
                    </a:moveTo>
                    <a:cubicBezTo>
                      <a:pt x="-1378" y="40135"/>
                      <a:pt x="-2521" y="51756"/>
                      <a:pt x="6052" y="60328"/>
                    </a:cubicBezTo>
                    <a:cubicBezTo>
                      <a:pt x="14624" y="68901"/>
                      <a:pt x="29007" y="67948"/>
                      <a:pt x="37580" y="59376"/>
                    </a:cubicBezTo>
                    <a:lnTo>
                      <a:pt x="43104" y="53851"/>
                    </a:lnTo>
                    <a:cubicBezTo>
                      <a:pt x="52343" y="44612"/>
                      <a:pt x="67488" y="43278"/>
                      <a:pt x="77204" y="51946"/>
                    </a:cubicBezTo>
                    <a:cubicBezTo>
                      <a:pt x="87586" y="61281"/>
                      <a:pt x="87872" y="77187"/>
                      <a:pt x="78156" y="86903"/>
                    </a:cubicBezTo>
                    <a:lnTo>
                      <a:pt x="50724" y="114335"/>
                    </a:lnTo>
                    <a:cubicBezTo>
                      <a:pt x="41485" y="123574"/>
                      <a:pt x="40151" y="138719"/>
                      <a:pt x="48914" y="148434"/>
                    </a:cubicBezTo>
                    <a:cubicBezTo>
                      <a:pt x="58249" y="158817"/>
                      <a:pt x="74156" y="159102"/>
                      <a:pt x="83871" y="149387"/>
                    </a:cubicBezTo>
                    <a:lnTo>
                      <a:pt x="97206" y="136052"/>
                    </a:lnTo>
                    <a:cubicBezTo>
                      <a:pt x="103778" y="129480"/>
                      <a:pt x="113113" y="125670"/>
                      <a:pt x="122352" y="127098"/>
                    </a:cubicBezTo>
                    <a:cubicBezTo>
                      <a:pt x="143688" y="130242"/>
                      <a:pt x="150546" y="155483"/>
                      <a:pt x="138259" y="168627"/>
                    </a:cubicBezTo>
                    <a:cubicBezTo>
                      <a:pt x="131687" y="175676"/>
                      <a:pt x="128829" y="185677"/>
                      <a:pt x="132353" y="194726"/>
                    </a:cubicBezTo>
                    <a:cubicBezTo>
                      <a:pt x="139211" y="212252"/>
                      <a:pt x="159976" y="215681"/>
                      <a:pt x="171977" y="204441"/>
                    </a:cubicBezTo>
                    <a:cubicBezTo>
                      <a:pt x="217983" y="157293"/>
                      <a:pt x="217793" y="81855"/>
                      <a:pt x="171120" y="35087"/>
                    </a:cubicBezTo>
                    <a:cubicBezTo>
                      <a:pt x="125591" y="-10252"/>
                      <a:pt x="53105" y="-11586"/>
                      <a:pt x="5671" y="30705"/>
                    </a:cubicBezTo>
                    <a:close/>
                  </a:path>
                </a:pathLst>
              </a:custGeom>
              <a:solidFill>
                <a:srgbClr val="D354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" name="Graphic 4">
            <a:extLst>
              <a:ext uri="{FF2B5EF4-FFF2-40B4-BE49-F238E27FC236}">
                <a16:creationId xmlns:a16="http://schemas.microsoft.com/office/drawing/2014/main" id="{98A2B83F-79C3-4C33-A23C-F66867812C3E}"/>
              </a:ext>
            </a:extLst>
          </p:cNvPr>
          <p:cNvGrpSpPr/>
          <p:nvPr/>
        </p:nvGrpSpPr>
        <p:grpSpPr>
          <a:xfrm>
            <a:off x="2237063" y="-660036"/>
            <a:ext cx="320124" cy="350693"/>
            <a:chOff x="6767577" y="3308419"/>
            <a:chExt cx="662072" cy="72529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944BCD7-DC6A-4930-8105-4B56D510C210}"/>
                </a:ext>
              </a:extLst>
            </p:cNvPr>
            <p:cNvSpPr/>
            <p:nvPr/>
          </p:nvSpPr>
          <p:spPr>
            <a:xfrm>
              <a:off x="6767577" y="3308419"/>
              <a:ext cx="662072" cy="725293"/>
            </a:xfrm>
            <a:custGeom>
              <a:avLst/>
              <a:gdLst>
                <a:gd name="connsiteX0" fmla="*/ 320927 w 662072"/>
                <a:gd name="connsiteY0" fmla="*/ 3423 h 725293"/>
                <a:gd name="connsiteX1" fmla="*/ 94423 w 662072"/>
                <a:gd name="connsiteY1" fmla="*/ 169539 h 725293"/>
                <a:gd name="connsiteX2" fmla="*/ 11365 w 662072"/>
                <a:gd name="connsiteY2" fmla="*/ 290316 h 725293"/>
                <a:gd name="connsiteX3" fmla="*/ 64228 w 662072"/>
                <a:gd name="connsiteY3" fmla="*/ 539395 h 725293"/>
                <a:gd name="connsiteX4" fmla="*/ 200150 w 662072"/>
                <a:gd name="connsiteY4" fmla="*/ 622453 h 725293"/>
                <a:gd name="connsiteX5" fmla="*/ 328452 w 662072"/>
                <a:gd name="connsiteY5" fmla="*/ 720560 h 725293"/>
                <a:gd name="connsiteX6" fmla="*/ 592676 w 662072"/>
                <a:gd name="connsiteY6" fmla="*/ 577114 h 725293"/>
                <a:gd name="connsiteX7" fmla="*/ 660589 w 662072"/>
                <a:gd name="connsiteY7" fmla="*/ 312890 h 725293"/>
                <a:gd name="connsiteX8" fmla="*/ 585055 w 662072"/>
                <a:gd name="connsiteY8" fmla="*/ 101530 h 725293"/>
                <a:gd name="connsiteX9" fmla="*/ 320927 w 662072"/>
                <a:gd name="connsiteY9" fmla="*/ 3423 h 72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2072" h="725293">
                  <a:moveTo>
                    <a:pt x="320927" y="3423"/>
                  </a:moveTo>
                  <a:cubicBezTo>
                    <a:pt x="231678" y="18187"/>
                    <a:pt x="178719" y="76575"/>
                    <a:pt x="94423" y="169539"/>
                  </a:cubicBezTo>
                  <a:cubicBezTo>
                    <a:pt x="48417" y="220212"/>
                    <a:pt x="25462" y="245644"/>
                    <a:pt x="11365" y="290316"/>
                  </a:cubicBezTo>
                  <a:cubicBezTo>
                    <a:pt x="-15115" y="374422"/>
                    <a:pt x="5554" y="477006"/>
                    <a:pt x="64228" y="539395"/>
                  </a:cubicBezTo>
                  <a:cubicBezTo>
                    <a:pt x="99471" y="576923"/>
                    <a:pt x="113473" y="562636"/>
                    <a:pt x="200150" y="622453"/>
                  </a:cubicBezTo>
                  <a:cubicBezTo>
                    <a:pt x="290924" y="685032"/>
                    <a:pt x="287209" y="708654"/>
                    <a:pt x="328452" y="720560"/>
                  </a:cubicBezTo>
                  <a:cubicBezTo>
                    <a:pt x="421416" y="747325"/>
                    <a:pt x="536192" y="655314"/>
                    <a:pt x="592676" y="577114"/>
                  </a:cubicBezTo>
                  <a:cubicBezTo>
                    <a:pt x="669923" y="470148"/>
                    <a:pt x="663446" y="353752"/>
                    <a:pt x="660589" y="312890"/>
                  </a:cubicBezTo>
                  <a:cubicBezTo>
                    <a:pt x="656969" y="261646"/>
                    <a:pt x="650969" y="175825"/>
                    <a:pt x="585055" y="101530"/>
                  </a:cubicBezTo>
                  <a:cubicBezTo>
                    <a:pt x="521714" y="29902"/>
                    <a:pt x="418844" y="-12770"/>
                    <a:pt x="320927" y="3423"/>
                  </a:cubicBezTo>
                  <a:close/>
                </a:path>
              </a:pathLst>
            </a:custGeom>
            <a:solidFill>
              <a:srgbClr val="7F8C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63761C6-B6CC-4D2F-A34A-6CA5F3698FA1}"/>
                </a:ext>
              </a:extLst>
            </p:cNvPr>
            <p:cNvSpPr/>
            <p:nvPr/>
          </p:nvSpPr>
          <p:spPr>
            <a:xfrm>
              <a:off x="6962298" y="3308419"/>
              <a:ext cx="467351" cy="706844"/>
            </a:xfrm>
            <a:custGeom>
              <a:avLst/>
              <a:gdLst>
                <a:gd name="connsiteX0" fmla="*/ 397955 w 467351"/>
                <a:gd name="connsiteY0" fmla="*/ 577114 h 706844"/>
                <a:gd name="connsiteX1" fmla="*/ 465868 w 467351"/>
                <a:gd name="connsiteY1" fmla="*/ 312890 h 706844"/>
                <a:gd name="connsiteX2" fmla="*/ 390334 w 467351"/>
                <a:gd name="connsiteY2" fmla="*/ 101530 h 706844"/>
                <a:gd name="connsiteX3" fmla="*/ 126111 w 467351"/>
                <a:gd name="connsiteY3" fmla="*/ 3423 h 706844"/>
                <a:gd name="connsiteX4" fmla="*/ 0 w 467351"/>
                <a:gd name="connsiteY4" fmla="*/ 66288 h 706844"/>
                <a:gd name="connsiteX5" fmla="*/ 857 w 467351"/>
                <a:gd name="connsiteY5" fmla="*/ 68669 h 706844"/>
                <a:gd name="connsiteX6" fmla="*/ 45720 w 467351"/>
                <a:gd name="connsiteY6" fmla="*/ 84290 h 706844"/>
                <a:gd name="connsiteX7" fmla="*/ 142589 w 467351"/>
                <a:gd name="connsiteY7" fmla="*/ 37522 h 706844"/>
                <a:gd name="connsiteX8" fmla="*/ 187452 w 467351"/>
                <a:gd name="connsiteY8" fmla="*/ 53143 h 706844"/>
                <a:gd name="connsiteX9" fmla="*/ 171831 w 467351"/>
                <a:gd name="connsiteY9" fmla="*/ 98006 h 706844"/>
                <a:gd name="connsiteX10" fmla="*/ 53816 w 467351"/>
                <a:gd name="connsiteY10" fmla="*/ 154966 h 706844"/>
                <a:gd name="connsiteX11" fmla="*/ 38195 w 467351"/>
                <a:gd name="connsiteY11" fmla="*/ 199828 h 706844"/>
                <a:gd name="connsiteX12" fmla="*/ 83058 w 467351"/>
                <a:gd name="connsiteY12" fmla="*/ 215449 h 706844"/>
                <a:gd name="connsiteX13" fmla="*/ 258604 w 467351"/>
                <a:gd name="connsiteY13" fmla="*/ 130677 h 706844"/>
                <a:gd name="connsiteX14" fmla="*/ 303467 w 467351"/>
                <a:gd name="connsiteY14" fmla="*/ 146298 h 706844"/>
                <a:gd name="connsiteX15" fmla="*/ 287846 w 467351"/>
                <a:gd name="connsiteY15" fmla="*/ 191161 h 706844"/>
                <a:gd name="connsiteX16" fmla="*/ 175832 w 467351"/>
                <a:gd name="connsiteY16" fmla="*/ 245263 h 706844"/>
                <a:gd name="connsiteX17" fmla="*/ 160211 w 467351"/>
                <a:gd name="connsiteY17" fmla="*/ 290125 h 706844"/>
                <a:gd name="connsiteX18" fmla="*/ 205073 w 467351"/>
                <a:gd name="connsiteY18" fmla="*/ 305746 h 706844"/>
                <a:gd name="connsiteX19" fmla="*/ 268605 w 467351"/>
                <a:gd name="connsiteY19" fmla="*/ 275076 h 706844"/>
                <a:gd name="connsiteX20" fmla="*/ 313468 w 467351"/>
                <a:gd name="connsiteY20" fmla="*/ 290697 h 706844"/>
                <a:gd name="connsiteX21" fmla="*/ 297847 w 467351"/>
                <a:gd name="connsiteY21" fmla="*/ 335560 h 706844"/>
                <a:gd name="connsiteX22" fmla="*/ 170688 w 467351"/>
                <a:gd name="connsiteY22" fmla="*/ 396901 h 706844"/>
                <a:gd name="connsiteX23" fmla="*/ 155067 w 467351"/>
                <a:gd name="connsiteY23" fmla="*/ 441763 h 706844"/>
                <a:gd name="connsiteX24" fmla="*/ 199930 w 467351"/>
                <a:gd name="connsiteY24" fmla="*/ 457384 h 706844"/>
                <a:gd name="connsiteX25" fmla="*/ 305848 w 467351"/>
                <a:gd name="connsiteY25" fmla="*/ 406235 h 706844"/>
                <a:gd name="connsiteX26" fmla="*/ 350710 w 467351"/>
                <a:gd name="connsiteY26" fmla="*/ 421856 h 706844"/>
                <a:gd name="connsiteX27" fmla="*/ 335090 w 467351"/>
                <a:gd name="connsiteY27" fmla="*/ 466719 h 706844"/>
                <a:gd name="connsiteX28" fmla="*/ 195834 w 467351"/>
                <a:gd name="connsiteY28" fmla="*/ 533965 h 706844"/>
                <a:gd name="connsiteX29" fmla="*/ 180213 w 467351"/>
                <a:gd name="connsiteY29" fmla="*/ 578828 h 706844"/>
                <a:gd name="connsiteX30" fmla="*/ 225076 w 467351"/>
                <a:gd name="connsiteY30" fmla="*/ 594449 h 706844"/>
                <a:gd name="connsiteX31" fmla="*/ 300704 w 467351"/>
                <a:gd name="connsiteY31" fmla="*/ 557873 h 706844"/>
                <a:gd name="connsiteX32" fmla="*/ 345567 w 467351"/>
                <a:gd name="connsiteY32" fmla="*/ 573494 h 706844"/>
                <a:gd name="connsiteX33" fmla="*/ 329946 w 467351"/>
                <a:gd name="connsiteY33" fmla="*/ 618357 h 706844"/>
                <a:gd name="connsiteX34" fmla="*/ 254317 w 467351"/>
                <a:gd name="connsiteY34" fmla="*/ 654933 h 706844"/>
                <a:gd name="connsiteX35" fmla="*/ 238697 w 467351"/>
                <a:gd name="connsiteY35" fmla="*/ 699796 h 706844"/>
                <a:gd name="connsiteX36" fmla="*/ 243459 w 467351"/>
                <a:gd name="connsiteY36" fmla="*/ 706844 h 706844"/>
                <a:gd name="connsiteX37" fmla="*/ 397955 w 467351"/>
                <a:gd name="connsiteY37" fmla="*/ 577114 h 70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7351" h="706844">
                  <a:moveTo>
                    <a:pt x="397955" y="577114"/>
                  </a:moveTo>
                  <a:cubicBezTo>
                    <a:pt x="475202" y="470148"/>
                    <a:pt x="468725" y="353752"/>
                    <a:pt x="465868" y="312890"/>
                  </a:cubicBezTo>
                  <a:cubicBezTo>
                    <a:pt x="462248" y="261646"/>
                    <a:pt x="456248" y="175825"/>
                    <a:pt x="390334" y="101530"/>
                  </a:cubicBezTo>
                  <a:cubicBezTo>
                    <a:pt x="326803" y="29902"/>
                    <a:pt x="223933" y="-12770"/>
                    <a:pt x="126111" y="3423"/>
                  </a:cubicBezTo>
                  <a:cubicBezTo>
                    <a:pt x="76771" y="11519"/>
                    <a:pt x="38576" y="33046"/>
                    <a:pt x="0" y="66288"/>
                  </a:cubicBezTo>
                  <a:cubicBezTo>
                    <a:pt x="286" y="67050"/>
                    <a:pt x="476" y="67907"/>
                    <a:pt x="857" y="68669"/>
                  </a:cubicBezTo>
                  <a:cubicBezTo>
                    <a:pt x="8954" y="85433"/>
                    <a:pt x="29051" y="92386"/>
                    <a:pt x="45720" y="84290"/>
                  </a:cubicBezTo>
                  <a:lnTo>
                    <a:pt x="142589" y="37522"/>
                  </a:lnTo>
                  <a:cubicBezTo>
                    <a:pt x="159353" y="29426"/>
                    <a:pt x="179356" y="36475"/>
                    <a:pt x="187452" y="53143"/>
                  </a:cubicBezTo>
                  <a:cubicBezTo>
                    <a:pt x="195548" y="69907"/>
                    <a:pt x="188500" y="89910"/>
                    <a:pt x="171831" y="98006"/>
                  </a:cubicBezTo>
                  <a:lnTo>
                    <a:pt x="53816" y="154966"/>
                  </a:lnTo>
                  <a:cubicBezTo>
                    <a:pt x="37052" y="163062"/>
                    <a:pt x="30099" y="183160"/>
                    <a:pt x="38195" y="199828"/>
                  </a:cubicBezTo>
                  <a:cubicBezTo>
                    <a:pt x="46292" y="216497"/>
                    <a:pt x="66389" y="223546"/>
                    <a:pt x="83058" y="215449"/>
                  </a:cubicBezTo>
                  <a:lnTo>
                    <a:pt x="258604" y="130677"/>
                  </a:lnTo>
                  <a:cubicBezTo>
                    <a:pt x="275368" y="122581"/>
                    <a:pt x="295370" y="129629"/>
                    <a:pt x="303467" y="146298"/>
                  </a:cubicBezTo>
                  <a:cubicBezTo>
                    <a:pt x="311563" y="162967"/>
                    <a:pt x="304514" y="183064"/>
                    <a:pt x="287846" y="191161"/>
                  </a:cubicBezTo>
                  <a:lnTo>
                    <a:pt x="175832" y="245263"/>
                  </a:lnTo>
                  <a:cubicBezTo>
                    <a:pt x="159163" y="253359"/>
                    <a:pt x="152114" y="273457"/>
                    <a:pt x="160211" y="290125"/>
                  </a:cubicBezTo>
                  <a:cubicBezTo>
                    <a:pt x="168307" y="306889"/>
                    <a:pt x="188404" y="313843"/>
                    <a:pt x="205073" y="305746"/>
                  </a:cubicBezTo>
                  <a:lnTo>
                    <a:pt x="268605" y="275076"/>
                  </a:lnTo>
                  <a:cubicBezTo>
                    <a:pt x="285369" y="266980"/>
                    <a:pt x="305372" y="274028"/>
                    <a:pt x="313468" y="290697"/>
                  </a:cubicBezTo>
                  <a:cubicBezTo>
                    <a:pt x="321564" y="307461"/>
                    <a:pt x="314516" y="327463"/>
                    <a:pt x="297847" y="335560"/>
                  </a:cubicBezTo>
                  <a:lnTo>
                    <a:pt x="170688" y="396901"/>
                  </a:lnTo>
                  <a:cubicBezTo>
                    <a:pt x="154019" y="404997"/>
                    <a:pt x="146971" y="425095"/>
                    <a:pt x="155067" y="441763"/>
                  </a:cubicBezTo>
                  <a:cubicBezTo>
                    <a:pt x="163163" y="458432"/>
                    <a:pt x="183261" y="465481"/>
                    <a:pt x="199930" y="457384"/>
                  </a:cubicBezTo>
                  <a:lnTo>
                    <a:pt x="305848" y="406235"/>
                  </a:lnTo>
                  <a:cubicBezTo>
                    <a:pt x="322517" y="398139"/>
                    <a:pt x="342614" y="405187"/>
                    <a:pt x="350710" y="421856"/>
                  </a:cubicBezTo>
                  <a:cubicBezTo>
                    <a:pt x="358807" y="438525"/>
                    <a:pt x="351758" y="458623"/>
                    <a:pt x="335090" y="466719"/>
                  </a:cubicBezTo>
                  <a:lnTo>
                    <a:pt x="195834" y="533965"/>
                  </a:lnTo>
                  <a:cubicBezTo>
                    <a:pt x="179070" y="542062"/>
                    <a:pt x="172117" y="562159"/>
                    <a:pt x="180213" y="578828"/>
                  </a:cubicBezTo>
                  <a:cubicBezTo>
                    <a:pt x="188309" y="595497"/>
                    <a:pt x="208407" y="602545"/>
                    <a:pt x="225076" y="594449"/>
                  </a:cubicBezTo>
                  <a:lnTo>
                    <a:pt x="300704" y="557873"/>
                  </a:lnTo>
                  <a:cubicBezTo>
                    <a:pt x="317373" y="549777"/>
                    <a:pt x="337471" y="556825"/>
                    <a:pt x="345567" y="573494"/>
                  </a:cubicBezTo>
                  <a:cubicBezTo>
                    <a:pt x="353663" y="590163"/>
                    <a:pt x="346615" y="610261"/>
                    <a:pt x="329946" y="618357"/>
                  </a:cubicBezTo>
                  <a:lnTo>
                    <a:pt x="254317" y="654933"/>
                  </a:lnTo>
                  <a:cubicBezTo>
                    <a:pt x="237554" y="663029"/>
                    <a:pt x="230600" y="683127"/>
                    <a:pt x="238697" y="699796"/>
                  </a:cubicBezTo>
                  <a:cubicBezTo>
                    <a:pt x="239935" y="702463"/>
                    <a:pt x="241649" y="704749"/>
                    <a:pt x="243459" y="706844"/>
                  </a:cubicBezTo>
                  <a:cubicBezTo>
                    <a:pt x="304800" y="680079"/>
                    <a:pt x="362712" y="625882"/>
                    <a:pt x="397955" y="577114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864AAE3-6AEA-4F60-9288-7CCB4A056C12}"/>
                </a:ext>
              </a:extLst>
            </p:cNvPr>
            <p:cNvSpPr/>
            <p:nvPr/>
          </p:nvSpPr>
          <p:spPr>
            <a:xfrm>
              <a:off x="6947388" y="3650310"/>
              <a:ext cx="101222" cy="85540"/>
            </a:xfrm>
            <a:custGeom>
              <a:avLst/>
              <a:gdLst>
                <a:gd name="connsiteX0" fmla="*/ 83204 w 101222"/>
                <a:gd name="connsiteY0" fmla="*/ 63868 h 85540"/>
                <a:gd name="connsiteX1" fmla="*/ 49867 w 101222"/>
                <a:gd name="connsiteY1" fmla="*/ 81585 h 85540"/>
                <a:gd name="connsiteX2" fmla="*/ 3956 w 101222"/>
                <a:gd name="connsiteY2" fmla="*/ 67583 h 85540"/>
                <a:gd name="connsiteX3" fmla="*/ 3956 w 101222"/>
                <a:gd name="connsiteY3" fmla="*/ 67583 h 85540"/>
                <a:gd name="connsiteX4" fmla="*/ 17958 w 101222"/>
                <a:gd name="connsiteY4" fmla="*/ 21673 h 85540"/>
                <a:gd name="connsiteX5" fmla="*/ 51295 w 101222"/>
                <a:gd name="connsiteY5" fmla="*/ 3956 h 85540"/>
                <a:gd name="connsiteX6" fmla="*/ 97206 w 101222"/>
                <a:gd name="connsiteY6" fmla="*/ 17958 h 85540"/>
                <a:gd name="connsiteX7" fmla="*/ 97206 w 101222"/>
                <a:gd name="connsiteY7" fmla="*/ 17958 h 85540"/>
                <a:gd name="connsiteX8" fmla="*/ 83204 w 101222"/>
                <a:gd name="connsiteY8" fmla="*/ 63868 h 8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22" h="85540">
                  <a:moveTo>
                    <a:pt x="83204" y="63868"/>
                  </a:moveTo>
                  <a:lnTo>
                    <a:pt x="49867" y="81585"/>
                  </a:lnTo>
                  <a:cubicBezTo>
                    <a:pt x="33293" y="90348"/>
                    <a:pt x="12719" y="84061"/>
                    <a:pt x="3956" y="67583"/>
                  </a:cubicBezTo>
                  <a:lnTo>
                    <a:pt x="3956" y="67583"/>
                  </a:lnTo>
                  <a:cubicBezTo>
                    <a:pt x="-4807" y="51010"/>
                    <a:pt x="1480" y="30436"/>
                    <a:pt x="17958" y="21673"/>
                  </a:cubicBezTo>
                  <a:lnTo>
                    <a:pt x="51295" y="3956"/>
                  </a:lnTo>
                  <a:cubicBezTo>
                    <a:pt x="67869" y="-4807"/>
                    <a:pt x="88443" y="1480"/>
                    <a:pt x="97206" y="17958"/>
                  </a:cubicBezTo>
                  <a:lnTo>
                    <a:pt x="97206" y="17958"/>
                  </a:lnTo>
                  <a:cubicBezTo>
                    <a:pt x="106064" y="34531"/>
                    <a:pt x="99778" y="55105"/>
                    <a:pt x="83204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798DED9-BC2D-49D6-9CAF-F6BF8B4538C4}"/>
                </a:ext>
              </a:extLst>
            </p:cNvPr>
            <p:cNvSpPr/>
            <p:nvPr/>
          </p:nvSpPr>
          <p:spPr>
            <a:xfrm>
              <a:off x="6954913" y="3818807"/>
              <a:ext cx="82397" cy="75539"/>
            </a:xfrm>
            <a:custGeom>
              <a:avLst/>
              <a:gdLst>
                <a:gd name="connsiteX0" fmla="*/ 64440 w 82397"/>
                <a:gd name="connsiteY0" fmla="*/ 63868 h 75539"/>
                <a:gd name="connsiteX1" fmla="*/ 49867 w 82397"/>
                <a:gd name="connsiteY1" fmla="*/ 71584 h 75539"/>
                <a:gd name="connsiteX2" fmla="*/ 3956 w 82397"/>
                <a:gd name="connsiteY2" fmla="*/ 57582 h 75539"/>
                <a:gd name="connsiteX3" fmla="*/ 3956 w 82397"/>
                <a:gd name="connsiteY3" fmla="*/ 57582 h 75539"/>
                <a:gd name="connsiteX4" fmla="*/ 17958 w 82397"/>
                <a:gd name="connsiteY4" fmla="*/ 11671 h 75539"/>
                <a:gd name="connsiteX5" fmla="*/ 32531 w 82397"/>
                <a:gd name="connsiteY5" fmla="*/ 3956 h 75539"/>
                <a:gd name="connsiteX6" fmla="*/ 78442 w 82397"/>
                <a:gd name="connsiteY6" fmla="*/ 17958 h 75539"/>
                <a:gd name="connsiteX7" fmla="*/ 78442 w 82397"/>
                <a:gd name="connsiteY7" fmla="*/ 17958 h 75539"/>
                <a:gd name="connsiteX8" fmla="*/ 64440 w 8239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397" h="75539">
                  <a:moveTo>
                    <a:pt x="64440" y="63868"/>
                  </a:moveTo>
                  <a:lnTo>
                    <a:pt x="49867" y="71584"/>
                  </a:lnTo>
                  <a:cubicBezTo>
                    <a:pt x="33293" y="80347"/>
                    <a:pt x="12719" y="74060"/>
                    <a:pt x="3956" y="57582"/>
                  </a:cubicBezTo>
                  <a:lnTo>
                    <a:pt x="3956" y="57582"/>
                  </a:lnTo>
                  <a:cubicBezTo>
                    <a:pt x="-4807" y="41008"/>
                    <a:pt x="1480" y="20434"/>
                    <a:pt x="17958" y="11671"/>
                  </a:cubicBezTo>
                  <a:lnTo>
                    <a:pt x="32531" y="3956"/>
                  </a:lnTo>
                  <a:cubicBezTo>
                    <a:pt x="49105" y="-4807"/>
                    <a:pt x="69679" y="1480"/>
                    <a:pt x="78442" y="17958"/>
                  </a:cubicBezTo>
                  <a:lnTo>
                    <a:pt x="78442" y="17958"/>
                  </a:lnTo>
                  <a:cubicBezTo>
                    <a:pt x="87205" y="34531"/>
                    <a:pt x="80918" y="55105"/>
                    <a:pt x="64440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998C145-1926-4744-83DF-A00E17BC021D}"/>
                </a:ext>
              </a:extLst>
            </p:cNvPr>
            <p:cNvSpPr/>
            <p:nvPr/>
          </p:nvSpPr>
          <p:spPr>
            <a:xfrm>
              <a:off x="6841664" y="3562203"/>
              <a:ext cx="82487" cy="75539"/>
            </a:xfrm>
            <a:custGeom>
              <a:avLst/>
              <a:gdLst>
                <a:gd name="connsiteX0" fmla="*/ 64437 w 82487"/>
                <a:gd name="connsiteY0" fmla="*/ 63868 h 75539"/>
                <a:gd name="connsiteX1" fmla="*/ 49864 w 82487"/>
                <a:gd name="connsiteY1" fmla="*/ 71584 h 75539"/>
                <a:gd name="connsiteX2" fmla="*/ 3953 w 82487"/>
                <a:gd name="connsiteY2" fmla="*/ 57582 h 75539"/>
                <a:gd name="connsiteX3" fmla="*/ 3953 w 82487"/>
                <a:gd name="connsiteY3" fmla="*/ 57582 h 75539"/>
                <a:gd name="connsiteX4" fmla="*/ 18050 w 82487"/>
                <a:gd name="connsiteY4" fmla="*/ 11671 h 75539"/>
                <a:gd name="connsiteX5" fmla="*/ 32624 w 82487"/>
                <a:gd name="connsiteY5" fmla="*/ 3956 h 75539"/>
                <a:gd name="connsiteX6" fmla="*/ 78534 w 82487"/>
                <a:gd name="connsiteY6" fmla="*/ 17958 h 75539"/>
                <a:gd name="connsiteX7" fmla="*/ 78534 w 82487"/>
                <a:gd name="connsiteY7" fmla="*/ 17958 h 75539"/>
                <a:gd name="connsiteX8" fmla="*/ 64437 w 8248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87" h="75539">
                  <a:moveTo>
                    <a:pt x="64437" y="63868"/>
                  </a:moveTo>
                  <a:lnTo>
                    <a:pt x="49864" y="71584"/>
                  </a:lnTo>
                  <a:cubicBezTo>
                    <a:pt x="33290" y="80347"/>
                    <a:pt x="12716" y="74060"/>
                    <a:pt x="3953" y="57582"/>
                  </a:cubicBezTo>
                  <a:lnTo>
                    <a:pt x="3953" y="57582"/>
                  </a:lnTo>
                  <a:cubicBezTo>
                    <a:pt x="-4810" y="41008"/>
                    <a:pt x="1477" y="20434"/>
                    <a:pt x="18050" y="11671"/>
                  </a:cubicBezTo>
                  <a:lnTo>
                    <a:pt x="32624" y="3956"/>
                  </a:lnTo>
                  <a:cubicBezTo>
                    <a:pt x="49197" y="-4807"/>
                    <a:pt x="69771" y="1480"/>
                    <a:pt x="78534" y="17958"/>
                  </a:cubicBezTo>
                  <a:lnTo>
                    <a:pt x="78534" y="17958"/>
                  </a:lnTo>
                  <a:cubicBezTo>
                    <a:pt x="87297" y="34436"/>
                    <a:pt x="81011" y="55010"/>
                    <a:pt x="64437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4F6D8A78-FC7F-4216-B50C-543E19659BE2}"/>
              </a:ext>
            </a:extLst>
          </p:cNvPr>
          <p:cNvGrpSpPr/>
          <p:nvPr/>
        </p:nvGrpSpPr>
        <p:grpSpPr>
          <a:xfrm>
            <a:off x="13395876" y="1357313"/>
            <a:ext cx="320124" cy="350693"/>
            <a:chOff x="6767577" y="3308419"/>
            <a:chExt cx="662072" cy="72529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AEC90A2-BA39-4FEE-BFC7-4DE880E65A41}"/>
                </a:ext>
              </a:extLst>
            </p:cNvPr>
            <p:cNvSpPr/>
            <p:nvPr/>
          </p:nvSpPr>
          <p:spPr>
            <a:xfrm>
              <a:off x="6767577" y="3308419"/>
              <a:ext cx="662072" cy="725293"/>
            </a:xfrm>
            <a:custGeom>
              <a:avLst/>
              <a:gdLst>
                <a:gd name="connsiteX0" fmla="*/ 320927 w 662072"/>
                <a:gd name="connsiteY0" fmla="*/ 3423 h 725293"/>
                <a:gd name="connsiteX1" fmla="*/ 94423 w 662072"/>
                <a:gd name="connsiteY1" fmla="*/ 169539 h 725293"/>
                <a:gd name="connsiteX2" fmla="*/ 11365 w 662072"/>
                <a:gd name="connsiteY2" fmla="*/ 290316 h 725293"/>
                <a:gd name="connsiteX3" fmla="*/ 64228 w 662072"/>
                <a:gd name="connsiteY3" fmla="*/ 539395 h 725293"/>
                <a:gd name="connsiteX4" fmla="*/ 200150 w 662072"/>
                <a:gd name="connsiteY4" fmla="*/ 622453 h 725293"/>
                <a:gd name="connsiteX5" fmla="*/ 328452 w 662072"/>
                <a:gd name="connsiteY5" fmla="*/ 720560 h 725293"/>
                <a:gd name="connsiteX6" fmla="*/ 592676 w 662072"/>
                <a:gd name="connsiteY6" fmla="*/ 577114 h 725293"/>
                <a:gd name="connsiteX7" fmla="*/ 660589 w 662072"/>
                <a:gd name="connsiteY7" fmla="*/ 312890 h 725293"/>
                <a:gd name="connsiteX8" fmla="*/ 585055 w 662072"/>
                <a:gd name="connsiteY8" fmla="*/ 101530 h 725293"/>
                <a:gd name="connsiteX9" fmla="*/ 320927 w 662072"/>
                <a:gd name="connsiteY9" fmla="*/ 3423 h 72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2072" h="725293">
                  <a:moveTo>
                    <a:pt x="320927" y="3423"/>
                  </a:moveTo>
                  <a:cubicBezTo>
                    <a:pt x="231678" y="18187"/>
                    <a:pt x="178719" y="76575"/>
                    <a:pt x="94423" y="169539"/>
                  </a:cubicBezTo>
                  <a:cubicBezTo>
                    <a:pt x="48417" y="220212"/>
                    <a:pt x="25462" y="245644"/>
                    <a:pt x="11365" y="290316"/>
                  </a:cubicBezTo>
                  <a:cubicBezTo>
                    <a:pt x="-15115" y="374422"/>
                    <a:pt x="5554" y="477006"/>
                    <a:pt x="64228" y="539395"/>
                  </a:cubicBezTo>
                  <a:cubicBezTo>
                    <a:pt x="99471" y="576923"/>
                    <a:pt x="113473" y="562636"/>
                    <a:pt x="200150" y="622453"/>
                  </a:cubicBezTo>
                  <a:cubicBezTo>
                    <a:pt x="290924" y="685032"/>
                    <a:pt x="287209" y="708654"/>
                    <a:pt x="328452" y="720560"/>
                  </a:cubicBezTo>
                  <a:cubicBezTo>
                    <a:pt x="421416" y="747325"/>
                    <a:pt x="536192" y="655314"/>
                    <a:pt x="592676" y="577114"/>
                  </a:cubicBezTo>
                  <a:cubicBezTo>
                    <a:pt x="669923" y="470148"/>
                    <a:pt x="663446" y="353752"/>
                    <a:pt x="660589" y="312890"/>
                  </a:cubicBezTo>
                  <a:cubicBezTo>
                    <a:pt x="656969" y="261646"/>
                    <a:pt x="650969" y="175825"/>
                    <a:pt x="585055" y="101530"/>
                  </a:cubicBezTo>
                  <a:cubicBezTo>
                    <a:pt x="521714" y="29902"/>
                    <a:pt x="418844" y="-12770"/>
                    <a:pt x="320927" y="3423"/>
                  </a:cubicBezTo>
                  <a:close/>
                </a:path>
              </a:pathLst>
            </a:custGeom>
            <a:solidFill>
              <a:srgbClr val="7F8C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A6FEBA3-65A6-4904-8125-32EA7222DD54}"/>
                </a:ext>
              </a:extLst>
            </p:cNvPr>
            <p:cNvSpPr/>
            <p:nvPr/>
          </p:nvSpPr>
          <p:spPr>
            <a:xfrm>
              <a:off x="6962298" y="3308419"/>
              <a:ext cx="467351" cy="706844"/>
            </a:xfrm>
            <a:custGeom>
              <a:avLst/>
              <a:gdLst>
                <a:gd name="connsiteX0" fmla="*/ 397955 w 467351"/>
                <a:gd name="connsiteY0" fmla="*/ 577114 h 706844"/>
                <a:gd name="connsiteX1" fmla="*/ 465868 w 467351"/>
                <a:gd name="connsiteY1" fmla="*/ 312890 h 706844"/>
                <a:gd name="connsiteX2" fmla="*/ 390334 w 467351"/>
                <a:gd name="connsiteY2" fmla="*/ 101530 h 706844"/>
                <a:gd name="connsiteX3" fmla="*/ 126111 w 467351"/>
                <a:gd name="connsiteY3" fmla="*/ 3423 h 706844"/>
                <a:gd name="connsiteX4" fmla="*/ 0 w 467351"/>
                <a:gd name="connsiteY4" fmla="*/ 66288 h 706844"/>
                <a:gd name="connsiteX5" fmla="*/ 857 w 467351"/>
                <a:gd name="connsiteY5" fmla="*/ 68669 h 706844"/>
                <a:gd name="connsiteX6" fmla="*/ 45720 w 467351"/>
                <a:gd name="connsiteY6" fmla="*/ 84290 h 706844"/>
                <a:gd name="connsiteX7" fmla="*/ 142589 w 467351"/>
                <a:gd name="connsiteY7" fmla="*/ 37522 h 706844"/>
                <a:gd name="connsiteX8" fmla="*/ 187452 w 467351"/>
                <a:gd name="connsiteY8" fmla="*/ 53143 h 706844"/>
                <a:gd name="connsiteX9" fmla="*/ 171831 w 467351"/>
                <a:gd name="connsiteY9" fmla="*/ 98006 h 706844"/>
                <a:gd name="connsiteX10" fmla="*/ 53816 w 467351"/>
                <a:gd name="connsiteY10" fmla="*/ 154966 h 706844"/>
                <a:gd name="connsiteX11" fmla="*/ 38195 w 467351"/>
                <a:gd name="connsiteY11" fmla="*/ 199828 h 706844"/>
                <a:gd name="connsiteX12" fmla="*/ 83058 w 467351"/>
                <a:gd name="connsiteY12" fmla="*/ 215449 h 706844"/>
                <a:gd name="connsiteX13" fmla="*/ 258604 w 467351"/>
                <a:gd name="connsiteY13" fmla="*/ 130677 h 706844"/>
                <a:gd name="connsiteX14" fmla="*/ 303467 w 467351"/>
                <a:gd name="connsiteY14" fmla="*/ 146298 h 706844"/>
                <a:gd name="connsiteX15" fmla="*/ 287846 w 467351"/>
                <a:gd name="connsiteY15" fmla="*/ 191161 h 706844"/>
                <a:gd name="connsiteX16" fmla="*/ 175832 w 467351"/>
                <a:gd name="connsiteY16" fmla="*/ 245263 h 706844"/>
                <a:gd name="connsiteX17" fmla="*/ 160211 w 467351"/>
                <a:gd name="connsiteY17" fmla="*/ 290125 h 706844"/>
                <a:gd name="connsiteX18" fmla="*/ 205073 w 467351"/>
                <a:gd name="connsiteY18" fmla="*/ 305746 h 706844"/>
                <a:gd name="connsiteX19" fmla="*/ 268605 w 467351"/>
                <a:gd name="connsiteY19" fmla="*/ 275076 h 706844"/>
                <a:gd name="connsiteX20" fmla="*/ 313468 w 467351"/>
                <a:gd name="connsiteY20" fmla="*/ 290697 h 706844"/>
                <a:gd name="connsiteX21" fmla="*/ 297847 w 467351"/>
                <a:gd name="connsiteY21" fmla="*/ 335560 h 706844"/>
                <a:gd name="connsiteX22" fmla="*/ 170688 w 467351"/>
                <a:gd name="connsiteY22" fmla="*/ 396901 h 706844"/>
                <a:gd name="connsiteX23" fmla="*/ 155067 w 467351"/>
                <a:gd name="connsiteY23" fmla="*/ 441763 h 706844"/>
                <a:gd name="connsiteX24" fmla="*/ 199930 w 467351"/>
                <a:gd name="connsiteY24" fmla="*/ 457384 h 706844"/>
                <a:gd name="connsiteX25" fmla="*/ 305848 w 467351"/>
                <a:gd name="connsiteY25" fmla="*/ 406235 h 706844"/>
                <a:gd name="connsiteX26" fmla="*/ 350710 w 467351"/>
                <a:gd name="connsiteY26" fmla="*/ 421856 h 706844"/>
                <a:gd name="connsiteX27" fmla="*/ 335090 w 467351"/>
                <a:gd name="connsiteY27" fmla="*/ 466719 h 706844"/>
                <a:gd name="connsiteX28" fmla="*/ 195834 w 467351"/>
                <a:gd name="connsiteY28" fmla="*/ 533965 h 706844"/>
                <a:gd name="connsiteX29" fmla="*/ 180213 w 467351"/>
                <a:gd name="connsiteY29" fmla="*/ 578828 h 706844"/>
                <a:gd name="connsiteX30" fmla="*/ 225076 w 467351"/>
                <a:gd name="connsiteY30" fmla="*/ 594449 h 706844"/>
                <a:gd name="connsiteX31" fmla="*/ 300704 w 467351"/>
                <a:gd name="connsiteY31" fmla="*/ 557873 h 706844"/>
                <a:gd name="connsiteX32" fmla="*/ 345567 w 467351"/>
                <a:gd name="connsiteY32" fmla="*/ 573494 h 706844"/>
                <a:gd name="connsiteX33" fmla="*/ 329946 w 467351"/>
                <a:gd name="connsiteY33" fmla="*/ 618357 h 706844"/>
                <a:gd name="connsiteX34" fmla="*/ 254317 w 467351"/>
                <a:gd name="connsiteY34" fmla="*/ 654933 h 706844"/>
                <a:gd name="connsiteX35" fmla="*/ 238697 w 467351"/>
                <a:gd name="connsiteY35" fmla="*/ 699796 h 706844"/>
                <a:gd name="connsiteX36" fmla="*/ 243459 w 467351"/>
                <a:gd name="connsiteY36" fmla="*/ 706844 h 706844"/>
                <a:gd name="connsiteX37" fmla="*/ 397955 w 467351"/>
                <a:gd name="connsiteY37" fmla="*/ 577114 h 70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7351" h="706844">
                  <a:moveTo>
                    <a:pt x="397955" y="577114"/>
                  </a:moveTo>
                  <a:cubicBezTo>
                    <a:pt x="475202" y="470148"/>
                    <a:pt x="468725" y="353752"/>
                    <a:pt x="465868" y="312890"/>
                  </a:cubicBezTo>
                  <a:cubicBezTo>
                    <a:pt x="462248" y="261646"/>
                    <a:pt x="456248" y="175825"/>
                    <a:pt x="390334" y="101530"/>
                  </a:cubicBezTo>
                  <a:cubicBezTo>
                    <a:pt x="326803" y="29902"/>
                    <a:pt x="223933" y="-12770"/>
                    <a:pt x="126111" y="3423"/>
                  </a:cubicBezTo>
                  <a:cubicBezTo>
                    <a:pt x="76771" y="11519"/>
                    <a:pt x="38576" y="33046"/>
                    <a:pt x="0" y="66288"/>
                  </a:cubicBezTo>
                  <a:cubicBezTo>
                    <a:pt x="286" y="67050"/>
                    <a:pt x="476" y="67907"/>
                    <a:pt x="857" y="68669"/>
                  </a:cubicBezTo>
                  <a:cubicBezTo>
                    <a:pt x="8954" y="85433"/>
                    <a:pt x="29051" y="92386"/>
                    <a:pt x="45720" y="84290"/>
                  </a:cubicBezTo>
                  <a:lnTo>
                    <a:pt x="142589" y="37522"/>
                  </a:lnTo>
                  <a:cubicBezTo>
                    <a:pt x="159353" y="29426"/>
                    <a:pt x="179356" y="36475"/>
                    <a:pt x="187452" y="53143"/>
                  </a:cubicBezTo>
                  <a:cubicBezTo>
                    <a:pt x="195548" y="69907"/>
                    <a:pt x="188500" y="89910"/>
                    <a:pt x="171831" y="98006"/>
                  </a:cubicBezTo>
                  <a:lnTo>
                    <a:pt x="53816" y="154966"/>
                  </a:lnTo>
                  <a:cubicBezTo>
                    <a:pt x="37052" y="163062"/>
                    <a:pt x="30099" y="183160"/>
                    <a:pt x="38195" y="199828"/>
                  </a:cubicBezTo>
                  <a:cubicBezTo>
                    <a:pt x="46292" y="216497"/>
                    <a:pt x="66389" y="223546"/>
                    <a:pt x="83058" y="215449"/>
                  </a:cubicBezTo>
                  <a:lnTo>
                    <a:pt x="258604" y="130677"/>
                  </a:lnTo>
                  <a:cubicBezTo>
                    <a:pt x="275368" y="122581"/>
                    <a:pt x="295370" y="129629"/>
                    <a:pt x="303467" y="146298"/>
                  </a:cubicBezTo>
                  <a:cubicBezTo>
                    <a:pt x="311563" y="162967"/>
                    <a:pt x="304514" y="183064"/>
                    <a:pt x="287846" y="191161"/>
                  </a:cubicBezTo>
                  <a:lnTo>
                    <a:pt x="175832" y="245263"/>
                  </a:lnTo>
                  <a:cubicBezTo>
                    <a:pt x="159163" y="253359"/>
                    <a:pt x="152114" y="273457"/>
                    <a:pt x="160211" y="290125"/>
                  </a:cubicBezTo>
                  <a:cubicBezTo>
                    <a:pt x="168307" y="306889"/>
                    <a:pt x="188404" y="313843"/>
                    <a:pt x="205073" y="305746"/>
                  </a:cubicBezTo>
                  <a:lnTo>
                    <a:pt x="268605" y="275076"/>
                  </a:lnTo>
                  <a:cubicBezTo>
                    <a:pt x="285369" y="266980"/>
                    <a:pt x="305372" y="274028"/>
                    <a:pt x="313468" y="290697"/>
                  </a:cubicBezTo>
                  <a:cubicBezTo>
                    <a:pt x="321564" y="307461"/>
                    <a:pt x="314516" y="327463"/>
                    <a:pt x="297847" y="335560"/>
                  </a:cubicBezTo>
                  <a:lnTo>
                    <a:pt x="170688" y="396901"/>
                  </a:lnTo>
                  <a:cubicBezTo>
                    <a:pt x="154019" y="404997"/>
                    <a:pt x="146971" y="425095"/>
                    <a:pt x="155067" y="441763"/>
                  </a:cubicBezTo>
                  <a:cubicBezTo>
                    <a:pt x="163163" y="458432"/>
                    <a:pt x="183261" y="465481"/>
                    <a:pt x="199930" y="457384"/>
                  </a:cubicBezTo>
                  <a:lnTo>
                    <a:pt x="305848" y="406235"/>
                  </a:lnTo>
                  <a:cubicBezTo>
                    <a:pt x="322517" y="398139"/>
                    <a:pt x="342614" y="405187"/>
                    <a:pt x="350710" y="421856"/>
                  </a:cubicBezTo>
                  <a:cubicBezTo>
                    <a:pt x="358807" y="438525"/>
                    <a:pt x="351758" y="458623"/>
                    <a:pt x="335090" y="466719"/>
                  </a:cubicBezTo>
                  <a:lnTo>
                    <a:pt x="195834" y="533965"/>
                  </a:lnTo>
                  <a:cubicBezTo>
                    <a:pt x="179070" y="542062"/>
                    <a:pt x="172117" y="562159"/>
                    <a:pt x="180213" y="578828"/>
                  </a:cubicBezTo>
                  <a:cubicBezTo>
                    <a:pt x="188309" y="595497"/>
                    <a:pt x="208407" y="602545"/>
                    <a:pt x="225076" y="594449"/>
                  </a:cubicBezTo>
                  <a:lnTo>
                    <a:pt x="300704" y="557873"/>
                  </a:lnTo>
                  <a:cubicBezTo>
                    <a:pt x="317373" y="549777"/>
                    <a:pt x="337471" y="556825"/>
                    <a:pt x="345567" y="573494"/>
                  </a:cubicBezTo>
                  <a:cubicBezTo>
                    <a:pt x="353663" y="590163"/>
                    <a:pt x="346615" y="610261"/>
                    <a:pt x="329946" y="618357"/>
                  </a:cubicBezTo>
                  <a:lnTo>
                    <a:pt x="254317" y="654933"/>
                  </a:lnTo>
                  <a:cubicBezTo>
                    <a:pt x="237554" y="663029"/>
                    <a:pt x="230600" y="683127"/>
                    <a:pt x="238697" y="699796"/>
                  </a:cubicBezTo>
                  <a:cubicBezTo>
                    <a:pt x="239935" y="702463"/>
                    <a:pt x="241649" y="704749"/>
                    <a:pt x="243459" y="706844"/>
                  </a:cubicBezTo>
                  <a:cubicBezTo>
                    <a:pt x="304800" y="680079"/>
                    <a:pt x="362712" y="625882"/>
                    <a:pt x="397955" y="577114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65F6E2E-D80E-477C-987E-DD1DA49CC8EF}"/>
                </a:ext>
              </a:extLst>
            </p:cNvPr>
            <p:cNvSpPr/>
            <p:nvPr/>
          </p:nvSpPr>
          <p:spPr>
            <a:xfrm>
              <a:off x="6947388" y="3650310"/>
              <a:ext cx="101222" cy="85540"/>
            </a:xfrm>
            <a:custGeom>
              <a:avLst/>
              <a:gdLst>
                <a:gd name="connsiteX0" fmla="*/ 83204 w 101222"/>
                <a:gd name="connsiteY0" fmla="*/ 63868 h 85540"/>
                <a:gd name="connsiteX1" fmla="*/ 49867 w 101222"/>
                <a:gd name="connsiteY1" fmla="*/ 81585 h 85540"/>
                <a:gd name="connsiteX2" fmla="*/ 3956 w 101222"/>
                <a:gd name="connsiteY2" fmla="*/ 67583 h 85540"/>
                <a:gd name="connsiteX3" fmla="*/ 3956 w 101222"/>
                <a:gd name="connsiteY3" fmla="*/ 67583 h 85540"/>
                <a:gd name="connsiteX4" fmla="*/ 17958 w 101222"/>
                <a:gd name="connsiteY4" fmla="*/ 21673 h 85540"/>
                <a:gd name="connsiteX5" fmla="*/ 51295 w 101222"/>
                <a:gd name="connsiteY5" fmla="*/ 3956 h 85540"/>
                <a:gd name="connsiteX6" fmla="*/ 97206 w 101222"/>
                <a:gd name="connsiteY6" fmla="*/ 17958 h 85540"/>
                <a:gd name="connsiteX7" fmla="*/ 97206 w 101222"/>
                <a:gd name="connsiteY7" fmla="*/ 17958 h 85540"/>
                <a:gd name="connsiteX8" fmla="*/ 83204 w 101222"/>
                <a:gd name="connsiteY8" fmla="*/ 63868 h 8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22" h="85540">
                  <a:moveTo>
                    <a:pt x="83204" y="63868"/>
                  </a:moveTo>
                  <a:lnTo>
                    <a:pt x="49867" y="81585"/>
                  </a:lnTo>
                  <a:cubicBezTo>
                    <a:pt x="33293" y="90348"/>
                    <a:pt x="12719" y="84061"/>
                    <a:pt x="3956" y="67583"/>
                  </a:cubicBezTo>
                  <a:lnTo>
                    <a:pt x="3956" y="67583"/>
                  </a:lnTo>
                  <a:cubicBezTo>
                    <a:pt x="-4807" y="51010"/>
                    <a:pt x="1480" y="30436"/>
                    <a:pt x="17958" y="21673"/>
                  </a:cubicBezTo>
                  <a:lnTo>
                    <a:pt x="51295" y="3956"/>
                  </a:lnTo>
                  <a:cubicBezTo>
                    <a:pt x="67869" y="-4807"/>
                    <a:pt x="88443" y="1480"/>
                    <a:pt x="97206" y="17958"/>
                  </a:cubicBezTo>
                  <a:lnTo>
                    <a:pt x="97206" y="17958"/>
                  </a:lnTo>
                  <a:cubicBezTo>
                    <a:pt x="106064" y="34531"/>
                    <a:pt x="99778" y="55105"/>
                    <a:pt x="83204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57270D-8049-4FBF-A099-7E6CC0A1877F}"/>
                </a:ext>
              </a:extLst>
            </p:cNvPr>
            <p:cNvSpPr/>
            <p:nvPr/>
          </p:nvSpPr>
          <p:spPr>
            <a:xfrm>
              <a:off x="6954913" y="3818807"/>
              <a:ext cx="82397" cy="75539"/>
            </a:xfrm>
            <a:custGeom>
              <a:avLst/>
              <a:gdLst>
                <a:gd name="connsiteX0" fmla="*/ 64440 w 82397"/>
                <a:gd name="connsiteY0" fmla="*/ 63868 h 75539"/>
                <a:gd name="connsiteX1" fmla="*/ 49867 w 82397"/>
                <a:gd name="connsiteY1" fmla="*/ 71584 h 75539"/>
                <a:gd name="connsiteX2" fmla="*/ 3956 w 82397"/>
                <a:gd name="connsiteY2" fmla="*/ 57582 h 75539"/>
                <a:gd name="connsiteX3" fmla="*/ 3956 w 82397"/>
                <a:gd name="connsiteY3" fmla="*/ 57582 h 75539"/>
                <a:gd name="connsiteX4" fmla="*/ 17958 w 82397"/>
                <a:gd name="connsiteY4" fmla="*/ 11671 h 75539"/>
                <a:gd name="connsiteX5" fmla="*/ 32531 w 82397"/>
                <a:gd name="connsiteY5" fmla="*/ 3956 h 75539"/>
                <a:gd name="connsiteX6" fmla="*/ 78442 w 82397"/>
                <a:gd name="connsiteY6" fmla="*/ 17958 h 75539"/>
                <a:gd name="connsiteX7" fmla="*/ 78442 w 82397"/>
                <a:gd name="connsiteY7" fmla="*/ 17958 h 75539"/>
                <a:gd name="connsiteX8" fmla="*/ 64440 w 8239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397" h="75539">
                  <a:moveTo>
                    <a:pt x="64440" y="63868"/>
                  </a:moveTo>
                  <a:lnTo>
                    <a:pt x="49867" y="71584"/>
                  </a:lnTo>
                  <a:cubicBezTo>
                    <a:pt x="33293" y="80347"/>
                    <a:pt x="12719" y="74060"/>
                    <a:pt x="3956" y="57582"/>
                  </a:cubicBezTo>
                  <a:lnTo>
                    <a:pt x="3956" y="57582"/>
                  </a:lnTo>
                  <a:cubicBezTo>
                    <a:pt x="-4807" y="41008"/>
                    <a:pt x="1480" y="20434"/>
                    <a:pt x="17958" y="11671"/>
                  </a:cubicBezTo>
                  <a:lnTo>
                    <a:pt x="32531" y="3956"/>
                  </a:lnTo>
                  <a:cubicBezTo>
                    <a:pt x="49105" y="-4807"/>
                    <a:pt x="69679" y="1480"/>
                    <a:pt x="78442" y="17958"/>
                  </a:cubicBezTo>
                  <a:lnTo>
                    <a:pt x="78442" y="17958"/>
                  </a:lnTo>
                  <a:cubicBezTo>
                    <a:pt x="87205" y="34531"/>
                    <a:pt x="80918" y="55105"/>
                    <a:pt x="64440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C08136-566E-4FC4-9511-848355215D47}"/>
                </a:ext>
              </a:extLst>
            </p:cNvPr>
            <p:cNvSpPr/>
            <p:nvPr/>
          </p:nvSpPr>
          <p:spPr>
            <a:xfrm>
              <a:off x="6841664" y="3562203"/>
              <a:ext cx="82487" cy="75539"/>
            </a:xfrm>
            <a:custGeom>
              <a:avLst/>
              <a:gdLst>
                <a:gd name="connsiteX0" fmla="*/ 64437 w 82487"/>
                <a:gd name="connsiteY0" fmla="*/ 63868 h 75539"/>
                <a:gd name="connsiteX1" fmla="*/ 49864 w 82487"/>
                <a:gd name="connsiteY1" fmla="*/ 71584 h 75539"/>
                <a:gd name="connsiteX2" fmla="*/ 3953 w 82487"/>
                <a:gd name="connsiteY2" fmla="*/ 57582 h 75539"/>
                <a:gd name="connsiteX3" fmla="*/ 3953 w 82487"/>
                <a:gd name="connsiteY3" fmla="*/ 57582 h 75539"/>
                <a:gd name="connsiteX4" fmla="*/ 18050 w 82487"/>
                <a:gd name="connsiteY4" fmla="*/ 11671 h 75539"/>
                <a:gd name="connsiteX5" fmla="*/ 32624 w 82487"/>
                <a:gd name="connsiteY5" fmla="*/ 3956 h 75539"/>
                <a:gd name="connsiteX6" fmla="*/ 78534 w 82487"/>
                <a:gd name="connsiteY6" fmla="*/ 17958 h 75539"/>
                <a:gd name="connsiteX7" fmla="*/ 78534 w 82487"/>
                <a:gd name="connsiteY7" fmla="*/ 17958 h 75539"/>
                <a:gd name="connsiteX8" fmla="*/ 64437 w 8248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87" h="75539">
                  <a:moveTo>
                    <a:pt x="64437" y="63868"/>
                  </a:moveTo>
                  <a:lnTo>
                    <a:pt x="49864" y="71584"/>
                  </a:lnTo>
                  <a:cubicBezTo>
                    <a:pt x="33290" y="80347"/>
                    <a:pt x="12716" y="74060"/>
                    <a:pt x="3953" y="57582"/>
                  </a:cubicBezTo>
                  <a:lnTo>
                    <a:pt x="3953" y="57582"/>
                  </a:lnTo>
                  <a:cubicBezTo>
                    <a:pt x="-4810" y="41008"/>
                    <a:pt x="1477" y="20434"/>
                    <a:pt x="18050" y="11671"/>
                  </a:cubicBezTo>
                  <a:lnTo>
                    <a:pt x="32624" y="3956"/>
                  </a:lnTo>
                  <a:cubicBezTo>
                    <a:pt x="49197" y="-4807"/>
                    <a:pt x="69771" y="1480"/>
                    <a:pt x="78534" y="17958"/>
                  </a:cubicBezTo>
                  <a:lnTo>
                    <a:pt x="78534" y="17958"/>
                  </a:lnTo>
                  <a:cubicBezTo>
                    <a:pt x="87297" y="34436"/>
                    <a:pt x="81011" y="55010"/>
                    <a:pt x="64437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6" name="Graphic 4">
            <a:extLst>
              <a:ext uri="{FF2B5EF4-FFF2-40B4-BE49-F238E27FC236}">
                <a16:creationId xmlns:a16="http://schemas.microsoft.com/office/drawing/2014/main" id="{45C37DEE-533C-479F-B833-7D2B2BB5D7ED}"/>
              </a:ext>
            </a:extLst>
          </p:cNvPr>
          <p:cNvGrpSpPr/>
          <p:nvPr/>
        </p:nvGrpSpPr>
        <p:grpSpPr>
          <a:xfrm rot="16200000">
            <a:off x="11535134" y="7200287"/>
            <a:ext cx="961085" cy="957895"/>
            <a:chOff x="4762486" y="2828925"/>
            <a:chExt cx="961085" cy="95789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8205EF4-3382-4B55-BDD6-8F3C3A7CFD57}"/>
                </a:ext>
              </a:extLst>
            </p:cNvPr>
            <p:cNvSpPr/>
            <p:nvPr/>
          </p:nvSpPr>
          <p:spPr>
            <a:xfrm>
              <a:off x="4762486" y="2901219"/>
              <a:ext cx="886886" cy="885600"/>
            </a:xfrm>
            <a:custGeom>
              <a:avLst/>
              <a:gdLst>
                <a:gd name="connsiteX0" fmla="*/ 12586 w 886886"/>
                <a:gd name="connsiteY0" fmla="*/ 832866 h 885600"/>
                <a:gd name="connsiteX1" fmla="*/ 630378 w 886886"/>
                <a:gd name="connsiteY1" fmla="*/ 0 h 885600"/>
                <a:gd name="connsiteX2" fmla="*/ 886886 w 886886"/>
                <a:gd name="connsiteY2" fmla="*/ 260033 h 885600"/>
                <a:gd name="connsiteX3" fmla="*/ 52306 w 886886"/>
                <a:gd name="connsiteY3" fmla="*/ 873347 h 885600"/>
                <a:gd name="connsiteX4" fmla="*/ 12586 w 886886"/>
                <a:gd name="connsiteY4" fmla="*/ 832866 h 88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886" h="885600">
                  <a:moveTo>
                    <a:pt x="12586" y="832866"/>
                  </a:moveTo>
                  <a:lnTo>
                    <a:pt x="630378" y="0"/>
                  </a:lnTo>
                  <a:lnTo>
                    <a:pt x="886886" y="260033"/>
                  </a:lnTo>
                  <a:lnTo>
                    <a:pt x="52306" y="873347"/>
                  </a:lnTo>
                  <a:cubicBezTo>
                    <a:pt x="12015" y="903637"/>
                    <a:pt x="-18084" y="873062"/>
                    <a:pt x="12586" y="832866"/>
                  </a:cubicBezTo>
                  <a:close/>
                </a:path>
              </a:pathLst>
            </a:custGeom>
            <a:solidFill>
              <a:srgbClr val="F39C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E59F40F-A5A8-4AA9-9FF2-4E2C4DF0296B}"/>
                </a:ext>
              </a:extLst>
            </p:cNvPr>
            <p:cNvSpPr/>
            <p:nvPr/>
          </p:nvSpPr>
          <p:spPr>
            <a:xfrm>
              <a:off x="5354764" y="2828925"/>
              <a:ext cx="368808" cy="368808"/>
            </a:xfrm>
            <a:custGeom>
              <a:avLst/>
              <a:gdLst>
                <a:gd name="connsiteX0" fmla="*/ 368808 w 368808"/>
                <a:gd name="connsiteY0" fmla="*/ 184404 h 368808"/>
                <a:gd name="connsiteX1" fmla="*/ 184404 w 368808"/>
                <a:gd name="connsiteY1" fmla="*/ 368808 h 368808"/>
                <a:gd name="connsiteX2" fmla="*/ 0 w 368808"/>
                <a:gd name="connsiteY2" fmla="*/ 184404 h 368808"/>
                <a:gd name="connsiteX3" fmla="*/ 184404 w 368808"/>
                <a:gd name="connsiteY3" fmla="*/ 0 h 368808"/>
                <a:gd name="connsiteX4" fmla="*/ 368808 w 368808"/>
                <a:gd name="connsiteY4" fmla="*/ 184404 h 368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808" h="368808">
                  <a:moveTo>
                    <a:pt x="368808" y="184404"/>
                  </a:moveTo>
                  <a:cubicBezTo>
                    <a:pt x="368808" y="286248"/>
                    <a:pt x="286248" y="368808"/>
                    <a:pt x="184404" y="368808"/>
                  </a:cubicBezTo>
                  <a:cubicBezTo>
                    <a:pt x="82561" y="368808"/>
                    <a:pt x="0" y="286248"/>
                    <a:pt x="0" y="184404"/>
                  </a:cubicBezTo>
                  <a:cubicBezTo>
                    <a:pt x="0" y="82560"/>
                    <a:pt x="82561" y="0"/>
                    <a:pt x="184404" y="0"/>
                  </a:cubicBezTo>
                  <a:cubicBezTo>
                    <a:pt x="286248" y="0"/>
                    <a:pt x="368808" y="82560"/>
                    <a:pt x="368808" y="184404"/>
                  </a:cubicBezTo>
                  <a:close/>
                </a:path>
              </a:pathLst>
            </a:custGeom>
            <a:solidFill>
              <a:srgbClr val="F39C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F8443A2-C856-4B23-BFA6-C972BDE89880}"/>
                </a:ext>
              </a:extLst>
            </p:cNvPr>
            <p:cNvSpPr/>
            <p:nvPr/>
          </p:nvSpPr>
          <p:spPr>
            <a:xfrm>
              <a:off x="5054360" y="2963132"/>
              <a:ext cx="538052" cy="533570"/>
            </a:xfrm>
            <a:custGeom>
              <a:avLst/>
              <a:gdLst>
                <a:gd name="connsiteX0" fmla="*/ 407274 w 538052"/>
                <a:gd name="connsiteY0" fmla="*/ 0 h 533570"/>
                <a:gd name="connsiteX1" fmla="*/ 19321 w 538052"/>
                <a:gd name="connsiteY1" fmla="*/ 477964 h 533570"/>
                <a:gd name="connsiteX2" fmla="*/ 54468 w 538052"/>
                <a:gd name="connsiteY2" fmla="*/ 515112 h 533570"/>
                <a:gd name="connsiteX3" fmla="*/ 538053 w 538052"/>
                <a:gd name="connsiteY3" fmla="*/ 130778 h 533570"/>
                <a:gd name="connsiteX4" fmla="*/ 407274 w 538052"/>
                <a:gd name="connsiteY4" fmla="*/ 0 h 53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052" h="533570">
                  <a:moveTo>
                    <a:pt x="407274" y="0"/>
                  </a:moveTo>
                  <a:lnTo>
                    <a:pt x="19321" y="477964"/>
                  </a:lnTo>
                  <a:cubicBezTo>
                    <a:pt x="-20208" y="526637"/>
                    <a:pt x="5605" y="553974"/>
                    <a:pt x="54468" y="515112"/>
                  </a:cubicBezTo>
                  <a:lnTo>
                    <a:pt x="538053" y="130778"/>
                  </a:lnTo>
                  <a:lnTo>
                    <a:pt x="407274" y="0"/>
                  </a:lnTo>
                  <a:close/>
                </a:path>
              </a:pathLst>
            </a:custGeom>
            <a:solidFill>
              <a:srgbClr val="F1C4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1418A584-DFE1-49CF-AC4D-6E3C210D44EC}"/>
                </a:ext>
              </a:extLst>
            </p:cNvPr>
            <p:cNvGrpSpPr/>
            <p:nvPr/>
          </p:nvGrpSpPr>
          <p:grpSpPr>
            <a:xfrm>
              <a:off x="5416105" y="2895184"/>
              <a:ext cx="241172" cy="241207"/>
              <a:chOff x="5416105" y="2895184"/>
              <a:chExt cx="241172" cy="241207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D085BD9-B830-4A1C-B1AB-D0C7664184EB}"/>
                  </a:ext>
                </a:extLst>
              </p:cNvPr>
              <p:cNvSpPr/>
              <p:nvPr/>
            </p:nvSpPr>
            <p:spPr>
              <a:xfrm>
                <a:off x="5416105" y="2895219"/>
                <a:ext cx="241172" cy="241173"/>
              </a:xfrm>
              <a:custGeom>
                <a:avLst/>
                <a:gdLst>
                  <a:gd name="connsiteX0" fmla="*/ 241173 w 241172"/>
                  <a:gd name="connsiteY0" fmla="*/ 120587 h 241173"/>
                  <a:gd name="connsiteX1" fmla="*/ 120586 w 241172"/>
                  <a:gd name="connsiteY1" fmla="*/ 241173 h 241173"/>
                  <a:gd name="connsiteX2" fmla="*/ 0 w 241172"/>
                  <a:gd name="connsiteY2" fmla="*/ 120587 h 241173"/>
                  <a:gd name="connsiteX3" fmla="*/ 120586 w 241172"/>
                  <a:gd name="connsiteY3" fmla="*/ 0 h 241173"/>
                  <a:gd name="connsiteX4" fmla="*/ 241173 w 241172"/>
                  <a:gd name="connsiteY4" fmla="*/ 120587 h 241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172" h="241173">
                    <a:moveTo>
                      <a:pt x="241173" y="120587"/>
                    </a:moveTo>
                    <a:cubicBezTo>
                      <a:pt x="241173" y="187185"/>
                      <a:pt x="187185" y="241173"/>
                      <a:pt x="120586" y="241173"/>
                    </a:cubicBezTo>
                    <a:cubicBezTo>
                      <a:pt x="53988" y="241173"/>
                      <a:pt x="0" y="187185"/>
                      <a:pt x="0" y="120587"/>
                    </a:cubicBezTo>
                    <a:cubicBezTo>
                      <a:pt x="0" y="53988"/>
                      <a:pt x="53988" y="0"/>
                      <a:pt x="120586" y="0"/>
                    </a:cubicBezTo>
                    <a:cubicBezTo>
                      <a:pt x="187185" y="0"/>
                      <a:pt x="241173" y="53988"/>
                      <a:pt x="241173" y="120587"/>
                    </a:cubicBezTo>
                    <a:close/>
                  </a:path>
                </a:pathLst>
              </a:custGeom>
              <a:solidFill>
                <a:srgbClr val="E67E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5A969FE-8BF2-4571-B6B4-A9079C956F5A}"/>
                  </a:ext>
                </a:extLst>
              </p:cNvPr>
              <p:cNvSpPr/>
              <p:nvPr/>
            </p:nvSpPr>
            <p:spPr>
              <a:xfrm>
                <a:off x="5450820" y="2895184"/>
                <a:ext cx="206304" cy="210933"/>
              </a:xfrm>
              <a:custGeom>
                <a:avLst/>
                <a:gdLst>
                  <a:gd name="connsiteX0" fmla="*/ 5671 w 206304"/>
                  <a:gd name="connsiteY0" fmla="*/ 30705 h 210933"/>
                  <a:gd name="connsiteX1" fmla="*/ 6052 w 206304"/>
                  <a:gd name="connsiteY1" fmla="*/ 60328 h 210933"/>
                  <a:gd name="connsiteX2" fmla="*/ 37580 w 206304"/>
                  <a:gd name="connsiteY2" fmla="*/ 59376 h 210933"/>
                  <a:gd name="connsiteX3" fmla="*/ 43104 w 206304"/>
                  <a:gd name="connsiteY3" fmla="*/ 53851 h 210933"/>
                  <a:gd name="connsiteX4" fmla="*/ 77204 w 206304"/>
                  <a:gd name="connsiteY4" fmla="*/ 51946 h 210933"/>
                  <a:gd name="connsiteX5" fmla="*/ 78156 w 206304"/>
                  <a:gd name="connsiteY5" fmla="*/ 86903 h 210933"/>
                  <a:gd name="connsiteX6" fmla="*/ 50724 w 206304"/>
                  <a:gd name="connsiteY6" fmla="*/ 114335 h 210933"/>
                  <a:gd name="connsiteX7" fmla="*/ 48914 w 206304"/>
                  <a:gd name="connsiteY7" fmla="*/ 148434 h 210933"/>
                  <a:gd name="connsiteX8" fmla="*/ 83871 w 206304"/>
                  <a:gd name="connsiteY8" fmla="*/ 149387 h 210933"/>
                  <a:gd name="connsiteX9" fmla="*/ 97206 w 206304"/>
                  <a:gd name="connsiteY9" fmla="*/ 136052 h 210933"/>
                  <a:gd name="connsiteX10" fmla="*/ 122352 w 206304"/>
                  <a:gd name="connsiteY10" fmla="*/ 127098 h 210933"/>
                  <a:gd name="connsiteX11" fmla="*/ 138259 w 206304"/>
                  <a:gd name="connsiteY11" fmla="*/ 168627 h 210933"/>
                  <a:gd name="connsiteX12" fmla="*/ 132353 w 206304"/>
                  <a:gd name="connsiteY12" fmla="*/ 194726 h 210933"/>
                  <a:gd name="connsiteX13" fmla="*/ 171977 w 206304"/>
                  <a:gd name="connsiteY13" fmla="*/ 204441 h 210933"/>
                  <a:gd name="connsiteX14" fmla="*/ 171120 w 206304"/>
                  <a:gd name="connsiteY14" fmla="*/ 35087 h 210933"/>
                  <a:gd name="connsiteX15" fmla="*/ 5671 w 206304"/>
                  <a:gd name="connsiteY15" fmla="*/ 30705 h 210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6304" h="210933">
                    <a:moveTo>
                      <a:pt x="5671" y="30705"/>
                    </a:moveTo>
                    <a:cubicBezTo>
                      <a:pt x="-1378" y="40135"/>
                      <a:pt x="-2521" y="51756"/>
                      <a:pt x="6052" y="60328"/>
                    </a:cubicBezTo>
                    <a:cubicBezTo>
                      <a:pt x="14624" y="68901"/>
                      <a:pt x="29007" y="67948"/>
                      <a:pt x="37580" y="59376"/>
                    </a:cubicBezTo>
                    <a:lnTo>
                      <a:pt x="43104" y="53851"/>
                    </a:lnTo>
                    <a:cubicBezTo>
                      <a:pt x="52343" y="44612"/>
                      <a:pt x="67488" y="43278"/>
                      <a:pt x="77204" y="51946"/>
                    </a:cubicBezTo>
                    <a:cubicBezTo>
                      <a:pt x="87586" y="61281"/>
                      <a:pt x="87872" y="77187"/>
                      <a:pt x="78156" y="86903"/>
                    </a:cubicBezTo>
                    <a:lnTo>
                      <a:pt x="50724" y="114335"/>
                    </a:lnTo>
                    <a:cubicBezTo>
                      <a:pt x="41485" y="123574"/>
                      <a:pt x="40151" y="138719"/>
                      <a:pt x="48914" y="148434"/>
                    </a:cubicBezTo>
                    <a:cubicBezTo>
                      <a:pt x="58249" y="158817"/>
                      <a:pt x="74156" y="159102"/>
                      <a:pt x="83871" y="149387"/>
                    </a:cubicBezTo>
                    <a:lnTo>
                      <a:pt x="97206" y="136052"/>
                    </a:lnTo>
                    <a:cubicBezTo>
                      <a:pt x="103778" y="129480"/>
                      <a:pt x="113113" y="125670"/>
                      <a:pt x="122352" y="127098"/>
                    </a:cubicBezTo>
                    <a:cubicBezTo>
                      <a:pt x="143688" y="130242"/>
                      <a:pt x="150546" y="155483"/>
                      <a:pt x="138259" y="168627"/>
                    </a:cubicBezTo>
                    <a:cubicBezTo>
                      <a:pt x="131687" y="175676"/>
                      <a:pt x="128829" y="185677"/>
                      <a:pt x="132353" y="194726"/>
                    </a:cubicBezTo>
                    <a:cubicBezTo>
                      <a:pt x="139211" y="212252"/>
                      <a:pt x="159976" y="215681"/>
                      <a:pt x="171977" y="204441"/>
                    </a:cubicBezTo>
                    <a:cubicBezTo>
                      <a:pt x="217983" y="157293"/>
                      <a:pt x="217793" y="81855"/>
                      <a:pt x="171120" y="35087"/>
                    </a:cubicBezTo>
                    <a:cubicBezTo>
                      <a:pt x="125591" y="-10252"/>
                      <a:pt x="53105" y="-11586"/>
                      <a:pt x="5671" y="30705"/>
                    </a:cubicBezTo>
                    <a:close/>
                  </a:path>
                </a:pathLst>
              </a:custGeom>
              <a:solidFill>
                <a:srgbClr val="D354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36C4D79-5C88-48CC-8278-0B26C15BE1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>
            <a:off x="-4618759" y="449261"/>
            <a:ext cx="2729022" cy="59594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17A6CA-3A52-4746-B8E7-34D25E81D33C}"/>
              </a:ext>
            </a:extLst>
          </p:cNvPr>
          <p:cNvSpPr txBox="1"/>
          <p:nvPr/>
        </p:nvSpPr>
        <p:spPr>
          <a:xfrm>
            <a:off x="2602706" y="5499100"/>
            <a:ext cx="6986587" cy="81756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It’s nearly Christmas, all throughout space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And your little rocket is setting quite a pace,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9E8C8B-C5E1-4EB2-A05D-41F395032142}"/>
              </a:ext>
            </a:extLst>
          </p:cNvPr>
          <p:cNvSpPr txBox="1"/>
          <p:nvPr/>
        </p:nvSpPr>
        <p:spPr>
          <a:xfrm>
            <a:off x="2608263" y="5499100"/>
            <a:ext cx="6986587" cy="81756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Rushing to get home for the holidays,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But maybe you’ll have time for a few, short delays.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5079FEC-9583-4FB2-AC66-E65C6AFA33CD}"/>
              </a:ext>
            </a:extLst>
          </p:cNvPr>
          <p:cNvSpPr txBox="1"/>
          <p:nvPr/>
        </p:nvSpPr>
        <p:spPr>
          <a:xfrm>
            <a:off x="2608263" y="5499100"/>
            <a:ext cx="6986587" cy="81756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There’s so many planets to explore,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So earth can wait a little more.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35" name="Slide 1">
            <a:hlinkClick r:id="" action="ppaction://media"/>
            <a:extLst>
              <a:ext uri="{FF2B5EF4-FFF2-40B4-BE49-F238E27FC236}">
                <a16:creationId xmlns:a16="http://schemas.microsoft.com/office/drawing/2014/main" id="{70ECB323-E864-4DE4-978C-FFEA555749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438709" y="-724663"/>
            <a:ext cx="406400" cy="406400"/>
          </a:xfrm>
          <a:prstGeom prst="rect">
            <a:avLst/>
          </a:prstGeom>
        </p:spPr>
      </p:pic>
      <p:pic>
        <p:nvPicPr>
          <p:cNvPr id="36" name="Podington_Bear_-_We_Wish_You_A_Merry_Christmas">
            <a:hlinkClick r:id="" action="ppaction://media"/>
            <a:extLst>
              <a:ext uri="{FF2B5EF4-FFF2-40B4-BE49-F238E27FC236}">
                <a16:creationId xmlns:a16="http://schemas.microsoft.com/office/drawing/2014/main" id="{35493CCD-F1AD-41BC-99DB-9B4F257D115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016492" y="-88044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4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8233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4.44444E-6 L -0.92669 1.25092 " pathEditMode="relative" rAng="0" ptsTypes="AA">
                                      <p:cBhvr>
                                        <p:cTn id="1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341" y="625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-1.16341 0.37847 " pathEditMode="relative" rAng="0" ptsTypes="AA">
                                      <p:cBhvr>
                                        <p:cTn id="12" dur="6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177" y="1891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85185E-6 L 0.21094 1.12847 " pathEditMode="relative" rAng="0" ptsTypes="AA">
                                      <p:cBhvr>
                                        <p:cTn id="14" dur="8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47" y="564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125E-6 0 L 0.7668 0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3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0.7668 0 L 1.63477 0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98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3.125E-6 4.07407E-6 L -0.74427 -1.34283 " pathEditMode="relative" rAng="0" ptsTypes="AA">
                                      <p:cBhvr>
                                        <p:cTn id="20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14" y="-6715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1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2.22222E-6 L -0.63451 0.98657 " pathEditMode="relative" rAng="0" ptsTypes="AA">
                                      <p:cBhvr>
                                        <p:cTn id="40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32" y="4932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-2.08333E-7 7.40741E-7 L -0.60286 -1.3335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43" y="-6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6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3" grpId="0"/>
      <p:bldP spid="3" grpId="1"/>
      <p:bldP spid="33" grpId="0"/>
      <p:bldP spid="33" grpId="1"/>
      <p:bldP spid="34" grpId="0"/>
      <p:bldP spid="3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>
            <a:extLst>
              <a:ext uri="{FF2B5EF4-FFF2-40B4-BE49-F238E27FC236}">
                <a16:creationId xmlns:a16="http://schemas.microsoft.com/office/drawing/2014/main" id="{9CB54BED-9B48-4C12-908C-5EF0FD315B59}"/>
              </a:ext>
            </a:extLst>
          </p:cNvPr>
          <p:cNvGrpSpPr/>
          <p:nvPr/>
        </p:nvGrpSpPr>
        <p:grpSpPr>
          <a:xfrm>
            <a:off x="8914405" y="3037059"/>
            <a:ext cx="1012251" cy="1012250"/>
            <a:chOff x="8914405" y="3037059"/>
            <a:chExt cx="1012251" cy="1012250"/>
          </a:xfrm>
        </p:grpSpPr>
        <p:sp>
          <p:nvSpPr>
            <p:cNvPr id="7" name="Freeform: Shape 6">
              <a:hlinkClick r:id="rId2" action="ppaction://hlinksldjump"/>
              <a:extLst>
                <a:ext uri="{FF2B5EF4-FFF2-40B4-BE49-F238E27FC236}">
                  <a16:creationId xmlns:a16="http://schemas.microsoft.com/office/drawing/2014/main" id="{BE7DF0A4-664D-4366-A6A5-76A5B8F40303}"/>
                </a:ext>
              </a:extLst>
            </p:cNvPr>
            <p:cNvSpPr/>
            <p:nvPr/>
          </p:nvSpPr>
          <p:spPr>
            <a:xfrm>
              <a:off x="8914405" y="3037059"/>
              <a:ext cx="1012250" cy="1012250"/>
            </a:xfrm>
            <a:custGeom>
              <a:avLst/>
              <a:gdLst>
                <a:gd name="connsiteX0" fmla="*/ 1012251 w 1012250"/>
                <a:gd name="connsiteY0" fmla="*/ 506125 h 1012250"/>
                <a:gd name="connsiteX1" fmla="*/ 517598 w 1012250"/>
                <a:gd name="connsiteY1" fmla="*/ 1012082 h 1012250"/>
                <a:gd name="connsiteX2" fmla="*/ 506125 w 1012250"/>
                <a:gd name="connsiteY2" fmla="*/ 1012251 h 1012250"/>
                <a:gd name="connsiteX3" fmla="*/ 0 w 1012250"/>
                <a:gd name="connsiteY3" fmla="*/ 506125 h 1012250"/>
                <a:gd name="connsiteX4" fmla="*/ 185495 w 1012250"/>
                <a:gd name="connsiteY4" fmla="*/ 114469 h 1012250"/>
                <a:gd name="connsiteX5" fmla="*/ 506125 w 1012250"/>
                <a:gd name="connsiteY5" fmla="*/ 0 h 1012250"/>
                <a:gd name="connsiteX6" fmla="*/ 1012251 w 1012250"/>
                <a:gd name="connsiteY6" fmla="*/ 506125 h 101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250" h="1012250">
                  <a:moveTo>
                    <a:pt x="1012251" y="506125"/>
                  </a:moveTo>
                  <a:cubicBezTo>
                    <a:pt x="1012251" y="781795"/>
                    <a:pt x="791833" y="1006009"/>
                    <a:pt x="517598" y="1012082"/>
                  </a:cubicBezTo>
                  <a:cubicBezTo>
                    <a:pt x="513802" y="1012167"/>
                    <a:pt x="509921" y="1012251"/>
                    <a:pt x="506125" y="1012251"/>
                  </a:cubicBezTo>
                  <a:cubicBezTo>
                    <a:pt x="226576" y="1012251"/>
                    <a:pt x="0" y="785676"/>
                    <a:pt x="0" y="506125"/>
                  </a:cubicBezTo>
                  <a:cubicBezTo>
                    <a:pt x="0" y="348299"/>
                    <a:pt x="72292" y="207343"/>
                    <a:pt x="185495" y="114469"/>
                  </a:cubicBezTo>
                  <a:cubicBezTo>
                    <a:pt x="272717" y="42936"/>
                    <a:pt x="384402" y="0"/>
                    <a:pt x="506125" y="0"/>
                  </a:cubicBezTo>
                  <a:cubicBezTo>
                    <a:pt x="785675" y="0"/>
                    <a:pt x="1012251" y="226576"/>
                    <a:pt x="1012251" y="506125"/>
                  </a:cubicBezTo>
                  <a:close/>
                </a:path>
              </a:pathLst>
            </a:custGeom>
            <a:solidFill>
              <a:srgbClr val="F94BC4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" name="Freeform: Shape 7">
              <a:hlinkClick r:id="rId2" action="ppaction://hlinksldjump"/>
              <a:extLst>
                <a:ext uri="{FF2B5EF4-FFF2-40B4-BE49-F238E27FC236}">
                  <a16:creationId xmlns:a16="http://schemas.microsoft.com/office/drawing/2014/main" id="{317314F7-8F40-4FC7-9E88-928D7520B46A}"/>
                </a:ext>
              </a:extLst>
            </p:cNvPr>
            <p:cNvSpPr/>
            <p:nvPr/>
          </p:nvSpPr>
          <p:spPr>
            <a:xfrm>
              <a:off x="9099900" y="3037144"/>
              <a:ext cx="826756" cy="1011997"/>
            </a:xfrm>
            <a:custGeom>
              <a:avLst/>
              <a:gdLst>
                <a:gd name="connsiteX0" fmla="*/ 826756 w 826756"/>
                <a:gd name="connsiteY0" fmla="*/ 506041 h 1011997"/>
                <a:gd name="connsiteX1" fmla="*/ 332103 w 826756"/>
                <a:gd name="connsiteY1" fmla="*/ 1011998 h 1011997"/>
                <a:gd name="connsiteX2" fmla="*/ 358759 w 826756"/>
                <a:gd name="connsiteY2" fmla="*/ 983149 h 1011997"/>
                <a:gd name="connsiteX3" fmla="*/ 473480 w 826756"/>
                <a:gd name="connsiteY3" fmla="*/ 929668 h 1011997"/>
                <a:gd name="connsiteX4" fmla="*/ 503173 w 826756"/>
                <a:gd name="connsiteY4" fmla="*/ 884032 h 1011997"/>
                <a:gd name="connsiteX5" fmla="*/ 498702 w 826756"/>
                <a:gd name="connsiteY5" fmla="*/ 863956 h 1011997"/>
                <a:gd name="connsiteX6" fmla="*/ 432231 w 826756"/>
                <a:gd name="connsiteY6" fmla="*/ 841096 h 1011997"/>
                <a:gd name="connsiteX7" fmla="*/ 317509 w 826756"/>
                <a:gd name="connsiteY7" fmla="*/ 894577 h 1011997"/>
                <a:gd name="connsiteX8" fmla="*/ 295493 w 826756"/>
                <a:gd name="connsiteY8" fmla="*/ 899469 h 1011997"/>
                <a:gd name="connsiteX9" fmla="*/ 251038 w 826756"/>
                <a:gd name="connsiteY9" fmla="*/ 871717 h 1011997"/>
                <a:gd name="connsiteX10" fmla="*/ 276260 w 826756"/>
                <a:gd name="connsiteY10" fmla="*/ 806089 h 1011997"/>
                <a:gd name="connsiteX11" fmla="*/ 487230 w 826756"/>
                <a:gd name="connsiteY11" fmla="*/ 707732 h 1011997"/>
                <a:gd name="connsiteX12" fmla="*/ 516923 w 826756"/>
                <a:gd name="connsiteY12" fmla="*/ 662096 h 1011997"/>
                <a:gd name="connsiteX13" fmla="*/ 512452 w 826756"/>
                <a:gd name="connsiteY13" fmla="*/ 642189 h 1011997"/>
                <a:gd name="connsiteX14" fmla="*/ 445981 w 826756"/>
                <a:gd name="connsiteY14" fmla="*/ 619329 h 1011997"/>
                <a:gd name="connsiteX15" fmla="*/ 285455 w 826756"/>
                <a:gd name="connsiteY15" fmla="*/ 694151 h 1011997"/>
                <a:gd name="connsiteX16" fmla="*/ 263438 w 826756"/>
                <a:gd name="connsiteY16" fmla="*/ 699044 h 1011997"/>
                <a:gd name="connsiteX17" fmla="*/ 218984 w 826756"/>
                <a:gd name="connsiteY17" fmla="*/ 671291 h 1011997"/>
                <a:gd name="connsiteX18" fmla="*/ 244206 w 826756"/>
                <a:gd name="connsiteY18" fmla="*/ 605663 h 1011997"/>
                <a:gd name="connsiteX19" fmla="*/ 436871 w 826756"/>
                <a:gd name="connsiteY19" fmla="*/ 515826 h 1011997"/>
                <a:gd name="connsiteX20" fmla="*/ 466563 w 826756"/>
                <a:gd name="connsiteY20" fmla="*/ 470191 h 1011997"/>
                <a:gd name="connsiteX21" fmla="*/ 462093 w 826756"/>
                <a:gd name="connsiteY21" fmla="*/ 450199 h 1011997"/>
                <a:gd name="connsiteX22" fmla="*/ 395621 w 826756"/>
                <a:gd name="connsiteY22" fmla="*/ 427339 h 1011997"/>
                <a:gd name="connsiteX23" fmla="*/ 299289 w 826756"/>
                <a:gd name="connsiteY23" fmla="*/ 472299 h 1011997"/>
                <a:gd name="connsiteX24" fmla="*/ 277357 w 826756"/>
                <a:gd name="connsiteY24" fmla="*/ 477192 h 1011997"/>
                <a:gd name="connsiteX25" fmla="*/ 232818 w 826756"/>
                <a:gd name="connsiteY25" fmla="*/ 449439 h 1011997"/>
                <a:gd name="connsiteX26" fmla="*/ 258040 w 826756"/>
                <a:gd name="connsiteY26" fmla="*/ 383812 h 1011997"/>
                <a:gd name="connsiteX27" fmla="*/ 427760 w 826756"/>
                <a:gd name="connsiteY27" fmla="*/ 304688 h 1011997"/>
                <a:gd name="connsiteX28" fmla="*/ 457453 w 826756"/>
                <a:gd name="connsiteY28" fmla="*/ 259052 h 1011997"/>
                <a:gd name="connsiteX29" fmla="*/ 452982 w 826756"/>
                <a:gd name="connsiteY29" fmla="*/ 239144 h 1011997"/>
                <a:gd name="connsiteX30" fmla="*/ 386511 w 826756"/>
                <a:gd name="connsiteY30" fmla="*/ 216284 h 1011997"/>
                <a:gd name="connsiteX31" fmla="*/ 120458 w 826756"/>
                <a:gd name="connsiteY31" fmla="*/ 340369 h 1011997"/>
                <a:gd name="connsiteX32" fmla="*/ 98526 w 826756"/>
                <a:gd name="connsiteY32" fmla="*/ 345262 h 1011997"/>
                <a:gd name="connsiteX33" fmla="*/ 53987 w 826756"/>
                <a:gd name="connsiteY33" fmla="*/ 317510 h 1011997"/>
                <a:gd name="connsiteX34" fmla="*/ 79209 w 826756"/>
                <a:gd name="connsiteY34" fmla="*/ 251882 h 1011997"/>
                <a:gd name="connsiteX35" fmla="*/ 258124 w 826756"/>
                <a:gd name="connsiteY35" fmla="*/ 168455 h 1011997"/>
                <a:gd name="connsiteX36" fmla="*/ 287817 w 826756"/>
                <a:gd name="connsiteY36" fmla="*/ 122820 h 1011997"/>
                <a:gd name="connsiteX37" fmla="*/ 283346 w 826756"/>
                <a:gd name="connsiteY37" fmla="*/ 102912 h 1011997"/>
                <a:gd name="connsiteX38" fmla="*/ 216875 w 826756"/>
                <a:gd name="connsiteY38" fmla="*/ 80052 h 1011997"/>
                <a:gd name="connsiteX39" fmla="*/ 70098 w 826756"/>
                <a:gd name="connsiteY39" fmla="*/ 148548 h 1011997"/>
                <a:gd name="connsiteX40" fmla="*/ 48166 w 826756"/>
                <a:gd name="connsiteY40" fmla="*/ 153440 h 1011997"/>
                <a:gd name="connsiteX41" fmla="*/ 3627 w 826756"/>
                <a:gd name="connsiteY41" fmla="*/ 125688 h 1011997"/>
                <a:gd name="connsiteX42" fmla="*/ 0 w 826756"/>
                <a:gd name="connsiteY42" fmla="*/ 114469 h 1011997"/>
                <a:gd name="connsiteX43" fmla="*/ 320631 w 826756"/>
                <a:gd name="connsiteY43" fmla="*/ 0 h 1011997"/>
                <a:gd name="connsiteX44" fmla="*/ 826756 w 826756"/>
                <a:gd name="connsiteY44" fmla="*/ 506041 h 1011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826756" h="1011997">
                  <a:moveTo>
                    <a:pt x="826756" y="506041"/>
                  </a:moveTo>
                  <a:cubicBezTo>
                    <a:pt x="826756" y="781711"/>
                    <a:pt x="606338" y="1005924"/>
                    <a:pt x="332103" y="1011998"/>
                  </a:cubicBezTo>
                  <a:cubicBezTo>
                    <a:pt x="336489" y="999766"/>
                    <a:pt x="345852" y="989138"/>
                    <a:pt x="358759" y="983149"/>
                  </a:cubicBezTo>
                  <a:lnTo>
                    <a:pt x="473480" y="929668"/>
                  </a:lnTo>
                  <a:cubicBezTo>
                    <a:pt x="492123" y="920980"/>
                    <a:pt x="503173" y="902759"/>
                    <a:pt x="503173" y="884032"/>
                  </a:cubicBezTo>
                  <a:cubicBezTo>
                    <a:pt x="503173" y="877284"/>
                    <a:pt x="501739" y="870452"/>
                    <a:pt x="498702" y="863956"/>
                  </a:cubicBezTo>
                  <a:cubicBezTo>
                    <a:pt x="487315" y="839493"/>
                    <a:pt x="457537" y="829287"/>
                    <a:pt x="432231" y="841096"/>
                  </a:cubicBezTo>
                  <a:lnTo>
                    <a:pt x="317509" y="894577"/>
                  </a:lnTo>
                  <a:cubicBezTo>
                    <a:pt x="310339" y="897951"/>
                    <a:pt x="302832" y="899469"/>
                    <a:pt x="295493" y="899469"/>
                  </a:cubicBezTo>
                  <a:cubicBezTo>
                    <a:pt x="276851" y="899469"/>
                    <a:pt x="259221" y="889263"/>
                    <a:pt x="251038" y="871717"/>
                  </a:cubicBezTo>
                  <a:cubicBezTo>
                    <a:pt x="239650" y="847254"/>
                    <a:pt x="250954" y="817899"/>
                    <a:pt x="276260" y="806089"/>
                  </a:cubicBezTo>
                  <a:lnTo>
                    <a:pt x="487230" y="707732"/>
                  </a:lnTo>
                  <a:cubicBezTo>
                    <a:pt x="505872" y="699044"/>
                    <a:pt x="516923" y="680823"/>
                    <a:pt x="516923" y="662096"/>
                  </a:cubicBezTo>
                  <a:cubicBezTo>
                    <a:pt x="516923" y="655348"/>
                    <a:pt x="515489" y="648600"/>
                    <a:pt x="512452" y="642189"/>
                  </a:cubicBezTo>
                  <a:cubicBezTo>
                    <a:pt x="500980" y="617726"/>
                    <a:pt x="471287" y="607519"/>
                    <a:pt x="445981" y="619329"/>
                  </a:cubicBezTo>
                  <a:lnTo>
                    <a:pt x="285455" y="694151"/>
                  </a:lnTo>
                  <a:cubicBezTo>
                    <a:pt x="278285" y="697525"/>
                    <a:pt x="270777" y="699044"/>
                    <a:pt x="263438" y="699044"/>
                  </a:cubicBezTo>
                  <a:cubicBezTo>
                    <a:pt x="244796" y="699044"/>
                    <a:pt x="227082" y="688837"/>
                    <a:pt x="218984" y="671291"/>
                  </a:cubicBezTo>
                  <a:cubicBezTo>
                    <a:pt x="207596" y="646828"/>
                    <a:pt x="218899" y="617473"/>
                    <a:pt x="244206" y="605663"/>
                  </a:cubicBezTo>
                  <a:lnTo>
                    <a:pt x="436871" y="515826"/>
                  </a:lnTo>
                  <a:cubicBezTo>
                    <a:pt x="455513" y="507138"/>
                    <a:pt x="466563" y="488917"/>
                    <a:pt x="466563" y="470191"/>
                  </a:cubicBezTo>
                  <a:cubicBezTo>
                    <a:pt x="466563" y="463442"/>
                    <a:pt x="465129" y="456694"/>
                    <a:pt x="462093" y="450199"/>
                  </a:cubicBezTo>
                  <a:cubicBezTo>
                    <a:pt x="450705" y="425736"/>
                    <a:pt x="420928" y="415529"/>
                    <a:pt x="395621" y="427339"/>
                  </a:cubicBezTo>
                  <a:lnTo>
                    <a:pt x="299289" y="472299"/>
                  </a:lnTo>
                  <a:cubicBezTo>
                    <a:pt x="292119" y="475674"/>
                    <a:pt x="284696" y="477192"/>
                    <a:pt x="277357" y="477192"/>
                  </a:cubicBezTo>
                  <a:cubicBezTo>
                    <a:pt x="258630" y="477192"/>
                    <a:pt x="241000" y="466985"/>
                    <a:pt x="232818" y="449439"/>
                  </a:cubicBezTo>
                  <a:cubicBezTo>
                    <a:pt x="221430" y="424977"/>
                    <a:pt x="232733" y="395621"/>
                    <a:pt x="258040" y="383812"/>
                  </a:cubicBezTo>
                  <a:lnTo>
                    <a:pt x="427760" y="304688"/>
                  </a:lnTo>
                  <a:cubicBezTo>
                    <a:pt x="446403" y="295999"/>
                    <a:pt x="457453" y="277779"/>
                    <a:pt x="457453" y="259052"/>
                  </a:cubicBezTo>
                  <a:cubicBezTo>
                    <a:pt x="457453" y="252304"/>
                    <a:pt x="456019" y="245555"/>
                    <a:pt x="452982" y="239144"/>
                  </a:cubicBezTo>
                  <a:cubicBezTo>
                    <a:pt x="441595" y="214682"/>
                    <a:pt x="411817" y="204475"/>
                    <a:pt x="386511" y="216284"/>
                  </a:cubicBezTo>
                  <a:lnTo>
                    <a:pt x="120458" y="340369"/>
                  </a:lnTo>
                  <a:cubicBezTo>
                    <a:pt x="113288" y="343744"/>
                    <a:pt x="105865" y="345262"/>
                    <a:pt x="98526" y="345262"/>
                  </a:cubicBezTo>
                  <a:cubicBezTo>
                    <a:pt x="79883" y="345262"/>
                    <a:pt x="62169" y="335055"/>
                    <a:pt x="53987" y="317510"/>
                  </a:cubicBezTo>
                  <a:cubicBezTo>
                    <a:pt x="42599" y="293131"/>
                    <a:pt x="53902" y="263691"/>
                    <a:pt x="79209" y="251882"/>
                  </a:cubicBezTo>
                  <a:lnTo>
                    <a:pt x="258124" y="168455"/>
                  </a:lnTo>
                  <a:cubicBezTo>
                    <a:pt x="276766" y="159767"/>
                    <a:pt x="287817" y="141546"/>
                    <a:pt x="287817" y="122820"/>
                  </a:cubicBezTo>
                  <a:cubicBezTo>
                    <a:pt x="287817" y="116072"/>
                    <a:pt x="286383" y="109323"/>
                    <a:pt x="283346" y="102912"/>
                  </a:cubicBezTo>
                  <a:cubicBezTo>
                    <a:pt x="271874" y="78449"/>
                    <a:pt x="242181" y="68243"/>
                    <a:pt x="216875" y="80052"/>
                  </a:cubicBezTo>
                  <a:lnTo>
                    <a:pt x="70098" y="148548"/>
                  </a:lnTo>
                  <a:cubicBezTo>
                    <a:pt x="62928" y="151922"/>
                    <a:pt x="55505" y="153440"/>
                    <a:pt x="48166" y="153440"/>
                  </a:cubicBezTo>
                  <a:cubicBezTo>
                    <a:pt x="29440" y="153440"/>
                    <a:pt x="11810" y="143234"/>
                    <a:pt x="3627" y="125688"/>
                  </a:cubicBezTo>
                  <a:cubicBezTo>
                    <a:pt x="1940" y="122061"/>
                    <a:pt x="675" y="118265"/>
                    <a:pt x="0" y="114469"/>
                  </a:cubicBezTo>
                  <a:cubicBezTo>
                    <a:pt x="87222" y="42936"/>
                    <a:pt x="198907" y="0"/>
                    <a:pt x="320631" y="0"/>
                  </a:cubicBezTo>
                  <a:cubicBezTo>
                    <a:pt x="600180" y="-84"/>
                    <a:pt x="826756" y="226491"/>
                    <a:pt x="826756" y="506041"/>
                  </a:cubicBezTo>
                  <a:close/>
                </a:path>
              </a:pathLst>
            </a:custGeom>
            <a:solidFill>
              <a:srgbClr val="FF7CD1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CF6E223-1F05-485D-AE46-B7A0F01BF213}"/>
              </a:ext>
            </a:extLst>
          </p:cNvPr>
          <p:cNvGrpSpPr/>
          <p:nvPr/>
        </p:nvGrpSpPr>
        <p:grpSpPr>
          <a:xfrm>
            <a:off x="6326812" y="3079236"/>
            <a:ext cx="927896" cy="927896"/>
            <a:chOff x="6326812" y="3079236"/>
            <a:chExt cx="927896" cy="927896"/>
          </a:xfrm>
        </p:grpSpPr>
        <p:sp>
          <p:nvSpPr>
            <p:cNvPr id="10" name="Freeform: Shape 9">
              <a:hlinkClick r:id="rId3" action="ppaction://hlinksldjump"/>
              <a:extLst>
                <a:ext uri="{FF2B5EF4-FFF2-40B4-BE49-F238E27FC236}">
                  <a16:creationId xmlns:a16="http://schemas.microsoft.com/office/drawing/2014/main" id="{AF9907AF-30B1-40F0-A26A-4EFAB0E6F496}"/>
                </a:ext>
              </a:extLst>
            </p:cNvPr>
            <p:cNvSpPr/>
            <p:nvPr/>
          </p:nvSpPr>
          <p:spPr>
            <a:xfrm>
              <a:off x="6326812" y="3079236"/>
              <a:ext cx="927896" cy="927896"/>
            </a:xfrm>
            <a:custGeom>
              <a:avLst/>
              <a:gdLst>
                <a:gd name="connsiteX0" fmla="*/ 927897 w 927896"/>
                <a:gd name="connsiteY0" fmla="*/ 463948 h 927896"/>
                <a:gd name="connsiteX1" fmla="*/ 836878 w 927896"/>
                <a:gd name="connsiteY1" fmla="*/ 739871 h 927896"/>
                <a:gd name="connsiteX2" fmla="*/ 463948 w 927896"/>
                <a:gd name="connsiteY2" fmla="*/ 927897 h 927896"/>
                <a:gd name="connsiteX3" fmla="*/ 0 w 927896"/>
                <a:gd name="connsiteY3" fmla="*/ 463948 h 927896"/>
                <a:gd name="connsiteX4" fmla="*/ 224551 w 927896"/>
                <a:gd name="connsiteY4" fmla="*/ 66471 h 927896"/>
                <a:gd name="connsiteX5" fmla="*/ 240410 w 927896"/>
                <a:gd name="connsiteY5" fmla="*/ 57361 h 927896"/>
                <a:gd name="connsiteX6" fmla="*/ 296674 w 927896"/>
                <a:gd name="connsiteY6" fmla="*/ 31127 h 927896"/>
                <a:gd name="connsiteX7" fmla="*/ 464032 w 927896"/>
                <a:gd name="connsiteY7" fmla="*/ 0 h 927896"/>
                <a:gd name="connsiteX8" fmla="*/ 927897 w 927896"/>
                <a:gd name="connsiteY8" fmla="*/ 463948 h 92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7896" h="927896">
                  <a:moveTo>
                    <a:pt x="927897" y="463948"/>
                  </a:moveTo>
                  <a:cubicBezTo>
                    <a:pt x="927897" y="567282"/>
                    <a:pt x="894155" y="662771"/>
                    <a:pt x="836878" y="739871"/>
                  </a:cubicBezTo>
                  <a:cubicBezTo>
                    <a:pt x="752356" y="853918"/>
                    <a:pt x="616798" y="927897"/>
                    <a:pt x="463948" y="927897"/>
                  </a:cubicBezTo>
                  <a:cubicBezTo>
                    <a:pt x="207680" y="927897"/>
                    <a:pt x="0" y="720217"/>
                    <a:pt x="0" y="463948"/>
                  </a:cubicBezTo>
                  <a:cubicBezTo>
                    <a:pt x="0" y="295324"/>
                    <a:pt x="89921" y="147704"/>
                    <a:pt x="224551" y="66471"/>
                  </a:cubicBezTo>
                  <a:cubicBezTo>
                    <a:pt x="229781" y="63350"/>
                    <a:pt x="235011" y="60229"/>
                    <a:pt x="240410" y="57361"/>
                  </a:cubicBezTo>
                  <a:cubicBezTo>
                    <a:pt x="258461" y="47323"/>
                    <a:pt x="277272" y="38550"/>
                    <a:pt x="296674" y="31127"/>
                  </a:cubicBezTo>
                  <a:cubicBezTo>
                    <a:pt x="348552" y="10966"/>
                    <a:pt x="404984" y="0"/>
                    <a:pt x="464032" y="0"/>
                  </a:cubicBezTo>
                  <a:cubicBezTo>
                    <a:pt x="720217" y="0"/>
                    <a:pt x="927897" y="207680"/>
                    <a:pt x="927897" y="463948"/>
                  </a:cubicBezTo>
                  <a:close/>
                </a:path>
              </a:pathLst>
            </a:custGeom>
            <a:solidFill>
              <a:srgbClr val="C0392B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hlinkClick r:id="rId3" action="ppaction://hlinksldjump"/>
              <a:extLst>
                <a:ext uri="{FF2B5EF4-FFF2-40B4-BE49-F238E27FC236}">
                  <a16:creationId xmlns:a16="http://schemas.microsoft.com/office/drawing/2014/main" id="{B06F5240-52A1-46EC-B19E-1904EE34BA39}"/>
                </a:ext>
              </a:extLst>
            </p:cNvPr>
            <p:cNvSpPr/>
            <p:nvPr/>
          </p:nvSpPr>
          <p:spPr>
            <a:xfrm>
              <a:off x="6534599" y="3079489"/>
              <a:ext cx="720109" cy="799425"/>
            </a:xfrm>
            <a:custGeom>
              <a:avLst/>
              <a:gdLst>
                <a:gd name="connsiteX0" fmla="*/ 720110 w 720109"/>
                <a:gd name="connsiteY0" fmla="*/ 463696 h 799425"/>
                <a:gd name="connsiteX1" fmla="*/ 629091 w 720109"/>
                <a:gd name="connsiteY1" fmla="*/ 739618 h 799425"/>
                <a:gd name="connsiteX2" fmla="*/ 573164 w 720109"/>
                <a:gd name="connsiteY2" fmla="*/ 726459 h 799425"/>
                <a:gd name="connsiteX3" fmla="*/ 425967 w 720109"/>
                <a:gd name="connsiteY3" fmla="*/ 795039 h 799425"/>
                <a:gd name="connsiteX4" fmla="*/ 406396 w 720109"/>
                <a:gd name="connsiteY4" fmla="*/ 799426 h 799425"/>
                <a:gd name="connsiteX5" fmla="*/ 364304 w 720109"/>
                <a:gd name="connsiteY5" fmla="*/ 772601 h 799425"/>
                <a:gd name="connsiteX6" fmla="*/ 386742 w 720109"/>
                <a:gd name="connsiteY6" fmla="*/ 710938 h 799425"/>
                <a:gd name="connsiteX7" fmla="*/ 563380 w 720109"/>
                <a:gd name="connsiteY7" fmla="*/ 628608 h 799425"/>
                <a:gd name="connsiteX8" fmla="*/ 590204 w 720109"/>
                <a:gd name="connsiteY8" fmla="*/ 586515 h 799425"/>
                <a:gd name="connsiteX9" fmla="*/ 585818 w 720109"/>
                <a:gd name="connsiteY9" fmla="*/ 566945 h 799425"/>
                <a:gd name="connsiteX10" fmla="*/ 524155 w 720109"/>
                <a:gd name="connsiteY10" fmla="*/ 544507 h 799425"/>
                <a:gd name="connsiteX11" fmla="*/ 435836 w 720109"/>
                <a:gd name="connsiteY11" fmla="*/ 585672 h 799425"/>
                <a:gd name="connsiteX12" fmla="*/ 416266 w 720109"/>
                <a:gd name="connsiteY12" fmla="*/ 590058 h 799425"/>
                <a:gd name="connsiteX13" fmla="*/ 374258 w 720109"/>
                <a:gd name="connsiteY13" fmla="*/ 563234 h 799425"/>
                <a:gd name="connsiteX14" fmla="*/ 396696 w 720109"/>
                <a:gd name="connsiteY14" fmla="*/ 501571 h 799425"/>
                <a:gd name="connsiteX15" fmla="*/ 552329 w 720109"/>
                <a:gd name="connsiteY15" fmla="*/ 429026 h 799425"/>
                <a:gd name="connsiteX16" fmla="*/ 579069 w 720109"/>
                <a:gd name="connsiteY16" fmla="*/ 386933 h 799425"/>
                <a:gd name="connsiteX17" fmla="*/ 574683 w 720109"/>
                <a:gd name="connsiteY17" fmla="*/ 367363 h 799425"/>
                <a:gd name="connsiteX18" fmla="*/ 513020 w 720109"/>
                <a:gd name="connsiteY18" fmla="*/ 344925 h 799425"/>
                <a:gd name="connsiteX19" fmla="*/ 269152 w 720109"/>
                <a:gd name="connsiteY19" fmla="*/ 458634 h 799425"/>
                <a:gd name="connsiteX20" fmla="*/ 249497 w 720109"/>
                <a:gd name="connsiteY20" fmla="*/ 463021 h 799425"/>
                <a:gd name="connsiteX21" fmla="*/ 207489 w 720109"/>
                <a:gd name="connsiteY21" fmla="*/ 436280 h 799425"/>
                <a:gd name="connsiteX22" fmla="*/ 229927 w 720109"/>
                <a:gd name="connsiteY22" fmla="*/ 374617 h 799425"/>
                <a:gd name="connsiteX23" fmla="*/ 393912 w 720109"/>
                <a:gd name="connsiteY23" fmla="*/ 298193 h 799425"/>
                <a:gd name="connsiteX24" fmla="*/ 420736 w 720109"/>
                <a:gd name="connsiteY24" fmla="*/ 256100 h 799425"/>
                <a:gd name="connsiteX25" fmla="*/ 416350 w 720109"/>
                <a:gd name="connsiteY25" fmla="*/ 236530 h 799425"/>
                <a:gd name="connsiteX26" fmla="*/ 354687 w 720109"/>
                <a:gd name="connsiteY26" fmla="*/ 214091 h 799425"/>
                <a:gd name="connsiteX27" fmla="*/ 220142 w 720109"/>
                <a:gd name="connsiteY27" fmla="*/ 276851 h 799425"/>
                <a:gd name="connsiteX28" fmla="*/ 200487 w 720109"/>
                <a:gd name="connsiteY28" fmla="*/ 281238 h 799425"/>
                <a:gd name="connsiteX29" fmla="*/ 158479 w 720109"/>
                <a:gd name="connsiteY29" fmla="*/ 254497 h 799425"/>
                <a:gd name="connsiteX30" fmla="*/ 180917 w 720109"/>
                <a:gd name="connsiteY30" fmla="*/ 192834 h 799425"/>
                <a:gd name="connsiteX31" fmla="*/ 298676 w 720109"/>
                <a:gd name="connsiteY31" fmla="*/ 137919 h 799425"/>
                <a:gd name="connsiteX32" fmla="*/ 325501 w 720109"/>
                <a:gd name="connsiteY32" fmla="*/ 95827 h 799425"/>
                <a:gd name="connsiteX33" fmla="*/ 321114 w 720109"/>
                <a:gd name="connsiteY33" fmla="*/ 76257 h 799425"/>
                <a:gd name="connsiteX34" fmla="*/ 259451 w 720109"/>
                <a:gd name="connsiteY34" fmla="*/ 53818 h 799425"/>
                <a:gd name="connsiteX35" fmla="*/ 66027 w 720109"/>
                <a:gd name="connsiteY35" fmla="*/ 143993 h 799425"/>
                <a:gd name="connsiteX36" fmla="*/ 46457 w 720109"/>
                <a:gd name="connsiteY36" fmla="*/ 148380 h 799425"/>
                <a:gd name="connsiteX37" fmla="*/ 4364 w 720109"/>
                <a:gd name="connsiteY37" fmla="*/ 121555 h 799425"/>
                <a:gd name="connsiteX38" fmla="*/ 16680 w 720109"/>
                <a:gd name="connsiteY38" fmla="*/ 66387 h 799425"/>
                <a:gd name="connsiteX39" fmla="*/ 26802 w 720109"/>
                <a:gd name="connsiteY39" fmla="*/ 59976 h 799425"/>
                <a:gd name="connsiteX40" fmla="*/ 32538 w 720109"/>
                <a:gd name="connsiteY40" fmla="*/ 57361 h 799425"/>
                <a:gd name="connsiteX41" fmla="*/ 88803 w 720109"/>
                <a:gd name="connsiteY41" fmla="*/ 31127 h 799425"/>
                <a:gd name="connsiteX42" fmla="*/ 256162 w 720109"/>
                <a:gd name="connsiteY42" fmla="*/ 0 h 799425"/>
                <a:gd name="connsiteX43" fmla="*/ 720110 w 720109"/>
                <a:gd name="connsiteY43" fmla="*/ 463696 h 799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20109" h="799425">
                  <a:moveTo>
                    <a:pt x="720110" y="463696"/>
                  </a:moveTo>
                  <a:cubicBezTo>
                    <a:pt x="720110" y="567029"/>
                    <a:pt x="686368" y="662519"/>
                    <a:pt x="629091" y="739618"/>
                  </a:cubicBezTo>
                  <a:cubicBezTo>
                    <a:pt x="616017" y="723169"/>
                    <a:pt x="592988" y="717180"/>
                    <a:pt x="573164" y="726459"/>
                  </a:cubicBezTo>
                  <a:lnTo>
                    <a:pt x="425967" y="795039"/>
                  </a:lnTo>
                  <a:cubicBezTo>
                    <a:pt x="419640" y="797991"/>
                    <a:pt x="412891" y="799426"/>
                    <a:pt x="406396" y="799426"/>
                  </a:cubicBezTo>
                  <a:cubicBezTo>
                    <a:pt x="388935" y="799426"/>
                    <a:pt x="372149" y="789472"/>
                    <a:pt x="364304" y="772601"/>
                  </a:cubicBezTo>
                  <a:cubicBezTo>
                    <a:pt x="353422" y="749404"/>
                    <a:pt x="363544" y="721820"/>
                    <a:pt x="386742" y="710938"/>
                  </a:cubicBezTo>
                  <a:lnTo>
                    <a:pt x="563380" y="628608"/>
                  </a:lnTo>
                  <a:cubicBezTo>
                    <a:pt x="580250" y="620763"/>
                    <a:pt x="590204" y="603977"/>
                    <a:pt x="590204" y="586515"/>
                  </a:cubicBezTo>
                  <a:cubicBezTo>
                    <a:pt x="590204" y="579936"/>
                    <a:pt x="588855" y="573272"/>
                    <a:pt x="585818" y="566945"/>
                  </a:cubicBezTo>
                  <a:cubicBezTo>
                    <a:pt x="574936" y="543748"/>
                    <a:pt x="547352" y="533710"/>
                    <a:pt x="524155" y="544507"/>
                  </a:cubicBezTo>
                  <a:lnTo>
                    <a:pt x="435836" y="585672"/>
                  </a:lnTo>
                  <a:cubicBezTo>
                    <a:pt x="429509" y="588624"/>
                    <a:pt x="422845" y="590058"/>
                    <a:pt x="416266" y="590058"/>
                  </a:cubicBezTo>
                  <a:cubicBezTo>
                    <a:pt x="398804" y="590058"/>
                    <a:pt x="382102" y="580105"/>
                    <a:pt x="374258" y="563234"/>
                  </a:cubicBezTo>
                  <a:cubicBezTo>
                    <a:pt x="363375" y="540036"/>
                    <a:pt x="373498" y="512452"/>
                    <a:pt x="396696" y="501571"/>
                  </a:cubicBezTo>
                  <a:lnTo>
                    <a:pt x="552329" y="429026"/>
                  </a:lnTo>
                  <a:cubicBezTo>
                    <a:pt x="569200" y="421181"/>
                    <a:pt x="579069" y="404395"/>
                    <a:pt x="579069" y="386933"/>
                  </a:cubicBezTo>
                  <a:cubicBezTo>
                    <a:pt x="579069" y="380354"/>
                    <a:pt x="577720" y="373690"/>
                    <a:pt x="574683" y="367363"/>
                  </a:cubicBezTo>
                  <a:cubicBezTo>
                    <a:pt x="563886" y="344081"/>
                    <a:pt x="536302" y="334128"/>
                    <a:pt x="513020" y="344925"/>
                  </a:cubicBezTo>
                  <a:lnTo>
                    <a:pt x="269152" y="458634"/>
                  </a:lnTo>
                  <a:cubicBezTo>
                    <a:pt x="262825" y="461587"/>
                    <a:pt x="256077" y="463021"/>
                    <a:pt x="249497" y="463021"/>
                  </a:cubicBezTo>
                  <a:cubicBezTo>
                    <a:pt x="232036" y="463021"/>
                    <a:pt x="215334" y="453067"/>
                    <a:pt x="207489" y="436280"/>
                  </a:cubicBezTo>
                  <a:cubicBezTo>
                    <a:pt x="196607" y="412999"/>
                    <a:pt x="206730" y="385415"/>
                    <a:pt x="229927" y="374617"/>
                  </a:cubicBezTo>
                  <a:lnTo>
                    <a:pt x="393912" y="298193"/>
                  </a:lnTo>
                  <a:cubicBezTo>
                    <a:pt x="410783" y="290348"/>
                    <a:pt x="420736" y="273561"/>
                    <a:pt x="420736" y="256100"/>
                  </a:cubicBezTo>
                  <a:cubicBezTo>
                    <a:pt x="420736" y="249520"/>
                    <a:pt x="419302" y="242856"/>
                    <a:pt x="416350" y="236530"/>
                  </a:cubicBezTo>
                  <a:cubicBezTo>
                    <a:pt x="405468" y="213248"/>
                    <a:pt x="377885" y="203210"/>
                    <a:pt x="354687" y="214091"/>
                  </a:cubicBezTo>
                  <a:lnTo>
                    <a:pt x="220142" y="276851"/>
                  </a:lnTo>
                  <a:cubicBezTo>
                    <a:pt x="213816" y="279803"/>
                    <a:pt x="207067" y="281238"/>
                    <a:pt x="200487" y="281238"/>
                  </a:cubicBezTo>
                  <a:cubicBezTo>
                    <a:pt x="183026" y="281238"/>
                    <a:pt x="166324" y="271284"/>
                    <a:pt x="158479" y="254497"/>
                  </a:cubicBezTo>
                  <a:cubicBezTo>
                    <a:pt x="147598" y="231215"/>
                    <a:pt x="157720" y="203632"/>
                    <a:pt x="180917" y="192834"/>
                  </a:cubicBezTo>
                  <a:lnTo>
                    <a:pt x="298676" y="137919"/>
                  </a:lnTo>
                  <a:cubicBezTo>
                    <a:pt x="315547" y="130075"/>
                    <a:pt x="325501" y="113372"/>
                    <a:pt x="325501" y="95827"/>
                  </a:cubicBezTo>
                  <a:cubicBezTo>
                    <a:pt x="325501" y="89247"/>
                    <a:pt x="324067" y="82583"/>
                    <a:pt x="321114" y="76257"/>
                  </a:cubicBezTo>
                  <a:cubicBezTo>
                    <a:pt x="310232" y="53059"/>
                    <a:pt x="282648" y="43021"/>
                    <a:pt x="259451" y="53818"/>
                  </a:cubicBezTo>
                  <a:lnTo>
                    <a:pt x="66027" y="143993"/>
                  </a:lnTo>
                  <a:cubicBezTo>
                    <a:pt x="59700" y="146945"/>
                    <a:pt x="52952" y="148380"/>
                    <a:pt x="46457" y="148380"/>
                  </a:cubicBezTo>
                  <a:cubicBezTo>
                    <a:pt x="28996" y="148380"/>
                    <a:pt x="12209" y="138426"/>
                    <a:pt x="4364" y="121555"/>
                  </a:cubicBezTo>
                  <a:cubicBezTo>
                    <a:pt x="-4746" y="102069"/>
                    <a:pt x="906" y="79462"/>
                    <a:pt x="16680" y="66387"/>
                  </a:cubicBezTo>
                  <a:cubicBezTo>
                    <a:pt x="19716" y="63856"/>
                    <a:pt x="23091" y="61663"/>
                    <a:pt x="26802" y="59976"/>
                  </a:cubicBezTo>
                  <a:lnTo>
                    <a:pt x="32538" y="57361"/>
                  </a:lnTo>
                  <a:lnTo>
                    <a:pt x="88803" y="31127"/>
                  </a:lnTo>
                  <a:cubicBezTo>
                    <a:pt x="140681" y="10966"/>
                    <a:pt x="197114" y="0"/>
                    <a:pt x="256162" y="0"/>
                  </a:cubicBezTo>
                  <a:cubicBezTo>
                    <a:pt x="512430" y="-253"/>
                    <a:pt x="720110" y="207428"/>
                    <a:pt x="720110" y="463696"/>
                  </a:cubicBezTo>
                  <a:close/>
                </a:path>
              </a:pathLst>
            </a:custGeom>
            <a:solidFill>
              <a:srgbClr val="E74C3C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hlinkClick r:id="rId3" action="ppaction://hlinksldjump"/>
              <a:extLst>
                <a:ext uri="{FF2B5EF4-FFF2-40B4-BE49-F238E27FC236}">
                  <a16:creationId xmlns:a16="http://schemas.microsoft.com/office/drawing/2014/main" id="{63A0194A-8441-45D5-996E-87180199DF5F}"/>
                </a:ext>
              </a:extLst>
            </p:cNvPr>
            <p:cNvSpPr/>
            <p:nvPr/>
          </p:nvSpPr>
          <p:spPr>
            <a:xfrm>
              <a:off x="6661322" y="3710505"/>
              <a:ext cx="179886" cy="133356"/>
            </a:xfrm>
            <a:custGeom>
              <a:avLst/>
              <a:gdLst>
                <a:gd name="connsiteX0" fmla="*/ 153057 w 179886"/>
                <a:gd name="connsiteY0" fmla="*/ 88442 h 133356"/>
                <a:gd name="connsiteX1" fmla="*/ 66004 w 179886"/>
                <a:gd name="connsiteY1" fmla="*/ 129016 h 133356"/>
                <a:gd name="connsiteX2" fmla="*/ 4341 w 179886"/>
                <a:gd name="connsiteY2" fmla="*/ 106578 h 133356"/>
                <a:gd name="connsiteX3" fmla="*/ 4341 w 179886"/>
                <a:gd name="connsiteY3" fmla="*/ 106578 h 133356"/>
                <a:gd name="connsiteX4" fmla="*/ 26779 w 179886"/>
                <a:gd name="connsiteY4" fmla="*/ 44915 h 133356"/>
                <a:gd name="connsiteX5" fmla="*/ 113832 w 179886"/>
                <a:gd name="connsiteY5" fmla="*/ 4341 h 133356"/>
                <a:gd name="connsiteX6" fmla="*/ 175495 w 179886"/>
                <a:gd name="connsiteY6" fmla="*/ 26779 h 133356"/>
                <a:gd name="connsiteX7" fmla="*/ 175495 w 179886"/>
                <a:gd name="connsiteY7" fmla="*/ 26779 h 133356"/>
                <a:gd name="connsiteX8" fmla="*/ 153057 w 179886"/>
                <a:gd name="connsiteY8" fmla="*/ 88442 h 13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886" h="133356">
                  <a:moveTo>
                    <a:pt x="153057" y="88442"/>
                  </a:moveTo>
                  <a:lnTo>
                    <a:pt x="66004" y="129016"/>
                  </a:lnTo>
                  <a:cubicBezTo>
                    <a:pt x="42806" y="139814"/>
                    <a:pt x="15138" y="129775"/>
                    <a:pt x="4341" y="106578"/>
                  </a:cubicBezTo>
                  <a:lnTo>
                    <a:pt x="4341" y="106578"/>
                  </a:lnTo>
                  <a:cubicBezTo>
                    <a:pt x="-6457" y="83381"/>
                    <a:pt x="3581" y="55712"/>
                    <a:pt x="26779" y="44915"/>
                  </a:cubicBezTo>
                  <a:lnTo>
                    <a:pt x="113832" y="4341"/>
                  </a:lnTo>
                  <a:cubicBezTo>
                    <a:pt x="137030" y="-6457"/>
                    <a:pt x="164698" y="3581"/>
                    <a:pt x="175495" y="26779"/>
                  </a:cubicBezTo>
                  <a:lnTo>
                    <a:pt x="175495" y="26779"/>
                  </a:lnTo>
                  <a:cubicBezTo>
                    <a:pt x="186377" y="50061"/>
                    <a:pt x="176339" y="77645"/>
                    <a:pt x="153057" y="88442"/>
                  </a:cubicBezTo>
                  <a:close/>
                </a:path>
              </a:pathLst>
            </a:custGeom>
            <a:solidFill>
              <a:srgbClr val="E74C3C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hlinkClick r:id="rId3" action="ppaction://hlinksldjump"/>
              <a:extLst>
                <a:ext uri="{FF2B5EF4-FFF2-40B4-BE49-F238E27FC236}">
                  <a16:creationId xmlns:a16="http://schemas.microsoft.com/office/drawing/2014/main" id="{E6AAE873-9884-46E5-96E1-470DBE573DEA}"/>
                </a:ext>
              </a:extLst>
            </p:cNvPr>
            <p:cNvSpPr/>
            <p:nvPr/>
          </p:nvSpPr>
          <p:spPr>
            <a:xfrm>
              <a:off x="6513702" y="3441246"/>
              <a:ext cx="134790" cy="112352"/>
            </a:xfrm>
            <a:custGeom>
              <a:avLst/>
              <a:gdLst>
                <a:gd name="connsiteX0" fmla="*/ 108012 w 134790"/>
                <a:gd name="connsiteY0" fmla="*/ 88442 h 112352"/>
                <a:gd name="connsiteX1" fmla="*/ 66004 w 134790"/>
                <a:gd name="connsiteY1" fmla="*/ 108012 h 112352"/>
                <a:gd name="connsiteX2" fmla="*/ 4341 w 134790"/>
                <a:gd name="connsiteY2" fmla="*/ 85574 h 112352"/>
                <a:gd name="connsiteX3" fmla="*/ 4341 w 134790"/>
                <a:gd name="connsiteY3" fmla="*/ 85574 h 112352"/>
                <a:gd name="connsiteX4" fmla="*/ 26779 w 134790"/>
                <a:gd name="connsiteY4" fmla="*/ 23911 h 112352"/>
                <a:gd name="connsiteX5" fmla="*/ 68788 w 134790"/>
                <a:gd name="connsiteY5" fmla="*/ 4341 h 112352"/>
                <a:gd name="connsiteX6" fmla="*/ 130451 w 134790"/>
                <a:gd name="connsiteY6" fmla="*/ 26779 h 112352"/>
                <a:gd name="connsiteX7" fmla="*/ 130451 w 134790"/>
                <a:gd name="connsiteY7" fmla="*/ 26779 h 112352"/>
                <a:gd name="connsiteX8" fmla="*/ 108012 w 134790"/>
                <a:gd name="connsiteY8" fmla="*/ 88442 h 11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790" h="112352">
                  <a:moveTo>
                    <a:pt x="108012" y="88442"/>
                  </a:moveTo>
                  <a:lnTo>
                    <a:pt x="66004" y="108012"/>
                  </a:lnTo>
                  <a:cubicBezTo>
                    <a:pt x="42806" y="118809"/>
                    <a:pt x="15138" y="108771"/>
                    <a:pt x="4341" y="85574"/>
                  </a:cubicBezTo>
                  <a:lnTo>
                    <a:pt x="4341" y="85574"/>
                  </a:lnTo>
                  <a:cubicBezTo>
                    <a:pt x="-6457" y="62376"/>
                    <a:pt x="3581" y="34708"/>
                    <a:pt x="26779" y="23911"/>
                  </a:cubicBezTo>
                  <a:lnTo>
                    <a:pt x="68788" y="4341"/>
                  </a:lnTo>
                  <a:cubicBezTo>
                    <a:pt x="91985" y="-6457"/>
                    <a:pt x="119653" y="3581"/>
                    <a:pt x="130451" y="26779"/>
                  </a:cubicBezTo>
                  <a:lnTo>
                    <a:pt x="130451" y="26779"/>
                  </a:lnTo>
                  <a:cubicBezTo>
                    <a:pt x="141248" y="50061"/>
                    <a:pt x="131209" y="77645"/>
                    <a:pt x="108012" y="88442"/>
                  </a:cubicBezTo>
                  <a:close/>
                </a:path>
              </a:pathLst>
            </a:custGeom>
            <a:solidFill>
              <a:srgbClr val="E74C3C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E051C43-D5B4-4337-B818-7FE8FB2BEEB0}"/>
              </a:ext>
            </a:extLst>
          </p:cNvPr>
          <p:cNvGrpSpPr/>
          <p:nvPr/>
        </p:nvGrpSpPr>
        <p:grpSpPr>
          <a:xfrm>
            <a:off x="10168632" y="3163506"/>
            <a:ext cx="759188" cy="759356"/>
            <a:chOff x="10168632" y="3163506"/>
            <a:chExt cx="759188" cy="759356"/>
          </a:xfrm>
        </p:grpSpPr>
        <p:sp>
          <p:nvSpPr>
            <p:cNvPr id="15" name="Freeform: Shape 14">
              <a:hlinkClick r:id="rId4" action="ppaction://hlinksldjump"/>
              <a:extLst>
                <a:ext uri="{FF2B5EF4-FFF2-40B4-BE49-F238E27FC236}">
                  <a16:creationId xmlns:a16="http://schemas.microsoft.com/office/drawing/2014/main" id="{EDCC2BEE-F76E-4E1B-81AB-68144858835F}"/>
                </a:ext>
              </a:extLst>
            </p:cNvPr>
            <p:cNvSpPr/>
            <p:nvPr/>
          </p:nvSpPr>
          <p:spPr>
            <a:xfrm>
              <a:off x="10168632" y="3163674"/>
              <a:ext cx="759188" cy="759188"/>
            </a:xfrm>
            <a:custGeom>
              <a:avLst/>
              <a:gdLst>
                <a:gd name="connsiteX0" fmla="*/ 759188 w 759188"/>
                <a:gd name="connsiteY0" fmla="*/ 379594 h 759188"/>
                <a:gd name="connsiteX1" fmla="*/ 399333 w 759188"/>
                <a:gd name="connsiteY1" fmla="*/ 758682 h 759188"/>
                <a:gd name="connsiteX2" fmla="*/ 379594 w 759188"/>
                <a:gd name="connsiteY2" fmla="*/ 759188 h 759188"/>
                <a:gd name="connsiteX3" fmla="*/ 0 w 759188"/>
                <a:gd name="connsiteY3" fmla="*/ 379594 h 759188"/>
                <a:gd name="connsiteX4" fmla="*/ 154874 w 759188"/>
                <a:gd name="connsiteY4" fmla="*/ 73641 h 759188"/>
                <a:gd name="connsiteX5" fmla="*/ 379594 w 759188"/>
                <a:gd name="connsiteY5" fmla="*/ 0 h 759188"/>
                <a:gd name="connsiteX6" fmla="*/ 759188 w 759188"/>
                <a:gd name="connsiteY6" fmla="*/ 379594 h 75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9188" h="759188">
                  <a:moveTo>
                    <a:pt x="759188" y="379594"/>
                  </a:moveTo>
                  <a:cubicBezTo>
                    <a:pt x="759188" y="582635"/>
                    <a:pt x="599843" y="748391"/>
                    <a:pt x="399333" y="758682"/>
                  </a:cubicBezTo>
                  <a:cubicBezTo>
                    <a:pt x="392753" y="759020"/>
                    <a:pt x="386174" y="759188"/>
                    <a:pt x="379594" y="759188"/>
                  </a:cubicBezTo>
                  <a:cubicBezTo>
                    <a:pt x="169974" y="759188"/>
                    <a:pt x="0" y="589214"/>
                    <a:pt x="0" y="379594"/>
                  </a:cubicBezTo>
                  <a:cubicBezTo>
                    <a:pt x="0" y="254075"/>
                    <a:pt x="60904" y="142728"/>
                    <a:pt x="154874" y="73641"/>
                  </a:cubicBezTo>
                  <a:cubicBezTo>
                    <a:pt x="217803" y="27331"/>
                    <a:pt x="295493" y="0"/>
                    <a:pt x="379594" y="0"/>
                  </a:cubicBezTo>
                  <a:cubicBezTo>
                    <a:pt x="589299" y="0"/>
                    <a:pt x="759188" y="169890"/>
                    <a:pt x="759188" y="379594"/>
                  </a:cubicBezTo>
                  <a:close/>
                </a:path>
              </a:pathLst>
            </a:custGeom>
            <a:solidFill>
              <a:srgbClr val="7F8C8D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hlinkClick r:id="rId4" action="ppaction://hlinksldjump"/>
              <a:extLst>
                <a:ext uri="{FF2B5EF4-FFF2-40B4-BE49-F238E27FC236}">
                  <a16:creationId xmlns:a16="http://schemas.microsoft.com/office/drawing/2014/main" id="{6B604AC4-2434-4D00-B286-583E57D7EE21}"/>
                </a:ext>
              </a:extLst>
            </p:cNvPr>
            <p:cNvSpPr/>
            <p:nvPr/>
          </p:nvSpPr>
          <p:spPr>
            <a:xfrm>
              <a:off x="10323506" y="3163506"/>
              <a:ext cx="604313" cy="758850"/>
            </a:xfrm>
            <a:custGeom>
              <a:avLst/>
              <a:gdLst>
                <a:gd name="connsiteX0" fmla="*/ 604314 w 604313"/>
                <a:gd name="connsiteY0" fmla="*/ 379763 h 758850"/>
                <a:gd name="connsiteX1" fmla="*/ 244459 w 604313"/>
                <a:gd name="connsiteY1" fmla="*/ 758851 h 758850"/>
                <a:gd name="connsiteX2" fmla="*/ 266475 w 604313"/>
                <a:gd name="connsiteY2" fmla="*/ 726374 h 758850"/>
                <a:gd name="connsiteX3" fmla="*/ 355975 w 604313"/>
                <a:gd name="connsiteY3" fmla="*/ 684619 h 758850"/>
                <a:gd name="connsiteX4" fmla="*/ 378076 w 604313"/>
                <a:gd name="connsiteY4" fmla="*/ 650287 h 758850"/>
                <a:gd name="connsiteX5" fmla="*/ 374702 w 604313"/>
                <a:gd name="connsiteY5" fmla="*/ 634934 h 758850"/>
                <a:gd name="connsiteX6" fmla="*/ 324595 w 604313"/>
                <a:gd name="connsiteY6" fmla="*/ 617304 h 758850"/>
                <a:gd name="connsiteX7" fmla="*/ 235095 w 604313"/>
                <a:gd name="connsiteY7" fmla="*/ 659060 h 758850"/>
                <a:gd name="connsiteX8" fmla="*/ 218731 w 604313"/>
                <a:gd name="connsiteY8" fmla="*/ 662687 h 758850"/>
                <a:gd name="connsiteX9" fmla="*/ 184989 w 604313"/>
                <a:gd name="connsiteY9" fmla="*/ 641430 h 758850"/>
                <a:gd name="connsiteX10" fmla="*/ 203715 w 604313"/>
                <a:gd name="connsiteY10" fmla="*/ 591745 h 758850"/>
                <a:gd name="connsiteX11" fmla="*/ 361964 w 604313"/>
                <a:gd name="connsiteY11" fmla="*/ 517935 h 758850"/>
                <a:gd name="connsiteX12" fmla="*/ 384065 w 604313"/>
                <a:gd name="connsiteY12" fmla="*/ 483603 h 758850"/>
                <a:gd name="connsiteX13" fmla="*/ 380691 w 604313"/>
                <a:gd name="connsiteY13" fmla="*/ 468251 h 758850"/>
                <a:gd name="connsiteX14" fmla="*/ 330584 w 604313"/>
                <a:gd name="connsiteY14" fmla="*/ 450620 h 758850"/>
                <a:gd name="connsiteX15" fmla="*/ 210211 w 604313"/>
                <a:gd name="connsiteY15" fmla="*/ 506800 h 758850"/>
                <a:gd name="connsiteX16" fmla="*/ 193846 w 604313"/>
                <a:gd name="connsiteY16" fmla="*/ 510428 h 758850"/>
                <a:gd name="connsiteX17" fmla="*/ 160020 w 604313"/>
                <a:gd name="connsiteY17" fmla="*/ 489170 h 758850"/>
                <a:gd name="connsiteX18" fmla="*/ 178747 w 604313"/>
                <a:gd name="connsiteY18" fmla="*/ 439486 h 758850"/>
                <a:gd name="connsiteX19" fmla="*/ 285455 w 604313"/>
                <a:gd name="connsiteY19" fmla="*/ 389801 h 758850"/>
                <a:gd name="connsiteX20" fmla="*/ 307556 w 604313"/>
                <a:gd name="connsiteY20" fmla="*/ 355553 h 758850"/>
                <a:gd name="connsiteX21" fmla="*/ 304181 w 604313"/>
                <a:gd name="connsiteY21" fmla="*/ 340116 h 758850"/>
                <a:gd name="connsiteX22" fmla="*/ 254075 w 604313"/>
                <a:gd name="connsiteY22" fmla="*/ 322486 h 758850"/>
                <a:gd name="connsiteX23" fmla="*/ 219658 w 604313"/>
                <a:gd name="connsiteY23" fmla="*/ 338514 h 758850"/>
                <a:gd name="connsiteX24" fmla="*/ 203294 w 604313"/>
                <a:gd name="connsiteY24" fmla="*/ 342141 h 758850"/>
                <a:gd name="connsiteX25" fmla="*/ 169552 w 604313"/>
                <a:gd name="connsiteY25" fmla="*/ 320884 h 758850"/>
                <a:gd name="connsiteX26" fmla="*/ 188279 w 604313"/>
                <a:gd name="connsiteY26" fmla="*/ 271115 h 758850"/>
                <a:gd name="connsiteX27" fmla="*/ 315569 w 604313"/>
                <a:gd name="connsiteY27" fmla="*/ 211813 h 758850"/>
                <a:gd name="connsiteX28" fmla="*/ 337670 w 604313"/>
                <a:gd name="connsiteY28" fmla="*/ 177481 h 758850"/>
                <a:gd name="connsiteX29" fmla="*/ 334296 w 604313"/>
                <a:gd name="connsiteY29" fmla="*/ 162129 h 758850"/>
                <a:gd name="connsiteX30" fmla="*/ 284189 w 604313"/>
                <a:gd name="connsiteY30" fmla="*/ 144499 h 758850"/>
                <a:gd name="connsiteX31" fmla="*/ 84692 w 604313"/>
                <a:gd name="connsiteY31" fmla="*/ 237542 h 758850"/>
                <a:gd name="connsiteX32" fmla="*/ 68411 w 604313"/>
                <a:gd name="connsiteY32" fmla="*/ 241169 h 758850"/>
                <a:gd name="connsiteX33" fmla="*/ 34585 w 604313"/>
                <a:gd name="connsiteY33" fmla="*/ 219912 h 758850"/>
                <a:gd name="connsiteX34" fmla="*/ 53312 w 604313"/>
                <a:gd name="connsiteY34" fmla="*/ 170227 h 758850"/>
                <a:gd name="connsiteX35" fmla="*/ 125519 w 604313"/>
                <a:gd name="connsiteY35" fmla="*/ 136485 h 758850"/>
                <a:gd name="connsiteX36" fmla="*/ 147620 w 604313"/>
                <a:gd name="connsiteY36" fmla="*/ 102237 h 758850"/>
                <a:gd name="connsiteX37" fmla="*/ 144246 w 604313"/>
                <a:gd name="connsiteY37" fmla="*/ 86801 h 758850"/>
                <a:gd name="connsiteX38" fmla="*/ 94139 w 604313"/>
                <a:gd name="connsiteY38" fmla="*/ 69171 h 758850"/>
                <a:gd name="connsiteX39" fmla="*/ 49432 w 604313"/>
                <a:gd name="connsiteY39" fmla="*/ 90006 h 758850"/>
                <a:gd name="connsiteX40" fmla="*/ 33151 w 604313"/>
                <a:gd name="connsiteY40" fmla="*/ 93633 h 758850"/>
                <a:gd name="connsiteX41" fmla="*/ 0 w 604313"/>
                <a:gd name="connsiteY41" fmla="*/ 73641 h 758850"/>
                <a:gd name="connsiteX42" fmla="*/ 224720 w 604313"/>
                <a:gd name="connsiteY42" fmla="*/ 0 h 758850"/>
                <a:gd name="connsiteX43" fmla="*/ 604314 w 604313"/>
                <a:gd name="connsiteY43" fmla="*/ 379763 h 7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604313" h="758850">
                  <a:moveTo>
                    <a:pt x="604314" y="379763"/>
                  </a:moveTo>
                  <a:cubicBezTo>
                    <a:pt x="604314" y="582803"/>
                    <a:pt x="444969" y="748560"/>
                    <a:pt x="244459" y="758851"/>
                  </a:cubicBezTo>
                  <a:cubicBezTo>
                    <a:pt x="245133" y="745438"/>
                    <a:pt x="253231" y="732617"/>
                    <a:pt x="266475" y="726374"/>
                  </a:cubicBezTo>
                  <a:lnTo>
                    <a:pt x="355975" y="684619"/>
                  </a:lnTo>
                  <a:cubicBezTo>
                    <a:pt x="369893" y="678124"/>
                    <a:pt x="378076" y="664458"/>
                    <a:pt x="378076" y="650287"/>
                  </a:cubicBezTo>
                  <a:cubicBezTo>
                    <a:pt x="378076" y="645141"/>
                    <a:pt x="376979" y="639911"/>
                    <a:pt x="374702" y="634934"/>
                  </a:cubicBezTo>
                  <a:cubicBezTo>
                    <a:pt x="366013" y="616377"/>
                    <a:pt x="343575" y="608447"/>
                    <a:pt x="324595" y="617304"/>
                  </a:cubicBezTo>
                  <a:lnTo>
                    <a:pt x="235095" y="659060"/>
                  </a:lnTo>
                  <a:cubicBezTo>
                    <a:pt x="229781" y="661506"/>
                    <a:pt x="224214" y="662687"/>
                    <a:pt x="218731" y="662687"/>
                  </a:cubicBezTo>
                  <a:cubicBezTo>
                    <a:pt x="204643" y="662687"/>
                    <a:pt x="191231" y="654842"/>
                    <a:pt x="184989" y="641430"/>
                  </a:cubicBezTo>
                  <a:cubicBezTo>
                    <a:pt x="176300" y="622872"/>
                    <a:pt x="184651" y="600602"/>
                    <a:pt x="203715" y="591745"/>
                  </a:cubicBezTo>
                  <a:lnTo>
                    <a:pt x="361964" y="517935"/>
                  </a:lnTo>
                  <a:cubicBezTo>
                    <a:pt x="375883" y="511440"/>
                    <a:pt x="384065" y="497774"/>
                    <a:pt x="384065" y="483603"/>
                  </a:cubicBezTo>
                  <a:cubicBezTo>
                    <a:pt x="384065" y="478457"/>
                    <a:pt x="382968" y="473227"/>
                    <a:pt x="380691" y="468251"/>
                  </a:cubicBezTo>
                  <a:cubicBezTo>
                    <a:pt x="372002" y="449692"/>
                    <a:pt x="349564" y="441763"/>
                    <a:pt x="330584" y="450620"/>
                  </a:cubicBezTo>
                  <a:lnTo>
                    <a:pt x="210211" y="506800"/>
                  </a:lnTo>
                  <a:cubicBezTo>
                    <a:pt x="204896" y="509247"/>
                    <a:pt x="199329" y="510428"/>
                    <a:pt x="193846" y="510428"/>
                  </a:cubicBezTo>
                  <a:cubicBezTo>
                    <a:pt x="179759" y="510428"/>
                    <a:pt x="166262" y="502582"/>
                    <a:pt x="160020" y="489170"/>
                  </a:cubicBezTo>
                  <a:cubicBezTo>
                    <a:pt x="151332" y="470612"/>
                    <a:pt x="159683" y="448343"/>
                    <a:pt x="178747" y="439486"/>
                  </a:cubicBezTo>
                  <a:lnTo>
                    <a:pt x="285455" y="389801"/>
                  </a:lnTo>
                  <a:cubicBezTo>
                    <a:pt x="299373" y="383306"/>
                    <a:pt x="307556" y="369640"/>
                    <a:pt x="307556" y="355553"/>
                  </a:cubicBezTo>
                  <a:cubicBezTo>
                    <a:pt x="307556" y="350323"/>
                    <a:pt x="306459" y="345093"/>
                    <a:pt x="304181" y="340116"/>
                  </a:cubicBezTo>
                  <a:cubicBezTo>
                    <a:pt x="295493" y="321474"/>
                    <a:pt x="273055" y="313629"/>
                    <a:pt x="254075" y="322486"/>
                  </a:cubicBezTo>
                  <a:lnTo>
                    <a:pt x="219658" y="338514"/>
                  </a:lnTo>
                  <a:cubicBezTo>
                    <a:pt x="214344" y="340960"/>
                    <a:pt x="208777" y="342141"/>
                    <a:pt x="203294" y="342141"/>
                  </a:cubicBezTo>
                  <a:cubicBezTo>
                    <a:pt x="189207" y="342141"/>
                    <a:pt x="175794" y="334296"/>
                    <a:pt x="169552" y="320884"/>
                  </a:cubicBezTo>
                  <a:cubicBezTo>
                    <a:pt x="160864" y="302241"/>
                    <a:pt x="169215" y="280056"/>
                    <a:pt x="188279" y="271115"/>
                  </a:cubicBezTo>
                  <a:lnTo>
                    <a:pt x="315569" y="211813"/>
                  </a:lnTo>
                  <a:cubicBezTo>
                    <a:pt x="329488" y="205318"/>
                    <a:pt x="337670" y="191653"/>
                    <a:pt x="337670" y="177481"/>
                  </a:cubicBezTo>
                  <a:cubicBezTo>
                    <a:pt x="337670" y="172336"/>
                    <a:pt x="336573" y="167106"/>
                    <a:pt x="334296" y="162129"/>
                  </a:cubicBezTo>
                  <a:cubicBezTo>
                    <a:pt x="325607" y="143487"/>
                    <a:pt x="303169" y="135642"/>
                    <a:pt x="284189" y="144499"/>
                  </a:cubicBezTo>
                  <a:lnTo>
                    <a:pt x="84692" y="237542"/>
                  </a:lnTo>
                  <a:cubicBezTo>
                    <a:pt x="79377" y="239988"/>
                    <a:pt x="73810" y="241169"/>
                    <a:pt x="68411" y="241169"/>
                  </a:cubicBezTo>
                  <a:cubicBezTo>
                    <a:pt x="54240" y="241169"/>
                    <a:pt x="40827" y="233324"/>
                    <a:pt x="34585" y="219912"/>
                  </a:cubicBezTo>
                  <a:cubicBezTo>
                    <a:pt x="25897" y="201269"/>
                    <a:pt x="34248" y="179084"/>
                    <a:pt x="53312" y="170227"/>
                  </a:cubicBezTo>
                  <a:lnTo>
                    <a:pt x="125519" y="136485"/>
                  </a:lnTo>
                  <a:cubicBezTo>
                    <a:pt x="139438" y="129990"/>
                    <a:pt x="147620" y="116325"/>
                    <a:pt x="147620" y="102237"/>
                  </a:cubicBezTo>
                  <a:cubicBezTo>
                    <a:pt x="147620" y="97007"/>
                    <a:pt x="146523" y="91777"/>
                    <a:pt x="144246" y="86801"/>
                  </a:cubicBezTo>
                  <a:cubicBezTo>
                    <a:pt x="135557" y="68158"/>
                    <a:pt x="113119" y="60313"/>
                    <a:pt x="94139" y="69171"/>
                  </a:cubicBezTo>
                  <a:lnTo>
                    <a:pt x="49432" y="90006"/>
                  </a:lnTo>
                  <a:cubicBezTo>
                    <a:pt x="44117" y="92452"/>
                    <a:pt x="38550" y="93633"/>
                    <a:pt x="33151" y="93633"/>
                  </a:cubicBezTo>
                  <a:cubicBezTo>
                    <a:pt x="19486" y="93633"/>
                    <a:pt x="6411" y="86294"/>
                    <a:pt x="0" y="73641"/>
                  </a:cubicBezTo>
                  <a:cubicBezTo>
                    <a:pt x="62928" y="27331"/>
                    <a:pt x="140619" y="0"/>
                    <a:pt x="224720" y="0"/>
                  </a:cubicBezTo>
                  <a:cubicBezTo>
                    <a:pt x="434424" y="169"/>
                    <a:pt x="604314" y="170058"/>
                    <a:pt x="604314" y="379763"/>
                  </a:cubicBezTo>
                  <a:close/>
                </a:path>
              </a:pathLst>
            </a:custGeom>
            <a:solidFill>
              <a:srgbClr val="95A5A6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" name="Graphic 1">
            <a:extLst>
              <a:ext uri="{FF2B5EF4-FFF2-40B4-BE49-F238E27FC236}">
                <a16:creationId xmlns:a16="http://schemas.microsoft.com/office/drawing/2014/main" id="{1AAB4879-A81C-47D0-93E2-1AECFE7AB5FB}"/>
              </a:ext>
            </a:extLst>
          </p:cNvPr>
          <p:cNvGrpSpPr/>
          <p:nvPr/>
        </p:nvGrpSpPr>
        <p:grpSpPr>
          <a:xfrm>
            <a:off x="7873469" y="2590729"/>
            <a:ext cx="727151" cy="606724"/>
            <a:chOff x="7910561" y="1313970"/>
            <a:chExt cx="727151" cy="60672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EF71BF6-516B-42C0-AEF0-1C5282D02E75}"/>
                </a:ext>
              </a:extLst>
            </p:cNvPr>
            <p:cNvSpPr/>
            <p:nvPr/>
          </p:nvSpPr>
          <p:spPr>
            <a:xfrm>
              <a:off x="7910561" y="1323163"/>
              <a:ext cx="717011" cy="597531"/>
            </a:xfrm>
            <a:custGeom>
              <a:avLst/>
              <a:gdLst>
                <a:gd name="connsiteX0" fmla="*/ 0 w 717011"/>
                <a:gd name="connsiteY0" fmla="*/ 470026 h 597531"/>
                <a:gd name="connsiteX1" fmla="*/ 62829 w 717011"/>
                <a:gd name="connsiteY1" fmla="*/ 151553 h 597531"/>
                <a:gd name="connsiteX2" fmla="*/ 92750 w 717011"/>
                <a:gd name="connsiteY2" fmla="*/ 0 h 597531"/>
                <a:gd name="connsiteX3" fmla="*/ 717012 w 717011"/>
                <a:gd name="connsiteY3" fmla="*/ 127505 h 597531"/>
                <a:gd name="connsiteX4" fmla="*/ 624262 w 717011"/>
                <a:gd name="connsiteY4" fmla="*/ 597531 h 59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7011" h="597531">
                  <a:moveTo>
                    <a:pt x="0" y="470026"/>
                  </a:moveTo>
                  <a:lnTo>
                    <a:pt x="62829" y="151553"/>
                  </a:lnTo>
                  <a:lnTo>
                    <a:pt x="92750" y="0"/>
                  </a:lnTo>
                  <a:lnTo>
                    <a:pt x="717012" y="127505"/>
                  </a:lnTo>
                  <a:lnTo>
                    <a:pt x="624262" y="597531"/>
                  </a:lnTo>
                </a:path>
              </a:pathLst>
            </a:custGeom>
            <a:noFill/>
            <a:ln w="20180" cap="flat">
              <a:solidFill>
                <a:srgbClr val="7F8C8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C2EEC36-C4D5-4003-BE0E-BD3AA97D7182}"/>
                </a:ext>
              </a:extLst>
            </p:cNvPr>
            <p:cNvSpPr/>
            <p:nvPr/>
          </p:nvSpPr>
          <p:spPr>
            <a:xfrm rot="691878">
              <a:off x="7990342" y="1319313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15202AF-45CB-470A-8458-AE336D0D61C2}"/>
                </a:ext>
              </a:extLst>
            </p:cNvPr>
            <p:cNvSpPr/>
            <p:nvPr/>
          </p:nvSpPr>
          <p:spPr>
            <a:xfrm rot="691878">
              <a:off x="7966982" y="1433726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729DCE8-85A1-4A9D-8013-AD92D06C2F68}"/>
                </a:ext>
              </a:extLst>
            </p:cNvPr>
            <p:cNvSpPr/>
            <p:nvPr/>
          </p:nvSpPr>
          <p:spPr>
            <a:xfrm rot="691878">
              <a:off x="7978650" y="1376517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CFCFC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5CD19E5-1814-4DA9-A1A7-984204810167}"/>
                </a:ext>
              </a:extLst>
            </p:cNvPr>
            <p:cNvSpPr/>
            <p:nvPr/>
          </p:nvSpPr>
          <p:spPr>
            <a:xfrm rot="691878">
              <a:off x="8048591" y="1331182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FFFFF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073A669-6939-41FD-A6D1-4066FB229DA7}"/>
                </a:ext>
              </a:extLst>
            </p:cNvPr>
            <p:cNvSpPr/>
            <p:nvPr/>
          </p:nvSpPr>
          <p:spPr>
            <a:xfrm rot="691878">
              <a:off x="8025251" y="1445625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FFFFF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BF98012-F6F1-4875-8D9D-BD74A77977BF}"/>
                </a:ext>
              </a:extLst>
            </p:cNvPr>
            <p:cNvSpPr/>
            <p:nvPr/>
          </p:nvSpPr>
          <p:spPr>
            <a:xfrm rot="691878">
              <a:off x="8036919" y="1388416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000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3EFEBF7-B85F-4D18-9D04-800011EDBB6B}"/>
                </a:ext>
              </a:extLst>
            </p:cNvPr>
            <p:cNvSpPr/>
            <p:nvPr/>
          </p:nvSpPr>
          <p:spPr>
            <a:xfrm rot="691878">
              <a:off x="8106860" y="1343081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C258128-EC16-4049-89D4-FAB34A243392}"/>
                </a:ext>
              </a:extLst>
            </p:cNvPr>
            <p:cNvSpPr/>
            <p:nvPr/>
          </p:nvSpPr>
          <p:spPr>
            <a:xfrm rot="691878">
              <a:off x="8083495" y="1457519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FAA4090-29B5-46E2-B508-93A7545ED9ED}"/>
                </a:ext>
              </a:extLst>
            </p:cNvPr>
            <p:cNvSpPr/>
            <p:nvPr/>
          </p:nvSpPr>
          <p:spPr>
            <a:xfrm rot="691878">
              <a:off x="8095168" y="1400285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CFCFC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C1CCED0-90D6-4E02-9D85-3009C647F19D}"/>
                </a:ext>
              </a:extLst>
            </p:cNvPr>
            <p:cNvSpPr/>
            <p:nvPr/>
          </p:nvSpPr>
          <p:spPr>
            <a:xfrm rot="691878">
              <a:off x="8165104" y="1354975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FFFFF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D7D5069-3A58-4A40-811C-0299E90623F7}"/>
                </a:ext>
              </a:extLst>
            </p:cNvPr>
            <p:cNvSpPr/>
            <p:nvPr/>
          </p:nvSpPr>
          <p:spPr>
            <a:xfrm rot="691878">
              <a:off x="8141770" y="1469394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FFFFF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0241CAA-31EF-4D5A-BBC4-3760E35433E9}"/>
                </a:ext>
              </a:extLst>
            </p:cNvPr>
            <p:cNvSpPr/>
            <p:nvPr/>
          </p:nvSpPr>
          <p:spPr>
            <a:xfrm rot="691878">
              <a:off x="8153437" y="1412185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000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B1586B9-C8F1-48C5-814C-0CCC89328797}"/>
                </a:ext>
              </a:extLst>
            </p:cNvPr>
            <p:cNvSpPr/>
            <p:nvPr/>
          </p:nvSpPr>
          <p:spPr>
            <a:xfrm rot="691878">
              <a:off x="8223378" y="1366849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1A0BE1A-D07F-4F03-B9BC-EA02941FC016}"/>
                </a:ext>
              </a:extLst>
            </p:cNvPr>
            <p:cNvSpPr/>
            <p:nvPr/>
          </p:nvSpPr>
          <p:spPr>
            <a:xfrm rot="691878">
              <a:off x="8200014" y="1481288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F17F230-9A20-4018-A138-CE1BDE70368C}"/>
                </a:ext>
              </a:extLst>
            </p:cNvPr>
            <p:cNvSpPr/>
            <p:nvPr/>
          </p:nvSpPr>
          <p:spPr>
            <a:xfrm rot="691878">
              <a:off x="8211686" y="1424054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CFCFC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8F3C213-16A3-499C-BD5A-FAEBBEF958BB}"/>
                </a:ext>
              </a:extLst>
            </p:cNvPr>
            <p:cNvSpPr/>
            <p:nvPr/>
          </p:nvSpPr>
          <p:spPr>
            <a:xfrm rot="691878">
              <a:off x="8281623" y="1378744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FFFFF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E55E9C2-8F98-4ABB-87A5-1FA2F566779C}"/>
                </a:ext>
              </a:extLst>
            </p:cNvPr>
            <p:cNvSpPr/>
            <p:nvPr/>
          </p:nvSpPr>
          <p:spPr>
            <a:xfrm rot="691878">
              <a:off x="8258288" y="1493162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FFFFF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F74B9D1-E243-47B4-8DA4-A4E43CBCFFBB}"/>
                </a:ext>
              </a:extLst>
            </p:cNvPr>
            <p:cNvSpPr/>
            <p:nvPr/>
          </p:nvSpPr>
          <p:spPr>
            <a:xfrm rot="691878">
              <a:off x="8269955" y="1435953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000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CA3FE42-73E5-46F9-9D3C-A0928F02E62C}"/>
                </a:ext>
              </a:extLst>
            </p:cNvPr>
            <p:cNvSpPr/>
            <p:nvPr/>
          </p:nvSpPr>
          <p:spPr>
            <a:xfrm rot="691878">
              <a:off x="8339872" y="1390613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7186F74-CB00-4746-A547-C756DFE73E9B}"/>
                </a:ext>
              </a:extLst>
            </p:cNvPr>
            <p:cNvSpPr/>
            <p:nvPr/>
          </p:nvSpPr>
          <p:spPr>
            <a:xfrm rot="691878">
              <a:off x="8316532" y="1505056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709F6D2-AD5B-46DD-AF64-BC1C0A838546}"/>
                </a:ext>
              </a:extLst>
            </p:cNvPr>
            <p:cNvSpPr/>
            <p:nvPr/>
          </p:nvSpPr>
          <p:spPr>
            <a:xfrm rot="691878">
              <a:off x="8328200" y="1447847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CFCFC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AB5D133-A369-4D24-AECF-48D28B557488}"/>
                </a:ext>
              </a:extLst>
            </p:cNvPr>
            <p:cNvSpPr/>
            <p:nvPr/>
          </p:nvSpPr>
          <p:spPr>
            <a:xfrm rot="691878">
              <a:off x="8398141" y="1402512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FFFFF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A9684D9-2D2D-4079-B55F-4CB43481B63B}"/>
                </a:ext>
              </a:extLst>
            </p:cNvPr>
            <p:cNvSpPr/>
            <p:nvPr/>
          </p:nvSpPr>
          <p:spPr>
            <a:xfrm rot="691878">
              <a:off x="8374806" y="1516931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FFFFF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0090DAC-FD55-4CCE-A6D8-1CDC3D874AF8}"/>
                </a:ext>
              </a:extLst>
            </p:cNvPr>
            <p:cNvSpPr/>
            <p:nvPr/>
          </p:nvSpPr>
          <p:spPr>
            <a:xfrm rot="691878">
              <a:off x="8386474" y="1459722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000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5AC6962-D2F4-471B-8BC9-0469092CF9CA}"/>
                </a:ext>
              </a:extLst>
            </p:cNvPr>
            <p:cNvSpPr/>
            <p:nvPr/>
          </p:nvSpPr>
          <p:spPr>
            <a:xfrm rot="691878">
              <a:off x="8456390" y="1414381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8A97DCD-2F6B-43CA-AEEB-FAE9631048C8}"/>
                </a:ext>
              </a:extLst>
            </p:cNvPr>
            <p:cNvSpPr/>
            <p:nvPr/>
          </p:nvSpPr>
          <p:spPr>
            <a:xfrm rot="691878">
              <a:off x="8433050" y="1528825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24ECD2B-6494-4956-9DDF-A09B6948033D}"/>
                </a:ext>
              </a:extLst>
            </p:cNvPr>
            <p:cNvSpPr/>
            <p:nvPr/>
          </p:nvSpPr>
          <p:spPr>
            <a:xfrm rot="691878">
              <a:off x="8444718" y="1471616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CFCFC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69CCFDD-9D0E-49A6-A353-F47E8C321472}"/>
                </a:ext>
              </a:extLst>
            </p:cNvPr>
            <p:cNvSpPr/>
            <p:nvPr/>
          </p:nvSpPr>
          <p:spPr>
            <a:xfrm rot="691878">
              <a:off x="8514659" y="1426281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FFFFF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5184BBD-E127-4705-B90D-2D974CCB79D2}"/>
                </a:ext>
              </a:extLst>
            </p:cNvPr>
            <p:cNvSpPr/>
            <p:nvPr/>
          </p:nvSpPr>
          <p:spPr>
            <a:xfrm rot="691878">
              <a:off x="8491319" y="1540724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FFFFF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E6F290C-4381-4F72-8DE1-3D640B05733F}"/>
                </a:ext>
              </a:extLst>
            </p:cNvPr>
            <p:cNvSpPr/>
            <p:nvPr/>
          </p:nvSpPr>
          <p:spPr>
            <a:xfrm rot="691878">
              <a:off x="8502992" y="1483490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000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B58C152-CFC9-4340-987C-A8B6B8BFC6D4}"/>
                </a:ext>
              </a:extLst>
            </p:cNvPr>
            <p:cNvSpPr/>
            <p:nvPr/>
          </p:nvSpPr>
          <p:spPr>
            <a:xfrm rot="691878">
              <a:off x="8572909" y="1438150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330D081-39A5-4669-ABDC-09316B94B945}"/>
                </a:ext>
              </a:extLst>
            </p:cNvPr>
            <p:cNvSpPr/>
            <p:nvPr/>
          </p:nvSpPr>
          <p:spPr>
            <a:xfrm rot="691878">
              <a:off x="8549569" y="1552594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000707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4FE1BBD-51B3-4AAA-867C-880BF16EFB02}"/>
                </a:ext>
              </a:extLst>
            </p:cNvPr>
            <p:cNvSpPr/>
            <p:nvPr/>
          </p:nvSpPr>
          <p:spPr>
            <a:xfrm rot="691878">
              <a:off x="8561236" y="1495384"/>
              <a:ext cx="59461" cy="59461"/>
            </a:xfrm>
            <a:custGeom>
              <a:avLst/>
              <a:gdLst>
                <a:gd name="connsiteX0" fmla="*/ 0 w 59461"/>
                <a:gd name="connsiteY0" fmla="*/ 0 h 59461"/>
                <a:gd name="connsiteX1" fmla="*/ 59461 w 59461"/>
                <a:gd name="connsiteY1" fmla="*/ 0 h 59461"/>
                <a:gd name="connsiteX2" fmla="*/ 59461 w 59461"/>
                <a:gd name="connsiteY2" fmla="*/ 59461 h 59461"/>
                <a:gd name="connsiteX3" fmla="*/ 0 w 59461"/>
                <a:gd name="connsiteY3" fmla="*/ 59461 h 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1" h="59461">
                  <a:moveTo>
                    <a:pt x="0" y="0"/>
                  </a:moveTo>
                  <a:lnTo>
                    <a:pt x="59461" y="0"/>
                  </a:lnTo>
                  <a:lnTo>
                    <a:pt x="59461" y="59461"/>
                  </a:lnTo>
                  <a:lnTo>
                    <a:pt x="0" y="59461"/>
                  </a:lnTo>
                  <a:close/>
                </a:path>
              </a:pathLst>
            </a:custGeom>
            <a:solidFill>
              <a:srgbClr val="FCFCFC"/>
            </a:solidFill>
            <a:ln w="2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9943534-5B55-44F4-87A8-17356A6F6046}"/>
              </a:ext>
            </a:extLst>
          </p:cNvPr>
          <p:cNvGrpSpPr/>
          <p:nvPr/>
        </p:nvGrpSpPr>
        <p:grpSpPr>
          <a:xfrm>
            <a:off x="7496685" y="2955320"/>
            <a:ext cx="1175742" cy="1175729"/>
            <a:chOff x="7496685" y="2955320"/>
            <a:chExt cx="1175742" cy="1175729"/>
          </a:xfrm>
        </p:grpSpPr>
        <p:sp>
          <p:nvSpPr>
            <p:cNvPr id="18" name="Freeform: Shape 17">
              <a:hlinkClick r:id="rId5" action="ppaction://hlinksldjump"/>
              <a:extLst>
                <a:ext uri="{FF2B5EF4-FFF2-40B4-BE49-F238E27FC236}">
                  <a16:creationId xmlns:a16="http://schemas.microsoft.com/office/drawing/2014/main" id="{1EEC4BCD-5DBF-4D6E-8F78-05AAB5C5F58C}"/>
                </a:ext>
              </a:extLst>
            </p:cNvPr>
            <p:cNvSpPr/>
            <p:nvPr/>
          </p:nvSpPr>
          <p:spPr>
            <a:xfrm>
              <a:off x="7496685" y="2955320"/>
              <a:ext cx="1175729" cy="1175729"/>
            </a:xfrm>
            <a:custGeom>
              <a:avLst/>
              <a:gdLst>
                <a:gd name="connsiteX0" fmla="*/ 1175730 w 1175729"/>
                <a:gd name="connsiteY0" fmla="*/ 587865 h 1175729"/>
                <a:gd name="connsiteX1" fmla="*/ 587865 w 1175729"/>
                <a:gd name="connsiteY1" fmla="*/ 1175729 h 1175729"/>
                <a:gd name="connsiteX2" fmla="*/ 0 w 1175729"/>
                <a:gd name="connsiteY2" fmla="*/ 587865 h 1175729"/>
                <a:gd name="connsiteX3" fmla="*/ 587865 w 1175729"/>
                <a:gd name="connsiteY3" fmla="*/ 0 h 1175729"/>
                <a:gd name="connsiteX4" fmla="*/ 1175730 w 1175729"/>
                <a:gd name="connsiteY4" fmla="*/ 587865 h 117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729" h="1175729">
                  <a:moveTo>
                    <a:pt x="1175730" y="587865"/>
                  </a:moveTo>
                  <a:cubicBezTo>
                    <a:pt x="1175730" y="912534"/>
                    <a:pt x="912534" y="1175729"/>
                    <a:pt x="587865" y="1175729"/>
                  </a:cubicBezTo>
                  <a:cubicBezTo>
                    <a:pt x="263196" y="1175729"/>
                    <a:pt x="0" y="912534"/>
                    <a:pt x="0" y="587865"/>
                  </a:cubicBezTo>
                  <a:cubicBezTo>
                    <a:pt x="0" y="263196"/>
                    <a:pt x="263196" y="0"/>
                    <a:pt x="587865" y="0"/>
                  </a:cubicBezTo>
                  <a:cubicBezTo>
                    <a:pt x="912534" y="0"/>
                    <a:pt x="1175730" y="263196"/>
                    <a:pt x="1175730" y="587865"/>
                  </a:cubicBezTo>
                  <a:close/>
                </a:path>
              </a:pathLst>
            </a:custGeom>
            <a:solidFill>
              <a:srgbClr val="3498DB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hlinkClick r:id="rId5" action="ppaction://hlinksldjump"/>
              <a:extLst>
                <a:ext uri="{FF2B5EF4-FFF2-40B4-BE49-F238E27FC236}">
                  <a16:creationId xmlns:a16="http://schemas.microsoft.com/office/drawing/2014/main" id="{8CE54685-E94E-4E2B-947D-F7FFFFD74F8B}"/>
                </a:ext>
              </a:extLst>
            </p:cNvPr>
            <p:cNvSpPr/>
            <p:nvPr/>
          </p:nvSpPr>
          <p:spPr>
            <a:xfrm>
              <a:off x="8360248" y="3539895"/>
              <a:ext cx="312179" cy="485374"/>
            </a:xfrm>
            <a:custGeom>
              <a:avLst/>
              <a:gdLst>
                <a:gd name="connsiteX0" fmla="*/ 312166 w 312179"/>
                <a:gd name="connsiteY0" fmla="*/ 0 h 485374"/>
                <a:gd name="connsiteX1" fmla="*/ 60874 w 312179"/>
                <a:gd name="connsiteY1" fmla="*/ 485374 h 485374"/>
                <a:gd name="connsiteX2" fmla="*/ 30169 w 312179"/>
                <a:gd name="connsiteY2" fmla="*/ 455682 h 485374"/>
                <a:gd name="connsiteX3" fmla="*/ 58597 w 312179"/>
                <a:gd name="connsiteY3" fmla="*/ 377654 h 485374"/>
                <a:gd name="connsiteX4" fmla="*/ 207819 w 312179"/>
                <a:gd name="connsiteY4" fmla="*/ 308062 h 485374"/>
                <a:gd name="connsiteX5" fmla="*/ 241814 w 312179"/>
                <a:gd name="connsiteY5" fmla="*/ 254750 h 485374"/>
                <a:gd name="connsiteX6" fmla="*/ 236331 w 312179"/>
                <a:gd name="connsiteY6" fmla="*/ 229950 h 485374"/>
                <a:gd name="connsiteX7" fmla="*/ 158219 w 312179"/>
                <a:gd name="connsiteY7" fmla="*/ 201522 h 485374"/>
                <a:gd name="connsiteX8" fmla="*/ 83650 w 312179"/>
                <a:gd name="connsiteY8" fmla="*/ 236276 h 485374"/>
                <a:gd name="connsiteX9" fmla="*/ 58765 w 312179"/>
                <a:gd name="connsiteY9" fmla="*/ 241759 h 485374"/>
                <a:gd name="connsiteX10" fmla="*/ 5538 w 312179"/>
                <a:gd name="connsiteY10" fmla="*/ 207849 h 485374"/>
                <a:gd name="connsiteX11" fmla="*/ 33965 w 312179"/>
                <a:gd name="connsiteY11" fmla="*/ 129737 h 485374"/>
                <a:gd name="connsiteX12" fmla="*/ 312166 w 312179"/>
                <a:gd name="connsiteY12" fmla="*/ 0 h 485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2179" h="485374">
                  <a:moveTo>
                    <a:pt x="312166" y="0"/>
                  </a:moveTo>
                  <a:cubicBezTo>
                    <a:pt x="313515" y="201185"/>
                    <a:pt x="213809" y="378497"/>
                    <a:pt x="60874" y="485374"/>
                  </a:cubicBezTo>
                  <a:cubicBezTo>
                    <a:pt x="47799" y="479976"/>
                    <a:pt x="36665" y="469516"/>
                    <a:pt x="30169" y="455682"/>
                  </a:cubicBezTo>
                  <a:cubicBezTo>
                    <a:pt x="16504" y="426326"/>
                    <a:pt x="29241" y="391319"/>
                    <a:pt x="58597" y="377654"/>
                  </a:cubicBezTo>
                  <a:lnTo>
                    <a:pt x="207819" y="308062"/>
                  </a:lnTo>
                  <a:cubicBezTo>
                    <a:pt x="229245" y="298108"/>
                    <a:pt x="241814" y="276935"/>
                    <a:pt x="241814" y="254750"/>
                  </a:cubicBezTo>
                  <a:cubicBezTo>
                    <a:pt x="241814" y="246399"/>
                    <a:pt x="240043" y="237963"/>
                    <a:pt x="236331" y="229950"/>
                  </a:cubicBezTo>
                  <a:cubicBezTo>
                    <a:pt x="222581" y="200594"/>
                    <a:pt x="187574" y="187773"/>
                    <a:pt x="158219" y="201522"/>
                  </a:cubicBezTo>
                  <a:lnTo>
                    <a:pt x="83650" y="236276"/>
                  </a:lnTo>
                  <a:cubicBezTo>
                    <a:pt x="75636" y="240072"/>
                    <a:pt x="67116" y="241759"/>
                    <a:pt x="58765" y="241759"/>
                  </a:cubicBezTo>
                  <a:cubicBezTo>
                    <a:pt x="36665" y="241759"/>
                    <a:pt x="15407" y="229190"/>
                    <a:pt x="5538" y="207849"/>
                  </a:cubicBezTo>
                  <a:cubicBezTo>
                    <a:pt x="-8212" y="178409"/>
                    <a:pt x="4526" y="143402"/>
                    <a:pt x="33965" y="129737"/>
                  </a:cubicBezTo>
                  <a:lnTo>
                    <a:pt x="312166" y="0"/>
                  </a:lnTo>
                  <a:close/>
                </a:path>
              </a:pathLst>
            </a:custGeom>
            <a:solidFill>
              <a:srgbClr val="2ECC71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hlinkClick r:id="rId5" action="ppaction://hlinksldjump"/>
              <a:extLst>
                <a:ext uri="{FF2B5EF4-FFF2-40B4-BE49-F238E27FC236}">
                  <a16:creationId xmlns:a16="http://schemas.microsoft.com/office/drawing/2014/main" id="{828FEE5E-6F26-4635-97F4-86144449B493}"/>
                </a:ext>
              </a:extLst>
            </p:cNvPr>
            <p:cNvSpPr/>
            <p:nvPr/>
          </p:nvSpPr>
          <p:spPr>
            <a:xfrm>
              <a:off x="7781970" y="2956070"/>
              <a:ext cx="863703" cy="482767"/>
            </a:xfrm>
            <a:custGeom>
              <a:avLst/>
              <a:gdLst>
                <a:gd name="connsiteX0" fmla="*/ 863703 w 863703"/>
                <a:gd name="connsiteY0" fmla="*/ 411236 h 482767"/>
                <a:gd name="connsiteX1" fmla="*/ 720385 w 863703"/>
                <a:gd name="connsiteY1" fmla="*/ 477201 h 482767"/>
                <a:gd name="connsiteX2" fmla="*/ 695585 w 863703"/>
                <a:gd name="connsiteY2" fmla="*/ 482768 h 482767"/>
                <a:gd name="connsiteX3" fmla="*/ 642273 w 863703"/>
                <a:gd name="connsiteY3" fmla="*/ 448773 h 482767"/>
                <a:gd name="connsiteX4" fmla="*/ 564161 w 863703"/>
                <a:gd name="connsiteY4" fmla="*/ 420346 h 482767"/>
                <a:gd name="connsiteX5" fmla="*/ 542904 w 863703"/>
                <a:gd name="connsiteY5" fmla="*/ 430300 h 482767"/>
                <a:gd name="connsiteX6" fmla="*/ 518019 w 863703"/>
                <a:gd name="connsiteY6" fmla="*/ 435867 h 482767"/>
                <a:gd name="connsiteX7" fmla="*/ 464792 w 863703"/>
                <a:gd name="connsiteY7" fmla="*/ 401957 h 482767"/>
                <a:gd name="connsiteX8" fmla="*/ 386680 w 863703"/>
                <a:gd name="connsiteY8" fmla="*/ 373529 h 482767"/>
                <a:gd name="connsiteX9" fmla="*/ 360024 w 863703"/>
                <a:gd name="connsiteY9" fmla="*/ 385930 h 482767"/>
                <a:gd name="connsiteX10" fmla="*/ 335140 w 863703"/>
                <a:gd name="connsiteY10" fmla="*/ 391412 h 482767"/>
                <a:gd name="connsiteX11" fmla="*/ 281912 w 863703"/>
                <a:gd name="connsiteY11" fmla="*/ 357502 h 482767"/>
                <a:gd name="connsiteX12" fmla="*/ 203800 w 863703"/>
                <a:gd name="connsiteY12" fmla="*/ 329075 h 482767"/>
                <a:gd name="connsiteX13" fmla="*/ 155802 w 863703"/>
                <a:gd name="connsiteY13" fmla="*/ 351428 h 482767"/>
                <a:gd name="connsiteX14" fmla="*/ 130918 w 863703"/>
                <a:gd name="connsiteY14" fmla="*/ 356912 h 482767"/>
                <a:gd name="connsiteX15" fmla="*/ 77690 w 863703"/>
                <a:gd name="connsiteY15" fmla="*/ 323001 h 482767"/>
                <a:gd name="connsiteX16" fmla="*/ 106118 w 863703"/>
                <a:gd name="connsiteY16" fmla="*/ 244889 h 482767"/>
                <a:gd name="connsiteX17" fmla="*/ 265969 w 863703"/>
                <a:gd name="connsiteY17" fmla="*/ 170320 h 482767"/>
                <a:gd name="connsiteX18" fmla="*/ 299879 w 863703"/>
                <a:gd name="connsiteY18" fmla="*/ 117092 h 482767"/>
                <a:gd name="connsiteX19" fmla="*/ 294312 w 863703"/>
                <a:gd name="connsiteY19" fmla="*/ 92208 h 482767"/>
                <a:gd name="connsiteX20" fmla="*/ 216200 w 863703"/>
                <a:gd name="connsiteY20" fmla="*/ 63781 h 482767"/>
                <a:gd name="connsiteX21" fmla="*/ 83089 w 863703"/>
                <a:gd name="connsiteY21" fmla="*/ 125950 h 482767"/>
                <a:gd name="connsiteX22" fmla="*/ 58289 w 863703"/>
                <a:gd name="connsiteY22" fmla="*/ 131433 h 482767"/>
                <a:gd name="connsiteX23" fmla="*/ 4977 w 863703"/>
                <a:gd name="connsiteY23" fmla="*/ 97438 h 482767"/>
                <a:gd name="connsiteX24" fmla="*/ 0 w 863703"/>
                <a:gd name="connsiteY24" fmla="*/ 82929 h 482767"/>
                <a:gd name="connsiteX25" fmla="*/ 302579 w 863703"/>
                <a:gd name="connsiteY25" fmla="*/ 9 h 482767"/>
                <a:gd name="connsiteX26" fmla="*/ 863703 w 863703"/>
                <a:gd name="connsiteY26" fmla="*/ 411236 h 48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63703" h="482767">
                  <a:moveTo>
                    <a:pt x="863703" y="411236"/>
                  </a:moveTo>
                  <a:lnTo>
                    <a:pt x="720385" y="477201"/>
                  </a:lnTo>
                  <a:cubicBezTo>
                    <a:pt x="712372" y="480997"/>
                    <a:pt x="703852" y="482768"/>
                    <a:pt x="695585" y="482768"/>
                  </a:cubicBezTo>
                  <a:cubicBezTo>
                    <a:pt x="673400" y="482768"/>
                    <a:pt x="652227" y="470199"/>
                    <a:pt x="642273" y="448773"/>
                  </a:cubicBezTo>
                  <a:cubicBezTo>
                    <a:pt x="628608" y="419418"/>
                    <a:pt x="593601" y="406596"/>
                    <a:pt x="564161" y="420346"/>
                  </a:cubicBezTo>
                  <a:lnTo>
                    <a:pt x="542904" y="430300"/>
                  </a:lnTo>
                  <a:cubicBezTo>
                    <a:pt x="534890" y="434096"/>
                    <a:pt x="526371" y="435867"/>
                    <a:pt x="518019" y="435867"/>
                  </a:cubicBezTo>
                  <a:cubicBezTo>
                    <a:pt x="495919" y="435867"/>
                    <a:pt x="474661" y="423298"/>
                    <a:pt x="464792" y="401957"/>
                  </a:cubicBezTo>
                  <a:cubicBezTo>
                    <a:pt x="451042" y="372517"/>
                    <a:pt x="416035" y="359780"/>
                    <a:pt x="386680" y="373529"/>
                  </a:cubicBezTo>
                  <a:lnTo>
                    <a:pt x="360024" y="385930"/>
                  </a:lnTo>
                  <a:cubicBezTo>
                    <a:pt x="352010" y="389725"/>
                    <a:pt x="343490" y="391412"/>
                    <a:pt x="335140" y="391412"/>
                  </a:cubicBezTo>
                  <a:cubicBezTo>
                    <a:pt x="313039" y="391412"/>
                    <a:pt x="291782" y="378844"/>
                    <a:pt x="281912" y="357502"/>
                  </a:cubicBezTo>
                  <a:cubicBezTo>
                    <a:pt x="268162" y="328062"/>
                    <a:pt x="233155" y="315325"/>
                    <a:pt x="203800" y="329075"/>
                  </a:cubicBezTo>
                  <a:lnTo>
                    <a:pt x="155802" y="351428"/>
                  </a:lnTo>
                  <a:cubicBezTo>
                    <a:pt x="147789" y="355224"/>
                    <a:pt x="139269" y="356912"/>
                    <a:pt x="130918" y="356912"/>
                  </a:cubicBezTo>
                  <a:cubicBezTo>
                    <a:pt x="108817" y="356912"/>
                    <a:pt x="87560" y="344343"/>
                    <a:pt x="77690" y="323001"/>
                  </a:cubicBezTo>
                  <a:cubicBezTo>
                    <a:pt x="64025" y="293562"/>
                    <a:pt x="76678" y="258555"/>
                    <a:pt x="106118" y="244889"/>
                  </a:cubicBezTo>
                  <a:lnTo>
                    <a:pt x="265969" y="170320"/>
                  </a:lnTo>
                  <a:cubicBezTo>
                    <a:pt x="287311" y="160366"/>
                    <a:pt x="299879" y="139193"/>
                    <a:pt x="299879" y="117092"/>
                  </a:cubicBezTo>
                  <a:cubicBezTo>
                    <a:pt x="299879" y="108741"/>
                    <a:pt x="298108" y="100306"/>
                    <a:pt x="294312" y="92208"/>
                  </a:cubicBezTo>
                  <a:cubicBezTo>
                    <a:pt x="280647" y="62768"/>
                    <a:pt x="245640" y="50031"/>
                    <a:pt x="216200" y="63781"/>
                  </a:cubicBezTo>
                  <a:lnTo>
                    <a:pt x="83089" y="125950"/>
                  </a:lnTo>
                  <a:cubicBezTo>
                    <a:pt x="75075" y="129745"/>
                    <a:pt x="66556" y="131433"/>
                    <a:pt x="58289" y="131433"/>
                  </a:cubicBezTo>
                  <a:cubicBezTo>
                    <a:pt x="36104" y="131433"/>
                    <a:pt x="14931" y="118864"/>
                    <a:pt x="4977" y="97438"/>
                  </a:cubicBezTo>
                  <a:cubicBezTo>
                    <a:pt x="2868" y="92883"/>
                    <a:pt x="844" y="87568"/>
                    <a:pt x="0" y="82929"/>
                  </a:cubicBezTo>
                  <a:cubicBezTo>
                    <a:pt x="88319" y="29870"/>
                    <a:pt x="192159" y="599"/>
                    <a:pt x="302579" y="9"/>
                  </a:cubicBezTo>
                  <a:cubicBezTo>
                    <a:pt x="566270" y="-1425"/>
                    <a:pt x="789556" y="172007"/>
                    <a:pt x="863703" y="411236"/>
                  </a:cubicBezTo>
                  <a:close/>
                </a:path>
              </a:pathLst>
            </a:custGeom>
            <a:solidFill>
              <a:srgbClr val="2ECC71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hlinkClick r:id="rId5" action="ppaction://hlinksldjump"/>
              <a:extLst>
                <a:ext uri="{FF2B5EF4-FFF2-40B4-BE49-F238E27FC236}">
                  <a16:creationId xmlns:a16="http://schemas.microsoft.com/office/drawing/2014/main" id="{33F18A25-4379-45B6-A947-93772A0456DD}"/>
                </a:ext>
              </a:extLst>
            </p:cNvPr>
            <p:cNvSpPr/>
            <p:nvPr/>
          </p:nvSpPr>
          <p:spPr>
            <a:xfrm>
              <a:off x="7496685" y="3383080"/>
              <a:ext cx="534805" cy="721734"/>
            </a:xfrm>
            <a:custGeom>
              <a:avLst/>
              <a:gdLst>
                <a:gd name="connsiteX0" fmla="*/ 534806 w 534805"/>
                <a:gd name="connsiteY0" fmla="*/ 361542 h 721734"/>
                <a:gd name="connsiteX1" fmla="*/ 500811 w 534805"/>
                <a:gd name="connsiteY1" fmla="*/ 414770 h 721734"/>
                <a:gd name="connsiteX2" fmla="*/ 335730 w 534805"/>
                <a:gd name="connsiteY2" fmla="*/ 491870 h 721734"/>
                <a:gd name="connsiteX3" fmla="*/ 307302 w 534805"/>
                <a:gd name="connsiteY3" fmla="*/ 569981 h 721734"/>
                <a:gd name="connsiteX4" fmla="*/ 360530 w 534805"/>
                <a:gd name="connsiteY4" fmla="*/ 603892 h 721734"/>
                <a:gd name="connsiteX5" fmla="*/ 385330 w 534805"/>
                <a:gd name="connsiteY5" fmla="*/ 598409 h 721734"/>
                <a:gd name="connsiteX6" fmla="*/ 406587 w 534805"/>
                <a:gd name="connsiteY6" fmla="*/ 588455 h 721734"/>
                <a:gd name="connsiteX7" fmla="*/ 484784 w 534805"/>
                <a:gd name="connsiteY7" fmla="*/ 616883 h 721734"/>
                <a:gd name="connsiteX8" fmla="*/ 490267 w 534805"/>
                <a:gd name="connsiteY8" fmla="*/ 641683 h 721734"/>
                <a:gd name="connsiteX9" fmla="*/ 456272 w 534805"/>
                <a:gd name="connsiteY9" fmla="*/ 694995 h 721734"/>
                <a:gd name="connsiteX10" fmla="*/ 414854 w 534805"/>
                <a:gd name="connsiteY10" fmla="*/ 721735 h 721734"/>
                <a:gd name="connsiteX11" fmla="*/ 0 w 534805"/>
                <a:gd name="connsiteY11" fmla="*/ 161285 h 721734"/>
                <a:gd name="connsiteX12" fmla="*/ 22016 w 534805"/>
                <a:gd name="connsiteY12" fmla="*/ 0 h 721734"/>
                <a:gd name="connsiteX13" fmla="*/ 69423 w 534805"/>
                <a:gd name="connsiteY13" fmla="*/ 32983 h 721734"/>
                <a:gd name="connsiteX14" fmla="*/ 122820 w 534805"/>
                <a:gd name="connsiteY14" fmla="*/ 66555 h 721734"/>
                <a:gd name="connsiteX15" fmla="*/ 147620 w 534805"/>
                <a:gd name="connsiteY15" fmla="*/ 60819 h 721734"/>
                <a:gd name="connsiteX16" fmla="*/ 174191 w 534805"/>
                <a:gd name="connsiteY16" fmla="*/ 48335 h 721734"/>
                <a:gd name="connsiteX17" fmla="*/ 252304 w 534805"/>
                <a:gd name="connsiteY17" fmla="*/ 76762 h 721734"/>
                <a:gd name="connsiteX18" fmla="*/ 305615 w 534805"/>
                <a:gd name="connsiteY18" fmla="*/ 110673 h 721734"/>
                <a:gd name="connsiteX19" fmla="*/ 330500 w 534805"/>
                <a:gd name="connsiteY19" fmla="*/ 105105 h 721734"/>
                <a:gd name="connsiteX20" fmla="*/ 378413 w 534805"/>
                <a:gd name="connsiteY20" fmla="*/ 82751 h 721734"/>
                <a:gd name="connsiteX21" fmla="*/ 456525 w 534805"/>
                <a:gd name="connsiteY21" fmla="*/ 111179 h 721734"/>
                <a:gd name="connsiteX22" fmla="*/ 462008 w 534805"/>
                <a:gd name="connsiteY22" fmla="*/ 136063 h 721734"/>
                <a:gd name="connsiteX23" fmla="*/ 428098 w 534805"/>
                <a:gd name="connsiteY23" fmla="*/ 189291 h 721734"/>
                <a:gd name="connsiteX24" fmla="*/ 273561 w 534805"/>
                <a:gd name="connsiteY24" fmla="*/ 261329 h 721734"/>
                <a:gd name="connsiteX25" fmla="*/ 245133 w 534805"/>
                <a:gd name="connsiteY25" fmla="*/ 339357 h 721734"/>
                <a:gd name="connsiteX26" fmla="*/ 298445 w 534805"/>
                <a:gd name="connsiteY26" fmla="*/ 373352 h 721734"/>
                <a:gd name="connsiteX27" fmla="*/ 323161 w 534805"/>
                <a:gd name="connsiteY27" fmla="*/ 367785 h 721734"/>
                <a:gd name="connsiteX28" fmla="*/ 451042 w 534805"/>
                <a:gd name="connsiteY28" fmla="*/ 308146 h 721734"/>
                <a:gd name="connsiteX29" fmla="*/ 529238 w 534805"/>
                <a:gd name="connsiteY29" fmla="*/ 336573 h 721734"/>
                <a:gd name="connsiteX30" fmla="*/ 534806 w 534805"/>
                <a:gd name="connsiteY30" fmla="*/ 361542 h 72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4805" h="721734">
                  <a:moveTo>
                    <a:pt x="534806" y="361542"/>
                  </a:moveTo>
                  <a:cubicBezTo>
                    <a:pt x="534806" y="383643"/>
                    <a:pt x="522237" y="404900"/>
                    <a:pt x="500811" y="414770"/>
                  </a:cubicBezTo>
                  <a:lnTo>
                    <a:pt x="335730" y="491870"/>
                  </a:lnTo>
                  <a:cubicBezTo>
                    <a:pt x="306290" y="505535"/>
                    <a:pt x="293468" y="540542"/>
                    <a:pt x="307302" y="569981"/>
                  </a:cubicBezTo>
                  <a:cubicBezTo>
                    <a:pt x="317256" y="591323"/>
                    <a:pt x="338429" y="603892"/>
                    <a:pt x="360530" y="603892"/>
                  </a:cubicBezTo>
                  <a:cubicBezTo>
                    <a:pt x="368797" y="603892"/>
                    <a:pt x="377316" y="602121"/>
                    <a:pt x="385330" y="598409"/>
                  </a:cubicBezTo>
                  <a:lnTo>
                    <a:pt x="406587" y="588455"/>
                  </a:lnTo>
                  <a:cubicBezTo>
                    <a:pt x="436027" y="574790"/>
                    <a:pt x="471034" y="587443"/>
                    <a:pt x="484784" y="616883"/>
                  </a:cubicBezTo>
                  <a:cubicBezTo>
                    <a:pt x="488580" y="624896"/>
                    <a:pt x="490267" y="633332"/>
                    <a:pt x="490267" y="641683"/>
                  </a:cubicBezTo>
                  <a:cubicBezTo>
                    <a:pt x="490267" y="663784"/>
                    <a:pt x="477698" y="685041"/>
                    <a:pt x="456272" y="694995"/>
                  </a:cubicBezTo>
                  <a:cubicBezTo>
                    <a:pt x="456272" y="694995"/>
                    <a:pt x="415866" y="720217"/>
                    <a:pt x="414854" y="721735"/>
                  </a:cubicBezTo>
                  <a:cubicBezTo>
                    <a:pt x="173432" y="649106"/>
                    <a:pt x="675" y="426326"/>
                    <a:pt x="0" y="161285"/>
                  </a:cubicBezTo>
                  <a:cubicBezTo>
                    <a:pt x="84" y="105696"/>
                    <a:pt x="7507" y="50866"/>
                    <a:pt x="22016" y="0"/>
                  </a:cubicBezTo>
                  <a:cubicBezTo>
                    <a:pt x="41755" y="2109"/>
                    <a:pt x="60482" y="13665"/>
                    <a:pt x="69423" y="32983"/>
                  </a:cubicBezTo>
                  <a:cubicBezTo>
                    <a:pt x="79377" y="54408"/>
                    <a:pt x="100550" y="66555"/>
                    <a:pt x="122820" y="66555"/>
                  </a:cubicBezTo>
                  <a:cubicBezTo>
                    <a:pt x="131086" y="66555"/>
                    <a:pt x="139522" y="64615"/>
                    <a:pt x="147620" y="60819"/>
                  </a:cubicBezTo>
                  <a:lnTo>
                    <a:pt x="174191" y="48335"/>
                  </a:lnTo>
                  <a:cubicBezTo>
                    <a:pt x="203715" y="34669"/>
                    <a:pt x="238638" y="47238"/>
                    <a:pt x="252304" y="76762"/>
                  </a:cubicBezTo>
                  <a:cubicBezTo>
                    <a:pt x="262257" y="98188"/>
                    <a:pt x="283514" y="110673"/>
                    <a:pt x="305615" y="110673"/>
                  </a:cubicBezTo>
                  <a:cubicBezTo>
                    <a:pt x="313967" y="110673"/>
                    <a:pt x="322402" y="108901"/>
                    <a:pt x="330500" y="105105"/>
                  </a:cubicBezTo>
                  <a:lnTo>
                    <a:pt x="378413" y="82751"/>
                  </a:lnTo>
                  <a:cubicBezTo>
                    <a:pt x="407768" y="69086"/>
                    <a:pt x="442860" y="81739"/>
                    <a:pt x="456525" y="111179"/>
                  </a:cubicBezTo>
                  <a:cubicBezTo>
                    <a:pt x="460321" y="119193"/>
                    <a:pt x="462008" y="127712"/>
                    <a:pt x="462008" y="136063"/>
                  </a:cubicBezTo>
                  <a:cubicBezTo>
                    <a:pt x="462008" y="158164"/>
                    <a:pt x="449439" y="179421"/>
                    <a:pt x="428098" y="189291"/>
                  </a:cubicBezTo>
                  <a:lnTo>
                    <a:pt x="273561" y="261329"/>
                  </a:lnTo>
                  <a:cubicBezTo>
                    <a:pt x="244205" y="274995"/>
                    <a:pt x="231384" y="310002"/>
                    <a:pt x="245133" y="339357"/>
                  </a:cubicBezTo>
                  <a:cubicBezTo>
                    <a:pt x="255087" y="360783"/>
                    <a:pt x="276260" y="373352"/>
                    <a:pt x="298445" y="373352"/>
                  </a:cubicBezTo>
                  <a:cubicBezTo>
                    <a:pt x="306712" y="373352"/>
                    <a:pt x="315147" y="371580"/>
                    <a:pt x="323161" y="367785"/>
                  </a:cubicBezTo>
                  <a:lnTo>
                    <a:pt x="451042" y="308146"/>
                  </a:lnTo>
                  <a:cubicBezTo>
                    <a:pt x="480397" y="294396"/>
                    <a:pt x="515404" y="307134"/>
                    <a:pt x="529238" y="336573"/>
                  </a:cubicBezTo>
                  <a:cubicBezTo>
                    <a:pt x="533035" y="344756"/>
                    <a:pt x="534806" y="353191"/>
                    <a:pt x="534806" y="361542"/>
                  </a:cubicBezTo>
                  <a:close/>
                </a:path>
              </a:pathLst>
            </a:custGeom>
            <a:solidFill>
              <a:srgbClr val="2ECC71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732F703-C131-4241-86ED-819D879C94FB}"/>
              </a:ext>
            </a:extLst>
          </p:cNvPr>
          <p:cNvGrpSpPr/>
          <p:nvPr/>
        </p:nvGrpSpPr>
        <p:grpSpPr>
          <a:xfrm>
            <a:off x="2721816" y="2929725"/>
            <a:ext cx="1771375" cy="1226917"/>
            <a:chOff x="2721816" y="2929725"/>
            <a:chExt cx="1771375" cy="1226917"/>
          </a:xfrm>
        </p:grpSpPr>
        <p:sp>
          <p:nvSpPr>
            <p:cNvPr id="23" name="Freeform: Shape 22">
              <a:hlinkClick r:id="rId6" action="ppaction://hlinksldjump"/>
              <a:extLst>
                <a:ext uri="{FF2B5EF4-FFF2-40B4-BE49-F238E27FC236}">
                  <a16:creationId xmlns:a16="http://schemas.microsoft.com/office/drawing/2014/main" id="{84F54B63-DFA5-4FEE-828D-9E8C606ED886}"/>
                </a:ext>
              </a:extLst>
            </p:cNvPr>
            <p:cNvSpPr/>
            <p:nvPr/>
          </p:nvSpPr>
          <p:spPr>
            <a:xfrm>
              <a:off x="3044926" y="3275324"/>
              <a:ext cx="1140890" cy="851471"/>
            </a:xfrm>
            <a:custGeom>
              <a:avLst/>
              <a:gdLst>
                <a:gd name="connsiteX0" fmla="*/ 1140891 w 1140890"/>
                <a:gd name="connsiteY0" fmla="*/ 252978 h 851471"/>
                <a:gd name="connsiteX1" fmla="*/ 578248 w 1140890"/>
                <a:gd name="connsiteY1" fmla="*/ 850375 h 851471"/>
                <a:gd name="connsiteX2" fmla="*/ 542482 w 1140890"/>
                <a:gd name="connsiteY2" fmla="*/ 851472 h 851471"/>
                <a:gd name="connsiteX3" fmla="*/ 0 w 1140890"/>
                <a:gd name="connsiteY3" fmla="*/ 505957 h 851471"/>
                <a:gd name="connsiteX4" fmla="*/ 84 w 1140890"/>
                <a:gd name="connsiteY4" fmla="*/ 505872 h 851471"/>
                <a:gd name="connsiteX5" fmla="*/ 582466 w 1140890"/>
                <a:gd name="connsiteY5" fmla="*/ 409793 h 851471"/>
                <a:gd name="connsiteX6" fmla="*/ 609797 w 1140890"/>
                <a:gd name="connsiteY6" fmla="*/ 397308 h 851471"/>
                <a:gd name="connsiteX7" fmla="*/ 1084880 w 1140890"/>
                <a:gd name="connsiteY7" fmla="*/ 84 h 851471"/>
                <a:gd name="connsiteX8" fmla="*/ 1084964 w 1140890"/>
                <a:gd name="connsiteY8" fmla="*/ 0 h 851471"/>
                <a:gd name="connsiteX9" fmla="*/ 1140891 w 1140890"/>
                <a:gd name="connsiteY9" fmla="*/ 252978 h 85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0890" h="851471">
                  <a:moveTo>
                    <a:pt x="1140891" y="252978"/>
                  </a:moveTo>
                  <a:cubicBezTo>
                    <a:pt x="1140891" y="571500"/>
                    <a:pt x="892130" y="831902"/>
                    <a:pt x="578248" y="850375"/>
                  </a:cubicBezTo>
                  <a:cubicBezTo>
                    <a:pt x="566439" y="851135"/>
                    <a:pt x="554460" y="851472"/>
                    <a:pt x="542482" y="851472"/>
                  </a:cubicBezTo>
                  <a:cubicBezTo>
                    <a:pt x="302410" y="851472"/>
                    <a:pt x="95320" y="710094"/>
                    <a:pt x="0" y="505957"/>
                  </a:cubicBezTo>
                  <a:lnTo>
                    <a:pt x="84" y="505872"/>
                  </a:lnTo>
                  <a:cubicBezTo>
                    <a:pt x="36104" y="583141"/>
                    <a:pt x="293806" y="539867"/>
                    <a:pt x="582466" y="409793"/>
                  </a:cubicBezTo>
                  <a:cubicBezTo>
                    <a:pt x="591576" y="405744"/>
                    <a:pt x="600687" y="401526"/>
                    <a:pt x="609797" y="397308"/>
                  </a:cubicBezTo>
                  <a:cubicBezTo>
                    <a:pt x="909339" y="257618"/>
                    <a:pt x="1122080" y="79799"/>
                    <a:pt x="1084880" y="84"/>
                  </a:cubicBezTo>
                  <a:lnTo>
                    <a:pt x="1084964" y="0"/>
                  </a:lnTo>
                  <a:cubicBezTo>
                    <a:pt x="1120815" y="76847"/>
                    <a:pt x="1140891" y="162551"/>
                    <a:pt x="1140891" y="252978"/>
                  </a:cubicBezTo>
                  <a:close/>
                </a:path>
              </a:pathLst>
            </a:custGeom>
            <a:solidFill>
              <a:srgbClr val="F39C12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hlinkClick r:id="rId6" action="ppaction://hlinksldjump"/>
              <a:extLst>
                <a:ext uri="{FF2B5EF4-FFF2-40B4-BE49-F238E27FC236}">
                  <a16:creationId xmlns:a16="http://schemas.microsoft.com/office/drawing/2014/main" id="{A17D5D78-C97A-4EAF-B633-2E30A789348B}"/>
                </a:ext>
              </a:extLst>
            </p:cNvPr>
            <p:cNvSpPr/>
            <p:nvPr/>
          </p:nvSpPr>
          <p:spPr>
            <a:xfrm>
              <a:off x="3585037" y="3275493"/>
              <a:ext cx="600779" cy="850206"/>
            </a:xfrm>
            <a:custGeom>
              <a:avLst/>
              <a:gdLst>
                <a:gd name="connsiteX0" fmla="*/ 600779 w 600779"/>
                <a:gd name="connsiteY0" fmla="*/ 252809 h 850206"/>
                <a:gd name="connsiteX1" fmla="*/ 38137 w 600779"/>
                <a:gd name="connsiteY1" fmla="*/ 850206 h 850206"/>
                <a:gd name="connsiteX2" fmla="*/ 72469 w 600779"/>
                <a:gd name="connsiteY2" fmla="*/ 806089 h 850206"/>
                <a:gd name="connsiteX3" fmla="*/ 321989 w 600779"/>
                <a:gd name="connsiteY3" fmla="*/ 689764 h 850206"/>
                <a:gd name="connsiteX4" fmla="*/ 357165 w 600779"/>
                <a:gd name="connsiteY4" fmla="*/ 635862 h 850206"/>
                <a:gd name="connsiteX5" fmla="*/ 351934 w 600779"/>
                <a:gd name="connsiteY5" fmla="*/ 612496 h 850206"/>
                <a:gd name="connsiteX6" fmla="*/ 273485 w 600779"/>
                <a:gd name="connsiteY6" fmla="*/ 585840 h 850206"/>
                <a:gd name="connsiteX7" fmla="*/ 83688 w 600779"/>
                <a:gd name="connsiteY7" fmla="*/ 674328 h 850206"/>
                <a:gd name="connsiteX8" fmla="*/ 57538 w 600779"/>
                <a:gd name="connsiteY8" fmla="*/ 680148 h 850206"/>
                <a:gd name="connsiteX9" fmla="*/ 5154 w 600779"/>
                <a:gd name="connsiteY9" fmla="*/ 647672 h 850206"/>
                <a:gd name="connsiteX10" fmla="*/ 35100 w 600779"/>
                <a:gd name="connsiteY10" fmla="*/ 570319 h 850206"/>
                <a:gd name="connsiteX11" fmla="*/ 262941 w 600779"/>
                <a:gd name="connsiteY11" fmla="*/ 464117 h 850206"/>
                <a:gd name="connsiteX12" fmla="*/ 298117 w 600779"/>
                <a:gd name="connsiteY12" fmla="*/ 410215 h 850206"/>
                <a:gd name="connsiteX13" fmla="*/ 292886 w 600779"/>
                <a:gd name="connsiteY13" fmla="*/ 386848 h 850206"/>
                <a:gd name="connsiteX14" fmla="*/ 214437 w 600779"/>
                <a:gd name="connsiteY14" fmla="*/ 360192 h 850206"/>
                <a:gd name="connsiteX15" fmla="*/ 100474 w 600779"/>
                <a:gd name="connsiteY15" fmla="*/ 413251 h 850206"/>
                <a:gd name="connsiteX16" fmla="*/ 74325 w 600779"/>
                <a:gd name="connsiteY16" fmla="*/ 419156 h 850206"/>
                <a:gd name="connsiteX17" fmla="*/ 42270 w 600779"/>
                <a:gd name="connsiteY17" fmla="*/ 409793 h 850206"/>
                <a:gd name="connsiteX18" fmla="*/ 69601 w 600779"/>
                <a:gd name="connsiteY18" fmla="*/ 397308 h 850206"/>
                <a:gd name="connsiteX19" fmla="*/ 544684 w 600779"/>
                <a:gd name="connsiteY19" fmla="*/ 84 h 850206"/>
                <a:gd name="connsiteX20" fmla="*/ 544768 w 600779"/>
                <a:gd name="connsiteY20" fmla="*/ 0 h 850206"/>
                <a:gd name="connsiteX21" fmla="*/ 600779 w 600779"/>
                <a:gd name="connsiteY21" fmla="*/ 252809 h 850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00779" h="850206">
                  <a:moveTo>
                    <a:pt x="600779" y="252809"/>
                  </a:moveTo>
                  <a:cubicBezTo>
                    <a:pt x="600779" y="571331"/>
                    <a:pt x="352019" y="831733"/>
                    <a:pt x="38137" y="850206"/>
                  </a:cubicBezTo>
                  <a:cubicBezTo>
                    <a:pt x="41342" y="831733"/>
                    <a:pt x="53658" y="814862"/>
                    <a:pt x="72469" y="806089"/>
                  </a:cubicBezTo>
                  <a:lnTo>
                    <a:pt x="321989" y="689764"/>
                  </a:lnTo>
                  <a:cubicBezTo>
                    <a:pt x="344090" y="679473"/>
                    <a:pt x="357165" y="657963"/>
                    <a:pt x="357165" y="635862"/>
                  </a:cubicBezTo>
                  <a:cubicBezTo>
                    <a:pt x="357165" y="627933"/>
                    <a:pt x="355477" y="620004"/>
                    <a:pt x="351934" y="612496"/>
                  </a:cubicBezTo>
                  <a:cubicBezTo>
                    <a:pt x="338607" y="583731"/>
                    <a:pt x="303431" y="571837"/>
                    <a:pt x="273485" y="585840"/>
                  </a:cubicBezTo>
                  <a:lnTo>
                    <a:pt x="83688" y="674328"/>
                  </a:lnTo>
                  <a:cubicBezTo>
                    <a:pt x="75168" y="678292"/>
                    <a:pt x="66311" y="680148"/>
                    <a:pt x="57538" y="680148"/>
                  </a:cubicBezTo>
                  <a:cubicBezTo>
                    <a:pt x="35522" y="680148"/>
                    <a:pt x="14771" y="668254"/>
                    <a:pt x="5154" y="647672"/>
                  </a:cubicBezTo>
                  <a:cubicBezTo>
                    <a:pt x="-8174" y="618907"/>
                    <a:pt x="5239" y="584322"/>
                    <a:pt x="35100" y="570319"/>
                  </a:cubicBezTo>
                  <a:lnTo>
                    <a:pt x="262941" y="464117"/>
                  </a:lnTo>
                  <a:cubicBezTo>
                    <a:pt x="285042" y="453826"/>
                    <a:pt x="298117" y="432316"/>
                    <a:pt x="298117" y="410215"/>
                  </a:cubicBezTo>
                  <a:cubicBezTo>
                    <a:pt x="298117" y="402285"/>
                    <a:pt x="296429" y="394356"/>
                    <a:pt x="292886" y="386848"/>
                  </a:cubicBezTo>
                  <a:cubicBezTo>
                    <a:pt x="279474" y="358083"/>
                    <a:pt x="244383" y="346190"/>
                    <a:pt x="214437" y="360192"/>
                  </a:cubicBezTo>
                  <a:lnTo>
                    <a:pt x="100474" y="413251"/>
                  </a:lnTo>
                  <a:cubicBezTo>
                    <a:pt x="91955" y="417216"/>
                    <a:pt x="83097" y="419156"/>
                    <a:pt x="74325" y="419156"/>
                  </a:cubicBezTo>
                  <a:cubicBezTo>
                    <a:pt x="62853" y="419156"/>
                    <a:pt x="51718" y="415866"/>
                    <a:pt x="42270" y="409793"/>
                  </a:cubicBezTo>
                  <a:cubicBezTo>
                    <a:pt x="51380" y="405744"/>
                    <a:pt x="60491" y="401526"/>
                    <a:pt x="69601" y="397308"/>
                  </a:cubicBezTo>
                  <a:cubicBezTo>
                    <a:pt x="369143" y="257618"/>
                    <a:pt x="581884" y="79799"/>
                    <a:pt x="544684" y="84"/>
                  </a:cubicBezTo>
                  <a:lnTo>
                    <a:pt x="544768" y="0"/>
                  </a:lnTo>
                  <a:cubicBezTo>
                    <a:pt x="580703" y="76678"/>
                    <a:pt x="600779" y="162382"/>
                    <a:pt x="600779" y="252809"/>
                  </a:cubicBezTo>
                  <a:close/>
                </a:path>
              </a:pathLst>
            </a:custGeom>
            <a:solidFill>
              <a:srgbClr val="E67E22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hlinkClick r:id="rId6" action="ppaction://hlinksldjump"/>
              <a:extLst>
                <a:ext uri="{FF2B5EF4-FFF2-40B4-BE49-F238E27FC236}">
                  <a16:creationId xmlns:a16="http://schemas.microsoft.com/office/drawing/2014/main" id="{BA449728-ED4B-4D38-AAC6-170DE2361B41}"/>
                </a:ext>
              </a:extLst>
            </p:cNvPr>
            <p:cNvSpPr/>
            <p:nvPr/>
          </p:nvSpPr>
          <p:spPr>
            <a:xfrm>
              <a:off x="2721816" y="2965674"/>
              <a:ext cx="1771375" cy="1190968"/>
            </a:xfrm>
            <a:custGeom>
              <a:avLst/>
              <a:gdLst>
                <a:gd name="connsiteX0" fmla="*/ 1765736 w 1771375"/>
                <a:gd name="connsiteY0" fmla="*/ 175695 h 1190968"/>
                <a:gd name="connsiteX1" fmla="*/ 1765736 w 1771375"/>
                <a:gd name="connsiteY1" fmla="*/ 175695 h 1190968"/>
                <a:gd name="connsiteX2" fmla="*/ 1686359 w 1771375"/>
                <a:gd name="connsiteY2" fmla="*/ 146762 h 1190968"/>
                <a:gd name="connsiteX3" fmla="*/ 1518494 w 1771375"/>
                <a:gd name="connsiteY3" fmla="*/ 225127 h 1190968"/>
                <a:gd name="connsiteX4" fmla="*/ 1439117 w 1771375"/>
                <a:gd name="connsiteY4" fmla="*/ 196193 h 1190968"/>
                <a:gd name="connsiteX5" fmla="*/ 1439117 w 1771375"/>
                <a:gd name="connsiteY5" fmla="*/ 196193 h 1190968"/>
                <a:gd name="connsiteX6" fmla="*/ 1468050 w 1771375"/>
                <a:gd name="connsiteY6" fmla="*/ 116647 h 1190968"/>
                <a:gd name="connsiteX7" fmla="*/ 1473449 w 1771375"/>
                <a:gd name="connsiteY7" fmla="*/ 114117 h 1190968"/>
                <a:gd name="connsiteX8" fmla="*/ 1502382 w 1771375"/>
                <a:gd name="connsiteY8" fmla="*/ 34571 h 1190968"/>
                <a:gd name="connsiteX9" fmla="*/ 1502382 w 1771375"/>
                <a:gd name="connsiteY9" fmla="*/ 34571 h 1190968"/>
                <a:gd name="connsiteX10" fmla="*/ 1423005 w 1771375"/>
                <a:gd name="connsiteY10" fmla="*/ 5637 h 1190968"/>
                <a:gd name="connsiteX11" fmla="*/ 96113 w 1771375"/>
                <a:gd name="connsiteY11" fmla="*/ 625303 h 1190968"/>
                <a:gd name="connsiteX12" fmla="*/ 67179 w 1771375"/>
                <a:gd name="connsiteY12" fmla="*/ 704849 h 1190968"/>
                <a:gd name="connsiteX13" fmla="*/ 67179 w 1771375"/>
                <a:gd name="connsiteY13" fmla="*/ 704849 h 1190968"/>
                <a:gd name="connsiteX14" fmla="*/ 146557 w 1771375"/>
                <a:gd name="connsiteY14" fmla="*/ 733783 h 1190968"/>
                <a:gd name="connsiteX15" fmla="*/ 146557 w 1771375"/>
                <a:gd name="connsiteY15" fmla="*/ 733783 h 1190968"/>
                <a:gd name="connsiteX16" fmla="*/ 225934 w 1771375"/>
                <a:gd name="connsiteY16" fmla="*/ 762717 h 1190968"/>
                <a:gd name="connsiteX17" fmla="*/ 225934 w 1771375"/>
                <a:gd name="connsiteY17" fmla="*/ 762717 h 1190968"/>
                <a:gd name="connsiteX18" fmla="*/ 197001 w 1771375"/>
                <a:gd name="connsiteY18" fmla="*/ 842263 h 1190968"/>
                <a:gd name="connsiteX19" fmla="*/ 34534 w 1771375"/>
                <a:gd name="connsiteY19" fmla="*/ 918097 h 1190968"/>
                <a:gd name="connsiteX20" fmla="*/ 5601 w 1771375"/>
                <a:gd name="connsiteY20" fmla="*/ 997643 h 1190968"/>
                <a:gd name="connsiteX21" fmla="*/ 5601 w 1771375"/>
                <a:gd name="connsiteY21" fmla="*/ 997643 h 1190968"/>
                <a:gd name="connsiteX22" fmla="*/ 84978 w 1771375"/>
                <a:gd name="connsiteY22" fmla="*/ 1026576 h 1190968"/>
                <a:gd name="connsiteX23" fmla="*/ 220367 w 1771375"/>
                <a:gd name="connsiteY23" fmla="*/ 963311 h 1190968"/>
                <a:gd name="connsiteX24" fmla="*/ 299744 w 1771375"/>
                <a:gd name="connsiteY24" fmla="*/ 992244 h 1190968"/>
                <a:gd name="connsiteX25" fmla="*/ 299744 w 1771375"/>
                <a:gd name="connsiteY25" fmla="*/ 992244 h 1190968"/>
                <a:gd name="connsiteX26" fmla="*/ 270810 w 1771375"/>
                <a:gd name="connsiteY26" fmla="*/ 1071790 h 1190968"/>
                <a:gd name="connsiteX27" fmla="*/ 260013 w 1771375"/>
                <a:gd name="connsiteY27" fmla="*/ 1076852 h 1190968"/>
                <a:gd name="connsiteX28" fmla="*/ 231080 w 1771375"/>
                <a:gd name="connsiteY28" fmla="*/ 1156398 h 1190968"/>
                <a:gd name="connsiteX29" fmla="*/ 231080 w 1771375"/>
                <a:gd name="connsiteY29" fmla="*/ 1156398 h 1190968"/>
                <a:gd name="connsiteX30" fmla="*/ 310457 w 1771375"/>
                <a:gd name="connsiteY30" fmla="*/ 1185331 h 1190968"/>
                <a:gd name="connsiteX31" fmla="*/ 1713184 w 1771375"/>
                <a:gd name="connsiteY31" fmla="*/ 530236 h 1190968"/>
                <a:gd name="connsiteX32" fmla="*/ 1742117 w 1771375"/>
                <a:gd name="connsiteY32" fmla="*/ 450690 h 1190968"/>
                <a:gd name="connsiteX33" fmla="*/ 1742117 w 1771375"/>
                <a:gd name="connsiteY33" fmla="*/ 450690 h 1190968"/>
                <a:gd name="connsiteX34" fmla="*/ 1662740 w 1771375"/>
                <a:gd name="connsiteY34" fmla="*/ 421756 h 1190968"/>
                <a:gd name="connsiteX35" fmla="*/ 1651942 w 1771375"/>
                <a:gd name="connsiteY35" fmla="*/ 426818 h 1190968"/>
                <a:gd name="connsiteX36" fmla="*/ 1572565 w 1771375"/>
                <a:gd name="connsiteY36" fmla="*/ 397885 h 1190968"/>
                <a:gd name="connsiteX37" fmla="*/ 1572565 w 1771375"/>
                <a:gd name="connsiteY37" fmla="*/ 397885 h 1190968"/>
                <a:gd name="connsiteX38" fmla="*/ 1601499 w 1771375"/>
                <a:gd name="connsiteY38" fmla="*/ 318338 h 1190968"/>
                <a:gd name="connsiteX39" fmla="*/ 1736887 w 1771375"/>
                <a:gd name="connsiteY39" fmla="*/ 255072 h 1190968"/>
                <a:gd name="connsiteX40" fmla="*/ 1765736 w 1771375"/>
                <a:gd name="connsiteY40" fmla="*/ 175695 h 119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71375" h="1190968">
                  <a:moveTo>
                    <a:pt x="1765736" y="175695"/>
                  </a:moveTo>
                  <a:lnTo>
                    <a:pt x="1765736" y="175695"/>
                  </a:lnTo>
                  <a:cubicBezTo>
                    <a:pt x="1751818" y="145750"/>
                    <a:pt x="1716220" y="132759"/>
                    <a:pt x="1686359" y="146762"/>
                  </a:cubicBezTo>
                  <a:lnTo>
                    <a:pt x="1518494" y="225127"/>
                  </a:lnTo>
                  <a:cubicBezTo>
                    <a:pt x="1488548" y="239130"/>
                    <a:pt x="1453035" y="226139"/>
                    <a:pt x="1439117" y="196193"/>
                  </a:cubicBezTo>
                  <a:lnTo>
                    <a:pt x="1439117" y="196193"/>
                  </a:lnTo>
                  <a:cubicBezTo>
                    <a:pt x="1425198" y="166248"/>
                    <a:pt x="1438105" y="130650"/>
                    <a:pt x="1468050" y="116647"/>
                  </a:cubicBezTo>
                  <a:lnTo>
                    <a:pt x="1473449" y="114117"/>
                  </a:lnTo>
                  <a:cubicBezTo>
                    <a:pt x="1503395" y="100114"/>
                    <a:pt x="1516301" y="64516"/>
                    <a:pt x="1502382" y="34571"/>
                  </a:cubicBezTo>
                  <a:lnTo>
                    <a:pt x="1502382" y="34571"/>
                  </a:lnTo>
                  <a:cubicBezTo>
                    <a:pt x="1488464" y="4625"/>
                    <a:pt x="1452867" y="-8366"/>
                    <a:pt x="1423005" y="5637"/>
                  </a:cubicBezTo>
                  <a:lnTo>
                    <a:pt x="96113" y="625303"/>
                  </a:lnTo>
                  <a:cubicBezTo>
                    <a:pt x="66167" y="639306"/>
                    <a:pt x="53261" y="674904"/>
                    <a:pt x="67179" y="704849"/>
                  </a:cubicBezTo>
                  <a:lnTo>
                    <a:pt x="67179" y="704849"/>
                  </a:lnTo>
                  <a:cubicBezTo>
                    <a:pt x="81098" y="734795"/>
                    <a:pt x="116695" y="747786"/>
                    <a:pt x="146557" y="733783"/>
                  </a:cubicBezTo>
                  <a:lnTo>
                    <a:pt x="146557" y="733783"/>
                  </a:lnTo>
                  <a:cubicBezTo>
                    <a:pt x="176502" y="719780"/>
                    <a:pt x="212016" y="732770"/>
                    <a:pt x="225934" y="762717"/>
                  </a:cubicBezTo>
                  <a:lnTo>
                    <a:pt x="225934" y="762717"/>
                  </a:lnTo>
                  <a:cubicBezTo>
                    <a:pt x="239852" y="792662"/>
                    <a:pt x="226946" y="828260"/>
                    <a:pt x="197001" y="842263"/>
                  </a:cubicBezTo>
                  <a:lnTo>
                    <a:pt x="34534" y="918097"/>
                  </a:lnTo>
                  <a:cubicBezTo>
                    <a:pt x="4588" y="932100"/>
                    <a:pt x="-8318" y="967697"/>
                    <a:pt x="5601" y="997643"/>
                  </a:cubicBezTo>
                  <a:lnTo>
                    <a:pt x="5601" y="997643"/>
                  </a:lnTo>
                  <a:cubicBezTo>
                    <a:pt x="19519" y="1027589"/>
                    <a:pt x="55117" y="1040580"/>
                    <a:pt x="84978" y="1026576"/>
                  </a:cubicBezTo>
                  <a:lnTo>
                    <a:pt x="220367" y="963311"/>
                  </a:lnTo>
                  <a:cubicBezTo>
                    <a:pt x="250312" y="949308"/>
                    <a:pt x="285826" y="962299"/>
                    <a:pt x="299744" y="992244"/>
                  </a:cubicBezTo>
                  <a:lnTo>
                    <a:pt x="299744" y="992244"/>
                  </a:lnTo>
                  <a:cubicBezTo>
                    <a:pt x="313662" y="1022190"/>
                    <a:pt x="300756" y="1057788"/>
                    <a:pt x="270810" y="1071790"/>
                  </a:cubicBezTo>
                  <a:lnTo>
                    <a:pt x="260013" y="1076852"/>
                  </a:lnTo>
                  <a:cubicBezTo>
                    <a:pt x="230067" y="1090854"/>
                    <a:pt x="217161" y="1126452"/>
                    <a:pt x="231080" y="1156398"/>
                  </a:cubicBezTo>
                  <a:lnTo>
                    <a:pt x="231080" y="1156398"/>
                  </a:lnTo>
                  <a:cubicBezTo>
                    <a:pt x="244998" y="1186343"/>
                    <a:pt x="280595" y="1199334"/>
                    <a:pt x="310457" y="1185331"/>
                  </a:cubicBezTo>
                  <a:lnTo>
                    <a:pt x="1713184" y="530236"/>
                  </a:lnTo>
                  <a:cubicBezTo>
                    <a:pt x="1743129" y="516233"/>
                    <a:pt x="1756036" y="480636"/>
                    <a:pt x="1742117" y="450690"/>
                  </a:cubicBezTo>
                  <a:lnTo>
                    <a:pt x="1742117" y="450690"/>
                  </a:lnTo>
                  <a:cubicBezTo>
                    <a:pt x="1728199" y="420744"/>
                    <a:pt x="1692601" y="407754"/>
                    <a:pt x="1662740" y="421756"/>
                  </a:cubicBezTo>
                  <a:lnTo>
                    <a:pt x="1651942" y="426818"/>
                  </a:lnTo>
                  <a:cubicBezTo>
                    <a:pt x="1621997" y="440821"/>
                    <a:pt x="1586484" y="427830"/>
                    <a:pt x="1572565" y="397885"/>
                  </a:cubicBezTo>
                  <a:lnTo>
                    <a:pt x="1572565" y="397885"/>
                  </a:lnTo>
                  <a:cubicBezTo>
                    <a:pt x="1558647" y="367938"/>
                    <a:pt x="1571553" y="332341"/>
                    <a:pt x="1601499" y="318338"/>
                  </a:cubicBezTo>
                  <a:lnTo>
                    <a:pt x="1736887" y="255072"/>
                  </a:lnTo>
                  <a:cubicBezTo>
                    <a:pt x="1766749" y="241323"/>
                    <a:pt x="1779739" y="205641"/>
                    <a:pt x="1765736" y="175695"/>
                  </a:cubicBezTo>
                  <a:close/>
                </a:path>
              </a:pathLst>
            </a:custGeom>
            <a:solidFill>
              <a:srgbClr val="D35400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hlinkClick r:id="rId6" action="ppaction://hlinksldjump"/>
              <a:extLst>
                <a:ext uri="{FF2B5EF4-FFF2-40B4-BE49-F238E27FC236}">
                  <a16:creationId xmlns:a16="http://schemas.microsoft.com/office/drawing/2014/main" id="{1D1966C4-B520-48E9-A337-ADFDB5873D8E}"/>
                </a:ext>
              </a:extLst>
            </p:cNvPr>
            <p:cNvSpPr/>
            <p:nvPr/>
          </p:nvSpPr>
          <p:spPr>
            <a:xfrm>
              <a:off x="2986293" y="2929725"/>
              <a:ext cx="1147650" cy="890370"/>
            </a:xfrm>
            <a:custGeom>
              <a:avLst/>
              <a:gdLst>
                <a:gd name="connsiteX0" fmla="*/ 668345 w 1147650"/>
                <a:gd name="connsiteY0" fmla="*/ 742908 h 890370"/>
                <a:gd name="connsiteX1" fmla="*/ 641014 w 1147650"/>
                <a:gd name="connsiteY1" fmla="*/ 755393 h 890370"/>
                <a:gd name="connsiteX2" fmla="*/ 222027 w 1147650"/>
                <a:gd name="connsiteY2" fmla="*/ 885888 h 890370"/>
                <a:gd name="connsiteX3" fmla="*/ 94820 w 1147650"/>
                <a:gd name="connsiteY3" fmla="*/ 880406 h 890370"/>
                <a:gd name="connsiteX4" fmla="*/ 62428 w 1147650"/>
                <a:gd name="connsiteY4" fmla="*/ 858136 h 890370"/>
                <a:gd name="connsiteX5" fmla="*/ 22613 w 1147650"/>
                <a:gd name="connsiteY5" fmla="*/ 752946 h 890370"/>
                <a:gd name="connsiteX6" fmla="*/ 5911 w 1147650"/>
                <a:gd name="connsiteY6" fmla="*/ 658891 h 890370"/>
                <a:gd name="connsiteX7" fmla="*/ 259 w 1147650"/>
                <a:gd name="connsiteY7" fmla="*/ 590396 h 890370"/>
                <a:gd name="connsiteX8" fmla="*/ 4055 w 1147650"/>
                <a:gd name="connsiteY8" fmla="*/ 518526 h 890370"/>
                <a:gd name="connsiteX9" fmla="*/ 28181 w 1147650"/>
                <a:gd name="connsiteY9" fmla="*/ 414432 h 890370"/>
                <a:gd name="connsiteX10" fmla="*/ 126453 w 1147650"/>
                <a:gd name="connsiteY10" fmla="*/ 231215 h 890370"/>
                <a:gd name="connsiteX11" fmla="*/ 157158 w 1147650"/>
                <a:gd name="connsiteY11" fmla="*/ 194943 h 890370"/>
                <a:gd name="connsiteX12" fmla="*/ 600018 w 1147650"/>
                <a:gd name="connsiteY12" fmla="*/ 0 h 890370"/>
                <a:gd name="connsiteX13" fmla="*/ 612418 w 1147650"/>
                <a:gd name="connsiteY13" fmla="*/ 84 h 890370"/>
                <a:gd name="connsiteX14" fmla="*/ 620516 w 1147650"/>
                <a:gd name="connsiteY14" fmla="*/ 338 h 890370"/>
                <a:gd name="connsiteX15" fmla="*/ 631735 w 1147650"/>
                <a:gd name="connsiteY15" fmla="*/ 759 h 890370"/>
                <a:gd name="connsiteX16" fmla="*/ 645400 w 1147650"/>
                <a:gd name="connsiteY16" fmla="*/ 1603 h 890370"/>
                <a:gd name="connsiteX17" fmla="*/ 647847 w 1147650"/>
                <a:gd name="connsiteY17" fmla="*/ 1856 h 890370"/>
                <a:gd name="connsiteX18" fmla="*/ 661597 w 1147650"/>
                <a:gd name="connsiteY18" fmla="*/ 3037 h 890370"/>
                <a:gd name="connsiteX19" fmla="*/ 662271 w 1147650"/>
                <a:gd name="connsiteY19" fmla="*/ 3122 h 890370"/>
                <a:gd name="connsiteX20" fmla="*/ 674840 w 1147650"/>
                <a:gd name="connsiteY20" fmla="*/ 4555 h 890370"/>
                <a:gd name="connsiteX21" fmla="*/ 700653 w 1147650"/>
                <a:gd name="connsiteY21" fmla="*/ 8352 h 890370"/>
                <a:gd name="connsiteX22" fmla="*/ 709173 w 1147650"/>
                <a:gd name="connsiteY22" fmla="*/ 9870 h 890370"/>
                <a:gd name="connsiteX23" fmla="*/ 732539 w 1147650"/>
                <a:gd name="connsiteY23" fmla="*/ 14594 h 890370"/>
                <a:gd name="connsiteX24" fmla="*/ 741311 w 1147650"/>
                <a:gd name="connsiteY24" fmla="*/ 16702 h 890370"/>
                <a:gd name="connsiteX25" fmla="*/ 744179 w 1147650"/>
                <a:gd name="connsiteY25" fmla="*/ 17377 h 890370"/>
                <a:gd name="connsiteX26" fmla="*/ 752868 w 1147650"/>
                <a:gd name="connsiteY26" fmla="*/ 19570 h 890370"/>
                <a:gd name="connsiteX27" fmla="*/ 763243 w 1147650"/>
                <a:gd name="connsiteY27" fmla="*/ 22354 h 890370"/>
                <a:gd name="connsiteX28" fmla="*/ 770414 w 1147650"/>
                <a:gd name="connsiteY28" fmla="*/ 24463 h 890370"/>
                <a:gd name="connsiteX29" fmla="*/ 787116 w 1147650"/>
                <a:gd name="connsiteY29" fmla="*/ 29608 h 890370"/>
                <a:gd name="connsiteX30" fmla="*/ 793864 w 1147650"/>
                <a:gd name="connsiteY30" fmla="*/ 31886 h 890370"/>
                <a:gd name="connsiteX31" fmla="*/ 808879 w 1147650"/>
                <a:gd name="connsiteY31" fmla="*/ 37285 h 890370"/>
                <a:gd name="connsiteX32" fmla="*/ 820267 w 1147650"/>
                <a:gd name="connsiteY32" fmla="*/ 41587 h 890370"/>
                <a:gd name="connsiteX33" fmla="*/ 833595 w 1147650"/>
                <a:gd name="connsiteY33" fmla="*/ 46985 h 890370"/>
                <a:gd name="connsiteX34" fmla="*/ 843802 w 1147650"/>
                <a:gd name="connsiteY34" fmla="*/ 51372 h 890370"/>
                <a:gd name="connsiteX35" fmla="*/ 852912 w 1147650"/>
                <a:gd name="connsiteY35" fmla="*/ 55590 h 890370"/>
                <a:gd name="connsiteX36" fmla="*/ 860588 w 1147650"/>
                <a:gd name="connsiteY36" fmla="*/ 59217 h 890370"/>
                <a:gd name="connsiteX37" fmla="*/ 871892 w 1147650"/>
                <a:gd name="connsiteY37" fmla="*/ 64868 h 890370"/>
                <a:gd name="connsiteX38" fmla="*/ 887666 w 1147650"/>
                <a:gd name="connsiteY38" fmla="*/ 73220 h 890370"/>
                <a:gd name="connsiteX39" fmla="*/ 898801 w 1147650"/>
                <a:gd name="connsiteY39" fmla="*/ 79462 h 890370"/>
                <a:gd name="connsiteX40" fmla="*/ 911285 w 1147650"/>
                <a:gd name="connsiteY40" fmla="*/ 86801 h 890370"/>
                <a:gd name="connsiteX41" fmla="*/ 918793 w 1147650"/>
                <a:gd name="connsiteY41" fmla="*/ 91440 h 890370"/>
                <a:gd name="connsiteX42" fmla="*/ 926385 w 1147650"/>
                <a:gd name="connsiteY42" fmla="*/ 96248 h 890370"/>
                <a:gd name="connsiteX43" fmla="*/ 944436 w 1147650"/>
                <a:gd name="connsiteY43" fmla="*/ 108480 h 890370"/>
                <a:gd name="connsiteX44" fmla="*/ 950257 w 1147650"/>
                <a:gd name="connsiteY44" fmla="*/ 112613 h 890370"/>
                <a:gd name="connsiteX45" fmla="*/ 959030 w 1147650"/>
                <a:gd name="connsiteY45" fmla="*/ 119109 h 890370"/>
                <a:gd name="connsiteX46" fmla="*/ 969068 w 1147650"/>
                <a:gd name="connsiteY46" fmla="*/ 126785 h 890370"/>
                <a:gd name="connsiteX47" fmla="*/ 978263 w 1147650"/>
                <a:gd name="connsiteY47" fmla="*/ 134123 h 890370"/>
                <a:gd name="connsiteX48" fmla="*/ 985264 w 1147650"/>
                <a:gd name="connsiteY48" fmla="*/ 139944 h 890370"/>
                <a:gd name="connsiteX49" fmla="*/ 1014450 w 1147650"/>
                <a:gd name="connsiteY49" fmla="*/ 166010 h 890370"/>
                <a:gd name="connsiteX50" fmla="*/ 1023814 w 1147650"/>
                <a:gd name="connsiteY50" fmla="*/ 175119 h 890370"/>
                <a:gd name="connsiteX51" fmla="*/ 1024320 w 1147650"/>
                <a:gd name="connsiteY51" fmla="*/ 175626 h 890370"/>
                <a:gd name="connsiteX52" fmla="*/ 1034189 w 1147650"/>
                <a:gd name="connsiteY52" fmla="*/ 185748 h 890370"/>
                <a:gd name="connsiteX53" fmla="*/ 1043974 w 1147650"/>
                <a:gd name="connsiteY53" fmla="*/ 196208 h 890370"/>
                <a:gd name="connsiteX54" fmla="*/ 1053506 w 1147650"/>
                <a:gd name="connsiteY54" fmla="*/ 207006 h 890370"/>
                <a:gd name="connsiteX55" fmla="*/ 1061352 w 1147650"/>
                <a:gd name="connsiteY55" fmla="*/ 216200 h 890370"/>
                <a:gd name="connsiteX56" fmla="*/ 1080837 w 1147650"/>
                <a:gd name="connsiteY56" fmla="*/ 240832 h 890370"/>
                <a:gd name="connsiteX57" fmla="*/ 1088092 w 1147650"/>
                <a:gd name="connsiteY57" fmla="*/ 250701 h 890370"/>
                <a:gd name="connsiteX58" fmla="*/ 1089610 w 1147650"/>
                <a:gd name="connsiteY58" fmla="*/ 252894 h 890370"/>
                <a:gd name="connsiteX59" fmla="*/ 1096949 w 1147650"/>
                <a:gd name="connsiteY59" fmla="*/ 263523 h 890370"/>
                <a:gd name="connsiteX60" fmla="*/ 1103360 w 1147650"/>
                <a:gd name="connsiteY60" fmla="*/ 273224 h 890370"/>
                <a:gd name="connsiteX61" fmla="*/ 1107662 w 1147650"/>
                <a:gd name="connsiteY61" fmla="*/ 279888 h 890370"/>
                <a:gd name="connsiteX62" fmla="*/ 1119218 w 1147650"/>
                <a:gd name="connsiteY62" fmla="*/ 299036 h 890370"/>
                <a:gd name="connsiteX63" fmla="*/ 1122677 w 1147650"/>
                <a:gd name="connsiteY63" fmla="*/ 305110 h 890370"/>
                <a:gd name="connsiteX64" fmla="*/ 1125629 w 1147650"/>
                <a:gd name="connsiteY64" fmla="*/ 310340 h 890370"/>
                <a:gd name="connsiteX65" fmla="*/ 1129257 w 1147650"/>
                <a:gd name="connsiteY65" fmla="*/ 316919 h 890370"/>
                <a:gd name="connsiteX66" fmla="*/ 1139042 w 1147650"/>
                <a:gd name="connsiteY66" fmla="*/ 336068 h 890370"/>
                <a:gd name="connsiteX67" fmla="*/ 1143428 w 1147650"/>
                <a:gd name="connsiteY67" fmla="*/ 345684 h 890370"/>
                <a:gd name="connsiteX68" fmla="*/ 668345 w 1147650"/>
                <a:gd name="connsiteY68" fmla="*/ 742908 h 89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147650" h="890370">
                  <a:moveTo>
                    <a:pt x="668345" y="742908"/>
                  </a:moveTo>
                  <a:cubicBezTo>
                    <a:pt x="659150" y="747126"/>
                    <a:pt x="650125" y="751343"/>
                    <a:pt x="641014" y="755393"/>
                  </a:cubicBezTo>
                  <a:cubicBezTo>
                    <a:pt x="508831" y="814947"/>
                    <a:pt x="366863" y="868596"/>
                    <a:pt x="222027" y="885888"/>
                  </a:cubicBezTo>
                  <a:cubicBezTo>
                    <a:pt x="181030" y="890781"/>
                    <a:pt x="134467" y="894746"/>
                    <a:pt x="94820" y="880406"/>
                  </a:cubicBezTo>
                  <a:cubicBezTo>
                    <a:pt x="82336" y="875935"/>
                    <a:pt x="70273" y="869102"/>
                    <a:pt x="62428" y="858136"/>
                  </a:cubicBezTo>
                  <a:cubicBezTo>
                    <a:pt x="42015" y="829287"/>
                    <a:pt x="31639" y="786772"/>
                    <a:pt x="22613" y="752946"/>
                  </a:cubicBezTo>
                  <a:cubicBezTo>
                    <a:pt x="14347" y="722073"/>
                    <a:pt x="10129" y="690524"/>
                    <a:pt x="5911" y="658891"/>
                  </a:cubicBezTo>
                  <a:cubicBezTo>
                    <a:pt x="5658" y="657035"/>
                    <a:pt x="-1428" y="609376"/>
                    <a:pt x="259" y="590396"/>
                  </a:cubicBezTo>
                  <a:cubicBezTo>
                    <a:pt x="2621" y="563318"/>
                    <a:pt x="850" y="542398"/>
                    <a:pt x="4055" y="518526"/>
                  </a:cubicBezTo>
                  <a:cubicBezTo>
                    <a:pt x="8948" y="483181"/>
                    <a:pt x="17046" y="448259"/>
                    <a:pt x="28181" y="414432"/>
                  </a:cubicBezTo>
                  <a:cubicBezTo>
                    <a:pt x="50028" y="348299"/>
                    <a:pt x="83601" y="286130"/>
                    <a:pt x="126453" y="231215"/>
                  </a:cubicBezTo>
                  <a:cubicBezTo>
                    <a:pt x="136238" y="218731"/>
                    <a:pt x="146445" y="206668"/>
                    <a:pt x="157158" y="194943"/>
                  </a:cubicBezTo>
                  <a:cubicBezTo>
                    <a:pt x="266481" y="75160"/>
                    <a:pt x="424983" y="0"/>
                    <a:pt x="600018" y="0"/>
                  </a:cubicBezTo>
                  <a:cubicBezTo>
                    <a:pt x="604067" y="0"/>
                    <a:pt x="608369" y="84"/>
                    <a:pt x="612418" y="84"/>
                  </a:cubicBezTo>
                  <a:cubicBezTo>
                    <a:pt x="615033" y="169"/>
                    <a:pt x="617985" y="169"/>
                    <a:pt x="620516" y="338"/>
                  </a:cubicBezTo>
                  <a:cubicBezTo>
                    <a:pt x="624312" y="422"/>
                    <a:pt x="628108" y="591"/>
                    <a:pt x="631735" y="759"/>
                  </a:cubicBezTo>
                  <a:cubicBezTo>
                    <a:pt x="636290" y="1013"/>
                    <a:pt x="640930" y="1266"/>
                    <a:pt x="645400" y="1603"/>
                  </a:cubicBezTo>
                  <a:cubicBezTo>
                    <a:pt x="646244" y="1687"/>
                    <a:pt x="647088" y="1687"/>
                    <a:pt x="647847" y="1856"/>
                  </a:cubicBezTo>
                  <a:cubicBezTo>
                    <a:pt x="652486" y="2193"/>
                    <a:pt x="657041" y="2615"/>
                    <a:pt x="661597" y="3037"/>
                  </a:cubicBezTo>
                  <a:cubicBezTo>
                    <a:pt x="661765" y="3037"/>
                    <a:pt x="662018" y="3122"/>
                    <a:pt x="662271" y="3122"/>
                  </a:cubicBezTo>
                  <a:cubicBezTo>
                    <a:pt x="666489" y="3543"/>
                    <a:pt x="670623" y="4049"/>
                    <a:pt x="674840" y="4555"/>
                  </a:cubicBezTo>
                  <a:cubicBezTo>
                    <a:pt x="683529" y="5568"/>
                    <a:pt x="692048" y="6833"/>
                    <a:pt x="700653" y="8352"/>
                  </a:cubicBezTo>
                  <a:cubicBezTo>
                    <a:pt x="703521" y="8773"/>
                    <a:pt x="706389" y="9279"/>
                    <a:pt x="709173" y="9870"/>
                  </a:cubicBezTo>
                  <a:cubicBezTo>
                    <a:pt x="717017" y="11219"/>
                    <a:pt x="724778" y="12822"/>
                    <a:pt x="732539" y="14594"/>
                  </a:cubicBezTo>
                  <a:cubicBezTo>
                    <a:pt x="735491" y="15269"/>
                    <a:pt x="738443" y="15943"/>
                    <a:pt x="741311" y="16702"/>
                  </a:cubicBezTo>
                  <a:cubicBezTo>
                    <a:pt x="742324" y="16871"/>
                    <a:pt x="743251" y="17124"/>
                    <a:pt x="744179" y="17377"/>
                  </a:cubicBezTo>
                  <a:cubicBezTo>
                    <a:pt x="747132" y="18052"/>
                    <a:pt x="750000" y="18811"/>
                    <a:pt x="752868" y="19570"/>
                  </a:cubicBezTo>
                  <a:cubicBezTo>
                    <a:pt x="756327" y="20414"/>
                    <a:pt x="759785" y="21342"/>
                    <a:pt x="763243" y="22354"/>
                  </a:cubicBezTo>
                  <a:cubicBezTo>
                    <a:pt x="765605" y="23029"/>
                    <a:pt x="768052" y="23704"/>
                    <a:pt x="770414" y="24463"/>
                  </a:cubicBezTo>
                  <a:cubicBezTo>
                    <a:pt x="776065" y="26066"/>
                    <a:pt x="781633" y="27837"/>
                    <a:pt x="787116" y="29608"/>
                  </a:cubicBezTo>
                  <a:cubicBezTo>
                    <a:pt x="789393" y="30368"/>
                    <a:pt x="791587" y="31127"/>
                    <a:pt x="793864" y="31886"/>
                  </a:cubicBezTo>
                  <a:cubicBezTo>
                    <a:pt x="798925" y="33573"/>
                    <a:pt x="803902" y="35344"/>
                    <a:pt x="808879" y="37285"/>
                  </a:cubicBezTo>
                  <a:cubicBezTo>
                    <a:pt x="812675" y="38634"/>
                    <a:pt x="816471" y="40068"/>
                    <a:pt x="820267" y="41587"/>
                  </a:cubicBezTo>
                  <a:cubicBezTo>
                    <a:pt x="824738" y="43358"/>
                    <a:pt x="829208" y="45130"/>
                    <a:pt x="833595" y="46985"/>
                  </a:cubicBezTo>
                  <a:cubicBezTo>
                    <a:pt x="837053" y="48420"/>
                    <a:pt x="840428" y="49938"/>
                    <a:pt x="843802" y="51372"/>
                  </a:cubicBezTo>
                  <a:cubicBezTo>
                    <a:pt x="846838" y="52721"/>
                    <a:pt x="849875" y="54156"/>
                    <a:pt x="852912" y="55590"/>
                  </a:cubicBezTo>
                  <a:cubicBezTo>
                    <a:pt x="855527" y="56686"/>
                    <a:pt x="858058" y="57952"/>
                    <a:pt x="860588" y="59217"/>
                  </a:cubicBezTo>
                  <a:cubicBezTo>
                    <a:pt x="864384" y="61073"/>
                    <a:pt x="868180" y="62928"/>
                    <a:pt x="871892" y="64868"/>
                  </a:cubicBezTo>
                  <a:cubicBezTo>
                    <a:pt x="877206" y="67568"/>
                    <a:pt x="882436" y="70352"/>
                    <a:pt x="887666" y="73220"/>
                  </a:cubicBezTo>
                  <a:cubicBezTo>
                    <a:pt x="891462" y="75244"/>
                    <a:pt x="895174" y="77269"/>
                    <a:pt x="898801" y="79462"/>
                  </a:cubicBezTo>
                  <a:cubicBezTo>
                    <a:pt x="903018" y="81824"/>
                    <a:pt x="907152" y="84270"/>
                    <a:pt x="911285" y="86801"/>
                  </a:cubicBezTo>
                  <a:cubicBezTo>
                    <a:pt x="913816" y="88319"/>
                    <a:pt x="916347" y="89837"/>
                    <a:pt x="918793" y="91440"/>
                  </a:cubicBezTo>
                  <a:cubicBezTo>
                    <a:pt x="921323" y="92959"/>
                    <a:pt x="923854" y="94646"/>
                    <a:pt x="926385" y="96248"/>
                  </a:cubicBezTo>
                  <a:cubicBezTo>
                    <a:pt x="932458" y="100213"/>
                    <a:pt x="938531" y="104262"/>
                    <a:pt x="944436" y="108480"/>
                  </a:cubicBezTo>
                  <a:cubicBezTo>
                    <a:pt x="946377" y="109829"/>
                    <a:pt x="948317" y="111263"/>
                    <a:pt x="950257" y="112613"/>
                  </a:cubicBezTo>
                  <a:cubicBezTo>
                    <a:pt x="953209" y="114722"/>
                    <a:pt x="956162" y="116831"/>
                    <a:pt x="959030" y="119109"/>
                  </a:cubicBezTo>
                  <a:cubicBezTo>
                    <a:pt x="962404" y="121639"/>
                    <a:pt x="965694" y="124170"/>
                    <a:pt x="969068" y="126785"/>
                  </a:cubicBezTo>
                  <a:cubicBezTo>
                    <a:pt x="972189" y="129147"/>
                    <a:pt x="975226" y="131593"/>
                    <a:pt x="978263" y="134123"/>
                  </a:cubicBezTo>
                  <a:cubicBezTo>
                    <a:pt x="980624" y="136063"/>
                    <a:pt x="982986" y="137920"/>
                    <a:pt x="985264" y="139944"/>
                  </a:cubicBezTo>
                  <a:cubicBezTo>
                    <a:pt x="995218" y="148295"/>
                    <a:pt x="1005003" y="156984"/>
                    <a:pt x="1014450" y="166010"/>
                  </a:cubicBezTo>
                  <a:cubicBezTo>
                    <a:pt x="1017656" y="168962"/>
                    <a:pt x="1020693" y="172083"/>
                    <a:pt x="1023814" y="175119"/>
                  </a:cubicBezTo>
                  <a:cubicBezTo>
                    <a:pt x="1023982" y="175288"/>
                    <a:pt x="1024151" y="175457"/>
                    <a:pt x="1024320" y="175626"/>
                  </a:cubicBezTo>
                  <a:cubicBezTo>
                    <a:pt x="1027694" y="179000"/>
                    <a:pt x="1030899" y="182290"/>
                    <a:pt x="1034189" y="185748"/>
                  </a:cubicBezTo>
                  <a:cubicBezTo>
                    <a:pt x="1037479" y="189123"/>
                    <a:pt x="1040685" y="192665"/>
                    <a:pt x="1043974" y="196208"/>
                  </a:cubicBezTo>
                  <a:cubicBezTo>
                    <a:pt x="1047180" y="199751"/>
                    <a:pt x="1050385" y="203294"/>
                    <a:pt x="1053506" y="207006"/>
                  </a:cubicBezTo>
                  <a:cubicBezTo>
                    <a:pt x="1056206" y="210042"/>
                    <a:pt x="1058736" y="213079"/>
                    <a:pt x="1061352" y="216200"/>
                  </a:cubicBezTo>
                  <a:cubicBezTo>
                    <a:pt x="1068015" y="224214"/>
                    <a:pt x="1074511" y="232481"/>
                    <a:pt x="1080837" y="240832"/>
                  </a:cubicBezTo>
                  <a:cubicBezTo>
                    <a:pt x="1083283" y="244037"/>
                    <a:pt x="1085645" y="247327"/>
                    <a:pt x="1088092" y="250701"/>
                  </a:cubicBezTo>
                  <a:cubicBezTo>
                    <a:pt x="1088598" y="251461"/>
                    <a:pt x="1089104" y="252135"/>
                    <a:pt x="1089610" y="252894"/>
                  </a:cubicBezTo>
                  <a:cubicBezTo>
                    <a:pt x="1092141" y="256353"/>
                    <a:pt x="1094587" y="259896"/>
                    <a:pt x="1096949" y="263523"/>
                  </a:cubicBezTo>
                  <a:cubicBezTo>
                    <a:pt x="1099142" y="266729"/>
                    <a:pt x="1101251" y="270018"/>
                    <a:pt x="1103360" y="273224"/>
                  </a:cubicBezTo>
                  <a:cubicBezTo>
                    <a:pt x="1104878" y="275417"/>
                    <a:pt x="1106312" y="277695"/>
                    <a:pt x="1107662" y="279888"/>
                  </a:cubicBezTo>
                  <a:cubicBezTo>
                    <a:pt x="1111627" y="286130"/>
                    <a:pt x="1115507" y="292541"/>
                    <a:pt x="1119218" y="299036"/>
                  </a:cubicBezTo>
                  <a:cubicBezTo>
                    <a:pt x="1120399" y="301060"/>
                    <a:pt x="1121580" y="303085"/>
                    <a:pt x="1122677" y="305110"/>
                  </a:cubicBezTo>
                  <a:cubicBezTo>
                    <a:pt x="1123689" y="306881"/>
                    <a:pt x="1124701" y="308568"/>
                    <a:pt x="1125629" y="310340"/>
                  </a:cubicBezTo>
                  <a:cubicBezTo>
                    <a:pt x="1126895" y="312533"/>
                    <a:pt x="1128076" y="314726"/>
                    <a:pt x="1129257" y="316919"/>
                  </a:cubicBezTo>
                  <a:cubicBezTo>
                    <a:pt x="1132631" y="323162"/>
                    <a:pt x="1135921" y="329572"/>
                    <a:pt x="1139042" y="336068"/>
                  </a:cubicBezTo>
                  <a:cubicBezTo>
                    <a:pt x="1140560" y="339273"/>
                    <a:pt x="1142078" y="342394"/>
                    <a:pt x="1143428" y="345684"/>
                  </a:cubicBezTo>
                  <a:cubicBezTo>
                    <a:pt x="1180628" y="425399"/>
                    <a:pt x="967887" y="603302"/>
                    <a:pt x="668345" y="742908"/>
                  </a:cubicBezTo>
                  <a:close/>
                </a:path>
              </a:pathLst>
            </a:custGeom>
            <a:solidFill>
              <a:srgbClr val="F39C12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hlinkClick r:id="rId6" action="ppaction://hlinksldjump"/>
              <a:extLst>
                <a:ext uri="{FF2B5EF4-FFF2-40B4-BE49-F238E27FC236}">
                  <a16:creationId xmlns:a16="http://schemas.microsoft.com/office/drawing/2014/main" id="{9E23679B-0178-4D5D-9226-FE9CAC2931D8}"/>
                </a:ext>
              </a:extLst>
            </p:cNvPr>
            <p:cNvSpPr/>
            <p:nvPr/>
          </p:nvSpPr>
          <p:spPr>
            <a:xfrm>
              <a:off x="3145331" y="2930047"/>
              <a:ext cx="988289" cy="755070"/>
            </a:xfrm>
            <a:custGeom>
              <a:avLst/>
              <a:gdLst>
                <a:gd name="connsiteX0" fmla="*/ 509307 w 988289"/>
                <a:gd name="connsiteY0" fmla="*/ 742585 h 755070"/>
                <a:gd name="connsiteX1" fmla="*/ 481976 w 988289"/>
                <a:gd name="connsiteY1" fmla="*/ 755070 h 755070"/>
                <a:gd name="connsiteX2" fmla="*/ 461647 w 988289"/>
                <a:gd name="connsiteY2" fmla="*/ 731873 h 755070"/>
                <a:gd name="connsiteX3" fmla="*/ 491593 w 988289"/>
                <a:gd name="connsiteY3" fmla="*/ 654520 h 755070"/>
                <a:gd name="connsiteX4" fmla="*/ 692271 w 988289"/>
                <a:gd name="connsiteY4" fmla="*/ 560971 h 755070"/>
                <a:gd name="connsiteX5" fmla="*/ 727447 w 988289"/>
                <a:gd name="connsiteY5" fmla="*/ 506984 h 755070"/>
                <a:gd name="connsiteX6" fmla="*/ 722301 w 988289"/>
                <a:gd name="connsiteY6" fmla="*/ 483618 h 755070"/>
                <a:gd name="connsiteX7" fmla="*/ 643768 w 988289"/>
                <a:gd name="connsiteY7" fmla="*/ 456962 h 755070"/>
                <a:gd name="connsiteX8" fmla="*/ 329211 w 988289"/>
                <a:gd name="connsiteY8" fmla="*/ 603654 h 755070"/>
                <a:gd name="connsiteX9" fmla="*/ 303061 w 988289"/>
                <a:gd name="connsiteY9" fmla="*/ 609559 h 755070"/>
                <a:gd name="connsiteX10" fmla="*/ 250677 w 988289"/>
                <a:gd name="connsiteY10" fmla="*/ 576998 h 755070"/>
                <a:gd name="connsiteX11" fmla="*/ 280623 w 988289"/>
                <a:gd name="connsiteY11" fmla="*/ 499730 h 755070"/>
                <a:gd name="connsiteX12" fmla="*/ 492183 w 988289"/>
                <a:gd name="connsiteY12" fmla="*/ 401035 h 755070"/>
                <a:gd name="connsiteX13" fmla="*/ 527359 w 988289"/>
                <a:gd name="connsiteY13" fmla="*/ 347133 h 755070"/>
                <a:gd name="connsiteX14" fmla="*/ 522129 w 988289"/>
                <a:gd name="connsiteY14" fmla="*/ 323767 h 755070"/>
                <a:gd name="connsiteX15" fmla="*/ 443679 w 988289"/>
                <a:gd name="connsiteY15" fmla="*/ 297111 h 755070"/>
                <a:gd name="connsiteX16" fmla="*/ 270078 w 988289"/>
                <a:gd name="connsiteY16" fmla="*/ 378007 h 755070"/>
                <a:gd name="connsiteX17" fmla="*/ 244013 w 988289"/>
                <a:gd name="connsiteY17" fmla="*/ 383827 h 755070"/>
                <a:gd name="connsiteX18" fmla="*/ 191629 w 988289"/>
                <a:gd name="connsiteY18" fmla="*/ 351350 h 755070"/>
                <a:gd name="connsiteX19" fmla="*/ 221575 w 988289"/>
                <a:gd name="connsiteY19" fmla="*/ 273998 h 755070"/>
                <a:gd name="connsiteX20" fmla="*/ 373497 w 988289"/>
                <a:gd name="connsiteY20" fmla="*/ 203224 h 755070"/>
                <a:gd name="connsiteX21" fmla="*/ 408672 w 988289"/>
                <a:gd name="connsiteY21" fmla="*/ 149322 h 755070"/>
                <a:gd name="connsiteX22" fmla="*/ 403442 w 988289"/>
                <a:gd name="connsiteY22" fmla="*/ 125956 h 755070"/>
                <a:gd name="connsiteX23" fmla="*/ 324909 w 988289"/>
                <a:gd name="connsiteY23" fmla="*/ 99216 h 755070"/>
                <a:gd name="connsiteX24" fmla="*/ 75389 w 988289"/>
                <a:gd name="connsiteY24" fmla="*/ 215540 h 755070"/>
                <a:gd name="connsiteX25" fmla="*/ 49239 w 988289"/>
                <a:gd name="connsiteY25" fmla="*/ 221445 h 755070"/>
                <a:gd name="connsiteX26" fmla="*/ 145 w 988289"/>
                <a:gd name="connsiteY26" fmla="*/ 194789 h 755070"/>
                <a:gd name="connsiteX27" fmla="*/ 72436 w 988289"/>
                <a:gd name="connsiteY27" fmla="*/ 127643 h 755070"/>
                <a:gd name="connsiteX28" fmla="*/ 156875 w 988289"/>
                <a:gd name="connsiteY28" fmla="*/ 72054 h 755070"/>
                <a:gd name="connsiteX29" fmla="*/ 351565 w 988289"/>
                <a:gd name="connsiteY29" fmla="*/ 6679 h 755070"/>
                <a:gd name="connsiteX30" fmla="*/ 763888 w 988289"/>
                <a:gd name="connsiteY30" fmla="*/ 93902 h 755070"/>
                <a:gd name="connsiteX31" fmla="*/ 917666 w 988289"/>
                <a:gd name="connsiteY31" fmla="*/ 235617 h 755070"/>
                <a:gd name="connsiteX32" fmla="*/ 974352 w 988289"/>
                <a:gd name="connsiteY32" fmla="*/ 325201 h 755070"/>
                <a:gd name="connsiteX33" fmla="*/ 987933 w 988289"/>
                <a:gd name="connsiteY33" fmla="*/ 372861 h 755070"/>
                <a:gd name="connsiteX34" fmla="*/ 936814 w 988289"/>
                <a:gd name="connsiteY34" fmla="*/ 461180 h 755070"/>
                <a:gd name="connsiteX35" fmla="*/ 812392 w 988289"/>
                <a:gd name="connsiteY35" fmla="*/ 568479 h 755070"/>
                <a:gd name="connsiteX36" fmla="*/ 509307 w 988289"/>
                <a:gd name="connsiteY36" fmla="*/ 742585 h 75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988289" h="755070">
                  <a:moveTo>
                    <a:pt x="509307" y="742585"/>
                  </a:moveTo>
                  <a:cubicBezTo>
                    <a:pt x="500112" y="746803"/>
                    <a:pt x="491087" y="751021"/>
                    <a:pt x="481976" y="755070"/>
                  </a:cubicBezTo>
                  <a:cubicBezTo>
                    <a:pt x="473456" y="749587"/>
                    <a:pt x="466202" y="741658"/>
                    <a:pt x="461647" y="731873"/>
                  </a:cubicBezTo>
                  <a:cubicBezTo>
                    <a:pt x="448234" y="703108"/>
                    <a:pt x="461731" y="668523"/>
                    <a:pt x="491593" y="654520"/>
                  </a:cubicBezTo>
                  <a:lnTo>
                    <a:pt x="692271" y="560971"/>
                  </a:lnTo>
                  <a:cubicBezTo>
                    <a:pt x="714372" y="550596"/>
                    <a:pt x="727447" y="529169"/>
                    <a:pt x="727447" y="506984"/>
                  </a:cubicBezTo>
                  <a:cubicBezTo>
                    <a:pt x="727447" y="499139"/>
                    <a:pt x="725844" y="491210"/>
                    <a:pt x="722301" y="483618"/>
                  </a:cubicBezTo>
                  <a:cubicBezTo>
                    <a:pt x="708889" y="454853"/>
                    <a:pt x="673798" y="442960"/>
                    <a:pt x="643768" y="456962"/>
                  </a:cubicBezTo>
                  <a:lnTo>
                    <a:pt x="329211" y="603654"/>
                  </a:lnTo>
                  <a:cubicBezTo>
                    <a:pt x="320691" y="607619"/>
                    <a:pt x="311834" y="609559"/>
                    <a:pt x="303061" y="609559"/>
                  </a:cubicBezTo>
                  <a:cubicBezTo>
                    <a:pt x="281044" y="609559"/>
                    <a:pt x="260293" y="597581"/>
                    <a:pt x="250677" y="576998"/>
                  </a:cubicBezTo>
                  <a:cubicBezTo>
                    <a:pt x="237264" y="548233"/>
                    <a:pt x="250761" y="513648"/>
                    <a:pt x="280623" y="499730"/>
                  </a:cubicBezTo>
                  <a:lnTo>
                    <a:pt x="492183" y="401035"/>
                  </a:lnTo>
                  <a:cubicBezTo>
                    <a:pt x="514284" y="390744"/>
                    <a:pt x="527359" y="369234"/>
                    <a:pt x="527359" y="347133"/>
                  </a:cubicBezTo>
                  <a:cubicBezTo>
                    <a:pt x="527359" y="339203"/>
                    <a:pt x="525672" y="331275"/>
                    <a:pt x="522129" y="323767"/>
                  </a:cubicBezTo>
                  <a:cubicBezTo>
                    <a:pt x="508717" y="295002"/>
                    <a:pt x="473625" y="283108"/>
                    <a:pt x="443679" y="297111"/>
                  </a:cubicBezTo>
                  <a:lnTo>
                    <a:pt x="270078" y="378007"/>
                  </a:lnTo>
                  <a:cubicBezTo>
                    <a:pt x="261558" y="381971"/>
                    <a:pt x="252701" y="383827"/>
                    <a:pt x="244013" y="383827"/>
                  </a:cubicBezTo>
                  <a:cubicBezTo>
                    <a:pt x="221996" y="383827"/>
                    <a:pt x="201245" y="371933"/>
                    <a:pt x="191629" y="351350"/>
                  </a:cubicBezTo>
                  <a:cubicBezTo>
                    <a:pt x="178216" y="322586"/>
                    <a:pt x="191713" y="288001"/>
                    <a:pt x="221575" y="273998"/>
                  </a:cubicBezTo>
                  <a:lnTo>
                    <a:pt x="373497" y="203224"/>
                  </a:lnTo>
                  <a:cubicBezTo>
                    <a:pt x="395597" y="192933"/>
                    <a:pt x="408672" y="171423"/>
                    <a:pt x="408672" y="149322"/>
                  </a:cubicBezTo>
                  <a:cubicBezTo>
                    <a:pt x="408672" y="141478"/>
                    <a:pt x="406985" y="133548"/>
                    <a:pt x="403442" y="125956"/>
                  </a:cubicBezTo>
                  <a:cubicBezTo>
                    <a:pt x="390030" y="97192"/>
                    <a:pt x="354939" y="85297"/>
                    <a:pt x="324909" y="99216"/>
                  </a:cubicBezTo>
                  <a:lnTo>
                    <a:pt x="75389" y="215540"/>
                  </a:lnTo>
                  <a:cubicBezTo>
                    <a:pt x="66869" y="219505"/>
                    <a:pt x="58012" y="221445"/>
                    <a:pt x="49239" y="221445"/>
                  </a:cubicBezTo>
                  <a:cubicBezTo>
                    <a:pt x="29500" y="221445"/>
                    <a:pt x="10605" y="211744"/>
                    <a:pt x="145" y="194789"/>
                  </a:cubicBezTo>
                  <a:cubicBezTo>
                    <a:pt x="-3567" y="188885"/>
                    <a:pt x="65266" y="133295"/>
                    <a:pt x="72436" y="127643"/>
                  </a:cubicBezTo>
                  <a:cubicBezTo>
                    <a:pt x="98924" y="106808"/>
                    <a:pt x="127182" y="88166"/>
                    <a:pt x="156875" y="72054"/>
                  </a:cubicBezTo>
                  <a:cubicBezTo>
                    <a:pt x="217357" y="39156"/>
                    <a:pt x="283491" y="16971"/>
                    <a:pt x="351565" y="6679"/>
                  </a:cubicBezTo>
                  <a:cubicBezTo>
                    <a:pt x="494039" y="-14916"/>
                    <a:pt x="642418" y="16296"/>
                    <a:pt x="763888" y="93902"/>
                  </a:cubicBezTo>
                  <a:cubicBezTo>
                    <a:pt x="822936" y="131608"/>
                    <a:pt x="875151" y="179943"/>
                    <a:pt x="917666" y="235617"/>
                  </a:cubicBezTo>
                  <a:cubicBezTo>
                    <a:pt x="939176" y="263707"/>
                    <a:pt x="958156" y="293737"/>
                    <a:pt x="974352" y="325201"/>
                  </a:cubicBezTo>
                  <a:cubicBezTo>
                    <a:pt x="982450" y="340975"/>
                    <a:pt x="990042" y="354894"/>
                    <a:pt x="987933" y="372861"/>
                  </a:cubicBezTo>
                  <a:cubicBezTo>
                    <a:pt x="983968" y="406518"/>
                    <a:pt x="958578" y="436970"/>
                    <a:pt x="936814" y="461180"/>
                  </a:cubicBezTo>
                  <a:cubicBezTo>
                    <a:pt x="900120" y="501839"/>
                    <a:pt x="856678" y="536508"/>
                    <a:pt x="812392" y="568479"/>
                  </a:cubicBezTo>
                  <a:cubicBezTo>
                    <a:pt x="717999" y="636637"/>
                    <a:pt x="614919" y="693407"/>
                    <a:pt x="509307" y="742585"/>
                  </a:cubicBezTo>
                  <a:close/>
                </a:path>
              </a:pathLst>
            </a:custGeom>
            <a:solidFill>
              <a:srgbClr val="E67E22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D8F6D4E-035E-48B1-B95C-2280D6E3E66E}"/>
              </a:ext>
            </a:extLst>
          </p:cNvPr>
          <p:cNvGrpSpPr/>
          <p:nvPr/>
        </p:nvGrpSpPr>
        <p:grpSpPr>
          <a:xfrm>
            <a:off x="4735168" y="2868351"/>
            <a:ext cx="1349667" cy="1349667"/>
            <a:chOff x="4735168" y="2868351"/>
            <a:chExt cx="1349667" cy="1349667"/>
          </a:xfrm>
        </p:grpSpPr>
        <p:sp>
          <p:nvSpPr>
            <p:cNvPr id="29" name="Freeform: Shape 28">
              <a:hlinkClick r:id="rId7" action="ppaction://hlinksldjump"/>
              <a:extLst>
                <a:ext uri="{FF2B5EF4-FFF2-40B4-BE49-F238E27FC236}">
                  <a16:creationId xmlns:a16="http://schemas.microsoft.com/office/drawing/2014/main" id="{24D4DE35-0131-45C3-8A17-4E0F9167B979}"/>
                </a:ext>
              </a:extLst>
            </p:cNvPr>
            <p:cNvSpPr/>
            <p:nvPr/>
          </p:nvSpPr>
          <p:spPr>
            <a:xfrm>
              <a:off x="4735168" y="2868351"/>
              <a:ext cx="1349667" cy="1349667"/>
            </a:xfrm>
            <a:custGeom>
              <a:avLst/>
              <a:gdLst>
                <a:gd name="connsiteX0" fmla="*/ 1349668 w 1349667"/>
                <a:gd name="connsiteY0" fmla="*/ 674834 h 1349667"/>
                <a:gd name="connsiteX1" fmla="*/ 674834 w 1349667"/>
                <a:gd name="connsiteY1" fmla="*/ 1349668 h 1349667"/>
                <a:gd name="connsiteX2" fmla="*/ 0 w 1349667"/>
                <a:gd name="connsiteY2" fmla="*/ 674834 h 1349667"/>
                <a:gd name="connsiteX3" fmla="*/ 674834 w 1349667"/>
                <a:gd name="connsiteY3" fmla="*/ 0 h 1349667"/>
                <a:gd name="connsiteX4" fmla="*/ 790737 w 1349667"/>
                <a:gd name="connsiteY4" fmla="*/ 9954 h 1349667"/>
                <a:gd name="connsiteX5" fmla="*/ 977834 w 1349667"/>
                <a:gd name="connsiteY5" fmla="*/ 71701 h 1349667"/>
                <a:gd name="connsiteX6" fmla="*/ 1349668 w 1349667"/>
                <a:gd name="connsiteY6" fmla="*/ 674834 h 134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667" h="1349667">
                  <a:moveTo>
                    <a:pt x="1349668" y="674834"/>
                  </a:moveTo>
                  <a:cubicBezTo>
                    <a:pt x="1349668" y="1047511"/>
                    <a:pt x="1047511" y="1349668"/>
                    <a:pt x="674834" y="1349668"/>
                  </a:cubicBezTo>
                  <a:cubicBezTo>
                    <a:pt x="302157" y="1349668"/>
                    <a:pt x="0" y="1047511"/>
                    <a:pt x="0" y="674834"/>
                  </a:cubicBezTo>
                  <a:cubicBezTo>
                    <a:pt x="0" y="302157"/>
                    <a:pt x="302157" y="0"/>
                    <a:pt x="674834" y="0"/>
                  </a:cubicBezTo>
                  <a:cubicBezTo>
                    <a:pt x="714312" y="0"/>
                    <a:pt x="753030" y="3374"/>
                    <a:pt x="790737" y="9954"/>
                  </a:cubicBezTo>
                  <a:cubicBezTo>
                    <a:pt x="856870" y="21342"/>
                    <a:pt x="919799" y="42515"/>
                    <a:pt x="977834" y="71701"/>
                  </a:cubicBezTo>
                  <a:cubicBezTo>
                    <a:pt x="1198336" y="182543"/>
                    <a:pt x="1349668" y="410974"/>
                    <a:pt x="1349668" y="674834"/>
                  </a:cubicBezTo>
                  <a:close/>
                </a:path>
              </a:pathLst>
            </a:custGeom>
            <a:solidFill>
              <a:srgbClr val="E67E22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hlinkClick r:id="rId7" action="ppaction://hlinksldjump"/>
              <a:extLst>
                <a:ext uri="{FF2B5EF4-FFF2-40B4-BE49-F238E27FC236}">
                  <a16:creationId xmlns:a16="http://schemas.microsoft.com/office/drawing/2014/main" id="{5CD02526-7171-4363-BC6E-106060AFBEEB}"/>
                </a:ext>
              </a:extLst>
            </p:cNvPr>
            <p:cNvSpPr/>
            <p:nvPr/>
          </p:nvSpPr>
          <p:spPr>
            <a:xfrm>
              <a:off x="5032263" y="2878136"/>
              <a:ext cx="680654" cy="340770"/>
            </a:xfrm>
            <a:custGeom>
              <a:avLst/>
              <a:gdLst>
                <a:gd name="connsiteX0" fmla="*/ 680654 w 680654"/>
                <a:gd name="connsiteY0" fmla="*/ 61832 h 340770"/>
                <a:gd name="connsiteX1" fmla="*/ 95995 w 680654"/>
                <a:gd name="connsiteY1" fmla="*/ 334465 h 340770"/>
                <a:gd name="connsiteX2" fmla="*/ 6327 w 680654"/>
                <a:gd name="connsiteY2" fmla="*/ 301819 h 340770"/>
                <a:gd name="connsiteX3" fmla="*/ 0 w 680654"/>
                <a:gd name="connsiteY3" fmla="*/ 273308 h 340770"/>
                <a:gd name="connsiteX4" fmla="*/ 38972 w 680654"/>
                <a:gd name="connsiteY4" fmla="*/ 212067 h 340770"/>
                <a:gd name="connsiteX5" fmla="*/ 493641 w 680654"/>
                <a:gd name="connsiteY5" fmla="*/ 0 h 340770"/>
                <a:gd name="connsiteX6" fmla="*/ 680654 w 680654"/>
                <a:gd name="connsiteY6" fmla="*/ 61832 h 34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0654" h="340770">
                  <a:moveTo>
                    <a:pt x="680654" y="61832"/>
                  </a:moveTo>
                  <a:lnTo>
                    <a:pt x="95995" y="334465"/>
                  </a:lnTo>
                  <a:cubicBezTo>
                    <a:pt x="62253" y="350155"/>
                    <a:pt x="22101" y="335561"/>
                    <a:pt x="6327" y="301819"/>
                  </a:cubicBezTo>
                  <a:cubicBezTo>
                    <a:pt x="2024" y="292540"/>
                    <a:pt x="0" y="282840"/>
                    <a:pt x="0" y="273308"/>
                  </a:cubicBezTo>
                  <a:cubicBezTo>
                    <a:pt x="0" y="247833"/>
                    <a:pt x="14425" y="223539"/>
                    <a:pt x="38972" y="212067"/>
                  </a:cubicBezTo>
                  <a:lnTo>
                    <a:pt x="493641" y="0"/>
                  </a:lnTo>
                  <a:cubicBezTo>
                    <a:pt x="559775" y="11472"/>
                    <a:pt x="622619" y="32645"/>
                    <a:pt x="680654" y="61832"/>
                  </a:cubicBezTo>
                  <a:close/>
                </a:path>
              </a:pathLst>
            </a:custGeom>
            <a:solidFill>
              <a:srgbClr val="D35400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hlinkClick r:id="rId7" action="ppaction://hlinksldjump"/>
              <a:extLst>
                <a:ext uri="{FF2B5EF4-FFF2-40B4-BE49-F238E27FC236}">
                  <a16:creationId xmlns:a16="http://schemas.microsoft.com/office/drawing/2014/main" id="{FC26A49B-D2D8-4D3F-A155-60C2C7618795}"/>
                </a:ext>
              </a:extLst>
            </p:cNvPr>
            <p:cNvSpPr/>
            <p:nvPr/>
          </p:nvSpPr>
          <p:spPr>
            <a:xfrm>
              <a:off x="5305655" y="3599618"/>
              <a:ext cx="776649" cy="472629"/>
            </a:xfrm>
            <a:custGeom>
              <a:avLst/>
              <a:gdLst>
                <a:gd name="connsiteX0" fmla="*/ 776650 w 776649"/>
                <a:gd name="connsiteY0" fmla="*/ 0 h 472629"/>
                <a:gd name="connsiteX1" fmla="*/ 740968 w 776649"/>
                <a:gd name="connsiteY1" fmla="*/ 165587 h 472629"/>
                <a:gd name="connsiteX2" fmla="*/ 95995 w 776649"/>
                <a:gd name="connsiteY2" fmla="*/ 466311 h 472629"/>
                <a:gd name="connsiteX3" fmla="*/ 6327 w 776649"/>
                <a:gd name="connsiteY3" fmla="*/ 433665 h 472629"/>
                <a:gd name="connsiteX4" fmla="*/ 0 w 776649"/>
                <a:gd name="connsiteY4" fmla="*/ 405238 h 472629"/>
                <a:gd name="connsiteX5" fmla="*/ 38972 w 776649"/>
                <a:gd name="connsiteY5" fmla="*/ 343997 h 472629"/>
                <a:gd name="connsiteX6" fmla="*/ 776650 w 776649"/>
                <a:gd name="connsiteY6" fmla="*/ 0 h 472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6649" h="472629">
                  <a:moveTo>
                    <a:pt x="776650" y="0"/>
                  </a:moveTo>
                  <a:cubicBezTo>
                    <a:pt x="771757" y="57530"/>
                    <a:pt x="759526" y="113119"/>
                    <a:pt x="740968" y="165587"/>
                  </a:cubicBezTo>
                  <a:lnTo>
                    <a:pt x="95995" y="466311"/>
                  </a:lnTo>
                  <a:cubicBezTo>
                    <a:pt x="62253" y="482000"/>
                    <a:pt x="22101" y="467492"/>
                    <a:pt x="6327" y="433665"/>
                  </a:cubicBezTo>
                  <a:cubicBezTo>
                    <a:pt x="2025" y="424471"/>
                    <a:pt x="0" y="414770"/>
                    <a:pt x="0" y="405238"/>
                  </a:cubicBezTo>
                  <a:cubicBezTo>
                    <a:pt x="0" y="379763"/>
                    <a:pt x="14425" y="355469"/>
                    <a:pt x="38972" y="343997"/>
                  </a:cubicBezTo>
                  <a:lnTo>
                    <a:pt x="776650" y="0"/>
                  </a:lnTo>
                  <a:close/>
                </a:path>
              </a:pathLst>
            </a:custGeom>
            <a:solidFill>
              <a:srgbClr val="D35400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hlinkClick r:id="rId7" action="ppaction://hlinksldjump"/>
              <a:extLst>
                <a:ext uri="{FF2B5EF4-FFF2-40B4-BE49-F238E27FC236}">
                  <a16:creationId xmlns:a16="http://schemas.microsoft.com/office/drawing/2014/main" id="{82937981-E72B-42DD-ACE9-48ED8E9F2C58}"/>
                </a:ext>
              </a:extLst>
            </p:cNvPr>
            <p:cNvSpPr/>
            <p:nvPr/>
          </p:nvSpPr>
          <p:spPr>
            <a:xfrm>
              <a:off x="4735168" y="3340957"/>
              <a:ext cx="413167" cy="299657"/>
            </a:xfrm>
            <a:custGeom>
              <a:avLst/>
              <a:gdLst>
                <a:gd name="connsiteX0" fmla="*/ 413167 w 413167"/>
                <a:gd name="connsiteY0" fmla="*/ 67430 h 299657"/>
                <a:gd name="connsiteX1" fmla="*/ 374195 w 413167"/>
                <a:gd name="connsiteY1" fmla="*/ 128671 h 299657"/>
                <a:gd name="connsiteX2" fmla="*/ 7339 w 413167"/>
                <a:gd name="connsiteY2" fmla="*/ 299658 h 299657"/>
                <a:gd name="connsiteX3" fmla="*/ 0 w 413167"/>
                <a:gd name="connsiteY3" fmla="*/ 199866 h 299657"/>
                <a:gd name="connsiteX4" fmla="*/ 1603 w 413167"/>
                <a:gd name="connsiteY4" fmla="*/ 153471 h 299657"/>
                <a:gd name="connsiteX5" fmla="*/ 317088 w 413167"/>
                <a:gd name="connsiteY5" fmla="*/ 6358 h 299657"/>
                <a:gd name="connsiteX6" fmla="*/ 406756 w 413167"/>
                <a:gd name="connsiteY6" fmla="*/ 38918 h 299657"/>
                <a:gd name="connsiteX7" fmla="*/ 413167 w 413167"/>
                <a:gd name="connsiteY7" fmla="*/ 67430 h 29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167" h="299657">
                  <a:moveTo>
                    <a:pt x="413167" y="67430"/>
                  </a:moveTo>
                  <a:cubicBezTo>
                    <a:pt x="413167" y="92905"/>
                    <a:pt x="398743" y="117199"/>
                    <a:pt x="374195" y="128671"/>
                  </a:cubicBezTo>
                  <a:lnTo>
                    <a:pt x="7339" y="299658"/>
                  </a:lnTo>
                  <a:cubicBezTo>
                    <a:pt x="2531" y="267096"/>
                    <a:pt x="0" y="233777"/>
                    <a:pt x="0" y="199866"/>
                  </a:cubicBezTo>
                  <a:cubicBezTo>
                    <a:pt x="0" y="184261"/>
                    <a:pt x="506" y="168824"/>
                    <a:pt x="1603" y="153471"/>
                  </a:cubicBezTo>
                  <a:lnTo>
                    <a:pt x="317088" y="6358"/>
                  </a:lnTo>
                  <a:cubicBezTo>
                    <a:pt x="350829" y="-9417"/>
                    <a:pt x="390982" y="5177"/>
                    <a:pt x="406756" y="38918"/>
                  </a:cubicBezTo>
                  <a:cubicBezTo>
                    <a:pt x="411143" y="48198"/>
                    <a:pt x="413167" y="57898"/>
                    <a:pt x="413167" y="67430"/>
                  </a:cubicBezTo>
                  <a:close/>
                </a:path>
              </a:pathLst>
            </a:custGeom>
            <a:solidFill>
              <a:srgbClr val="D35400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hlinkClick r:id="rId7" action="ppaction://hlinksldjump"/>
              <a:extLst>
                <a:ext uri="{FF2B5EF4-FFF2-40B4-BE49-F238E27FC236}">
                  <a16:creationId xmlns:a16="http://schemas.microsoft.com/office/drawing/2014/main" id="{F767EE58-33B9-4EBF-8C2E-734612B06C8F}"/>
                </a:ext>
              </a:extLst>
            </p:cNvPr>
            <p:cNvSpPr/>
            <p:nvPr/>
          </p:nvSpPr>
          <p:spPr>
            <a:xfrm>
              <a:off x="4789829" y="3600883"/>
              <a:ext cx="524783" cy="430797"/>
            </a:xfrm>
            <a:custGeom>
              <a:avLst/>
              <a:gdLst>
                <a:gd name="connsiteX0" fmla="*/ 485796 w 524783"/>
                <a:gd name="connsiteY0" fmla="*/ 128809 h 430797"/>
                <a:gd name="connsiteX1" fmla="*/ 394019 w 524783"/>
                <a:gd name="connsiteY1" fmla="*/ 171492 h 430797"/>
                <a:gd name="connsiteX2" fmla="*/ 355047 w 524783"/>
                <a:gd name="connsiteY2" fmla="*/ 232734 h 430797"/>
                <a:gd name="connsiteX3" fmla="*/ 361374 w 524783"/>
                <a:gd name="connsiteY3" fmla="*/ 261161 h 430797"/>
                <a:gd name="connsiteX4" fmla="*/ 328813 w 524783"/>
                <a:gd name="connsiteY4" fmla="*/ 350830 h 430797"/>
                <a:gd name="connsiteX5" fmla="*/ 157236 w 524783"/>
                <a:gd name="connsiteY5" fmla="*/ 430797 h 430797"/>
                <a:gd name="connsiteX6" fmla="*/ 0 w 524783"/>
                <a:gd name="connsiteY6" fmla="*/ 206246 h 430797"/>
                <a:gd name="connsiteX7" fmla="*/ 428688 w 524783"/>
                <a:gd name="connsiteY7" fmla="*/ 6327 h 430797"/>
                <a:gd name="connsiteX8" fmla="*/ 457200 w 524783"/>
                <a:gd name="connsiteY8" fmla="*/ 0 h 430797"/>
                <a:gd name="connsiteX9" fmla="*/ 518441 w 524783"/>
                <a:gd name="connsiteY9" fmla="*/ 38972 h 430797"/>
                <a:gd name="connsiteX10" fmla="*/ 485796 w 524783"/>
                <a:gd name="connsiteY10" fmla="*/ 128809 h 43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4783" h="430797">
                  <a:moveTo>
                    <a:pt x="485796" y="128809"/>
                  </a:moveTo>
                  <a:lnTo>
                    <a:pt x="394019" y="171492"/>
                  </a:lnTo>
                  <a:cubicBezTo>
                    <a:pt x="369472" y="182964"/>
                    <a:pt x="355047" y="207343"/>
                    <a:pt x="355047" y="232734"/>
                  </a:cubicBezTo>
                  <a:cubicBezTo>
                    <a:pt x="355047" y="242266"/>
                    <a:pt x="357072" y="251966"/>
                    <a:pt x="361374" y="261161"/>
                  </a:cubicBezTo>
                  <a:cubicBezTo>
                    <a:pt x="377148" y="294987"/>
                    <a:pt x="362555" y="335139"/>
                    <a:pt x="328813" y="350830"/>
                  </a:cubicBezTo>
                  <a:lnTo>
                    <a:pt x="157236" y="430797"/>
                  </a:lnTo>
                  <a:cubicBezTo>
                    <a:pt x="90596" y="368038"/>
                    <a:pt x="36694" y="291697"/>
                    <a:pt x="0" y="206246"/>
                  </a:cubicBezTo>
                  <a:lnTo>
                    <a:pt x="428688" y="6327"/>
                  </a:lnTo>
                  <a:cubicBezTo>
                    <a:pt x="437967" y="2024"/>
                    <a:pt x="447668" y="0"/>
                    <a:pt x="457200" y="0"/>
                  </a:cubicBezTo>
                  <a:cubicBezTo>
                    <a:pt x="482675" y="0"/>
                    <a:pt x="506969" y="14425"/>
                    <a:pt x="518441" y="38972"/>
                  </a:cubicBezTo>
                  <a:cubicBezTo>
                    <a:pt x="534215" y="72882"/>
                    <a:pt x="519538" y="113035"/>
                    <a:pt x="485796" y="128809"/>
                  </a:cubicBezTo>
                  <a:close/>
                </a:path>
              </a:pathLst>
            </a:custGeom>
            <a:solidFill>
              <a:srgbClr val="D35400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hlinkClick r:id="rId7" action="ppaction://hlinksldjump"/>
              <a:extLst>
                <a:ext uri="{FF2B5EF4-FFF2-40B4-BE49-F238E27FC236}">
                  <a16:creationId xmlns:a16="http://schemas.microsoft.com/office/drawing/2014/main" id="{E18797D5-F998-45F7-AD8C-BF6696E58C8A}"/>
                </a:ext>
              </a:extLst>
            </p:cNvPr>
            <p:cNvSpPr/>
            <p:nvPr/>
          </p:nvSpPr>
          <p:spPr>
            <a:xfrm>
              <a:off x="5305512" y="3064559"/>
              <a:ext cx="768019" cy="621243"/>
            </a:xfrm>
            <a:custGeom>
              <a:avLst/>
              <a:gdLst>
                <a:gd name="connsiteX0" fmla="*/ 768020 w 768019"/>
                <a:gd name="connsiteY0" fmla="*/ 352854 h 621243"/>
                <a:gd name="connsiteX1" fmla="*/ 205377 w 768019"/>
                <a:gd name="connsiteY1" fmla="*/ 615195 h 621243"/>
                <a:gd name="connsiteX2" fmla="*/ 120179 w 768019"/>
                <a:gd name="connsiteY2" fmla="*/ 584238 h 621243"/>
                <a:gd name="connsiteX3" fmla="*/ 117311 w 768019"/>
                <a:gd name="connsiteY3" fmla="*/ 578080 h 621243"/>
                <a:gd name="connsiteX4" fmla="*/ 148269 w 768019"/>
                <a:gd name="connsiteY4" fmla="*/ 492882 h 621243"/>
                <a:gd name="connsiteX5" fmla="*/ 319508 w 768019"/>
                <a:gd name="connsiteY5" fmla="*/ 412999 h 621243"/>
                <a:gd name="connsiteX6" fmla="*/ 356540 w 768019"/>
                <a:gd name="connsiteY6" fmla="*/ 354794 h 621243"/>
                <a:gd name="connsiteX7" fmla="*/ 350551 w 768019"/>
                <a:gd name="connsiteY7" fmla="*/ 327801 h 621243"/>
                <a:gd name="connsiteX8" fmla="*/ 265353 w 768019"/>
                <a:gd name="connsiteY8" fmla="*/ 296758 h 621243"/>
                <a:gd name="connsiteX9" fmla="*/ 94114 w 768019"/>
                <a:gd name="connsiteY9" fmla="*/ 376642 h 621243"/>
                <a:gd name="connsiteX10" fmla="*/ 8916 w 768019"/>
                <a:gd name="connsiteY10" fmla="*/ 345600 h 621243"/>
                <a:gd name="connsiteX11" fmla="*/ 6048 w 768019"/>
                <a:gd name="connsiteY11" fmla="*/ 339526 h 621243"/>
                <a:gd name="connsiteX12" fmla="*/ 37006 w 768019"/>
                <a:gd name="connsiteY12" fmla="*/ 254328 h 621243"/>
                <a:gd name="connsiteX13" fmla="*/ 582525 w 768019"/>
                <a:gd name="connsiteY13" fmla="*/ 0 h 621243"/>
                <a:gd name="connsiteX14" fmla="*/ 768020 w 768019"/>
                <a:gd name="connsiteY14" fmla="*/ 352854 h 621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8019" h="621243">
                  <a:moveTo>
                    <a:pt x="768020" y="352854"/>
                  </a:moveTo>
                  <a:lnTo>
                    <a:pt x="205377" y="615195"/>
                  </a:lnTo>
                  <a:cubicBezTo>
                    <a:pt x="173238" y="630211"/>
                    <a:pt x="135110" y="616292"/>
                    <a:pt x="120179" y="584238"/>
                  </a:cubicBezTo>
                  <a:lnTo>
                    <a:pt x="117311" y="578080"/>
                  </a:lnTo>
                  <a:cubicBezTo>
                    <a:pt x="102296" y="546025"/>
                    <a:pt x="116215" y="507813"/>
                    <a:pt x="148269" y="492882"/>
                  </a:cubicBezTo>
                  <a:lnTo>
                    <a:pt x="319508" y="412999"/>
                  </a:lnTo>
                  <a:cubicBezTo>
                    <a:pt x="342874" y="402117"/>
                    <a:pt x="356540" y="379004"/>
                    <a:pt x="356540" y="354794"/>
                  </a:cubicBezTo>
                  <a:cubicBezTo>
                    <a:pt x="356540" y="345768"/>
                    <a:pt x="354600" y="336574"/>
                    <a:pt x="350551" y="327801"/>
                  </a:cubicBezTo>
                  <a:cubicBezTo>
                    <a:pt x="335536" y="295662"/>
                    <a:pt x="297407" y="281828"/>
                    <a:pt x="265353" y="296758"/>
                  </a:cubicBezTo>
                  <a:lnTo>
                    <a:pt x="94114" y="376642"/>
                  </a:lnTo>
                  <a:cubicBezTo>
                    <a:pt x="62059" y="391573"/>
                    <a:pt x="23931" y="377739"/>
                    <a:pt x="8916" y="345600"/>
                  </a:cubicBezTo>
                  <a:lnTo>
                    <a:pt x="6048" y="339526"/>
                  </a:lnTo>
                  <a:cubicBezTo>
                    <a:pt x="-8967" y="307387"/>
                    <a:pt x="4951" y="269259"/>
                    <a:pt x="37006" y="254328"/>
                  </a:cubicBezTo>
                  <a:lnTo>
                    <a:pt x="582525" y="0"/>
                  </a:lnTo>
                  <a:cubicBezTo>
                    <a:pt x="676580" y="94392"/>
                    <a:pt x="742798" y="216453"/>
                    <a:pt x="768020" y="352854"/>
                  </a:cubicBezTo>
                  <a:close/>
                </a:path>
              </a:pathLst>
            </a:custGeom>
            <a:solidFill>
              <a:srgbClr val="D35400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BBB5717-468E-4239-9819-E3DAC948A88E}"/>
              </a:ext>
            </a:extLst>
          </p:cNvPr>
          <p:cNvGrpSpPr/>
          <p:nvPr/>
        </p:nvGrpSpPr>
        <p:grpSpPr>
          <a:xfrm>
            <a:off x="550863" y="3121540"/>
            <a:ext cx="843458" cy="843289"/>
            <a:chOff x="550863" y="3121540"/>
            <a:chExt cx="843458" cy="843289"/>
          </a:xfrm>
        </p:grpSpPr>
        <p:sp>
          <p:nvSpPr>
            <p:cNvPr id="36" name="Freeform: Shape 35">
              <a:hlinkClick r:id="rId8" action="ppaction://hlinksldjump"/>
              <a:extLst>
                <a:ext uri="{FF2B5EF4-FFF2-40B4-BE49-F238E27FC236}">
                  <a16:creationId xmlns:a16="http://schemas.microsoft.com/office/drawing/2014/main" id="{5B7700DB-BA1F-472E-8F6C-5169C67ACA9C}"/>
                </a:ext>
              </a:extLst>
            </p:cNvPr>
            <p:cNvSpPr/>
            <p:nvPr/>
          </p:nvSpPr>
          <p:spPr>
            <a:xfrm>
              <a:off x="551116" y="3121540"/>
              <a:ext cx="843205" cy="843205"/>
            </a:xfrm>
            <a:custGeom>
              <a:avLst/>
              <a:gdLst>
                <a:gd name="connsiteX0" fmla="*/ 843205 w 843205"/>
                <a:gd name="connsiteY0" fmla="*/ 421602 h 843205"/>
                <a:gd name="connsiteX1" fmla="*/ 459309 w 843205"/>
                <a:gd name="connsiteY1" fmla="*/ 841518 h 843205"/>
                <a:gd name="connsiteX2" fmla="*/ 421603 w 843205"/>
                <a:gd name="connsiteY2" fmla="*/ 843205 h 843205"/>
                <a:gd name="connsiteX3" fmla="*/ 295999 w 843205"/>
                <a:gd name="connsiteY3" fmla="*/ 824141 h 843205"/>
                <a:gd name="connsiteX4" fmla="*/ 0 w 843205"/>
                <a:gd name="connsiteY4" fmla="*/ 421602 h 843205"/>
                <a:gd name="connsiteX5" fmla="*/ 421603 w 843205"/>
                <a:gd name="connsiteY5" fmla="*/ 0 h 843205"/>
                <a:gd name="connsiteX6" fmla="*/ 843205 w 843205"/>
                <a:gd name="connsiteY6" fmla="*/ 421602 h 843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3205" h="843205">
                  <a:moveTo>
                    <a:pt x="843205" y="421602"/>
                  </a:moveTo>
                  <a:cubicBezTo>
                    <a:pt x="843205" y="641767"/>
                    <a:pt x="674497" y="822454"/>
                    <a:pt x="459309" y="841518"/>
                  </a:cubicBezTo>
                  <a:cubicBezTo>
                    <a:pt x="446909" y="842699"/>
                    <a:pt x="434340" y="843205"/>
                    <a:pt x="421603" y="843205"/>
                  </a:cubicBezTo>
                  <a:cubicBezTo>
                    <a:pt x="377823" y="843205"/>
                    <a:pt x="335646" y="836541"/>
                    <a:pt x="295999" y="824141"/>
                  </a:cubicBezTo>
                  <a:cubicBezTo>
                    <a:pt x="124507" y="770745"/>
                    <a:pt x="0" y="610641"/>
                    <a:pt x="0" y="421602"/>
                  </a:cubicBezTo>
                  <a:cubicBezTo>
                    <a:pt x="0" y="188700"/>
                    <a:pt x="188785" y="0"/>
                    <a:pt x="421603" y="0"/>
                  </a:cubicBezTo>
                  <a:cubicBezTo>
                    <a:pt x="654505" y="0"/>
                    <a:pt x="843205" y="188785"/>
                    <a:pt x="843205" y="421602"/>
                  </a:cubicBezTo>
                  <a:close/>
                </a:path>
              </a:pathLst>
            </a:custGeom>
            <a:solidFill>
              <a:srgbClr val="2980B9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hlinkClick r:id="rId8" action="ppaction://hlinksldjump"/>
              <a:extLst>
                <a:ext uri="{FF2B5EF4-FFF2-40B4-BE49-F238E27FC236}">
                  <a16:creationId xmlns:a16="http://schemas.microsoft.com/office/drawing/2014/main" id="{9098E5D6-F02B-432A-8DBD-5665131C0076}"/>
                </a:ext>
              </a:extLst>
            </p:cNvPr>
            <p:cNvSpPr/>
            <p:nvPr/>
          </p:nvSpPr>
          <p:spPr>
            <a:xfrm>
              <a:off x="778957" y="3123818"/>
              <a:ext cx="364663" cy="179555"/>
            </a:xfrm>
            <a:custGeom>
              <a:avLst/>
              <a:gdLst>
                <a:gd name="connsiteX0" fmla="*/ 364664 w 364663"/>
                <a:gd name="connsiteY0" fmla="*/ 33910 h 179555"/>
                <a:gd name="connsiteX1" fmla="*/ 60145 w 364663"/>
                <a:gd name="connsiteY1" fmla="*/ 175626 h 179555"/>
                <a:gd name="connsiteX2" fmla="*/ 3965 w 364663"/>
                <a:gd name="connsiteY2" fmla="*/ 155212 h 179555"/>
                <a:gd name="connsiteX3" fmla="*/ 0 w 364663"/>
                <a:gd name="connsiteY3" fmla="*/ 137413 h 179555"/>
                <a:gd name="connsiteX4" fmla="*/ 24379 w 364663"/>
                <a:gd name="connsiteY4" fmla="*/ 99201 h 179555"/>
                <a:gd name="connsiteX5" fmla="*/ 237542 w 364663"/>
                <a:gd name="connsiteY5" fmla="*/ 0 h 179555"/>
                <a:gd name="connsiteX6" fmla="*/ 364664 w 364663"/>
                <a:gd name="connsiteY6" fmla="*/ 33910 h 179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663" h="179555">
                  <a:moveTo>
                    <a:pt x="364664" y="33910"/>
                  </a:moveTo>
                  <a:lnTo>
                    <a:pt x="60145" y="175626"/>
                  </a:lnTo>
                  <a:cubicBezTo>
                    <a:pt x="39056" y="185410"/>
                    <a:pt x="13834" y="176300"/>
                    <a:pt x="3965" y="155212"/>
                  </a:cubicBezTo>
                  <a:cubicBezTo>
                    <a:pt x="1266" y="149475"/>
                    <a:pt x="0" y="143402"/>
                    <a:pt x="0" y="137413"/>
                  </a:cubicBezTo>
                  <a:cubicBezTo>
                    <a:pt x="0" y="121554"/>
                    <a:pt x="9026" y="106286"/>
                    <a:pt x="24379" y="99201"/>
                  </a:cubicBezTo>
                  <a:lnTo>
                    <a:pt x="237542" y="0"/>
                  </a:lnTo>
                  <a:cubicBezTo>
                    <a:pt x="282418" y="4639"/>
                    <a:pt x="325186" y="16280"/>
                    <a:pt x="364664" y="33910"/>
                  </a:cubicBezTo>
                  <a:close/>
                </a:path>
              </a:pathLst>
            </a:custGeom>
            <a:solidFill>
              <a:srgbClr val="3498DB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hlinkClick r:id="rId8" action="ppaction://hlinksldjump"/>
              <a:extLst>
                <a:ext uri="{FF2B5EF4-FFF2-40B4-BE49-F238E27FC236}">
                  <a16:creationId xmlns:a16="http://schemas.microsoft.com/office/drawing/2014/main" id="{CE8C900D-C853-4B94-A719-2845C2CE34CE}"/>
                </a:ext>
              </a:extLst>
            </p:cNvPr>
            <p:cNvSpPr/>
            <p:nvPr/>
          </p:nvSpPr>
          <p:spPr>
            <a:xfrm>
              <a:off x="1009076" y="3390798"/>
              <a:ext cx="379172" cy="234892"/>
            </a:xfrm>
            <a:custGeom>
              <a:avLst/>
              <a:gdLst>
                <a:gd name="connsiteX0" fmla="*/ 379172 w 379172"/>
                <a:gd name="connsiteY0" fmla="*/ 82499 h 234892"/>
                <a:gd name="connsiteX1" fmla="*/ 60060 w 379172"/>
                <a:gd name="connsiteY1" fmla="*/ 230962 h 234892"/>
                <a:gd name="connsiteX2" fmla="*/ 3964 w 379172"/>
                <a:gd name="connsiteY2" fmla="*/ 210548 h 234892"/>
                <a:gd name="connsiteX3" fmla="*/ 0 w 379172"/>
                <a:gd name="connsiteY3" fmla="*/ 192834 h 234892"/>
                <a:gd name="connsiteX4" fmla="*/ 24379 w 379172"/>
                <a:gd name="connsiteY4" fmla="*/ 154537 h 234892"/>
                <a:gd name="connsiteX5" fmla="*/ 356481 w 379172"/>
                <a:gd name="connsiteY5" fmla="*/ 0 h 234892"/>
                <a:gd name="connsiteX6" fmla="*/ 377822 w 379172"/>
                <a:gd name="connsiteY6" fmla="*/ 75328 h 234892"/>
                <a:gd name="connsiteX7" fmla="*/ 379172 w 379172"/>
                <a:gd name="connsiteY7" fmla="*/ 82499 h 234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9172" h="234892">
                  <a:moveTo>
                    <a:pt x="379172" y="82499"/>
                  </a:moveTo>
                  <a:lnTo>
                    <a:pt x="60060" y="230962"/>
                  </a:lnTo>
                  <a:cubicBezTo>
                    <a:pt x="38972" y="240747"/>
                    <a:pt x="13834" y="231637"/>
                    <a:pt x="3964" y="210548"/>
                  </a:cubicBezTo>
                  <a:cubicBezTo>
                    <a:pt x="1265" y="204812"/>
                    <a:pt x="0" y="198739"/>
                    <a:pt x="0" y="192834"/>
                  </a:cubicBezTo>
                  <a:cubicBezTo>
                    <a:pt x="0" y="176976"/>
                    <a:pt x="9026" y="161707"/>
                    <a:pt x="24379" y="154537"/>
                  </a:cubicBezTo>
                  <a:lnTo>
                    <a:pt x="356481" y="0"/>
                  </a:lnTo>
                  <a:cubicBezTo>
                    <a:pt x="365844" y="24126"/>
                    <a:pt x="373014" y="49263"/>
                    <a:pt x="377822" y="75328"/>
                  </a:cubicBezTo>
                  <a:cubicBezTo>
                    <a:pt x="378413" y="77690"/>
                    <a:pt x="378835" y="80052"/>
                    <a:pt x="379172" y="82499"/>
                  </a:cubicBezTo>
                  <a:close/>
                </a:path>
              </a:pathLst>
            </a:custGeom>
            <a:solidFill>
              <a:srgbClr val="3498DB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" name="Freeform: Shape 38">
              <a:hlinkClick r:id="rId8" action="ppaction://hlinksldjump"/>
              <a:extLst>
                <a:ext uri="{FF2B5EF4-FFF2-40B4-BE49-F238E27FC236}">
                  <a16:creationId xmlns:a16="http://schemas.microsoft.com/office/drawing/2014/main" id="{B32BD030-1CC4-4D16-815D-D8E380DED894}"/>
                </a:ext>
              </a:extLst>
            </p:cNvPr>
            <p:cNvSpPr/>
            <p:nvPr/>
          </p:nvSpPr>
          <p:spPr>
            <a:xfrm>
              <a:off x="1009160" y="3231031"/>
              <a:ext cx="305446" cy="183857"/>
            </a:xfrm>
            <a:custGeom>
              <a:avLst/>
              <a:gdLst>
                <a:gd name="connsiteX0" fmla="*/ 305446 w 305446"/>
                <a:gd name="connsiteY0" fmla="*/ 65712 h 183857"/>
                <a:gd name="connsiteX1" fmla="*/ 60060 w 305446"/>
                <a:gd name="connsiteY1" fmla="*/ 179928 h 183857"/>
                <a:gd name="connsiteX2" fmla="*/ 3964 w 305446"/>
                <a:gd name="connsiteY2" fmla="*/ 159514 h 183857"/>
                <a:gd name="connsiteX3" fmla="*/ 0 w 305446"/>
                <a:gd name="connsiteY3" fmla="*/ 141799 h 183857"/>
                <a:gd name="connsiteX4" fmla="*/ 24378 w 305446"/>
                <a:gd name="connsiteY4" fmla="*/ 103503 h 183857"/>
                <a:gd name="connsiteX5" fmla="*/ 246736 w 305446"/>
                <a:gd name="connsiteY5" fmla="*/ 0 h 183857"/>
                <a:gd name="connsiteX6" fmla="*/ 262004 w 305446"/>
                <a:gd name="connsiteY6" fmla="*/ 14594 h 183857"/>
                <a:gd name="connsiteX7" fmla="*/ 305446 w 305446"/>
                <a:gd name="connsiteY7" fmla="*/ 65712 h 18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446" h="183857">
                  <a:moveTo>
                    <a:pt x="305446" y="65712"/>
                  </a:moveTo>
                  <a:lnTo>
                    <a:pt x="60060" y="179928"/>
                  </a:lnTo>
                  <a:cubicBezTo>
                    <a:pt x="38972" y="189713"/>
                    <a:pt x="13834" y="180603"/>
                    <a:pt x="3964" y="159514"/>
                  </a:cubicBezTo>
                  <a:cubicBezTo>
                    <a:pt x="1265" y="153778"/>
                    <a:pt x="0" y="147704"/>
                    <a:pt x="0" y="141799"/>
                  </a:cubicBezTo>
                  <a:cubicBezTo>
                    <a:pt x="0" y="125941"/>
                    <a:pt x="9025" y="110673"/>
                    <a:pt x="24378" y="103503"/>
                  </a:cubicBezTo>
                  <a:lnTo>
                    <a:pt x="246736" y="0"/>
                  </a:lnTo>
                  <a:cubicBezTo>
                    <a:pt x="251882" y="4724"/>
                    <a:pt x="257027" y="9532"/>
                    <a:pt x="262004" y="14594"/>
                  </a:cubicBezTo>
                  <a:cubicBezTo>
                    <a:pt x="277778" y="30452"/>
                    <a:pt x="292287" y="47491"/>
                    <a:pt x="305446" y="65712"/>
                  </a:cubicBezTo>
                  <a:close/>
                </a:path>
              </a:pathLst>
            </a:custGeom>
            <a:solidFill>
              <a:srgbClr val="3498DB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hlinkClick r:id="rId8" action="ppaction://hlinksldjump"/>
              <a:extLst>
                <a:ext uri="{FF2B5EF4-FFF2-40B4-BE49-F238E27FC236}">
                  <a16:creationId xmlns:a16="http://schemas.microsoft.com/office/drawing/2014/main" id="{B684291C-B7AC-4E9A-B004-BA8A6FC21F86}"/>
                </a:ext>
              </a:extLst>
            </p:cNvPr>
            <p:cNvSpPr/>
            <p:nvPr/>
          </p:nvSpPr>
          <p:spPr>
            <a:xfrm>
              <a:off x="550863" y="3367121"/>
              <a:ext cx="294824" cy="340427"/>
            </a:xfrm>
            <a:custGeom>
              <a:avLst/>
              <a:gdLst>
                <a:gd name="connsiteX0" fmla="*/ 271705 w 294824"/>
                <a:gd name="connsiteY0" fmla="*/ 229248 h 340427"/>
                <a:gd name="connsiteX1" fmla="*/ 33236 w 294824"/>
                <a:gd name="connsiteY1" fmla="*/ 340428 h 340427"/>
                <a:gd name="connsiteX2" fmla="*/ 0 w 294824"/>
                <a:gd name="connsiteY2" fmla="*/ 176021 h 340427"/>
                <a:gd name="connsiteX3" fmla="*/ 11978 w 294824"/>
                <a:gd name="connsiteY3" fmla="*/ 75892 h 340427"/>
                <a:gd name="connsiteX4" fmla="*/ 166600 w 294824"/>
                <a:gd name="connsiteY4" fmla="*/ 3770 h 340427"/>
                <a:gd name="connsiteX5" fmla="*/ 219827 w 294824"/>
                <a:gd name="connsiteY5" fmla="*/ 23087 h 340427"/>
                <a:gd name="connsiteX6" fmla="*/ 221599 w 294824"/>
                <a:gd name="connsiteY6" fmla="*/ 26883 h 340427"/>
                <a:gd name="connsiteX7" fmla="*/ 202281 w 294824"/>
                <a:gd name="connsiteY7" fmla="*/ 80110 h 340427"/>
                <a:gd name="connsiteX8" fmla="*/ 95236 w 294824"/>
                <a:gd name="connsiteY8" fmla="*/ 130048 h 340427"/>
                <a:gd name="connsiteX9" fmla="*/ 72123 w 294824"/>
                <a:gd name="connsiteY9" fmla="*/ 166405 h 340427"/>
                <a:gd name="connsiteX10" fmla="*/ 75834 w 294824"/>
                <a:gd name="connsiteY10" fmla="*/ 183276 h 340427"/>
                <a:gd name="connsiteX11" fmla="*/ 129062 w 294824"/>
                <a:gd name="connsiteY11" fmla="*/ 202677 h 340427"/>
                <a:gd name="connsiteX12" fmla="*/ 236107 w 294824"/>
                <a:gd name="connsiteY12" fmla="*/ 152740 h 340427"/>
                <a:gd name="connsiteX13" fmla="*/ 289335 w 294824"/>
                <a:gd name="connsiteY13" fmla="*/ 172141 h 340427"/>
                <a:gd name="connsiteX14" fmla="*/ 291107 w 294824"/>
                <a:gd name="connsiteY14" fmla="*/ 175937 h 340427"/>
                <a:gd name="connsiteX15" fmla="*/ 271705 w 294824"/>
                <a:gd name="connsiteY15" fmla="*/ 229248 h 34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4824" h="340427">
                  <a:moveTo>
                    <a:pt x="271705" y="229248"/>
                  </a:moveTo>
                  <a:lnTo>
                    <a:pt x="33236" y="340428"/>
                  </a:lnTo>
                  <a:cubicBezTo>
                    <a:pt x="11809" y="289899"/>
                    <a:pt x="0" y="234310"/>
                    <a:pt x="0" y="176021"/>
                  </a:cubicBezTo>
                  <a:cubicBezTo>
                    <a:pt x="0" y="141520"/>
                    <a:pt x="4133" y="108031"/>
                    <a:pt x="11978" y="75892"/>
                  </a:cubicBezTo>
                  <a:lnTo>
                    <a:pt x="166600" y="3770"/>
                  </a:lnTo>
                  <a:cubicBezTo>
                    <a:pt x="186676" y="-5594"/>
                    <a:pt x="210464" y="3095"/>
                    <a:pt x="219827" y="23087"/>
                  </a:cubicBezTo>
                  <a:lnTo>
                    <a:pt x="221599" y="26883"/>
                  </a:lnTo>
                  <a:cubicBezTo>
                    <a:pt x="230962" y="46875"/>
                    <a:pt x="222273" y="70747"/>
                    <a:pt x="202281" y="80110"/>
                  </a:cubicBezTo>
                  <a:lnTo>
                    <a:pt x="95236" y="130048"/>
                  </a:lnTo>
                  <a:cubicBezTo>
                    <a:pt x="80643" y="136797"/>
                    <a:pt x="72123" y="151305"/>
                    <a:pt x="72123" y="166405"/>
                  </a:cubicBezTo>
                  <a:cubicBezTo>
                    <a:pt x="72123" y="172057"/>
                    <a:pt x="73304" y="177793"/>
                    <a:pt x="75834" y="183276"/>
                  </a:cubicBezTo>
                  <a:cubicBezTo>
                    <a:pt x="85198" y="203352"/>
                    <a:pt x="108986" y="211956"/>
                    <a:pt x="129062" y="202677"/>
                  </a:cubicBezTo>
                  <a:lnTo>
                    <a:pt x="236107" y="152740"/>
                  </a:lnTo>
                  <a:cubicBezTo>
                    <a:pt x="256099" y="143460"/>
                    <a:pt x="279972" y="152065"/>
                    <a:pt x="289335" y="172141"/>
                  </a:cubicBezTo>
                  <a:lnTo>
                    <a:pt x="291107" y="175937"/>
                  </a:lnTo>
                  <a:cubicBezTo>
                    <a:pt x="300385" y="196097"/>
                    <a:pt x="291697" y="219885"/>
                    <a:pt x="271705" y="229248"/>
                  </a:cubicBezTo>
                  <a:close/>
                </a:path>
              </a:pathLst>
            </a:custGeom>
            <a:solidFill>
              <a:srgbClr val="3498DB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hlinkClick r:id="rId8" action="ppaction://hlinksldjump"/>
              <a:extLst>
                <a:ext uri="{FF2B5EF4-FFF2-40B4-BE49-F238E27FC236}">
                  <a16:creationId xmlns:a16="http://schemas.microsoft.com/office/drawing/2014/main" id="{625932E7-05EB-437B-BE44-50680E124AFA}"/>
                </a:ext>
              </a:extLst>
            </p:cNvPr>
            <p:cNvSpPr/>
            <p:nvPr/>
          </p:nvSpPr>
          <p:spPr>
            <a:xfrm>
              <a:off x="648630" y="3680408"/>
              <a:ext cx="336489" cy="195427"/>
            </a:xfrm>
            <a:custGeom>
              <a:avLst/>
              <a:gdLst>
                <a:gd name="connsiteX0" fmla="*/ 336489 w 336489"/>
                <a:gd name="connsiteY0" fmla="*/ 42072 h 195427"/>
                <a:gd name="connsiteX1" fmla="*/ 312111 w 336489"/>
                <a:gd name="connsiteY1" fmla="*/ 80369 h 195427"/>
                <a:gd name="connsiteX2" fmla="*/ 64953 w 336489"/>
                <a:gd name="connsiteY2" fmla="*/ 195428 h 195427"/>
                <a:gd name="connsiteX3" fmla="*/ 0 w 336489"/>
                <a:gd name="connsiteY3" fmla="*/ 132584 h 195427"/>
                <a:gd name="connsiteX4" fmla="*/ 276429 w 336489"/>
                <a:gd name="connsiteY4" fmla="*/ 3944 h 195427"/>
                <a:gd name="connsiteX5" fmla="*/ 332525 w 336489"/>
                <a:gd name="connsiteY5" fmla="*/ 24357 h 195427"/>
                <a:gd name="connsiteX6" fmla="*/ 336489 w 336489"/>
                <a:gd name="connsiteY6" fmla="*/ 42072 h 19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489" h="195427">
                  <a:moveTo>
                    <a:pt x="336489" y="42072"/>
                  </a:moveTo>
                  <a:cubicBezTo>
                    <a:pt x="336489" y="57930"/>
                    <a:pt x="327463" y="73198"/>
                    <a:pt x="312111" y="80369"/>
                  </a:cubicBezTo>
                  <a:lnTo>
                    <a:pt x="64953" y="195428"/>
                  </a:lnTo>
                  <a:cubicBezTo>
                    <a:pt x="41165" y="176870"/>
                    <a:pt x="19317" y="155782"/>
                    <a:pt x="0" y="132584"/>
                  </a:cubicBezTo>
                  <a:lnTo>
                    <a:pt x="276429" y="3944"/>
                  </a:lnTo>
                  <a:cubicBezTo>
                    <a:pt x="297518" y="-5842"/>
                    <a:pt x="322655" y="3184"/>
                    <a:pt x="332525" y="24357"/>
                  </a:cubicBezTo>
                  <a:cubicBezTo>
                    <a:pt x="335224" y="30093"/>
                    <a:pt x="336489" y="36167"/>
                    <a:pt x="336489" y="42072"/>
                  </a:cubicBezTo>
                  <a:close/>
                </a:path>
              </a:pathLst>
            </a:custGeom>
            <a:solidFill>
              <a:srgbClr val="3498DB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hlinkClick r:id="rId8" action="ppaction://hlinksldjump"/>
              <a:extLst>
                <a:ext uri="{FF2B5EF4-FFF2-40B4-BE49-F238E27FC236}">
                  <a16:creationId xmlns:a16="http://schemas.microsoft.com/office/drawing/2014/main" id="{367B8D9A-021E-45C4-9683-320D65AFEB0E}"/>
                </a:ext>
              </a:extLst>
            </p:cNvPr>
            <p:cNvSpPr/>
            <p:nvPr/>
          </p:nvSpPr>
          <p:spPr>
            <a:xfrm>
              <a:off x="847116" y="3873188"/>
              <a:ext cx="206836" cy="91641"/>
            </a:xfrm>
            <a:custGeom>
              <a:avLst/>
              <a:gdLst>
                <a:gd name="connsiteX0" fmla="*/ 206837 w 206836"/>
                <a:gd name="connsiteY0" fmla="*/ 41957 h 91641"/>
                <a:gd name="connsiteX1" fmla="*/ 182458 w 206836"/>
                <a:gd name="connsiteY1" fmla="*/ 80169 h 91641"/>
                <a:gd name="connsiteX2" fmla="*/ 164154 w 206836"/>
                <a:gd name="connsiteY2" fmla="*/ 89617 h 91641"/>
                <a:gd name="connsiteX3" fmla="*/ 163310 w 206836"/>
                <a:gd name="connsiteY3" fmla="*/ 89955 h 91641"/>
                <a:gd name="connsiteX4" fmla="*/ 125604 w 206836"/>
                <a:gd name="connsiteY4" fmla="*/ 91642 h 91641"/>
                <a:gd name="connsiteX5" fmla="*/ 0 w 206836"/>
                <a:gd name="connsiteY5" fmla="*/ 72578 h 91641"/>
                <a:gd name="connsiteX6" fmla="*/ 146692 w 206836"/>
                <a:gd name="connsiteY6" fmla="*/ 3998 h 91641"/>
                <a:gd name="connsiteX7" fmla="*/ 202872 w 206836"/>
                <a:gd name="connsiteY7" fmla="*/ 24242 h 91641"/>
                <a:gd name="connsiteX8" fmla="*/ 206837 w 206836"/>
                <a:gd name="connsiteY8" fmla="*/ 41957 h 9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6836" h="91641">
                  <a:moveTo>
                    <a:pt x="206837" y="41957"/>
                  </a:moveTo>
                  <a:cubicBezTo>
                    <a:pt x="206837" y="57816"/>
                    <a:pt x="197811" y="73084"/>
                    <a:pt x="182458" y="80169"/>
                  </a:cubicBezTo>
                  <a:lnTo>
                    <a:pt x="164154" y="89617"/>
                  </a:lnTo>
                  <a:cubicBezTo>
                    <a:pt x="163900" y="89701"/>
                    <a:pt x="163563" y="89786"/>
                    <a:pt x="163310" y="89955"/>
                  </a:cubicBezTo>
                  <a:cubicBezTo>
                    <a:pt x="150910" y="91135"/>
                    <a:pt x="138341" y="91642"/>
                    <a:pt x="125604" y="91642"/>
                  </a:cubicBezTo>
                  <a:cubicBezTo>
                    <a:pt x="81824" y="91642"/>
                    <a:pt x="39647" y="84978"/>
                    <a:pt x="0" y="72578"/>
                  </a:cubicBezTo>
                  <a:lnTo>
                    <a:pt x="146692" y="3998"/>
                  </a:lnTo>
                  <a:cubicBezTo>
                    <a:pt x="167781" y="-5872"/>
                    <a:pt x="192918" y="3154"/>
                    <a:pt x="202872" y="24242"/>
                  </a:cubicBezTo>
                  <a:cubicBezTo>
                    <a:pt x="205571" y="29978"/>
                    <a:pt x="206837" y="35968"/>
                    <a:pt x="206837" y="41957"/>
                  </a:cubicBezTo>
                  <a:close/>
                </a:path>
              </a:pathLst>
            </a:custGeom>
            <a:solidFill>
              <a:srgbClr val="3498DB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hlinkClick r:id="rId8" action="ppaction://hlinksldjump"/>
              <a:extLst>
                <a:ext uri="{FF2B5EF4-FFF2-40B4-BE49-F238E27FC236}">
                  <a16:creationId xmlns:a16="http://schemas.microsoft.com/office/drawing/2014/main" id="{B343536D-9DA7-4384-A556-D539CEF43D0C}"/>
                </a:ext>
              </a:extLst>
            </p:cNvPr>
            <p:cNvSpPr/>
            <p:nvPr/>
          </p:nvSpPr>
          <p:spPr>
            <a:xfrm>
              <a:off x="1163655" y="3584645"/>
              <a:ext cx="228304" cy="268836"/>
            </a:xfrm>
            <a:custGeom>
              <a:avLst/>
              <a:gdLst>
                <a:gd name="connsiteX0" fmla="*/ 228305 w 228304"/>
                <a:gd name="connsiteY0" fmla="*/ 0 h 268836"/>
                <a:gd name="connsiteX1" fmla="*/ 134334 w 228304"/>
                <a:gd name="connsiteY1" fmla="*/ 232058 h 268836"/>
                <a:gd name="connsiteX2" fmla="*/ 138214 w 228304"/>
                <a:gd name="connsiteY2" fmla="*/ 232396 h 268836"/>
                <a:gd name="connsiteX3" fmla="*/ 138214 w 228304"/>
                <a:gd name="connsiteY3" fmla="*/ 232480 h 268836"/>
                <a:gd name="connsiteX4" fmla="*/ 63814 w 228304"/>
                <a:gd name="connsiteY4" fmla="*/ 264872 h 268836"/>
                <a:gd name="connsiteX5" fmla="*/ 43569 w 228304"/>
                <a:gd name="connsiteY5" fmla="*/ 268837 h 268836"/>
                <a:gd name="connsiteX6" fmla="*/ 4091 w 228304"/>
                <a:gd name="connsiteY6" fmla="*/ 244458 h 268836"/>
                <a:gd name="connsiteX7" fmla="*/ 23914 w 228304"/>
                <a:gd name="connsiteY7" fmla="*/ 188447 h 268836"/>
                <a:gd name="connsiteX8" fmla="*/ 81107 w 228304"/>
                <a:gd name="connsiteY8" fmla="*/ 161791 h 268836"/>
                <a:gd name="connsiteX9" fmla="*/ 105401 w 228304"/>
                <a:gd name="connsiteY9" fmla="*/ 123494 h 268836"/>
                <a:gd name="connsiteX10" fmla="*/ 101351 w 228304"/>
                <a:gd name="connsiteY10" fmla="*/ 105780 h 268836"/>
                <a:gd name="connsiteX11" fmla="*/ 121681 w 228304"/>
                <a:gd name="connsiteY11" fmla="*/ 49769 h 268836"/>
                <a:gd name="connsiteX12" fmla="*/ 228305 w 228304"/>
                <a:gd name="connsiteY12" fmla="*/ 0 h 268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304" h="268836">
                  <a:moveTo>
                    <a:pt x="228305" y="0"/>
                  </a:moveTo>
                  <a:cubicBezTo>
                    <a:pt x="219785" y="88150"/>
                    <a:pt x="188827" y="168286"/>
                    <a:pt x="134334" y="232058"/>
                  </a:cubicBezTo>
                  <a:lnTo>
                    <a:pt x="138214" y="232396"/>
                  </a:lnTo>
                  <a:lnTo>
                    <a:pt x="138214" y="232480"/>
                  </a:lnTo>
                  <a:lnTo>
                    <a:pt x="63814" y="264872"/>
                  </a:lnTo>
                  <a:cubicBezTo>
                    <a:pt x="58078" y="267571"/>
                    <a:pt x="49558" y="268837"/>
                    <a:pt x="43569" y="268837"/>
                  </a:cubicBezTo>
                  <a:cubicBezTo>
                    <a:pt x="27626" y="268837"/>
                    <a:pt x="11261" y="259811"/>
                    <a:pt x="4091" y="244458"/>
                  </a:cubicBezTo>
                  <a:cubicBezTo>
                    <a:pt x="-5778" y="223370"/>
                    <a:pt x="2741" y="198316"/>
                    <a:pt x="23914" y="188447"/>
                  </a:cubicBezTo>
                  <a:lnTo>
                    <a:pt x="81107" y="161791"/>
                  </a:lnTo>
                  <a:cubicBezTo>
                    <a:pt x="96459" y="154621"/>
                    <a:pt x="105401" y="139437"/>
                    <a:pt x="105401" y="123494"/>
                  </a:cubicBezTo>
                  <a:cubicBezTo>
                    <a:pt x="105401" y="117590"/>
                    <a:pt x="104051" y="111516"/>
                    <a:pt x="101351" y="105780"/>
                  </a:cubicBezTo>
                  <a:cubicBezTo>
                    <a:pt x="91482" y="84691"/>
                    <a:pt x="100592" y="59554"/>
                    <a:pt x="121681" y="49769"/>
                  </a:cubicBezTo>
                  <a:lnTo>
                    <a:pt x="228305" y="0"/>
                  </a:lnTo>
                  <a:close/>
                </a:path>
              </a:pathLst>
            </a:custGeom>
            <a:solidFill>
              <a:srgbClr val="3498DB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DA57A86-2D80-4D2E-A385-C94BA15654EA}"/>
              </a:ext>
            </a:extLst>
          </p:cNvPr>
          <p:cNvGrpSpPr/>
          <p:nvPr/>
        </p:nvGrpSpPr>
        <p:grpSpPr>
          <a:xfrm>
            <a:off x="1636297" y="3121329"/>
            <a:ext cx="843542" cy="843711"/>
            <a:chOff x="1636297" y="3121329"/>
            <a:chExt cx="843542" cy="843711"/>
          </a:xfrm>
        </p:grpSpPr>
        <p:sp>
          <p:nvSpPr>
            <p:cNvPr id="45" name="Freeform: Shape 44">
              <a:hlinkClick r:id="rId9" action="ppaction://hlinksldjump"/>
              <a:extLst>
                <a:ext uri="{FF2B5EF4-FFF2-40B4-BE49-F238E27FC236}">
                  <a16:creationId xmlns:a16="http://schemas.microsoft.com/office/drawing/2014/main" id="{C130DB7B-5A40-4CBD-8D4D-64ECA2372558}"/>
                </a:ext>
              </a:extLst>
            </p:cNvPr>
            <p:cNvSpPr/>
            <p:nvPr/>
          </p:nvSpPr>
          <p:spPr>
            <a:xfrm>
              <a:off x="1636297" y="3121498"/>
              <a:ext cx="843542" cy="843542"/>
            </a:xfrm>
            <a:custGeom>
              <a:avLst/>
              <a:gdLst>
                <a:gd name="connsiteX0" fmla="*/ 843542 w 843542"/>
                <a:gd name="connsiteY0" fmla="*/ 421771 h 843542"/>
                <a:gd name="connsiteX1" fmla="*/ 458550 w 843542"/>
                <a:gd name="connsiteY1" fmla="*/ 841940 h 843542"/>
                <a:gd name="connsiteX2" fmla="*/ 421771 w 843542"/>
                <a:gd name="connsiteY2" fmla="*/ 843542 h 843542"/>
                <a:gd name="connsiteX3" fmla="*/ 0 w 843542"/>
                <a:gd name="connsiteY3" fmla="*/ 421771 h 843542"/>
                <a:gd name="connsiteX4" fmla="*/ 169383 w 843542"/>
                <a:gd name="connsiteY4" fmla="*/ 83848 h 843542"/>
                <a:gd name="connsiteX5" fmla="*/ 421771 w 843542"/>
                <a:gd name="connsiteY5" fmla="*/ 0 h 843542"/>
                <a:gd name="connsiteX6" fmla="*/ 843542 w 843542"/>
                <a:gd name="connsiteY6" fmla="*/ 421771 h 843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3542" h="843542">
                  <a:moveTo>
                    <a:pt x="843542" y="421771"/>
                  </a:moveTo>
                  <a:cubicBezTo>
                    <a:pt x="843542" y="642273"/>
                    <a:pt x="674243" y="823297"/>
                    <a:pt x="458550" y="841940"/>
                  </a:cubicBezTo>
                  <a:cubicBezTo>
                    <a:pt x="446487" y="842952"/>
                    <a:pt x="434171" y="843542"/>
                    <a:pt x="421771" y="843542"/>
                  </a:cubicBezTo>
                  <a:cubicBezTo>
                    <a:pt x="188869" y="843542"/>
                    <a:pt x="0" y="654673"/>
                    <a:pt x="0" y="421771"/>
                  </a:cubicBezTo>
                  <a:cubicBezTo>
                    <a:pt x="0" y="283430"/>
                    <a:pt x="66555" y="160695"/>
                    <a:pt x="169383" y="83848"/>
                  </a:cubicBezTo>
                  <a:cubicBezTo>
                    <a:pt x="239819" y="31211"/>
                    <a:pt x="327126" y="0"/>
                    <a:pt x="421771" y="0"/>
                  </a:cubicBezTo>
                  <a:cubicBezTo>
                    <a:pt x="654673" y="0"/>
                    <a:pt x="843542" y="188785"/>
                    <a:pt x="843542" y="421771"/>
                  </a:cubicBezTo>
                  <a:close/>
                </a:path>
              </a:pathLst>
            </a:custGeom>
            <a:solidFill>
              <a:srgbClr val="16A085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hlinkClick r:id="rId9" action="ppaction://hlinksldjump"/>
              <a:extLst>
                <a:ext uri="{FF2B5EF4-FFF2-40B4-BE49-F238E27FC236}">
                  <a16:creationId xmlns:a16="http://schemas.microsoft.com/office/drawing/2014/main" id="{4BFAA661-C56D-4EAE-8421-90E1A30C59E7}"/>
                </a:ext>
              </a:extLst>
            </p:cNvPr>
            <p:cNvSpPr/>
            <p:nvPr/>
          </p:nvSpPr>
          <p:spPr>
            <a:xfrm>
              <a:off x="1805680" y="3121329"/>
              <a:ext cx="674158" cy="842108"/>
            </a:xfrm>
            <a:custGeom>
              <a:avLst/>
              <a:gdLst>
                <a:gd name="connsiteX0" fmla="*/ 674159 w 674158"/>
                <a:gd name="connsiteY0" fmla="*/ 421940 h 842108"/>
                <a:gd name="connsiteX1" fmla="*/ 289167 w 674158"/>
                <a:gd name="connsiteY1" fmla="*/ 842109 h 842108"/>
                <a:gd name="connsiteX2" fmla="*/ 308062 w 674158"/>
                <a:gd name="connsiteY2" fmla="*/ 824478 h 842108"/>
                <a:gd name="connsiteX3" fmla="*/ 403635 w 674158"/>
                <a:gd name="connsiteY3" fmla="*/ 779940 h 842108"/>
                <a:gd name="connsiteX4" fmla="*/ 428013 w 674158"/>
                <a:gd name="connsiteY4" fmla="*/ 741727 h 842108"/>
                <a:gd name="connsiteX5" fmla="*/ 424049 w 674158"/>
                <a:gd name="connsiteY5" fmla="*/ 723928 h 842108"/>
                <a:gd name="connsiteX6" fmla="*/ 367953 w 674158"/>
                <a:gd name="connsiteY6" fmla="*/ 703515 h 842108"/>
                <a:gd name="connsiteX7" fmla="*/ 272380 w 674158"/>
                <a:gd name="connsiteY7" fmla="*/ 748053 h 842108"/>
                <a:gd name="connsiteX8" fmla="*/ 254581 w 674158"/>
                <a:gd name="connsiteY8" fmla="*/ 752018 h 842108"/>
                <a:gd name="connsiteX9" fmla="*/ 216284 w 674158"/>
                <a:gd name="connsiteY9" fmla="*/ 727640 h 842108"/>
                <a:gd name="connsiteX10" fmla="*/ 236698 w 674158"/>
                <a:gd name="connsiteY10" fmla="*/ 671544 h 842108"/>
                <a:gd name="connsiteX11" fmla="*/ 412576 w 674158"/>
                <a:gd name="connsiteY11" fmla="*/ 589552 h 842108"/>
                <a:gd name="connsiteX12" fmla="*/ 436955 w 674158"/>
                <a:gd name="connsiteY12" fmla="*/ 551255 h 842108"/>
                <a:gd name="connsiteX13" fmla="*/ 432990 w 674158"/>
                <a:gd name="connsiteY13" fmla="*/ 533456 h 842108"/>
                <a:gd name="connsiteX14" fmla="*/ 376895 w 674158"/>
                <a:gd name="connsiteY14" fmla="*/ 513127 h 842108"/>
                <a:gd name="connsiteX15" fmla="*/ 243109 w 674158"/>
                <a:gd name="connsiteY15" fmla="*/ 575464 h 842108"/>
                <a:gd name="connsiteX16" fmla="*/ 225310 w 674158"/>
                <a:gd name="connsiteY16" fmla="*/ 579429 h 842108"/>
                <a:gd name="connsiteX17" fmla="*/ 187098 w 674158"/>
                <a:gd name="connsiteY17" fmla="*/ 555051 h 842108"/>
                <a:gd name="connsiteX18" fmla="*/ 207511 w 674158"/>
                <a:gd name="connsiteY18" fmla="*/ 498956 h 842108"/>
                <a:gd name="connsiteX19" fmla="*/ 368038 w 674158"/>
                <a:gd name="connsiteY19" fmla="*/ 424049 h 842108"/>
                <a:gd name="connsiteX20" fmla="*/ 392416 w 674158"/>
                <a:gd name="connsiteY20" fmla="*/ 385836 h 842108"/>
                <a:gd name="connsiteX21" fmla="*/ 388451 w 674158"/>
                <a:gd name="connsiteY21" fmla="*/ 368038 h 842108"/>
                <a:gd name="connsiteX22" fmla="*/ 332440 w 674158"/>
                <a:gd name="connsiteY22" fmla="*/ 347624 h 842108"/>
                <a:gd name="connsiteX23" fmla="*/ 252135 w 674158"/>
                <a:gd name="connsiteY23" fmla="*/ 384993 h 842108"/>
                <a:gd name="connsiteX24" fmla="*/ 234336 w 674158"/>
                <a:gd name="connsiteY24" fmla="*/ 388957 h 842108"/>
                <a:gd name="connsiteX25" fmla="*/ 196039 w 674158"/>
                <a:gd name="connsiteY25" fmla="*/ 364579 h 842108"/>
                <a:gd name="connsiteX26" fmla="*/ 216453 w 674158"/>
                <a:gd name="connsiteY26" fmla="*/ 308568 h 842108"/>
                <a:gd name="connsiteX27" fmla="*/ 357915 w 674158"/>
                <a:gd name="connsiteY27" fmla="*/ 242603 h 842108"/>
                <a:gd name="connsiteX28" fmla="*/ 382293 w 674158"/>
                <a:gd name="connsiteY28" fmla="*/ 204306 h 842108"/>
                <a:gd name="connsiteX29" fmla="*/ 378329 w 674158"/>
                <a:gd name="connsiteY29" fmla="*/ 186592 h 842108"/>
                <a:gd name="connsiteX30" fmla="*/ 322318 w 674158"/>
                <a:gd name="connsiteY30" fmla="*/ 166178 h 842108"/>
                <a:gd name="connsiteX31" fmla="*/ 100550 w 674158"/>
                <a:gd name="connsiteY31" fmla="*/ 269596 h 842108"/>
                <a:gd name="connsiteX32" fmla="*/ 82751 w 674158"/>
                <a:gd name="connsiteY32" fmla="*/ 273561 h 842108"/>
                <a:gd name="connsiteX33" fmla="*/ 44455 w 674158"/>
                <a:gd name="connsiteY33" fmla="*/ 249182 h 842108"/>
                <a:gd name="connsiteX34" fmla="*/ 64868 w 674158"/>
                <a:gd name="connsiteY34" fmla="*/ 193087 h 842108"/>
                <a:gd name="connsiteX35" fmla="*/ 213922 w 674158"/>
                <a:gd name="connsiteY35" fmla="*/ 123579 h 842108"/>
                <a:gd name="connsiteX36" fmla="*/ 238301 w 674158"/>
                <a:gd name="connsiteY36" fmla="*/ 85366 h 842108"/>
                <a:gd name="connsiteX37" fmla="*/ 234336 w 674158"/>
                <a:gd name="connsiteY37" fmla="*/ 67568 h 842108"/>
                <a:gd name="connsiteX38" fmla="*/ 178325 w 674158"/>
                <a:gd name="connsiteY38" fmla="*/ 47154 h 842108"/>
                <a:gd name="connsiteX39" fmla="*/ 56011 w 674158"/>
                <a:gd name="connsiteY39" fmla="*/ 104177 h 842108"/>
                <a:gd name="connsiteX40" fmla="*/ 38128 w 674158"/>
                <a:gd name="connsiteY40" fmla="*/ 108142 h 842108"/>
                <a:gd name="connsiteX41" fmla="*/ 0 w 674158"/>
                <a:gd name="connsiteY41" fmla="*/ 83848 h 842108"/>
                <a:gd name="connsiteX42" fmla="*/ 252388 w 674158"/>
                <a:gd name="connsiteY42" fmla="*/ 0 h 842108"/>
                <a:gd name="connsiteX43" fmla="*/ 674159 w 674158"/>
                <a:gd name="connsiteY43" fmla="*/ 421940 h 842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674158" h="842108">
                  <a:moveTo>
                    <a:pt x="674159" y="421940"/>
                  </a:moveTo>
                  <a:cubicBezTo>
                    <a:pt x="674159" y="642442"/>
                    <a:pt x="504860" y="823466"/>
                    <a:pt x="289167" y="842109"/>
                  </a:cubicBezTo>
                  <a:cubicBezTo>
                    <a:pt x="293300" y="834601"/>
                    <a:pt x="299795" y="828443"/>
                    <a:pt x="308062" y="824478"/>
                  </a:cubicBezTo>
                  <a:lnTo>
                    <a:pt x="403635" y="779940"/>
                  </a:lnTo>
                  <a:cubicBezTo>
                    <a:pt x="418987" y="772769"/>
                    <a:pt x="428013" y="757585"/>
                    <a:pt x="428013" y="741727"/>
                  </a:cubicBezTo>
                  <a:cubicBezTo>
                    <a:pt x="428013" y="735737"/>
                    <a:pt x="426748" y="729664"/>
                    <a:pt x="424049" y="723928"/>
                  </a:cubicBezTo>
                  <a:cubicBezTo>
                    <a:pt x="414179" y="702840"/>
                    <a:pt x="389126" y="693645"/>
                    <a:pt x="367953" y="703515"/>
                  </a:cubicBezTo>
                  <a:lnTo>
                    <a:pt x="272380" y="748053"/>
                  </a:lnTo>
                  <a:cubicBezTo>
                    <a:pt x="266644" y="750753"/>
                    <a:pt x="260570" y="752018"/>
                    <a:pt x="254581" y="752018"/>
                  </a:cubicBezTo>
                  <a:cubicBezTo>
                    <a:pt x="238722" y="752018"/>
                    <a:pt x="223454" y="742992"/>
                    <a:pt x="216284" y="727640"/>
                  </a:cubicBezTo>
                  <a:cubicBezTo>
                    <a:pt x="206415" y="706551"/>
                    <a:pt x="215609" y="681498"/>
                    <a:pt x="236698" y="671544"/>
                  </a:cubicBezTo>
                  <a:lnTo>
                    <a:pt x="412576" y="589552"/>
                  </a:lnTo>
                  <a:cubicBezTo>
                    <a:pt x="427929" y="582382"/>
                    <a:pt x="436955" y="567198"/>
                    <a:pt x="436955" y="551255"/>
                  </a:cubicBezTo>
                  <a:cubicBezTo>
                    <a:pt x="436955" y="545350"/>
                    <a:pt x="435690" y="539277"/>
                    <a:pt x="432990" y="533456"/>
                  </a:cubicBezTo>
                  <a:cubicBezTo>
                    <a:pt x="423121" y="512368"/>
                    <a:pt x="398068" y="503173"/>
                    <a:pt x="376895" y="513127"/>
                  </a:cubicBezTo>
                  <a:lnTo>
                    <a:pt x="243109" y="575464"/>
                  </a:lnTo>
                  <a:cubicBezTo>
                    <a:pt x="237373" y="578164"/>
                    <a:pt x="231299" y="579429"/>
                    <a:pt x="225310" y="579429"/>
                  </a:cubicBezTo>
                  <a:cubicBezTo>
                    <a:pt x="209451" y="579429"/>
                    <a:pt x="194183" y="570403"/>
                    <a:pt x="187098" y="555051"/>
                  </a:cubicBezTo>
                  <a:cubicBezTo>
                    <a:pt x="177228" y="533962"/>
                    <a:pt x="186338" y="508909"/>
                    <a:pt x="207511" y="498956"/>
                  </a:cubicBezTo>
                  <a:lnTo>
                    <a:pt x="368038" y="424049"/>
                  </a:lnTo>
                  <a:cubicBezTo>
                    <a:pt x="383390" y="416963"/>
                    <a:pt x="392416" y="401695"/>
                    <a:pt x="392416" y="385836"/>
                  </a:cubicBezTo>
                  <a:cubicBezTo>
                    <a:pt x="392416" y="379847"/>
                    <a:pt x="391151" y="373858"/>
                    <a:pt x="388451" y="368038"/>
                  </a:cubicBezTo>
                  <a:cubicBezTo>
                    <a:pt x="378666" y="346949"/>
                    <a:pt x="353528" y="337754"/>
                    <a:pt x="332440" y="347624"/>
                  </a:cubicBezTo>
                  <a:lnTo>
                    <a:pt x="252135" y="384993"/>
                  </a:lnTo>
                  <a:cubicBezTo>
                    <a:pt x="246399" y="387692"/>
                    <a:pt x="240325" y="388957"/>
                    <a:pt x="234336" y="388957"/>
                  </a:cubicBezTo>
                  <a:cubicBezTo>
                    <a:pt x="218393" y="388957"/>
                    <a:pt x="203209" y="379931"/>
                    <a:pt x="196039" y="364579"/>
                  </a:cubicBezTo>
                  <a:cubicBezTo>
                    <a:pt x="186170" y="343490"/>
                    <a:pt x="195364" y="318437"/>
                    <a:pt x="216453" y="308568"/>
                  </a:cubicBezTo>
                  <a:lnTo>
                    <a:pt x="357915" y="242603"/>
                  </a:lnTo>
                  <a:cubicBezTo>
                    <a:pt x="373268" y="235432"/>
                    <a:pt x="382293" y="220164"/>
                    <a:pt x="382293" y="204306"/>
                  </a:cubicBezTo>
                  <a:cubicBezTo>
                    <a:pt x="382293" y="198317"/>
                    <a:pt x="381028" y="192328"/>
                    <a:pt x="378329" y="186592"/>
                  </a:cubicBezTo>
                  <a:cubicBezTo>
                    <a:pt x="368459" y="165419"/>
                    <a:pt x="343406" y="156308"/>
                    <a:pt x="322318" y="166178"/>
                  </a:cubicBezTo>
                  <a:lnTo>
                    <a:pt x="100550" y="269596"/>
                  </a:lnTo>
                  <a:cubicBezTo>
                    <a:pt x="94814" y="272295"/>
                    <a:pt x="88741" y="273561"/>
                    <a:pt x="82751" y="273561"/>
                  </a:cubicBezTo>
                  <a:cubicBezTo>
                    <a:pt x="66893" y="273561"/>
                    <a:pt x="51709" y="264535"/>
                    <a:pt x="44455" y="249182"/>
                  </a:cubicBezTo>
                  <a:cubicBezTo>
                    <a:pt x="34669" y="228009"/>
                    <a:pt x="43780" y="202956"/>
                    <a:pt x="64868" y="193087"/>
                  </a:cubicBezTo>
                  <a:lnTo>
                    <a:pt x="213922" y="123579"/>
                  </a:lnTo>
                  <a:cubicBezTo>
                    <a:pt x="229275" y="116409"/>
                    <a:pt x="238301" y="101225"/>
                    <a:pt x="238301" y="85366"/>
                  </a:cubicBezTo>
                  <a:cubicBezTo>
                    <a:pt x="238301" y="79377"/>
                    <a:pt x="237035" y="73388"/>
                    <a:pt x="234336" y="67568"/>
                  </a:cubicBezTo>
                  <a:cubicBezTo>
                    <a:pt x="224467" y="46395"/>
                    <a:pt x="199414" y="37284"/>
                    <a:pt x="178325" y="47154"/>
                  </a:cubicBezTo>
                  <a:lnTo>
                    <a:pt x="56011" y="104177"/>
                  </a:lnTo>
                  <a:cubicBezTo>
                    <a:pt x="50275" y="106877"/>
                    <a:pt x="44202" y="108142"/>
                    <a:pt x="38128" y="108142"/>
                  </a:cubicBezTo>
                  <a:cubicBezTo>
                    <a:pt x="22270" y="108142"/>
                    <a:pt x="7086" y="99116"/>
                    <a:pt x="0" y="83848"/>
                  </a:cubicBezTo>
                  <a:cubicBezTo>
                    <a:pt x="70436" y="31211"/>
                    <a:pt x="157743" y="0"/>
                    <a:pt x="252388" y="0"/>
                  </a:cubicBezTo>
                  <a:cubicBezTo>
                    <a:pt x="485290" y="169"/>
                    <a:pt x="674159" y="188954"/>
                    <a:pt x="674159" y="421940"/>
                  </a:cubicBezTo>
                  <a:close/>
                </a:path>
              </a:pathLst>
            </a:custGeom>
            <a:solidFill>
              <a:srgbClr val="1ABC9C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47" name="Graphic 3">
            <a:extLst>
              <a:ext uri="{FF2B5EF4-FFF2-40B4-BE49-F238E27FC236}">
                <a16:creationId xmlns:a16="http://schemas.microsoft.com/office/drawing/2014/main" id="{12DC5B69-82E4-4613-B642-DEAF1E5D646D}"/>
              </a:ext>
            </a:extLst>
          </p:cNvPr>
          <p:cNvGrpSpPr/>
          <p:nvPr/>
        </p:nvGrpSpPr>
        <p:grpSpPr>
          <a:xfrm>
            <a:off x="11169801" y="1922006"/>
            <a:ext cx="3019655" cy="3013987"/>
            <a:chOff x="2997254" y="30"/>
            <a:chExt cx="2112761" cy="2108795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51E002E-AFD0-4CA5-88FA-E71A0CA9E222}"/>
                </a:ext>
              </a:extLst>
            </p:cNvPr>
            <p:cNvSpPr/>
            <p:nvPr/>
          </p:nvSpPr>
          <p:spPr>
            <a:xfrm>
              <a:off x="2997254" y="30"/>
              <a:ext cx="2112761" cy="2108795"/>
            </a:xfrm>
            <a:custGeom>
              <a:avLst/>
              <a:gdLst>
                <a:gd name="connsiteX0" fmla="*/ 1751017 w 2112761"/>
                <a:gd name="connsiteY0" fmla="*/ 1746102 h 2108795"/>
                <a:gd name="connsiteX1" fmla="*/ 1750511 w 2112761"/>
                <a:gd name="connsiteY1" fmla="*/ 1745849 h 2108795"/>
                <a:gd name="connsiteX2" fmla="*/ 1583237 w 2112761"/>
                <a:gd name="connsiteY2" fmla="*/ 1875418 h 2108795"/>
                <a:gd name="connsiteX3" fmla="*/ 1583321 w 2112761"/>
                <a:gd name="connsiteY3" fmla="*/ 1875839 h 2108795"/>
                <a:gd name="connsiteX4" fmla="*/ 1375557 w 2112761"/>
                <a:gd name="connsiteY4" fmla="*/ 1972762 h 2108795"/>
                <a:gd name="connsiteX5" fmla="*/ 1375050 w 2112761"/>
                <a:gd name="connsiteY5" fmla="*/ 1972087 h 2108795"/>
                <a:gd name="connsiteX6" fmla="*/ 1166949 w 2112761"/>
                <a:gd name="connsiteY6" fmla="*/ 2017723 h 2108795"/>
                <a:gd name="connsiteX7" fmla="*/ 1166780 w 2112761"/>
                <a:gd name="connsiteY7" fmla="*/ 2018482 h 2108795"/>
                <a:gd name="connsiteX8" fmla="*/ 936577 w 2112761"/>
                <a:gd name="connsiteY8" fmla="*/ 2017470 h 2108795"/>
                <a:gd name="connsiteX9" fmla="*/ 936408 w 2112761"/>
                <a:gd name="connsiteY9" fmla="*/ 2016711 h 2108795"/>
                <a:gd name="connsiteX10" fmla="*/ 728728 w 2112761"/>
                <a:gd name="connsiteY10" fmla="*/ 1969304 h 2108795"/>
                <a:gd name="connsiteX11" fmla="*/ 728222 w 2112761"/>
                <a:gd name="connsiteY11" fmla="*/ 1969894 h 2108795"/>
                <a:gd name="connsiteX12" fmla="*/ 521301 w 2112761"/>
                <a:gd name="connsiteY12" fmla="*/ 1871116 h 2108795"/>
                <a:gd name="connsiteX13" fmla="*/ 521385 w 2112761"/>
                <a:gd name="connsiteY13" fmla="*/ 1870694 h 2108795"/>
                <a:gd name="connsiteX14" fmla="*/ 355208 w 2112761"/>
                <a:gd name="connsiteY14" fmla="*/ 1739692 h 2108795"/>
                <a:gd name="connsiteX15" fmla="*/ 354701 w 2112761"/>
                <a:gd name="connsiteY15" fmla="*/ 1739945 h 2108795"/>
                <a:gd name="connsiteX16" fmla="*/ 212058 w 2112761"/>
                <a:gd name="connsiteY16" fmla="*/ 1563054 h 2108795"/>
                <a:gd name="connsiteX17" fmla="*/ 212143 w 2112761"/>
                <a:gd name="connsiteY17" fmla="*/ 1563729 h 2108795"/>
                <a:gd name="connsiteX18" fmla="*/ 120450 w 2112761"/>
                <a:gd name="connsiteY18" fmla="*/ 1375872 h 2108795"/>
                <a:gd name="connsiteX19" fmla="*/ 120197 w 2112761"/>
                <a:gd name="connsiteY19" fmla="*/ 1375872 h 2108795"/>
                <a:gd name="connsiteX20" fmla="*/ 69753 w 2112761"/>
                <a:gd name="connsiteY20" fmla="*/ 1153177 h 2108795"/>
                <a:gd name="connsiteX21" fmla="*/ 69753 w 2112761"/>
                <a:gd name="connsiteY21" fmla="*/ 1153767 h 2108795"/>
                <a:gd name="connsiteX22" fmla="*/ 69753 w 2112761"/>
                <a:gd name="connsiteY22" fmla="*/ 945159 h 2108795"/>
                <a:gd name="connsiteX23" fmla="*/ 69753 w 2112761"/>
                <a:gd name="connsiteY23" fmla="*/ 943556 h 2108795"/>
                <a:gd name="connsiteX24" fmla="*/ 123149 w 2112761"/>
                <a:gd name="connsiteY24" fmla="*/ 726344 h 2108795"/>
                <a:gd name="connsiteX25" fmla="*/ 123318 w 2112761"/>
                <a:gd name="connsiteY25" fmla="*/ 726344 h 2108795"/>
                <a:gd name="connsiteX26" fmla="*/ 216698 w 2112761"/>
                <a:gd name="connsiteY26" fmla="*/ 538318 h 2108795"/>
                <a:gd name="connsiteX27" fmla="*/ 216614 w 2112761"/>
                <a:gd name="connsiteY27" fmla="*/ 538150 h 2108795"/>
                <a:gd name="connsiteX28" fmla="*/ 360859 w 2112761"/>
                <a:gd name="connsiteY28" fmla="*/ 362693 h 2108795"/>
                <a:gd name="connsiteX29" fmla="*/ 361365 w 2112761"/>
                <a:gd name="connsiteY29" fmla="*/ 362946 h 2108795"/>
                <a:gd name="connsiteX30" fmla="*/ 528640 w 2112761"/>
                <a:gd name="connsiteY30" fmla="*/ 233378 h 2108795"/>
                <a:gd name="connsiteX31" fmla="*/ 528556 w 2112761"/>
                <a:gd name="connsiteY31" fmla="*/ 232956 h 2108795"/>
                <a:gd name="connsiteX32" fmla="*/ 736320 w 2112761"/>
                <a:gd name="connsiteY32" fmla="*/ 136033 h 2108795"/>
                <a:gd name="connsiteX33" fmla="*/ 736826 w 2112761"/>
                <a:gd name="connsiteY33" fmla="*/ 136708 h 2108795"/>
                <a:gd name="connsiteX34" fmla="*/ 944928 w 2112761"/>
                <a:gd name="connsiteY34" fmla="*/ 91072 h 2108795"/>
                <a:gd name="connsiteX35" fmla="*/ 945097 w 2112761"/>
                <a:gd name="connsiteY35" fmla="*/ 90313 h 2108795"/>
                <a:gd name="connsiteX36" fmla="*/ 1175300 w 2112761"/>
                <a:gd name="connsiteY36" fmla="*/ 91325 h 2108795"/>
                <a:gd name="connsiteX37" fmla="*/ 1175468 w 2112761"/>
                <a:gd name="connsiteY37" fmla="*/ 92084 h 2108795"/>
                <a:gd name="connsiteX38" fmla="*/ 1383148 w 2112761"/>
                <a:gd name="connsiteY38" fmla="*/ 139492 h 2108795"/>
                <a:gd name="connsiteX39" fmla="*/ 1383655 w 2112761"/>
                <a:gd name="connsiteY39" fmla="*/ 138901 h 2108795"/>
                <a:gd name="connsiteX40" fmla="*/ 1590576 w 2112761"/>
                <a:gd name="connsiteY40" fmla="*/ 237680 h 2108795"/>
                <a:gd name="connsiteX41" fmla="*/ 1590491 w 2112761"/>
                <a:gd name="connsiteY41" fmla="*/ 238102 h 2108795"/>
                <a:gd name="connsiteX42" fmla="*/ 1756669 w 2112761"/>
                <a:gd name="connsiteY42" fmla="*/ 369104 h 2108795"/>
                <a:gd name="connsiteX43" fmla="*/ 1757175 w 2112761"/>
                <a:gd name="connsiteY43" fmla="*/ 368851 h 2108795"/>
                <a:gd name="connsiteX44" fmla="*/ 1899818 w 2112761"/>
                <a:gd name="connsiteY44" fmla="*/ 545742 h 2108795"/>
                <a:gd name="connsiteX45" fmla="*/ 1899734 w 2112761"/>
                <a:gd name="connsiteY45" fmla="*/ 546248 h 2108795"/>
                <a:gd name="connsiteX46" fmla="*/ 1991427 w 2112761"/>
                <a:gd name="connsiteY46" fmla="*/ 735201 h 2108795"/>
                <a:gd name="connsiteX47" fmla="*/ 1991596 w 2112761"/>
                <a:gd name="connsiteY47" fmla="*/ 735201 h 2108795"/>
                <a:gd name="connsiteX48" fmla="*/ 2043558 w 2112761"/>
                <a:gd name="connsiteY48" fmla="*/ 952835 h 2108795"/>
                <a:gd name="connsiteX49" fmla="*/ 2043558 w 2112761"/>
                <a:gd name="connsiteY49" fmla="*/ 953594 h 2108795"/>
                <a:gd name="connsiteX50" fmla="*/ 2043558 w 2112761"/>
                <a:gd name="connsiteY50" fmla="*/ 1162877 h 2108795"/>
                <a:gd name="connsiteX51" fmla="*/ 2043558 w 2112761"/>
                <a:gd name="connsiteY51" fmla="*/ 1162118 h 2108795"/>
                <a:gd name="connsiteX52" fmla="*/ 1988728 w 2112761"/>
                <a:gd name="connsiteY52" fmla="*/ 1384729 h 2108795"/>
                <a:gd name="connsiteX53" fmla="*/ 1988559 w 2112761"/>
                <a:gd name="connsiteY53" fmla="*/ 1384729 h 2108795"/>
                <a:gd name="connsiteX54" fmla="*/ 1895179 w 2112761"/>
                <a:gd name="connsiteY54" fmla="*/ 1571574 h 2108795"/>
                <a:gd name="connsiteX55" fmla="*/ 1895263 w 2112761"/>
                <a:gd name="connsiteY55" fmla="*/ 1571152 h 2108795"/>
                <a:gd name="connsiteX56" fmla="*/ 1751017 w 2112761"/>
                <a:gd name="connsiteY56" fmla="*/ 1746102 h 2108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112761" h="2108795">
                  <a:moveTo>
                    <a:pt x="1751017" y="1746102"/>
                  </a:moveTo>
                  <a:lnTo>
                    <a:pt x="1750511" y="1745849"/>
                  </a:lnTo>
                  <a:cubicBezTo>
                    <a:pt x="1661180" y="1702154"/>
                    <a:pt x="1560377" y="1780266"/>
                    <a:pt x="1583237" y="1875418"/>
                  </a:cubicBezTo>
                  <a:lnTo>
                    <a:pt x="1583321" y="1875839"/>
                  </a:lnTo>
                  <a:cubicBezTo>
                    <a:pt x="1612255" y="1996466"/>
                    <a:pt x="1452994" y="2070782"/>
                    <a:pt x="1375557" y="1972762"/>
                  </a:cubicBezTo>
                  <a:lnTo>
                    <a:pt x="1375050" y="1972087"/>
                  </a:lnTo>
                  <a:cubicBezTo>
                    <a:pt x="1313978" y="1894819"/>
                    <a:pt x="1188543" y="1922318"/>
                    <a:pt x="1166949" y="2017723"/>
                  </a:cubicBezTo>
                  <a:lnTo>
                    <a:pt x="1166780" y="2018482"/>
                  </a:lnTo>
                  <a:cubicBezTo>
                    <a:pt x="1139365" y="2139446"/>
                    <a:pt x="962896" y="2138687"/>
                    <a:pt x="936577" y="2017470"/>
                  </a:cubicBezTo>
                  <a:lnTo>
                    <a:pt x="936408" y="2016711"/>
                  </a:lnTo>
                  <a:cubicBezTo>
                    <a:pt x="915657" y="1921138"/>
                    <a:pt x="790476" y="1892541"/>
                    <a:pt x="728728" y="1969304"/>
                  </a:cubicBezTo>
                  <a:lnTo>
                    <a:pt x="728222" y="1969894"/>
                  </a:lnTo>
                  <a:cubicBezTo>
                    <a:pt x="649857" y="2067239"/>
                    <a:pt x="491271" y="1991573"/>
                    <a:pt x="521301" y="1871116"/>
                  </a:cubicBezTo>
                  <a:lnTo>
                    <a:pt x="521385" y="1870694"/>
                  </a:lnTo>
                  <a:cubicBezTo>
                    <a:pt x="545089" y="1775711"/>
                    <a:pt x="444961" y="1696755"/>
                    <a:pt x="355208" y="1739692"/>
                  </a:cubicBezTo>
                  <a:lnTo>
                    <a:pt x="354701" y="1739945"/>
                  </a:lnTo>
                  <a:cubicBezTo>
                    <a:pt x="240992" y="1794353"/>
                    <a:pt x="131585" y="1658796"/>
                    <a:pt x="212058" y="1563054"/>
                  </a:cubicBezTo>
                  <a:lnTo>
                    <a:pt x="212143" y="1563729"/>
                  </a:lnTo>
                  <a:cubicBezTo>
                    <a:pt x="275577" y="1488232"/>
                    <a:pt x="220325" y="1375872"/>
                    <a:pt x="120450" y="1375872"/>
                  </a:cubicBezTo>
                  <a:lnTo>
                    <a:pt x="120197" y="1375872"/>
                  </a:lnTo>
                  <a:cubicBezTo>
                    <a:pt x="-6419" y="1375872"/>
                    <a:pt x="-48343" y="1205307"/>
                    <a:pt x="69753" y="1153177"/>
                  </a:cubicBezTo>
                  <a:lnTo>
                    <a:pt x="69753" y="1153767"/>
                  </a:lnTo>
                  <a:cubicBezTo>
                    <a:pt x="162543" y="1112687"/>
                    <a:pt x="162543" y="986999"/>
                    <a:pt x="69753" y="945159"/>
                  </a:cubicBezTo>
                  <a:lnTo>
                    <a:pt x="69753" y="943556"/>
                  </a:lnTo>
                  <a:cubicBezTo>
                    <a:pt x="-39908" y="890497"/>
                    <a:pt x="-3467" y="726344"/>
                    <a:pt x="123149" y="726344"/>
                  </a:cubicBezTo>
                  <a:lnTo>
                    <a:pt x="123318" y="726344"/>
                  </a:lnTo>
                  <a:cubicBezTo>
                    <a:pt x="223193" y="734779"/>
                    <a:pt x="279457" y="614406"/>
                    <a:pt x="216698" y="538318"/>
                  </a:cubicBezTo>
                  <a:lnTo>
                    <a:pt x="216614" y="538150"/>
                  </a:lnTo>
                  <a:cubicBezTo>
                    <a:pt x="137068" y="441986"/>
                    <a:pt x="247656" y="307272"/>
                    <a:pt x="360859" y="362693"/>
                  </a:cubicBezTo>
                  <a:lnTo>
                    <a:pt x="361365" y="362946"/>
                  </a:lnTo>
                  <a:cubicBezTo>
                    <a:pt x="450697" y="406641"/>
                    <a:pt x="551500" y="328529"/>
                    <a:pt x="528640" y="233378"/>
                  </a:cubicBezTo>
                  <a:lnTo>
                    <a:pt x="528556" y="232956"/>
                  </a:lnTo>
                  <a:cubicBezTo>
                    <a:pt x="499622" y="112329"/>
                    <a:pt x="658883" y="38013"/>
                    <a:pt x="736320" y="136033"/>
                  </a:cubicBezTo>
                  <a:lnTo>
                    <a:pt x="736826" y="136708"/>
                  </a:lnTo>
                  <a:cubicBezTo>
                    <a:pt x="797899" y="213976"/>
                    <a:pt x="923333" y="186477"/>
                    <a:pt x="944928" y="91072"/>
                  </a:cubicBezTo>
                  <a:lnTo>
                    <a:pt x="945097" y="90313"/>
                  </a:lnTo>
                  <a:cubicBezTo>
                    <a:pt x="972512" y="-30651"/>
                    <a:pt x="1148981" y="-29892"/>
                    <a:pt x="1175300" y="91325"/>
                  </a:cubicBezTo>
                  <a:lnTo>
                    <a:pt x="1175468" y="92084"/>
                  </a:lnTo>
                  <a:cubicBezTo>
                    <a:pt x="1196219" y="187658"/>
                    <a:pt x="1321401" y="216254"/>
                    <a:pt x="1383148" y="139492"/>
                  </a:cubicBezTo>
                  <a:lnTo>
                    <a:pt x="1383655" y="138901"/>
                  </a:lnTo>
                  <a:cubicBezTo>
                    <a:pt x="1462020" y="41556"/>
                    <a:pt x="1620606" y="117222"/>
                    <a:pt x="1590576" y="237680"/>
                  </a:cubicBezTo>
                  <a:lnTo>
                    <a:pt x="1590491" y="238102"/>
                  </a:lnTo>
                  <a:cubicBezTo>
                    <a:pt x="1566788" y="333085"/>
                    <a:pt x="1666916" y="412040"/>
                    <a:pt x="1756669" y="369104"/>
                  </a:cubicBezTo>
                  <a:lnTo>
                    <a:pt x="1757175" y="368851"/>
                  </a:lnTo>
                  <a:cubicBezTo>
                    <a:pt x="1870885" y="314442"/>
                    <a:pt x="1980292" y="449999"/>
                    <a:pt x="1899818" y="545742"/>
                  </a:cubicBezTo>
                  <a:lnTo>
                    <a:pt x="1899734" y="546248"/>
                  </a:lnTo>
                  <a:cubicBezTo>
                    <a:pt x="1836299" y="621745"/>
                    <a:pt x="1891551" y="735201"/>
                    <a:pt x="1991427" y="735201"/>
                  </a:cubicBezTo>
                  <a:lnTo>
                    <a:pt x="1991596" y="735201"/>
                  </a:lnTo>
                  <a:cubicBezTo>
                    <a:pt x="2118211" y="735201"/>
                    <a:pt x="2161654" y="900789"/>
                    <a:pt x="2043558" y="952835"/>
                  </a:cubicBezTo>
                  <a:lnTo>
                    <a:pt x="2043558" y="953594"/>
                  </a:lnTo>
                  <a:cubicBezTo>
                    <a:pt x="1950768" y="994675"/>
                    <a:pt x="1950768" y="1121037"/>
                    <a:pt x="2043558" y="1162877"/>
                  </a:cubicBezTo>
                  <a:lnTo>
                    <a:pt x="2043558" y="1162118"/>
                  </a:lnTo>
                  <a:cubicBezTo>
                    <a:pt x="2153218" y="1215177"/>
                    <a:pt x="2115343" y="1384729"/>
                    <a:pt x="1988728" y="1384729"/>
                  </a:cubicBezTo>
                  <a:lnTo>
                    <a:pt x="1988559" y="1384729"/>
                  </a:lnTo>
                  <a:cubicBezTo>
                    <a:pt x="1888683" y="1384729"/>
                    <a:pt x="1832419" y="1495486"/>
                    <a:pt x="1895179" y="1571574"/>
                  </a:cubicBezTo>
                  <a:lnTo>
                    <a:pt x="1895263" y="1571152"/>
                  </a:lnTo>
                  <a:cubicBezTo>
                    <a:pt x="1974893" y="1667400"/>
                    <a:pt x="1864305" y="1801523"/>
                    <a:pt x="1751017" y="1746102"/>
                  </a:cubicBezTo>
                  <a:close/>
                </a:path>
              </a:pathLst>
            </a:custGeom>
            <a:solidFill>
              <a:srgbClr val="D35400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54C71FD-923E-48EE-A1A2-82085AF7E6C8}"/>
                </a:ext>
              </a:extLst>
            </p:cNvPr>
            <p:cNvSpPr/>
            <p:nvPr/>
          </p:nvSpPr>
          <p:spPr>
            <a:xfrm>
              <a:off x="3325974" y="326957"/>
              <a:ext cx="1454435" cy="1454351"/>
            </a:xfrm>
            <a:custGeom>
              <a:avLst/>
              <a:gdLst>
                <a:gd name="connsiteX0" fmla="*/ 1454436 w 1454435"/>
                <a:gd name="connsiteY0" fmla="*/ 727134 h 1454351"/>
                <a:gd name="connsiteX1" fmla="*/ 744089 w 1454435"/>
                <a:gd name="connsiteY1" fmla="*/ 1454099 h 1454351"/>
                <a:gd name="connsiteX2" fmla="*/ 727218 w 1454435"/>
                <a:gd name="connsiteY2" fmla="*/ 1454352 h 1454351"/>
                <a:gd name="connsiteX3" fmla="*/ 0 w 1454435"/>
                <a:gd name="connsiteY3" fmla="*/ 727134 h 1454351"/>
                <a:gd name="connsiteX4" fmla="*/ 180181 w 1454435"/>
                <a:gd name="connsiteY4" fmla="*/ 248086 h 1454351"/>
                <a:gd name="connsiteX5" fmla="*/ 727134 w 1454435"/>
                <a:gd name="connsiteY5" fmla="*/ 0 h 1454351"/>
                <a:gd name="connsiteX6" fmla="*/ 1454436 w 1454435"/>
                <a:gd name="connsiteY6" fmla="*/ 727134 h 1454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4435" h="1454351">
                  <a:moveTo>
                    <a:pt x="1454436" y="727134"/>
                  </a:moveTo>
                  <a:cubicBezTo>
                    <a:pt x="1454436" y="1123092"/>
                    <a:pt x="1137939" y="1445157"/>
                    <a:pt x="744089" y="1454099"/>
                  </a:cubicBezTo>
                  <a:cubicBezTo>
                    <a:pt x="738521" y="1454267"/>
                    <a:pt x="732870" y="1454352"/>
                    <a:pt x="727218" y="1454352"/>
                  </a:cubicBezTo>
                  <a:cubicBezTo>
                    <a:pt x="325607" y="1454352"/>
                    <a:pt x="0" y="1128829"/>
                    <a:pt x="0" y="727134"/>
                  </a:cubicBezTo>
                  <a:cubicBezTo>
                    <a:pt x="0" y="543663"/>
                    <a:pt x="67990" y="375967"/>
                    <a:pt x="180181" y="248086"/>
                  </a:cubicBezTo>
                  <a:cubicBezTo>
                    <a:pt x="313376" y="95995"/>
                    <a:pt x="509078" y="0"/>
                    <a:pt x="727134" y="0"/>
                  </a:cubicBezTo>
                  <a:cubicBezTo>
                    <a:pt x="1128829" y="-84"/>
                    <a:pt x="1454436" y="325523"/>
                    <a:pt x="1454436" y="727134"/>
                  </a:cubicBezTo>
                  <a:close/>
                </a:path>
              </a:pathLst>
            </a:custGeom>
            <a:solidFill>
              <a:srgbClr val="F1C40F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6F7B8A3-8F2A-48B6-9B5B-C19E8F7374EC}"/>
                </a:ext>
              </a:extLst>
            </p:cNvPr>
            <p:cNvSpPr/>
            <p:nvPr/>
          </p:nvSpPr>
          <p:spPr>
            <a:xfrm>
              <a:off x="3506239" y="326957"/>
              <a:ext cx="1274170" cy="1454098"/>
            </a:xfrm>
            <a:custGeom>
              <a:avLst/>
              <a:gdLst>
                <a:gd name="connsiteX0" fmla="*/ 1274171 w 1274170"/>
                <a:gd name="connsiteY0" fmla="*/ 727134 h 1454098"/>
                <a:gd name="connsiteX1" fmla="*/ 563824 w 1274170"/>
                <a:gd name="connsiteY1" fmla="*/ 1454099 h 1454098"/>
                <a:gd name="connsiteX2" fmla="*/ 602627 w 1274170"/>
                <a:gd name="connsiteY2" fmla="*/ 1383157 h 1454098"/>
                <a:gd name="connsiteX3" fmla="*/ 887407 w 1274170"/>
                <a:gd name="connsiteY3" fmla="*/ 1250383 h 1454098"/>
                <a:gd name="connsiteX4" fmla="*/ 926800 w 1274170"/>
                <a:gd name="connsiteY4" fmla="*/ 1188467 h 1454098"/>
                <a:gd name="connsiteX5" fmla="*/ 920389 w 1274170"/>
                <a:gd name="connsiteY5" fmla="*/ 1159618 h 1454098"/>
                <a:gd name="connsiteX6" fmla="*/ 829540 w 1274170"/>
                <a:gd name="connsiteY6" fmla="*/ 1126551 h 1454098"/>
                <a:gd name="connsiteX7" fmla="*/ 612918 w 1274170"/>
                <a:gd name="connsiteY7" fmla="*/ 1227523 h 1454098"/>
                <a:gd name="connsiteX8" fmla="*/ 584153 w 1274170"/>
                <a:gd name="connsiteY8" fmla="*/ 1233934 h 1454098"/>
                <a:gd name="connsiteX9" fmla="*/ 522237 w 1274170"/>
                <a:gd name="connsiteY9" fmla="*/ 1194456 h 1454098"/>
                <a:gd name="connsiteX10" fmla="*/ 555220 w 1274170"/>
                <a:gd name="connsiteY10" fmla="*/ 1103607 h 1454098"/>
                <a:gd name="connsiteX11" fmla="*/ 815115 w 1274170"/>
                <a:gd name="connsiteY11" fmla="*/ 982390 h 1454098"/>
                <a:gd name="connsiteX12" fmla="*/ 854593 w 1274170"/>
                <a:gd name="connsiteY12" fmla="*/ 920474 h 1454098"/>
                <a:gd name="connsiteX13" fmla="*/ 848098 w 1274170"/>
                <a:gd name="connsiteY13" fmla="*/ 891540 h 1454098"/>
                <a:gd name="connsiteX14" fmla="*/ 757332 w 1274170"/>
                <a:gd name="connsiteY14" fmla="*/ 858473 h 1454098"/>
                <a:gd name="connsiteX15" fmla="*/ 627343 w 1274170"/>
                <a:gd name="connsiteY15" fmla="*/ 919124 h 1454098"/>
                <a:gd name="connsiteX16" fmla="*/ 598578 w 1274170"/>
                <a:gd name="connsiteY16" fmla="*/ 925535 h 1454098"/>
                <a:gd name="connsiteX17" fmla="*/ 536662 w 1274170"/>
                <a:gd name="connsiteY17" fmla="*/ 886057 h 1454098"/>
                <a:gd name="connsiteX18" fmla="*/ 569644 w 1274170"/>
                <a:gd name="connsiteY18" fmla="*/ 795208 h 1454098"/>
                <a:gd name="connsiteX19" fmla="*/ 798666 w 1274170"/>
                <a:gd name="connsiteY19" fmla="*/ 688415 h 1454098"/>
                <a:gd name="connsiteX20" fmla="*/ 838059 w 1274170"/>
                <a:gd name="connsiteY20" fmla="*/ 626499 h 1454098"/>
                <a:gd name="connsiteX21" fmla="*/ 831648 w 1274170"/>
                <a:gd name="connsiteY21" fmla="*/ 597650 h 1454098"/>
                <a:gd name="connsiteX22" fmla="*/ 740883 w 1274170"/>
                <a:gd name="connsiteY22" fmla="*/ 564583 h 1454098"/>
                <a:gd name="connsiteX23" fmla="*/ 381872 w 1274170"/>
                <a:gd name="connsiteY23" fmla="*/ 731942 h 1454098"/>
                <a:gd name="connsiteX24" fmla="*/ 353107 w 1274170"/>
                <a:gd name="connsiteY24" fmla="*/ 738353 h 1454098"/>
                <a:gd name="connsiteX25" fmla="*/ 291106 w 1274170"/>
                <a:gd name="connsiteY25" fmla="*/ 698875 h 1454098"/>
                <a:gd name="connsiteX26" fmla="*/ 324089 w 1274170"/>
                <a:gd name="connsiteY26" fmla="*/ 608025 h 1454098"/>
                <a:gd name="connsiteX27" fmla="*/ 565511 w 1274170"/>
                <a:gd name="connsiteY27" fmla="*/ 495497 h 1454098"/>
                <a:gd name="connsiteX28" fmla="*/ 604904 w 1274170"/>
                <a:gd name="connsiteY28" fmla="*/ 433581 h 1454098"/>
                <a:gd name="connsiteX29" fmla="*/ 598493 w 1274170"/>
                <a:gd name="connsiteY29" fmla="*/ 404732 h 1454098"/>
                <a:gd name="connsiteX30" fmla="*/ 507644 w 1274170"/>
                <a:gd name="connsiteY30" fmla="*/ 371665 h 1454098"/>
                <a:gd name="connsiteX31" fmla="*/ 309580 w 1274170"/>
                <a:gd name="connsiteY31" fmla="*/ 463780 h 1454098"/>
                <a:gd name="connsiteX32" fmla="*/ 280815 w 1274170"/>
                <a:gd name="connsiteY32" fmla="*/ 470191 h 1454098"/>
                <a:gd name="connsiteX33" fmla="*/ 218899 w 1274170"/>
                <a:gd name="connsiteY33" fmla="*/ 430713 h 1454098"/>
                <a:gd name="connsiteX34" fmla="*/ 251882 w 1274170"/>
                <a:gd name="connsiteY34" fmla="*/ 339863 h 1454098"/>
                <a:gd name="connsiteX35" fmla="*/ 425145 w 1274170"/>
                <a:gd name="connsiteY35" fmla="*/ 259052 h 1454098"/>
                <a:gd name="connsiteX36" fmla="*/ 464539 w 1274170"/>
                <a:gd name="connsiteY36" fmla="*/ 197136 h 1454098"/>
                <a:gd name="connsiteX37" fmla="*/ 458128 w 1274170"/>
                <a:gd name="connsiteY37" fmla="*/ 168287 h 1454098"/>
                <a:gd name="connsiteX38" fmla="*/ 367278 w 1274170"/>
                <a:gd name="connsiteY38" fmla="*/ 135220 h 1454098"/>
                <a:gd name="connsiteX39" fmla="*/ 82667 w 1274170"/>
                <a:gd name="connsiteY39" fmla="*/ 267993 h 1454098"/>
                <a:gd name="connsiteX40" fmla="*/ 53902 w 1274170"/>
                <a:gd name="connsiteY40" fmla="*/ 274404 h 1454098"/>
                <a:gd name="connsiteX41" fmla="*/ 0 w 1274170"/>
                <a:gd name="connsiteY41" fmla="*/ 248086 h 1454098"/>
                <a:gd name="connsiteX42" fmla="*/ 546953 w 1274170"/>
                <a:gd name="connsiteY42" fmla="*/ 0 h 1454098"/>
                <a:gd name="connsiteX43" fmla="*/ 1274171 w 1274170"/>
                <a:gd name="connsiteY43" fmla="*/ 727134 h 145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274170" h="1454098">
                  <a:moveTo>
                    <a:pt x="1274171" y="727134"/>
                  </a:moveTo>
                  <a:cubicBezTo>
                    <a:pt x="1274171" y="1123092"/>
                    <a:pt x="957674" y="1445157"/>
                    <a:pt x="563824" y="1454099"/>
                  </a:cubicBezTo>
                  <a:cubicBezTo>
                    <a:pt x="559943" y="1425334"/>
                    <a:pt x="574958" y="1396147"/>
                    <a:pt x="602627" y="1383157"/>
                  </a:cubicBezTo>
                  <a:lnTo>
                    <a:pt x="887407" y="1250383"/>
                  </a:lnTo>
                  <a:cubicBezTo>
                    <a:pt x="912291" y="1238826"/>
                    <a:pt x="926800" y="1214195"/>
                    <a:pt x="926800" y="1188467"/>
                  </a:cubicBezTo>
                  <a:cubicBezTo>
                    <a:pt x="926800" y="1178766"/>
                    <a:pt x="924776" y="1168981"/>
                    <a:pt x="920389" y="1159618"/>
                  </a:cubicBezTo>
                  <a:cubicBezTo>
                    <a:pt x="904362" y="1125454"/>
                    <a:pt x="863703" y="1110608"/>
                    <a:pt x="829540" y="1126551"/>
                  </a:cubicBezTo>
                  <a:lnTo>
                    <a:pt x="612918" y="1227523"/>
                  </a:lnTo>
                  <a:cubicBezTo>
                    <a:pt x="603639" y="1231909"/>
                    <a:pt x="593770" y="1233934"/>
                    <a:pt x="584153" y="1233934"/>
                  </a:cubicBezTo>
                  <a:cubicBezTo>
                    <a:pt x="558425" y="1233934"/>
                    <a:pt x="533794" y="1219341"/>
                    <a:pt x="522237" y="1194456"/>
                  </a:cubicBezTo>
                  <a:cubicBezTo>
                    <a:pt x="506210" y="1160208"/>
                    <a:pt x="520972" y="1119550"/>
                    <a:pt x="555220" y="1103607"/>
                  </a:cubicBezTo>
                  <a:lnTo>
                    <a:pt x="815115" y="982390"/>
                  </a:lnTo>
                  <a:cubicBezTo>
                    <a:pt x="840000" y="970833"/>
                    <a:pt x="854593" y="946286"/>
                    <a:pt x="854593" y="920474"/>
                  </a:cubicBezTo>
                  <a:cubicBezTo>
                    <a:pt x="854593" y="910688"/>
                    <a:pt x="852484" y="900903"/>
                    <a:pt x="848098" y="891540"/>
                  </a:cubicBezTo>
                  <a:cubicBezTo>
                    <a:pt x="832155" y="857377"/>
                    <a:pt x="791496" y="842530"/>
                    <a:pt x="757332" y="858473"/>
                  </a:cubicBezTo>
                  <a:lnTo>
                    <a:pt x="627343" y="919124"/>
                  </a:lnTo>
                  <a:cubicBezTo>
                    <a:pt x="618063" y="923510"/>
                    <a:pt x="608194" y="925535"/>
                    <a:pt x="598578" y="925535"/>
                  </a:cubicBezTo>
                  <a:cubicBezTo>
                    <a:pt x="572850" y="925535"/>
                    <a:pt x="548218" y="910942"/>
                    <a:pt x="536662" y="886057"/>
                  </a:cubicBezTo>
                  <a:cubicBezTo>
                    <a:pt x="520634" y="851809"/>
                    <a:pt x="535481" y="811150"/>
                    <a:pt x="569644" y="795208"/>
                  </a:cubicBezTo>
                  <a:lnTo>
                    <a:pt x="798666" y="688415"/>
                  </a:lnTo>
                  <a:cubicBezTo>
                    <a:pt x="823550" y="676859"/>
                    <a:pt x="838059" y="652227"/>
                    <a:pt x="838059" y="626499"/>
                  </a:cubicBezTo>
                  <a:cubicBezTo>
                    <a:pt x="838059" y="616798"/>
                    <a:pt x="836035" y="607013"/>
                    <a:pt x="831648" y="597650"/>
                  </a:cubicBezTo>
                  <a:cubicBezTo>
                    <a:pt x="815706" y="563486"/>
                    <a:pt x="775047" y="548640"/>
                    <a:pt x="740883" y="564583"/>
                  </a:cubicBezTo>
                  <a:lnTo>
                    <a:pt x="381872" y="731942"/>
                  </a:lnTo>
                  <a:cubicBezTo>
                    <a:pt x="372593" y="736328"/>
                    <a:pt x="362723" y="738353"/>
                    <a:pt x="353107" y="738353"/>
                  </a:cubicBezTo>
                  <a:cubicBezTo>
                    <a:pt x="327379" y="738353"/>
                    <a:pt x="302747" y="723759"/>
                    <a:pt x="291106" y="698875"/>
                  </a:cubicBezTo>
                  <a:cubicBezTo>
                    <a:pt x="275164" y="664627"/>
                    <a:pt x="289926" y="623968"/>
                    <a:pt x="324089" y="608025"/>
                  </a:cubicBezTo>
                  <a:lnTo>
                    <a:pt x="565511" y="495497"/>
                  </a:lnTo>
                  <a:cubicBezTo>
                    <a:pt x="590395" y="483940"/>
                    <a:pt x="604904" y="459309"/>
                    <a:pt x="604904" y="433581"/>
                  </a:cubicBezTo>
                  <a:cubicBezTo>
                    <a:pt x="604904" y="423880"/>
                    <a:pt x="602880" y="414095"/>
                    <a:pt x="598493" y="404732"/>
                  </a:cubicBezTo>
                  <a:cubicBezTo>
                    <a:pt x="582466" y="370568"/>
                    <a:pt x="541807" y="355722"/>
                    <a:pt x="507644" y="371665"/>
                  </a:cubicBezTo>
                  <a:lnTo>
                    <a:pt x="309580" y="463780"/>
                  </a:lnTo>
                  <a:cubicBezTo>
                    <a:pt x="300301" y="468166"/>
                    <a:pt x="290432" y="470191"/>
                    <a:pt x="280815" y="470191"/>
                  </a:cubicBezTo>
                  <a:cubicBezTo>
                    <a:pt x="255087" y="470191"/>
                    <a:pt x="230456" y="455597"/>
                    <a:pt x="218899" y="430713"/>
                  </a:cubicBezTo>
                  <a:cubicBezTo>
                    <a:pt x="202872" y="396549"/>
                    <a:pt x="217718" y="355806"/>
                    <a:pt x="251882" y="339863"/>
                  </a:cubicBezTo>
                  <a:lnTo>
                    <a:pt x="425145" y="259052"/>
                  </a:lnTo>
                  <a:cubicBezTo>
                    <a:pt x="450030" y="247495"/>
                    <a:pt x="464539" y="222864"/>
                    <a:pt x="464539" y="197136"/>
                  </a:cubicBezTo>
                  <a:cubicBezTo>
                    <a:pt x="464539" y="187435"/>
                    <a:pt x="462514" y="177566"/>
                    <a:pt x="458128" y="168287"/>
                  </a:cubicBezTo>
                  <a:cubicBezTo>
                    <a:pt x="442101" y="134039"/>
                    <a:pt x="401526" y="119277"/>
                    <a:pt x="367278" y="135220"/>
                  </a:cubicBezTo>
                  <a:lnTo>
                    <a:pt x="82667" y="267993"/>
                  </a:lnTo>
                  <a:cubicBezTo>
                    <a:pt x="73388" y="272380"/>
                    <a:pt x="63519" y="274404"/>
                    <a:pt x="53902" y="274404"/>
                  </a:cubicBezTo>
                  <a:cubicBezTo>
                    <a:pt x="33067" y="274404"/>
                    <a:pt x="13075" y="264872"/>
                    <a:pt x="0" y="248086"/>
                  </a:cubicBezTo>
                  <a:cubicBezTo>
                    <a:pt x="133195" y="95995"/>
                    <a:pt x="328897" y="0"/>
                    <a:pt x="546953" y="0"/>
                  </a:cubicBezTo>
                  <a:cubicBezTo>
                    <a:pt x="948563" y="-84"/>
                    <a:pt x="1274171" y="325523"/>
                    <a:pt x="1274171" y="727134"/>
                  </a:cubicBezTo>
                  <a:close/>
                </a:path>
              </a:pathLst>
            </a:custGeom>
            <a:solidFill>
              <a:srgbClr val="F39C12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1557079F-6C5C-4002-8F29-F5A6CE86FE78}"/>
              </a:ext>
            </a:extLst>
          </p:cNvPr>
          <p:cNvSpPr txBox="1"/>
          <p:nvPr/>
        </p:nvSpPr>
        <p:spPr>
          <a:xfrm>
            <a:off x="2608263" y="5499100"/>
            <a:ext cx="6986587" cy="81756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b="1" i="1" spc="10" dirty="0">
                <a:solidFill>
                  <a:schemeClr val="bg1"/>
                </a:solidFill>
              </a:rPr>
              <a:t>Click on a planet to explore more</a:t>
            </a:r>
            <a:endParaRPr lang="en-GB" sz="1600" b="1" i="1" spc="1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7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" dur="100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" dur="100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nodeType="withEffect" p14:presetBounceEnd="99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0" dur="100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25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nodeType="withEffect" p14:presetBounceEnd="99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0" dur="100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2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 p14:presetBounceEnd="99000">
                                      <p:stCondLst>
                                        <p:cond delay="1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0" dur="100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8" presetClass="emph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2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 p14:presetBounceEnd="99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0" dur="100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de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25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2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fill="hold" nodeType="withEffect" p14:presetBounceEnd="99000">
                                      <p:stCondLst>
                                        <p:cond delay="1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0" dur="100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decel="10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2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fill="hold" nodeType="withEffect" p14:presetBounceEnd="99000">
                                      <p:stCondLst>
                                        <p:cond delay="2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0" dur="100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2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2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fill="hold" nodeType="withEffect" p14:presetBounceEnd="99000">
                                      <p:stCondLst>
                                        <p:cond delay="2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0" dur="100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8" presetClass="emph" presetSubtype="0" decel="10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2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fill="hold" nodeType="withEffect" p14:presetBounceEnd="99000">
                                      <p:stCondLst>
                                        <p:cond delay="2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0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64" presetClass="path" presetSubtype="0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102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0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00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25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00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2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8" presetClass="emph" presetSubtype="0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2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00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de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25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2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00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decel="10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2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00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2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2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00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8" presetClass="emph" presetSubtype="0" decel="10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2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64" presetClass="path" presetSubtype="0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102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aphic 43">
            <a:extLst>
              <a:ext uri="{FF2B5EF4-FFF2-40B4-BE49-F238E27FC236}">
                <a16:creationId xmlns:a16="http://schemas.microsoft.com/office/drawing/2014/main" id="{7C691F71-3556-4503-A551-405032E7CF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05371">
            <a:off x="13007793" y="1850156"/>
            <a:ext cx="802776" cy="541078"/>
          </a:xfrm>
          <a:prstGeom prst="rect">
            <a:avLst/>
          </a:prstGeom>
        </p:spPr>
      </p:pic>
      <p:grpSp>
        <p:nvGrpSpPr>
          <p:cNvPr id="34" name="Graphic 4">
            <a:extLst>
              <a:ext uri="{FF2B5EF4-FFF2-40B4-BE49-F238E27FC236}">
                <a16:creationId xmlns:a16="http://schemas.microsoft.com/office/drawing/2014/main" id="{8012B317-EAB5-402D-A48F-7C1C51AFCA91}"/>
              </a:ext>
            </a:extLst>
          </p:cNvPr>
          <p:cNvGrpSpPr/>
          <p:nvPr/>
        </p:nvGrpSpPr>
        <p:grpSpPr>
          <a:xfrm rot="4500000">
            <a:off x="-1731687" y="-65817"/>
            <a:ext cx="961085" cy="957895"/>
            <a:chOff x="4762486" y="2828925"/>
            <a:chExt cx="961085" cy="957895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50537E7-FFA6-415F-BBEC-A149C0F18B6F}"/>
                </a:ext>
              </a:extLst>
            </p:cNvPr>
            <p:cNvSpPr/>
            <p:nvPr/>
          </p:nvSpPr>
          <p:spPr>
            <a:xfrm>
              <a:off x="4762486" y="2901219"/>
              <a:ext cx="886886" cy="885600"/>
            </a:xfrm>
            <a:custGeom>
              <a:avLst/>
              <a:gdLst>
                <a:gd name="connsiteX0" fmla="*/ 12586 w 886886"/>
                <a:gd name="connsiteY0" fmla="*/ 832866 h 885600"/>
                <a:gd name="connsiteX1" fmla="*/ 630378 w 886886"/>
                <a:gd name="connsiteY1" fmla="*/ 0 h 885600"/>
                <a:gd name="connsiteX2" fmla="*/ 886886 w 886886"/>
                <a:gd name="connsiteY2" fmla="*/ 260033 h 885600"/>
                <a:gd name="connsiteX3" fmla="*/ 52306 w 886886"/>
                <a:gd name="connsiteY3" fmla="*/ 873347 h 885600"/>
                <a:gd name="connsiteX4" fmla="*/ 12586 w 886886"/>
                <a:gd name="connsiteY4" fmla="*/ 832866 h 88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886" h="885600">
                  <a:moveTo>
                    <a:pt x="12586" y="832866"/>
                  </a:moveTo>
                  <a:lnTo>
                    <a:pt x="630378" y="0"/>
                  </a:lnTo>
                  <a:lnTo>
                    <a:pt x="886886" y="260033"/>
                  </a:lnTo>
                  <a:lnTo>
                    <a:pt x="52306" y="873347"/>
                  </a:lnTo>
                  <a:cubicBezTo>
                    <a:pt x="12015" y="903637"/>
                    <a:pt x="-18084" y="873062"/>
                    <a:pt x="12586" y="832866"/>
                  </a:cubicBezTo>
                  <a:close/>
                </a:path>
              </a:pathLst>
            </a:custGeom>
            <a:solidFill>
              <a:srgbClr val="F39C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989884C-3F7D-4123-A955-604976D4CB89}"/>
                </a:ext>
              </a:extLst>
            </p:cNvPr>
            <p:cNvSpPr/>
            <p:nvPr/>
          </p:nvSpPr>
          <p:spPr>
            <a:xfrm>
              <a:off x="5354764" y="2828925"/>
              <a:ext cx="368808" cy="368808"/>
            </a:xfrm>
            <a:custGeom>
              <a:avLst/>
              <a:gdLst>
                <a:gd name="connsiteX0" fmla="*/ 368808 w 368808"/>
                <a:gd name="connsiteY0" fmla="*/ 184404 h 368808"/>
                <a:gd name="connsiteX1" fmla="*/ 184404 w 368808"/>
                <a:gd name="connsiteY1" fmla="*/ 368808 h 368808"/>
                <a:gd name="connsiteX2" fmla="*/ 0 w 368808"/>
                <a:gd name="connsiteY2" fmla="*/ 184404 h 368808"/>
                <a:gd name="connsiteX3" fmla="*/ 184404 w 368808"/>
                <a:gd name="connsiteY3" fmla="*/ 0 h 368808"/>
                <a:gd name="connsiteX4" fmla="*/ 368808 w 368808"/>
                <a:gd name="connsiteY4" fmla="*/ 184404 h 368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808" h="368808">
                  <a:moveTo>
                    <a:pt x="368808" y="184404"/>
                  </a:moveTo>
                  <a:cubicBezTo>
                    <a:pt x="368808" y="286248"/>
                    <a:pt x="286248" y="368808"/>
                    <a:pt x="184404" y="368808"/>
                  </a:cubicBezTo>
                  <a:cubicBezTo>
                    <a:pt x="82561" y="368808"/>
                    <a:pt x="0" y="286248"/>
                    <a:pt x="0" y="184404"/>
                  </a:cubicBezTo>
                  <a:cubicBezTo>
                    <a:pt x="0" y="82560"/>
                    <a:pt x="82561" y="0"/>
                    <a:pt x="184404" y="0"/>
                  </a:cubicBezTo>
                  <a:cubicBezTo>
                    <a:pt x="286248" y="0"/>
                    <a:pt x="368808" y="82560"/>
                    <a:pt x="368808" y="184404"/>
                  </a:cubicBezTo>
                  <a:close/>
                </a:path>
              </a:pathLst>
            </a:custGeom>
            <a:solidFill>
              <a:srgbClr val="F39C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6244F48-EE33-45C2-ADCD-0C28521422B6}"/>
                </a:ext>
              </a:extLst>
            </p:cNvPr>
            <p:cNvSpPr/>
            <p:nvPr/>
          </p:nvSpPr>
          <p:spPr>
            <a:xfrm>
              <a:off x="5054360" y="2963132"/>
              <a:ext cx="538052" cy="533570"/>
            </a:xfrm>
            <a:custGeom>
              <a:avLst/>
              <a:gdLst>
                <a:gd name="connsiteX0" fmla="*/ 407274 w 538052"/>
                <a:gd name="connsiteY0" fmla="*/ 0 h 533570"/>
                <a:gd name="connsiteX1" fmla="*/ 19321 w 538052"/>
                <a:gd name="connsiteY1" fmla="*/ 477964 h 533570"/>
                <a:gd name="connsiteX2" fmla="*/ 54468 w 538052"/>
                <a:gd name="connsiteY2" fmla="*/ 515112 h 533570"/>
                <a:gd name="connsiteX3" fmla="*/ 538053 w 538052"/>
                <a:gd name="connsiteY3" fmla="*/ 130778 h 533570"/>
                <a:gd name="connsiteX4" fmla="*/ 407274 w 538052"/>
                <a:gd name="connsiteY4" fmla="*/ 0 h 53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052" h="533570">
                  <a:moveTo>
                    <a:pt x="407274" y="0"/>
                  </a:moveTo>
                  <a:lnTo>
                    <a:pt x="19321" y="477964"/>
                  </a:lnTo>
                  <a:cubicBezTo>
                    <a:pt x="-20208" y="526637"/>
                    <a:pt x="5605" y="553974"/>
                    <a:pt x="54468" y="515112"/>
                  </a:cubicBezTo>
                  <a:lnTo>
                    <a:pt x="538053" y="130778"/>
                  </a:lnTo>
                  <a:lnTo>
                    <a:pt x="407274" y="0"/>
                  </a:lnTo>
                  <a:close/>
                </a:path>
              </a:pathLst>
            </a:custGeom>
            <a:solidFill>
              <a:srgbClr val="F1C4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1" name="Graphic 4">
              <a:extLst>
                <a:ext uri="{FF2B5EF4-FFF2-40B4-BE49-F238E27FC236}">
                  <a16:creationId xmlns:a16="http://schemas.microsoft.com/office/drawing/2014/main" id="{CB840056-DD5F-49AC-8205-2887B292F0E8}"/>
                </a:ext>
              </a:extLst>
            </p:cNvPr>
            <p:cNvGrpSpPr/>
            <p:nvPr/>
          </p:nvGrpSpPr>
          <p:grpSpPr>
            <a:xfrm>
              <a:off x="5416105" y="2895184"/>
              <a:ext cx="241172" cy="241207"/>
              <a:chOff x="5416105" y="2895184"/>
              <a:chExt cx="241172" cy="241207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E11AFCCF-EE82-4257-BC55-F052B15DD4C1}"/>
                  </a:ext>
                </a:extLst>
              </p:cNvPr>
              <p:cNvSpPr/>
              <p:nvPr/>
            </p:nvSpPr>
            <p:spPr>
              <a:xfrm>
                <a:off x="5416105" y="2895219"/>
                <a:ext cx="241172" cy="241173"/>
              </a:xfrm>
              <a:custGeom>
                <a:avLst/>
                <a:gdLst>
                  <a:gd name="connsiteX0" fmla="*/ 241173 w 241172"/>
                  <a:gd name="connsiteY0" fmla="*/ 120587 h 241173"/>
                  <a:gd name="connsiteX1" fmla="*/ 120586 w 241172"/>
                  <a:gd name="connsiteY1" fmla="*/ 241173 h 241173"/>
                  <a:gd name="connsiteX2" fmla="*/ 0 w 241172"/>
                  <a:gd name="connsiteY2" fmla="*/ 120587 h 241173"/>
                  <a:gd name="connsiteX3" fmla="*/ 120586 w 241172"/>
                  <a:gd name="connsiteY3" fmla="*/ 0 h 241173"/>
                  <a:gd name="connsiteX4" fmla="*/ 241173 w 241172"/>
                  <a:gd name="connsiteY4" fmla="*/ 120587 h 241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172" h="241173">
                    <a:moveTo>
                      <a:pt x="241173" y="120587"/>
                    </a:moveTo>
                    <a:cubicBezTo>
                      <a:pt x="241173" y="187185"/>
                      <a:pt x="187185" y="241173"/>
                      <a:pt x="120586" y="241173"/>
                    </a:cubicBezTo>
                    <a:cubicBezTo>
                      <a:pt x="53988" y="241173"/>
                      <a:pt x="0" y="187185"/>
                      <a:pt x="0" y="120587"/>
                    </a:cubicBezTo>
                    <a:cubicBezTo>
                      <a:pt x="0" y="53988"/>
                      <a:pt x="53988" y="0"/>
                      <a:pt x="120586" y="0"/>
                    </a:cubicBezTo>
                    <a:cubicBezTo>
                      <a:pt x="187185" y="0"/>
                      <a:pt x="241173" y="53988"/>
                      <a:pt x="241173" y="120587"/>
                    </a:cubicBezTo>
                    <a:close/>
                  </a:path>
                </a:pathLst>
              </a:custGeom>
              <a:solidFill>
                <a:srgbClr val="E67E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5474A3B9-A7D7-4CA1-9AEB-4BC9A307B733}"/>
                  </a:ext>
                </a:extLst>
              </p:cNvPr>
              <p:cNvSpPr/>
              <p:nvPr/>
            </p:nvSpPr>
            <p:spPr>
              <a:xfrm>
                <a:off x="5450820" y="2895184"/>
                <a:ext cx="206304" cy="210933"/>
              </a:xfrm>
              <a:custGeom>
                <a:avLst/>
                <a:gdLst>
                  <a:gd name="connsiteX0" fmla="*/ 5671 w 206304"/>
                  <a:gd name="connsiteY0" fmla="*/ 30705 h 210933"/>
                  <a:gd name="connsiteX1" fmla="*/ 6052 w 206304"/>
                  <a:gd name="connsiteY1" fmla="*/ 60328 h 210933"/>
                  <a:gd name="connsiteX2" fmla="*/ 37580 w 206304"/>
                  <a:gd name="connsiteY2" fmla="*/ 59376 h 210933"/>
                  <a:gd name="connsiteX3" fmla="*/ 43104 w 206304"/>
                  <a:gd name="connsiteY3" fmla="*/ 53851 h 210933"/>
                  <a:gd name="connsiteX4" fmla="*/ 77204 w 206304"/>
                  <a:gd name="connsiteY4" fmla="*/ 51946 h 210933"/>
                  <a:gd name="connsiteX5" fmla="*/ 78156 w 206304"/>
                  <a:gd name="connsiteY5" fmla="*/ 86903 h 210933"/>
                  <a:gd name="connsiteX6" fmla="*/ 50724 w 206304"/>
                  <a:gd name="connsiteY6" fmla="*/ 114335 h 210933"/>
                  <a:gd name="connsiteX7" fmla="*/ 48914 w 206304"/>
                  <a:gd name="connsiteY7" fmla="*/ 148434 h 210933"/>
                  <a:gd name="connsiteX8" fmla="*/ 83871 w 206304"/>
                  <a:gd name="connsiteY8" fmla="*/ 149387 h 210933"/>
                  <a:gd name="connsiteX9" fmla="*/ 97206 w 206304"/>
                  <a:gd name="connsiteY9" fmla="*/ 136052 h 210933"/>
                  <a:gd name="connsiteX10" fmla="*/ 122352 w 206304"/>
                  <a:gd name="connsiteY10" fmla="*/ 127098 h 210933"/>
                  <a:gd name="connsiteX11" fmla="*/ 138259 w 206304"/>
                  <a:gd name="connsiteY11" fmla="*/ 168627 h 210933"/>
                  <a:gd name="connsiteX12" fmla="*/ 132353 w 206304"/>
                  <a:gd name="connsiteY12" fmla="*/ 194726 h 210933"/>
                  <a:gd name="connsiteX13" fmla="*/ 171977 w 206304"/>
                  <a:gd name="connsiteY13" fmla="*/ 204441 h 210933"/>
                  <a:gd name="connsiteX14" fmla="*/ 171120 w 206304"/>
                  <a:gd name="connsiteY14" fmla="*/ 35087 h 210933"/>
                  <a:gd name="connsiteX15" fmla="*/ 5671 w 206304"/>
                  <a:gd name="connsiteY15" fmla="*/ 30705 h 210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6304" h="210933">
                    <a:moveTo>
                      <a:pt x="5671" y="30705"/>
                    </a:moveTo>
                    <a:cubicBezTo>
                      <a:pt x="-1378" y="40135"/>
                      <a:pt x="-2521" y="51756"/>
                      <a:pt x="6052" y="60328"/>
                    </a:cubicBezTo>
                    <a:cubicBezTo>
                      <a:pt x="14624" y="68901"/>
                      <a:pt x="29007" y="67948"/>
                      <a:pt x="37580" y="59376"/>
                    </a:cubicBezTo>
                    <a:lnTo>
                      <a:pt x="43104" y="53851"/>
                    </a:lnTo>
                    <a:cubicBezTo>
                      <a:pt x="52343" y="44612"/>
                      <a:pt x="67488" y="43278"/>
                      <a:pt x="77204" y="51946"/>
                    </a:cubicBezTo>
                    <a:cubicBezTo>
                      <a:pt x="87586" y="61281"/>
                      <a:pt x="87872" y="77187"/>
                      <a:pt x="78156" y="86903"/>
                    </a:cubicBezTo>
                    <a:lnTo>
                      <a:pt x="50724" y="114335"/>
                    </a:lnTo>
                    <a:cubicBezTo>
                      <a:pt x="41485" y="123574"/>
                      <a:pt x="40151" y="138719"/>
                      <a:pt x="48914" y="148434"/>
                    </a:cubicBezTo>
                    <a:cubicBezTo>
                      <a:pt x="58249" y="158817"/>
                      <a:pt x="74156" y="159102"/>
                      <a:pt x="83871" y="149387"/>
                    </a:cubicBezTo>
                    <a:lnTo>
                      <a:pt x="97206" y="136052"/>
                    </a:lnTo>
                    <a:cubicBezTo>
                      <a:pt x="103778" y="129480"/>
                      <a:pt x="113113" y="125670"/>
                      <a:pt x="122352" y="127098"/>
                    </a:cubicBezTo>
                    <a:cubicBezTo>
                      <a:pt x="143688" y="130242"/>
                      <a:pt x="150546" y="155483"/>
                      <a:pt x="138259" y="168627"/>
                    </a:cubicBezTo>
                    <a:cubicBezTo>
                      <a:pt x="131687" y="175676"/>
                      <a:pt x="128829" y="185677"/>
                      <a:pt x="132353" y="194726"/>
                    </a:cubicBezTo>
                    <a:cubicBezTo>
                      <a:pt x="139211" y="212252"/>
                      <a:pt x="159976" y="215681"/>
                      <a:pt x="171977" y="204441"/>
                    </a:cubicBezTo>
                    <a:cubicBezTo>
                      <a:pt x="217983" y="157293"/>
                      <a:pt x="217793" y="81855"/>
                      <a:pt x="171120" y="35087"/>
                    </a:cubicBezTo>
                    <a:cubicBezTo>
                      <a:pt x="125591" y="-10252"/>
                      <a:pt x="53105" y="-11586"/>
                      <a:pt x="5671" y="30705"/>
                    </a:cubicBezTo>
                    <a:close/>
                  </a:path>
                </a:pathLst>
              </a:custGeom>
              <a:solidFill>
                <a:srgbClr val="D354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18943B3-776B-4E69-98B1-07C6D601D637}"/>
              </a:ext>
            </a:extLst>
          </p:cNvPr>
          <p:cNvSpPr txBox="1"/>
          <p:nvPr/>
        </p:nvSpPr>
        <p:spPr>
          <a:xfrm>
            <a:off x="2608263" y="539750"/>
            <a:ext cx="6986587" cy="10017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spc="10" dirty="0">
                <a:solidFill>
                  <a:schemeClr val="bg1"/>
                </a:solidFill>
              </a:rPr>
              <a:t>On Neptune, the fish people rejoice,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Belting out carols in one slimy voice,</a:t>
            </a:r>
          </a:p>
          <a:p>
            <a:pPr algn="ctr"/>
            <a:r>
              <a:rPr lang="en-US" sz="1600" spc="10" dirty="0">
                <a:solidFill>
                  <a:schemeClr val="bg1"/>
                </a:solidFill>
              </a:rPr>
              <a:t>The sound mingles and mixes with the wind and the waves,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A holiday harmony that vibrates for days.</a:t>
            </a:r>
            <a:endParaRPr lang="en-GB" sz="1600" spc="10" dirty="0">
              <a:solidFill>
                <a:schemeClr val="bg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A2362CE-BF35-4AAC-AA29-B5FE0947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4377" r="15293" b="89510"/>
          <a:stretch>
            <a:fillRect/>
          </a:stretch>
        </p:blipFill>
        <p:spPr>
          <a:xfrm>
            <a:off x="-2373085" y="4364039"/>
            <a:ext cx="16720456" cy="2493962"/>
          </a:xfrm>
          <a:custGeom>
            <a:avLst/>
            <a:gdLst>
              <a:gd name="connsiteX0" fmla="*/ 0 w 16720456"/>
              <a:gd name="connsiteY0" fmla="*/ 0 h 2493962"/>
              <a:gd name="connsiteX1" fmla="*/ 16720456 w 16720456"/>
              <a:gd name="connsiteY1" fmla="*/ 0 h 2493962"/>
              <a:gd name="connsiteX2" fmla="*/ 16720456 w 16720456"/>
              <a:gd name="connsiteY2" fmla="*/ 2493962 h 2493962"/>
              <a:gd name="connsiteX3" fmla="*/ 0 w 16720456"/>
              <a:gd name="connsiteY3" fmla="*/ 2493962 h 249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20456" h="2493962">
                <a:moveTo>
                  <a:pt x="0" y="0"/>
                </a:moveTo>
                <a:lnTo>
                  <a:pt x="16720456" y="0"/>
                </a:lnTo>
                <a:lnTo>
                  <a:pt x="16720456" y="2493962"/>
                </a:lnTo>
                <a:lnTo>
                  <a:pt x="0" y="2493962"/>
                </a:lnTo>
                <a:close/>
              </a:path>
            </a:pathLst>
          </a:custGeom>
        </p:spPr>
      </p:pic>
      <p:pic>
        <p:nvPicPr>
          <p:cNvPr id="11" name="Graphic 10">
            <a:hlinkClick r:id="rId9" action="ppaction://hlinksldjump"/>
            <a:extLst>
              <a:ext uri="{FF2B5EF4-FFF2-40B4-BE49-F238E27FC236}">
                <a16:creationId xmlns:a16="http://schemas.microsoft.com/office/drawing/2014/main" id="{ED0A0F06-EC51-4118-8196-66330CF707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11113" y="5611020"/>
            <a:ext cx="679100" cy="6462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898DD05-3A88-4AED-90B3-A806FACBE1AE}"/>
              </a:ext>
            </a:extLst>
          </p:cNvPr>
          <p:cNvSpPr txBox="1"/>
          <p:nvPr/>
        </p:nvSpPr>
        <p:spPr>
          <a:xfrm>
            <a:off x="11232940" y="6316663"/>
            <a:ext cx="817561" cy="26500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i="1" spc="10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</a:t>
            </a:r>
            <a:br>
              <a:rPr lang="en-US" sz="1200" i="1" spc="10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1200" i="1" spc="10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back</a:t>
            </a:r>
            <a:endParaRPr lang="en-GB" sz="1600" i="1" spc="10" dirty="0">
              <a:solidFill>
                <a:schemeClr val="bg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76E8512-6EDF-4DB2-A07C-2FB16511BC3D}"/>
              </a:ext>
            </a:extLst>
          </p:cNvPr>
          <p:cNvSpPr/>
          <p:nvPr/>
        </p:nvSpPr>
        <p:spPr>
          <a:xfrm>
            <a:off x="6751813" y="5241110"/>
            <a:ext cx="592978" cy="173830"/>
          </a:xfrm>
          <a:prstGeom prst="ellipse">
            <a:avLst/>
          </a:prstGeom>
          <a:solidFill>
            <a:schemeClr val="accent1">
              <a:alpha val="90000"/>
            </a:schemeClr>
          </a:solidFill>
          <a:ln w="47625">
            <a:solidFill>
              <a:schemeClr val="accent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8BA5223-0B94-4D29-B160-B0D7C2715C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07861" y="3493786"/>
            <a:ext cx="1785937" cy="268811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C235FBD-F2BF-4955-99AE-EDB1822596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692063" y="4364038"/>
            <a:ext cx="712479" cy="98425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F53C91A-6110-4212-980D-BBD725F9473E}"/>
              </a:ext>
            </a:extLst>
          </p:cNvPr>
          <p:cNvSpPr/>
          <p:nvPr/>
        </p:nvSpPr>
        <p:spPr>
          <a:xfrm>
            <a:off x="4368325" y="5967219"/>
            <a:ext cx="1314335" cy="362142"/>
          </a:xfrm>
          <a:custGeom>
            <a:avLst/>
            <a:gdLst>
              <a:gd name="connsiteX0" fmla="*/ 0 w 1019651"/>
              <a:gd name="connsiteY0" fmla="*/ 35869 h 280947"/>
              <a:gd name="connsiteX1" fmla="*/ 203359 w 1019651"/>
              <a:gd name="connsiteY1" fmla="*/ 35869 h 280947"/>
              <a:gd name="connsiteX2" fmla="*/ 449294 w 1019651"/>
              <a:gd name="connsiteY2" fmla="*/ 81113 h 280947"/>
              <a:gd name="connsiteX3" fmla="*/ 642366 w 1019651"/>
              <a:gd name="connsiteY3" fmla="*/ 81113 h 280947"/>
              <a:gd name="connsiteX4" fmla="*/ 849344 w 1019651"/>
              <a:gd name="connsiteY4" fmla="*/ 62539 h 280947"/>
              <a:gd name="connsiteX5" fmla="*/ 1019651 w 1019651"/>
              <a:gd name="connsiteY5" fmla="*/ 62539 h 280947"/>
              <a:gd name="connsiteX6" fmla="*/ 1019651 w 1019651"/>
              <a:gd name="connsiteY6" fmla="*/ 280947 h 280947"/>
              <a:gd name="connsiteX7" fmla="*/ 0 w 1019651"/>
              <a:gd name="connsiteY7" fmla="*/ 280947 h 280947"/>
              <a:gd name="connsiteX8" fmla="*/ 0 w 1019651"/>
              <a:gd name="connsiteY8" fmla="*/ 35869 h 280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9651" h="280947">
                <a:moveTo>
                  <a:pt x="0" y="35869"/>
                </a:moveTo>
                <a:cubicBezTo>
                  <a:pt x="0" y="35869"/>
                  <a:pt x="52007" y="137596"/>
                  <a:pt x="203359" y="35869"/>
                </a:cubicBezTo>
                <a:cubicBezTo>
                  <a:pt x="354711" y="-65858"/>
                  <a:pt x="449294" y="81113"/>
                  <a:pt x="449294" y="81113"/>
                </a:cubicBezTo>
                <a:cubicBezTo>
                  <a:pt x="449294" y="81113"/>
                  <a:pt x="551688" y="128738"/>
                  <a:pt x="642366" y="81113"/>
                </a:cubicBezTo>
                <a:cubicBezTo>
                  <a:pt x="733044" y="33488"/>
                  <a:pt x="849344" y="62539"/>
                  <a:pt x="849344" y="62539"/>
                </a:cubicBezTo>
                <a:cubicBezTo>
                  <a:pt x="849344" y="62539"/>
                  <a:pt x="918496" y="134167"/>
                  <a:pt x="1019651" y="62539"/>
                </a:cubicBezTo>
                <a:lnTo>
                  <a:pt x="1019651" y="280947"/>
                </a:lnTo>
                <a:lnTo>
                  <a:pt x="0" y="280947"/>
                </a:lnTo>
                <a:lnTo>
                  <a:pt x="0" y="35869"/>
                </a:lnTo>
                <a:close/>
              </a:path>
            </a:pathLst>
          </a:custGeom>
          <a:solidFill>
            <a:srgbClr val="3498D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6E53332-8C97-4319-895F-B0ED07CCB48F}"/>
              </a:ext>
            </a:extLst>
          </p:cNvPr>
          <p:cNvSpPr/>
          <p:nvPr/>
        </p:nvSpPr>
        <p:spPr>
          <a:xfrm>
            <a:off x="5500667" y="5781073"/>
            <a:ext cx="363986" cy="367217"/>
          </a:xfrm>
          <a:custGeom>
            <a:avLst/>
            <a:gdLst>
              <a:gd name="connsiteX0" fmla="*/ 0 w 236593"/>
              <a:gd name="connsiteY0" fmla="*/ 238693 h 238693"/>
              <a:gd name="connsiteX1" fmla="*/ 166592 w 236593"/>
              <a:gd name="connsiteY1" fmla="*/ 4188 h 238693"/>
              <a:gd name="connsiteX2" fmla="*/ 214122 w 236593"/>
              <a:gd name="connsiteY2" fmla="*/ 144681 h 238693"/>
              <a:gd name="connsiteX3" fmla="*/ 109156 w 236593"/>
              <a:gd name="connsiteY3" fmla="*/ 127155 h 238693"/>
              <a:gd name="connsiteX4" fmla="*/ 0 w 236593"/>
              <a:gd name="connsiteY4" fmla="*/ 238693 h 238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593" h="238693">
                <a:moveTo>
                  <a:pt x="0" y="238693"/>
                </a:moveTo>
                <a:cubicBezTo>
                  <a:pt x="0" y="238693"/>
                  <a:pt x="44672" y="-36960"/>
                  <a:pt x="166592" y="4188"/>
                </a:cubicBezTo>
                <a:cubicBezTo>
                  <a:pt x="288512" y="45336"/>
                  <a:pt x="214122" y="144681"/>
                  <a:pt x="214122" y="144681"/>
                </a:cubicBezTo>
                <a:cubicBezTo>
                  <a:pt x="214122" y="144681"/>
                  <a:pt x="123730" y="161255"/>
                  <a:pt x="109156" y="127155"/>
                </a:cubicBezTo>
                <a:cubicBezTo>
                  <a:pt x="94679" y="93056"/>
                  <a:pt x="0" y="238693"/>
                  <a:pt x="0" y="23869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5CC3345-5471-4FE2-BA45-30603920B55B}"/>
              </a:ext>
            </a:extLst>
          </p:cNvPr>
          <p:cNvSpPr/>
          <p:nvPr/>
        </p:nvSpPr>
        <p:spPr>
          <a:xfrm rot="1106810" flipH="1">
            <a:off x="5509654" y="6056307"/>
            <a:ext cx="278447" cy="183965"/>
          </a:xfrm>
          <a:custGeom>
            <a:avLst/>
            <a:gdLst>
              <a:gd name="connsiteX0" fmla="*/ 278448 w 278447"/>
              <a:gd name="connsiteY0" fmla="*/ 183965 h 183965"/>
              <a:gd name="connsiteX1" fmla="*/ 45466 w 278447"/>
              <a:gd name="connsiteY1" fmla="*/ 15277 h 183965"/>
              <a:gd name="connsiteX2" fmla="*/ 45466 w 278447"/>
              <a:gd name="connsiteY2" fmla="*/ 163582 h 183965"/>
              <a:gd name="connsiteX3" fmla="*/ 139192 w 278447"/>
              <a:gd name="connsiteY3" fmla="*/ 113290 h 183965"/>
              <a:gd name="connsiteX4" fmla="*/ 278448 w 278447"/>
              <a:gd name="connsiteY4" fmla="*/ 183965 h 183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447" h="183965">
                <a:moveTo>
                  <a:pt x="278448" y="183965"/>
                </a:moveTo>
                <a:cubicBezTo>
                  <a:pt x="278448" y="183965"/>
                  <a:pt x="147765" y="-62828"/>
                  <a:pt x="45466" y="15277"/>
                </a:cubicBezTo>
                <a:cubicBezTo>
                  <a:pt x="-56833" y="93382"/>
                  <a:pt x="45466" y="163582"/>
                  <a:pt x="45466" y="163582"/>
                </a:cubicBezTo>
                <a:cubicBezTo>
                  <a:pt x="45466" y="163582"/>
                  <a:pt x="136430" y="150342"/>
                  <a:pt x="139192" y="113290"/>
                </a:cubicBezTo>
                <a:cubicBezTo>
                  <a:pt x="141954" y="76237"/>
                  <a:pt x="278448" y="183965"/>
                  <a:pt x="278448" y="18396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8981723-1BB8-4251-A067-D733C712335F}"/>
              </a:ext>
            </a:extLst>
          </p:cNvPr>
          <p:cNvGrpSpPr/>
          <p:nvPr/>
        </p:nvGrpSpPr>
        <p:grpSpPr>
          <a:xfrm rot="519856" flipH="1">
            <a:off x="4218844" y="5850847"/>
            <a:ext cx="363986" cy="459199"/>
            <a:chOff x="5324652" y="5933473"/>
            <a:chExt cx="363986" cy="459199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6124064-7B7F-4295-8DF0-12F5DD91887C}"/>
                </a:ext>
              </a:extLst>
            </p:cNvPr>
            <p:cNvSpPr/>
            <p:nvPr/>
          </p:nvSpPr>
          <p:spPr>
            <a:xfrm>
              <a:off x="5324652" y="5933473"/>
              <a:ext cx="363986" cy="367217"/>
            </a:xfrm>
            <a:custGeom>
              <a:avLst/>
              <a:gdLst>
                <a:gd name="connsiteX0" fmla="*/ 0 w 236593"/>
                <a:gd name="connsiteY0" fmla="*/ 238693 h 238693"/>
                <a:gd name="connsiteX1" fmla="*/ 166592 w 236593"/>
                <a:gd name="connsiteY1" fmla="*/ 4188 h 238693"/>
                <a:gd name="connsiteX2" fmla="*/ 214122 w 236593"/>
                <a:gd name="connsiteY2" fmla="*/ 144681 h 238693"/>
                <a:gd name="connsiteX3" fmla="*/ 109156 w 236593"/>
                <a:gd name="connsiteY3" fmla="*/ 127155 h 238693"/>
                <a:gd name="connsiteX4" fmla="*/ 0 w 236593"/>
                <a:gd name="connsiteY4" fmla="*/ 238693 h 23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93" h="238693">
                  <a:moveTo>
                    <a:pt x="0" y="238693"/>
                  </a:moveTo>
                  <a:cubicBezTo>
                    <a:pt x="0" y="238693"/>
                    <a:pt x="44672" y="-36960"/>
                    <a:pt x="166592" y="4188"/>
                  </a:cubicBezTo>
                  <a:cubicBezTo>
                    <a:pt x="288512" y="45336"/>
                    <a:pt x="214122" y="144681"/>
                    <a:pt x="214122" y="144681"/>
                  </a:cubicBezTo>
                  <a:cubicBezTo>
                    <a:pt x="214122" y="144681"/>
                    <a:pt x="123730" y="161255"/>
                    <a:pt x="109156" y="127155"/>
                  </a:cubicBezTo>
                  <a:cubicBezTo>
                    <a:pt x="94679" y="93056"/>
                    <a:pt x="0" y="238693"/>
                    <a:pt x="0" y="238693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A2F06F9-8384-4C39-8ECF-4169534CAE42}"/>
                </a:ext>
              </a:extLst>
            </p:cNvPr>
            <p:cNvSpPr/>
            <p:nvPr/>
          </p:nvSpPr>
          <p:spPr>
            <a:xfrm rot="1106810" flipH="1">
              <a:off x="5333639" y="6208707"/>
              <a:ext cx="278447" cy="183965"/>
            </a:xfrm>
            <a:custGeom>
              <a:avLst/>
              <a:gdLst>
                <a:gd name="connsiteX0" fmla="*/ 278448 w 278447"/>
                <a:gd name="connsiteY0" fmla="*/ 183965 h 183965"/>
                <a:gd name="connsiteX1" fmla="*/ 45466 w 278447"/>
                <a:gd name="connsiteY1" fmla="*/ 15277 h 183965"/>
                <a:gd name="connsiteX2" fmla="*/ 45466 w 278447"/>
                <a:gd name="connsiteY2" fmla="*/ 163582 h 183965"/>
                <a:gd name="connsiteX3" fmla="*/ 139192 w 278447"/>
                <a:gd name="connsiteY3" fmla="*/ 113290 h 183965"/>
                <a:gd name="connsiteX4" fmla="*/ 278448 w 278447"/>
                <a:gd name="connsiteY4" fmla="*/ 183965 h 183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447" h="183965">
                  <a:moveTo>
                    <a:pt x="278448" y="183965"/>
                  </a:moveTo>
                  <a:cubicBezTo>
                    <a:pt x="278448" y="183965"/>
                    <a:pt x="147765" y="-62828"/>
                    <a:pt x="45466" y="15277"/>
                  </a:cubicBezTo>
                  <a:cubicBezTo>
                    <a:pt x="-56833" y="93382"/>
                    <a:pt x="45466" y="163582"/>
                    <a:pt x="45466" y="163582"/>
                  </a:cubicBezTo>
                  <a:cubicBezTo>
                    <a:pt x="45466" y="163582"/>
                    <a:pt x="136430" y="150342"/>
                    <a:pt x="139192" y="113290"/>
                  </a:cubicBezTo>
                  <a:cubicBezTo>
                    <a:pt x="141954" y="76237"/>
                    <a:pt x="278448" y="183965"/>
                    <a:pt x="278448" y="183965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912A4B12-CAC0-4EAA-9D4E-AD440B933CF3}"/>
              </a:ext>
            </a:extLst>
          </p:cNvPr>
          <p:cNvSpPr/>
          <p:nvPr/>
        </p:nvSpPr>
        <p:spPr>
          <a:xfrm>
            <a:off x="7491161" y="5031677"/>
            <a:ext cx="592978" cy="173830"/>
          </a:xfrm>
          <a:prstGeom prst="ellipse">
            <a:avLst/>
          </a:prstGeom>
          <a:solidFill>
            <a:schemeClr val="accent1">
              <a:alpha val="90000"/>
            </a:schemeClr>
          </a:solidFill>
          <a:ln w="47625">
            <a:solidFill>
              <a:schemeClr val="accent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AFE2BE3C-1583-47B5-8BE9-B43F66E6F12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85185" y="4308006"/>
            <a:ext cx="591818" cy="817564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CE93CC3-D82C-4F56-B80D-B60343731C87}"/>
              </a:ext>
            </a:extLst>
          </p:cNvPr>
          <p:cNvSpPr/>
          <p:nvPr/>
        </p:nvSpPr>
        <p:spPr>
          <a:xfrm>
            <a:off x="3713358" y="3867553"/>
            <a:ext cx="236121" cy="440453"/>
          </a:xfrm>
          <a:custGeom>
            <a:avLst/>
            <a:gdLst>
              <a:gd name="connsiteX0" fmla="*/ 503529 w 573345"/>
              <a:gd name="connsiteY0" fmla="*/ 0 h 1069502"/>
              <a:gd name="connsiteX1" fmla="*/ 573345 w 573345"/>
              <a:gd name="connsiteY1" fmla="*/ 18574 h 1069502"/>
              <a:gd name="connsiteX2" fmla="*/ 573345 w 573345"/>
              <a:gd name="connsiteY2" fmla="*/ 167164 h 1069502"/>
              <a:gd name="connsiteX3" fmla="*/ 503529 w 573345"/>
              <a:gd name="connsiteY3" fmla="*/ 148590 h 1069502"/>
              <a:gd name="connsiteX4" fmla="*/ 433712 w 573345"/>
              <a:gd name="connsiteY4" fmla="*/ 167164 h 1069502"/>
              <a:gd name="connsiteX5" fmla="*/ 431928 w 573345"/>
              <a:gd name="connsiteY5" fmla="*/ 169515 h 1069502"/>
              <a:gd name="connsiteX6" fmla="*/ 431928 w 573345"/>
              <a:gd name="connsiteY6" fmla="*/ 637574 h 1069502"/>
              <a:gd name="connsiteX7" fmla="*/ 431928 w 573345"/>
              <a:gd name="connsiteY7" fmla="*/ 853538 h 1069502"/>
              <a:gd name="connsiteX8" fmla="*/ 215964 w 573345"/>
              <a:gd name="connsiteY8" fmla="*/ 1069502 h 1069502"/>
              <a:gd name="connsiteX9" fmla="*/ 0 w 573345"/>
              <a:gd name="connsiteY9" fmla="*/ 853538 h 1069502"/>
              <a:gd name="connsiteX10" fmla="*/ 1 w 573345"/>
              <a:gd name="connsiteY10" fmla="*/ 853538 h 1069502"/>
              <a:gd name="connsiteX11" fmla="*/ 215965 w 573345"/>
              <a:gd name="connsiteY11" fmla="*/ 637574 h 1069502"/>
              <a:gd name="connsiteX12" fmla="*/ 294079 w 573345"/>
              <a:gd name="connsiteY12" fmla="*/ 637574 h 1069502"/>
              <a:gd name="connsiteX13" fmla="*/ 294079 w 573345"/>
              <a:gd name="connsiteY13" fmla="*/ 167164 h 1069502"/>
              <a:gd name="connsiteX14" fmla="*/ 294079 w 573345"/>
              <a:gd name="connsiteY14" fmla="*/ 39390 h 1069502"/>
              <a:gd name="connsiteX15" fmla="*/ 294079 w 573345"/>
              <a:gd name="connsiteY15" fmla="*/ 18574 h 1069502"/>
              <a:gd name="connsiteX16" fmla="*/ 363896 w 573345"/>
              <a:gd name="connsiteY16" fmla="*/ 37147 h 1069502"/>
              <a:gd name="connsiteX17" fmla="*/ 433712 w 573345"/>
              <a:gd name="connsiteY17" fmla="*/ 18574 h 1069502"/>
              <a:gd name="connsiteX18" fmla="*/ 503529 w 573345"/>
              <a:gd name="connsiteY18" fmla="*/ 0 h 106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3345" h="1069502">
                <a:moveTo>
                  <a:pt x="503529" y="0"/>
                </a:moveTo>
                <a:cubicBezTo>
                  <a:pt x="542095" y="0"/>
                  <a:pt x="573345" y="8321"/>
                  <a:pt x="573345" y="18574"/>
                </a:cubicBezTo>
                <a:lnTo>
                  <a:pt x="573345" y="167164"/>
                </a:lnTo>
                <a:cubicBezTo>
                  <a:pt x="573345" y="156911"/>
                  <a:pt x="542095" y="148590"/>
                  <a:pt x="503529" y="148590"/>
                </a:cubicBezTo>
                <a:cubicBezTo>
                  <a:pt x="464962" y="148590"/>
                  <a:pt x="433712" y="156911"/>
                  <a:pt x="433712" y="167164"/>
                </a:cubicBezTo>
                <a:lnTo>
                  <a:pt x="431928" y="169515"/>
                </a:lnTo>
                <a:lnTo>
                  <a:pt x="431928" y="637574"/>
                </a:lnTo>
                <a:lnTo>
                  <a:pt x="431928" y="853538"/>
                </a:lnTo>
                <a:cubicBezTo>
                  <a:pt x="431928" y="972812"/>
                  <a:pt x="335238" y="1069502"/>
                  <a:pt x="215964" y="1069502"/>
                </a:cubicBezTo>
                <a:cubicBezTo>
                  <a:pt x="96690" y="1069502"/>
                  <a:pt x="0" y="972812"/>
                  <a:pt x="0" y="853538"/>
                </a:cubicBezTo>
                <a:lnTo>
                  <a:pt x="1" y="853538"/>
                </a:lnTo>
                <a:cubicBezTo>
                  <a:pt x="1" y="734264"/>
                  <a:pt x="96691" y="637574"/>
                  <a:pt x="215965" y="637574"/>
                </a:cubicBezTo>
                <a:lnTo>
                  <a:pt x="294079" y="637574"/>
                </a:lnTo>
                <a:lnTo>
                  <a:pt x="294079" y="167164"/>
                </a:lnTo>
                <a:lnTo>
                  <a:pt x="294079" y="39390"/>
                </a:lnTo>
                <a:lnTo>
                  <a:pt x="294079" y="18574"/>
                </a:lnTo>
                <a:cubicBezTo>
                  <a:pt x="294079" y="28826"/>
                  <a:pt x="325329" y="37147"/>
                  <a:pt x="363896" y="37147"/>
                </a:cubicBezTo>
                <a:cubicBezTo>
                  <a:pt x="402462" y="37147"/>
                  <a:pt x="433712" y="28826"/>
                  <a:pt x="433712" y="18574"/>
                </a:cubicBezTo>
                <a:cubicBezTo>
                  <a:pt x="433712" y="8321"/>
                  <a:pt x="464962" y="0"/>
                  <a:pt x="5035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DCBEDCB-E1BB-48F1-93A4-612DAADDB177}"/>
              </a:ext>
            </a:extLst>
          </p:cNvPr>
          <p:cNvSpPr/>
          <p:nvPr/>
        </p:nvSpPr>
        <p:spPr>
          <a:xfrm>
            <a:off x="3290357" y="3675343"/>
            <a:ext cx="236121" cy="440453"/>
          </a:xfrm>
          <a:custGeom>
            <a:avLst/>
            <a:gdLst>
              <a:gd name="connsiteX0" fmla="*/ 503529 w 573345"/>
              <a:gd name="connsiteY0" fmla="*/ 0 h 1069502"/>
              <a:gd name="connsiteX1" fmla="*/ 573345 w 573345"/>
              <a:gd name="connsiteY1" fmla="*/ 18574 h 1069502"/>
              <a:gd name="connsiteX2" fmla="*/ 573345 w 573345"/>
              <a:gd name="connsiteY2" fmla="*/ 167164 h 1069502"/>
              <a:gd name="connsiteX3" fmla="*/ 503529 w 573345"/>
              <a:gd name="connsiteY3" fmla="*/ 148590 h 1069502"/>
              <a:gd name="connsiteX4" fmla="*/ 433712 w 573345"/>
              <a:gd name="connsiteY4" fmla="*/ 167164 h 1069502"/>
              <a:gd name="connsiteX5" fmla="*/ 431928 w 573345"/>
              <a:gd name="connsiteY5" fmla="*/ 169515 h 1069502"/>
              <a:gd name="connsiteX6" fmla="*/ 431928 w 573345"/>
              <a:gd name="connsiteY6" fmla="*/ 637574 h 1069502"/>
              <a:gd name="connsiteX7" fmla="*/ 431928 w 573345"/>
              <a:gd name="connsiteY7" fmla="*/ 853538 h 1069502"/>
              <a:gd name="connsiteX8" fmla="*/ 215964 w 573345"/>
              <a:gd name="connsiteY8" fmla="*/ 1069502 h 1069502"/>
              <a:gd name="connsiteX9" fmla="*/ 0 w 573345"/>
              <a:gd name="connsiteY9" fmla="*/ 853538 h 1069502"/>
              <a:gd name="connsiteX10" fmla="*/ 1 w 573345"/>
              <a:gd name="connsiteY10" fmla="*/ 853538 h 1069502"/>
              <a:gd name="connsiteX11" fmla="*/ 215965 w 573345"/>
              <a:gd name="connsiteY11" fmla="*/ 637574 h 1069502"/>
              <a:gd name="connsiteX12" fmla="*/ 294079 w 573345"/>
              <a:gd name="connsiteY12" fmla="*/ 637574 h 1069502"/>
              <a:gd name="connsiteX13" fmla="*/ 294079 w 573345"/>
              <a:gd name="connsiteY13" fmla="*/ 167164 h 1069502"/>
              <a:gd name="connsiteX14" fmla="*/ 294079 w 573345"/>
              <a:gd name="connsiteY14" fmla="*/ 39390 h 1069502"/>
              <a:gd name="connsiteX15" fmla="*/ 294079 w 573345"/>
              <a:gd name="connsiteY15" fmla="*/ 18574 h 1069502"/>
              <a:gd name="connsiteX16" fmla="*/ 363896 w 573345"/>
              <a:gd name="connsiteY16" fmla="*/ 37147 h 1069502"/>
              <a:gd name="connsiteX17" fmla="*/ 433712 w 573345"/>
              <a:gd name="connsiteY17" fmla="*/ 18574 h 1069502"/>
              <a:gd name="connsiteX18" fmla="*/ 503529 w 573345"/>
              <a:gd name="connsiteY18" fmla="*/ 0 h 106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3345" h="1069502">
                <a:moveTo>
                  <a:pt x="503529" y="0"/>
                </a:moveTo>
                <a:cubicBezTo>
                  <a:pt x="542095" y="0"/>
                  <a:pt x="573345" y="8321"/>
                  <a:pt x="573345" y="18574"/>
                </a:cubicBezTo>
                <a:lnTo>
                  <a:pt x="573345" y="167164"/>
                </a:lnTo>
                <a:cubicBezTo>
                  <a:pt x="573345" y="156911"/>
                  <a:pt x="542095" y="148590"/>
                  <a:pt x="503529" y="148590"/>
                </a:cubicBezTo>
                <a:cubicBezTo>
                  <a:pt x="464962" y="148590"/>
                  <a:pt x="433712" y="156911"/>
                  <a:pt x="433712" y="167164"/>
                </a:cubicBezTo>
                <a:lnTo>
                  <a:pt x="431928" y="169515"/>
                </a:lnTo>
                <a:lnTo>
                  <a:pt x="431928" y="637574"/>
                </a:lnTo>
                <a:lnTo>
                  <a:pt x="431928" y="853538"/>
                </a:lnTo>
                <a:cubicBezTo>
                  <a:pt x="431928" y="972812"/>
                  <a:pt x="335238" y="1069502"/>
                  <a:pt x="215964" y="1069502"/>
                </a:cubicBezTo>
                <a:cubicBezTo>
                  <a:pt x="96690" y="1069502"/>
                  <a:pt x="0" y="972812"/>
                  <a:pt x="0" y="853538"/>
                </a:cubicBezTo>
                <a:lnTo>
                  <a:pt x="1" y="853538"/>
                </a:lnTo>
                <a:cubicBezTo>
                  <a:pt x="1" y="734264"/>
                  <a:pt x="96691" y="637574"/>
                  <a:pt x="215965" y="637574"/>
                </a:cubicBezTo>
                <a:lnTo>
                  <a:pt x="294079" y="637574"/>
                </a:lnTo>
                <a:lnTo>
                  <a:pt x="294079" y="167164"/>
                </a:lnTo>
                <a:lnTo>
                  <a:pt x="294079" y="39390"/>
                </a:lnTo>
                <a:lnTo>
                  <a:pt x="294079" y="18574"/>
                </a:lnTo>
                <a:cubicBezTo>
                  <a:pt x="294079" y="28826"/>
                  <a:pt x="325329" y="37147"/>
                  <a:pt x="363896" y="37147"/>
                </a:cubicBezTo>
                <a:cubicBezTo>
                  <a:pt x="402462" y="37147"/>
                  <a:pt x="433712" y="28826"/>
                  <a:pt x="433712" y="18574"/>
                </a:cubicBezTo>
                <a:cubicBezTo>
                  <a:pt x="433712" y="8321"/>
                  <a:pt x="464962" y="0"/>
                  <a:pt x="5035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7A08AA9-A2AF-4AD9-A5CD-ECA44EF1F982}"/>
              </a:ext>
            </a:extLst>
          </p:cNvPr>
          <p:cNvSpPr/>
          <p:nvPr/>
        </p:nvSpPr>
        <p:spPr>
          <a:xfrm flipH="1">
            <a:off x="8157646" y="3997111"/>
            <a:ext cx="157331" cy="293481"/>
          </a:xfrm>
          <a:custGeom>
            <a:avLst/>
            <a:gdLst>
              <a:gd name="connsiteX0" fmla="*/ 503529 w 573345"/>
              <a:gd name="connsiteY0" fmla="*/ 0 h 1069502"/>
              <a:gd name="connsiteX1" fmla="*/ 573345 w 573345"/>
              <a:gd name="connsiteY1" fmla="*/ 18574 h 1069502"/>
              <a:gd name="connsiteX2" fmla="*/ 573345 w 573345"/>
              <a:gd name="connsiteY2" fmla="*/ 167164 h 1069502"/>
              <a:gd name="connsiteX3" fmla="*/ 503529 w 573345"/>
              <a:gd name="connsiteY3" fmla="*/ 148590 h 1069502"/>
              <a:gd name="connsiteX4" fmla="*/ 433712 w 573345"/>
              <a:gd name="connsiteY4" fmla="*/ 167164 h 1069502"/>
              <a:gd name="connsiteX5" fmla="*/ 431928 w 573345"/>
              <a:gd name="connsiteY5" fmla="*/ 169515 h 1069502"/>
              <a:gd name="connsiteX6" fmla="*/ 431928 w 573345"/>
              <a:gd name="connsiteY6" fmla="*/ 637574 h 1069502"/>
              <a:gd name="connsiteX7" fmla="*/ 431928 w 573345"/>
              <a:gd name="connsiteY7" fmla="*/ 853538 h 1069502"/>
              <a:gd name="connsiteX8" fmla="*/ 215964 w 573345"/>
              <a:gd name="connsiteY8" fmla="*/ 1069502 h 1069502"/>
              <a:gd name="connsiteX9" fmla="*/ 0 w 573345"/>
              <a:gd name="connsiteY9" fmla="*/ 853538 h 1069502"/>
              <a:gd name="connsiteX10" fmla="*/ 1 w 573345"/>
              <a:gd name="connsiteY10" fmla="*/ 853538 h 1069502"/>
              <a:gd name="connsiteX11" fmla="*/ 215965 w 573345"/>
              <a:gd name="connsiteY11" fmla="*/ 637574 h 1069502"/>
              <a:gd name="connsiteX12" fmla="*/ 294079 w 573345"/>
              <a:gd name="connsiteY12" fmla="*/ 637574 h 1069502"/>
              <a:gd name="connsiteX13" fmla="*/ 294079 w 573345"/>
              <a:gd name="connsiteY13" fmla="*/ 167164 h 1069502"/>
              <a:gd name="connsiteX14" fmla="*/ 294079 w 573345"/>
              <a:gd name="connsiteY14" fmla="*/ 39390 h 1069502"/>
              <a:gd name="connsiteX15" fmla="*/ 294079 w 573345"/>
              <a:gd name="connsiteY15" fmla="*/ 18574 h 1069502"/>
              <a:gd name="connsiteX16" fmla="*/ 363896 w 573345"/>
              <a:gd name="connsiteY16" fmla="*/ 37147 h 1069502"/>
              <a:gd name="connsiteX17" fmla="*/ 433712 w 573345"/>
              <a:gd name="connsiteY17" fmla="*/ 18574 h 1069502"/>
              <a:gd name="connsiteX18" fmla="*/ 503529 w 573345"/>
              <a:gd name="connsiteY18" fmla="*/ 0 h 106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3345" h="1069502">
                <a:moveTo>
                  <a:pt x="503529" y="0"/>
                </a:moveTo>
                <a:cubicBezTo>
                  <a:pt x="542095" y="0"/>
                  <a:pt x="573345" y="8321"/>
                  <a:pt x="573345" y="18574"/>
                </a:cubicBezTo>
                <a:lnTo>
                  <a:pt x="573345" y="167164"/>
                </a:lnTo>
                <a:cubicBezTo>
                  <a:pt x="573345" y="156911"/>
                  <a:pt x="542095" y="148590"/>
                  <a:pt x="503529" y="148590"/>
                </a:cubicBezTo>
                <a:cubicBezTo>
                  <a:pt x="464962" y="148590"/>
                  <a:pt x="433712" y="156911"/>
                  <a:pt x="433712" y="167164"/>
                </a:cubicBezTo>
                <a:lnTo>
                  <a:pt x="431928" y="169515"/>
                </a:lnTo>
                <a:lnTo>
                  <a:pt x="431928" y="637574"/>
                </a:lnTo>
                <a:lnTo>
                  <a:pt x="431928" y="853538"/>
                </a:lnTo>
                <a:cubicBezTo>
                  <a:pt x="431928" y="972812"/>
                  <a:pt x="335238" y="1069502"/>
                  <a:pt x="215964" y="1069502"/>
                </a:cubicBezTo>
                <a:cubicBezTo>
                  <a:pt x="96690" y="1069502"/>
                  <a:pt x="0" y="972812"/>
                  <a:pt x="0" y="853538"/>
                </a:cubicBezTo>
                <a:lnTo>
                  <a:pt x="1" y="853538"/>
                </a:lnTo>
                <a:cubicBezTo>
                  <a:pt x="1" y="734264"/>
                  <a:pt x="96691" y="637574"/>
                  <a:pt x="215965" y="637574"/>
                </a:cubicBezTo>
                <a:lnTo>
                  <a:pt x="294079" y="637574"/>
                </a:lnTo>
                <a:lnTo>
                  <a:pt x="294079" y="167164"/>
                </a:lnTo>
                <a:lnTo>
                  <a:pt x="294079" y="39390"/>
                </a:lnTo>
                <a:lnTo>
                  <a:pt x="294079" y="18574"/>
                </a:lnTo>
                <a:cubicBezTo>
                  <a:pt x="294079" y="28826"/>
                  <a:pt x="325329" y="37147"/>
                  <a:pt x="363896" y="37147"/>
                </a:cubicBezTo>
                <a:cubicBezTo>
                  <a:pt x="402462" y="37147"/>
                  <a:pt x="433712" y="28826"/>
                  <a:pt x="433712" y="18574"/>
                </a:cubicBezTo>
                <a:cubicBezTo>
                  <a:pt x="433712" y="8321"/>
                  <a:pt x="464962" y="0"/>
                  <a:pt x="5035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95CB3B5-CA83-4189-A095-EA149EB639D8}"/>
              </a:ext>
            </a:extLst>
          </p:cNvPr>
          <p:cNvSpPr/>
          <p:nvPr/>
        </p:nvSpPr>
        <p:spPr>
          <a:xfrm>
            <a:off x="8366334" y="4048771"/>
            <a:ext cx="236121" cy="440453"/>
          </a:xfrm>
          <a:custGeom>
            <a:avLst/>
            <a:gdLst>
              <a:gd name="connsiteX0" fmla="*/ 503529 w 573345"/>
              <a:gd name="connsiteY0" fmla="*/ 0 h 1069502"/>
              <a:gd name="connsiteX1" fmla="*/ 573345 w 573345"/>
              <a:gd name="connsiteY1" fmla="*/ 18574 h 1069502"/>
              <a:gd name="connsiteX2" fmla="*/ 573345 w 573345"/>
              <a:gd name="connsiteY2" fmla="*/ 167164 h 1069502"/>
              <a:gd name="connsiteX3" fmla="*/ 503529 w 573345"/>
              <a:gd name="connsiteY3" fmla="*/ 148590 h 1069502"/>
              <a:gd name="connsiteX4" fmla="*/ 433712 w 573345"/>
              <a:gd name="connsiteY4" fmla="*/ 167164 h 1069502"/>
              <a:gd name="connsiteX5" fmla="*/ 431928 w 573345"/>
              <a:gd name="connsiteY5" fmla="*/ 169515 h 1069502"/>
              <a:gd name="connsiteX6" fmla="*/ 431928 w 573345"/>
              <a:gd name="connsiteY6" fmla="*/ 637574 h 1069502"/>
              <a:gd name="connsiteX7" fmla="*/ 431928 w 573345"/>
              <a:gd name="connsiteY7" fmla="*/ 853538 h 1069502"/>
              <a:gd name="connsiteX8" fmla="*/ 215964 w 573345"/>
              <a:gd name="connsiteY8" fmla="*/ 1069502 h 1069502"/>
              <a:gd name="connsiteX9" fmla="*/ 0 w 573345"/>
              <a:gd name="connsiteY9" fmla="*/ 853538 h 1069502"/>
              <a:gd name="connsiteX10" fmla="*/ 1 w 573345"/>
              <a:gd name="connsiteY10" fmla="*/ 853538 h 1069502"/>
              <a:gd name="connsiteX11" fmla="*/ 215965 w 573345"/>
              <a:gd name="connsiteY11" fmla="*/ 637574 h 1069502"/>
              <a:gd name="connsiteX12" fmla="*/ 294079 w 573345"/>
              <a:gd name="connsiteY12" fmla="*/ 637574 h 1069502"/>
              <a:gd name="connsiteX13" fmla="*/ 294079 w 573345"/>
              <a:gd name="connsiteY13" fmla="*/ 167164 h 1069502"/>
              <a:gd name="connsiteX14" fmla="*/ 294079 w 573345"/>
              <a:gd name="connsiteY14" fmla="*/ 39390 h 1069502"/>
              <a:gd name="connsiteX15" fmla="*/ 294079 w 573345"/>
              <a:gd name="connsiteY15" fmla="*/ 18574 h 1069502"/>
              <a:gd name="connsiteX16" fmla="*/ 363896 w 573345"/>
              <a:gd name="connsiteY16" fmla="*/ 37147 h 1069502"/>
              <a:gd name="connsiteX17" fmla="*/ 433712 w 573345"/>
              <a:gd name="connsiteY17" fmla="*/ 18574 h 1069502"/>
              <a:gd name="connsiteX18" fmla="*/ 503529 w 573345"/>
              <a:gd name="connsiteY18" fmla="*/ 0 h 106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3345" h="1069502">
                <a:moveTo>
                  <a:pt x="503529" y="0"/>
                </a:moveTo>
                <a:cubicBezTo>
                  <a:pt x="542095" y="0"/>
                  <a:pt x="573345" y="8321"/>
                  <a:pt x="573345" y="18574"/>
                </a:cubicBezTo>
                <a:lnTo>
                  <a:pt x="573345" y="167164"/>
                </a:lnTo>
                <a:cubicBezTo>
                  <a:pt x="573345" y="156911"/>
                  <a:pt x="542095" y="148590"/>
                  <a:pt x="503529" y="148590"/>
                </a:cubicBezTo>
                <a:cubicBezTo>
                  <a:pt x="464962" y="148590"/>
                  <a:pt x="433712" y="156911"/>
                  <a:pt x="433712" y="167164"/>
                </a:cubicBezTo>
                <a:lnTo>
                  <a:pt x="431928" y="169515"/>
                </a:lnTo>
                <a:lnTo>
                  <a:pt x="431928" y="637574"/>
                </a:lnTo>
                <a:lnTo>
                  <a:pt x="431928" y="853538"/>
                </a:lnTo>
                <a:cubicBezTo>
                  <a:pt x="431928" y="972812"/>
                  <a:pt x="335238" y="1069502"/>
                  <a:pt x="215964" y="1069502"/>
                </a:cubicBezTo>
                <a:cubicBezTo>
                  <a:pt x="96690" y="1069502"/>
                  <a:pt x="0" y="972812"/>
                  <a:pt x="0" y="853538"/>
                </a:cubicBezTo>
                <a:lnTo>
                  <a:pt x="1" y="853538"/>
                </a:lnTo>
                <a:cubicBezTo>
                  <a:pt x="1" y="734264"/>
                  <a:pt x="96691" y="637574"/>
                  <a:pt x="215965" y="637574"/>
                </a:cubicBezTo>
                <a:lnTo>
                  <a:pt x="294079" y="637574"/>
                </a:lnTo>
                <a:lnTo>
                  <a:pt x="294079" y="167164"/>
                </a:lnTo>
                <a:lnTo>
                  <a:pt x="294079" y="39390"/>
                </a:lnTo>
                <a:lnTo>
                  <a:pt x="294079" y="18574"/>
                </a:lnTo>
                <a:cubicBezTo>
                  <a:pt x="294079" y="28826"/>
                  <a:pt x="325329" y="37147"/>
                  <a:pt x="363896" y="37147"/>
                </a:cubicBezTo>
                <a:cubicBezTo>
                  <a:pt x="402462" y="37147"/>
                  <a:pt x="433712" y="28826"/>
                  <a:pt x="433712" y="18574"/>
                </a:cubicBezTo>
                <a:cubicBezTo>
                  <a:pt x="433712" y="8321"/>
                  <a:pt x="464962" y="0"/>
                  <a:pt x="5035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1BB40D3-AB36-4B7D-A366-5FC4AA3E5A5E}"/>
              </a:ext>
            </a:extLst>
          </p:cNvPr>
          <p:cNvSpPr/>
          <p:nvPr/>
        </p:nvSpPr>
        <p:spPr>
          <a:xfrm>
            <a:off x="6450045" y="4161265"/>
            <a:ext cx="157331" cy="293481"/>
          </a:xfrm>
          <a:custGeom>
            <a:avLst/>
            <a:gdLst>
              <a:gd name="connsiteX0" fmla="*/ 503529 w 573345"/>
              <a:gd name="connsiteY0" fmla="*/ 0 h 1069502"/>
              <a:gd name="connsiteX1" fmla="*/ 573345 w 573345"/>
              <a:gd name="connsiteY1" fmla="*/ 18574 h 1069502"/>
              <a:gd name="connsiteX2" fmla="*/ 573345 w 573345"/>
              <a:gd name="connsiteY2" fmla="*/ 167164 h 1069502"/>
              <a:gd name="connsiteX3" fmla="*/ 503529 w 573345"/>
              <a:gd name="connsiteY3" fmla="*/ 148590 h 1069502"/>
              <a:gd name="connsiteX4" fmla="*/ 433712 w 573345"/>
              <a:gd name="connsiteY4" fmla="*/ 167164 h 1069502"/>
              <a:gd name="connsiteX5" fmla="*/ 431928 w 573345"/>
              <a:gd name="connsiteY5" fmla="*/ 169515 h 1069502"/>
              <a:gd name="connsiteX6" fmla="*/ 431928 w 573345"/>
              <a:gd name="connsiteY6" fmla="*/ 637574 h 1069502"/>
              <a:gd name="connsiteX7" fmla="*/ 431928 w 573345"/>
              <a:gd name="connsiteY7" fmla="*/ 853538 h 1069502"/>
              <a:gd name="connsiteX8" fmla="*/ 215964 w 573345"/>
              <a:gd name="connsiteY8" fmla="*/ 1069502 h 1069502"/>
              <a:gd name="connsiteX9" fmla="*/ 0 w 573345"/>
              <a:gd name="connsiteY9" fmla="*/ 853538 h 1069502"/>
              <a:gd name="connsiteX10" fmla="*/ 1 w 573345"/>
              <a:gd name="connsiteY10" fmla="*/ 853538 h 1069502"/>
              <a:gd name="connsiteX11" fmla="*/ 215965 w 573345"/>
              <a:gd name="connsiteY11" fmla="*/ 637574 h 1069502"/>
              <a:gd name="connsiteX12" fmla="*/ 294079 w 573345"/>
              <a:gd name="connsiteY12" fmla="*/ 637574 h 1069502"/>
              <a:gd name="connsiteX13" fmla="*/ 294079 w 573345"/>
              <a:gd name="connsiteY13" fmla="*/ 167164 h 1069502"/>
              <a:gd name="connsiteX14" fmla="*/ 294079 w 573345"/>
              <a:gd name="connsiteY14" fmla="*/ 39390 h 1069502"/>
              <a:gd name="connsiteX15" fmla="*/ 294079 w 573345"/>
              <a:gd name="connsiteY15" fmla="*/ 18574 h 1069502"/>
              <a:gd name="connsiteX16" fmla="*/ 363896 w 573345"/>
              <a:gd name="connsiteY16" fmla="*/ 37147 h 1069502"/>
              <a:gd name="connsiteX17" fmla="*/ 433712 w 573345"/>
              <a:gd name="connsiteY17" fmla="*/ 18574 h 1069502"/>
              <a:gd name="connsiteX18" fmla="*/ 503529 w 573345"/>
              <a:gd name="connsiteY18" fmla="*/ 0 h 106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3345" h="1069502">
                <a:moveTo>
                  <a:pt x="503529" y="0"/>
                </a:moveTo>
                <a:cubicBezTo>
                  <a:pt x="542095" y="0"/>
                  <a:pt x="573345" y="8321"/>
                  <a:pt x="573345" y="18574"/>
                </a:cubicBezTo>
                <a:lnTo>
                  <a:pt x="573345" y="167164"/>
                </a:lnTo>
                <a:cubicBezTo>
                  <a:pt x="573345" y="156911"/>
                  <a:pt x="542095" y="148590"/>
                  <a:pt x="503529" y="148590"/>
                </a:cubicBezTo>
                <a:cubicBezTo>
                  <a:pt x="464962" y="148590"/>
                  <a:pt x="433712" y="156911"/>
                  <a:pt x="433712" y="167164"/>
                </a:cubicBezTo>
                <a:lnTo>
                  <a:pt x="431928" y="169515"/>
                </a:lnTo>
                <a:lnTo>
                  <a:pt x="431928" y="637574"/>
                </a:lnTo>
                <a:lnTo>
                  <a:pt x="431928" y="853538"/>
                </a:lnTo>
                <a:cubicBezTo>
                  <a:pt x="431928" y="972812"/>
                  <a:pt x="335238" y="1069502"/>
                  <a:pt x="215964" y="1069502"/>
                </a:cubicBezTo>
                <a:cubicBezTo>
                  <a:pt x="96690" y="1069502"/>
                  <a:pt x="0" y="972812"/>
                  <a:pt x="0" y="853538"/>
                </a:cubicBezTo>
                <a:lnTo>
                  <a:pt x="1" y="853538"/>
                </a:lnTo>
                <a:cubicBezTo>
                  <a:pt x="1" y="734264"/>
                  <a:pt x="96691" y="637574"/>
                  <a:pt x="215965" y="637574"/>
                </a:cubicBezTo>
                <a:lnTo>
                  <a:pt x="294079" y="637574"/>
                </a:lnTo>
                <a:lnTo>
                  <a:pt x="294079" y="167164"/>
                </a:lnTo>
                <a:lnTo>
                  <a:pt x="294079" y="39390"/>
                </a:lnTo>
                <a:lnTo>
                  <a:pt x="294079" y="18574"/>
                </a:lnTo>
                <a:cubicBezTo>
                  <a:pt x="294079" y="28826"/>
                  <a:pt x="325329" y="37147"/>
                  <a:pt x="363896" y="37147"/>
                </a:cubicBezTo>
                <a:cubicBezTo>
                  <a:pt x="402462" y="37147"/>
                  <a:pt x="433712" y="28826"/>
                  <a:pt x="433712" y="18574"/>
                </a:cubicBezTo>
                <a:cubicBezTo>
                  <a:pt x="433712" y="8321"/>
                  <a:pt x="464962" y="0"/>
                  <a:pt x="5035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B6852D5-C3D6-4CA6-A5E9-730EA021F8F4}"/>
              </a:ext>
            </a:extLst>
          </p:cNvPr>
          <p:cNvSpPr/>
          <p:nvPr/>
        </p:nvSpPr>
        <p:spPr>
          <a:xfrm>
            <a:off x="6013173" y="3565225"/>
            <a:ext cx="319529" cy="596040"/>
          </a:xfrm>
          <a:custGeom>
            <a:avLst/>
            <a:gdLst>
              <a:gd name="connsiteX0" fmla="*/ 503529 w 573345"/>
              <a:gd name="connsiteY0" fmla="*/ 0 h 1069502"/>
              <a:gd name="connsiteX1" fmla="*/ 573345 w 573345"/>
              <a:gd name="connsiteY1" fmla="*/ 18574 h 1069502"/>
              <a:gd name="connsiteX2" fmla="*/ 573345 w 573345"/>
              <a:gd name="connsiteY2" fmla="*/ 167164 h 1069502"/>
              <a:gd name="connsiteX3" fmla="*/ 503529 w 573345"/>
              <a:gd name="connsiteY3" fmla="*/ 148590 h 1069502"/>
              <a:gd name="connsiteX4" fmla="*/ 433712 w 573345"/>
              <a:gd name="connsiteY4" fmla="*/ 167164 h 1069502"/>
              <a:gd name="connsiteX5" fmla="*/ 431928 w 573345"/>
              <a:gd name="connsiteY5" fmla="*/ 169515 h 1069502"/>
              <a:gd name="connsiteX6" fmla="*/ 431928 w 573345"/>
              <a:gd name="connsiteY6" fmla="*/ 637574 h 1069502"/>
              <a:gd name="connsiteX7" fmla="*/ 431928 w 573345"/>
              <a:gd name="connsiteY7" fmla="*/ 853538 h 1069502"/>
              <a:gd name="connsiteX8" fmla="*/ 215964 w 573345"/>
              <a:gd name="connsiteY8" fmla="*/ 1069502 h 1069502"/>
              <a:gd name="connsiteX9" fmla="*/ 0 w 573345"/>
              <a:gd name="connsiteY9" fmla="*/ 853538 h 1069502"/>
              <a:gd name="connsiteX10" fmla="*/ 1 w 573345"/>
              <a:gd name="connsiteY10" fmla="*/ 853538 h 1069502"/>
              <a:gd name="connsiteX11" fmla="*/ 215965 w 573345"/>
              <a:gd name="connsiteY11" fmla="*/ 637574 h 1069502"/>
              <a:gd name="connsiteX12" fmla="*/ 294079 w 573345"/>
              <a:gd name="connsiteY12" fmla="*/ 637574 h 1069502"/>
              <a:gd name="connsiteX13" fmla="*/ 294079 w 573345"/>
              <a:gd name="connsiteY13" fmla="*/ 167164 h 1069502"/>
              <a:gd name="connsiteX14" fmla="*/ 294079 w 573345"/>
              <a:gd name="connsiteY14" fmla="*/ 39390 h 1069502"/>
              <a:gd name="connsiteX15" fmla="*/ 294079 w 573345"/>
              <a:gd name="connsiteY15" fmla="*/ 18574 h 1069502"/>
              <a:gd name="connsiteX16" fmla="*/ 363896 w 573345"/>
              <a:gd name="connsiteY16" fmla="*/ 37147 h 1069502"/>
              <a:gd name="connsiteX17" fmla="*/ 433712 w 573345"/>
              <a:gd name="connsiteY17" fmla="*/ 18574 h 1069502"/>
              <a:gd name="connsiteX18" fmla="*/ 503529 w 573345"/>
              <a:gd name="connsiteY18" fmla="*/ 0 h 106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3345" h="1069502">
                <a:moveTo>
                  <a:pt x="503529" y="0"/>
                </a:moveTo>
                <a:cubicBezTo>
                  <a:pt x="542095" y="0"/>
                  <a:pt x="573345" y="8321"/>
                  <a:pt x="573345" y="18574"/>
                </a:cubicBezTo>
                <a:lnTo>
                  <a:pt x="573345" y="167164"/>
                </a:lnTo>
                <a:cubicBezTo>
                  <a:pt x="573345" y="156911"/>
                  <a:pt x="542095" y="148590"/>
                  <a:pt x="503529" y="148590"/>
                </a:cubicBezTo>
                <a:cubicBezTo>
                  <a:pt x="464962" y="148590"/>
                  <a:pt x="433712" y="156911"/>
                  <a:pt x="433712" y="167164"/>
                </a:cubicBezTo>
                <a:lnTo>
                  <a:pt x="431928" y="169515"/>
                </a:lnTo>
                <a:lnTo>
                  <a:pt x="431928" y="637574"/>
                </a:lnTo>
                <a:lnTo>
                  <a:pt x="431928" y="853538"/>
                </a:lnTo>
                <a:cubicBezTo>
                  <a:pt x="431928" y="972812"/>
                  <a:pt x="335238" y="1069502"/>
                  <a:pt x="215964" y="1069502"/>
                </a:cubicBezTo>
                <a:cubicBezTo>
                  <a:pt x="96690" y="1069502"/>
                  <a:pt x="0" y="972812"/>
                  <a:pt x="0" y="853538"/>
                </a:cubicBezTo>
                <a:lnTo>
                  <a:pt x="1" y="853538"/>
                </a:lnTo>
                <a:cubicBezTo>
                  <a:pt x="1" y="734264"/>
                  <a:pt x="96691" y="637574"/>
                  <a:pt x="215965" y="637574"/>
                </a:cubicBezTo>
                <a:lnTo>
                  <a:pt x="294079" y="637574"/>
                </a:lnTo>
                <a:lnTo>
                  <a:pt x="294079" y="167164"/>
                </a:lnTo>
                <a:lnTo>
                  <a:pt x="294079" y="39390"/>
                </a:lnTo>
                <a:lnTo>
                  <a:pt x="294079" y="18574"/>
                </a:lnTo>
                <a:cubicBezTo>
                  <a:pt x="294079" y="28826"/>
                  <a:pt x="325329" y="37147"/>
                  <a:pt x="363896" y="37147"/>
                </a:cubicBezTo>
                <a:cubicBezTo>
                  <a:pt x="402462" y="37147"/>
                  <a:pt x="433712" y="28826"/>
                  <a:pt x="433712" y="18574"/>
                </a:cubicBezTo>
                <a:cubicBezTo>
                  <a:pt x="433712" y="8321"/>
                  <a:pt x="464962" y="0"/>
                  <a:pt x="5035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1C159D4-BE14-4D07-A0AA-01DBCE085E88}"/>
              </a:ext>
            </a:extLst>
          </p:cNvPr>
          <p:cNvSpPr/>
          <p:nvPr/>
        </p:nvSpPr>
        <p:spPr>
          <a:xfrm flipH="1">
            <a:off x="3487483" y="4264285"/>
            <a:ext cx="167203" cy="303301"/>
          </a:xfrm>
          <a:custGeom>
            <a:avLst/>
            <a:gdLst>
              <a:gd name="connsiteX0" fmla="*/ 280620 w 328583"/>
              <a:gd name="connsiteY0" fmla="*/ 0 h 596040"/>
              <a:gd name="connsiteX1" fmla="*/ 319529 w 328583"/>
              <a:gd name="connsiteY1" fmla="*/ 10351 h 596040"/>
              <a:gd name="connsiteX2" fmla="*/ 319529 w 328583"/>
              <a:gd name="connsiteY2" fmla="*/ 93161 h 596040"/>
              <a:gd name="connsiteX3" fmla="*/ 280620 w 328583"/>
              <a:gd name="connsiteY3" fmla="*/ 82810 h 596040"/>
              <a:gd name="connsiteX4" fmla="*/ 241711 w 328583"/>
              <a:gd name="connsiteY4" fmla="*/ 93161 h 596040"/>
              <a:gd name="connsiteX5" fmla="*/ 240716 w 328583"/>
              <a:gd name="connsiteY5" fmla="*/ 94472 h 596040"/>
              <a:gd name="connsiteX6" fmla="*/ 240716 w 328583"/>
              <a:gd name="connsiteY6" fmla="*/ 152442 h 596040"/>
              <a:gd name="connsiteX7" fmla="*/ 248701 w 328583"/>
              <a:gd name="connsiteY7" fmla="*/ 148346 h 596040"/>
              <a:gd name="connsiteX8" fmla="*/ 288642 w 328583"/>
              <a:gd name="connsiteY8" fmla="*/ 139858 h 596040"/>
              <a:gd name="connsiteX9" fmla="*/ 328583 w 328583"/>
              <a:gd name="connsiteY9" fmla="*/ 148346 h 596040"/>
              <a:gd name="connsiteX10" fmla="*/ 328583 w 328583"/>
              <a:gd name="connsiteY10" fmla="*/ 216246 h 596040"/>
              <a:gd name="connsiteX11" fmla="*/ 288642 w 328583"/>
              <a:gd name="connsiteY11" fmla="*/ 207758 h 596040"/>
              <a:gd name="connsiteX12" fmla="*/ 248701 w 328583"/>
              <a:gd name="connsiteY12" fmla="*/ 216246 h 596040"/>
              <a:gd name="connsiteX13" fmla="*/ 240716 w 328583"/>
              <a:gd name="connsiteY13" fmla="*/ 220342 h 596040"/>
              <a:gd name="connsiteX14" fmla="*/ 240716 w 328583"/>
              <a:gd name="connsiteY14" fmla="*/ 355324 h 596040"/>
              <a:gd name="connsiteX15" fmla="*/ 240716 w 328583"/>
              <a:gd name="connsiteY15" fmla="*/ 475682 h 596040"/>
              <a:gd name="connsiteX16" fmla="*/ 120358 w 328583"/>
              <a:gd name="connsiteY16" fmla="*/ 596040 h 596040"/>
              <a:gd name="connsiteX17" fmla="*/ 0 w 328583"/>
              <a:gd name="connsiteY17" fmla="*/ 475682 h 596040"/>
              <a:gd name="connsiteX18" fmla="*/ 0 w 328583"/>
              <a:gd name="connsiteY18" fmla="*/ 475682 h 596040"/>
              <a:gd name="connsiteX19" fmla="*/ 120359 w 328583"/>
              <a:gd name="connsiteY19" fmla="*/ 355324 h 596040"/>
              <a:gd name="connsiteX20" fmla="*/ 163892 w 328583"/>
              <a:gd name="connsiteY20" fmla="*/ 355324 h 596040"/>
              <a:gd name="connsiteX21" fmla="*/ 163892 w 328583"/>
              <a:gd name="connsiteY21" fmla="*/ 93161 h 596040"/>
              <a:gd name="connsiteX22" fmla="*/ 163892 w 328583"/>
              <a:gd name="connsiteY22" fmla="*/ 21952 h 596040"/>
              <a:gd name="connsiteX23" fmla="*/ 163892 w 328583"/>
              <a:gd name="connsiteY23" fmla="*/ 10351 h 596040"/>
              <a:gd name="connsiteX24" fmla="*/ 202802 w 328583"/>
              <a:gd name="connsiteY24" fmla="*/ 20702 h 596040"/>
              <a:gd name="connsiteX25" fmla="*/ 241711 w 328583"/>
              <a:gd name="connsiteY25" fmla="*/ 10351 h 596040"/>
              <a:gd name="connsiteX26" fmla="*/ 280620 w 328583"/>
              <a:gd name="connsiteY26" fmla="*/ 0 h 59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28583" h="596040">
                <a:moveTo>
                  <a:pt x="280620" y="0"/>
                </a:moveTo>
                <a:cubicBezTo>
                  <a:pt x="302113" y="0"/>
                  <a:pt x="319529" y="4637"/>
                  <a:pt x="319529" y="10351"/>
                </a:cubicBezTo>
                <a:lnTo>
                  <a:pt x="319529" y="93161"/>
                </a:lnTo>
                <a:cubicBezTo>
                  <a:pt x="319529" y="87447"/>
                  <a:pt x="302113" y="82810"/>
                  <a:pt x="280620" y="82810"/>
                </a:cubicBezTo>
                <a:cubicBezTo>
                  <a:pt x="259127" y="82810"/>
                  <a:pt x="241711" y="87447"/>
                  <a:pt x="241711" y="93161"/>
                </a:cubicBezTo>
                <a:lnTo>
                  <a:pt x="240716" y="94472"/>
                </a:lnTo>
                <a:lnTo>
                  <a:pt x="240716" y="152442"/>
                </a:lnTo>
                <a:lnTo>
                  <a:pt x="248701" y="148346"/>
                </a:lnTo>
                <a:cubicBezTo>
                  <a:pt x="248701" y="143661"/>
                  <a:pt x="266578" y="139858"/>
                  <a:pt x="288642" y="139858"/>
                </a:cubicBezTo>
                <a:cubicBezTo>
                  <a:pt x="310705" y="139858"/>
                  <a:pt x="328583" y="143661"/>
                  <a:pt x="328583" y="148346"/>
                </a:cubicBezTo>
                <a:lnTo>
                  <a:pt x="328583" y="216246"/>
                </a:lnTo>
                <a:cubicBezTo>
                  <a:pt x="328583" y="211561"/>
                  <a:pt x="310705" y="207758"/>
                  <a:pt x="288642" y="207758"/>
                </a:cubicBezTo>
                <a:cubicBezTo>
                  <a:pt x="266578" y="207758"/>
                  <a:pt x="248701" y="211561"/>
                  <a:pt x="248701" y="216246"/>
                </a:cubicBezTo>
                <a:lnTo>
                  <a:pt x="240716" y="220342"/>
                </a:lnTo>
                <a:lnTo>
                  <a:pt x="240716" y="355324"/>
                </a:lnTo>
                <a:lnTo>
                  <a:pt x="240716" y="475682"/>
                </a:lnTo>
                <a:cubicBezTo>
                  <a:pt x="240716" y="542154"/>
                  <a:pt x="186830" y="596040"/>
                  <a:pt x="120358" y="596040"/>
                </a:cubicBezTo>
                <a:cubicBezTo>
                  <a:pt x="53886" y="596040"/>
                  <a:pt x="0" y="542154"/>
                  <a:pt x="0" y="475682"/>
                </a:cubicBezTo>
                <a:lnTo>
                  <a:pt x="0" y="475682"/>
                </a:lnTo>
                <a:cubicBezTo>
                  <a:pt x="0" y="409210"/>
                  <a:pt x="53886" y="355324"/>
                  <a:pt x="120359" y="355324"/>
                </a:cubicBezTo>
                <a:lnTo>
                  <a:pt x="163892" y="355324"/>
                </a:lnTo>
                <a:lnTo>
                  <a:pt x="163892" y="93161"/>
                </a:lnTo>
                <a:lnTo>
                  <a:pt x="163892" y="21952"/>
                </a:lnTo>
                <a:lnTo>
                  <a:pt x="163892" y="10351"/>
                </a:lnTo>
                <a:cubicBezTo>
                  <a:pt x="163892" y="16065"/>
                  <a:pt x="181308" y="20702"/>
                  <a:pt x="202802" y="20702"/>
                </a:cubicBezTo>
                <a:cubicBezTo>
                  <a:pt x="224295" y="20702"/>
                  <a:pt x="241711" y="16065"/>
                  <a:pt x="241711" y="10351"/>
                </a:cubicBezTo>
                <a:cubicBezTo>
                  <a:pt x="241711" y="4637"/>
                  <a:pt x="259127" y="0"/>
                  <a:pt x="28062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3D3598E-A3A5-4015-B2C3-B77B5B2BBB70}"/>
              </a:ext>
            </a:extLst>
          </p:cNvPr>
          <p:cNvSpPr/>
          <p:nvPr/>
        </p:nvSpPr>
        <p:spPr>
          <a:xfrm flipH="1">
            <a:off x="6688005" y="3971165"/>
            <a:ext cx="167203" cy="303301"/>
          </a:xfrm>
          <a:custGeom>
            <a:avLst/>
            <a:gdLst>
              <a:gd name="connsiteX0" fmla="*/ 280620 w 328583"/>
              <a:gd name="connsiteY0" fmla="*/ 0 h 596040"/>
              <a:gd name="connsiteX1" fmla="*/ 319529 w 328583"/>
              <a:gd name="connsiteY1" fmla="*/ 10351 h 596040"/>
              <a:gd name="connsiteX2" fmla="*/ 319529 w 328583"/>
              <a:gd name="connsiteY2" fmla="*/ 93161 h 596040"/>
              <a:gd name="connsiteX3" fmla="*/ 280620 w 328583"/>
              <a:gd name="connsiteY3" fmla="*/ 82810 h 596040"/>
              <a:gd name="connsiteX4" fmla="*/ 241711 w 328583"/>
              <a:gd name="connsiteY4" fmla="*/ 93161 h 596040"/>
              <a:gd name="connsiteX5" fmla="*/ 240716 w 328583"/>
              <a:gd name="connsiteY5" fmla="*/ 94472 h 596040"/>
              <a:gd name="connsiteX6" fmla="*/ 240716 w 328583"/>
              <a:gd name="connsiteY6" fmla="*/ 152442 h 596040"/>
              <a:gd name="connsiteX7" fmla="*/ 248701 w 328583"/>
              <a:gd name="connsiteY7" fmla="*/ 148346 h 596040"/>
              <a:gd name="connsiteX8" fmla="*/ 288642 w 328583"/>
              <a:gd name="connsiteY8" fmla="*/ 139858 h 596040"/>
              <a:gd name="connsiteX9" fmla="*/ 328583 w 328583"/>
              <a:gd name="connsiteY9" fmla="*/ 148346 h 596040"/>
              <a:gd name="connsiteX10" fmla="*/ 328583 w 328583"/>
              <a:gd name="connsiteY10" fmla="*/ 216246 h 596040"/>
              <a:gd name="connsiteX11" fmla="*/ 288642 w 328583"/>
              <a:gd name="connsiteY11" fmla="*/ 207758 h 596040"/>
              <a:gd name="connsiteX12" fmla="*/ 248701 w 328583"/>
              <a:gd name="connsiteY12" fmla="*/ 216246 h 596040"/>
              <a:gd name="connsiteX13" fmla="*/ 240716 w 328583"/>
              <a:gd name="connsiteY13" fmla="*/ 220342 h 596040"/>
              <a:gd name="connsiteX14" fmla="*/ 240716 w 328583"/>
              <a:gd name="connsiteY14" fmla="*/ 355324 h 596040"/>
              <a:gd name="connsiteX15" fmla="*/ 240716 w 328583"/>
              <a:gd name="connsiteY15" fmla="*/ 475682 h 596040"/>
              <a:gd name="connsiteX16" fmla="*/ 120358 w 328583"/>
              <a:gd name="connsiteY16" fmla="*/ 596040 h 596040"/>
              <a:gd name="connsiteX17" fmla="*/ 0 w 328583"/>
              <a:gd name="connsiteY17" fmla="*/ 475682 h 596040"/>
              <a:gd name="connsiteX18" fmla="*/ 0 w 328583"/>
              <a:gd name="connsiteY18" fmla="*/ 475682 h 596040"/>
              <a:gd name="connsiteX19" fmla="*/ 120359 w 328583"/>
              <a:gd name="connsiteY19" fmla="*/ 355324 h 596040"/>
              <a:gd name="connsiteX20" fmla="*/ 163892 w 328583"/>
              <a:gd name="connsiteY20" fmla="*/ 355324 h 596040"/>
              <a:gd name="connsiteX21" fmla="*/ 163892 w 328583"/>
              <a:gd name="connsiteY21" fmla="*/ 93161 h 596040"/>
              <a:gd name="connsiteX22" fmla="*/ 163892 w 328583"/>
              <a:gd name="connsiteY22" fmla="*/ 21952 h 596040"/>
              <a:gd name="connsiteX23" fmla="*/ 163892 w 328583"/>
              <a:gd name="connsiteY23" fmla="*/ 10351 h 596040"/>
              <a:gd name="connsiteX24" fmla="*/ 202802 w 328583"/>
              <a:gd name="connsiteY24" fmla="*/ 20702 h 596040"/>
              <a:gd name="connsiteX25" fmla="*/ 241711 w 328583"/>
              <a:gd name="connsiteY25" fmla="*/ 10351 h 596040"/>
              <a:gd name="connsiteX26" fmla="*/ 280620 w 328583"/>
              <a:gd name="connsiteY26" fmla="*/ 0 h 59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28583" h="596040">
                <a:moveTo>
                  <a:pt x="280620" y="0"/>
                </a:moveTo>
                <a:cubicBezTo>
                  <a:pt x="302113" y="0"/>
                  <a:pt x="319529" y="4637"/>
                  <a:pt x="319529" y="10351"/>
                </a:cubicBezTo>
                <a:lnTo>
                  <a:pt x="319529" y="93161"/>
                </a:lnTo>
                <a:cubicBezTo>
                  <a:pt x="319529" y="87447"/>
                  <a:pt x="302113" y="82810"/>
                  <a:pt x="280620" y="82810"/>
                </a:cubicBezTo>
                <a:cubicBezTo>
                  <a:pt x="259127" y="82810"/>
                  <a:pt x="241711" y="87447"/>
                  <a:pt x="241711" y="93161"/>
                </a:cubicBezTo>
                <a:lnTo>
                  <a:pt x="240716" y="94472"/>
                </a:lnTo>
                <a:lnTo>
                  <a:pt x="240716" y="152442"/>
                </a:lnTo>
                <a:lnTo>
                  <a:pt x="248701" y="148346"/>
                </a:lnTo>
                <a:cubicBezTo>
                  <a:pt x="248701" y="143661"/>
                  <a:pt x="266578" y="139858"/>
                  <a:pt x="288642" y="139858"/>
                </a:cubicBezTo>
                <a:cubicBezTo>
                  <a:pt x="310705" y="139858"/>
                  <a:pt x="328583" y="143661"/>
                  <a:pt x="328583" y="148346"/>
                </a:cubicBezTo>
                <a:lnTo>
                  <a:pt x="328583" y="216246"/>
                </a:lnTo>
                <a:cubicBezTo>
                  <a:pt x="328583" y="211561"/>
                  <a:pt x="310705" y="207758"/>
                  <a:pt x="288642" y="207758"/>
                </a:cubicBezTo>
                <a:cubicBezTo>
                  <a:pt x="266578" y="207758"/>
                  <a:pt x="248701" y="211561"/>
                  <a:pt x="248701" y="216246"/>
                </a:cubicBezTo>
                <a:lnTo>
                  <a:pt x="240716" y="220342"/>
                </a:lnTo>
                <a:lnTo>
                  <a:pt x="240716" y="355324"/>
                </a:lnTo>
                <a:lnTo>
                  <a:pt x="240716" y="475682"/>
                </a:lnTo>
                <a:cubicBezTo>
                  <a:pt x="240716" y="542154"/>
                  <a:pt x="186830" y="596040"/>
                  <a:pt x="120358" y="596040"/>
                </a:cubicBezTo>
                <a:cubicBezTo>
                  <a:pt x="53886" y="596040"/>
                  <a:pt x="0" y="542154"/>
                  <a:pt x="0" y="475682"/>
                </a:cubicBezTo>
                <a:lnTo>
                  <a:pt x="0" y="475682"/>
                </a:lnTo>
                <a:cubicBezTo>
                  <a:pt x="0" y="409210"/>
                  <a:pt x="53886" y="355324"/>
                  <a:pt x="120359" y="355324"/>
                </a:cubicBezTo>
                <a:lnTo>
                  <a:pt x="163892" y="355324"/>
                </a:lnTo>
                <a:lnTo>
                  <a:pt x="163892" y="93161"/>
                </a:lnTo>
                <a:lnTo>
                  <a:pt x="163892" y="21952"/>
                </a:lnTo>
                <a:lnTo>
                  <a:pt x="163892" y="10351"/>
                </a:lnTo>
                <a:cubicBezTo>
                  <a:pt x="163892" y="16065"/>
                  <a:pt x="181308" y="20702"/>
                  <a:pt x="202802" y="20702"/>
                </a:cubicBezTo>
                <a:cubicBezTo>
                  <a:pt x="224295" y="20702"/>
                  <a:pt x="241711" y="16065"/>
                  <a:pt x="241711" y="10351"/>
                </a:cubicBezTo>
                <a:cubicBezTo>
                  <a:pt x="241711" y="4637"/>
                  <a:pt x="259127" y="0"/>
                  <a:pt x="28062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0C1745A-E9C6-4FFA-8653-F4C773555804}"/>
              </a:ext>
            </a:extLst>
          </p:cNvPr>
          <p:cNvSpPr/>
          <p:nvPr/>
        </p:nvSpPr>
        <p:spPr>
          <a:xfrm>
            <a:off x="5875955" y="3382193"/>
            <a:ext cx="167203" cy="303301"/>
          </a:xfrm>
          <a:custGeom>
            <a:avLst/>
            <a:gdLst>
              <a:gd name="connsiteX0" fmla="*/ 280620 w 328583"/>
              <a:gd name="connsiteY0" fmla="*/ 0 h 596040"/>
              <a:gd name="connsiteX1" fmla="*/ 319529 w 328583"/>
              <a:gd name="connsiteY1" fmla="*/ 10351 h 596040"/>
              <a:gd name="connsiteX2" fmla="*/ 319529 w 328583"/>
              <a:gd name="connsiteY2" fmla="*/ 93161 h 596040"/>
              <a:gd name="connsiteX3" fmla="*/ 280620 w 328583"/>
              <a:gd name="connsiteY3" fmla="*/ 82810 h 596040"/>
              <a:gd name="connsiteX4" fmla="*/ 241711 w 328583"/>
              <a:gd name="connsiteY4" fmla="*/ 93161 h 596040"/>
              <a:gd name="connsiteX5" fmla="*/ 240716 w 328583"/>
              <a:gd name="connsiteY5" fmla="*/ 94472 h 596040"/>
              <a:gd name="connsiteX6" fmla="*/ 240716 w 328583"/>
              <a:gd name="connsiteY6" fmla="*/ 152442 h 596040"/>
              <a:gd name="connsiteX7" fmla="*/ 248701 w 328583"/>
              <a:gd name="connsiteY7" fmla="*/ 148346 h 596040"/>
              <a:gd name="connsiteX8" fmla="*/ 288642 w 328583"/>
              <a:gd name="connsiteY8" fmla="*/ 139858 h 596040"/>
              <a:gd name="connsiteX9" fmla="*/ 328583 w 328583"/>
              <a:gd name="connsiteY9" fmla="*/ 148346 h 596040"/>
              <a:gd name="connsiteX10" fmla="*/ 328583 w 328583"/>
              <a:gd name="connsiteY10" fmla="*/ 216246 h 596040"/>
              <a:gd name="connsiteX11" fmla="*/ 288642 w 328583"/>
              <a:gd name="connsiteY11" fmla="*/ 207758 h 596040"/>
              <a:gd name="connsiteX12" fmla="*/ 248701 w 328583"/>
              <a:gd name="connsiteY12" fmla="*/ 216246 h 596040"/>
              <a:gd name="connsiteX13" fmla="*/ 240716 w 328583"/>
              <a:gd name="connsiteY13" fmla="*/ 220342 h 596040"/>
              <a:gd name="connsiteX14" fmla="*/ 240716 w 328583"/>
              <a:gd name="connsiteY14" fmla="*/ 355324 h 596040"/>
              <a:gd name="connsiteX15" fmla="*/ 240716 w 328583"/>
              <a:gd name="connsiteY15" fmla="*/ 475682 h 596040"/>
              <a:gd name="connsiteX16" fmla="*/ 120358 w 328583"/>
              <a:gd name="connsiteY16" fmla="*/ 596040 h 596040"/>
              <a:gd name="connsiteX17" fmla="*/ 0 w 328583"/>
              <a:gd name="connsiteY17" fmla="*/ 475682 h 596040"/>
              <a:gd name="connsiteX18" fmla="*/ 0 w 328583"/>
              <a:gd name="connsiteY18" fmla="*/ 475682 h 596040"/>
              <a:gd name="connsiteX19" fmla="*/ 120359 w 328583"/>
              <a:gd name="connsiteY19" fmla="*/ 355324 h 596040"/>
              <a:gd name="connsiteX20" fmla="*/ 163892 w 328583"/>
              <a:gd name="connsiteY20" fmla="*/ 355324 h 596040"/>
              <a:gd name="connsiteX21" fmla="*/ 163892 w 328583"/>
              <a:gd name="connsiteY21" fmla="*/ 93161 h 596040"/>
              <a:gd name="connsiteX22" fmla="*/ 163892 w 328583"/>
              <a:gd name="connsiteY22" fmla="*/ 21952 h 596040"/>
              <a:gd name="connsiteX23" fmla="*/ 163892 w 328583"/>
              <a:gd name="connsiteY23" fmla="*/ 10351 h 596040"/>
              <a:gd name="connsiteX24" fmla="*/ 202802 w 328583"/>
              <a:gd name="connsiteY24" fmla="*/ 20702 h 596040"/>
              <a:gd name="connsiteX25" fmla="*/ 241711 w 328583"/>
              <a:gd name="connsiteY25" fmla="*/ 10351 h 596040"/>
              <a:gd name="connsiteX26" fmla="*/ 280620 w 328583"/>
              <a:gd name="connsiteY26" fmla="*/ 0 h 59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28583" h="596040">
                <a:moveTo>
                  <a:pt x="280620" y="0"/>
                </a:moveTo>
                <a:cubicBezTo>
                  <a:pt x="302113" y="0"/>
                  <a:pt x="319529" y="4637"/>
                  <a:pt x="319529" y="10351"/>
                </a:cubicBezTo>
                <a:lnTo>
                  <a:pt x="319529" y="93161"/>
                </a:lnTo>
                <a:cubicBezTo>
                  <a:pt x="319529" y="87447"/>
                  <a:pt x="302113" y="82810"/>
                  <a:pt x="280620" y="82810"/>
                </a:cubicBezTo>
                <a:cubicBezTo>
                  <a:pt x="259127" y="82810"/>
                  <a:pt x="241711" y="87447"/>
                  <a:pt x="241711" y="93161"/>
                </a:cubicBezTo>
                <a:lnTo>
                  <a:pt x="240716" y="94472"/>
                </a:lnTo>
                <a:lnTo>
                  <a:pt x="240716" y="152442"/>
                </a:lnTo>
                <a:lnTo>
                  <a:pt x="248701" y="148346"/>
                </a:lnTo>
                <a:cubicBezTo>
                  <a:pt x="248701" y="143661"/>
                  <a:pt x="266578" y="139858"/>
                  <a:pt x="288642" y="139858"/>
                </a:cubicBezTo>
                <a:cubicBezTo>
                  <a:pt x="310705" y="139858"/>
                  <a:pt x="328583" y="143661"/>
                  <a:pt x="328583" y="148346"/>
                </a:cubicBezTo>
                <a:lnTo>
                  <a:pt x="328583" y="216246"/>
                </a:lnTo>
                <a:cubicBezTo>
                  <a:pt x="328583" y="211561"/>
                  <a:pt x="310705" y="207758"/>
                  <a:pt x="288642" y="207758"/>
                </a:cubicBezTo>
                <a:cubicBezTo>
                  <a:pt x="266578" y="207758"/>
                  <a:pt x="248701" y="211561"/>
                  <a:pt x="248701" y="216246"/>
                </a:cubicBezTo>
                <a:lnTo>
                  <a:pt x="240716" y="220342"/>
                </a:lnTo>
                <a:lnTo>
                  <a:pt x="240716" y="355324"/>
                </a:lnTo>
                <a:lnTo>
                  <a:pt x="240716" y="475682"/>
                </a:lnTo>
                <a:cubicBezTo>
                  <a:pt x="240716" y="542154"/>
                  <a:pt x="186830" y="596040"/>
                  <a:pt x="120358" y="596040"/>
                </a:cubicBezTo>
                <a:cubicBezTo>
                  <a:pt x="53886" y="596040"/>
                  <a:pt x="0" y="542154"/>
                  <a:pt x="0" y="475682"/>
                </a:cubicBezTo>
                <a:lnTo>
                  <a:pt x="0" y="475682"/>
                </a:lnTo>
                <a:cubicBezTo>
                  <a:pt x="0" y="409210"/>
                  <a:pt x="53886" y="355324"/>
                  <a:pt x="120359" y="355324"/>
                </a:cubicBezTo>
                <a:lnTo>
                  <a:pt x="163892" y="355324"/>
                </a:lnTo>
                <a:lnTo>
                  <a:pt x="163892" y="93161"/>
                </a:lnTo>
                <a:lnTo>
                  <a:pt x="163892" y="21952"/>
                </a:lnTo>
                <a:lnTo>
                  <a:pt x="163892" y="10351"/>
                </a:lnTo>
                <a:cubicBezTo>
                  <a:pt x="163892" y="16065"/>
                  <a:pt x="181308" y="20702"/>
                  <a:pt x="202802" y="20702"/>
                </a:cubicBezTo>
                <a:cubicBezTo>
                  <a:pt x="224295" y="20702"/>
                  <a:pt x="241711" y="16065"/>
                  <a:pt x="241711" y="10351"/>
                </a:cubicBezTo>
                <a:cubicBezTo>
                  <a:pt x="241711" y="4637"/>
                  <a:pt x="259127" y="0"/>
                  <a:pt x="28062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" name="Neptune">
            <a:hlinkClick r:id="" action="ppaction://media"/>
            <a:extLst>
              <a:ext uri="{FF2B5EF4-FFF2-40B4-BE49-F238E27FC236}">
                <a16:creationId xmlns:a16="http://schemas.microsoft.com/office/drawing/2014/main" id="{E65FBBE1-E4D8-45AF-AD4C-98534E747B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368325" y="-5626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52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10527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20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30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8" dur="10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40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8" dur="10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50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8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60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8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64" presetClass="pat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70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5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 p14:presetBounceEnd="99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7" dur="1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64" presetClass="path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89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decel="10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5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fill="hold" grpId="2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0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4.16667E-6 4.81481E-6 L 0.94804 1.06481 " pathEditMode="relative" rAng="0" ptsTypes="AA">
                                          <p:cBhvr>
                                            <p:cTn id="129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396" y="532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2.08333E-7 2.22222E-6 L -1.31536 0.02083 " pathEditMode="relative" rAng="0" ptsTypes="AA">
                                          <p:cBhvr>
                                            <p:cTn id="131" dur="4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768" y="104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13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9" grpId="0" uiExpand="1" build="p"/>
          <p:bldP spid="26" grpId="0" animBg="1"/>
          <p:bldP spid="26" grpId="1" animBg="1"/>
          <p:bldP spid="26" grpId="2" animBg="1"/>
          <p:bldP spid="20" grpId="0" animBg="1"/>
          <p:bldP spid="20" grpId="1" animBg="1"/>
          <p:bldP spid="20" grpId="2" animBg="1"/>
          <p:bldP spid="20" grpId="3" animBg="1"/>
          <p:bldP spid="19" grpId="0" animBg="1"/>
          <p:bldP spid="19" grpId="1" animBg="1"/>
          <p:bldP spid="19" grpId="2" animBg="1"/>
          <p:bldP spid="19" grpId="3" animBg="1"/>
          <p:bldP spid="22" grpId="0" animBg="1"/>
          <p:bldP spid="22" grpId="1" animBg="1"/>
          <p:bldP spid="22" grpId="2" animBg="1"/>
          <p:bldP spid="22" grpId="3" animBg="1"/>
          <p:bldP spid="27" grpId="0" animBg="1"/>
          <p:bldP spid="27" grpId="1" animBg="1"/>
          <p:bldP spid="27" grpId="2" animBg="1"/>
          <p:bldP spid="21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5" grpId="0" animBg="1"/>
          <p:bldP spid="36" grpId="0" animBg="1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10527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20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30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0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40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0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50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4" presetClass="pat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60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ccel="50000" decel="5000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64" presetClass="pat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70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5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64" presetClass="path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4.16667E-6 0.11968 L 4.16667E-6 -2.96296E-6 " pathEditMode="relative" rAng="0" ptsTypes="AA">
                                          <p:cBhvr>
                                            <p:cTn id="89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decel="10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5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fill="hold" grpId="2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0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4.16667E-6 4.81481E-6 L 0.94804 1.06481 " pathEditMode="relative" rAng="0" ptsTypes="AA">
                                          <p:cBhvr>
                                            <p:cTn id="129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396" y="532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2.08333E-7 2.22222E-6 L -1.31536 0.02083 " pathEditMode="relative" rAng="0" ptsTypes="AA">
                                          <p:cBhvr>
                                            <p:cTn id="131" dur="4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768" y="104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13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9" grpId="0" uiExpand="1" build="p"/>
          <p:bldP spid="26" grpId="0" animBg="1"/>
          <p:bldP spid="26" grpId="1" animBg="1"/>
          <p:bldP spid="26" grpId="2" animBg="1"/>
          <p:bldP spid="20" grpId="0" animBg="1"/>
          <p:bldP spid="20" grpId="1" animBg="1"/>
          <p:bldP spid="20" grpId="2" animBg="1"/>
          <p:bldP spid="20" grpId="3" animBg="1"/>
          <p:bldP spid="19" grpId="0" animBg="1"/>
          <p:bldP spid="19" grpId="1" animBg="1"/>
          <p:bldP spid="19" grpId="2" animBg="1"/>
          <p:bldP spid="19" grpId="3" animBg="1"/>
          <p:bldP spid="22" grpId="0" animBg="1"/>
          <p:bldP spid="22" grpId="1" animBg="1"/>
          <p:bldP spid="22" grpId="2" animBg="1"/>
          <p:bldP spid="22" grpId="3" animBg="1"/>
          <p:bldP spid="27" grpId="0" animBg="1"/>
          <p:bldP spid="27" grpId="1" animBg="1"/>
          <p:bldP spid="27" grpId="2" animBg="1"/>
          <p:bldP spid="21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5" grpId="0" animBg="1"/>
          <p:bldP spid="36" grpId="0" animBg="1"/>
          <p:bldP spid="37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aphic 4">
            <a:extLst>
              <a:ext uri="{FF2B5EF4-FFF2-40B4-BE49-F238E27FC236}">
                <a16:creationId xmlns:a16="http://schemas.microsoft.com/office/drawing/2014/main" id="{12EEF884-3383-4CD6-AA90-B54296EA30A0}"/>
              </a:ext>
            </a:extLst>
          </p:cNvPr>
          <p:cNvGrpSpPr/>
          <p:nvPr/>
        </p:nvGrpSpPr>
        <p:grpSpPr>
          <a:xfrm rot="10800000">
            <a:off x="11170120" y="-1340739"/>
            <a:ext cx="961085" cy="957895"/>
            <a:chOff x="4762486" y="2828925"/>
            <a:chExt cx="961085" cy="957895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13CE3DFA-38BE-4887-8722-ECE56DA46C0B}"/>
                </a:ext>
              </a:extLst>
            </p:cNvPr>
            <p:cNvSpPr/>
            <p:nvPr/>
          </p:nvSpPr>
          <p:spPr>
            <a:xfrm>
              <a:off x="4762486" y="2901219"/>
              <a:ext cx="886886" cy="885600"/>
            </a:xfrm>
            <a:custGeom>
              <a:avLst/>
              <a:gdLst>
                <a:gd name="connsiteX0" fmla="*/ 12586 w 886886"/>
                <a:gd name="connsiteY0" fmla="*/ 832866 h 885600"/>
                <a:gd name="connsiteX1" fmla="*/ 630378 w 886886"/>
                <a:gd name="connsiteY1" fmla="*/ 0 h 885600"/>
                <a:gd name="connsiteX2" fmla="*/ 886886 w 886886"/>
                <a:gd name="connsiteY2" fmla="*/ 260033 h 885600"/>
                <a:gd name="connsiteX3" fmla="*/ 52306 w 886886"/>
                <a:gd name="connsiteY3" fmla="*/ 873347 h 885600"/>
                <a:gd name="connsiteX4" fmla="*/ 12586 w 886886"/>
                <a:gd name="connsiteY4" fmla="*/ 832866 h 88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886" h="885600">
                  <a:moveTo>
                    <a:pt x="12586" y="832866"/>
                  </a:moveTo>
                  <a:lnTo>
                    <a:pt x="630378" y="0"/>
                  </a:lnTo>
                  <a:lnTo>
                    <a:pt x="886886" y="260033"/>
                  </a:lnTo>
                  <a:lnTo>
                    <a:pt x="52306" y="873347"/>
                  </a:lnTo>
                  <a:cubicBezTo>
                    <a:pt x="12015" y="903637"/>
                    <a:pt x="-18084" y="873062"/>
                    <a:pt x="12586" y="832866"/>
                  </a:cubicBezTo>
                  <a:close/>
                </a:path>
              </a:pathLst>
            </a:custGeom>
            <a:solidFill>
              <a:srgbClr val="F39C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D9EC206B-07D4-445E-AEFA-628F0F012CCB}"/>
                </a:ext>
              </a:extLst>
            </p:cNvPr>
            <p:cNvSpPr/>
            <p:nvPr/>
          </p:nvSpPr>
          <p:spPr>
            <a:xfrm>
              <a:off x="5354764" y="2828925"/>
              <a:ext cx="368808" cy="368808"/>
            </a:xfrm>
            <a:custGeom>
              <a:avLst/>
              <a:gdLst>
                <a:gd name="connsiteX0" fmla="*/ 368808 w 368808"/>
                <a:gd name="connsiteY0" fmla="*/ 184404 h 368808"/>
                <a:gd name="connsiteX1" fmla="*/ 184404 w 368808"/>
                <a:gd name="connsiteY1" fmla="*/ 368808 h 368808"/>
                <a:gd name="connsiteX2" fmla="*/ 0 w 368808"/>
                <a:gd name="connsiteY2" fmla="*/ 184404 h 368808"/>
                <a:gd name="connsiteX3" fmla="*/ 184404 w 368808"/>
                <a:gd name="connsiteY3" fmla="*/ 0 h 368808"/>
                <a:gd name="connsiteX4" fmla="*/ 368808 w 368808"/>
                <a:gd name="connsiteY4" fmla="*/ 184404 h 368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808" h="368808">
                  <a:moveTo>
                    <a:pt x="368808" y="184404"/>
                  </a:moveTo>
                  <a:cubicBezTo>
                    <a:pt x="368808" y="286248"/>
                    <a:pt x="286248" y="368808"/>
                    <a:pt x="184404" y="368808"/>
                  </a:cubicBezTo>
                  <a:cubicBezTo>
                    <a:pt x="82561" y="368808"/>
                    <a:pt x="0" y="286248"/>
                    <a:pt x="0" y="184404"/>
                  </a:cubicBezTo>
                  <a:cubicBezTo>
                    <a:pt x="0" y="82560"/>
                    <a:pt x="82561" y="0"/>
                    <a:pt x="184404" y="0"/>
                  </a:cubicBezTo>
                  <a:cubicBezTo>
                    <a:pt x="286248" y="0"/>
                    <a:pt x="368808" y="82560"/>
                    <a:pt x="368808" y="184404"/>
                  </a:cubicBezTo>
                  <a:close/>
                </a:path>
              </a:pathLst>
            </a:custGeom>
            <a:solidFill>
              <a:srgbClr val="F39C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CA7DBFD-73A9-45D7-AC41-29772DFF0D0C}"/>
                </a:ext>
              </a:extLst>
            </p:cNvPr>
            <p:cNvSpPr/>
            <p:nvPr/>
          </p:nvSpPr>
          <p:spPr>
            <a:xfrm>
              <a:off x="5054360" y="2963132"/>
              <a:ext cx="538052" cy="533570"/>
            </a:xfrm>
            <a:custGeom>
              <a:avLst/>
              <a:gdLst>
                <a:gd name="connsiteX0" fmla="*/ 407274 w 538052"/>
                <a:gd name="connsiteY0" fmla="*/ 0 h 533570"/>
                <a:gd name="connsiteX1" fmla="*/ 19321 w 538052"/>
                <a:gd name="connsiteY1" fmla="*/ 477964 h 533570"/>
                <a:gd name="connsiteX2" fmla="*/ 54468 w 538052"/>
                <a:gd name="connsiteY2" fmla="*/ 515112 h 533570"/>
                <a:gd name="connsiteX3" fmla="*/ 538053 w 538052"/>
                <a:gd name="connsiteY3" fmla="*/ 130778 h 533570"/>
                <a:gd name="connsiteX4" fmla="*/ 407274 w 538052"/>
                <a:gd name="connsiteY4" fmla="*/ 0 h 53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052" h="533570">
                  <a:moveTo>
                    <a:pt x="407274" y="0"/>
                  </a:moveTo>
                  <a:lnTo>
                    <a:pt x="19321" y="477964"/>
                  </a:lnTo>
                  <a:cubicBezTo>
                    <a:pt x="-20208" y="526637"/>
                    <a:pt x="5605" y="553974"/>
                    <a:pt x="54468" y="515112"/>
                  </a:cubicBezTo>
                  <a:lnTo>
                    <a:pt x="538053" y="130778"/>
                  </a:lnTo>
                  <a:lnTo>
                    <a:pt x="407274" y="0"/>
                  </a:lnTo>
                  <a:close/>
                </a:path>
              </a:pathLst>
            </a:custGeom>
            <a:solidFill>
              <a:srgbClr val="F1C4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47" name="Graphic 4">
              <a:extLst>
                <a:ext uri="{FF2B5EF4-FFF2-40B4-BE49-F238E27FC236}">
                  <a16:creationId xmlns:a16="http://schemas.microsoft.com/office/drawing/2014/main" id="{73E7BA6E-04E1-4EB4-83EE-0C73F65B0F7F}"/>
                </a:ext>
              </a:extLst>
            </p:cNvPr>
            <p:cNvGrpSpPr/>
            <p:nvPr/>
          </p:nvGrpSpPr>
          <p:grpSpPr>
            <a:xfrm>
              <a:off x="5416105" y="2895184"/>
              <a:ext cx="241172" cy="241207"/>
              <a:chOff x="5416105" y="2895184"/>
              <a:chExt cx="241172" cy="241207"/>
            </a:xfrm>
          </p:grpSpPr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B277B9A1-1EEE-4CF8-A44F-CAE3449313C2}"/>
                  </a:ext>
                </a:extLst>
              </p:cNvPr>
              <p:cNvSpPr/>
              <p:nvPr/>
            </p:nvSpPr>
            <p:spPr>
              <a:xfrm>
                <a:off x="5416105" y="2895219"/>
                <a:ext cx="241172" cy="241173"/>
              </a:xfrm>
              <a:custGeom>
                <a:avLst/>
                <a:gdLst>
                  <a:gd name="connsiteX0" fmla="*/ 241173 w 241172"/>
                  <a:gd name="connsiteY0" fmla="*/ 120587 h 241173"/>
                  <a:gd name="connsiteX1" fmla="*/ 120586 w 241172"/>
                  <a:gd name="connsiteY1" fmla="*/ 241173 h 241173"/>
                  <a:gd name="connsiteX2" fmla="*/ 0 w 241172"/>
                  <a:gd name="connsiteY2" fmla="*/ 120587 h 241173"/>
                  <a:gd name="connsiteX3" fmla="*/ 120586 w 241172"/>
                  <a:gd name="connsiteY3" fmla="*/ 0 h 241173"/>
                  <a:gd name="connsiteX4" fmla="*/ 241173 w 241172"/>
                  <a:gd name="connsiteY4" fmla="*/ 120587 h 241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172" h="241173">
                    <a:moveTo>
                      <a:pt x="241173" y="120587"/>
                    </a:moveTo>
                    <a:cubicBezTo>
                      <a:pt x="241173" y="187185"/>
                      <a:pt x="187185" y="241173"/>
                      <a:pt x="120586" y="241173"/>
                    </a:cubicBezTo>
                    <a:cubicBezTo>
                      <a:pt x="53988" y="241173"/>
                      <a:pt x="0" y="187185"/>
                      <a:pt x="0" y="120587"/>
                    </a:cubicBezTo>
                    <a:cubicBezTo>
                      <a:pt x="0" y="53988"/>
                      <a:pt x="53988" y="0"/>
                      <a:pt x="120586" y="0"/>
                    </a:cubicBezTo>
                    <a:cubicBezTo>
                      <a:pt x="187185" y="0"/>
                      <a:pt x="241173" y="53988"/>
                      <a:pt x="241173" y="120587"/>
                    </a:cubicBezTo>
                    <a:close/>
                  </a:path>
                </a:pathLst>
              </a:custGeom>
              <a:solidFill>
                <a:srgbClr val="E67E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B85D6BE1-84C8-434A-86BB-582D5908717B}"/>
                  </a:ext>
                </a:extLst>
              </p:cNvPr>
              <p:cNvSpPr/>
              <p:nvPr/>
            </p:nvSpPr>
            <p:spPr>
              <a:xfrm>
                <a:off x="5450820" y="2895184"/>
                <a:ext cx="206304" cy="210933"/>
              </a:xfrm>
              <a:custGeom>
                <a:avLst/>
                <a:gdLst>
                  <a:gd name="connsiteX0" fmla="*/ 5671 w 206304"/>
                  <a:gd name="connsiteY0" fmla="*/ 30705 h 210933"/>
                  <a:gd name="connsiteX1" fmla="*/ 6052 w 206304"/>
                  <a:gd name="connsiteY1" fmla="*/ 60328 h 210933"/>
                  <a:gd name="connsiteX2" fmla="*/ 37580 w 206304"/>
                  <a:gd name="connsiteY2" fmla="*/ 59376 h 210933"/>
                  <a:gd name="connsiteX3" fmla="*/ 43104 w 206304"/>
                  <a:gd name="connsiteY3" fmla="*/ 53851 h 210933"/>
                  <a:gd name="connsiteX4" fmla="*/ 77204 w 206304"/>
                  <a:gd name="connsiteY4" fmla="*/ 51946 h 210933"/>
                  <a:gd name="connsiteX5" fmla="*/ 78156 w 206304"/>
                  <a:gd name="connsiteY5" fmla="*/ 86903 h 210933"/>
                  <a:gd name="connsiteX6" fmla="*/ 50724 w 206304"/>
                  <a:gd name="connsiteY6" fmla="*/ 114335 h 210933"/>
                  <a:gd name="connsiteX7" fmla="*/ 48914 w 206304"/>
                  <a:gd name="connsiteY7" fmla="*/ 148434 h 210933"/>
                  <a:gd name="connsiteX8" fmla="*/ 83871 w 206304"/>
                  <a:gd name="connsiteY8" fmla="*/ 149387 h 210933"/>
                  <a:gd name="connsiteX9" fmla="*/ 97206 w 206304"/>
                  <a:gd name="connsiteY9" fmla="*/ 136052 h 210933"/>
                  <a:gd name="connsiteX10" fmla="*/ 122352 w 206304"/>
                  <a:gd name="connsiteY10" fmla="*/ 127098 h 210933"/>
                  <a:gd name="connsiteX11" fmla="*/ 138259 w 206304"/>
                  <a:gd name="connsiteY11" fmla="*/ 168627 h 210933"/>
                  <a:gd name="connsiteX12" fmla="*/ 132353 w 206304"/>
                  <a:gd name="connsiteY12" fmla="*/ 194726 h 210933"/>
                  <a:gd name="connsiteX13" fmla="*/ 171977 w 206304"/>
                  <a:gd name="connsiteY13" fmla="*/ 204441 h 210933"/>
                  <a:gd name="connsiteX14" fmla="*/ 171120 w 206304"/>
                  <a:gd name="connsiteY14" fmla="*/ 35087 h 210933"/>
                  <a:gd name="connsiteX15" fmla="*/ 5671 w 206304"/>
                  <a:gd name="connsiteY15" fmla="*/ 30705 h 210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6304" h="210933">
                    <a:moveTo>
                      <a:pt x="5671" y="30705"/>
                    </a:moveTo>
                    <a:cubicBezTo>
                      <a:pt x="-1378" y="40135"/>
                      <a:pt x="-2521" y="51756"/>
                      <a:pt x="6052" y="60328"/>
                    </a:cubicBezTo>
                    <a:cubicBezTo>
                      <a:pt x="14624" y="68901"/>
                      <a:pt x="29007" y="67948"/>
                      <a:pt x="37580" y="59376"/>
                    </a:cubicBezTo>
                    <a:lnTo>
                      <a:pt x="43104" y="53851"/>
                    </a:lnTo>
                    <a:cubicBezTo>
                      <a:pt x="52343" y="44612"/>
                      <a:pt x="67488" y="43278"/>
                      <a:pt x="77204" y="51946"/>
                    </a:cubicBezTo>
                    <a:cubicBezTo>
                      <a:pt x="87586" y="61281"/>
                      <a:pt x="87872" y="77187"/>
                      <a:pt x="78156" y="86903"/>
                    </a:cubicBezTo>
                    <a:lnTo>
                      <a:pt x="50724" y="114335"/>
                    </a:lnTo>
                    <a:cubicBezTo>
                      <a:pt x="41485" y="123574"/>
                      <a:pt x="40151" y="138719"/>
                      <a:pt x="48914" y="148434"/>
                    </a:cubicBezTo>
                    <a:cubicBezTo>
                      <a:pt x="58249" y="158817"/>
                      <a:pt x="74156" y="159102"/>
                      <a:pt x="83871" y="149387"/>
                    </a:cubicBezTo>
                    <a:lnTo>
                      <a:pt x="97206" y="136052"/>
                    </a:lnTo>
                    <a:cubicBezTo>
                      <a:pt x="103778" y="129480"/>
                      <a:pt x="113113" y="125670"/>
                      <a:pt x="122352" y="127098"/>
                    </a:cubicBezTo>
                    <a:cubicBezTo>
                      <a:pt x="143688" y="130242"/>
                      <a:pt x="150546" y="155483"/>
                      <a:pt x="138259" y="168627"/>
                    </a:cubicBezTo>
                    <a:cubicBezTo>
                      <a:pt x="131687" y="175676"/>
                      <a:pt x="128829" y="185677"/>
                      <a:pt x="132353" y="194726"/>
                    </a:cubicBezTo>
                    <a:cubicBezTo>
                      <a:pt x="139211" y="212252"/>
                      <a:pt x="159976" y="215681"/>
                      <a:pt x="171977" y="204441"/>
                    </a:cubicBezTo>
                    <a:cubicBezTo>
                      <a:pt x="217983" y="157293"/>
                      <a:pt x="217793" y="81855"/>
                      <a:pt x="171120" y="35087"/>
                    </a:cubicBezTo>
                    <a:cubicBezTo>
                      <a:pt x="125591" y="-10252"/>
                      <a:pt x="53105" y="-11586"/>
                      <a:pt x="5671" y="30705"/>
                    </a:cubicBezTo>
                    <a:close/>
                  </a:path>
                </a:pathLst>
              </a:custGeom>
              <a:solidFill>
                <a:srgbClr val="D354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8E784D6E-C462-4E3C-A691-C3DABE7A0D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1306" r="7388" b="89313"/>
          <a:stretch>
            <a:fillRect/>
          </a:stretch>
        </p:blipFill>
        <p:spPr>
          <a:xfrm>
            <a:off x="-2933698" y="4364038"/>
            <a:ext cx="18973799" cy="2493962"/>
          </a:xfrm>
          <a:custGeom>
            <a:avLst/>
            <a:gdLst>
              <a:gd name="connsiteX0" fmla="*/ 0 w 18973799"/>
              <a:gd name="connsiteY0" fmla="*/ 0 h 2493962"/>
              <a:gd name="connsiteX1" fmla="*/ 18973799 w 18973799"/>
              <a:gd name="connsiteY1" fmla="*/ 0 h 2493962"/>
              <a:gd name="connsiteX2" fmla="*/ 18973799 w 18973799"/>
              <a:gd name="connsiteY2" fmla="*/ 2493962 h 2493962"/>
              <a:gd name="connsiteX3" fmla="*/ 0 w 18973799"/>
              <a:gd name="connsiteY3" fmla="*/ 2493962 h 249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73799" h="2493962">
                <a:moveTo>
                  <a:pt x="0" y="0"/>
                </a:moveTo>
                <a:lnTo>
                  <a:pt x="18973799" y="0"/>
                </a:lnTo>
                <a:lnTo>
                  <a:pt x="18973799" y="2493962"/>
                </a:lnTo>
                <a:lnTo>
                  <a:pt x="0" y="2493962"/>
                </a:lnTo>
                <a:close/>
              </a:path>
            </a:pathLst>
          </a:cu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97BE7190-5AD3-4695-B9C6-F49F1ACD8FD7}"/>
              </a:ext>
            </a:extLst>
          </p:cNvPr>
          <p:cNvSpPr/>
          <p:nvPr/>
        </p:nvSpPr>
        <p:spPr>
          <a:xfrm>
            <a:off x="5134966" y="4764103"/>
            <a:ext cx="334976" cy="3349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hlinkClick r:id="rId7" action="ppaction://hlinksldjump"/>
            <a:extLst>
              <a:ext uri="{FF2B5EF4-FFF2-40B4-BE49-F238E27FC236}">
                <a16:creationId xmlns:a16="http://schemas.microsoft.com/office/drawing/2014/main" id="{111A772B-44C6-471D-A938-04F5CE36A5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11113" y="5611020"/>
            <a:ext cx="679100" cy="6462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BB3C75-B230-485F-B8D1-FA95B7979B1D}"/>
              </a:ext>
            </a:extLst>
          </p:cNvPr>
          <p:cNvSpPr txBox="1"/>
          <p:nvPr/>
        </p:nvSpPr>
        <p:spPr>
          <a:xfrm>
            <a:off x="11232940" y="6316663"/>
            <a:ext cx="817561" cy="26500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i="1" spc="10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</a:t>
            </a:r>
            <a:br>
              <a:rPr lang="en-US" sz="1200" i="1" spc="10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1200" i="1" spc="10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back</a:t>
            </a:r>
            <a:endParaRPr lang="en-GB" sz="1600" i="1" spc="10" dirty="0">
              <a:solidFill>
                <a:schemeClr val="bg1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4005879-E9E2-40DC-AA49-B8DADAA51D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2666363" y="3658937"/>
            <a:ext cx="2576944" cy="1458479"/>
          </a:xfrm>
          <a:prstGeom prst="rect">
            <a:avLst/>
          </a:prstGeom>
        </p:spPr>
      </p:pic>
      <p:grpSp>
        <p:nvGrpSpPr>
          <p:cNvPr id="5" name="Graphic 3">
            <a:extLst>
              <a:ext uri="{FF2B5EF4-FFF2-40B4-BE49-F238E27FC236}">
                <a16:creationId xmlns:a16="http://schemas.microsoft.com/office/drawing/2014/main" id="{D761A824-27E4-4F14-ACD1-D0972F76A87D}"/>
              </a:ext>
            </a:extLst>
          </p:cNvPr>
          <p:cNvGrpSpPr/>
          <p:nvPr/>
        </p:nvGrpSpPr>
        <p:grpSpPr>
          <a:xfrm flipH="1">
            <a:off x="5879937" y="4549775"/>
            <a:ext cx="1470659" cy="689799"/>
            <a:chOff x="5883746" y="4549775"/>
            <a:chExt cx="1470659" cy="68979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B7FC04-10C1-4247-AEAF-CE1C0F848820}"/>
                </a:ext>
              </a:extLst>
            </p:cNvPr>
            <p:cNvSpPr/>
            <p:nvPr/>
          </p:nvSpPr>
          <p:spPr>
            <a:xfrm>
              <a:off x="5886366" y="4935659"/>
              <a:ext cx="520445" cy="303915"/>
            </a:xfrm>
            <a:custGeom>
              <a:avLst/>
              <a:gdLst>
                <a:gd name="connsiteX0" fmla="*/ 409004 w 520445"/>
                <a:gd name="connsiteY0" fmla="*/ 21976 h 303915"/>
                <a:gd name="connsiteX1" fmla="*/ 224504 w 520445"/>
                <a:gd name="connsiteY1" fmla="*/ 1116 h 303915"/>
                <a:gd name="connsiteX2" fmla="*/ 95726 w 520445"/>
                <a:gd name="connsiteY2" fmla="*/ 100271 h 303915"/>
                <a:gd name="connsiteX3" fmla="*/ 95726 w 520445"/>
                <a:gd name="connsiteY3" fmla="*/ 149039 h 303915"/>
                <a:gd name="connsiteX4" fmla="*/ 0 w 520445"/>
                <a:gd name="connsiteY4" fmla="*/ 234288 h 303915"/>
                <a:gd name="connsiteX5" fmla="*/ 69628 w 520445"/>
                <a:gd name="connsiteY5" fmla="*/ 303916 h 303915"/>
                <a:gd name="connsiteX6" fmla="*/ 520446 w 520445"/>
                <a:gd name="connsiteY6" fmla="*/ 303916 h 303915"/>
                <a:gd name="connsiteX7" fmla="*/ 409004 w 520445"/>
                <a:gd name="connsiteY7" fmla="*/ 21976 h 303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0445" h="303915">
                  <a:moveTo>
                    <a:pt x="409004" y="21976"/>
                  </a:moveTo>
                  <a:cubicBezTo>
                    <a:pt x="409004" y="21976"/>
                    <a:pt x="262795" y="-5837"/>
                    <a:pt x="224504" y="1116"/>
                  </a:cubicBezTo>
                  <a:cubicBezTo>
                    <a:pt x="186214" y="8069"/>
                    <a:pt x="95726" y="100271"/>
                    <a:pt x="95726" y="100271"/>
                  </a:cubicBezTo>
                  <a:lnTo>
                    <a:pt x="95726" y="149039"/>
                  </a:lnTo>
                  <a:lnTo>
                    <a:pt x="0" y="234288"/>
                  </a:lnTo>
                  <a:lnTo>
                    <a:pt x="69628" y="303916"/>
                  </a:lnTo>
                  <a:lnTo>
                    <a:pt x="520446" y="303916"/>
                  </a:lnTo>
                  <a:lnTo>
                    <a:pt x="409004" y="2197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FF26EFA-C7D0-48E9-8199-4D973DD1510C}"/>
                </a:ext>
              </a:extLst>
            </p:cNvPr>
            <p:cNvSpPr/>
            <p:nvPr/>
          </p:nvSpPr>
          <p:spPr>
            <a:xfrm>
              <a:off x="6292749" y="4549775"/>
              <a:ext cx="1061656" cy="689799"/>
            </a:xfrm>
            <a:custGeom>
              <a:avLst/>
              <a:gdLst>
                <a:gd name="connsiteX0" fmla="*/ 0 w 1061656"/>
                <a:gd name="connsiteY0" fmla="*/ 407860 h 689799"/>
                <a:gd name="connsiteX1" fmla="*/ 163640 w 1061656"/>
                <a:gd name="connsiteY1" fmla="*/ 273843 h 689799"/>
                <a:gd name="connsiteX2" fmla="*/ 352997 w 1061656"/>
                <a:gd name="connsiteY2" fmla="*/ 68389 h 689799"/>
                <a:gd name="connsiteX3" fmla="*/ 774573 w 1061656"/>
                <a:gd name="connsiteY3" fmla="*/ 19716 h 689799"/>
                <a:gd name="connsiteX4" fmla="*/ 962501 w 1061656"/>
                <a:gd name="connsiteY4" fmla="*/ 272128 h 689799"/>
                <a:gd name="connsiteX5" fmla="*/ 932879 w 1061656"/>
                <a:gd name="connsiteY5" fmla="*/ 336517 h 689799"/>
                <a:gd name="connsiteX6" fmla="*/ 1061657 w 1061656"/>
                <a:gd name="connsiteY6" fmla="*/ 562736 h 689799"/>
                <a:gd name="connsiteX7" fmla="*/ 933641 w 1061656"/>
                <a:gd name="connsiteY7" fmla="*/ 689800 h 689799"/>
                <a:gd name="connsiteX8" fmla="*/ 810101 w 1061656"/>
                <a:gd name="connsiteY8" fmla="*/ 689800 h 689799"/>
                <a:gd name="connsiteX9" fmla="*/ 847630 w 1061656"/>
                <a:gd name="connsiteY9" fmla="*/ 630078 h 689799"/>
                <a:gd name="connsiteX10" fmla="*/ 725805 w 1061656"/>
                <a:gd name="connsiteY10" fmla="*/ 545305 h 689799"/>
                <a:gd name="connsiteX11" fmla="*/ 111443 w 1061656"/>
                <a:gd name="connsiteY11" fmla="*/ 689800 h 689799"/>
                <a:gd name="connsiteX12" fmla="*/ 0 w 1061656"/>
                <a:gd name="connsiteY12" fmla="*/ 407860 h 689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61656" h="689799">
                  <a:moveTo>
                    <a:pt x="0" y="407860"/>
                  </a:moveTo>
                  <a:cubicBezTo>
                    <a:pt x="0" y="407860"/>
                    <a:pt x="120587" y="325659"/>
                    <a:pt x="163640" y="273843"/>
                  </a:cubicBezTo>
                  <a:cubicBezTo>
                    <a:pt x="206693" y="222027"/>
                    <a:pt x="254032" y="126967"/>
                    <a:pt x="352997" y="68389"/>
                  </a:cubicBezTo>
                  <a:cubicBezTo>
                    <a:pt x="451961" y="9810"/>
                    <a:pt x="657892" y="-23623"/>
                    <a:pt x="774573" y="19716"/>
                  </a:cubicBezTo>
                  <a:cubicBezTo>
                    <a:pt x="891254" y="63055"/>
                    <a:pt x="962501" y="272128"/>
                    <a:pt x="962501" y="272128"/>
                  </a:cubicBezTo>
                  <a:lnTo>
                    <a:pt x="932879" y="336517"/>
                  </a:lnTo>
                  <a:cubicBezTo>
                    <a:pt x="932879" y="336517"/>
                    <a:pt x="1044226" y="451389"/>
                    <a:pt x="1061657" y="562736"/>
                  </a:cubicBezTo>
                  <a:lnTo>
                    <a:pt x="933641" y="689800"/>
                  </a:lnTo>
                  <a:lnTo>
                    <a:pt x="810101" y="689800"/>
                  </a:lnTo>
                  <a:lnTo>
                    <a:pt x="847630" y="630078"/>
                  </a:lnTo>
                  <a:cubicBezTo>
                    <a:pt x="847630" y="630078"/>
                    <a:pt x="778002" y="560926"/>
                    <a:pt x="725805" y="545305"/>
                  </a:cubicBezTo>
                  <a:cubicBezTo>
                    <a:pt x="725805" y="545305"/>
                    <a:pt x="532638" y="689800"/>
                    <a:pt x="111443" y="689800"/>
                  </a:cubicBezTo>
                  <a:lnTo>
                    <a:pt x="0" y="407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F7C1CB5-6972-41E1-B494-E50E869ED5F8}"/>
                </a:ext>
              </a:extLst>
            </p:cNvPr>
            <p:cNvSpPr/>
            <p:nvPr/>
          </p:nvSpPr>
          <p:spPr>
            <a:xfrm>
              <a:off x="6570498" y="4872291"/>
              <a:ext cx="448056" cy="355854"/>
            </a:xfrm>
            <a:custGeom>
              <a:avLst/>
              <a:gdLst>
                <a:gd name="connsiteX0" fmla="*/ 33909 w 448056"/>
                <a:gd name="connsiteY0" fmla="*/ 355854 h 355854"/>
                <a:gd name="connsiteX1" fmla="*/ 215265 w 448056"/>
                <a:gd name="connsiteY1" fmla="*/ 325755 h 355854"/>
                <a:gd name="connsiteX2" fmla="*/ 448056 w 448056"/>
                <a:gd name="connsiteY2" fmla="*/ 222790 h 355854"/>
                <a:gd name="connsiteX3" fmla="*/ 295370 w 448056"/>
                <a:gd name="connsiteY3" fmla="*/ 177927 h 355854"/>
                <a:gd name="connsiteX4" fmla="*/ 237458 w 448056"/>
                <a:gd name="connsiteY4" fmla="*/ 0 h 355854"/>
                <a:gd name="connsiteX5" fmla="*/ 250698 w 448056"/>
                <a:gd name="connsiteY5" fmla="*/ 189738 h 355854"/>
                <a:gd name="connsiteX6" fmla="*/ 0 w 448056"/>
                <a:gd name="connsiteY6" fmla="*/ 268034 h 355854"/>
                <a:gd name="connsiteX7" fmla="*/ 33909 w 448056"/>
                <a:gd name="connsiteY7" fmla="*/ 355854 h 35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8056" h="355854">
                  <a:moveTo>
                    <a:pt x="33909" y="355854"/>
                  </a:moveTo>
                  <a:cubicBezTo>
                    <a:pt x="85820" y="350044"/>
                    <a:pt x="154305" y="339376"/>
                    <a:pt x="215265" y="325755"/>
                  </a:cubicBezTo>
                  <a:cubicBezTo>
                    <a:pt x="351568" y="295275"/>
                    <a:pt x="448056" y="222790"/>
                    <a:pt x="448056" y="222790"/>
                  </a:cubicBezTo>
                  <a:lnTo>
                    <a:pt x="295370" y="177927"/>
                  </a:lnTo>
                  <a:lnTo>
                    <a:pt x="237458" y="0"/>
                  </a:lnTo>
                  <a:lnTo>
                    <a:pt x="250698" y="189738"/>
                  </a:lnTo>
                  <a:lnTo>
                    <a:pt x="0" y="268034"/>
                  </a:lnTo>
                  <a:lnTo>
                    <a:pt x="33909" y="355854"/>
                  </a:ln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D6FBA6-5E23-4328-BC14-86B5812A3CB5}"/>
                </a:ext>
              </a:extLst>
            </p:cNvPr>
            <p:cNvSpPr/>
            <p:nvPr/>
          </p:nvSpPr>
          <p:spPr>
            <a:xfrm>
              <a:off x="6183116" y="4989384"/>
              <a:ext cx="108891" cy="112649"/>
            </a:xfrm>
            <a:custGeom>
              <a:avLst/>
              <a:gdLst>
                <a:gd name="connsiteX0" fmla="*/ 95726 w 108891"/>
                <a:gd name="connsiteY0" fmla="*/ 112650 h 112649"/>
                <a:gd name="connsiteX1" fmla="*/ 0 w 108891"/>
                <a:gd name="connsiteY1" fmla="*/ 27401 h 112649"/>
                <a:gd name="connsiteX2" fmla="*/ 95726 w 108891"/>
                <a:gd name="connsiteY2" fmla="*/ 6541 h 112649"/>
                <a:gd name="connsiteX3" fmla="*/ 95726 w 108891"/>
                <a:gd name="connsiteY3" fmla="*/ 112650 h 112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891" h="112649">
                  <a:moveTo>
                    <a:pt x="95726" y="112650"/>
                  </a:moveTo>
                  <a:lnTo>
                    <a:pt x="0" y="27401"/>
                  </a:lnTo>
                  <a:cubicBezTo>
                    <a:pt x="0" y="27401"/>
                    <a:pt x="66103" y="-16128"/>
                    <a:pt x="95726" y="6541"/>
                  </a:cubicBezTo>
                  <a:cubicBezTo>
                    <a:pt x="125349" y="29116"/>
                    <a:pt x="95726" y="112650"/>
                    <a:pt x="95726" y="11265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C9FBEA6-9A0D-4C4F-BA2C-CB48ACBADF8A}"/>
                </a:ext>
              </a:extLst>
            </p:cNvPr>
            <p:cNvSpPr/>
            <p:nvPr/>
          </p:nvSpPr>
          <p:spPr>
            <a:xfrm>
              <a:off x="5883746" y="5128894"/>
              <a:ext cx="54991" cy="87153"/>
            </a:xfrm>
            <a:custGeom>
              <a:avLst/>
              <a:gdLst>
                <a:gd name="connsiteX0" fmla="*/ 46101 w 54991"/>
                <a:gd name="connsiteY0" fmla="*/ 0 h 87153"/>
                <a:gd name="connsiteX1" fmla="*/ 46101 w 54991"/>
                <a:gd name="connsiteY1" fmla="*/ 87154 h 87153"/>
                <a:gd name="connsiteX2" fmla="*/ 0 w 54991"/>
                <a:gd name="connsiteY2" fmla="*/ 41053 h 87153"/>
                <a:gd name="connsiteX3" fmla="*/ 46101 w 54991"/>
                <a:gd name="connsiteY3" fmla="*/ 0 h 8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91" h="87153">
                  <a:moveTo>
                    <a:pt x="46101" y="0"/>
                  </a:moveTo>
                  <a:cubicBezTo>
                    <a:pt x="46101" y="0"/>
                    <a:pt x="66104" y="44482"/>
                    <a:pt x="46101" y="87154"/>
                  </a:cubicBezTo>
                  <a:lnTo>
                    <a:pt x="0" y="41053"/>
                  </a:lnTo>
                  <a:lnTo>
                    <a:pt x="46101" y="0"/>
                  </a:lnTo>
                  <a:close/>
                </a:path>
              </a:pathLst>
            </a:custGeom>
            <a:solidFill>
              <a:srgbClr val="4A5B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8DD3A20-A9BE-406A-8D82-7F7A65FD8554}"/>
                </a:ext>
              </a:extLst>
            </p:cNvPr>
            <p:cNvSpPr/>
            <p:nvPr/>
          </p:nvSpPr>
          <p:spPr>
            <a:xfrm>
              <a:off x="6523399" y="4913248"/>
              <a:ext cx="456102" cy="326326"/>
            </a:xfrm>
            <a:custGeom>
              <a:avLst/>
              <a:gdLst>
                <a:gd name="connsiteX0" fmla="*/ 123680 w 456102"/>
                <a:gd name="connsiteY0" fmla="*/ 0 h 326326"/>
                <a:gd name="connsiteX1" fmla="*/ 297702 w 456102"/>
                <a:gd name="connsiteY1" fmla="*/ 148780 h 326326"/>
                <a:gd name="connsiteX2" fmla="*/ 308180 w 456102"/>
                <a:gd name="connsiteY2" fmla="*/ 216694 h 326326"/>
                <a:gd name="connsiteX3" fmla="*/ 412574 w 456102"/>
                <a:gd name="connsiteY3" fmla="*/ 260223 h 326326"/>
                <a:gd name="connsiteX4" fmla="*/ 456103 w 456102"/>
                <a:gd name="connsiteY4" fmla="*/ 326326 h 326326"/>
                <a:gd name="connsiteX5" fmla="*/ 149779 w 456102"/>
                <a:gd name="connsiteY5" fmla="*/ 326326 h 326326"/>
                <a:gd name="connsiteX6" fmla="*/ 47099 w 456102"/>
                <a:gd name="connsiteY6" fmla="*/ 227076 h 326326"/>
                <a:gd name="connsiteX7" fmla="*/ 123680 w 456102"/>
                <a:gd name="connsiteY7" fmla="*/ 0 h 32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6102" h="326326">
                  <a:moveTo>
                    <a:pt x="123680" y="0"/>
                  </a:moveTo>
                  <a:cubicBezTo>
                    <a:pt x="123680" y="0"/>
                    <a:pt x="269889" y="115729"/>
                    <a:pt x="297702" y="148780"/>
                  </a:cubicBezTo>
                  <a:lnTo>
                    <a:pt x="308180" y="216694"/>
                  </a:lnTo>
                  <a:lnTo>
                    <a:pt x="412574" y="260223"/>
                  </a:lnTo>
                  <a:lnTo>
                    <a:pt x="456103" y="326326"/>
                  </a:lnTo>
                  <a:lnTo>
                    <a:pt x="149779" y="326326"/>
                  </a:lnTo>
                  <a:lnTo>
                    <a:pt x="47099" y="227076"/>
                  </a:lnTo>
                  <a:cubicBezTo>
                    <a:pt x="47099" y="227076"/>
                    <a:pt x="-99109" y="70580"/>
                    <a:pt x="123680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9F76B0-0922-4F70-993B-53583AEE1710}"/>
                </a:ext>
              </a:extLst>
            </p:cNvPr>
            <p:cNvSpPr/>
            <p:nvPr/>
          </p:nvSpPr>
          <p:spPr>
            <a:xfrm>
              <a:off x="6059768" y="5032978"/>
              <a:ext cx="34480" cy="34480"/>
            </a:xfrm>
            <a:custGeom>
              <a:avLst/>
              <a:gdLst>
                <a:gd name="connsiteX0" fmla="*/ 34481 w 34480"/>
                <a:gd name="connsiteY0" fmla="*/ 17240 h 34480"/>
                <a:gd name="connsiteX1" fmla="*/ 17240 w 34480"/>
                <a:gd name="connsiteY1" fmla="*/ 34481 h 34480"/>
                <a:gd name="connsiteX2" fmla="*/ 0 w 34480"/>
                <a:gd name="connsiteY2" fmla="*/ 17240 h 34480"/>
                <a:gd name="connsiteX3" fmla="*/ 17240 w 34480"/>
                <a:gd name="connsiteY3" fmla="*/ 0 h 34480"/>
                <a:gd name="connsiteX4" fmla="*/ 34481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34481" y="17240"/>
                  </a:moveTo>
                  <a:cubicBezTo>
                    <a:pt x="34481" y="26762"/>
                    <a:pt x="26762" y="34481"/>
                    <a:pt x="17240" y="34481"/>
                  </a:cubicBezTo>
                  <a:cubicBezTo>
                    <a:pt x="7719" y="34481"/>
                    <a:pt x="0" y="26762"/>
                    <a:pt x="0" y="17240"/>
                  </a:cubicBezTo>
                  <a:cubicBezTo>
                    <a:pt x="0" y="7719"/>
                    <a:pt x="7719" y="0"/>
                    <a:pt x="17240" y="0"/>
                  </a:cubicBezTo>
                  <a:cubicBezTo>
                    <a:pt x="26762" y="0"/>
                    <a:pt x="34481" y="7719"/>
                    <a:pt x="34481" y="17240"/>
                  </a:cubicBezTo>
                  <a:close/>
                </a:path>
              </a:pathLst>
            </a:custGeom>
            <a:solidFill>
              <a:srgbClr val="4A5B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6CA7C96-9D0E-413E-B3AC-7852C60A43E7}"/>
                </a:ext>
              </a:extLst>
            </p:cNvPr>
            <p:cNvSpPr/>
            <p:nvPr/>
          </p:nvSpPr>
          <p:spPr>
            <a:xfrm>
              <a:off x="6023858" y="4741666"/>
              <a:ext cx="248845" cy="194632"/>
            </a:xfrm>
            <a:custGeom>
              <a:avLst/>
              <a:gdLst>
                <a:gd name="connsiteX0" fmla="*/ 0 w 248845"/>
                <a:gd name="connsiteY0" fmla="*/ 194633 h 194632"/>
                <a:gd name="connsiteX1" fmla="*/ 247079 w 248845"/>
                <a:gd name="connsiteY1" fmla="*/ 193966 h 194632"/>
                <a:gd name="connsiteX2" fmla="*/ 159258 w 248845"/>
                <a:gd name="connsiteY2" fmla="*/ 37 h 194632"/>
                <a:gd name="connsiteX3" fmla="*/ 0 w 248845"/>
                <a:gd name="connsiteY3" fmla="*/ 194633 h 194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845" h="194632">
                  <a:moveTo>
                    <a:pt x="0" y="194633"/>
                  </a:moveTo>
                  <a:lnTo>
                    <a:pt x="247079" y="193966"/>
                  </a:lnTo>
                  <a:cubicBezTo>
                    <a:pt x="247079" y="193966"/>
                    <a:pt x="268891" y="3180"/>
                    <a:pt x="159258" y="37"/>
                  </a:cubicBezTo>
                  <a:cubicBezTo>
                    <a:pt x="49625" y="-3106"/>
                    <a:pt x="0" y="194633"/>
                    <a:pt x="0" y="19463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27C4470-F68E-4963-85C3-51CF8FC46789}"/>
                </a:ext>
              </a:extLst>
            </p:cNvPr>
            <p:cNvSpPr/>
            <p:nvPr/>
          </p:nvSpPr>
          <p:spPr>
            <a:xfrm>
              <a:off x="6019197" y="4880783"/>
              <a:ext cx="257556" cy="109639"/>
            </a:xfrm>
            <a:custGeom>
              <a:avLst/>
              <a:gdLst>
                <a:gd name="connsiteX0" fmla="*/ 257550 w 257556"/>
                <a:gd name="connsiteY0" fmla="*/ 82471 h 109639"/>
                <a:gd name="connsiteX1" fmla="*/ 19425 w 257556"/>
                <a:gd name="connsiteY1" fmla="*/ 23035 h 109639"/>
                <a:gd name="connsiteX2" fmla="*/ 4566 w 257556"/>
                <a:gd name="connsiteY2" fmla="*/ 55516 h 109639"/>
                <a:gd name="connsiteX3" fmla="*/ 25331 w 257556"/>
                <a:gd name="connsiteY3" fmla="*/ 109618 h 109639"/>
                <a:gd name="connsiteX4" fmla="*/ 257550 w 257556"/>
                <a:gd name="connsiteY4" fmla="*/ 82471 h 10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56" h="109639">
                  <a:moveTo>
                    <a:pt x="257550" y="82471"/>
                  </a:moveTo>
                  <a:cubicBezTo>
                    <a:pt x="246787" y="-57451"/>
                    <a:pt x="19425" y="23035"/>
                    <a:pt x="19425" y="23035"/>
                  </a:cubicBezTo>
                  <a:lnTo>
                    <a:pt x="4566" y="55516"/>
                  </a:lnTo>
                  <a:cubicBezTo>
                    <a:pt x="-6959" y="80757"/>
                    <a:pt x="4566" y="110570"/>
                    <a:pt x="25331" y="109618"/>
                  </a:cubicBezTo>
                  <a:cubicBezTo>
                    <a:pt x="104960" y="105998"/>
                    <a:pt x="258693" y="97045"/>
                    <a:pt x="257550" y="8247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6D97AEE-A1A4-42D5-ACEC-3E567A2738F3}"/>
                </a:ext>
              </a:extLst>
            </p:cNvPr>
            <p:cNvSpPr/>
            <p:nvPr/>
          </p:nvSpPr>
          <p:spPr>
            <a:xfrm>
              <a:off x="6148255" y="4662932"/>
              <a:ext cx="102869" cy="102869"/>
            </a:xfrm>
            <a:custGeom>
              <a:avLst/>
              <a:gdLst>
                <a:gd name="connsiteX0" fmla="*/ 102870 w 102869"/>
                <a:gd name="connsiteY0" fmla="*/ 51435 h 102869"/>
                <a:gd name="connsiteX1" fmla="*/ 51435 w 102869"/>
                <a:gd name="connsiteY1" fmla="*/ 102870 h 102869"/>
                <a:gd name="connsiteX2" fmla="*/ 0 w 102869"/>
                <a:gd name="connsiteY2" fmla="*/ 51435 h 102869"/>
                <a:gd name="connsiteX3" fmla="*/ 51435 w 102869"/>
                <a:gd name="connsiteY3" fmla="*/ 0 h 102869"/>
                <a:gd name="connsiteX4" fmla="*/ 102870 w 102869"/>
                <a:gd name="connsiteY4" fmla="*/ 51435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69" h="102869">
                  <a:moveTo>
                    <a:pt x="102870" y="51435"/>
                  </a:moveTo>
                  <a:cubicBezTo>
                    <a:pt x="102870" y="79842"/>
                    <a:pt x="79842" y="102870"/>
                    <a:pt x="51435" y="102870"/>
                  </a:cubicBezTo>
                  <a:cubicBezTo>
                    <a:pt x="23028" y="102870"/>
                    <a:pt x="0" y="79842"/>
                    <a:pt x="0" y="51435"/>
                  </a:cubicBezTo>
                  <a:cubicBezTo>
                    <a:pt x="0" y="23028"/>
                    <a:pt x="23028" y="0"/>
                    <a:pt x="51435" y="0"/>
                  </a:cubicBezTo>
                  <a:cubicBezTo>
                    <a:pt x="79842" y="0"/>
                    <a:pt x="102870" y="23028"/>
                    <a:pt x="102870" y="51435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F2C8D0-ADDA-4CBE-8A4D-AC48F4455868}"/>
              </a:ext>
            </a:extLst>
          </p:cNvPr>
          <p:cNvGrpSpPr/>
          <p:nvPr/>
        </p:nvGrpSpPr>
        <p:grpSpPr>
          <a:xfrm>
            <a:off x="6979371" y="3546475"/>
            <a:ext cx="3374197" cy="2077696"/>
            <a:chOff x="7700212" y="3743638"/>
            <a:chExt cx="3374197" cy="207769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4834CE8-24FC-49B4-AD87-3D0AC2F02327}"/>
                </a:ext>
              </a:extLst>
            </p:cNvPr>
            <p:cNvSpPr/>
            <p:nvPr/>
          </p:nvSpPr>
          <p:spPr>
            <a:xfrm>
              <a:off x="10147651" y="5074806"/>
              <a:ext cx="538429" cy="746528"/>
            </a:xfrm>
            <a:custGeom>
              <a:avLst/>
              <a:gdLst>
                <a:gd name="connsiteX0" fmla="*/ 538430 w 538429"/>
                <a:gd name="connsiteY0" fmla="*/ 257186 h 746528"/>
                <a:gd name="connsiteX1" fmla="*/ 265947 w 538429"/>
                <a:gd name="connsiteY1" fmla="*/ 746529 h 746528"/>
                <a:gd name="connsiteX2" fmla="*/ 0 w 538429"/>
                <a:gd name="connsiteY2" fmla="*/ 746529 h 746528"/>
                <a:gd name="connsiteX3" fmla="*/ 49087 w 538429"/>
                <a:gd name="connsiteY3" fmla="*/ 676235 h 746528"/>
                <a:gd name="connsiteX4" fmla="*/ 9525 w 538429"/>
                <a:gd name="connsiteY4" fmla="*/ 134816 h 746528"/>
                <a:gd name="connsiteX5" fmla="*/ 240013 w 538429"/>
                <a:gd name="connsiteY5" fmla="*/ 0 h 746528"/>
                <a:gd name="connsiteX6" fmla="*/ 538430 w 538429"/>
                <a:gd name="connsiteY6" fmla="*/ 257186 h 746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429" h="746528">
                  <a:moveTo>
                    <a:pt x="538430" y="257186"/>
                  </a:moveTo>
                  <a:cubicBezTo>
                    <a:pt x="482598" y="391168"/>
                    <a:pt x="483015" y="390264"/>
                    <a:pt x="265947" y="746529"/>
                  </a:cubicBezTo>
                  <a:lnTo>
                    <a:pt x="0" y="746529"/>
                  </a:lnTo>
                  <a:lnTo>
                    <a:pt x="49087" y="676235"/>
                  </a:lnTo>
                  <a:lnTo>
                    <a:pt x="9525" y="134816"/>
                  </a:lnTo>
                  <a:lnTo>
                    <a:pt x="240013" y="0"/>
                  </a:lnTo>
                  <a:lnTo>
                    <a:pt x="538430" y="257186"/>
                  </a:lnTo>
                  <a:close/>
                </a:path>
              </a:pathLst>
            </a:custGeom>
            <a:solidFill>
              <a:schemeClr val="bg2"/>
            </a:solidFill>
            <a:ln w="69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6C4BE69-CB8E-4BA0-A6FA-30A79E06E848}"/>
                </a:ext>
              </a:extLst>
            </p:cNvPr>
            <p:cNvSpPr/>
            <p:nvPr/>
          </p:nvSpPr>
          <p:spPr>
            <a:xfrm>
              <a:off x="8797126" y="4715273"/>
              <a:ext cx="514998" cy="1106061"/>
            </a:xfrm>
            <a:custGeom>
              <a:avLst/>
              <a:gdLst>
                <a:gd name="connsiteX0" fmla="*/ 0 w 514998"/>
                <a:gd name="connsiteY0" fmla="*/ 0 h 1106061"/>
                <a:gd name="connsiteX1" fmla="*/ 103528 w 514998"/>
                <a:gd name="connsiteY1" fmla="*/ 1035768 h 1106061"/>
                <a:gd name="connsiteX2" fmla="*/ 48879 w 514998"/>
                <a:gd name="connsiteY2" fmla="*/ 1106061 h 1106061"/>
                <a:gd name="connsiteX3" fmla="*/ 314826 w 514998"/>
                <a:gd name="connsiteY3" fmla="*/ 1106061 h 1106061"/>
                <a:gd name="connsiteX4" fmla="*/ 514999 w 514998"/>
                <a:gd name="connsiteY4" fmla="*/ 494418 h 1106061"/>
                <a:gd name="connsiteX5" fmla="*/ 0 w 514998"/>
                <a:gd name="connsiteY5" fmla="*/ 0 h 1106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4998" h="1106061">
                  <a:moveTo>
                    <a:pt x="0" y="0"/>
                  </a:moveTo>
                  <a:cubicBezTo>
                    <a:pt x="199061" y="600866"/>
                    <a:pt x="103528" y="1035768"/>
                    <a:pt x="103528" y="1035768"/>
                  </a:cubicBezTo>
                  <a:lnTo>
                    <a:pt x="48879" y="1106061"/>
                  </a:lnTo>
                  <a:lnTo>
                    <a:pt x="314826" y="1106061"/>
                  </a:lnTo>
                  <a:lnTo>
                    <a:pt x="514999" y="494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69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729362D-DF47-4318-9C48-0E02C8802D9E}"/>
                </a:ext>
              </a:extLst>
            </p:cNvPr>
            <p:cNvSpPr/>
            <p:nvPr/>
          </p:nvSpPr>
          <p:spPr>
            <a:xfrm>
              <a:off x="7937405" y="3794436"/>
              <a:ext cx="3137004" cy="2026898"/>
            </a:xfrm>
            <a:custGeom>
              <a:avLst/>
              <a:gdLst>
                <a:gd name="connsiteX0" fmla="*/ 3136228 w 3137004"/>
                <a:gd name="connsiteY0" fmla="*/ 848041 h 2026898"/>
                <a:gd name="connsiteX1" fmla="*/ 2602388 w 3137004"/>
                <a:gd name="connsiteY1" fmla="*/ 102902 h 2026898"/>
                <a:gd name="connsiteX2" fmla="*/ 1456903 w 3137004"/>
                <a:gd name="connsiteY2" fmla="*/ 75091 h 2026898"/>
                <a:gd name="connsiteX3" fmla="*/ 1028746 w 3137004"/>
                <a:gd name="connsiteY3" fmla="*/ 36433 h 2026898"/>
                <a:gd name="connsiteX4" fmla="*/ 454439 w 3137004"/>
                <a:gd name="connsiteY4" fmla="*/ 35807 h 2026898"/>
                <a:gd name="connsiteX5" fmla="*/ 233547 w 3137004"/>
                <a:gd name="connsiteY5" fmla="*/ 0 h 2026898"/>
                <a:gd name="connsiteX6" fmla="*/ 55623 w 3137004"/>
                <a:gd name="connsiteY6" fmla="*/ 73978 h 2026898"/>
                <a:gd name="connsiteX7" fmla="*/ 0 w 3137004"/>
                <a:gd name="connsiteY7" fmla="*/ 394784 h 2026898"/>
                <a:gd name="connsiteX8" fmla="*/ 685066 w 3137004"/>
                <a:gd name="connsiteY8" fmla="*/ 784005 h 2026898"/>
                <a:gd name="connsiteX9" fmla="*/ 685483 w 3137004"/>
                <a:gd name="connsiteY9" fmla="*/ 783031 h 2026898"/>
                <a:gd name="connsiteX10" fmla="*/ 1091322 w 3137004"/>
                <a:gd name="connsiteY10" fmla="*/ 1653599 h 2026898"/>
                <a:gd name="connsiteX11" fmla="*/ 1139922 w 3137004"/>
                <a:gd name="connsiteY11" fmla="*/ 1956536 h 2026898"/>
                <a:gd name="connsiteX12" fmla="*/ 1085273 w 3137004"/>
                <a:gd name="connsiteY12" fmla="*/ 2026829 h 2026898"/>
                <a:gd name="connsiteX13" fmla="*/ 1351220 w 3137004"/>
                <a:gd name="connsiteY13" fmla="*/ 2026829 h 2026898"/>
                <a:gd name="connsiteX14" fmla="*/ 1551393 w 3137004"/>
                <a:gd name="connsiteY14" fmla="*/ 1415186 h 2026898"/>
                <a:gd name="connsiteX15" fmla="*/ 2363279 w 3137004"/>
                <a:gd name="connsiteY15" fmla="*/ 1415186 h 2026898"/>
                <a:gd name="connsiteX16" fmla="*/ 2491142 w 3137004"/>
                <a:gd name="connsiteY16" fmla="*/ 1956605 h 2026898"/>
                <a:gd name="connsiteX17" fmla="*/ 2442054 w 3137004"/>
                <a:gd name="connsiteY17" fmla="*/ 2026899 h 2026898"/>
                <a:gd name="connsiteX18" fmla="*/ 2708002 w 3137004"/>
                <a:gd name="connsiteY18" fmla="*/ 2026899 h 2026898"/>
                <a:gd name="connsiteX19" fmla="*/ 2980484 w 3137004"/>
                <a:gd name="connsiteY19" fmla="*/ 1537556 h 2026898"/>
                <a:gd name="connsiteX20" fmla="*/ 3136228 w 3137004"/>
                <a:gd name="connsiteY20" fmla="*/ 848041 h 202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137004" h="2026898">
                  <a:moveTo>
                    <a:pt x="3136228" y="848041"/>
                  </a:moveTo>
                  <a:cubicBezTo>
                    <a:pt x="3125104" y="547747"/>
                    <a:pt x="2847059" y="214148"/>
                    <a:pt x="2602388" y="102902"/>
                  </a:cubicBezTo>
                  <a:cubicBezTo>
                    <a:pt x="2357716" y="-8343"/>
                    <a:pt x="1529213" y="86215"/>
                    <a:pt x="1456903" y="75091"/>
                  </a:cubicBezTo>
                  <a:cubicBezTo>
                    <a:pt x="1384593" y="63966"/>
                    <a:pt x="1073244" y="41995"/>
                    <a:pt x="1028746" y="36433"/>
                  </a:cubicBezTo>
                  <a:cubicBezTo>
                    <a:pt x="994260" y="32122"/>
                    <a:pt x="620613" y="34486"/>
                    <a:pt x="454439" y="35807"/>
                  </a:cubicBezTo>
                  <a:cubicBezTo>
                    <a:pt x="347921" y="19329"/>
                    <a:pt x="260315" y="5354"/>
                    <a:pt x="233547" y="0"/>
                  </a:cubicBezTo>
                  <a:lnTo>
                    <a:pt x="55623" y="73978"/>
                  </a:lnTo>
                  <a:cubicBezTo>
                    <a:pt x="124804" y="367528"/>
                    <a:pt x="0" y="394784"/>
                    <a:pt x="0" y="394784"/>
                  </a:cubicBezTo>
                  <a:lnTo>
                    <a:pt x="685066" y="784005"/>
                  </a:lnTo>
                  <a:lnTo>
                    <a:pt x="685483" y="783031"/>
                  </a:lnTo>
                  <a:cubicBezTo>
                    <a:pt x="750492" y="828920"/>
                    <a:pt x="1034169" y="1462674"/>
                    <a:pt x="1091322" y="1653599"/>
                  </a:cubicBezTo>
                  <a:cubicBezTo>
                    <a:pt x="1142703" y="1825266"/>
                    <a:pt x="1139922" y="1956536"/>
                    <a:pt x="1139922" y="1956536"/>
                  </a:cubicBezTo>
                  <a:lnTo>
                    <a:pt x="1085273" y="2026829"/>
                  </a:lnTo>
                  <a:lnTo>
                    <a:pt x="1351220" y="2026829"/>
                  </a:lnTo>
                  <a:lnTo>
                    <a:pt x="1551393" y="1415186"/>
                  </a:lnTo>
                  <a:cubicBezTo>
                    <a:pt x="1996237" y="1504182"/>
                    <a:pt x="2363279" y="1415186"/>
                    <a:pt x="2363279" y="1415186"/>
                  </a:cubicBezTo>
                  <a:lnTo>
                    <a:pt x="2491142" y="1956605"/>
                  </a:lnTo>
                  <a:lnTo>
                    <a:pt x="2442054" y="2026899"/>
                  </a:lnTo>
                  <a:lnTo>
                    <a:pt x="2708002" y="2026899"/>
                  </a:lnTo>
                  <a:cubicBezTo>
                    <a:pt x="2708002" y="2026899"/>
                    <a:pt x="2924861" y="1671051"/>
                    <a:pt x="2980484" y="1537556"/>
                  </a:cubicBezTo>
                  <a:cubicBezTo>
                    <a:pt x="3036107" y="1404131"/>
                    <a:pt x="3147353" y="1148335"/>
                    <a:pt x="3136228" y="848041"/>
                  </a:cubicBezTo>
                  <a:close/>
                </a:path>
              </a:pathLst>
            </a:custGeom>
            <a:solidFill>
              <a:schemeClr val="bg1"/>
            </a:solidFill>
            <a:ln w="69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5174E4F-318D-4A73-8DE3-31AFD1D90CE2}"/>
                </a:ext>
              </a:extLst>
            </p:cNvPr>
            <p:cNvSpPr/>
            <p:nvPr/>
          </p:nvSpPr>
          <p:spPr>
            <a:xfrm>
              <a:off x="7717694" y="3868414"/>
              <a:ext cx="305749" cy="320874"/>
            </a:xfrm>
            <a:custGeom>
              <a:avLst/>
              <a:gdLst>
                <a:gd name="connsiteX0" fmla="*/ 284859 w 305749"/>
                <a:gd name="connsiteY0" fmla="*/ 0 h 320874"/>
                <a:gd name="connsiteX1" fmla="*/ 100886 w 305749"/>
                <a:gd name="connsiteY1" fmla="*/ 0 h 320874"/>
                <a:gd name="connsiteX2" fmla="*/ 0 w 305749"/>
                <a:gd name="connsiteY2" fmla="*/ 100956 h 320874"/>
                <a:gd name="connsiteX3" fmla="*/ 62437 w 305749"/>
                <a:gd name="connsiteY3" fmla="*/ 259689 h 320874"/>
                <a:gd name="connsiteX4" fmla="*/ 229236 w 305749"/>
                <a:gd name="connsiteY4" fmla="*/ 320875 h 320874"/>
                <a:gd name="connsiteX5" fmla="*/ 284859 w 305749"/>
                <a:gd name="connsiteY5" fmla="*/ 0 h 320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5749" h="320874">
                  <a:moveTo>
                    <a:pt x="284859" y="0"/>
                  </a:moveTo>
                  <a:lnTo>
                    <a:pt x="100886" y="0"/>
                  </a:lnTo>
                  <a:lnTo>
                    <a:pt x="0" y="100956"/>
                  </a:lnTo>
                  <a:cubicBezTo>
                    <a:pt x="9386" y="160820"/>
                    <a:pt x="27533" y="230626"/>
                    <a:pt x="62437" y="259689"/>
                  </a:cubicBezTo>
                  <a:cubicBezTo>
                    <a:pt x="129184" y="315312"/>
                    <a:pt x="229236" y="320875"/>
                    <a:pt x="229236" y="320875"/>
                  </a:cubicBezTo>
                  <a:cubicBezTo>
                    <a:pt x="229236" y="320875"/>
                    <a:pt x="354040" y="293550"/>
                    <a:pt x="284859" y="0"/>
                  </a:cubicBezTo>
                  <a:close/>
                </a:path>
              </a:pathLst>
            </a:custGeom>
            <a:solidFill>
              <a:schemeClr val="bg2"/>
            </a:solidFill>
            <a:ln w="69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4DBBF53-B251-45DA-9E33-2966F4AD0511}"/>
                </a:ext>
              </a:extLst>
            </p:cNvPr>
            <p:cNvSpPr/>
            <p:nvPr/>
          </p:nvSpPr>
          <p:spPr>
            <a:xfrm>
              <a:off x="7700212" y="3868484"/>
              <a:ext cx="108843" cy="100886"/>
            </a:xfrm>
            <a:custGeom>
              <a:avLst/>
              <a:gdLst>
                <a:gd name="connsiteX0" fmla="*/ 100 w 108843"/>
                <a:gd name="connsiteY0" fmla="*/ 34208 h 100886"/>
                <a:gd name="connsiteX1" fmla="*/ 7887 w 108843"/>
                <a:gd name="connsiteY1" fmla="*/ 100886 h 100886"/>
                <a:gd name="connsiteX2" fmla="*/ 108843 w 108843"/>
                <a:gd name="connsiteY2" fmla="*/ 0 h 100886"/>
                <a:gd name="connsiteX3" fmla="*/ 31875 w 108843"/>
                <a:gd name="connsiteY3" fmla="*/ 0 h 100886"/>
                <a:gd name="connsiteX4" fmla="*/ 100 w 108843"/>
                <a:gd name="connsiteY4" fmla="*/ 34208 h 10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43" h="100886">
                  <a:moveTo>
                    <a:pt x="100" y="34208"/>
                  </a:moveTo>
                  <a:cubicBezTo>
                    <a:pt x="1560" y="52147"/>
                    <a:pt x="3924" y="75647"/>
                    <a:pt x="7887" y="100886"/>
                  </a:cubicBezTo>
                  <a:lnTo>
                    <a:pt x="108843" y="0"/>
                  </a:lnTo>
                  <a:lnTo>
                    <a:pt x="31875" y="0"/>
                  </a:lnTo>
                  <a:cubicBezTo>
                    <a:pt x="13311" y="-69"/>
                    <a:pt x="-1360" y="15644"/>
                    <a:pt x="100" y="34208"/>
                  </a:cubicBezTo>
                  <a:close/>
                </a:path>
              </a:pathLst>
            </a:custGeom>
            <a:solidFill>
              <a:srgbClr val="4A5B61"/>
            </a:solidFill>
            <a:ln w="69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776FF0-0FA3-45B0-8BED-0E9DF45F6B02}"/>
                </a:ext>
              </a:extLst>
            </p:cNvPr>
            <p:cNvSpPr/>
            <p:nvPr/>
          </p:nvSpPr>
          <p:spPr>
            <a:xfrm>
              <a:off x="8416874" y="3743638"/>
              <a:ext cx="172865" cy="124795"/>
            </a:xfrm>
            <a:custGeom>
              <a:avLst/>
              <a:gdLst>
                <a:gd name="connsiteX0" fmla="*/ 0 w 172865"/>
                <a:gd name="connsiteY0" fmla="*/ 109202 h 124795"/>
                <a:gd name="connsiteX1" fmla="*/ 119728 w 172865"/>
                <a:gd name="connsiteY1" fmla="*/ 460 h 124795"/>
                <a:gd name="connsiteX2" fmla="*/ 135581 w 172865"/>
                <a:gd name="connsiteY2" fmla="*/ 100859 h 124795"/>
                <a:gd name="connsiteX3" fmla="*/ 0 w 172865"/>
                <a:gd name="connsiteY3" fmla="*/ 109202 h 124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865" h="124795">
                  <a:moveTo>
                    <a:pt x="0" y="109202"/>
                  </a:moveTo>
                  <a:cubicBezTo>
                    <a:pt x="0" y="109202"/>
                    <a:pt x="46515" y="-8231"/>
                    <a:pt x="119728" y="460"/>
                  </a:cubicBezTo>
                  <a:cubicBezTo>
                    <a:pt x="192942" y="9151"/>
                    <a:pt x="182860" y="62340"/>
                    <a:pt x="135581" y="100859"/>
                  </a:cubicBezTo>
                  <a:cubicBezTo>
                    <a:pt x="75995" y="149320"/>
                    <a:pt x="0" y="109202"/>
                    <a:pt x="0" y="109202"/>
                  </a:cubicBezTo>
                  <a:close/>
                </a:path>
              </a:pathLst>
            </a:custGeom>
            <a:solidFill>
              <a:srgbClr val="E6E6D8"/>
            </a:solidFill>
            <a:ln w="69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DA8EBAB-FC47-425E-8969-B1ABA0F32E1A}"/>
                </a:ext>
              </a:extLst>
            </p:cNvPr>
            <p:cNvSpPr/>
            <p:nvPr/>
          </p:nvSpPr>
          <p:spPr>
            <a:xfrm>
              <a:off x="8167336" y="3893653"/>
              <a:ext cx="50477" cy="50477"/>
            </a:xfrm>
            <a:custGeom>
              <a:avLst/>
              <a:gdLst>
                <a:gd name="connsiteX0" fmla="*/ 50478 w 50477"/>
                <a:gd name="connsiteY0" fmla="*/ 25239 h 50477"/>
                <a:gd name="connsiteX1" fmla="*/ 25239 w 50477"/>
                <a:gd name="connsiteY1" fmla="*/ 50478 h 50477"/>
                <a:gd name="connsiteX2" fmla="*/ 0 w 50477"/>
                <a:gd name="connsiteY2" fmla="*/ 25239 h 50477"/>
                <a:gd name="connsiteX3" fmla="*/ 25239 w 50477"/>
                <a:gd name="connsiteY3" fmla="*/ 0 h 50477"/>
                <a:gd name="connsiteX4" fmla="*/ 50478 w 50477"/>
                <a:gd name="connsiteY4" fmla="*/ 25239 h 5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77" h="50477">
                  <a:moveTo>
                    <a:pt x="50478" y="25239"/>
                  </a:moveTo>
                  <a:cubicBezTo>
                    <a:pt x="50478" y="39178"/>
                    <a:pt x="39178" y="50478"/>
                    <a:pt x="25239" y="50478"/>
                  </a:cubicBezTo>
                  <a:cubicBezTo>
                    <a:pt x="11300" y="50478"/>
                    <a:pt x="0" y="39178"/>
                    <a:pt x="0" y="25239"/>
                  </a:cubicBezTo>
                  <a:cubicBezTo>
                    <a:pt x="0" y="11300"/>
                    <a:pt x="11300" y="0"/>
                    <a:pt x="25239" y="0"/>
                  </a:cubicBezTo>
                  <a:cubicBezTo>
                    <a:pt x="39178" y="0"/>
                    <a:pt x="50478" y="11300"/>
                    <a:pt x="50478" y="25239"/>
                  </a:cubicBezTo>
                  <a:close/>
                </a:path>
              </a:pathLst>
            </a:custGeom>
            <a:solidFill>
              <a:srgbClr val="4A5B61"/>
            </a:solidFill>
            <a:ln w="69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C679E93-9F33-4F4D-AFBA-52EB1B195B1C}"/>
                </a:ext>
              </a:extLst>
            </p:cNvPr>
            <p:cNvSpPr/>
            <p:nvPr/>
          </p:nvSpPr>
          <p:spPr>
            <a:xfrm>
              <a:off x="8400473" y="3806434"/>
              <a:ext cx="1724039" cy="1732756"/>
            </a:xfrm>
            <a:custGeom>
              <a:avLst/>
              <a:gdLst>
                <a:gd name="connsiteX0" fmla="*/ 1562382 w 1724039"/>
                <a:gd name="connsiteY0" fmla="*/ 13581 h 1732756"/>
                <a:gd name="connsiteX1" fmla="*/ 995237 w 1724039"/>
                <a:gd name="connsiteY1" fmla="*/ 39446 h 1732756"/>
                <a:gd name="connsiteX2" fmla="*/ 567080 w 1724039"/>
                <a:gd name="connsiteY2" fmla="*/ 23 h 1732756"/>
                <a:gd name="connsiteX3" fmla="*/ 56670 w 1724039"/>
                <a:gd name="connsiteY3" fmla="*/ 926979 h 1732756"/>
                <a:gd name="connsiteX4" fmla="*/ 629655 w 1724039"/>
                <a:gd name="connsiteY4" fmla="*/ 1647921 h 1732756"/>
                <a:gd name="connsiteX5" fmla="*/ 1003580 w 1724039"/>
                <a:gd name="connsiteY5" fmla="*/ 1673021 h 1732756"/>
                <a:gd name="connsiteX6" fmla="*/ 1089657 w 1724039"/>
                <a:gd name="connsiteY6" fmla="*/ 1404919 h 1732756"/>
                <a:gd name="connsiteX7" fmla="*/ 1557585 w 1724039"/>
                <a:gd name="connsiteY7" fmla="*/ 1444411 h 1732756"/>
                <a:gd name="connsiteX8" fmla="*/ 1562382 w 1724039"/>
                <a:gd name="connsiteY8" fmla="*/ 13581 h 1732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4039" h="1732756">
                  <a:moveTo>
                    <a:pt x="1562382" y="13581"/>
                  </a:moveTo>
                  <a:cubicBezTo>
                    <a:pt x="1293515" y="20326"/>
                    <a:pt x="1034243" y="45564"/>
                    <a:pt x="995237" y="39446"/>
                  </a:cubicBezTo>
                  <a:cubicBezTo>
                    <a:pt x="922927" y="28113"/>
                    <a:pt x="611578" y="5725"/>
                    <a:pt x="567080" y="23"/>
                  </a:cubicBezTo>
                  <a:cubicBezTo>
                    <a:pt x="532593" y="-4427"/>
                    <a:pt x="-206913" y="633220"/>
                    <a:pt x="56670" y="926979"/>
                  </a:cubicBezTo>
                  <a:cubicBezTo>
                    <a:pt x="324216" y="1225187"/>
                    <a:pt x="600871" y="1549886"/>
                    <a:pt x="629655" y="1647921"/>
                  </a:cubicBezTo>
                  <a:cubicBezTo>
                    <a:pt x="681037" y="1822855"/>
                    <a:pt x="1003580" y="1673021"/>
                    <a:pt x="1003580" y="1673021"/>
                  </a:cubicBezTo>
                  <a:lnTo>
                    <a:pt x="1089657" y="1404919"/>
                  </a:lnTo>
                  <a:cubicBezTo>
                    <a:pt x="1263200" y="1440309"/>
                    <a:pt x="1424924" y="1448026"/>
                    <a:pt x="1557585" y="1444411"/>
                  </a:cubicBezTo>
                  <a:cubicBezTo>
                    <a:pt x="1765128" y="1438640"/>
                    <a:pt x="1791757" y="7810"/>
                    <a:pt x="1562382" y="13581"/>
                  </a:cubicBezTo>
                  <a:close/>
                </a:path>
              </a:pathLst>
            </a:custGeom>
            <a:solidFill>
              <a:schemeClr val="accent2"/>
            </a:solidFill>
            <a:ln w="69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F9822-DFCE-4D3B-9E46-EB2A3B05753D}"/>
                </a:ext>
              </a:extLst>
            </p:cNvPr>
            <p:cNvSpPr/>
            <p:nvPr/>
          </p:nvSpPr>
          <p:spPr>
            <a:xfrm>
              <a:off x="9797139" y="3783565"/>
              <a:ext cx="321397" cy="1498620"/>
            </a:xfrm>
            <a:custGeom>
              <a:avLst/>
              <a:gdLst>
                <a:gd name="connsiteX0" fmla="*/ 159725 w 321397"/>
                <a:gd name="connsiteY0" fmla="*/ 16920 h 1498620"/>
                <a:gd name="connsiteX1" fmla="*/ 10864 w 321397"/>
                <a:gd name="connsiteY1" fmla="*/ 22413 h 1498620"/>
                <a:gd name="connsiteX2" fmla="*/ 713 w 321397"/>
                <a:gd name="connsiteY2" fmla="*/ 1473684 h 1498620"/>
                <a:gd name="connsiteX3" fmla="*/ 155066 w 321397"/>
                <a:gd name="connsiteY3" fmla="*/ 1474936 h 1498620"/>
                <a:gd name="connsiteX4" fmla="*/ 159725 w 321397"/>
                <a:gd name="connsiteY4" fmla="*/ 16920 h 149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397" h="1498620">
                  <a:moveTo>
                    <a:pt x="159725" y="16920"/>
                  </a:moveTo>
                  <a:cubicBezTo>
                    <a:pt x="109316" y="18172"/>
                    <a:pt x="-1582" y="-25284"/>
                    <a:pt x="10864" y="22413"/>
                  </a:cubicBezTo>
                  <a:cubicBezTo>
                    <a:pt x="104936" y="383406"/>
                    <a:pt x="147557" y="737932"/>
                    <a:pt x="713" y="1473684"/>
                  </a:cubicBezTo>
                  <a:cubicBezTo>
                    <a:pt x="-10203" y="1528334"/>
                    <a:pt x="107161" y="1476326"/>
                    <a:pt x="155066" y="1474936"/>
                  </a:cubicBezTo>
                  <a:cubicBezTo>
                    <a:pt x="362470" y="1469165"/>
                    <a:pt x="389100" y="11080"/>
                    <a:pt x="159725" y="169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9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BCABBCC-3BEC-45A4-BC49-D1252279DE4C}"/>
                </a:ext>
              </a:extLst>
            </p:cNvPr>
            <p:cNvSpPr/>
            <p:nvPr/>
          </p:nvSpPr>
          <p:spPr>
            <a:xfrm>
              <a:off x="8998853" y="5369570"/>
              <a:ext cx="454022" cy="168723"/>
            </a:xfrm>
            <a:custGeom>
              <a:avLst/>
              <a:gdLst>
                <a:gd name="connsiteX0" fmla="*/ 108 w 454022"/>
                <a:gd name="connsiteY0" fmla="*/ 83889 h 168723"/>
                <a:gd name="connsiteX1" fmla="*/ 434454 w 454022"/>
                <a:gd name="connsiteY1" fmla="*/ 108988 h 168723"/>
                <a:gd name="connsiteX2" fmla="*/ 450932 w 454022"/>
                <a:gd name="connsiteY2" fmla="*/ 64768 h 168723"/>
                <a:gd name="connsiteX3" fmla="*/ 398716 w 454022"/>
                <a:gd name="connsiteY3" fmla="*/ 593 h 168723"/>
                <a:gd name="connsiteX4" fmla="*/ 108 w 454022"/>
                <a:gd name="connsiteY4" fmla="*/ 83889 h 16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022" h="168723">
                  <a:moveTo>
                    <a:pt x="108" y="83889"/>
                  </a:moveTo>
                  <a:cubicBezTo>
                    <a:pt x="59764" y="258822"/>
                    <a:pt x="434454" y="108988"/>
                    <a:pt x="434454" y="108988"/>
                  </a:cubicBezTo>
                  <a:lnTo>
                    <a:pt x="450932" y="64768"/>
                  </a:lnTo>
                  <a:cubicBezTo>
                    <a:pt x="463725" y="30421"/>
                    <a:pt x="434940" y="-5039"/>
                    <a:pt x="398716" y="593"/>
                  </a:cubicBezTo>
                  <a:cubicBezTo>
                    <a:pt x="260493" y="21938"/>
                    <a:pt x="-6149" y="65672"/>
                    <a:pt x="108" y="8388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9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03151E13-5C9D-49DC-85D5-956AD9B1B52A}"/>
              </a:ext>
            </a:extLst>
          </p:cNvPr>
          <p:cNvSpPr/>
          <p:nvPr/>
        </p:nvSpPr>
        <p:spPr>
          <a:xfrm>
            <a:off x="-207818" y="6580896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390296E-A5F0-486D-8892-381FB007736B}"/>
              </a:ext>
            </a:extLst>
          </p:cNvPr>
          <p:cNvSpPr/>
          <p:nvPr/>
        </p:nvSpPr>
        <p:spPr>
          <a:xfrm>
            <a:off x="-340395" y="6264063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AE2895F-FB5E-416A-90D6-196990DE5AD2}"/>
              </a:ext>
            </a:extLst>
          </p:cNvPr>
          <p:cNvSpPr/>
          <p:nvPr/>
        </p:nvSpPr>
        <p:spPr>
          <a:xfrm>
            <a:off x="-232512" y="5934140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6AA9E70-2AAC-4C69-8A13-662C37F7A5ED}"/>
              </a:ext>
            </a:extLst>
          </p:cNvPr>
          <p:cNvSpPr/>
          <p:nvPr/>
        </p:nvSpPr>
        <p:spPr>
          <a:xfrm>
            <a:off x="-41595" y="6224923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467207E-BAB3-4702-B795-1F131BED0573}"/>
              </a:ext>
            </a:extLst>
          </p:cNvPr>
          <p:cNvSpPr/>
          <p:nvPr/>
        </p:nvSpPr>
        <p:spPr>
          <a:xfrm>
            <a:off x="215610" y="6496574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22384AB-1169-4BD9-9EEF-EAC3DA7C4E7E}"/>
              </a:ext>
            </a:extLst>
          </p:cNvPr>
          <p:cNvSpPr/>
          <p:nvPr/>
        </p:nvSpPr>
        <p:spPr>
          <a:xfrm>
            <a:off x="619121" y="6562817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A8EDBF1-B20B-4ECC-B69A-BD69A7AADC96}"/>
              </a:ext>
            </a:extLst>
          </p:cNvPr>
          <p:cNvSpPr/>
          <p:nvPr/>
        </p:nvSpPr>
        <p:spPr>
          <a:xfrm>
            <a:off x="981037" y="6562817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D7202FA-3294-49F7-BA17-BC9560B805F8}"/>
              </a:ext>
            </a:extLst>
          </p:cNvPr>
          <p:cNvSpPr/>
          <p:nvPr/>
        </p:nvSpPr>
        <p:spPr>
          <a:xfrm>
            <a:off x="125196" y="6282142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8AA7F27-1526-4843-B971-4FA11AAB8BB4}"/>
              </a:ext>
            </a:extLst>
          </p:cNvPr>
          <p:cNvSpPr/>
          <p:nvPr/>
        </p:nvSpPr>
        <p:spPr>
          <a:xfrm>
            <a:off x="-7381" y="5965309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D2E9E5F-BA9F-403F-99E3-2D570C11610E}"/>
              </a:ext>
            </a:extLst>
          </p:cNvPr>
          <p:cNvSpPr/>
          <p:nvPr/>
        </p:nvSpPr>
        <p:spPr>
          <a:xfrm>
            <a:off x="100502" y="5635386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7A65CC0-52B1-40C1-99D9-65910A2A08A7}"/>
              </a:ext>
            </a:extLst>
          </p:cNvPr>
          <p:cNvSpPr/>
          <p:nvPr/>
        </p:nvSpPr>
        <p:spPr>
          <a:xfrm>
            <a:off x="291419" y="5926169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45E3565-F55E-4A73-B49F-356D5879EF6C}"/>
              </a:ext>
            </a:extLst>
          </p:cNvPr>
          <p:cNvSpPr/>
          <p:nvPr/>
        </p:nvSpPr>
        <p:spPr>
          <a:xfrm>
            <a:off x="548624" y="6197820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C36ACA9-9B70-46D4-B30D-805D56061749}"/>
              </a:ext>
            </a:extLst>
          </p:cNvPr>
          <p:cNvSpPr/>
          <p:nvPr/>
        </p:nvSpPr>
        <p:spPr>
          <a:xfrm>
            <a:off x="952135" y="6264063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53BE1A8-360E-4211-A397-15F2AEECA3BE}"/>
              </a:ext>
            </a:extLst>
          </p:cNvPr>
          <p:cNvSpPr/>
          <p:nvPr/>
        </p:nvSpPr>
        <p:spPr>
          <a:xfrm>
            <a:off x="719623" y="5933347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1185F4D-EEDC-47D1-93B7-807FB0619486}"/>
              </a:ext>
            </a:extLst>
          </p:cNvPr>
          <p:cNvSpPr/>
          <p:nvPr/>
        </p:nvSpPr>
        <p:spPr>
          <a:xfrm>
            <a:off x="1281441" y="6659814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DC64186-6F3D-4034-8A42-62AEE0FF7442}"/>
              </a:ext>
            </a:extLst>
          </p:cNvPr>
          <p:cNvSpPr/>
          <p:nvPr/>
        </p:nvSpPr>
        <p:spPr>
          <a:xfrm>
            <a:off x="1267700" y="6286645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3B53E8C-94B0-4B57-B983-0C395A55F999}"/>
              </a:ext>
            </a:extLst>
          </p:cNvPr>
          <p:cNvSpPr/>
          <p:nvPr/>
        </p:nvSpPr>
        <p:spPr>
          <a:xfrm>
            <a:off x="-241865" y="5513530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B2684DF-39A5-468F-BF4C-4FED2E4ABDEA}"/>
              </a:ext>
            </a:extLst>
          </p:cNvPr>
          <p:cNvSpPr/>
          <p:nvPr/>
        </p:nvSpPr>
        <p:spPr>
          <a:xfrm>
            <a:off x="132149" y="5292039"/>
            <a:ext cx="465023" cy="4650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3F3F742-B6C7-448F-BA40-16C7E7E82727}"/>
              </a:ext>
            </a:extLst>
          </p:cNvPr>
          <p:cNvSpPr/>
          <p:nvPr/>
        </p:nvSpPr>
        <p:spPr>
          <a:xfrm>
            <a:off x="395759" y="5588524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2D29416-FD2C-4B83-994D-F4D5FAB5D1C8}"/>
              </a:ext>
            </a:extLst>
          </p:cNvPr>
          <p:cNvSpPr/>
          <p:nvPr/>
        </p:nvSpPr>
        <p:spPr>
          <a:xfrm>
            <a:off x="574878" y="5824723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CB5CC21-2544-4AE7-B95B-61B02A381CCB}"/>
              </a:ext>
            </a:extLst>
          </p:cNvPr>
          <p:cNvSpPr/>
          <p:nvPr/>
        </p:nvSpPr>
        <p:spPr>
          <a:xfrm>
            <a:off x="1060609" y="6008775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27D3D5E-E5B8-43D5-9355-C42456873957}"/>
              </a:ext>
            </a:extLst>
          </p:cNvPr>
          <p:cNvSpPr/>
          <p:nvPr/>
        </p:nvSpPr>
        <p:spPr>
          <a:xfrm>
            <a:off x="1600714" y="6531709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5AEA97B-26BD-4BA8-A0BC-05CF27D83E1C}"/>
              </a:ext>
            </a:extLst>
          </p:cNvPr>
          <p:cNvSpPr/>
          <p:nvPr/>
        </p:nvSpPr>
        <p:spPr>
          <a:xfrm>
            <a:off x="1844082" y="6587429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622D904B-6AFA-4382-A70E-B995926FDCF7}"/>
              </a:ext>
            </a:extLst>
          </p:cNvPr>
          <p:cNvSpPr/>
          <p:nvPr/>
        </p:nvSpPr>
        <p:spPr>
          <a:xfrm>
            <a:off x="928957" y="5699951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B731A8CA-611E-4884-85E1-ECE640023733}"/>
              </a:ext>
            </a:extLst>
          </p:cNvPr>
          <p:cNvSpPr/>
          <p:nvPr/>
        </p:nvSpPr>
        <p:spPr>
          <a:xfrm>
            <a:off x="2425570" y="4800339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D3B4A8D-1770-43BA-91CA-DC7EA2931A7A}"/>
              </a:ext>
            </a:extLst>
          </p:cNvPr>
          <p:cNvSpPr/>
          <p:nvPr/>
        </p:nvSpPr>
        <p:spPr>
          <a:xfrm>
            <a:off x="2742965" y="4912988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F3069E0-FC2D-4DDC-B143-ED595E117EB8}"/>
              </a:ext>
            </a:extLst>
          </p:cNvPr>
          <p:cNvSpPr/>
          <p:nvPr/>
        </p:nvSpPr>
        <p:spPr>
          <a:xfrm>
            <a:off x="2452834" y="4997908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B721F6E-602F-4123-AA9A-DA412D1BE6A7}"/>
              </a:ext>
            </a:extLst>
          </p:cNvPr>
          <p:cNvSpPr/>
          <p:nvPr/>
        </p:nvSpPr>
        <p:spPr>
          <a:xfrm>
            <a:off x="2133341" y="4860662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A5C7918-D8FD-4E88-AB71-1E998F053BE9}"/>
              </a:ext>
            </a:extLst>
          </p:cNvPr>
          <p:cNvSpPr/>
          <p:nvPr/>
        </p:nvSpPr>
        <p:spPr>
          <a:xfrm>
            <a:off x="3005422" y="4981921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FF8D536-5B6B-4FA1-BBF3-F42084A4C6D9}"/>
              </a:ext>
            </a:extLst>
          </p:cNvPr>
          <p:cNvSpPr/>
          <p:nvPr/>
        </p:nvSpPr>
        <p:spPr>
          <a:xfrm>
            <a:off x="5080984" y="4574178"/>
            <a:ext cx="334976" cy="3349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73D49DFF-984C-46F6-B462-DD21FD1ACD78}"/>
              </a:ext>
            </a:extLst>
          </p:cNvPr>
          <p:cNvSpPr/>
          <p:nvPr/>
        </p:nvSpPr>
        <p:spPr>
          <a:xfrm>
            <a:off x="5344079" y="4752007"/>
            <a:ext cx="334976" cy="3349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89D004A-EFAA-4F61-AAAF-20FF31CA341E}"/>
              </a:ext>
            </a:extLst>
          </p:cNvPr>
          <p:cNvSpPr/>
          <p:nvPr/>
        </p:nvSpPr>
        <p:spPr>
          <a:xfrm>
            <a:off x="7322296" y="5868982"/>
            <a:ext cx="295479" cy="295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8CE2EC2-1CF6-4BA2-93A8-BE08F4B462D8}"/>
              </a:ext>
            </a:extLst>
          </p:cNvPr>
          <p:cNvSpPr/>
          <p:nvPr/>
        </p:nvSpPr>
        <p:spPr>
          <a:xfrm>
            <a:off x="7497372" y="6028718"/>
            <a:ext cx="295479" cy="295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C45C474-16DA-4B09-9109-CF7401F6A289}"/>
              </a:ext>
            </a:extLst>
          </p:cNvPr>
          <p:cNvSpPr/>
          <p:nvPr/>
        </p:nvSpPr>
        <p:spPr>
          <a:xfrm>
            <a:off x="7750500" y="5876160"/>
            <a:ext cx="295479" cy="295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B82030A-C91E-4EA3-A701-ACF353845D26}"/>
              </a:ext>
            </a:extLst>
          </p:cNvPr>
          <p:cNvSpPr/>
          <p:nvPr/>
        </p:nvSpPr>
        <p:spPr>
          <a:xfrm>
            <a:off x="7159247" y="6035573"/>
            <a:ext cx="295479" cy="295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B192267-499A-4803-8C03-DA7E72A3BB9D}"/>
              </a:ext>
            </a:extLst>
          </p:cNvPr>
          <p:cNvSpPr/>
          <p:nvPr/>
        </p:nvSpPr>
        <p:spPr>
          <a:xfrm>
            <a:off x="7375682" y="6098767"/>
            <a:ext cx="295479" cy="295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877CD85-4BAF-44C4-81DB-461D2AFE66C7}"/>
              </a:ext>
            </a:extLst>
          </p:cNvPr>
          <p:cNvSpPr/>
          <p:nvPr/>
        </p:nvSpPr>
        <p:spPr>
          <a:xfrm>
            <a:off x="7546681" y="5834294"/>
            <a:ext cx="295479" cy="295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C581A9F-62DF-4496-9ECB-BEE90FD26E6D}"/>
              </a:ext>
            </a:extLst>
          </p:cNvPr>
          <p:cNvSpPr/>
          <p:nvPr/>
        </p:nvSpPr>
        <p:spPr>
          <a:xfrm>
            <a:off x="7692445" y="5944954"/>
            <a:ext cx="295479" cy="295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12D998A-FE63-4553-A039-09BB9AAD46A7}"/>
              </a:ext>
            </a:extLst>
          </p:cNvPr>
          <p:cNvSpPr/>
          <p:nvPr/>
        </p:nvSpPr>
        <p:spPr>
          <a:xfrm>
            <a:off x="7819195" y="6055073"/>
            <a:ext cx="295479" cy="295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05CA001-4CA3-47FD-9092-AB3DD13A08DE}"/>
              </a:ext>
            </a:extLst>
          </p:cNvPr>
          <p:cNvSpPr/>
          <p:nvPr/>
        </p:nvSpPr>
        <p:spPr>
          <a:xfrm>
            <a:off x="8062583" y="6275920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4C246AD-C276-46F4-A79E-2C9CB24AF3DB}"/>
              </a:ext>
            </a:extLst>
          </p:cNvPr>
          <p:cNvSpPr/>
          <p:nvPr/>
        </p:nvSpPr>
        <p:spPr>
          <a:xfrm>
            <a:off x="7743090" y="6138674"/>
            <a:ext cx="378090" cy="37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547EE942-4C4E-4830-804E-CA258A578A43}"/>
              </a:ext>
            </a:extLst>
          </p:cNvPr>
          <p:cNvSpPr/>
          <p:nvPr/>
        </p:nvSpPr>
        <p:spPr>
          <a:xfrm>
            <a:off x="8365098" y="6253008"/>
            <a:ext cx="295479" cy="295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388B6EF-214F-46C8-BA40-4E81873DF274}"/>
              </a:ext>
            </a:extLst>
          </p:cNvPr>
          <p:cNvSpPr/>
          <p:nvPr/>
        </p:nvSpPr>
        <p:spPr>
          <a:xfrm>
            <a:off x="8161279" y="6211142"/>
            <a:ext cx="295479" cy="295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4B2B373-5099-4A84-84EF-0A34954B4A8A}"/>
              </a:ext>
            </a:extLst>
          </p:cNvPr>
          <p:cNvGrpSpPr/>
          <p:nvPr/>
        </p:nvGrpSpPr>
        <p:grpSpPr>
          <a:xfrm>
            <a:off x="-327903" y="-10445751"/>
            <a:ext cx="12791220" cy="12003231"/>
            <a:chOff x="-327903" y="-6517797"/>
            <a:chExt cx="12791220" cy="12003231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EAD4DDC-5AAE-4BDD-9E4D-1270AA74C920}"/>
                </a:ext>
              </a:extLst>
            </p:cNvPr>
            <p:cNvSpPr/>
            <p:nvPr/>
          </p:nvSpPr>
          <p:spPr>
            <a:xfrm>
              <a:off x="1030859" y="459630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3A37603-CB99-4E68-B63D-CA2AC8B1E214}"/>
                </a:ext>
              </a:extLst>
            </p:cNvPr>
            <p:cNvSpPr/>
            <p:nvPr/>
          </p:nvSpPr>
          <p:spPr>
            <a:xfrm>
              <a:off x="2222172" y="1382407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51755E5B-62D9-4F7C-B050-CEF4D523EA03}"/>
                </a:ext>
              </a:extLst>
            </p:cNvPr>
            <p:cNvSpPr/>
            <p:nvPr/>
          </p:nvSpPr>
          <p:spPr>
            <a:xfrm>
              <a:off x="291708" y="2108332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BAABB9C-6A39-4A0C-837E-33011C634167}"/>
                </a:ext>
              </a:extLst>
            </p:cNvPr>
            <p:cNvSpPr/>
            <p:nvPr/>
          </p:nvSpPr>
          <p:spPr>
            <a:xfrm>
              <a:off x="1440552" y="2650077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F746DF2-8ADA-4041-864E-186CD387E59E}"/>
                </a:ext>
              </a:extLst>
            </p:cNvPr>
            <p:cNvSpPr/>
            <p:nvPr/>
          </p:nvSpPr>
          <p:spPr>
            <a:xfrm>
              <a:off x="1315539" y="3924486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EE0722B6-59EE-40E9-966D-F482F702E078}"/>
                </a:ext>
              </a:extLst>
            </p:cNvPr>
            <p:cNvSpPr/>
            <p:nvPr/>
          </p:nvSpPr>
          <p:spPr>
            <a:xfrm>
              <a:off x="2382115" y="4437018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7348D04C-89F7-409B-AC1E-ADA0CF63F5C2}"/>
                </a:ext>
              </a:extLst>
            </p:cNvPr>
            <p:cNvSpPr/>
            <p:nvPr/>
          </p:nvSpPr>
          <p:spPr>
            <a:xfrm>
              <a:off x="4106390" y="2147215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5BD19B4C-2209-4B63-91F5-A15D93A85C11}"/>
                </a:ext>
              </a:extLst>
            </p:cNvPr>
            <p:cNvSpPr/>
            <p:nvPr/>
          </p:nvSpPr>
          <p:spPr>
            <a:xfrm>
              <a:off x="5415960" y="2975681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14156439-0BF7-4D67-B156-B6A8EDAC9AA6}"/>
                </a:ext>
              </a:extLst>
            </p:cNvPr>
            <p:cNvSpPr/>
            <p:nvPr/>
          </p:nvSpPr>
          <p:spPr>
            <a:xfrm>
              <a:off x="6957589" y="2158986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30F8FC3C-A50D-4F0F-A83E-9ED187B82C29}"/>
                </a:ext>
              </a:extLst>
            </p:cNvPr>
            <p:cNvSpPr/>
            <p:nvPr/>
          </p:nvSpPr>
          <p:spPr>
            <a:xfrm>
              <a:off x="9350420" y="1949144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4A7E5FC-38D3-4D78-ABD8-8DE2C2869CC4}"/>
                </a:ext>
              </a:extLst>
            </p:cNvPr>
            <p:cNvSpPr/>
            <p:nvPr/>
          </p:nvSpPr>
          <p:spPr>
            <a:xfrm>
              <a:off x="10387889" y="3372031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D6A77DD-3979-458D-91E6-1CA90FD61B80}"/>
                </a:ext>
              </a:extLst>
            </p:cNvPr>
            <p:cNvSpPr/>
            <p:nvPr/>
          </p:nvSpPr>
          <p:spPr>
            <a:xfrm>
              <a:off x="11330539" y="4426091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728A8E25-A855-453E-BD0E-67359EC0B33A}"/>
                </a:ext>
              </a:extLst>
            </p:cNvPr>
            <p:cNvSpPr/>
            <p:nvPr/>
          </p:nvSpPr>
          <p:spPr>
            <a:xfrm>
              <a:off x="11330539" y="2531656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1AAF145-48E5-4649-9288-40B6C2AB494E}"/>
                </a:ext>
              </a:extLst>
            </p:cNvPr>
            <p:cNvSpPr/>
            <p:nvPr/>
          </p:nvSpPr>
          <p:spPr>
            <a:xfrm>
              <a:off x="11368420" y="1032045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EEB732B-56F4-4142-A167-AB0C61005116}"/>
                </a:ext>
              </a:extLst>
            </p:cNvPr>
            <p:cNvSpPr/>
            <p:nvPr/>
          </p:nvSpPr>
          <p:spPr>
            <a:xfrm>
              <a:off x="640829" y="4493763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BC6F9680-E17A-426D-8B7A-E9C6ED4BA5F2}"/>
                </a:ext>
              </a:extLst>
            </p:cNvPr>
            <p:cNvSpPr/>
            <p:nvPr/>
          </p:nvSpPr>
          <p:spPr>
            <a:xfrm>
              <a:off x="-207818" y="3012316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617A1E9-A48F-4B3A-A3CA-79C5EBB85E35}"/>
                </a:ext>
              </a:extLst>
            </p:cNvPr>
            <p:cNvSpPr/>
            <p:nvPr/>
          </p:nvSpPr>
          <p:spPr>
            <a:xfrm>
              <a:off x="1981703" y="-241721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30AE78D4-DE86-4D5E-9C26-C94335781B5E}"/>
                </a:ext>
              </a:extLst>
            </p:cNvPr>
            <p:cNvSpPr/>
            <p:nvPr/>
          </p:nvSpPr>
          <p:spPr>
            <a:xfrm>
              <a:off x="2794055" y="2611904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4E953EF9-2274-4C54-94DF-E14D196D6986}"/>
                </a:ext>
              </a:extLst>
            </p:cNvPr>
            <p:cNvSpPr/>
            <p:nvPr/>
          </p:nvSpPr>
          <p:spPr>
            <a:xfrm>
              <a:off x="5854429" y="3701188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406962C5-A7D6-4AED-B3BC-0E162C8370AF}"/>
                </a:ext>
              </a:extLst>
            </p:cNvPr>
            <p:cNvSpPr/>
            <p:nvPr/>
          </p:nvSpPr>
          <p:spPr>
            <a:xfrm>
              <a:off x="10594155" y="5085022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E385DD63-7B41-47DA-806B-ADAA61CE544D}"/>
                </a:ext>
              </a:extLst>
            </p:cNvPr>
            <p:cNvSpPr/>
            <p:nvPr/>
          </p:nvSpPr>
          <p:spPr>
            <a:xfrm>
              <a:off x="11862699" y="3462625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7E3A5D2E-7A07-47BF-9130-42AC2EBDD36B}"/>
                </a:ext>
              </a:extLst>
            </p:cNvPr>
            <p:cNvSpPr/>
            <p:nvPr/>
          </p:nvSpPr>
          <p:spPr>
            <a:xfrm>
              <a:off x="10393949" y="1867358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9BBF657B-9368-4C3C-BE9C-B1D332945C20}"/>
                </a:ext>
              </a:extLst>
            </p:cNvPr>
            <p:cNvSpPr/>
            <p:nvPr/>
          </p:nvSpPr>
          <p:spPr>
            <a:xfrm>
              <a:off x="10387889" y="218606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76C169DA-192A-422B-8C55-EC68E687FE5B}"/>
                </a:ext>
              </a:extLst>
            </p:cNvPr>
            <p:cNvSpPr/>
            <p:nvPr/>
          </p:nvSpPr>
          <p:spPr>
            <a:xfrm>
              <a:off x="12062905" y="-181806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D0F92D4-2440-485A-88F6-381CBFBF11FB}"/>
                </a:ext>
              </a:extLst>
            </p:cNvPr>
            <p:cNvSpPr/>
            <p:nvPr/>
          </p:nvSpPr>
          <p:spPr>
            <a:xfrm>
              <a:off x="8251628" y="2560461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08ADD99A-B3EC-4C4A-A9FE-E4C500AA0180}"/>
                </a:ext>
              </a:extLst>
            </p:cNvPr>
            <p:cNvSpPr/>
            <p:nvPr/>
          </p:nvSpPr>
          <p:spPr>
            <a:xfrm flipV="1">
              <a:off x="910774" y="-1728834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409A6F38-7C1D-42B4-B67B-CF7A83DF3D68}"/>
                </a:ext>
              </a:extLst>
            </p:cNvPr>
            <p:cNvSpPr/>
            <p:nvPr/>
          </p:nvSpPr>
          <p:spPr>
            <a:xfrm flipV="1">
              <a:off x="2102087" y="-2651611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9FCBD95B-FA14-4EBB-84E7-E6F6E57DE926}"/>
                </a:ext>
              </a:extLst>
            </p:cNvPr>
            <p:cNvSpPr/>
            <p:nvPr/>
          </p:nvSpPr>
          <p:spPr>
            <a:xfrm flipV="1">
              <a:off x="171623" y="-3377536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FD441552-7033-436E-AE02-6AE948EC1CF9}"/>
                </a:ext>
              </a:extLst>
            </p:cNvPr>
            <p:cNvSpPr/>
            <p:nvPr/>
          </p:nvSpPr>
          <p:spPr>
            <a:xfrm flipV="1">
              <a:off x="1320467" y="-3919281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1A6B52A6-5272-4BF4-BCB3-E2F4F5B80FD0}"/>
                </a:ext>
              </a:extLst>
            </p:cNvPr>
            <p:cNvSpPr/>
            <p:nvPr/>
          </p:nvSpPr>
          <p:spPr>
            <a:xfrm flipV="1">
              <a:off x="1195454" y="-5193690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8C32D45-3173-410D-95D2-9708A5400B9E}"/>
                </a:ext>
              </a:extLst>
            </p:cNvPr>
            <p:cNvSpPr/>
            <p:nvPr/>
          </p:nvSpPr>
          <p:spPr>
            <a:xfrm flipV="1">
              <a:off x="2262030" y="-5706222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F8C637A0-E861-4CFB-B352-2B5555328E43}"/>
                </a:ext>
              </a:extLst>
            </p:cNvPr>
            <p:cNvSpPr/>
            <p:nvPr/>
          </p:nvSpPr>
          <p:spPr>
            <a:xfrm flipV="1">
              <a:off x="3986305" y="-3416419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1B8CF690-EFAE-47EE-B546-75B85DEA7DC8}"/>
                </a:ext>
              </a:extLst>
            </p:cNvPr>
            <p:cNvSpPr/>
            <p:nvPr/>
          </p:nvSpPr>
          <p:spPr>
            <a:xfrm flipV="1">
              <a:off x="5295875" y="-4244885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73D8FCD-9161-48D7-B622-FA74D4197E95}"/>
                </a:ext>
              </a:extLst>
            </p:cNvPr>
            <p:cNvSpPr/>
            <p:nvPr/>
          </p:nvSpPr>
          <p:spPr>
            <a:xfrm flipV="1">
              <a:off x="6837504" y="-3428190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43564131-FC8D-467B-8147-E68D5C63E91C}"/>
                </a:ext>
              </a:extLst>
            </p:cNvPr>
            <p:cNvSpPr/>
            <p:nvPr/>
          </p:nvSpPr>
          <p:spPr>
            <a:xfrm flipV="1">
              <a:off x="9230335" y="-3218348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CDE8A8FA-F71E-4E24-A686-08E311262A87}"/>
                </a:ext>
              </a:extLst>
            </p:cNvPr>
            <p:cNvSpPr/>
            <p:nvPr/>
          </p:nvSpPr>
          <p:spPr>
            <a:xfrm flipV="1">
              <a:off x="10267804" y="-4641235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1CB75376-1E89-4C11-821B-DB3C071B8E35}"/>
                </a:ext>
              </a:extLst>
            </p:cNvPr>
            <p:cNvSpPr/>
            <p:nvPr/>
          </p:nvSpPr>
          <p:spPr>
            <a:xfrm flipV="1">
              <a:off x="11210454" y="-5695295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A3D173B9-0B06-418A-873F-9721D3128EA7}"/>
                </a:ext>
              </a:extLst>
            </p:cNvPr>
            <p:cNvSpPr/>
            <p:nvPr/>
          </p:nvSpPr>
          <p:spPr>
            <a:xfrm flipV="1">
              <a:off x="11210454" y="-3800860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AF0F2F7B-C829-4A27-9EA6-929B4722DCF8}"/>
                </a:ext>
              </a:extLst>
            </p:cNvPr>
            <p:cNvSpPr/>
            <p:nvPr/>
          </p:nvSpPr>
          <p:spPr>
            <a:xfrm flipV="1">
              <a:off x="11248335" y="-2301249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53C8505F-45D9-42F8-B4E8-C6CCC68D4C1F}"/>
                </a:ext>
              </a:extLst>
            </p:cNvPr>
            <p:cNvSpPr/>
            <p:nvPr/>
          </p:nvSpPr>
          <p:spPr>
            <a:xfrm flipV="1">
              <a:off x="520744" y="-5926538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B9E867CC-2718-43F5-8A57-6C7F1F2F4324}"/>
                </a:ext>
              </a:extLst>
            </p:cNvPr>
            <p:cNvSpPr/>
            <p:nvPr/>
          </p:nvSpPr>
          <p:spPr>
            <a:xfrm flipV="1">
              <a:off x="-327903" y="-4445091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22B08E6-25C1-4CAD-BD51-A4D782081734}"/>
                </a:ext>
              </a:extLst>
            </p:cNvPr>
            <p:cNvSpPr/>
            <p:nvPr/>
          </p:nvSpPr>
          <p:spPr>
            <a:xfrm flipV="1">
              <a:off x="1861618" y="-1191054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510AB70B-1B39-4560-83D7-03C01ED0DBFE}"/>
                </a:ext>
              </a:extLst>
            </p:cNvPr>
            <p:cNvSpPr/>
            <p:nvPr/>
          </p:nvSpPr>
          <p:spPr>
            <a:xfrm flipV="1">
              <a:off x="2673970" y="-4044679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B1F7468A-CD49-476D-A4F5-77601B07C32D}"/>
                </a:ext>
              </a:extLst>
            </p:cNvPr>
            <p:cNvSpPr/>
            <p:nvPr/>
          </p:nvSpPr>
          <p:spPr>
            <a:xfrm flipV="1">
              <a:off x="10474070" y="-6517797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D79ED718-A622-4C6F-97CE-B2E8D1542620}"/>
                </a:ext>
              </a:extLst>
            </p:cNvPr>
            <p:cNvSpPr/>
            <p:nvPr/>
          </p:nvSpPr>
          <p:spPr>
            <a:xfrm flipV="1">
              <a:off x="11742614" y="-4895400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634ED3E1-1229-44FC-B395-2CF23CA8F14B}"/>
                </a:ext>
              </a:extLst>
            </p:cNvPr>
            <p:cNvSpPr/>
            <p:nvPr/>
          </p:nvSpPr>
          <p:spPr>
            <a:xfrm flipV="1">
              <a:off x="10273864" y="-3300133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264F81A2-A3AE-499A-8200-FC572E098F76}"/>
                </a:ext>
              </a:extLst>
            </p:cNvPr>
            <p:cNvSpPr/>
            <p:nvPr/>
          </p:nvSpPr>
          <p:spPr>
            <a:xfrm flipV="1">
              <a:off x="10267804" y="-1651381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093067B0-34EF-4821-A93A-46584F5C5A32}"/>
                </a:ext>
              </a:extLst>
            </p:cNvPr>
            <p:cNvSpPr/>
            <p:nvPr/>
          </p:nvSpPr>
          <p:spPr>
            <a:xfrm flipV="1">
              <a:off x="11942820" y="-1250969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CA8EBC2C-E534-4396-80B8-623F8DCF5DAC}"/>
                </a:ext>
              </a:extLst>
            </p:cNvPr>
            <p:cNvSpPr/>
            <p:nvPr/>
          </p:nvSpPr>
          <p:spPr>
            <a:xfrm flipV="1">
              <a:off x="8131543" y="-3993236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10E76964-8E17-4938-99EE-9F19DE723E19}"/>
                </a:ext>
              </a:extLst>
            </p:cNvPr>
            <p:cNvSpPr/>
            <p:nvPr/>
          </p:nvSpPr>
          <p:spPr>
            <a:xfrm>
              <a:off x="7187939" y="981995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F7E98A57-2FB6-493D-874E-7D1CDB5751DA}"/>
                </a:ext>
              </a:extLst>
            </p:cNvPr>
            <p:cNvSpPr/>
            <p:nvPr/>
          </p:nvSpPr>
          <p:spPr>
            <a:xfrm flipV="1">
              <a:off x="8337596" y="-760949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F30785D7-F579-4EA4-9101-B9C2C1FCA157}"/>
                </a:ext>
              </a:extLst>
            </p:cNvPr>
            <p:cNvSpPr/>
            <p:nvPr/>
          </p:nvSpPr>
          <p:spPr>
            <a:xfrm>
              <a:off x="5257731" y="1872427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31AD6FBC-D702-4876-92EA-0C2866B3C84C}"/>
                </a:ext>
              </a:extLst>
            </p:cNvPr>
            <p:cNvSpPr/>
            <p:nvPr/>
          </p:nvSpPr>
          <p:spPr>
            <a:xfrm flipV="1">
              <a:off x="4379943" y="-2702026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6470FCF3-B340-4A90-A999-CD97797F4D01}"/>
                </a:ext>
              </a:extLst>
            </p:cNvPr>
            <p:cNvSpPr/>
            <p:nvPr/>
          </p:nvSpPr>
          <p:spPr>
            <a:xfrm flipV="1">
              <a:off x="4585996" y="530261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B1281CD-487E-4A1B-B6EC-EF6A213ADF0B}"/>
                </a:ext>
              </a:extLst>
            </p:cNvPr>
            <p:cNvSpPr/>
            <p:nvPr/>
          </p:nvSpPr>
          <p:spPr>
            <a:xfrm>
              <a:off x="6482892" y="-1948694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C493121C-DDA5-4576-AD73-FE5ED475147A}"/>
                </a:ext>
              </a:extLst>
            </p:cNvPr>
            <p:cNvSpPr/>
            <p:nvPr/>
          </p:nvSpPr>
          <p:spPr>
            <a:xfrm flipV="1">
              <a:off x="3676674" y="-542709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2F51C279-FD09-4F16-B711-12FE038DEACC}"/>
                </a:ext>
              </a:extLst>
            </p:cNvPr>
            <p:cNvSpPr/>
            <p:nvPr/>
          </p:nvSpPr>
          <p:spPr>
            <a:xfrm flipV="1">
              <a:off x="4867987" y="-1465486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6DC68D5-834C-400E-8CEE-0D0BC9C2A7E9}"/>
                </a:ext>
              </a:extLst>
            </p:cNvPr>
            <p:cNvSpPr/>
            <p:nvPr/>
          </p:nvSpPr>
          <p:spPr>
            <a:xfrm flipV="1">
              <a:off x="7281549" y="-1062808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EDB1ECF-BFD5-4C9B-9808-1E8BA8FB7FCD}"/>
                </a:ext>
              </a:extLst>
            </p:cNvPr>
            <p:cNvSpPr/>
            <p:nvPr/>
          </p:nvSpPr>
          <p:spPr>
            <a:xfrm flipV="1">
              <a:off x="8472862" y="-1985585"/>
              <a:ext cx="236841" cy="236841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F727A7D6-E0A7-44F9-BC8B-B90012FA4977}"/>
                </a:ext>
              </a:extLst>
            </p:cNvPr>
            <p:cNvSpPr/>
            <p:nvPr/>
          </p:nvSpPr>
          <p:spPr>
            <a:xfrm>
              <a:off x="8660577" y="542207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5992DF34-0E6F-4301-9A1F-9635667147DB}"/>
                </a:ext>
              </a:extLst>
            </p:cNvPr>
            <p:cNvSpPr/>
            <p:nvPr/>
          </p:nvSpPr>
          <p:spPr>
            <a:xfrm>
              <a:off x="5717917" y="-3067765"/>
              <a:ext cx="400412" cy="4004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CB64601F-7BB1-43E4-ADD0-F772D098BD09}"/>
              </a:ext>
            </a:extLst>
          </p:cNvPr>
          <p:cNvSpPr txBox="1"/>
          <p:nvPr/>
        </p:nvSpPr>
        <p:spPr>
          <a:xfrm>
            <a:off x="2608263" y="539750"/>
            <a:ext cx="6986587" cy="10017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spc="10" dirty="0">
                <a:solidFill>
                  <a:schemeClr val="bg1"/>
                </a:solidFill>
              </a:rPr>
              <a:t>On icy cold Uranus,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The polar bears shiver,</a:t>
            </a:r>
          </a:p>
          <a:p>
            <a:pPr algn="ctr"/>
            <a:r>
              <a:rPr lang="en-US" sz="1600" spc="10" dirty="0">
                <a:solidFill>
                  <a:schemeClr val="bg1"/>
                </a:solidFill>
              </a:rPr>
              <a:t>Warm Christmas jumpers,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you’ll kindly deliver.</a:t>
            </a:r>
            <a:endParaRPr lang="en-GB" sz="1600" spc="10" dirty="0">
              <a:solidFill>
                <a:schemeClr val="bg1"/>
              </a:solidFill>
            </a:endParaRPr>
          </a:p>
        </p:txBody>
      </p:sp>
      <p:pic>
        <p:nvPicPr>
          <p:cNvPr id="3" name="Uranus">
            <a:hlinkClick r:id="" action="ppaction://media"/>
            <a:extLst>
              <a:ext uri="{FF2B5EF4-FFF2-40B4-BE49-F238E27FC236}">
                <a16:creationId xmlns:a16="http://schemas.microsoft.com/office/drawing/2014/main" id="{B2958EBD-95AC-4EF7-A6DE-7E424E5BCB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86407" y="-793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1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3.75E-6 1.51783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5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2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0C22211-3D9D-4190-8FBF-A866601E8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856509" y="-2946258"/>
            <a:ext cx="15905018" cy="10982042"/>
          </a:xfrm>
          <a:prstGeom prst="rect">
            <a:avLst/>
          </a:prstGeom>
        </p:spPr>
      </p:pic>
      <p:pic>
        <p:nvPicPr>
          <p:cNvPr id="30" name="Graphic 29">
            <a:hlinkClick r:id="rId7" action="ppaction://hlinksldjump"/>
            <a:extLst>
              <a:ext uri="{FF2B5EF4-FFF2-40B4-BE49-F238E27FC236}">
                <a16:creationId xmlns:a16="http://schemas.microsoft.com/office/drawing/2014/main" id="{83E6BE52-B6E6-456A-950F-7A2812D103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11113" y="5611020"/>
            <a:ext cx="679100" cy="64624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66CC46B-003E-4619-8488-99DA42D577B7}"/>
              </a:ext>
            </a:extLst>
          </p:cNvPr>
          <p:cNvSpPr txBox="1"/>
          <p:nvPr/>
        </p:nvSpPr>
        <p:spPr>
          <a:xfrm>
            <a:off x="11232940" y="6316663"/>
            <a:ext cx="817561" cy="26500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i="1" spc="10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</a:t>
            </a:r>
            <a:br>
              <a:rPr lang="en-US" sz="1200" i="1" spc="10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1200" i="1" spc="10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back</a:t>
            </a:r>
            <a:endParaRPr lang="en-GB" sz="1600" i="1" spc="10" dirty="0">
              <a:solidFill>
                <a:schemeClr val="bg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C5CE3A4-0474-4877-B1DE-1B3ACDC35C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929888">
            <a:off x="1893455" y="5765965"/>
            <a:ext cx="478636" cy="55421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65668BC-6FB1-499B-B1C8-ECEB00D18A3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860023">
            <a:off x="3497640" y="5779434"/>
            <a:ext cx="323693" cy="37480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8FF67CE-2101-4D03-B2F4-A1C3989E4C0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397125" y="4684947"/>
            <a:ext cx="595318" cy="68931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8F41083-6612-4C41-AD34-9C50C25CBB8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9685860">
            <a:off x="922500" y="5514195"/>
            <a:ext cx="360393" cy="41729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9E9DBE7-ACE6-4529-AE7F-9E877885B4E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3658435">
            <a:off x="2356676" y="6619347"/>
            <a:ext cx="270739" cy="31348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800C1C9-3C59-42DB-A83A-E0173A277FB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9780098">
            <a:off x="286693" y="4641312"/>
            <a:ext cx="528340" cy="61176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E465C07-877D-4729-9EC6-D69E04C422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894337">
            <a:off x="588317" y="6314667"/>
            <a:ext cx="348388" cy="403397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A1F21EF-0504-443D-97B0-7C6648741B2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592429">
            <a:off x="4218737" y="5423310"/>
            <a:ext cx="508030" cy="58824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7AFCDC1E-A427-40F2-9BBB-E3E5902AB1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375646">
            <a:off x="3849117" y="4423697"/>
            <a:ext cx="323809" cy="374937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2B8745A-69EC-47E2-917E-E4C8D9C52DB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6751498">
            <a:off x="5254348" y="4222267"/>
            <a:ext cx="270739" cy="313487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D36CAA5B-256B-4AA8-978C-63254BFD290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9685860">
            <a:off x="5800137" y="4903098"/>
            <a:ext cx="360393" cy="417297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8E31ADF7-EA1B-45CC-9CD9-4E250ADC4E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V="1">
            <a:off x="6092686" y="3987102"/>
            <a:ext cx="478636" cy="55421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5D9D221-FD18-470B-8447-DDD49ABBA2B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131454" y="4540823"/>
            <a:ext cx="595318" cy="68931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DFED466-87A8-49AE-8B04-D55863925F1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309049">
            <a:off x="6896547" y="3971430"/>
            <a:ext cx="384302" cy="444982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89DDDEDF-0204-44E3-8CE7-3346A29ED46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9685860">
            <a:off x="7093396" y="2973599"/>
            <a:ext cx="671435" cy="777451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D5B88C9-A473-461A-A66A-71D4409250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7730972">
            <a:off x="7837145" y="3995501"/>
            <a:ext cx="372303" cy="431088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2F9CFBF8-83E8-4C2D-8160-1149BCD56F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8104618">
            <a:off x="7972804" y="3036642"/>
            <a:ext cx="208502" cy="24142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C940404D-2E44-4729-B52A-DBE5789735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7730972">
            <a:off x="5136889" y="5445489"/>
            <a:ext cx="216754" cy="250979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88F74C5F-1861-4CBD-9F8A-B14E12CF69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7730972">
            <a:off x="1044906" y="5029563"/>
            <a:ext cx="216754" cy="250979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56A4D1E1-348F-4CA5-93CD-A77FE218233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8301932">
            <a:off x="1481494" y="6476461"/>
            <a:ext cx="196138" cy="22710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2FA60BB3-E31F-419C-BB77-4997B2B7F55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8301932">
            <a:off x="6606508" y="4871316"/>
            <a:ext cx="196138" cy="227107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F1091C2B-6A19-4741-BCEC-495F61E886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8301932">
            <a:off x="8128262" y="3610712"/>
            <a:ext cx="196138" cy="227107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D7B2BD80-AA4A-4119-AA16-4E19CD6DD61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9530995">
            <a:off x="3544040" y="5112774"/>
            <a:ext cx="218674" cy="253201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5E590B32-67B7-4989-94B8-4A0632623A2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9530995">
            <a:off x="1733992" y="5257507"/>
            <a:ext cx="218674" cy="253201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F5FF0393-F5EA-430B-93CC-C55B5DD3480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9530995">
            <a:off x="105676" y="5394135"/>
            <a:ext cx="218674" cy="25320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5C18D740-2285-4231-8655-FA967CCC51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7730972">
            <a:off x="3089449" y="6226225"/>
            <a:ext cx="429726" cy="497579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404B9137-85FB-4602-968D-9493B01C402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9530995">
            <a:off x="8594704" y="4003175"/>
            <a:ext cx="365166" cy="422823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A3F8420E-C4BA-4B9D-BB73-AF0F48D69C8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309049">
            <a:off x="8727787" y="3220089"/>
            <a:ext cx="498875" cy="577646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54E9BCDA-EEBF-4EB4-9F2C-CB246E7F6EB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7542188">
            <a:off x="8431010" y="2495712"/>
            <a:ext cx="507792" cy="58797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3738D1DA-A5B6-49FA-B6C6-82D48AE9F4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7730972">
            <a:off x="9207760" y="2841101"/>
            <a:ext cx="216754" cy="250979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99BABD43-511D-43F1-80F8-BFFF101234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V="1">
            <a:off x="9702111" y="3533536"/>
            <a:ext cx="478636" cy="55421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A2C3AFB2-8E9D-42FD-9AE8-FE679B045E0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2897643">
            <a:off x="9909075" y="2811099"/>
            <a:ext cx="335242" cy="388175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E79CC333-EE43-4C2E-9786-3BC8936F49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8138032">
            <a:off x="10564020" y="2976035"/>
            <a:ext cx="599876" cy="694595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5FBA4FC5-1802-4873-BA15-9EBA916FCE2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9530995">
            <a:off x="9446687" y="2005084"/>
            <a:ext cx="409378" cy="474016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EDF3E5E0-C3DB-4D5E-8728-AF67EF0F869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7542525">
            <a:off x="11201775" y="2562039"/>
            <a:ext cx="218674" cy="253201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622AD958-9581-4BDF-A4F6-0F14E1B958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V="1">
            <a:off x="9750821" y="963334"/>
            <a:ext cx="841474" cy="974338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4F9E3E8F-1D00-497A-96E8-2AABDDFA9C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7187786">
            <a:off x="10852384" y="1354062"/>
            <a:ext cx="323693" cy="374803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883F5BA2-79EB-491F-898B-0420A4434A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7730972">
            <a:off x="11348905" y="1911693"/>
            <a:ext cx="381067" cy="441237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F914CE94-BE1A-42DB-8AEB-8C74988CF1B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3742268">
            <a:off x="11762820" y="2472586"/>
            <a:ext cx="340326" cy="394063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291F0E34-5676-479D-B6FB-B2B317AD9B5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9394459">
            <a:off x="11921177" y="1233714"/>
            <a:ext cx="768547" cy="889897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F275104F-BF01-4B86-93D5-663468B35F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4976468">
            <a:off x="10717025" y="890464"/>
            <a:ext cx="196138" cy="227107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94EE96BF-B806-44FD-A8A8-D8FA1922717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2407560">
            <a:off x="11249453" y="507329"/>
            <a:ext cx="671435" cy="777451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4AE08C40-EAA1-4E60-8763-DC05F41024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309049">
            <a:off x="10756050" y="14312"/>
            <a:ext cx="454771" cy="526578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78B7A6DB-8BE0-4A57-913E-00DBC469D6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2897643">
            <a:off x="11775791" y="-151764"/>
            <a:ext cx="335242" cy="388175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6F619217-9D6A-4F55-85A8-D3FFF3D2B64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3658435">
            <a:off x="501346" y="4188748"/>
            <a:ext cx="270739" cy="313487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F08DC2C0-CCF1-4163-8451-8575FC41CF6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9685860">
            <a:off x="-15024" y="3933464"/>
            <a:ext cx="360393" cy="417297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E6A5FF56-8AE0-4A4A-AAC4-777C45FDCF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587327">
            <a:off x="-138553" y="2389303"/>
            <a:ext cx="429726" cy="497579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E22855BC-C73B-46C9-94E8-ABDAF9375D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309049">
            <a:off x="184665" y="3301347"/>
            <a:ext cx="384302" cy="444982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7A949AE3-BAEE-4D51-9654-85D7A33A1D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8301932">
            <a:off x="266220" y="2918885"/>
            <a:ext cx="196138" cy="227107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AF56E02-B1DE-46B7-9E3C-3223AA571FA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3540589">
            <a:off x="-1892084" y="6433808"/>
            <a:ext cx="1023740" cy="2235582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8DAB91B1-0B7B-47A0-A5EA-EEC41A71B183}"/>
              </a:ext>
            </a:extLst>
          </p:cNvPr>
          <p:cNvSpPr txBox="1"/>
          <p:nvPr/>
        </p:nvSpPr>
        <p:spPr>
          <a:xfrm>
            <a:off x="2608263" y="539750"/>
            <a:ext cx="6986587" cy="10017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spc="10" dirty="0">
                <a:solidFill>
                  <a:schemeClr val="bg1"/>
                </a:solidFill>
              </a:rPr>
              <a:t>At the rings of Saturn you get quite a fright,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The rocks are now baubles that glimmer starlight,</a:t>
            </a:r>
          </a:p>
          <a:p>
            <a:pPr algn="ctr"/>
            <a:r>
              <a:rPr lang="en-US" sz="1600" spc="10" dirty="0">
                <a:solidFill>
                  <a:schemeClr val="bg1"/>
                </a:solidFill>
              </a:rPr>
              <a:t>Around these adornments your ship wiggles and weaves,</a:t>
            </a:r>
            <a:br>
              <a:rPr lang="en-GB" sz="1600" spc="10" dirty="0">
                <a:solidFill>
                  <a:schemeClr val="bg1"/>
                </a:solidFill>
              </a:rPr>
            </a:br>
            <a:r>
              <a:rPr lang="en-GB" sz="1600" spc="10" dirty="0">
                <a:solidFill>
                  <a:schemeClr val="bg1"/>
                </a:solidFill>
              </a:rPr>
              <a:t>Like glam Christmas dodgeball on a giant wreathe.</a:t>
            </a:r>
            <a:endParaRPr lang="en-US" sz="1600" spc="10" dirty="0">
              <a:solidFill>
                <a:schemeClr val="bg1"/>
              </a:solidFill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31B2578-3F87-43B2-94BA-344A48424A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1335477">
            <a:off x="4566835" y="4571608"/>
            <a:ext cx="594563" cy="688442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544BBB85-4BC1-4728-9400-33B1BDA08E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406691" y="1930840"/>
            <a:ext cx="595318" cy="689316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264C076E-6420-4EB6-9430-23A26BC9F23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8301932">
            <a:off x="2950812" y="5718927"/>
            <a:ext cx="196138" cy="227107"/>
          </a:xfrm>
          <a:prstGeom prst="rect">
            <a:avLst/>
          </a:prstGeom>
        </p:spPr>
      </p:pic>
      <p:pic>
        <p:nvPicPr>
          <p:cNvPr id="8" name="Saturn">
            <a:hlinkClick r:id="" action="ppaction://media"/>
            <a:extLst>
              <a:ext uri="{FF2B5EF4-FFF2-40B4-BE49-F238E27FC236}">
                <a16:creationId xmlns:a16="http://schemas.microsoft.com/office/drawing/2014/main" id="{CF6F6079-506F-407D-8813-7D610C0AAF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47661" y="-78065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4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04167E-6 2.59259E-6 L 0.65599 -0.4490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99" y="-22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6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Motion origin="layout" path="M 0.65599 -0.44908 L 1.22825 -1.02246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46" y="-288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hlinkClick r:id="rId5" action="ppaction://hlinksldjump"/>
            <a:extLst>
              <a:ext uri="{FF2B5EF4-FFF2-40B4-BE49-F238E27FC236}">
                <a16:creationId xmlns:a16="http://schemas.microsoft.com/office/drawing/2014/main" id="{EF1A3C7A-E3AF-4791-9F04-C3B91F253B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11113" y="5611020"/>
            <a:ext cx="679100" cy="6462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6EE47C-E0FB-4B21-93CB-23F699498B0D}"/>
              </a:ext>
            </a:extLst>
          </p:cNvPr>
          <p:cNvSpPr txBox="1"/>
          <p:nvPr/>
        </p:nvSpPr>
        <p:spPr>
          <a:xfrm>
            <a:off x="11232940" y="6316663"/>
            <a:ext cx="817561" cy="26500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i="1" spc="10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</a:t>
            </a:r>
            <a:br>
              <a:rPr lang="en-US" sz="1200" i="1" spc="10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1200" i="1" spc="10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back</a:t>
            </a:r>
            <a:endParaRPr lang="en-GB" sz="1600" i="1" spc="10" dirty="0">
              <a:solidFill>
                <a:schemeClr val="bg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F5445F2-7E93-41B3-AB30-2850579682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35692" y="1871223"/>
            <a:ext cx="4320618" cy="4320616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46091C9-BF62-4D6C-90DC-5EAC863416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64037" y="5650771"/>
            <a:ext cx="600075" cy="56673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B951896-9052-4C5C-8A3B-44BB06FF3F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82581" y="2749549"/>
            <a:ext cx="846876" cy="96678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4B35163-1E75-48F9-BCF1-370CC10526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23797" y="1770062"/>
            <a:ext cx="600075" cy="56673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8AC9B48-EC90-4E58-A15B-DE83D4EE7F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31899" y="3362325"/>
            <a:ext cx="673051" cy="76835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3862F81-CD3C-4B2B-A6DA-DEF8FD7422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198716" y="4690794"/>
            <a:ext cx="974356" cy="92022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E00EA74-F674-4B37-B3DA-306291B74C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61095" y="1541463"/>
            <a:ext cx="698316" cy="65952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539AE5-248F-4BD7-953D-E0EFF6C4FE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832871" y="4518024"/>
            <a:ext cx="1076549" cy="122898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DD00C131-4D12-4199-BFA9-926F33B53D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10089255" y="4226654"/>
            <a:ext cx="684255" cy="64624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09A8D60B-DCC2-47D6-9BB6-76708334CF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32950" y="2442099"/>
            <a:ext cx="974356" cy="92022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8BC2911-FE15-4681-B9B5-D98FB6EE13AA}"/>
              </a:ext>
            </a:extLst>
          </p:cNvPr>
          <p:cNvSpPr txBox="1"/>
          <p:nvPr/>
        </p:nvSpPr>
        <p:spPr>
          <a:xfrm>
            <a:off x="2608263" y="539750"/>
            <a:ext cx="6986587" cy="10017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spc="10" dirty="0">
                <a:solidFill>
                  <a:schemeClr val="bg1"/>
                </a:solidFill>
              </a:rPr>
              <a:t>In the clouds of Jupiter the red spot is rocking,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For </a:t>
            </a:r>
            <a:r>
              <a:rPr lang="en-US" sz="1600" spc="10">
                <a:solidFill>
                  <a:schemeClr val="bg1"/>
                </a:solidFill>
              </a:rPr>
              <a:t>the holidays </a:t>
            </a:r>
            <a:r>
              <a:rPr lang="en-US" sz="1600" spc="10" dirty="0">
                <a:solidFill>
                  <a:schemeClr val="bg1"/>
                </a:solidFill>
              </a:rPr>
              <a:t>it’s been decorated in a way that seems shocking,</a:t>
            </a:r>
          </a:p>
          <a:p>
            <a:pPr algn="ctr"/>
            <a:r>
              <a:rPr lang="en-US" sz="1600" spc="10" dirty="0">
                <a:solidFill>
                  <a:schemeClr val="bg1"/>
                </a:solidFill>
              </a:rPr>
              <a:t>A huge Christmas pudding moving at a pace,</a:t>
            </a:r>
            <a:br>
              <a:rPr lang="en-GB" sz="1600" spc="10" dirty="0">
                <a:solidFill>
                  <a:schemeClr val="bg1"/>
                </a:solidFill>
              </a:rPr>
            </a:br>
            <a:r>
              <a:rPr lang="en-GB" sz="1600" spc="10" dirty="0">
                <a:solidFill>
                  <a:schemeClr val="bg1"/>
                </a:solidFill>
              </a:rPr>
              <a:t>Enough for a galaxy to stuff its face.</a:t>
            </a:r>
            <a:endParaRPr lang="en-US" sz="1600" spc="10" dirty="0">
              <a:solidFill>
                <a:schemeClr val="bg1"/>
              </a:solidFill>
            </a:endParaRPr>
          </a:p>
        </p:txBody>
      </p:sp>
      <p:pic>
        <p:nvPicPr>
          <p:cNvPr id="2" name="Jupiter">
            <a:hlinkClick r:id="" action="ppaction://media"/>
            <a:extLst>
              <a:ext uri="{FF2B5EF4-FFF2-40B4-BE49-F238E27FC236}">
                <a16:creationId xmlns:a16="http://schemas.microsoft.com/office/drawing/2014/main" id="{A03D8682-8608-43FB-A070-FD9C5FDCBE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723057" y="-87153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3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-3.75E-6 0.10162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7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3.7037E-6 L 3.75E-6 0.0706 " pathEditMode="relative" rAng="0" ptsTypes="AA">
                                      <p:cBhvr>
                                        <p:cTn id="10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6 L 4.16667E-7 0.13773 " pathEditMode="relative" rAng="0" ptsTypes="AA">
                                      <p:cBhvr>
                                        <p:cTn id="12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7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-2.5E-6 0.06713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2.22222E-6 L -2.08333E-6 0.04722 " pathEditMode="relative" rAng="0" ptsTypes="AA">
                                      <p:cBhvr>
                                        <p:cTn id="16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6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1.45833E-6 0.06991 " pathEditMode="relative" rAng="0" ptsTypes="AA">
                                      <p:cBhvr>
                                        <p:cTn id="18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9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4.07407E-6 L 1.25E-6 0.11921 " pathEditMode="relative" rAng="0" ptsTypes="AA">
                                      <p:cBhvr>
                                        <p:cTn id="20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4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85185E-6 L 1.875E-6 0.09398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9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3.125E-6 4.81481E-6 L -3.125E-6 0.06805 " pathEditMode="relative" rAng="0" ptsTypes="AA">
                                      <p:cBhvr>
                                        <p:cTn id="24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0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aphic 4">
            <a:extLst>
              <a:ext uri="{FF2B5EF4-FFF2-40B4-BE49-F238E27FC236}">
                <a16:creationId xmlns:a16="http://schemas.microsoft.com/office/drawing/2014/main" id="{7B827757-9547-4868-9F5D-716365C83244}"/>
              </a:ext>
            </a:extLst>
          </p:cNvPr>
          <p:cNvGrpSpPr/>
          <p:nvPr/>
        </p:nvGrpSpPr>
        <p:grpSpPr>
          <a:xfrm>
            <a:off x="2237063" y="-660036"/>
            <a:ext cx="320124" cy="350693"/>
            <a:chOff x="6767577" y="3308419"/>
            <a:chExt cx="662072" cy="725293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7FBD52B-344F-4CA8-B5B7-42B993616571}"/>
                </a:ext>
              </a:extLst>
            </p:cNvPr>
            <p:cNvSpPr/>
            <p:nvPr/>
          </p:nvSpPr>
          <p:spPr>
            <a:xfrm>
              <a:off x="6767577" y="3308419"/>
              <a:ext cx="662072" cy="725293"/>
            </a:xfrm>
            <a:custGeom>
              <a:avLst/>
              <a:gdLst>
                <a:gd name="connsiteX0" fmla="*/ 320927 w 662072"/>
                <a:gd name="connsiteY0" fmla="*/ 3423 h 725293"/>
                <a:gd name="connsiteX1" fmla="*/ 94423 w 662072"/>
                <a:gd name="connsiteY1" fmla="*/ 169539 h 725293"/>
                <a:gd name="connsiteX2" fmla="*/ 11365 w 662072"/>
                <a:gd name="connsiteY2" fmla="*/ 290316 h 725293"/>
                <a:gd name="connsiteX3" fmla="*/ 64228 w 662072"/>
                <a:gd name="connsiteY3" fmla="*/ 539395 h 725293"/>
                <a:gd name="connsiteX4" fmla="*/ 200150 w 662072"/>
                <a:gd name="connsiteY4" fmla="*/ 622453 h 725293"/>
                <a:gd name="connsiteX5" fmla="*/ 328452 w 662072"/>
                <a:gd name="connsiteY5" fmla="*/ 720560 h 725293"/>
                <a:gd name="connsiteX6" fmla="*/ 592676 w 662072"/>
                <a:gd name="connsiteY6" fmla="*/ 577114 h 725293"/>
                <a:gd name="connsiteX7" fmla="*/ 660589 w 662072"/>
                <a:gd name="connsiteY7" fmla="*/ 312890 h 725293"/>
                <a:gd name="connsiteX8" fmla="*/ 585055 w 662072"/>
                <a:gd name="connsiteY8" fmla="*/ 101530 h 725293"/>
                <a:gd name="connsiteX9" fmla="*/ 320927 w 662072"/>
                <a:gd name="connsiteY9" fmla="*/ 3423 h 72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2072" h="725293">
                  <a:moveTo>
                    <a:pt x="320927" y="3423"/>
                  </a:moveTo>
                  <a:cubicBezTo>
                    <a:pt x="231678" y="18187"/>
                    <a:pt x="178719" y="76575"/>
                    <a:pt x="94423" y="169539"/>
                  </a:cubicBezTo>
                  <a:cubicBezTo>
                    <a:pt x="48417" y="220212"/>
                    <a:pt x="25462" y="245644"/>
                    <a:pt x="11365" y="290316"/>
                  </a:cubicBezTo>
                  <a:cubicBezTo>
                    <a:pt x="-15115" y="374422"/>
                    <a:pt x="5554" y="477006"/>
                    <a:pt x="64228" y="539395"/>
                  </a:cubicBezTo>
                  <a:cubicBezTo>
                    <a:pt x="99471" y="576923"/>
                    <a:pt x="113473" y="562636"/>
                    <a:pt x="200150" y="622453"/>
                  </a:cubicBezTo>
                  <a:cubicBezTo>
                    <a:pt x="290924" y="685032"/>
                    <a:pt x="287209" y="708654"/>
                    <a:pt x="328452" y="720560"/>
                  </a:cubicBezTo>
                  <a:cubicBezTo>
                    <a:pt x="421416" y="747325"/>
                    <a:pt x="536192" y="655314"/>
                    <a:pt x="592676" y="577114"/>
                  </a:cubicBezTo>
                  <a:cubicBezTo>
                    <a:pt x="669923" y="470148"/>
                    <a:pt x="663446" y="353752"/>
                    <a:pt x="660589" y="312890"/>
                  </a:cubicBezTo>
                  <a:cubicBezTo>
                    <a:pt x="656969" y="261646"/>
                    <a:pt x="650969" y="175825"/>
                    <a:pt x="585055" y="101530"/>
                  </a:cubicBezTo>
                  <a:cubicBezTo>
                    <a:pt x="521714" y="29902"/>
                    <a:pt x="418844" y="-12770"/>
                    <a:pt x="320927" y="3423"/>
                  </a:cubicBezTo>
                  <a:close/>
                </a:path>
              </a:pathLst>
            </a:custGeom>
            <a:solidFill>
              <a:srgbClr val="7F8C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C7F0759-D08B-4B81-A3DD-38B76DCDE121}"/>
                </a:ext>
              </a:extLst>
            </p:cNvPr>
            <p:cNvSpPr/>
            <p:nvPr/>
          </p:nvSpPr>
          <p:spPr>
            <a:xfrm>
              <a:off x="6962298" y="3308419"/>
              <a:ext cx="467351" cy="706844"/>
            </a:xfrm>
            <a:custGeom>
              <a:avLst/>
              <a:gdLst>
                <a:gd name="connsiteX0" fmla="*/ 397955 w 467351"/>
                <a:gd name="connsiteY0" fmla="*/ 577114 h 706844"/>
                <a:gd name="connsiteX1" fmla="*/ 465868 w 467351"/>
                <a:gd name="connsiteY1" fmla="*/ 312890 h 706844"/>
                <a:gd name="connsiteX2" fmla="*/ 390334 w 467351"/>
                <a:gd name="connsiteY2" fmla="*/ 101530 h 706844"/>
                <a:gd name="connsiteX3" fmla="*/ 126111 w 467351"/>
                <a:gd name="connsiteY3" fmla="*/ 3423 h 706844"/>
                <a:gd name="connsiteX4" fmla="*/ 0 w 467351"/>
                <a:gd name="connsiteY4" fmla="*/ 66288 h 706844"/>
                <a:gd name="connsiteX5" fmla="*/ 857 w 467351"/>
                <a:gd name="connsiteY5" fmla="*/ 68669 h 706844"/>
                <a:gd name="connsiteX6" fmla="*/ 45720 w 467351"/>
                <a:gd name="connsiteY6" fmla="*/ 84290 h 706844"/>
                <a:gd name="connsiteX7" fmla="*/ 142589 w 467351"/>
                <a:gd name="connsiteY7" fmla="*/ 37522 h 706844"/>
                <a:gd name="connsiteX8" fmla="*/ 187452 w 467351"/>
                <a:gd name="connsiteY8" fmla="*/ 53143 h 706844"/>
                <a:gd name="connsiteX9" fmla="*/ 171831 w 467351"/>
                <a:gd name="connsiteY9" fmla="*/ 98006 h 706844"/>
                <a:gd name="connsiteX10" fmla="*/ 53816 w 467351"/>
                <a:gd name="connsiteY10" fmla="*/ 154966 h 706844"/>
                <a:gd name="connsiteX11" fmla="*/ 38195 w 467351"/>
                <a:gd name="connsiteY11" fmla="*/ 199828 h 706844"/>
                <a:gd name="connsiteX12" fmla="*/ 83058 w 467351"/>
                <a:gd name="connsiteY12" fmla="*/ 215449 h 706844"/>
                <a:gd name="connsiteX13" fmla="*/ 258604 w 467351"/>
                <a:gd name="connsiteY13" fmla="*/ 130677 h 706844"/>
                <a:gd name="connsiteX14" fmla="*/ 303467 w 467351"/>
                <a:gd name="connsiteY14" fmla="*/ 146298 h 706844"/>
                <a:gd name="connsiteX15" fmla="*/ 287846 w 467351"/>
                <a:gd name="connsiteY15" fmla="*/ 191161 h 706844"/>
                <a:gd name="connsiteX16" fmla="*/ 175832 w 467351"/>
                <a:gd name="connsiteY16" fmla="*/ 245263 h 706844"/>
                <a:gd name="connsiteX17" fmla="*/ 160211 w 467351"/>
                <a:gd name="connsiteY17" fmla="*/ 290125 h 706844"/>
                <a:gd name="connsiteX18" fmla="*/ 205073 w 467351"/>
                <a:gd name="connsiteY18" fmla="*/ 305746 h 706844"/>
                <a:gd name="connsiteX19" fmla="*/ 268605 w 467351"/>
                <a:gd name="connsiteY19" fmla="*/ 275076 h 706844"/>
                <a:gd name="connsiteX20" fmla="*/ 313468 w 467351"/>
                <a:gd name="connsiteY20" fmla="*/ 290697 h 706844"/>
                <a:gd name="connsiteX21" fmla="*/ 297847 w 467351"/>
                <a:gd name="connsiteY21" fmla="*/ 335560 h 706844"/>
                <a:gd name="connsiteX22" fmla="*/ 170688 w 467351"/>
                <a:gd name="connsiteY22" fmla="*/ 396901 h 706844"/>
                <a:gd name="connsiteX23" fmla="*/ 155067 w 467351"/>
                <a:gd name="connsiteY23" fmla="*/ 441763 h 706844"/>
                <a:gd name="connsiteX24" fmla="*/ 199930 w 467351"/>
                <a:gd name="connsiteY24" fmla="*/ 457384 h 706844"/>
                <a:gd name="connsiteX25" fmla="*/ 305848 w 467351"/>
                <a:gd name="connsiteY25" fmla="*/ 406235 h 706844"/>
                <a:gd name="connsiteX26" fmla="*/ 350710 w 467351"/>
                <a:gd name="connsiteY26" fmla="*/ 421856 h 706844"/>
                <a:gd name="connsiteX27" fmla="*/ 335090 w 467351"/>
                <a:gd name="connsiteY27" fmla="*/ 466719 h 706844"/>
                <a:gd name="connsiteX28" fmla="*/ 195834 w 467351"/>
                <a:gd name="connsiteY28" fmla="*/ 533965 h 706844"/>
                <a:gd name="connsiteX29" fmla="*/ 180213 w 467351"/>
                <a:gd name="connsiteY29" fmla="*/ 578828 h 706844"/>
                <a:gd name="connsiteX30" fmla="*/ 225076 w 467351"/>
                <a:gd name="connsiteY30" fmla="*/ 594449 h 706844"/>
                <a:gd name="connsiteX31" fmla="*/ 300704 w 467351"/>
                <a:gd name="connsiteY31" fmla="*/ 557873 h 706844"/>
                <a:gd name="connsiteX32" fmla="*/ 345567 w 467351"/>
                <a:gd name="connsiteY32" fmla="*/ 573494 h 706844"/>
                <a:gd name="connsiteX33" fmla="*/ 329946 w 467351"/>
                <a:gd name="connsiteY33" fmla="*/ 618357 h 706844"/>
                <a:gd name="connsiteX34" fmla="*/ 254317 w 467351"/>
                <a:gd name="connsiteY34" fmla="*/ 654933 h 706844"/>
                <a:gd name="connsiteX35" fmla="*/ 238697 w 467351"/>
                <a:gd name="connsiteY35" fmla="*/ 699796 h 706844"/>
                <a:gd name="connsiteX36" fmla="*/ 243459 w 467351"/>
                <a:gd name="connsiteY36" fmla="*/ 706844 h 706844"/>
                <a:gd name="connsiteX37" fmla="*/ 397955 w 467351"/>
                <a:gd name="connsiteY37" fmla="*/ 577114 h 70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7351" h="706844">
                  <a:moveTo>
                    <a:pt x="397955" y="577114"/>
                  </a:moveTo>
                  <a:cubicBezTo>
                    <a:pt x="475202" y="470148"/>
                    <a:pt x="468725" y="353752"/>
                    <a:pt x="465868" y="312890"/>
                  </a:cubicBezTo>
                  <a:cubicBezTo>
                    <a:pt x="462248" y="261646"/>
                    <a:pt x="456248" y="175825"/>
                    <a:pt x="390334" y="101530"/>
                  </a:cubicBezTo>
                  <a:cubicBezTo>
                    <a:pt x="326803" y="29902"/>
                    <a:pt x="223933" y="-12770"/>
                    <a:pt x="126111" y="3423"/>
                  </a:cubicBezTo>
                  <a:cubicBezTo>
                    <a:pt x="76771" y="11519"/>
                    <a:pt x="38576" y="33046"/>
                    <a:pt x="0" y="66288"/>
                  </a:cubicBezTo>
                  <a:cubicBezTo>
                    <a:pt x="286" y="67050"/>
                    <a:pt x="476" y="67907"/>
                    <a:pt x="857" y="68669"/>
                  </a:cubicBezTo>
                  <a:cubicBezTo>
                    <a:pt x="8954" y="85433"/>
                    <a:pt x="29051" y="92386"/>
                    <a:pt x="45720" y="84290"/>
                  </a:cubicBezTo>
                  <a:lnTo>
                    <a:pt x="142589" y="37522"/>
                  </a:lnTo>
                  <a:cubicBezTo>
                    <a:pt x="159353" y="29426"/>
                    <a:pt x="179356" y="36475"/>
                    <a:pt x="187452" y="53143"/>
                  </a:cubicBezTo>
                  <a:cubicBezTo>
                    <a:pt x="195548" y="69907"/>
                    <a:pt x="188500" y="89910"/>
                    <a:pt x="171831" y="98006"/>
                  </a:cubicBezTo>
                  <a:lnTo>
                    <a:pt x="53816" y="154966"/>
                  </a:lnTo>
                  <a:cubicBezTo>
                    <a:pt x="37052" y="163062"/>
                    <a:pt x="30099" y="183160"/>
                    <a:pt x="38195" y="199828"/>
                  </a:cubicBezTo>
                  <a:cubicBezTo>
                    <a:pt x="46292" y="216497"/>
                    <a:pt x="66389" y="223546"/>
                    <a:pt x="83058" y="215449"/>
                  </a:cubicBezTo>
                  <a:lnTo>
                    <a:pt x="258604" y="130677"/>
                  </a:lnTo>
                  <a:cubicBezTo>
                    <a:pt x="275368" y="122581"/>
                    <a:pt x="295370" y="129629"/>
                    <a:pt x="303467" y="146298"/>
                  </a:cubicBezTo>
                  <a:cubicBezTo>
                    <a:pt x="311563" y="162967"/>
                    <a:pt x="304514" y="183064"/>
                    <a:pt x="287846" y="191161"/>
                  </a:cubicBezTo>
                  <a:lnTo>
                    <a:pt x="175832" y="245263"/>
                  </a:lnTo>
                  <a:cubicBezTo>
                    <a:pt x="159163" y="253359"/>
                    <a:pt x="152114" y="273457"/>
                    <a:pt x="160211" y="290125"/>
                  </a:cubicBezTo>
                  <a:cubicBezTo>
                    <a:pt x="168307" y="306889"/>
                    <a:pt x="188404" y="313843"/>
                    <a:pt x="205073" y="305746"/>
                  </a:cubicBezTo>
                  <a:lnTo>
                    <a:pt x="268605" y="275076"/>
                  </a:lnTo>
                  <a:cubicBezTo>
                    <a:pt x="285369" y="266980"/>
                    <a:pt x="305372" y="274028"/>
                    <a:pt x="313468" y="290697"/>
                  </a:cubicBezTo>
                  <a:cubicBezTo>
                    <a:pt x="321564" y="307461"/>
                    <a:pt x="314516" y="327463"/>
                    <a:pt x="297847" y="335560"/>
                  </a:cubicBezTo>
                  <a:lnTo>
                    <a:pt x="170688" y="396901"/>
                  </a:lnTo>
                  <a:cubicBezTo>
                    <a:pt x="154019" y="404997"/>
                    <a:pt x="146971" y="425095"/>
                    <a:pt x="155067" y="441763"/>
                  </a:cubicBezTo>
                  <a:cubicBezTo>
                    <a:pt x="163163" y="458432"/>
                    <a:pt x="183261" y="465481"/>
                    <a:pt x="199930" y="457384"/>
                  </a:cubicBezTo>
                  <a:lnTo>
                    <a:pt x="305848" y="406235"/>
                  </a:lnTo>
                  <a:cubicBezTo>
                    <a:pt x="322517" y="398139"/>
                    <a:pt x="342614" y="405187"/>
                    <a:pt x="350710" y="421856"/>
                  </a:cubicBezTo>
                  <a:cubicBezTo>
                    <a:pt x="358807" y="438525"/>
                    <a:pt x="351758" y="458623"/>
                    <a:pt x="335090" y="466719"/>
                  </a:cubicBezTo>
                  <a:lnTo>
                    <a:pt x="195834" y="533965"/>
                  </a:lnTo>
                  <a:cubicBezTo>
                    <a:pt x="179070" y="542062"/>
                    <a:pt x="172117" y="562159"/>
                    <a:pt x="180213" y="578828"/>
                  </a:cubicBezTo>
                  <a:cubicBezTo>
                    <a:pt x="188309" y="595497"/>
                    <a:pt x="208407" y="602545"/>
                    <a:pt x="225076" y="594449"/>
                  </a:cubicBezTo>
                  <a:lnTo>
                    <a:pt x="300704" y="557873"/>
                  </a:lnTo>
                  <a:cubicBezTo>
                    <a:pt x="317373" y="549777"/>
                    <a:pt x="337471" y="556825"/>
                    <a:pt x="345567" y="573494"/>
                  </a:cubicBezTo>
                  <a:cubicBezTo>
                    <a:pt x="353663" y="590163"/>
                    <a:pt x="346615" y="610261"/>
                    <a:pt x="329946" y="618357"/>
                  </a:cubicBezTo>
                  <a:lnTo>
                    <a:pt x="254317" y="654933"/>
                  </a:lnTo>
                  <a:cubicBezTo>
                    <a:pt x="237554" y="663029"/>
                    <a:pt x="230600" y="683127"/>
                    <a:pt x="238697" y="699796"/>
                  </a:cubicBezTo>
                  <a:cubicBezTo>
                    <a:pt x="239935" y="702463"/>
                    <a:pt x="241649" y="704749"/>
                    <a:pt x="243459" y="706844"/>
                  </a:cubicBezTo>
                  <a:cubicBezTo>
                    <a:pt x="304800" y="680079"/>
                    <a:pt x="362712" y="625882"/>
                    <a:pt x="397955" y="577114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E005722-53B5-4C56-B20B-792AB7740DBA}"/>
                </a:ext>
              </a:extLst>
            </p:cNvPr>
            <p:cNvSpPr/>
            <p:nvPr/>
          </p:nvSpPr>
          <p:spPr>
            <a:xfrm>
              <a:off x="6947388" y="3650310"/>
              <a:ext cx="101222" cy="85540"/>
            </a:xfrm>
            <a:custGeom>
              <a:avLst/>
              <a:gdLst>
                <a:gd name="connsiteX0" fmla="*/ 83204 w 101222"/>
                <a:gd name="connsiteY0" fmla="*/ 63868 h 85540"/>
                <a:gd name="connsiteX1" fmla="*/ 49867 w 101222"/>
                <a:gd name="connsiteY1" fmla="*/ 81585 h 85540"/>
                <a:gd name="connsiteX2" fmla="*/ 3956 w 101222"/>
                <a:gd name="connsiteY2" fmla="*/ 67583 h 85540"/>
                <a:gd name="connsiteX3" fmla="*/ 3956 w 101222"/>
                <a:gd name="connsiteY3" fmla="*/ 67583 h 85540"/>
                <a:gd name="connsiteX4" fmla="*/ 17958 w 101222"/>
                <a:gd name="connsiteY4" fmla="*/ 21673 h 85540"/>
                <a:gd name="connsiteX5" fmla="*/ 51295 w 101222"/>
                <a:gd name="connsiteY5" fmla="*/ 3956 h 85540"/>
                <a:gd name="connsiteX6" fmla="*/ 97206 w 101222"/>
                <a:gd name="connsiteY6" fmla="*/ 17958 h 85540"/>
                <a:gd name="connsiteX7" fmla="*/ 97206 w 101222"/>
                <a:gd name="connsiteY7" fmla="*/ 17958 h 85540"/>
                <a:gd name="connsiteX8" fmla="*/ 83204 w 101222"/>
                <a:gd name="connsiteY8" fmla="*/ 63868 h 8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22" h="85540">
                  <a:moveTo>
                    <a:pt x="83204" y="63868"/>
                  </a:moveTo>
                  <a:lnTo>
                    <a:pt x="49867" y="81585"/>
                  </a:lnTo>
                  <a:cubicBezTo>
                    <a:pt x="33293" y="90348"/>
                    <a:pt x="12719" y="84061"/>
                    <a:pt x="3956" y="67583"/>
                  </a:cubicBezTo>
                  <a:lnTo>
                    <a:pt x="3956" y="67583"/>
                  </a:lnTo>
                  <a:cubicBezTo>
                    <a:pt x="-4807" y="51010"/>
                    <a:pt x="1480" y="30436"/>
                    <a:pt x="17958" y="21673"/>
                  </a:cubicBezTo>
                  <a:lnTo>
                    <a:pt x="51295" y="3956"/>
                  </a:lnTo>
                  <a:cubicBezTo>
                    <a:pt x="67869" y="-4807"/>
                    <a:pt x="88443" y="1480"/>
                    <a:pt x="97206" y="17958"/>
                  </a:cubicBezTo>
                  <a:lnTo>
                    <a:pt x="97206" y="17958"/>
                  </a:lnTo>
                  <a:cubicBezTo>
                    <a:pt x="106064" y="34531"/>
                    <a:pt x="99778" y="55105"/>
                    <a:pt x="83204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A8A26FB-E2C4-4A56-BD5A-2CF87B67FEED}"/>
                </a:ext>
              </a:extLst>
            </p:cNvPr>
            <p:cNvSpPr/>
            <p:nvPr/>
          </p:nvSpPr>
          <p:spPr>
            <a:xfrm>
              <a:off x="6954913" y="3818807"/>
              <a:ext cx="82397" cy="75539"/>
            </a:xfrm>
            <a:custGeom>
              <a:avLst/>
              <a:gdLst>
                <a:gd name="connsiteX0" fmla="*/ 64440 w 82397"/>
                <a:gd name="connsiteY0" fmla="*/ 63868 h 75539"/>
                <a:gd name="connsiteX1" fmla="*/ 49867 w 82397"/>
                <a:gd name="connsiteY1" fmla="*/ 71584 h 75539"/>
                <a:gd name="connsiteX2" fmla="*/ 3956 w 82397"/>
                <a:gd name="connsiteY2" fmla="*/ 57582 h 75539"/>
                <a:gd name="connsiteX3" fmla="*/ 3956 w 82397"/>
                <a:gd name="connsiteY3" fmla="*/ 57582 h 75539"/>
                <a:gd name="connsiteX4" fmla="*/ 17958 w 82397"/>
                <a:gd name="connsiteY4" fmla="*/ 11671 h 75539"/>
                <a:gd name="connsiteX5" fmla="*/ 32531 w 82397"/>
                <a:gd name="connsiteY5" fmla="*/ 3956 h 75539"/>
                <a:gd name="connsiteX6" fmla="*/ 78442 w 82397"/>
                <a:gd name="connsiteY6" fmla="*/ 17958 h 75539"/>
                <a:gd name="connsiteX7" fmla="*/ 78442 w 82397"/>
                <a:gd name="connsiteY7" fmla="*/ 17958 h 75539"/>
                <a:gd name="connsiteX8" fmla="*/ 64440 w 8239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397" h="75539">
                  <a:moveTo>
                    <a:pt x="64440" y="63868"/>
                  </a:moveTo>
                  <a:lnTo>
                    <a:pt x="49867" y="71584"/>
                  </a:lnTo>
                  <a:cubicBezTo>
                    <a:pt x="33293" y="80347"/>
                    <a:pt x="12719" y="74060"/>
                    <a:pt x="3956" y="57582"/>
                  </a:cubicBezTo>
                  <a:lnTo>
                    <a:pt x="3956" y="57582"/>
                  </a:lnTo>
                  <a:cubicBezTo>
                    <a:pt x="-4807" y="41008"/>
                    <a:pt x="1480" y="20434"/>
                    <a:pt x="17958" y="11671"/>
                  </a:cubicBezTo>
                  <a:lnTo>
                    <a:pt x="32531" y="3956"/>
                  </a:lnTo>
                  <a:cubicBezTo>
                    <a:pt x="49105" y="-4807"/>
                    <a:pt x="69679" y="1480"/>
                    <a:pt x="78442" y="17958"/>
                  </a:cubicBezTo>
                  <a:lnTo>
                    <a:pt x="78442" y="17958"/>
                  </a:lnTo>
                  <a:cubicBezTo>
                    <a:pt x="87205" y="34531"/>
                    <a:pt x="80918" y="55105"/>
                    <a:pt x="64440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AB00965-AE5E-46D9-BE9A-9FB3922E6E7A}"/>
                </a:ext>
              </a:extLst>
            </p:cNvPr>
            <p:cNvSpPr/>
            <p:nvPr/>
          </p:nvSpPr>
          <p:spPr>
            <a:xfrm>
              <a:off x="6841664" y="3562203"/>
              <a:ext cx="82487" cy="75539"/>
            </a:xfrm>
            <a:custGeom>
              <a:avLst/>
              <a:gdLst>
                <a:gd name="connsiteX0" fmla="*/ 64437 w 82487"/>
                <a:gd name="connsiteY0" fmla="*/ 63868 h 75539"/>
                <a:gd name="connsiteX1" fmla="*/ 49864 w 82487"/>
                <a:gd name="connsiteY1" fmla="*/ 71584 h 75539"/>
                <a:gd name="connsiteX2" fmla="*/ 3953 w 82487"/>
                <a:gd name="connsiteY2" fmla="*/ 57582 h 75539"/>
                <a:gd name="connsiteX3" fmla="*/ 3953 w 82487"/>
                <a:gd name="connsiteY3" fmla="*/ 57582 h 75539"/>
                <a:gd name="connsiteX4" fmla="*/ 18050 w 82487"/>
                <a:gd name="connsiteY4" fmla="*/ 11671 h 75539"/>
                <a:gd name="connsiteX5" fmla="*/ 32624 w 82487"/>
                <a:gd name="connsiteY5" fmla="*/ 3956 h 75539"/>
                <a:gd name="connsiteX6" fmla="*/ 78534 w 82487"/>
                <a:gd name="connsiteY6" fmla="*/ 17958 h 75539"/>
                <a:gd name="connsiteX7" fmla="*/ 78534 w 82487"/>
                <a:gd name="connsiteY7" fmla="*/ 17958 h 75539"/>
                <a:gd name="connsiteX8" fmla="*/ 64437 w 8248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87" h="75539">
                  <a:moveTo>
                    <a:pt x="64437" y="63868"/>
                  </a:moveTo>
                  <a:lnTo>
                    <a:pt x="49864" y="71584"/>
                  </a:lnTo>
                  <a:cubicBezTo>
                    <a:pt x="33290" y="80347"/>
                    <a:pt x="12716" y="74060"/>
                    <a:pt x="3953" y="57582"/>
                  </a:cubicBezTo>
                  <a:lnTo>
                    <a:pt x="3953" y="57582"/>
                  </a:lnTo>
                  <a:cubicBezTo>
                    <a:pt x="-4810" y="41008"/>
                    <a:pt x="1477" y="20434"/>
                    <a:pt x="18050" y="11671"/>
                  </a:cubicBezTo>
                  <a:lnTo>
                    <a:pt x="32624" y="3956"/>
                  </a:lnTo>
                  <a:cubicBezTo>
                    <a:pt x="49197" y="-4807"/>
                    <a:pt x="69771" y="1480"/>
                    <a:pt x="78534" y="17958"/>
                  </a:cubicBezTo>
                  <a:lnTo>
                    <a:pt x="78534" y="17958"/>
                  </a:lnTo>
                  <a:cubicBezTo>
                    <a:pt x="87297" y="34436"/>
                    <a:pt x="81011" y="55010"/>
                    <a:pt x="64437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1" name="Graphic 4">
            <a:extLst>
              <a:ext uri="{FF2B5EF4-FFF2-40B4-BE49-F238E27FC236}">
                <a16:creationId xmlns:a16="http://schemas.microsoft.com/office/drawing/2014/main" id="{A01217F1-0717-4C11-958B-2FD236868AAC}"/>
              </a:ext>
            </a:extLst>
          </p:cNvPr>
          <p:cNvGrpSpPr/>
          <p:nvPr/>
        </p:nvGrpSpPr>
        <p:grpSpPr>
          <a:xfrm>
            <a:off x="13395876" y="1357313"/>
            <a:ext cx="320124" cy="350693"/>
            <a:chOff x="6767577" y="3308419"/>
            <a:chExt cx="662072" cy="725293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AA7729E-4E3C-4C14-9F24-1A37481C8476}"/>
                </a:ext>
              </a:extLst>
            </p:cNvPr>
            <p:cNvSpPr/>
            <p:nvPr/>
          </p:nvSpPr>
          <p:spPr>
            <a:xfrm>
              <a:off x="6767577" y="3308419"/>
              <a:ext cx="662072" cy="725293"/>
            </a:xfrm>
            <a:custGeom>
              <a:avLst/>
              <a:gdLst>
                <a:gd name="connsiteX0" fmla="*/ 320927 w 662072"/>
                <a:gd name="connsiteY0" fmla="*/ 3423 h 725293"/>
                <a:gd name="connsiteX1" fmla="*/ 94423 w 662072"/>
                <a:gd name="connsiteY1" fmla="*/ 169539 h 725293"/>
                <a:gd name="connsiteX2" fmla="*/ 11365 w 662072"/>
                <a:gd name="connsiteY2" fmla="*/ 290316 h 725293"/>
                <a:gd name="connsiteX3" fmla="*/ 64228 w 662072"/>
                <a:gd name="connsiteY3" fmla="*/ 539395 h 725293"/>
                <a:gd name="connsiteX4" fmla="*/ 200150 w 662072"/>
                <a:gd name="connsiteY4" fmla="*/ 622453 h 725293"/>
                <a:gd name="connsiteX5" fmla="*/ 328452 w 662072"/>
                <a:gd name="connsiteY5" fmla="*/ 720560 h 725293"/>
                <a:gd name="connsiteX6" fmla="*/ 592676 w 662072"/>
                <a:gd name="connsiteY6" fmla="*/ 577114 h 725293"/>
                <a:gd name="connsiteX7" fmla="*/ 660589 w 662072"/>
                <a:gd name="connsiteY7" fmla="*/ 312890 h 725293"/>
                <a:gd name="connsiteX8" fmla="*/ 585055 w 662072"/>
                <a:gd name="connsiteY8" fmla="*/ 101530 h 725293"/>
                <a:gd name="connsiteX9" fmla="*/ 320927 w 662072"/>
                <a:gd name="connsiteY9" fmla="*/ 3423 h 72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2072" h="725293">
                  <a:moveTo>
                    <a:pt x="320927" y="3423"/>
                  </a:moveTo>
                  <a:cubicBezTo>
                    <a:pt x="231678" y="18187"/>
                    <a:pt x="178719" y="76575"/>
                    <a:pt x="94423" y="169539"/>
                  </a:cubicBezTo>
                  <a:cubicBezTo>
                    <a:pt x="48417" y="220212"/>
                    <a:pt x="25462" y="245644"/>
                    <a:pt x="11365" y="290316"/>
                  </a:cubicBezTo>
                  <a:cubicBezTo>
                    <a:pt x="-15115" y="374422"/>
                    <a:pt x="5554" y="477006"/>
                    <a:pt x="64228" y="539395"/>
                  </a:cubicBezTo>
                  <a:cubicBezTo>
                    <a:pt x="99471" y="576923"/>
                    <a:pt x="113473" y="562636"/>
                    <a:pt x="200150" y="622453"/>
                  </a:cubicBezTo>
                  <a:cubicBezTo>
                    <a:pt x="290924" y="685032"/>
                    <a:pt x="287209" y="708654"/>
                    <a:pt x="328452" y="720560"/>
                  </a:cubicBezTo>
                  <a:cubicBezTo>
                    <a:pt x="421416" y="747325"/>
                    <a:pt x="536192" y="655314"/>
                    <a:pt x="592676" y="577114"/>
                  </a:cubicBezTo>
                  <a:cubicBezTo>
                    <a:pt x="669923" y="470148"/>
                    <a:pt x="663446" y="353752"/>
                    <a:pt x="660589" y="312890"/>
                  </a:cubicBezTo>
                  <a:cubicBezTo>
                    <a:pt x="656969" y="261646"/>
                    <a:pt x="650969" y="175825"/>
                    <a:pt x="585055" y="101530"/>
                  </a:cubicBezTo>
                  <a:cubicBezTo>
                    <a:pt x="521714" y="29902"/>
                    <a:pt x="418844" y="-12770"/>
                    <a:pt x="320927" y="3423"/>
                  </a:cubicBezTo>
                  <a:close/>
                </a:path>
              </a:pathLst>
            </a:custGeom>
            <a:solidFill>
              <a:srgbClr val="7F8C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4D6BCB7-3CD2-4366-B331-38505D9B85E8}"/>
                </a:ext>
              </a:extLst>
            </p:cNvPr>
            <p:cNvSpPr/>
            <p:nvPr/>
          </p:nvSpPr>
          <p:spPr>
            <a:xfrm>
              <a:off x="6962298" y="3308419"/>
              <a:ext cx="467351" cy="706844"/>
            </a:xfrm>
            <a:custGeom>
              <a:avLst/>
              <a:gdLst>
                <a:gd name="connsiteX0" fmla="*/ 397955 w 467351"/>
                <a:gd name="connsiteY0" fmla="*/ 577114 h 706844"/>
                <a:gd name="connsiteX1" fmla="*/ 465868 w 467351"/>
                <a:gd name="connsiteY1" fmla="*/ 312890 h 706844"/>
                <a:gd name="connsiteX2" fmla="*/ 390334 w 467351"/>
                <a:gd name="connsiteY2" fmla="*/ 101530 h 706844"/>
                <a:gd name="connsiteX3" fmla="*/ 126111 w 467351"/>
                <a:gd name="connsiteY3" fmla="*/ 3423 h 706844"/>
                <a:gd name="connsiteX4" fmla="*/ 0 w 467351"/>
                <a:gd name="connsiteY4" fmla="*/ 66288 h 706844"/>
                <a:gd name="connsiteX5" fmla="*/ 857 w 467351"/>
                <a:gd name="connsiteY5" fmla="*/ 68669 h 706844"/>
                <a:gd name="connsiteX6" fmla="*/ 45720 w 467351"/>
                <a:gd name="connsiteY6" fmla="*/ 84290 h 706844"/>
                <a:gd name="connsiteX7" fmla="*/ 142589 w 467351"/>
                <a:gd name="connsiteY7" fmla="*/ 37522 h 706844"/>
                <a:gd name="connsiteX8" fmla="*/ 187452 w 467351"/>
                <a:gd name="connsiteY8" fmla="*/ 53143 h 706844"/>
                <a:gd name="connsiteX9" fmla="*/ 171831 w 467351"/>
                <a:gd name="connsiteY9" fmla="*/ 98006 h 706844"/>
                <a:gd name="connsiteX10" fmla="*/ 53816 w 467351"/>
                <a:gd name="connsiteY10" fmla="*/ 154966 h 706844"/>
                <a:gd name="connsiteX11" fmla="*/ 38195 w 467351"/>
                <a:gd name="connsiteY11" fmla="*/ 199828 h 706844"/>
                <a:gd name="connsiteX12" fmla="*/ 83058 w 467351"/>
                <a:gd name="connsiteY12" fmla="*/ 215449 h 706844"/>
                <a:gd name="connsiteX13" fmla="*/ 258604 w 467351"/>
                <a:gd name="connsiteY13" fmla="*/ 130677 h 706844"/>
                <a:gd name="connsiteX14" fmla="*/ 303467 w 467351"/>
                <a:gd name="connsiteY14" fmla="*/ 146298 h 706844"/>
                <a:gd name="connsiteX15" fmla="*/ 287846 w 467351"/>
                <a:gd name="connsiteY15" fmla="*/ 191161 h 706844"/>
                <a:gd name="connsiteX16" fmla="*/ 175832 w 467351"/>
                <a:gd name="connsiteY16" fmla="*/ 245263 h 706844"/>
                <a:gd name="connsiteX17" fmla="*/ 160211 w 467351"/>
                <a:gd name="connsiteY17" fmla="*/ 290125 h 706844"/>
                <a:gd name="connsiteX18" fmla="*/ 205073 w 467351"/>
                <a:gd name="connsiteY18" fmla="*/ 305746 h 706844"/>
                <a:gd name="connsiteX19" fmla="*/ 268605 w 467351"/>
                <a:gd name="connsiteY19" fmla="*/ 275076 h 706844"/>
                <a:gd name="connsiteX20" fmla="*/ 313468 w 467351"/>
                <a:gd name="connsiteY20" fmla="*/ 290697 h 706844"/>
                <a:gd name="connsiteX21" fmla="*/ 297847 w 467351"/>
                <a:gd name="connsiteY21" fmla="*/ 335560 h 706844"/>
                <a:gd name="connsiteX22" fmla="*/ 170688 w 467351"/>
                <a:gd name="connsiteY22" fmla="*/ 396901 h 706844"/>
                <a:gd name="connsiteX23" fmla="*/ 155067 w 467351"/>
                <a:gd name="connsiteY23" fmla="*/ 441763 h 706844"/>
                <a:gd name="connsiteX24" fmla="*/ 199930 w 467351"/>
                <a:gd name="connsiteY24" fmla="*/ 457384 h 706844"/>
                <a:gd name="connsiteX25" fmla="*/ 305848 w 467351"/>
                <a:gd name="connsiteY25" fmla="*/ 406235 h 706844"/>
                <a:gd name="connsiteX26" fmla="*/ 350710 w 467351"/>
                <a:gd name="connsiteY26" fmla="*/ 421856 h 706844"/>
                <a:gd name="connsiteX27" fmla="*/ 335090 w 467351"/>
                <a:gd name="connsiteY27" fmla="*/ 466719 h 706844"/>
                <a:gd name="connsiteX28" fmla="*/ 195834 w 467351"/>
                <a:gd name="connsiteY28" fmla="*/ 533965 h 706844"/>
                <a:gd name="connsiteX29" fmla="*/ 180213 w 467351"/>
                <a:gd name="connsiteY29" fmla="*/ 578828 h 706844"/>
                <a:gd name="connsiteX30" fmla="*/ 225076 w 467351"/>
                <a:gd name="connsiteY30" fmla="*/ 594449 h 706844"/>
                <a:gd name="connsiteX31" fmla="*/ 300704 w 467351"/>
                <a:gd name="connsiteY31" fmla="*/ 557873 h 706844"/>
                <a:gd name="connsiteX32" fmla="*/ 345567 w 467351"/>
                <a:gd name="connsiteY32" fmla="*/ 573494 h 706844"/>
                <a:gd name="connsiteX33" fmla="*/ 329946 w 467351"/>
                <a:gd name="connsiteY33" fmla="*/ 618357 h 706844"/>
                <a:gd name="connsiteX34" fmla="*/ 254317 w 467351"/>
                <a:gd name="connsiteY34" fmla="*/ 654933 h 706844"/>
                <a:gd name="connsiteX35" fmla="*/ 238697 w 467351"/>
                <a:gd name="connsiteY35" fmla="*/ 699796 h 706844"/>
                <a:gd name="connsiteX36" fmla="*/ 243459 w 467351"/>
                <a:gd name="connsiteY36" fmla="*/ 706844 h 706844"/>
                <a:gd name="connsiteX37" fmla="*/ 397955 w 467351"/>
                <a:gd name="connsiteY37" fmla="*/ 577114 h 70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7351" h="706844">
                  <a:moveTo>
                    <a:pt x="397955" y="577114"/>
                  </a:moveTo>
                  <a:cubicBezTo>
                    <a:pt x="475202" y="470148"/>
                    <a:pt x="468725" y="353752"/>
                    <a:pt x="465868" y="312890"/>
                  </a:cubicBezTo>
                  <a:cubicBezTo>
                    <a:pt x="462248" y="261646"/>
                    <a:pt x="456248" y="175825"/>
                    <a:pt x="390334" y="101530"/>
                  </a:cubicBezTo>
                  <a:cubicBezTo>
                    <a:pt x="326803" y="29902"/>
                    <a:pt x="223933" y="-12770"/>
                    <a:pt x="126111" y="3423"/>
                  </a:cubicBezTo>
                  <a:cubicBezTo>
                    <a:pt x="76771" y="11519"/>
                    <a:pt x="38576" y="33046"/>
                    <a:pt x="0" y="66288"/>
                  </a:cubicBezTo>
                  <a:cubicBezTo>
                    <a:pt x="286" y="67050"/>
                    <a:pt x="476" y="67907"/>
                    <a:pt x="857" y="68669"/>
                  </a:cubicBezTo>
                  <a:cubicBezTo>
                    <a:pt x="8954" y="85433"/>
                    <a:pt x="29051" y="92386"/>
                    <a:pt x="45720" y="84290"/>
                  </a:cubicBezTo>
                  <a:lnTo>
                    <a:pt x="142589" y="37522"/>
                  </a:lnTo>
                  <a:cubicBezTo>
                    <a:pt x="159353" y="29426"/>
                    <a:pt x="179356" y="36475"/>
                    <a:pt x="187452" y="53143"/>
                  </a:cubicBezTo>
                  <a:cubicBezTo>
                    <a:pt x="195548" y="69907"/>
                    <a:pt x="188500" y="89910"/>
                    <a:pt x="171831" y="98006"/>
                  </a:cubicBezTo>
                  <a:lnTo>
                    <a:pt x="53816" y="154966"/>
                  </a:lnTo>
                  <a:cubicBezTo>
                    <a:pt x="37052" y="163062"/>
                    <a:pt x="30099" y="183160"/>
                    <a:pt x="38195" y="199828"/>
                  </a:cubicBezTo>
                  <a:cubicBezTo>
                    <a:pt x="46292" y="216497"/>
                    <a:pt x="66389" y="223546"/>
                    <a:pt x="83058" y="215449"/>
                  </a:cubicBezTo>
                  <a:lnTo>
                    <a:pt x="258604" y="130677"/>
                  </a:lnTo>
                  <a:cubicBezTo>
                    <a:pt x="275368" y="122581"/>
                    <a:pt x="295370" y="129629"/>
                    <a:pt x="303467" y="146298"/>
                  </a:cubicBezTo>
                  <a:cubicBezTo>
                    <a:pt x="311563" y="162967"/>
                    <a:pt x="304514" y="183064"/>
                    <a:pt x="287846" y="191161"/>
                  </a:cubicBezTo>
                  <a:lnTo>
                    <a:pt x="175832" y="245263"/>
                  </a:lnTo>
                  <a:cubicBezTo>
                    <a:pt x="159163" y="253359"/>
                    <a:pt x="152114" y="273457"/>
                    <a:pt x="160211" y="290125"/>
                  </a:cubicBezTo>
                  <a:cubicBezTo>
                    <a:pt x="168307" y="306889"/>
                    <a:pt x="188404" y="313843"/>
                    <a:pt x="205073" y="305746"/>
                  </a:cubicBezTo>
                  <a:lnTo>
                    <a:pt x="268605" y="275076"/>
                  </a:lnTo>
                  <a:cubicBezTo>
                    <a:pt x="285369" y="266980"/>
                    <a:pt x="305372" y="274028"/>
                    <a:pt x="313468" y="290697"/>
                  </a:cubicBezTo>
                  <a:cubicBezTo>
                    <a:pt x="321564" y="307461"/>
                    <a:pt x="314516" y="327463"/>
                    <a:pt x="297847" y="335560"/>
                  </a:cubicBezTo>
                  <a:lnTo>
                    <a:pt x="170688" y="396901"/>
                  </a:lnTo>
                  <a:cubicBezTo>
                    <a:pt x="154019" y="404997"/>
                    <a:pt x="146971" y="425095"/>
                    <a:pt x="155067" y="441763"/>
                  </a:cubicBezTo>
                  <a:cubicBezTo>
                    <a:pt x="163163" y="458432"/>
                    <a:pt x="183261" y="465481"/>
                    <a:pt x="199930" y="457384"/>
                  </a:cubicBezTo>
                  <a:lnTo>
                    <a:pt x="305848" y="406235"/>
                  </a:lnTo>
                  <a:cubicBezTo>
                    <a:pt x="322517" y="398139"/>
                    <a:pt x="342614" y="405187"/>
                    <a:pt x="350710" y="421856"/>
                  </a:cubicBezTo>
                  <a:cubicBezTo>
                    <a:pt x="358807" y="438525"/>
                    <a:pt x="351758" y="458623"/>
                    <a:pt x="335090" y="466719"/>
                  </a:cubicBezTo>
                  <a:lnTo>
                    <a:pt x="195834" y="533965"/>
                  </a:lnTo>
                  <a:cubicBezTo>
                    <a:pt x="179070" y="542062"/>
                    <a:pt x="172117" y="562159"/>
                    <a:pt x="180213" y="578828"/>
                  </a:cubicBezTo>
                  <a:cubicBezTo>
                    <a:pt x="188309" y="595497"/>
                    <a:pt x="208407" y="602545"/>
                    <a:pt x="225076" y="594449"/>
                  </a:cubicBezTo>
                  <a:lnTo>
                    <a:pt x="300704" y="557873"/>
                  </a:lnTo>
                  <a:cubicBezTo>
                    <a:pt x="317373" y="549777"/>
                    <a:pt x="337471" y="556825"/>
                    <a:pt x="345567" y="573494"/>
                  </a:cubicBezTo>
                  <a:cubicBezTo>
                    <a:pt x="353663" y="590163"/>
                    <a:pt x="346615" y="610261"/>
                    <a:pt x="329946" y="618357"/>
                  </a:cubicBezTo>
                  <a:lnTo>
                    <a:pt x="254317" y="654933"/>
                  </a:lnTo>
                  <a:cubicBezTo>
                    <a:pt x="237554" y="663029"/>
                    <a:pt x="230600" y="683127"/>
                    <a:pt x="238697" y="699796"/>
                  </a:cubicBezTo>
                  <a:cubicBezTo>
                    <a:pt x="239935" y="702463"/>
                    <a:pt x="241649" y="704749"/>
                    <a:pt x="243459" y="706844"/>
                  </a:cubicBezTo>
                  <a:cubicBezTo>
                    <a:pt x="304800" y="680079"/>
                    <a:pt x="362712" y="625882"/>
                    <a:pt x="397955" y="577114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55C2464-AFFA-458E-9356-52C4D4196E1C}"/>
                </a:ext>
              </a:extLst>
            </p:cNvPr>
            <p:cNvSpPr/>
            <p:nvPr/>
          </p:nvSpPr>
          <p:spPr>
            <a:xfrm>
              <a:off x="6947388" y="3650310"/>
              <a:ext cx="101222" cy="85540"/>
            </a:xfrm>
            <a:custGeom>
              <a:avLst/>
              <a:gdLst>
                <a:gd name="connsiteX0" fmla="*/ 83204 w 101222"/>
                <a:gd name="connsiteY0" fmla="*/ 63868 h 85540"/>
                <a:gd name="connsiteX1" fmla="*/ 49867 w 101222"/>
                <a:gd name="connsiteY1" fmla="*/ 81585 h 85540"/>
                <a:gd name="connsiteX2" fmla="*/ 3956 w 101222"/>
                <a:gd name="connsiteY2" fmla="*/ 67583 h 85540"/>
                <a:gd name="connsiteX3" fmla="*/ 3956 w 101222"/>
                <a:gd name="connsiteY3" fmla="*/ 67583 h 85540"/>
                <a:gd name="connsiteX4" fmla="*/ 17958 w 101222"/>
                <a:gd name="connsiteY4" fmla="*/ 21673 h 85540"/>
                <a:gd name="connsiteX5" fmla="*/ 51295 w 101222"/>
                <a:gd name="connsiteY5" fmla="*/ 3956 h 85540"/>
                <a:gd name="connsiteX6" fmla="*/ 97206 w 101222"/>
                <a:gd name="connsiteY6" fmla="*/ 17958 h 85540"/>
                <a:gd name="connsiteX7" fmla="*/ 97206 w 101222"/>
                <a:gd name="connsiteY7" fmla="*/ 17958 h 85540"/>
                <a:gd name="connsiteX8" fmla="*/ 83204 w 101222"/>
                <a:gd name="connsiteY8" fmla="*/ 63868 h 8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22" h="85540">
                  <a:moveTo>
                    <a:pt x="83204" y="63868"/>
                  </a:moveTo>
                  <a:lnTo>
                    <a:pt x="49867" y="81585"/>
                  </a:lnTo>
                  <a:cubicBezTo>
                    <a:pt x="33293" y="90348"/>
                    <a:pt x="12719" y="84061"/>
                    <a:pt x="3956" y="67583"/>
                  </a:cubicBezTo>
                  <a:lnTo>
                    <a:pt x="3956" y="67583"/>
                  </a:lnTo>
                  <a:cubicBezTo>
                    <a:pt x="-4807" y="51010"/>
                    <a:pt x="1480" y="30436"/>
                    <a:pt x="17958" y="21673"/>
                  </a:cubicBezTo>
                  <a:lnTo>
                    <a:pt x="51295" y="3956"/>
                  </a:lnTo>
                  <a:cubicBezTo>
                    <a:pt x="67869" y="-4807"/>
                    <a:pt x="88443" y="1480"/>
                    <a:pt x="97206" y="17958"/>
                  </a:cubicBezTo>
                  <a:lnTo>
                    <a:pt x="97206" y="17958"/>
                  </a:lnTo>
                  <a:cubicBezTo>
                    <a:pt x="106064" y="34531"/>
                    <a:pt x="99778" y="55105"/>
                    <a:pt x="83204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17A8009-9CC3-4961-A680-B14D819D233B}"/>
                </a:ext>
              </a:extLst>
            </p:cNvPr>
            <p:cNvSpPr/>
            <p:nvPr/>
          </p:nvSpPr>
          <p:spPr>
            <a:xfrm>
              <a:off x="6954913" y="3818807"/>
              <a:ext cx="82397" cy="75539"/>
            </a:xfrm>
            <a:custGeom>
              <a:avLst/>
              <a:gdLst>
                <a:gd name="connsiteX0" fmla="*/ 64440 w 82397"/>
                <a:gd name="connsiteY0" fmla="*/ 63868 h 75539"/>
                <a:gd name="connsiteX1" fmla="*/ 49867 w 82397"/>
                <a:gd name="connsiteY1" fmla="*/ 71584 h 75539"/>
                <a:gd name="connsiteX2" fmla="*/ 3956 w 82397"/>
                <a:gd name="connsiteY2" fmla="*/ 57582 h 75539"/>
                <a:gd name="connsiteX3" fmla="*/ 3956 w 82397"/>
                <a:gd name="connsiteY3" fmla="*/ 57582 h 75539"/>
                <a:gd name="connsiteX4" fmla="*/ 17958 w 82397"/>
                <a:gd name="connsiteY4" fmla="*/ 11671 h 75539"/>
                <a:gd name="connsiteX5" fmla="*/ 32531 w 82397"/>
                <a:gd name="connsiteY5" fmla="*/ 3956 h 75539"/>
                <a:gd name="connsiteX6" fmla="*/ 78442 w 82397"/>
                <a:gd name="connsiteY6" fmla="*/ 17958 h 75539"/>
                <a:gd name="connsiteX7" fmla="*/ 78442 w 82397"/>
                <a:gd name="connsiteY7" fmla="*/ 17958 h 75539"/>
                <a:gd name="connsiteX8" fmla="*/ 64440 w 8239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397" h="75539">
                  <a:moveTo>
                    <a:pt x="64440" y="63868"/>
                  </a:moveTo>
                  <a:lnTo>
                    <a:pt x="49867" y="71584"/>
                  </a:lnTo>
                  <a:cubicBezTo>
                    <a:pt x="33293" y="80347"/>
                    <a:pt x="12719" y="74060"/>
                    <a:pt x="3956" y="57582"/>
                  </a:cubicBezTo>
                  <a:lnTo>
                    <a:pt x="3956" y="57582"/>
                  </a:lnTo>
                  <a:cubicBezTo>
                    <a:pt x="-4807" y="41008"/>
                    <a:pt x="1480" y="20434"/>
                    <a:pt x="17958" y="11671"/>
                  </a:cubicBezTo>
                  <a:lnTo>
                    <a:pt x="32531" y="3956"/>
                  </a:lnTo>
                  <a:cubicBezTo>
                    <a:pt x="49105" y="-4807"/>
                    <a:pt x="69679" y="1480"/>
                    <a:pt x="78442" y="17958"/>
                  </a:cubicBezTo>
                  <a:lnTo>
                    <a:pt x="78442" y="17958"/>
                  </a:lnTo>
                  <a:cubicBezTo>
                    <a:pt x="87205" y="34531"/>
                    <a:pt x="80918" y="55105"/>
                    <a:pt x="64440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4F5EC47-EA7D-40CD-80C0-B1D7E3DBE855}"/>
                </a:ext>
              </a:extLst>
            </p:cNvPr>
            <p:cNvSpPr/>
            <p:nvPr/>
          </p:nvSpPr>
          <p:spPr>
            <a:xfrm>
              <a:off x="6841664" y="3562203"/>
              <a:ext cx="82487" cy="75539"/>
            </a:xfrm>
            <a:custGeom>
              <a:avLst/>
              <a:gdLst>
                <a:gd name="connsiteX0" fmla="*/ 64437 w 82487"/>
                <a:gd name="connsiteY0" fmla="*/ 63868 h 75539"/>
                <a:gd name="connsiteX1" fmla="*/ 49864 w 82487"/>
                <a:gd name="connsiteY1" fmla="*/ 71584 h 75539"/>
                <a:gd name="connsiteX2" fmla="*/ 3953 w 82487"/>
                <a:gd name="connsiteY2" fmla="*/ 57582 h 75539"/>
                <a:gd name="connsiteX3" fmla="*/ 3953 w 82487"/>
                <a:gd name="connsiteY3" fmla="*/ 57582 h 75539"/>
                <a:gd name="connsiteX4" fmla="*/ 18050 w 82487"/>
                <a:gd name="connsiteY4" fmla="*/ 11671 h 75539"/>
                <a:gd name="connsiteX5" fmla="*/ 32624 w 82487"/>
                <a:gd name="connsiteY5" fmla="*/ 3956 h 75539"/>
                <a:gd name="connsiteX6" fmla="*/ 78534 w 82487"/>
                <a:gd name="connsiteY6" fmla="*/ 17958 h 75539"/>
                <a:gd name="connsiteX7" fmla="*/ 78534 w 82487"/>
                <a:gd name="connsiteY7" fmla="*/ 17958 h 75539"/>
                <a:gd name="connsiteX8" fmla="*/ 64437 w 8248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87" h="75539">
                  <a:moveTo>
                    <a:pt x="64437" y="63868"/>
                  </a:moveTo>
                  <a:lnTo>
                    <a:pt x="49864" y="71584"/>
                  </a:lnTo>
                  <a:cubicBezTo>
                    <a:pt x="33290" y="80347"/>
                    <a:pt x="12716" y="74060"/>
                    <a:pt x="3953" y="57582"/>
                  </a:cubicBezTo>
                  <a:lnTo>
                    <a:pt x="3953" y="57582"/>
                  </a:lnTo>
                  <a:cubicBezTo>
                    <a:pt x="-4810" y="41008"/>
                    <a:pt x="1477" y="20434"/>
                    <a:pt x="18050" y="11671"/>
                  </a:cubicBezTo>
                  <a:lnTo>
                    <a:pt x="32624" y="3956"/>
                  </a:lnTo>
                  <a:cubicBezTo>
                    <a:pt x="49197" y="-4807"/>
                    <a:pt x="69771" y="1480"/>
                    <a:pt x="78534" y="17958"/>
                  </a:cubicBezTo>
                  <a:lnTo>
                    <a:pt x="78534" y="17958"/>
                  </a:lnTo>
                  <a:cubicBezTo>
                    <a:pt x="87297" y="34436"/>
                    <a:pt x="81011" y="55010"/>
                    <a:pt x="64437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7" name="Graphic 6">
            <a:extLst>
              <a:ext uri="{FF2B5EF4-FFF2-40B4-BE49-F238E27FC236}">
                <a16:creationId xmlns:a16="http://schemas.microsoft.com/office/drawing/2014/main" id="{BD813DAF-4044-4A96-903A-93C712082C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1136" r="19059" b="90447"/>
          <a:stretch>
            <a:fillRect/>
          </a:stretch>
        </p:blipFill>
        <p:spPr>
          <a:xfrm>
            <a:off x="-4049486" y="4364039"/>
            <a:ext cx="18222686" cy="2493963"/>
          </a:xfrm>
          <a:custGeom>
            <a:avLst/>
            <a:gdLst>
              <a:gd name="connsiteX0" fmla="*/ 0 w 18222686"/>
              <a:gd name="connsiteY0" fmla="*/ 0 h 2493963"/>
              <a:gd name="connsiteX1" fmla="*/ 18222686 w 18222686"/>
              <a:gd name="connsiteY1" fmla="*/ 0 h 2493963"/>
              <a:gd name="connsiteX2" fmla="*/ 18222686 w 18222686"/>
              <a:gd name="connsiteY2" fmla="*/ 2493963 h 2493963"/>
              <a:gd name="connsiteX3" fmla="*/ 0 w 18222686"/>
              <a:gd name="connsiteY3" fmla="*/ 2493963 h 249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22686" h="2493963">
                <a:moveTo>
                  <a:pt x="0" y="0"/>
                </a:moveTo>
                <a:lnTo>
                  <a:pt x="18222686" y="0"/>
                </a:lnTo>
                <a:lnTo>
                  <a:pt x="18222686" y="2493963"/>
                </a:lnTo>
                <a:lnTo>
                  <a:pt x="0" y="2493963"/>
                </a:lnTo>
                <a:close/>
              </a:path>
            </a:pathLst>
          </a:cu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674A6AF4-EABA-48FC-89A5-52A44650E8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4715209" y="4945856"/>
            <a:ext cx="906462" cy="63949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0B94F729-65F2-450B-B6FA-CEDF825BBF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2365763" y="4213999"/>
            <a:ext cx="2873376" cy="2121714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321F30FF-D6A6-4B81-8E1D-D7923CA78F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411315" y="2178134"/>
            <a:ext cx="2146950" cy="4138529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9AAAD1F4-CBB1-4D49-AFB3-A8D19037F1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789444" y="2060401"/>
            <a:ext cx="1083140" cy="968724"/>
          </a:xfrm>
          <a:prstGeom prst="rect">
            <a:avLst/>
          </a:prstGeom>
        </p:spPr>
      </p:pic>
      <p:grpSp>
        <p:nvGrpSpPr>
          <p:cNvPr id="83" name="Graphic 80">
            <a:extLst>
              <a:ext uri="{FF2B5EF4-FFF2-40B4-BE49-F238E27FC236}">
                <a16:creationId xmlns:a16="http://schemas.microsoft.com/office/drawing/2014/main" id="{97D280CC-60E6-4E3C-B3EF-D612227DF838}"/>
              </a:ext>
            </a:extLst>
          </p:cNvPr>
          <p:cNvGrpSpPr/>
          <p:nvPr/>
        </p:nvGrpSpPr>
        <p:grpSpPr>
          <a:xfrm rot="19909725">
            <a:off x="5424109" y="4889085"/>
            <a:ext cx="467351" cy="219932"/>
            <a:chOff x="4567168" y="4815268"/>
            <a:chExt cx="467351" cy="219932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52D39BA-D9FE-4AFD-849C-8FAC2A7EF47C}"/>
                </a:ext>
              </a:extLst>
            </p:cNvPr>
            <p:cNvSpPr/>
            <p:nvPr/>
          </p:nvSpPr>
          <p:spPr>
            <a:xfrm>
              <a:off x="4732617" y="4815268"/>
              <a:ext cx="301561" cy="219837"/>
            </a:xfrm>
            <a:custGeom>
              <a:avLst/>
              <a:gdLst>
                <a:gd name="connsiteX0" fmla="*/ 222313 w 301561"/>
                <a:gd name="connsiteY0" fmla="*/ 136779 h 219837"/>
                <a:gd name="connsiteX1" fmla="*/ 273177 w 301561"/>
                <a:gd name="connsiteY1" fmla="*/ 108776 h 219837"/>
                <a:gd name="connsiteX2" fmla="*/ 237649 w 301561"/>
                <a:gd name="connsiteY2" fmla="*/ 85725 h 219837"/>
                <a:gd name="connsiteX3" fmla="*/ 247174 w 301561"/>
                <a:gd name="connsiteY3" fmla="*/ 53816 h 219837"/>
                <a:gd name="connsiteX4" fmla="*/ 301561 w 301561"/>
                <a:gd name="connsiteY4" fmla="*/ 34671 h 219837"/>
                <a:gd name="connsiteX5" fmla="*/ 228219 w 301561"/>
                <a:gd name="connsiteY5" fmla="*/ 22003 h 219837"/>
                <a:gd name="connsiteX6" fmla="*/ 214027 w 301561"/>
                <a:gd name="connsiteY6" fmla="*/ 0 h 219837"/>
                <a:gd name="connsiteX7" fmla="*/ 170307 w 301561"/>
                <a:gd name="connsiteY7" fmla="*/ 0 h 219837"/>
                <a:gd name="connsiteX8" fmla="*/ 154877 w 301561"/>
                <a:gd name="connsiteY8" fmla="*/ 0 h 219837"/>
                <a:gd name="connsiteX9" fmla="*/ 0 w 301561"/>
                <a:gd name="connsiteY9" fmla="*/ 0 h 219837"/>
                <a:gd name="connsiteX10" fmla="*/ 0 w 301561"/>
                <a:gd name="connsiteY10" fmla="*/ 219837 h 219837"/>
                <a:gd name="connsiteX11" fmla="*/ 170307 w 301561"/>
                <a:gd name="connsiteY11" fmla="*/ 217551 h 219837"/>
                <a:gd name="connsiteX12" fmla="*/ 261366 w 301561"/>
                <a:gd name="connsiteY12" fmla="*/ 217551 h 219837"/>
                <a:gd name="connsiteX13" fmla="*/ 225838 w 301561"/>
                <a:gd name="connsiteY13" fmla="*/ 174974 h 219837"/>
                <a:gd name="connsiteX14" fmla="*/ 289751 w 301561"/>
                <a:gd name="connsiteY14" fmla="*/ 155924 h 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1561" h="219837">
                  <a:moveTo>
                    <a:pt x="222313" y="136779"/>
                  </a:moveTo>
                  <a:lnTo>
                    <a:pt x="273177" y="108776"/>
                  </a:lnTo>
                  <a:lnTo>
                    <a:pt x="237649" y="85725"/>
                  </a:lnTo>
                  <a:lnTo>
                    <a:pt x="247174" y="53816"/>
                  </a:lnTo>
                  <a:lnTo>
                    <a:pt x="301561" y="34671"/>
                  </a:lnTo>
                  <a:lnTo>
                    <a:pt x="228219" y="22003"/>
                  </a:lnTo>
                  <a:lnTo>
                    <a:pt x="214027" y="0"/>
                  </a:lnTo>
                  <a:lnTo>
                    <a:pt x="170307" y="0"/>
                  </a:lnTo>
                  <a:lnTo>
                    <a:pt x="154877" y="0"/>
                  </a:lnTo>
                  <a:lnTo>
                    <a:pt x="0" y="0"/>
                  </a:lnTo>
                  <a:lnTo>
                    <a:pt x="0" y="219837"/>
                  </a:lnTo>
                  <a:lnTo>
                    <a:pt x="170307" y="217551"/>
                  </a:lnTo>
                  <a:lnTo>
                    <a:pt x="261366" y="217551"/>
                  </a:lnTo>
                  <a:lnTo>
                    <a:pt x="225838" y="174974"/>
                  </a:lnTo>
                  <a:lnTo>
                    <a:pt x="289751" y="155924"/>
                  </a:lnTo>
                  <a:close/>
                </a:path>
              </a:pathLst>
            </a:custGeom>
            <a:solidFill>
              <a:srgbClr val="1CA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B1BC408-AD97-4FAA-96B8-92B3B4E06ECD}"/>
                </a:ext>
              </a:extLst>
            </p:cNvPr>
            <p:cNvSpPr/>
            <p:nvPr/>
          </p:nvSpPr>
          <p:spPr>
            <a:xfrm>
              <a:off x="4567168" y="4815268"/>
              <a:ext cx="83915" cy="219932"/>
            </a:xfrm>
            <a:custGeom>
              <a:avLst/>
              <a:gdLst>
                <a:gd name="connsiteX0" fmla="*/ 0 w 83915"/>
                <a:gd name="connsiteY0" fmla="*/ 0 h 219932"/>
                <a:gd name="connsiteX1" fmla="*/ 83915 w 83915"/>
                <a:gd name="connsiteY1" fmla="*/ 0 h 219932"/>
                <a:gd name="connsiteX2" fmla="*/ 83915 w 83915"/>
                <a:gd name="connsiteY2" fmla="*/ 219932 h 219932"/>
                <a:gd name="connsiteX3" fmla="*/ 0 w 83915"/>
                <a:gd name="connsiteY3" fmla="*/ 219932 h 21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915" h="219932">
                  <a:moveTo>
                    <a:pt x="0" y="0"/>
                  </a:moveTo>
                  <a:lnTo>
                    <a:pt x="83915" y="0"/>
                  </a:lnTo>
                  <a:lnTo>
                    <a:pt x="83915" y="219932"/>
                  </a:lnTo>
                  <a:lnTo>
                    <a:pt x="0" y="219932"/>
                  </a:lnTo>
                  <a:close/>
                </a:path>
              </a:pathLst>
            </a:custGeom>
            <a:solidFill>
              <a:srgbClr val="2BCC2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3B67F3D-3A72-4797-94D3-C9333B4EE88E}"/>
                </a:ext>
              </a:extLst>
            </p:cNvPr>
            <p:cNvSpPr/>
            <p:nvPr/>
          </p:nvSpPr>
          <p:spPr>
            <a:xfrm>
              <a:off x="4651083" y="4815268"/>
              <a:ext cx="38195" cy="219837"/>
            </a:xfrm>
            <a:custGeom>
              <a:avLst/>
              <a:gdLst>
                <a:gd name="connsiteX0" fmla="*/ 0 w 38195"/>
                <a:gd name="connsiteY0" fmla="*/ 0 h 219837"/>
                <a:gd name="connsiteX1" fmla="*/ 0 w 38195"/>
                <a:gd name="connsiteY1" fmla="*/ 219837 h 219837"/>
                <a:gd name="connsiteX2" fmla="*/ 38195 w 38195"/>
                <a:gd name="connsiteY2" fmla="*/ 187643 h 219837"/>
                <a:gd name="connsiteX3" fmla="*/ 38195 w 38195"/>
                <a:gd name="connsiteY3" fmla="*/ 26003 h 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95" h="219837">
                  <a:moveTo>
                    <a:pt x="0" y="0"/>
                  </a:moveTo>
                  <a:lnTo>
                    <a:pt x="0" y="219837"/>
                  </a:lnTo>
                  <a:lnTo>
                    <a:pt x="38195" y="187643"/>
                  </a:lnTo>
                  <a:lnTo>
                    <a:pt x="38195" y="26003"/>
                  </a:lnTo>
                  <a:close/>
                </a:path>
              </a:pathLst>
            </a:custGeom>
            <a:solidFill>
              <a:srgbClr val="1CA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BE670F8-AF59-4455-9E4C-06A8095B4766}"/>
                </a:ext>
              </a:extLst>
            </p:cNvPr>
            <p:cNvSpPr/>
            <p:nvPr/>
          </p:nvSpPr>
          <p:spPr>
            <a:xfrm rot="409720">
              <a:off x="4874631" y="4925196"/>
              <a:ext cx="159542" cy="15335"/>
            </a:xfrm>
            <a:custGeom>
              <a:avLst/>
              <a:gdLst>
                <a:gd name="connsiteX0" fmla="*/ 0 w 159542"/>
                <a:gd name="connsiteY0" fmla="*/ 0 h 15335"/>
                <a:gd name="connsiteX1" fmla="*/ 159543 w 159542"/>
                <a:gd name="connsiteY1" fmla="*/ 0 h 15335"/>
                <a:gd name="connsiteX2" fmla="*/ 159543 w 159542"/>
                <a:gd name="connsiteY2" fmla="*/ 15335 h 15335"/>
                <a:gd name="connsiteX3" fmla="*/ 0 w 159542"/>
                <a:gd name="connsiteY3" fmla="*/ 15335 h 1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542" h="15335">
                  <a:moveTo>
                    <a:pt x="0" y="0"/>
                  </a:moveTo>
                  <a:lnTo>
                    <a:pt x="159543" y="0"/>
                  </a:lnTo>
                  <a:lnTo>
                    <a:pt x="159543" y="15335"/>
                  </a:lnTo>
                  <a:lnTo>
                    <a:pt x="0" y="15335"/>
                  </a:lnTo>
                  <a:close/>
                </a:path>
              </a:pathLst>
            </a:custGeom>
            <a:solidFill>
              <a:srgbClr val="BFBF0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9A445F0-CD01-40E9-A692-D2F9CC1CF060}"/>
                </a:ext>
              </a:extLst>
            </p:cNvPr>
            <p:cNvSpPr/>
            <p:nvPr/>
          </p:nvSpPr>
          <p:spPr>
            <a:xfrm>
              <a:off x="4687754" y="4815268"/>
              <a:ext cx="301561" cy="219837"/>
            </a:xfrm>
            <a:custGeom>
              <a:avLst/>
              <a:gdLst>
                <a:gd name="connsiteX0" fmla="*/ 222314 w 301561"/>
                <a:gd name="connsiteY0" fmla="*/ 136779 h 219837"/>
                <a:gd name="connsiteX1" fmla="*/ 273177 w 301561"/>
                <a:gd name="connsiteY1" fmla="*/ 108776 h 219837"/>
                <a:gd name="connsiteX2" fmla="*/ 237649 w 301561"/>
                <a:gd name="connsiteY2" fmla="*/ 85725 h 219837"/>
                <a:gd name="connsiteX3" fmla="*/ 247174 w 301561"/>
                <a:gd name="connsiteY3" fmla="*/ 53816 h 219837"/>
                <a:gd name="connsiteX4" fmla="*/ 301562 w 301561"/>
                <a:gd name="connsiteY4" fmla="*/ 34671 h 219837"/>
                <a:gd name="connsiteX5" fmla="*/ 228219 w 301561"/>
                <a:gd name="connsiteY5" fmla="*/ 22003 h 219837"/>
                <a:gd name="connsiteX6" fmla="*/ 214027 w 301561"/>
                <a:gd name="connsiteY6" fmla="*/ 0 h 219837"/>
                <a:gd name="connsiteX7" fmla="*/ 170307 w 301561"/>
                <a:gd name="connsiteY7" fmla="*/ 0 h 219837"/>
                <a:gd name="connsiteX8" fmla="*/ 154877 w 301561"/>
                <a:gd name="connsiteY8" fmla="*/ 0 h 219837"/>
                <a:gd name="connsiteX9" fmla="*/ 0 w 301561"/>
                <a:gd name="connsiteY9" fmla="*/ 0 h 219837"/>
                <a:gd name="connsiteX10" fmla="*/ 0 w 301561"/>
                <a:gd name="connsiteY10" fmla="*/ 219837 h 219837"/>
                <a:gd name="connsiteX11" fmla="*/ 170307 w 301561"/>
                <a:gd name="connsiteY11" fmla="*/ 217551 h 219837"/>
                <a:gd name="connsiteX12" fmla="*/ 261366 w 301561"/>
                <a:gd name="connsiteY12" fmla="*/ 217551 h 219837"/>
                <a:gd name="connsiteX13" fmla="*/ 225838 w 301561"/>
                <a:gd name="connsiteY13" fmla="*/ 174974 h 219837"/>
                <a:gd name="connsiteX14" fmla="*/ 289751 w 301561"/>
                <a:gd name="connsiteY14" fmla="*/ 155924 h 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1561" h="219837">
                  <a:moveTo>
                    <a:pt x="222314" y="136779"/>
                  </a:moveTo>
                  <a:lnTo>
                    <a:pt x="273177" y="108776"/>
                  </a:lnTo>
                  <a:lnTo>
                    <a:pt x="237649" y="85725"/>
                  </a:lnTo>
                  <a:lnTo>
                    <a:pt x="247174" y="53816"/>
                  </a:lnTo>
                  <a:lnTo>
                    <a:pt x="301562" y="34671"/>
                  </a:lnTo>
                  <a:lnTo>
                    <a:pt x="228219" y="22003"/>
                  </a:lnTo>
                  <a:lnTo>
                    <a:pt x="214027" y="0"/>
                  </a:lnTo>
                  <a:lnTo>
                    <a:pt x="170307" y="0"/>
                  </a:lnTo>
                  <a:lnTo>
                    <a:pt x="154877" y="0"/>
                  </a:lnTo>
                  <a:lnTo>
                    <a:pt x="0" y="0"/>
                  </a:lnTo>
                  <a:lnTo>
                    <a:pt x="0" y="219837"/>
                  </a:lnTo>
                  <a:lnTo>
                    <a:pt x="170307" y="217551"/>
                  </a:lnTo>
                  <a:lnTo>
                    <a:pt x="261366" y="217551"/>
                  </a:lnTo>
                  <a:lnTo>
                    <a:pt x="225838" y="174974"/>
                  </a:lnTo>
                  <a:lnTo>
                    <a:pt x="289751" y="155924"/>
                  </a:lnTo>
                  <a:close/>
                </a:path>
              </a:pathLst>
            </a:custGeom>
            <a:solidFill>
              <a:srgbClr val="2BCC2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" name="Graphic 80">
            <a:extLst>
              <a:ext uri="{FF2B5EF4-FFF2-40B4-BE49-F238E27FC236}">
                <a16:creationId xmlns:a16="http://schemas.microsoft.com/office/drawing/2014/main" id="{97D280CC-60E6-4E3C-B3EF-D612227DF838}"/>
              </a:ext>
            </a:extLst>
          </p:cNvPr>
          <p:cNvGrpSpPr/>
          <p:nvPr/>
        </p:nvGrpSpPr>
        <p:grpSpPr>
          <a:xfrm rot="19318880">
            <a:off x="6141634" y="4553413"/>
            <a:ext cx="564451" cy="219932"/>
            <a:chOff x="5373363" y="4815268"/>
            <a:chExt cx="564451" cy="219932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F676F4A-4F2C-4952-8E16-758D0F5D5C09}"/>
                </a:ext>
              </a:extLst>
            </p:cNvPr>
            <p:cNvSpPr/>
            <p:nvPr/>
          </p:nvSpPr>
          <p:spPr>
            <a:xfrm>
              <a:off x="5373363" y="4815268"/>
              <a:ext cx="389001" cy="219837"/>
            </a:xfrm>
            <a:custGeom>
              <a:avLst/>
              <a:gdLst>
                <a:gd name="connsiteX0" fmla="*/ 0 w 389001"/>
                <a:gd name="connsiteY0" fmla="*/ 0 h 219837"/>
                <a:gd name="connsiteX1" fmla="*/ 14192 w 389001"/>
                <a:gd name="connsiteY1" fmla="*/ 22003 h 219837"/>
                <a:gd name="connsiteX2" fmla="*/ 87535 w 389001"/>
                <a:gd name="connsiteY2" fmla="*/ 34671 h 219837"/>
                <a:gd name="connsiteX3" fmla="*/ 33147 w 389001"/>
                <a:gd name="connsiteY3" fmla="*/ 53816 h 219837"/>
                <a:gd name="connsiteX4" fmla="*/ 23622 w 389001"/>
                <a:gd name="connsiteY4" fmla="*/ 85725 h 219837"/>
                <a:gd name="connsiteX5" fmla="*/ 59150 w 389001"/>
                <a:gd name="connsiteY5" fmla="*/ 108776 h 219837"/>
                <a:gd name="connsiteX6" fmla="*/ 8287 w 389001"/>
                <a:gd name="connsiteY6" fmla="*/ 136779 h 219837"/>
                <a:gd name="connsiteX7" fmla="*/ 75724 w 389001"/>
                <a:gd name="connsiteY7" fmla="*/ 155924 h 219837"/>
                <a:gd name="connsiteX8" fmla="*/ 11811 w 389001"/>
                <a:gd name="connsiteY8" fmla="*/ 174974 h 219837"/>
                <a:gd name="connsiteX9" fmla="*/ 47339 w 389001"/>
                <a:gd name="connsiteY9" fmla="*/ 217551 h 219837"/>
                <a:gd name="connsiteX10" fmla="*/ 47339 w 389001"/>
                <a:gd name="connsiteY10" fmla="*/ 217551 h 219837"/>
                <a:gd name="connsiteX11" fmla="*/ 47339 w 389001"/>
                <a:gd name="connsiteY11" fmla="*/ 219837 h 219837"/>
                <a:gd name="connsiteX12" fmla="*/ 389001 w 389001"/>
                <a:gd name="connsiteY12" fmla="*/ 219837 h 219837"/>
                <a:gd name="connsiteX13" fmla="*/ 389001 w 389001"/>
                <a:gd name="connsiteY13" fmla="*/ 0 h 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9001" h="219837">
                  <a:moveTo>
                    <a:pt x="0" y="0"/>
                  </a:moveTo>
                  <a:lnTo>
                    <a:pt x="14192" y="22003"/>
                  </a:lnTo>
                  <a:lnTo>
                    <a:pt x="87535" y="34671"/>
                  </a:lnTo>
                  <a:lnTo>
                    <a:pt x="33147" y="53816"/>
                  </a:lnTo>
                  <a:lnTo>
                    <a:pt x="23622" y="85725"/>
                  </a:lnTo>
                  <a:lnTo>
                    <a:pt x="59150" y="108776"/>
                  </a:lnTo>
                  <a:lnTo>
                    <a:pt x="8287" y="136779"/>
                  </a:lnTo>
                  <a:lnTo>
                    <a:pt x="75724" y="155924"/>
                  </a:lnTo>
                  <a:lnTo>
                    <a:pt x="11811" y="174974"/>
                  </a:lnTo>
                  <a:lnTo>
                    <a:pt x="47339" y="217551"/>
                  </a:lnTo>
                  <a:lnTo>
                    <a:pt x="47339" y="217551"/>
                  </a:lnTo>
                  <a:lnTo>
                    <a:pt x="47339" y="219837"/>
                  </a:lnTo>
                  <a:lnTo>
                    <a:pt x="389001" y="219837"/>
                  </a:lnTo>
                  <a:lnTo>
                    <a:pt x="389001" y="0"/>
                  </a:lnTo>
                  <a:close/>
                </a:path>
              </a:pathLst>
            </a:custGeom>
            <a:solidFill>
              <a:srgbClr val="1CA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554C938-A971-4AA6-B18B-0CFF2F313E6A}"/>
                </a:ext>
              </a:extLst>
            </p:cNvPr>
            <p:cNvSpPr/>
            <p:nvPr/>
          </p:nvSpPr>
          <p:spPr>
            <a:xfrm>
              <a:off x="5853900" y="4815268"/>
              <a:ext cx="83915" cy="219932"/>
            </a:xfrm>
            <a:custGeom>
              <a:avLst/>
              <a:gdLst>
                <a:gd name="connsiteX0" fmla="*/ 0 w 83915"/>
                <a:gd name="connsiteY0" fmla="*/ 0 h 219932"/>
                <a:gd name="connsiteX1" fmla="*/ 83915 w 83915"/>
                <a:gd name="connsiteY1" fmla="*/ 0 h 219932"/>
                <a:gd name="connsiteX2" fmla="*/ 83915 w 83915"/>
                <a:gd name="connsiteY2" fmla="*/ 219932 h 219932"/>
                <a:gd name="connsiteX3" fmla="*/ 0 w 83915"/>
                <a:gd name="connsiteY3" fmla="*/ 219932 h 21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915" h="219932">
                  <a:moveTo>
                    <a:pt x="0" y="0"/>
                  </a:moveTo>
                  <a:lnTo>
                    <a:pt x="83915" y="0"/>
                  </a:lnTo>
                  <a:lnTo>
                    <a:pt x="83915" y="219932"/>
                  </a:lnTo>
                  <a:lnTo>
                    <a:pt x="0" y="219932"/>
                  </a:lnTo>
                  <a:close/>
                </a:path>
              </a:pathLst>
            </a:custGeom>
            <a:solidFill>
              <a:srgbClr val="2BCC2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16E5BE6-45FF-4263-98B6-733830078E42}"/>
                </a:ext>
              </a:extLst>
            </p:cNvPr>
            <p:cNvSpPr/>
            <p:nvPr/>
          </p:nvSpPr>
          <p:spPr>
            <a:xfrm>
              <a:off x="5815705" y="4815268"/>
              <a:ext cx="38195" cy="219837"/>
            </a:xfrm>
            <a:custGeom>
              <a:avLst/>
              <a:gdLst>
                <a:gd name="connsiteX0" fmla="*/ 38195 w 38195"/>
                <a:gd name="connsiteY0" fmla="*/ 0 h 219837"/>
                <a:gd name="connsiteX1" fmla="*/ 38195 w 38195"/>
                <a:gd name="connsiteY1" fmla="*/ 219837 h 219837"/>
                <a:gd name="connsiteX2" fmla="*/ 0 w 38195"/>
                <a:gd name="connsiteY2" fmla="*/ 187643 h 219837"/>
                <a:gd name="connsiteX3" fmla="*/ 0 w 38195"/>
                <a:gd name="connsiteY3" fmla="*/ 26003 h 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95" h="219837">
                  <a:moveTo>
                    <a:pt x="38195" y="0"/>
                  </a:moveTo>
                  <a:lnTo>
                    <a:pt x="38195" y="219837"/>
                  </a:lnTo>
                  <a:lnTo>
                    <a:pt x="0" y="187643"/>
                  </a:lnTo>
                  <a:lnTo>
                    <a:pt x="0" y="26003"/>
                  </a:lnTo>
                  <a:close/>
                </a:path>
              </a:pathLst>
            </a:custGeom>
            <a:solidFill>
              <a:srgbClr val="1CA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95D4682-4E4B-4B50-859A-A696F571216C}"/>
                </a:ext>
              </a:extLst>
            </p:cNvPr>
            <p:cNvSpPr/>
            <p:nvPr/>
          </p:nvSpPr>
          <p:spPr>
            <a:xfrm rot="409720">
              <a:off x="5374690" y="4920358"/>
              <a:ext cx="159542" cy="15335"/>
            </a:xfrm>
            <a:custGeom>
              <a:avLst/>
              <a:gdLst>
                <a:gd name="connsiteX0" fmla="*/ 0 w 159542"/>
                <a:gd name="connsiteY0" fmla="*/ 0 h 15335"/>
                <a:gd name="connsiteX1" fmla="*/ 159543 w 159542"/>
                <a:gd name="connsiteY1" fmla="*/ 0 h 15335"/>
                <a:gd name="connsiteX2" fmla="*/ 159543 w 159542"/>
                <a:gd name="connsiteY2" fmla="*/ 15335 h 15335"/>
                <a:gd name="connsiteX3" fmla="*/ 0 w 159542"/>
                <a:gd name="connsiteY3" fmla="*/ 15335 h 1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542" h="15335">
                  <a:moveTo>
                    <a:pt x="0" y="0"/>
                  </a:moveTo>
                  <a:lnTo>
                    <a:pt x="159543" y="0"/>
                  </a:lnTo>
                  <a:lnTo>
                    <a:pt x="159543" y="15335"/>
                  </a:lnTo>
                  <a:lnTo>
                    <a:pt x="0" y="15335"/>
                  </a:lnTo>
                  <a:close/>
                </a:path>
              </a:pathLst>
            </a:custGeom>
            <a:solidFill>
              <a:srgbClr val="BFBF0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96516D3-1A38-4561-8561-42B689660433}"/>
                </a:ext>
              </a:extLst>
            </p:cNvPr>
            <p:cNvSpPr/>
            <p:nvPr/>
          </p:nvSpPr>
          <p:spPr>
            <a:xfrm>
              <a:off x="5426608" y="4815268"/>
              <a:ext cx="389096" cy="219837"/>
            </a:xfrm>
            <a:custGeom>
              <a:avLst/>
              <a:gdLst>
                <a:gd name="connsiteX0" fmla="*/ 0 w 389096"/>
                <a:gd name="connsiteY0" fmla="*/ 0 h 219837"/>
                <a:gd name="connsiteX1" fmla="*/ 14192 w 389096"/>
                <a:gd name="connsiteY1" fmla="*/ 22003 h 219837"/>
                <a:gd name="connsiteX2" fmla="*/ 87535 w 389096"/>
                <a:gd name="connsiteY2" fmla="*/ 34671 h 219837"/>
                <a:gd name="connsiteX3" fmla="*/ 33147 w 389096"/>
                <a:gd name="connsiteY3" fmla="*/ 53816 h 219837"/>
                <a:gd name="connsiteX4" fmla="*/ 23717 w 389096"/>
                <a:gd name="connsiteY4" fmla="*/ 85725 h 219837"/>
                <a:gd name="connsiteX5" fmla="*/ 59150 w 389096"/>
                <a:gd name="connsiteY5" fmla="*/ 108776 h 219837"/>
                <a:gd name="connsiteX6" fmla="*/ 8287 w 389096"/>
                <a:gd name="connsiteY6" fmla="*/ 136779 h 219837"/>
                <a:gd name="connsiteX7" fmla="*/ 75724 w 389096"/>
                <a:gd name="connsiteY7" fmla="*/ 155924 h 219837"/>
                <a:gd name="connsiteX8" fmla="*/ 11906 w 389096"/>
                <a:gd name="connsiteY8" fmla="*/ 174974 h 219837"/>
                <a:gd name="connsiteX9" fmla="*/ 47339 w 389096"/>
                <a:gd name="connsiteY9" fmla="*/ 217551 h 219837"/>
                <a:gd name="connsiteX10" fmla="*/ 47339 w 389096"/>
                <a:gd name="connsiteY10" fmla="*/ 217551 h 219837"/>
                <a:gd name="connsiteX11" fmla="*/ 47339 w 389096"/>
                <a:gd name="connsiteY11" fmla="*/ 219837 h 219837"/>
                <a:gd name="connsiteX12" fmla="*/ 389096 w 389096"/>
                <a:gd name="connsiteY12" fmla="*/ 219837 h 219837"/>
                <a:gd name="connsiteX13" fmla="*/ 389096 w 389096"/>
                <a:gd name="connsiteY13" fmla="*/ 0 h 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9096" h="219837">
                  <a:moveTo>
                    <a:pt x="0" y="0"/>
                  </a:moveTo>
                  <a:lnTo>
                    <a:pt x="14192" y="22003"/>
                  </a:lnTo>
                  <a:lnTo>
                    <a:pt x="87535" y="34671"/>
                  </a:lnTo>
                  <a:lnTo>
                    <a:pt x="33147" y="53816"/>
                  </a:lnTo>
                  <a:lnTo>
                    <a:pt x="23717" y="85725"/>
                  </a:lnTo>
                  <a:lnTo>
                    <a:pt x="59150" y="108776"/>
                  </a:lnTo>
                  <a:lnTo>
                    <a:pt x="8287" y="136779"/>
                  </a:lnTo>
                  <a:lnTo>
                    <a:pt x="75724" y="155924"/>
                  </a:lnTo>
                  <a:lnTo>
                    <a:pt x="11906" y="174974"/>
                  </a:lnTo>
                  <a:lnTo>
                    <a:pt x="47339" y="217551"/>
                  </a:lnTo>
                  <a:lnTo>
                    <a:pt x="47339" y="217551"/>
                  </a:lnTo>
                  <a:lnTo>
                    <a:pt x="47339" y="219837"/>
                  </a:lnTo>
                  <a:lnTo>
                    <a:pt x="389096" y="219837"/>
                  </a:lnTo>
                  <a:lnTo>
                    <a:pt x="389096" y="0"/>
                  </a:lnTo>
                  <a:close/>
                </a:path>
              </a:pathLst>
            </a:custGeom>
            <a:solidFill>
              <a:srgbClr val="2BCC2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5" name="Graphic 80">
            <a:extLst>
              <a:ext uri="{FF2B5EF4-FFF2-40B4-BE49-F238E27FC236}">
                <a16:creationId xmlns:a16="http://schemas.microsoft.com/office/drawing/2014/main" id="{97D280CC-60E6-4E3C-B3EF-D612227DF838}"/>
              </a:ext>
            </a:extLst>
          </p:cNvPr>
          <p:cNvGrpSpPr/>
          <p:nvPr/>
        </p:nvGrpSpPr>
        <p:grpSpPr>
          <a:xfrm>
            <a:off x="5899472" y="4766164"/>
            <a:ext cx="291053" cy="283211"/>
            <a:chOff x="5043001" y="4803041"/>
            <a:chExt cx="291053" cy="283211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93A8B52-B225-4821-89F0-61FF0160D262}"/>
                </a:ext>
              </a:extLst>
            </p:cNvPr>
            <p:cNvSpPr/>
            <p:nvPr/>
          </p:nvSpPr>
          <p:spPr>
            <a:xfrm>
              <a:off x="5043001" y="4803041"/>
              <a:ext cx="52457" cy="41654"/>
            </a:xfrm>
            <a:custGeom>
              <a:avLst/>
              <a:gdLst>
                <a:gd name="connsiteX0" fmla="*/ 29277 w 52457"/>
                <a:gd name="connsiteY0" fmla="*/ 40231 h 41654"/>
                <a:gd name="connsiteX1" fmla="*/ 9846 w 52457"/>
                <a:gd name="connsiteY1" fmla="*/ 31658 h 41654"/>
                <a:gd name="connsiteX2" fmla="*/ 1369 w 52457"/>
                <a:gd name="connsiteY2" fmla="*/ 9846 h 41654"/>
                <a:gd name="connsiteX3" fmla="*/ 1369 w 52457"/>
                <a:gd name="connsiteY3" fmla="*/ 9846 h 41654"/>
                <a:gd name="connsiteX4" fmla="*/ 23181 w 52457"/>
                <a:gd name="connsiteY4" fmla="*/ 1369 h 41654"/>
                <a:gd name="connsiteX5" fmla="*/ 42612 w 52457"/>
                <a:gd name="connsiteY5" fmla="*/ 9941 h 41654"/>
                <a:gd name="connsiteX6" fmla="*/ 51089 w 52457"/>
                <a:gd name="connsiteY6" fmla="*/ 31753 h 41654"/>
                <a:gd name="connsiteX7" fmla="*/ 51089 w 52457"/>
                <a:gd name="connsiteY7" fmla="*/ 31753 h 41654"/>
                <a:gd name="connsiteX8" fmla="*/ 29277 w 52457"/>
                <a:gd name="connsiteY8" fmla="*/ 40231 h 4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457" h="41654">
                  <a:moveTo>
                    <a:pt x="29277" y="40231"/>
                  </a:moveTo>
                  <a:lnTo>
                    <a:pt x="9846" y="31658"/>
                  </a:lnTo>
                  <a:cubicBezTo>
                    <a:pt x="1559" y="27943"/>
                    <a:pt x="-2251" y="18133"/>
                    <a:pt x="1369" y="9846"/>
                  </a:cubicBezTo>
                  <a:lnTo>
                    <a:pt x="1369" y="9846"/>
                  </a:lnTo>
                  <a:cubicBezTo>
                    <a:pt x="5083" y="1559"/>
                    <a:pt x="14894" y="-2251"/>
                    <a:pt x="23181" y="1369"/>
                  </a:cubicBezTo>
                  <a:lnTo>
                    <a:pt x="42612" y="9941"/>
                  </a:lnTo>
                  <a:cubicBezTo>
                    <a:pt x="50899" y="13656"/>
                    <a:pt x="54709" y="23467"/>
                    <a:pt x="51089" y="31753"/>
                  </a:cubicBezTo>
                  <a:lnTo>
                    <a:pt x="51089" y="31753"/>
                  </a:lnTo>
                  <a:cubicBezTo>
                    <a:pt x="47374" y="40135"/>
                    <a:pt x="37564" y="43945"/>
                    <a:pt x="29277" y="40231"/>
                  </a:cubicBezTo>
                  <a:close/>
                </a:path>
              </a:pathLst>
            </a:custGeom>
            <a:solidFill>
              <a:srgbClr val="0FB4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2F47419-9DB8-4978-91A1-5158770A8B13}"/>
                </a:ext>
              </a:extLst>
            </p:cNvPr>
            <p:cNvSpPr/>
            <p:nvPr/>
          </p:nvSpPr>
          <p:spPr>
            <a:xfrm>
              <a:off x="5280846" y="4979068"/>
              <a:ext cx="53209" cy="39969"/>
            </a:xfrm>
            <a:custGeom>
              <a:avLst/>
              <a:gdLst>
                <a:gd name="connsiteX0" fmla="*/ 42035 w 53209"/>
                <a:gd name="connsiteY0" fmla="*/ 32225 h 39969"/>
                <a:gd name="connsiteX1" fmla="*/ 21938 w 53209"/>
                <a:gd name="connsiteY1" fmla="*/ 39083 h 39969"/>
                <a:gd name="connsiteX2" fmla="*/ 887 w 53209"/>
                <a:gd name="connsiteY2" fmla="*/ 28796 h 39969"/>
                <a:gd name="connsiteX3" fmla="*/ 887 w 53209"/>
                <a:gd name="connsiteY3" fmla="*/ 28796 h 39969"/>
                <a:gd name="connsiteX4" fmla="*/ 11174 w 53209"/>
                <a:gd name="connsiteY4" fmla="*/ 7745 h 39969"/>
                <a:gd name="connsiteX5" fmla="*/ 31272 w 53209"/>
                <a:gd name="connsiteY5" fmla="*/ 887 h 39969"/>
                <a:gd name="connsiteX6" fmla="*/ 52322 w 53209"/>
                <a:gd name="connsiteY6" fmla="*/ 11174 h 39969"/>
                <a:gd name="connsiteX7" fmla="*/ 52322 w 53209"/>
                <a:gd name="connsiteY7" fmla="*/ 11174 h 39969"/>
                <a:gd name="connsiteX8" fmla="*/ 42035 w 53209"/>
                <a:gd name="connsiteY8" fmla="*/ 32225 h 39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209" h="39969">
                  <a:moveTo>
                    <a:pt x="42035" y="32225"/>
                  </a:moveTo>
                  <a:lnTo>
                    <a:pt x="21938" y="39083"/>
                  </a:lnTo>
                  <a:cubicBezTo>
                    <a:pt x="13365" y="42035"/>
                    <a:pt x="3840" y="37368"/>
                    <a:pt x="887" y="28796"/>
                  </a:cubicBezTo>
                  <a:lnTo>
                    <a:pt x="887" y="28796"/>
                  </a:lnTo>
                  <a:cubicBezTo>
                    <a:pt x="-2065" y="20223"/>
                    <a:pt x="2602" y="10698"/>
                    <a:pt x="11174" y="7745"/>
                  </a:cubicBezTo>
                  <a:lnTo>
                    <a:pt x="31272" y="887"/>
                  </a:lnTo>
                  <a:cubicBezTo>
                    <a:pt x="39845" y="-2065"/>
                    <a:pt x="49370" y="2602"/>
                    <a:pt x="52322" y="11174"/>
                  </a:cubicBezTo>
                  <a:lnTo>
                    <a:pt x="52322" y="11174"/>
                  </a:lnTo>
                  <a:cubicBezTo>
                    <a:pt x="55275" y="19842"/>
                    <a:pt x="50608" y="29272"/>
                    <a:pt x="42035" y="32225"/>
                  </a:cubicBezTo>
                  <a:close/>
                </a:path>
              </a:pathLst>
            </a:custGeom>
            <a:solidFill>
              <a:srgbClr val="A911B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027D09D-F60A-4376-8541-36E5B37A0D70}"/>
                </a:ext>
              </a:extLst>
            </p:cNvPr>
            <p:cNvSpPr/>
            <p:nvPr/>
          </p:nvSpPr>
          <p:spPr>
            <a:xfrm>
              <a:off x="5115714" y="5052252"/>
              <a:ext cx="34286" cy="34000"/>
            </a:xfrm>
            <a:custGeom>
              <a:avLst/>
              <a:gdLst>
                <a:gd name="connsiteX0" fmla="*/ 28002 w 34286"/>
                <a:gd name="connsiteY0" fmla="*/ 29526 h 34000"/>
                <a:gd name="connsiteX1" fmla="*/ 26763 w 34286"/>
                <a:gd name="connsiteY1" fmla="*/ 30478 h 34000"/>
                <a:gd name="connsiteX2" fmla="*/ 3522 w 34286"/>
                <a:gd name="connsiteY2" fmla="*/ 27716 h 34000"/>
                <a:gd name="connsiteX3" fmla="*/ 3522 w 34286"/>
                <a:gd name="connsiteY3" fmla="*/ 27716 h 34000"/>
                <a:gd name="connsiteX4" fmla="*/ 6285 w 34286"/>
                <a:gd name="connsiteY4" fmla="*/ 4475 h 34000"/>
                <a:gd name="connsiteX5" fmla="*/ 7523 w 34286"/>
                <a:gd name="connsiteY5" fmla="*/ 3522 h 34000"/>
                <a:gd name="connsiteX6" fmla="*/ 30764 w 34286"/>
                <a:gd name="connsiteY6" fmla="*/ 6285 h 34000"/>
                <a:gd name="connsiteX7" fmla="*/ 30764 w 34286"/>
                <a:gd name="connsiteY7" fmla="*/ 6285 h 34000"/>
                <a:gd name="connsiteX8" fmla="*/ 28002 w 34286"/>
                <a:gd name="connsiteY8" fmla="*/ 29526 h 3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86" h="34000">
                  <a:moveTo>
                    <a:pt x="28002" y="29526"/>
                  </a:moveTo>
                  <a:lnTo>
                    <a:pt x="26763" y="30478"/>
                  </a:lnTo>
                  <a:cubicBezTo>
                    <a:pt x="19620" y="36098"/>
                    <a:pt x="9142" y="34860"/>
                    <a:pt x="3522" y="27716"/>
                  </a:cubicBezTo>
                  <a:lnTo>
                    <a:pt x="3522" y="27716"/>
                  </a:lnTo>
                  <a:cubicBezTo>
                    <a:pt x="-2097" y="20572"/>
                    <a:pt x="-859" y="10095"/>
                    <a:pt x="6285" y="4475"/>
                  </a:cubicBezTo>
                  <a:lnTo>
                    <a:pt x="7523" y="3522"/>
                  </a:lnTo>
                  <a:cubicBezTo>
                    <a:pt x="14667" y="-2097"/>
                    <a:pt x="25144" y="-859"/>
                    <a:pt x="30764" y="6285"/>
                  </a:cubicBezTo>
                  <a:lnTo>
                    <a:pt x="30764" y="6285"/>
                  </a:lnTo>
                  <a:cubicBezTo>
                    <a:pt x="36384" y="13428"/>
                    <a:pt x="35145" y="23906"/>
                    <a:pt x="28002" y="29526"/>
                  </a:cubicBezTo>
                  <a:close/>
                </a:path>
              </a:pathLst>
            </a:custGeom>
            <a:solidFill>
              <a:srgbClr val="0FB4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9451E9F-FBF7-45EA-8DAF-EBAECA73815D}"/>
                </a:ext>
              </a:extLst>
            </p:cNvPr>
            <p:cNvSpPr/>
            <p:nvPr/>
          </p:nvSpPr>
          <p:spPr>
            <a:xfrm>
              <a:off x="5255541" y="4844797"/>
              <a:ext cx="34355" cy="34000"/>
            </a:xfrm>
            <a:custGeom>
              <a:avLst/>
              <a:gdLst>
                <a:gd name="connsiteX0" fmla="*/ 28002 w 34355"/>
                <a:gd name="connsiteY0" fmla="*/ 29526 h 34000"/>
                <a:gd name="connsiteX1" fmla="*/ 26763 w 34355"/>
                <a:gd name="connsiteY1" fmla="*/ 30478 h 34000"/>
                <a:gd name="connsiteX2" fmla="*/ 3522 w 34355"/>
                <a:gd name="connsiteY2" fmla="*/ 27716 h 34000"/>
                <a:gd name="connsiteX3" fmla="*/ 3522 w 34355"/>
                <a:gd name="connsiteY3" fmla="*/ 27716 h 34000"/>
                <a:gd name="connsiteX4" fmla="*/ 6285 w 34355"/>
                <a:gd name="connsiteY4" fmla="*/ 4475 h 34000"/>
                <a:gd name="connsiteX5" fmla="*/ 7523 w 34355"/>
                <a:gd name="connsiteY5" fmla="*/ 3522 h 34000"/>
                <a:gd name="connsiteX6" fmla="*/ 30764 w 34355"/>
                <a:gd name="connsiteY6" fmla="*/ 6285 h 34000"/>
                <a:gd name="connsiteX7" fmla="*/ 30764 w 34355"/>
                <a:gd name="connsiteY7" fmla="*/ 6285 h 34000"/>
                <a:gd name="connsiteX8" fmla="*/ 28002 w 34355"/>
                <a:gd name="connsiteY8" fmla="*/ 29526 h 3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355" h="34000">
                  <a:moveTo>
                    <a:pt x="28002" y="29526"/>
                  </a:moveTo>
                  <a:lnTo>
                    <a:pt x="26763" y="30478"/>
                  </a:lnTo>
                  <a:cubicBezTo>
                    <a:pt x="19620" y="36098"/>
                    <a:pt x="9142" y="34860"/>
                    <a:pt x="3522" y="27716"/>
                  </a:cubicBezTo>
                  <a:lnTo>
                    <a:pt x="3522" y="27716"/>
                  </a:lnTo>
                  <a:cubicBezTo>
                    <a:pt x="-2097" y="20572"/>
                    <a:pt x="-859" y="10095"/>
                    <a:pt x="6285" y="4475"/>
                  </a:cubicBezTo>
                  <a:lnTo>
                    <a:pt x="7523" y="3522"/>
                  </a:lnTo>
                  <a:cubicBezTo>
                    <a:pt x="14667" y="-2097"/>
                    <a:pt x="25144" y="-859"/>
                    <a:pt x="30764" y="6285"/>
                  </a:cubicBezTo>
                  <a:lnTo>
                    <a:pt x="30764" y="6285"/>
                  </a:lnTo>
                  <a:cubicBezTo>
                    <a:pt x="36479" y="13428"/>
                    <a:pt x="35241" y="23906"/>
                    <a:pt x="28002" y="29526"/>
                  </a:cubicBezTo>
                  <a:close/>
                </a:path>
              </a:pathLst>
            </a:custGeom>
            <a:solidFill>
              <a:srgbClr val="0FB4B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C1B09EA-0E09-41C7-9FA4-0BF330D268BA}"/>
                </a:ext>
              </a:extLst>
            </p:cNvPr>
            <p:cNvSpPr/>
            <p:nvPr/>
          </p:nvSpPr>
          <p:spPr>
            <a:xfrm>
              <a:off x="5049039" y="4902328"/>
              <a:ext cx="34326" cy="34000"/>
            </a:xfrm>
            <a:custGeom>
              <a:avLst/>
              <a:gdLst>
                <a:gd name="connsiteX0" fmla="*/ 28002 w 34326"/>
                <a:gd name="connsiteY0" fmla="*/ 29526 h 34000"/>
                <a:gd name="connsiteX1" fmla="*/ 26763 w 34326"/>
                <a:gd name="connsiteY1" fmla="*/ 30478 h 34000"/>
                <a:gd name="connsiteX2" fmla="*/ 3522 w 34326"/>
                <a:gd name="connsiteY2" fmla="*/ 27716 h 34000"/>
                <a:gd name="connsiteX3" fmla="*/ 3522 w 34326"/>
                <a:gd name="connsiteY3" fmla="*/ 27716 h 34000"/>
                <a:gd name="connsiteX4" fmla="*/ 6285 w 34326"/>
                <a:gd name="connsiteY4" fmla="*/ 4475 h 34000"/>
                <a:gd name="connsiteX5" fmla="*/ 7523 w 34326"/>
                <a:gd name="connsiteY5" fmla="*/ 3522 h 34000"/>
                <a:gd name="connsiteX6" fmla="*/ 30764 w 34326"/>
                <a:gd name="connsiteY6" fmla="*/ 6285 h 34000"/>
                <a:gd name="connsiteX7" fmla="*/ 30764 w 34326"/>
                <a:gd name="connsiteY7" fmla="*/ 6285 h 34000"/>
                <a:gd name="connsiteX8" fmla="*/ 28002 w 34326"/>
                <a:gd name="connsiteY8" fmla="*/ 29526 h 3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326" h="34000">
                  <a:moveTo>
                    <a:pt x="28002" y="29526"/>
                  </a:moveTo>
                  <a:lnTo>
                    <a:pt x="26763" y="30478"/>
                  </a:lnTo>
                  <a:cubicBezTo>
                    <a:pt x="19620" y="36098"/>
                    <a:pt x="9142" y="34860"/>
                    <a:pt x="3522" y="27716"/>
                  </a:cubicBezTo>
                  <a:lnTo>
                    <a:pt x="3522" y="27716"/>
                  </a:lnTo>
                  <a:cubicBezTo>
                    <a:pt x="-2097" y="20572"/>
                    <a:pt x="-859" y="10095"/>
                    <a:pt x="6285" y="4475"/>
                  </a:cubicBezTo>
                  <a:lnTo>
                    <a:pt x="7523" y="3522"/>
                  </a:lnTo>
                  <a:cubicBezTo>
                    <a:pt x="14667" y="-2097"/>
                    <a:pt x="25144" y="-859"/>
                    <a:pt x="30764" y="6285"/>
                  </a:cubicBezTo>
                  <a:lnTo>
                    <a:pt x="30764" y="6285"/>
                  </a:lnTo>
                  <a:cubicBezTo>
                    <a:pt x="36479" y="13524"/>
                    <a:pt x="35145" y="23906"/>
                    <a:pt x="28002" y="29526"/>
                  </a:cubicBezTo>
                  <a:close/>
                </a:path>
              </a:pathLst>
            </a:custGeom>
            <a:solidFill>
              <a:srgbClr val="A911B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4AABEF6-A100-46AF-86D2-7FC6164D8EAA}"/>
                </a:ext>
              </a:extLst>
            </p:cNvPr>
            <p:cNvSpPr/>
            <p:nvPr/>
          </p:nvSpPr>
          <p:spPr>
            <a:xfrm>
              <a:off x="5100187" y="4965572"/>
              <a:ext cx="21907" cy="21907"/>
            </a:xfrm>
            <a:custGeom>
              <a:avLst/>
              <a:gdLst>
                <a:gd name="connsiteX0" fmla="*/ 0 w 21907"/>
                <a:gd name="connsiteY0" fmla="*/ 0 h 21907"/>
                <a:gd name="connsiteX1" fmla="*/ 21907 w 21907"/>
                <a:gd name="connsiteY1" fmla="*/ 0 h 21907"/>
                <a:gd name="connsiteX2" fmla="*/ 21907 w 21907"/>
                <a:gd name="connsiteY2" fmla="*/ 21907 h 21907"/>
                <a:gd name="connsiteX3" fmla="*/ 0 w 21907"/>
                <a:gd name="connsiteY3" fmla="*/ 21907 h 21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" h="21907">
                  <a:moveTo>
                    <a:pt x="0" y="0"/>
                  </a:moveTo>
                  <a:lnTo>
                    <a:pt x="21907" y="0"/>
                  </a:lnTo>
                  <a:lnTo>
                    <a:pt x="21907" y="21907"/>
                  </a:lnTo>
                  <a:lnTo>
                    <a:pt x="0" y="21907"/>
                  </a:lnTo>
                  <a:close/>
                </a:path>
              </a:pathLst>
            </a:custGeom>
            <a:solidFill>
              <a:srgbClr val="D8CB2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8DCD0DA-2E13-4392-8F47-7F7C01A8A66A}"/>
                </a:ext>
              </a:extLst>
            </p:cNvPr>
            <p:cNvSpPr/>
            <p:nvPr/>
          </p:nvSpPr>
          <p:spPr>
            <a:xfrm rot="-2700000">
              <a:off x="5303166" y="4885405"/>
              <a:ext cx="22097" cy="22097"/>
            </a:xfrm>
            <a:custGeom>
              <a:avLst/>
              <a:gdLst>
                <a:gd name="connsiteX0" fmla="*/ 0 w 22097"/>
                <a:gd name="connsiteY0" fmla="*/ 0 h 22097"/>
                <a:gd name="connsiteX1" fmla="*/ 22098 w 22097"/>
                <a:gd name="connsiteY1" fmla="*/ 0 h 22097"/>
                <a:gd name="connsiteX2" fmla="*/ 22098 w 22097"/>
                <a:gd name="connsiteY2" fmla="*/ 22098 h 22097"/>
                <a:gd name="connsiteX3" fmla="*/ 0 w 22097"/>
                <a:gd name="connsiteY3" fmla="*/ 22098 h 22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97" h="22097">
                  <a:moveTo>
                    <a:pt x="0" y="0"/>
                  </a:moveTo>
                  <a:lnTo>
                    <a:pt x="22098" y="0"/>
                  </a:lnTo>
                  <a:lnTo>
                    <a:pt x="22098" y="22098"/>
                  </a:lnTo>
                  <a:lnTo>
                    <a:pt x="0" y="22098"/>
                  </a:lnTo>
                  <a:close/>
                </a:path>
              </a:pathLst>
            </a:custGeom>
            <a:solidFill>
              <a:srgbClr val="D8CB2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1E2C777-0607-4BDB-93AD-8F2E384A34E0}"/>
                </a:ext>
              </a:extLst>
            </p:cNvPr>
            <p:cNvSpPr/>
            <p:nvPr/>
          </p:nvSpPr>
          <p:spPr>
            <a:xfrm rot="-2700000">
              <a:off x="5196112" y="4957944"/>
              <a:ext cx="15335" cy="15335"/>
            </a:xfrm>
            <a:custGeom>
              <a:avLst/>
              <a:gdLst>
                <a:gd name="connsiteX0" fmla="*/ 0 w 15335"/>
                <a:gd name="connsiteY0" fmla="*/ 0 h 15335"/>
                <a:gd name="connsiteX1" fmla="*/ 15335 w 15335"/>
                <a:gd name="connsiteY1" fmla="*/ 0 h 15335"/>
                <a:gd name="connsiteX2" fmla="*/ 15335 w 15335"/>
                <a:gd name="connsiteY2" fmla="*/ 15335 h 15335"/>
                <a:gd name="connsiteX3" fmla="*/ 0 w 15335"/>
                <a:gd name="connsiteY3" fmla="*/ 15335 h 1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35" h="15335">
                  <a:moveTo>
                    <a:pt x="0" y="0"/>
                  </a:moveTo>
                  <a:lnTo>
                    <a:pt x="15335" y="0"/>
                  </a:lnTo>
                  <a:lnTo>
                    <a:pt x="15335" y="15335"/>
                  </a:lnTo>
                  <a:lnTo>
                    <a:pt x="0" y="15335"/>
                  </a:lnTo>
                  <a:close/>
                </a:path>
              </a:pathLst>
            </a:custGeom>
            <a:solidFill>
              <a:srgbClr val="38D6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A8FF4E8-8C9C-4BB3-8C95-89DE971475A8}"/>
                </a:ext>
              </a:extLst>
            </p:cNvPr>
            <p:cNvSpPr/>
            <p:nvPr/>
          </p:nvSpPr>
          <p:spPr>
            <a:xfrm rot="-2700000">
              <a:off x="5137202" y="4854115"/>
              <a:ext cx="15335" cy="15335"/>
            </a:xfrm>
            <a:custGeom>
              <a:avLst/>
              <a:gdLst>
                <a:gd name="connsiteX0" fmla="*/ 0 w 15335"/>
                <a:gd name="connsiteY0" fmla="*/ 0 h 15335"/>
                <a:gd name="connsiteX1" fmla="*/ 15335 w 15335"/>
                <a:gd name="connsiteY1" fmla="*/ 0 h 15335"/>
                <a:gd name="connsiteX2" fmla="*/ 15335 w 15335"/>
                <a:gd name="connsiteY2" fmla="*/ 15335 h 15335"/>
                <a:gd name="connsiteX3" fmla="*/ 0 w 15335"/>
                <a:gd name="connsiteY3" fmla="*/ 15335 h 1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35" h="15335">
                  <a:moveTo>
                    <a:pt x="0" y="0"/>
                  </a:moveTo>
                  <a:lnTo>
                    <a:pt x="15335" y="0"/>
                  </a:lnTo>
                  <a:lnTo>
                    <a:pt x="15335" y="15335"/>
                  </a:lnTo>
                  <a:lnTo>
                    <a:pt x="0" y="15335"/>
                  </a:lnTo>
                  <a:close/>
                </a:path>
              </a:pathLst>
            </a:custGeom>
            <a:solidFill>
              <a:srgbClr val="38D6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649FEC13-ED09-4598-8E74-AE8E9E12AC73}"/>
              </a:ext>
            </a:extLst>
          </p:cNvPr>
          <p:cNvSpPr txBox="1"/>
          <p:nvPr/>
        </p:nvSpPr>
        <p:spPr>
          <a:xfrm>
            <a:off x="2608263" y="539750"/>
            <a:ext cx="6986587" cy="10017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spc="10" dirty="0">
                <a:solidFill>
                  <a:schemeClr val="bg1"/>
                </a:solidFill>
              </a:rPr>
              <a:t>On dusty red mars the rover is sad,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No friends to celebrate with, it feels really bad,</a:t>
            </a:r>
          </a:p>
          <a:p>
            <a:pPr algn="ctr"/>
            <a:r>
              <a:rPr lang="en-US" sz="1600" spc="10" dirty="0">
                <a:solidFill>
                  <a:schemeClr val="bg1"/>
                </a:solidFill>
              </a:rPr>
              <a:t>But today you’ll show up with a gift and a smile,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Pull Christmas crackers and stay for a while.</a:t>
            </a:r>
            <a:endParaRPr lang="en-GB" sz="1600" spc="10" dirty="0">
              <a:solidFill>
                <a:schemeClr val="bg1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310F6DE-A77B-42D8-A815-0345CF8746B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9953878">
            <a:off x="5399142" y="4646239"/>
            <a:ext cx="1322217" cy="310560"/>
          </a:xfrm>
          <a:prstGeom prst="rect">
            <a:avLst/>
          </a:prstGeom>
        </p:spPr>
      </p:pic>
      <p:pic>
        <p:nvPicPr>
          <p:cNvPr id="9" name="Graphic 8">
            <a:hlinkClick r:id="rId17" action="ppaction://hlinksldjump"/>
            <a:extLst>
              <a:ext uri="{FF2B5EF4-FFF2-40B4-BE49-F238E27FC236}">
                <a16:creationId xmlns:a16="http://schemas.microsoft.com/office/drawing/2014/main" id="{7B45C4E1-92F3-4D97-91DE-4D0337C2478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311113" y="5611020"/>
            <a:ext cx="679100" cy="6462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AE6F9E-4BEA-4228-ABF9-B40668D1306C}"/>
              </a:ext>
            </a:extLst>
          </p:cNvPr>
          <p:cNvSpPr txBox="1"/>
          <p:nvPr/>
        </p:nvSpPr>
        <p:spPr>
          <a:xfrm>
            <a:off x="11232940" y="6316663"/>
            <a:ext cx="817561" cy="26500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i="1" spc="10" dirty="0">
                <a:solidFill>
                  <a:schemeClr val="bg1"/>
                </a:solidFill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</a:t>
            </a:r>
            <a:br>
              <a:rPr lang="en-US" sz="1200" i="1" spc="10" dirty="0">
                <a:solidFill>
                  <a:schemeClr val="bg1"/>
                </a:solidFill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1200" i="1" spc="10" dirty="0">
                <a:solidFill>
                  <a:schemeClr val="bg1"/>
                </a:solidFill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back</a:t>
            </a:r>
            <a:endParaRPr lang="en-GB" sz="1600" i="1" spc="10" dirty="0">
              <a:solidFill>
                <a:schemeClr val="bg1"/>
              </a:solidFill>
            </a:endParaRPr>
          </a:p>
        </p:txBody>
      </p:sp>
      <p:pic>
        <p:nvPicPr>
          <p:cNvPr id="3" name="Mars">
            <a:hlinkClick r:id="" action="ppaction://media"/>
            <a:extLst>
              <a:ext uri="{FF2B5EF4-FFF2-40B4-BE49-F238E27FC236}">
                <a16:creationId xmlns:a16="http://schemas.microsoft.com/office/drawing/2014/main" id="{2E36A981-9152-4EBC-B9C9-FAD1BD320D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762040" y="-95960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08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-0.48776 -2.96296E-6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88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2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875E-6 0.00579 L -1.875E-6 0.00625 C -0.00508 0.00163 -0.00976 -0.00347 -0.01471 -0.00671 C -0.03151 -0.01759 -0.06367 -0.0074 -0.07291 -0.00671 L -0.10195 0.01875 L -0.11159 0.02709 L -0.1164 0.03102 C -0.13633 0.02963 -0.15638 0.03033 -0.17617 0.02709 C -0.17969 0.02639 -0.18255 0.0213 -0.18581 0.01875 C -0.19388 0.01181 -0.18906 0.01505 -0.20052 0.00996 C -0.21328 -0.00115 -0.20677 0.00348 -0.21979 -0.00254 C -0.23698 -0.00115 -0.25443 -0.00069 -0.27161 0.00163 C -0.27747 0.00278 -0.28112 0.01852 -0.28607 0.02269 C -0.29831 0.03334 -0.29245 0.02917 -0.3039 0.03565 C -0.32044 0.0338 -0.33737 0.03473 -0.35403 0.03102 C -0.35586 0.03056 -0.35703 0.02477 -0.35872 0.02269 C -0.36172 0.01922 -0.3651 0.01644 -0.36836 0.01436 C -0.3707 0.01297 -0.37278 0.01181 -0.375 0.00996 C -0.37812 0.00764 -0.38112 0.00278 -0.38463 0.00163 L -0.40403 -0.00254 C -0.41627 -0.00115 -0.42864 -0.00138 -0.44114 0.00163 C -0.44453 0.00278 -0.44765 0.00718 -0.45091 0.00996 L -0.45573 0.01436 C -0.45729 0.01713 -0.45872 0.02061 -0.46054 0.02269 C -0.46237 0.02477 -0.47344 0.03403 -0.47669 0.03565 C -0.47877 0.03588 -0.48099 0.03565 -0.48294 0.03565 L -0.47995 0.03565 " pathEditMode="relative" rAng="0" ptsTypes="AAAAAAAAAAAAAAAAAAAAAAAAAAA">
                                      <p:cBhvr>
                                        <p:cTn id="16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54" y="60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c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ccel="25000" decel="5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28" dur="200" fill="hold"/>
                                        <p:tgtEl>
                                          <p:spTgt spid="9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1.04167E-6 3.7037E-7 L -1.16341 0.37847 " pathEditMode="relative" rAng="0" ptsTypes="AA">
                                      <p:cBhvr>
                                        <p:cTn id="32" dur="6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177" y="1891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85185E-6 L 0.21094 1.12847 " pathEditMode="relative" rAng="0" ptsTypes="AA">
                                      <p:cBhvr>
                                        <p:cTn id="34" dur="8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47" y="5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DA55B8B-336A-45CA-8217-D3B0BC6B1F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793132">
            <a:off x="-1963304" y="-232634"/>
            <a:ext cx="936130" cy="79071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2E26F59-00AB-448B-8431-40871D7F7C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90729"/>
          <a:stretch>
            <a:fillRect/>
          </a:stretch>
        </p:blipFill>
        <p:spPr>
          <a:xfrm>
            <a:off x="-7354765" y="4364039"/>
            <a:ext cx="26901531" cy="2493962"/>
          </a:xfrm>
          <a:custGeom>
            <a:avLst/>
            <a:gdLst>
              <a:gd name="connsiteX0" fmla="*/ 0 w 26901531"/>
              <a:gd name="connsiteY0" fmla="*/ 0 h 2493962"/>
              <a:gd name="connsiteX1" fmla="*/ 26901531 w 26901531"/>
              <a:gd name="connsiteY1" fmla="*/ 0 h 2493962"/>
              <a:gd name="connsiteX2" fmla="*/ 26901531 w 26901531"/>
              <a:gd name="connsiteY2" fmla="*/ 2493962 h 2493962"/>
              <a:gd name="connsiteX3" fmla="*/ 0 w 26901531"/>
              <a:gd name="connsiteY3" fmla="*/ 2493962 h 249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01531" h="2493962">
                <a:moveTo>
                  <a:pt x="0" y="0"/>
                </a:moveTo>
                <a:lnTo>
                  <a:pt x="26901531" y="0"/>
                </a:lnTo>
                <a:lnTo>
                  <a:pt x="26901531" y="2493962"/>
                </a:lnTo>
                <a:lnTo>
                  <a:pt x="0" y="2493962"/>
                </a:lnTo>
                <a:close/>
              </a:path>
            </a:pathLst>
          </a:custGeom>
        </p:spPr>
      </p:pic>
      <p:pic>
        <p:nvPicPr>
          <p:cNvPr id="8" name="Graphic 7">
            <a:hlinkClick r:id="rId9" action="ppaction://hlinksldjump"/>
            <a:extLst>
              <a:ext uri="{FF2B5EF4-FFF2-40B4-BE49-F238E27FC236}">
                <a16:creationId xmlns:a16="http://schemas.microsoft.com/office/drawing/2014/main" id="{1C156555-401D-4F1E-9C09-A8F108FF42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11113" y="5611020"/>
            <a:ext cx="679100" cy="6462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6F26E9-13A2-4FF7-A658-40E793AF92F3}"/>
              </a:ext>
            </a:extLst>
          </p:cNvPr>
          <p:cNvSpPr txBox="1"/>
          <p:nvPr/>
        </p:nvSpPr>
        <p:spPr>
          <a:xfrm>
            <a:off x="11232940" y="6316663"/>
            <a:ext cx="817561" cy="26500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i="1" spc="10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</a:t>
            </a:r>
            <a:br>
              <a:rPr lang="en-US" sz="1200" i="1" spc="10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1200" i="1" spc="10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back</a:t>
            </a:r>
            <a:endParaRPr lang="en-GB" sz="1600" i="1" spc="10" dirty="0">
              <a:solidFill>
                <a:schemeClr val="bg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EC77E5C-359C-4A94-8259-D5ABB6BB02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3745518" y="2826678"/>
            <a:ext cx="1386375" cy="267242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45FC584-367C-4BDA-9ABC-ABB23E6039E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964256" y="2544763"/>
            <a:ext cx="1471612" cy="283672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990B9E7-F89C-4D75-B5EA-2F61160663B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2854887" y="3479936"/>
            <a:ext cx="1471612" cy="2836727"/>
          </a:xfrm>
          <a:prstGeom prst="rect">
            <a:avLst/>
          </a:prstGeom>
        </p:spPr>
      </p:pic>
      <p:grpSp>
        <p:nvGrpSpPr>
          <p:cNvPr id="14" name="Graphic 1">
            <a:extLst>
              <a:ext uri="{FF2B5EF4-FFF2-40B4-BE49-F238E27FC236}">
                <a16:creationId xmlns:a16="http://schemas.microsoft.com/office/drawing/2014/main" id="{3DD9CE2D-7BE3-47CC-BF11-EC4AD31EB8F0}"/>
              </a:ext>
            </a:extLst>
          </p:cNvPr>
          <p:cNvGrpSpPr/>
          <p:nvPr/>
        </p:nvGrpSpPr>
        <p:grpSpPr>
          <a:xfrm>
            <a:off x="6931944" y="4515294"/>
            <a:ext cx="3296798" cy="1418244"/>
            <a:chOff x="6931944" y="4515294"/>
            <a:chExt cx="3296798" cy="1418244"/>
          </a:xfrm>
        </p:grpSpPr>
        <p:grpSp>
          <p:nvGrpSpPr>
            <p:cNvPr id="15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951782" y="4741618"/>
              <a:ext cx="154353" cy="1191921"/>
              <a:chOff x="9951782" y="4741618"/>
              <a:chExt cx="154353" cy="1191921"/>
            </a:xfrm>
            <a:solidFill>
              <a:srgbClr val="96A3AA"/>
            </a:solidFill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94926CB-3225-4C34-B235-5FFCDBF3B4E5}"/>
                  </a:ext>
                </a:extLst>
              </p:cNvPr>
              <p:cNvSpPr/>
              <p:nvPr/>
            </p:nvSpPr>
            <p:spPr>
              <a:xfrm>
                <a:off x="10001916" y="4784643"/>
                <a:ext cx="54084" cy="1105859"/>
              </a:xfrm>
              <a:custGeom>
                <a:avLst/>
                <a:gdLst>
                  <a:gd name="connsiteX0" fmla="*/ 0 w 54084"/>
                  <a:gd name="connsiteY0" fmla="*/ 0 h 1105859"/>
                  <a:gd name="connsiteX1" fmla="*/ 54085 w 54084"/>
                  <a:gd name="connsiteY1" fmla="*/ 1105860 h 110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084" h="1105859">
                    <a:moveTo>
                      <a:pt x="0" y="0"/>
                    </a:moveTo>
                    <a:lnTo>
                      <a:pt x="54085" y="1105860"/>
                    </a:lnTo>
                  </a:path>
                </a:pathLst>
              </a:custGeom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3B732AE-521F-429A-A32A-90D2B78BC716}"/>
                  </a:ext>
                </a:extLst>
              </p:cNvPr>
              <p:cNvSpPr/>
              <p:nvPr/>
            </p:nvSpPr>
            <p:spPr>
              <a:xfrm>
                <a:off x="9951782" y="4741618"/>
                <a:ext cx="154353" cy="1191921"/>
              </a:xfrm>
              <a:custGeom>
                <a:avLst/>
                <a:gdLst>
                  <a:gd name="connsiteX0" fmla="*/ 93771 w 154353"/>
                  <a:gd name="connsiteY0" fmla="*/ 1190985 h 1191921"/>
                  <a:gd name="connsiteX1" fmla="*/ 54168 w 154353"/>
                  <a:gd name="connsiteY1" fmla="*/ 1150691 h 1191921"/>
                  <a:gd name="connsiteX2" fmla="*/ 44 w 154353"/>
                  <a:gd name="connsiteY2" fmla="*/ 44831 h 1191921"/>
                  <a:gd name="connsiteX3" fmla="*/ 48022 w 154353"/>
                  <a:gd name="connsiteY3" fmla="*/ 42 h 1191921"/>
                  <a:gd name="connsiteX4" fmla="*/ 100186 w 154353"/>
                  <a:gd name="connsiteY4" fmla="*/ 41220 h 1191921"/>
                  <a:gd name="connsiteX5" fmla="*/ 154309 w 154353"/>
                  <a:gd name="connsiteY5" fmla="*/ 1147080 h 1191921"/>
                  <a:gd name="connsiteX6" fmla="*/ 106332 w 154353"/>
                  <a:gd name="connsiteY6" fmla="*/ 1191869 h 1191921"/>
                  <a:gd name="connsiteX7" fmla="*/ 93771 w 154353"/>
                  <a:gd name="connsiteY7" fmla="*/ 1190985 h 1191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4353" h="1191921">
                    <a:moveTo>
                      <a:pt x="93771" y="1190985"/>
                    </a:moveTo>
                    <a:cubicBezTo>
                      <a:pt x="71953" y="1186991"/>
                      <a:pt x="55166" y="1170742"/>
                      <a:pt x="54168" y="1150691"/>
                    </a:cubicBezTo>
                    <a:lnTo>
                      <a:pt x="44" y="44831"/>
                    </a:lnTo>
                    <a:cubicBezTo>
                      <a:pt x="-1108" y="21092"/>
                      <a:pt x="20365" y="1040"/>
                      <a:pt x="48022" y="42"/>
                    </a:cubicBezTo>
                    <a:cubicBezTo>
                      <a:pt x="75564" y="-996"/>
                      <a:pt x="99034" y="17481"/>
                      <a:pt x="100186" y="41220"/>
                    </a:cubicBezTo>
                    <a:lnTo>
                      <a:pt x="154309" y="1147080"/>
                    </a:lnTo>
                    <a:cubicBezTo>
                      <a:pt x="155462" y="1170819"/>
                      <a:pt x="133989" y="1190870"/>
                      <a:pt x="106332" y="1191869"/>
                    </a:cubicBezTo>
                    <a:cubicBezTo>
                      <a:pt x="102030" y="1192061"/>
                      <a:pt x="97804" y="1191715"/>
                      <a:pt x="93771" y="1190985"/>
                    </a:cubicBezTo>
                    <a:close/>
                  </a:path>
                </a:pathLst>
              </a:custGeom>
              <a:solidFill>
                <a:srgbClr val="96A3AA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8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7071683" y="4741618"/>
              <a:ext cx="154353" cy="1191921"/>
              <a:chOff x="7071683" y="4741618"/>
              <a:chExt cx="154353" cy="1191921"/>
            </a:xfrm>
            <a:solidFill>
              <a:srgbClr val="96A3AA"/>
            </a:solidFill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DF68E190-F6F6-4D77-9906-3F4AA65BD5DD}"/>
                  </a:ext>
                </a:extLst>
              </p:cNvPr>
              <p:cNvSpPr/>
              <p:nvPr/>
            </p:nvSpPr>
            <p:spPr>
              <a:xfrm>
                <a:off x="7121817" y="4784643"/>
                <a:ext cx="54084" cy="1105859"/>
              </a:xfrm>
              <a:custGeom>
                <a:avLst/>
                <a:gdLst>
                  <a:gd name="connsiteX0" fmla="*/ 54085 w 54084"/>
                  <a:gd name="connsiteY0" fmla="*/ 0 h 1105859"/>
                  <a:gd name="connsiteX1" fmla="*/ 0 w 54084"/>
                  <a:gd name="connsiteY1" fmla="*/ 1105860 h 110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084" h="1105859">
                    <a:moveTo>
                      <a:pt x="54085" y="0"/>
                    </a:moveTo>
                    <a:lnTo>
                      <a:pt x="0" y="1105860"/>
                    </a:lnTo>
                  </a:path>
                </a:pathLst>
              </a:custGeom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47F47F3-60CB-4BB0-AD65-FB3073E84D28}"/>
                  </a:ext>
                </a:extLst>
              </p:cNvPr>
              <p:cNvSpPr/>
              <p:nvPr/>
            </p:nvSpPr>
            <p:spPr>
              <a:xfrm>
                <a:off x="7071683" y="4741618"/>
                <a:ext cx="154353" cy="1191921"/>
              </a:xfrm>
              <a:custGeom>
                <a:avLst/>
                <a:gdLst>
                  <a:gd name="connsiteX0" fmla="*/ 60583 w 154353"/>
                  <a:gd name="connsiteY0" fmla="*/ 1190985 h 1191921"/>
                  <a:gd name="connsiteX1" fmla="*/ 100186 w 154353"/>
                  <a:gd name="connsiteY1" fmla="*/ 1150691 h 1191921"/>
                  <a:gd name="connsiteX2" fmla="*/ 154309 w 154353"/>
                  <a:gd name="connsiteY2" fmla="*/ 44831 h 1191921"/>
                  <a:gd name="connsiteX3" fmla="*/ 106332 w 154353"/>
                  <a:gd name="connsiteY3" fmla="*/ 42 h 1191921"/>
                  <a:gd name="connsiteX4" fmla="*/ 54168 w 154353"/>
                  <a:gd name="connsiteY4" fmla="*/ 41220 h 1191921"/>
                  <a:gd name="connsiteX5" fmla="*/ 44 w 154353"/>
                  <a:gd name="connsiteY5" fmla="*/ 1147080 h 1191921"/>
                  <a:gd name="connsiteX6" fmla="*/ 48022 w 154353"/>
                  <a:gd name="connsiteY6" fmla="*/ 1191869 h 1191921"/>
                  <a:gd name="connsiteX7" fmla="*/ 60583 w 154353"/>
                  <a:gd name="connsiteY7" fmla="*/ 1190985 h 1191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4353" h="1191921">
                    <a:moveTo>
                      <a:pt x="60583" y="1190985"/>
                    </a:moveTo>
                    <a:cubicBezTo>
                      <a:pt x="82401" y="1186991"/>
                      <a:pt x="99187" y="1170742"/>
                      <a:pt x="100186" y="1150691"/>
                    </a:cubicBezTo>
                    <a:lnTo>
                      <a:pt x="154309" y="44831"/>
                    </a:lnTo>
                    <a:cubicBezTo>
                      <a:pt x="155462" y="21092"/>
                      <a:pt x="133989" y="1040"/>
                      <a:pt x="106332" y="42"/>
                    </a:cubicBezTo>
                    <a:cubicBezTo>
                      <a:pt x="78790" y="-996"/>
                      <a:pt x="55320" y="17481"/>
                      <a:pt x="54168" y="41220"/>
                    </a:cubicBezTo>
                    <a:lnTo>
                      <a:pt x="44" y="1147080"/>
                    </a:lnTo>
                    <a:cubicBezTo>
                      <a:pt x="-1108" y="1170819"/>
                      <a:pt x="20365" y="1190870"/>
                      <a:pt x="48022" y="1191869"/>
                    </a:cubicBezTo>
                    <a:cubicBezTo>
                      <a:pt x="52324" y="1192061"/>
                      <a:pt x="56549" y="1191715"/>
                      <a:pt x="60583" y="1190985"/>
                    </a:cubicBezTo>
                    <a:close/>
                  </a:path>
                </a:pathLst>
              </a:custGeom>
              <a:solidFill>
                <a:srgbClr val="96A3AA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1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7175925" y="4721122"/>
              <a:ext cx="220134" cy="433628"/>
              <a:chOff x="7175925" y="4721122"/>
              <a:chExt cx="220134" cy="433628"/>
            </a:xfrm>
            <a:solidFill>
              <a:srgbClr val="96A3AA"/>
            </a:solidFill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6EC1A31-7DFF-4A82-9193-EEA72F5A398D}"/>
                  </a:ext>
                </a:extLst>
              </p:cNvPr>
              <p:cNvSpPr/>
              <p:nvPr/>
            </p:nvSpPr>
            <p:spPr>
              <a:xfrm>
                <a:off x="7195377" y="4737818"/>
                <a:ext cx="181230" cy="400259"/>
              </a:xfrm>
              <a:custGeom>
                <a:avLst/>
                <a:gdLst>
                  <a:gd name="connsiteX0" fmla="*/ 181231 w 181230"/>
                  <a:gd name="connsiteY0" fmla="*/ 0 h 400259"/>
                  <a:gd name="connsiteX1" fmla="*/ 0 w 181230"/>
                  <a:gd name="connsiteY1" fmla="*/ 400259 h 4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230" h="400259">
                    <a:moveTo>
                      <a:pt x="181231" y="0"/>
                    </a:moveTo>
                    <a:lnTo>
                      <a:pt x="0" y="400259"/>
                    </a:lnTo>
                  </a:path>
                </a:pathLst>
              </a:custGeom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050A865-BD2D-4438-89C7-F5AC248739B4}"/>
                  </a:ext>
                </a:extLst>
              </p:cNvPr>
              <p:cNvSpPr/>
              <p:nvPr/>
            </p:nvSpPr>
            <p:spPr>
              <a:xfrm>
                <a:off x="7175925" y="4721122"/>
                <a:ext cx="220134" cy="433628"/>
              </a:xfrm>
              <a:custGeom>
                <a:avLst/>
                <a:gdLst>
                  <a:gd name="connsiteX0" fmla="*/ 17147 w 220134"/>
                  <a:gd name="connsiteY0" fmla="*/ 433511 h 433628"/>
                  <a:gd name="connsiteX1" fmla="*/ 37583 w 220134"/>
                  <a:gd name="connsiteY1" fmla="*/ 422986 h 433628"/>
                  <a:gd name="connsiteX2" fmla="*/ 218813 w 220134"/>
                  <a:gd name="connsiteY2" fmla="*/ 22765 h 433628"/>
                  <a:gd name="connsiteX3" fmla="*/ 207750 w 220134"/>
                  <a:gd name="connsiteY3" fmla="*/ 1139 h 433628"/>
                  <a:gd name="connsiteX4" fmla="*/ 182590 w 220134"/>
                  <a:gd name="connsiteY4" fmla="*/ 10665 h 433628"/>
                  <a:gd name="connsiteX5" fmla="*/ 1321 w 220134"/>
                  <a:gd name="connsiteY5" fmla="*/ 410886 h 433628"/>
                  <a:gd name="connsiteX6" fmla="*/ 12384 w 220134"/>
                  <a:gd name="connsiteY6" fmla="*/ 432512 h 433628"/>
                  <a:gd name="connsiteX7" fmla="*/ 17147 w 220134"/>
                  <a:gd name="connsiteY7" fmla="*/ 433511 h 43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0134" h="433628">
                    <a:moveTo>
                      <a:pt x="17147" y="433511"/>
                    </a:moveTo>
                    <a:cubicBezTo>
                      <a:pt x="25752" y="434394"/>
                      <a:pt x="34279" y="430246"/>
                      <a:pt x="37583" y="422986"/>
                    </a:cubicBezTo>
                    <a:lnTo>
                      <a:pt x="218813" y="22765"/>
                    </a:lnTo>
                    <a:cubicBezTo>
                      <a:pt x="222693" y="14160"/>
                      <a:pt x="217738" y="4481"/>
                      <a:pt x="207750" y="1139"/>
                    </a:cubicBezTo>
                    <a:cubicBezTo>
                      <a:pt x="197763" y="-2203"/>
                      <a:pt x="186470" y="2061"/>
                      <a:pt x="182590" y="10665"/>
                    </a:cubicBezTo>
                    <a:lnTo>
                      <a:pt x="1321" y="410886"/>
                    </a:lnTo>
                    <a:cubicBezTo>
                      <a:pt x="-2559" y="419490"/>
                      <a:pt x="2397" y="429170"/>
                      <a:pt x="12384" y="432512"/>
                    </a:cubicBezTo>
                    <a:cubicBezTo>
                      <a:pt x="13959" y="433011"/>
                      <a:pt x="15534" y="433357"/>
                      <a:pt x="17147" y="433511"/>
                    </a:cubicBezTo>
                    <a:close/>
                  </a:path>
                </a:pathLst>
              </a:custGeom>
              <a:solidFill>
                <a:srgbClr val="96A3AA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4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781758" y="4721122"/>
              <a:ext cx="220095" cy="433628"/>
              <a:chOff x="9781758" y="4721122"/>
              <a:chExt cx="220095" cy="433628"/>
            </a:xfrm>
            <a:solidFill>
              <a:srgbClr val="96A3AA"/>
            </a:solidFill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C2A215C-ACA5-4DB8-A4CC-54B5E6B73D99}"/>
                  </a:ext>
                </a:extLst>
              </p:cNvPr>
              <p:cNvSpPr/>
              <p:nvPr/>
            </p:nvSpPr>
            <p:spPr>
              <a:xfrm>
                <a:off x="9801210" y="4737818"/>
                <a:ext cx="181230" cy="400259"/>
              </a:xfrm>
              <a:custGeom>
                <a:avLst/>
                <a:gdLst>
                  <a:gd name="connsiteX0" fmla="*/ 0 w 181230"/>
                  <a:gd name="connsiteY0" fmla="*/ 0 h 400259"/>
                  <a:gd name="connsiteX1" fmla="*/ 181231 w 181230"/>
                  <a:gd name="connsiteY1" fmla="*/ 400259 h 4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230" h="400259">
                    <a:moveTo>
                      <a:pt x="0" y="0"/>
                    </a:moveTo>
                    <a:lnTo>
                      <a:pt x="181231" y="400259"/>
                    </a:lnTo>
                  </a:path>
                </a:pathLst>
              </a:custGeom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BBFE2A9-19F4-44CD-A584-343E15C05888}"/>
                  </a:ext>
                </a:extLst>
              </p:cNvPr>
              <p:cNvSpPr/>
              <p:nvPr/>
            </p:nvSpPr>
            <p:spPr>
              <a:xfrm>
                <a:off x="9781758" y="4721122"/>
                <a:ext cx="220095" cy="433628"/>
              </a:xfrm>
              <a:custGeom>
                <a:avLst/>
                <a:gdLst>
                  <a:gd name="connsiteX0" fmla="*/ 202987 w 220095"/>
                  <a:gd name="connsiteY0" fmla="*/ 433511 h 433628"/>
                  <a:gd name="connsiteX1" fmla="*/ 182552 w 220095"/>
                  <a:gd name="connsiteY1" fmla="*/ 422986 h 433628"/>
                  <a:gd name="connsiteX2" fmla="*/ 1321 w 220095"/>
                  <a:gd name="connsiteY2" fmla="*/ 22765 h 433628"/>
                  <a:gd name="connsiteX3" fmla="*/ 12384 w 220095"/>
                  <a:gd name="connsiteY3" fmla="*/ 1139 h 433628"/>
                  <a:gd name="connsiteX4" fmla="*/ 37544 w 220095"/>
                  <a:gd name="connsiteY4" fmla="*/ 10665 h 433628"/>
                  <a:gd name="connsiteX5" fmla="*/ 218775 w 220095"/>
                  <a:gd name="connsiteY5" fmla="*/ 410886 h 433628"/>
                  <a:gd name="connsiteX6" fmla="*/ 207712 w 220095"/>
                  <a:gd name="connsiteY6" fmla="*/ 432512 h 433628"/>
                  <a:gd name="connsiteX7" fmla="*/ 202987 w 220095"/>
                  <a:gd name="connsiteY7" fmla="*/ 433511 h 43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0095" h="433628">
                    <a:moveTo>
                      <a:pt x="202987" y="433511"/>
                    </a:moveTo>
                    <a:cubicBezTo>
                      <a:pt x="194383" y="434394"/>
                      <a:pt x="185855" y="430246"/>
                      <a:pt x="182552" y="422986"/>
                    </a:cubicBezTo>
                    <a:lnTo>
                      <a:pt x="1321" y="22765"/>
                    </a:lnTo>
                    <a:cubicBezTo>
                      <a:pt x="-2559" y="14160"/>
                      <a:pt x="2397" y="4481"/>
                      <a:pt x="12384" y="1139"/>
                    </a:cubicBezTo>
                    <a:cubicBezTo>
                      <a:pt x="22371" y="-2203"/>
                      <a:pt x="33665" y="2061"/>
                      <a:pt x="37544" y="10665"/>
                    </a:cubicBezTo>
                    <a:lnTo>
                      <a:pt x="218775" y="410886"/>
                    </a:lnTo>
                    <a:cubicBezTo>
                      <a:pt x="222654" y="419490"/>
                      <a:pt x="217699" y="429170"/>
                      <a:pt x="207712" y="432512"/>
                    </a:cubicBezTo>
                    <a:cubicBezTo>
                      <a:pt x="206176" y="433011"/>
                      <a:pt x="204601" y="433357"/>
                      <a:pt x="202987" y="433511"/>
                    </a:cubicBezTo>
                    <a:close/>
                  </a:path>
                </a:pathLst>
              </a:custGeom>
              <a:solidFill>
                <a:srgbClr val="96A3AA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94F3241-C158-4CC7-8606-337B365B5C5B}"/>
                </a:ext>
              </a:extLst>
            </p:cNvPr>
            <p:cNvSpPr/>
            <p:nvPr/>
          </p:nvSpPr>
          <p:spPr>
            <a:xfrm>
              <a:off x="6931944" y="4515294"/>
              <a:ext cx="3296798" cy="294240"/>
            </a:xfrm>
            <a:custGeom>
              <a:avLst/>
              <a:gdLst>
                <a:gd name="connsiteX0" fmla="*/ 3296799 w 3296798"/>
                <a:gd name="connsiteY0" fmla="*/ 294240 h 294240"/>
                <a:gd name="connsiteX1" fmla="*/ 3269756 w 3296798"/>
                <a:gd name="connsiteY1" fmla="*/ 155341 h 294240"/>
                <a:gd name="connsiteX2" fmla="*/ 3143763 w 3296798"/>
                <a:gd name="connsiteY2" fmla="*/ 0 h 294240"/>
                <a:gd name="connsiteX3" fmla="*/ 152767 w 3296798"/>
                <a:gd name="connsiteY3" fmla="*/ 0 h 294240"/>
                <a:gd name="connsiteX4" fmla="*/ 26850 w 3296798"/>
                <a:gd name="connsiteY4" fmla="*/ 154303 h 294240"/>
                <a:gd name="connsiteX5" fmla="*/ 0 w 3296798"/>
                <a:gd name="connsiteY5" fmla="*/ 294240 h 294240"/>
                <a:gd name="connsiteX6" fmla="*/ 3296799 w 3296798"/>
                <a:gd name="connsiteY6" fmla="*/ 294240 h 29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96798" h="294240">
                  <a:moveTo>
                    <a:pt x="3296799" y="294240"/>
                  </a:moveTo>
                  <a:lnTo>
                    <a:pt x="3269756" y="155341"/>
                  </a:lnTo>
                  <a:cubicBezTo>
                    <a:pt x="3261805" y="66607"/>
                    <a:pt x="3207759" y="0"/>
                    <a:pt x="3143763" y="0"/>
                  </a:cubicBezTo>
                  <a:lnTo>
                    <a:pt x="152767" y="0"/>
                  </a:lnTo>
                  <a:cubicBezTo>
                    <a:pt x="89002" y="0"/>
                    <a:pt x="35148" y="65993"/>
                    <a:pt x="26850" y="154303"/>
                  </a:cubicBezTo>
                  <a:lnTo>
                    <a:pt x="0" y="294240"/>
                  </a:lnTo>
                  <a:lnTo>
                    <a:pt x="3296799" y="294240"/>
                  </a:lnTo>
                  <a:close/>
                </a:path>
              </a:pathLst>
            </a:custGeom>
            <a:solidFill>
              <a:srgbClr val="ECF0F1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8" name="Graphic 1">
            <a:extLst>
              <a:ext uri="{FF2B5EF4-FFF2-40B4-BE49-F238E27FC236}">
                <a16:creationId xmlns:a16="http://schemas.microsoft.com/office/drawing/2014/main" id="{3DD9CE2D-7BE3-47CC-BF11-EC4AD31EB8F0}"/>
              </a:ext>
            </a:extLst>
          </p:cNvPr>
          <p:cNvGrpSpPr/>
          <p:nvPr/>
        </p:nvGrpSpPr>
        <p:grpSpPr>
          <a:xfrm>
            <a:off x="7046618" y="3843659"/>
            <a:ext cx="582309" cy="753877"/>
            <a:chOff x="7046618" y="3927551"/>
            <a:chExt cx="582309" cy="753877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335C120-9FBC-45CA-B49D-61A2BF05BC54}"/>
                </a:ext>
              </a:extLst>
            </p:cNvPr>
            <p:cNvSpPr/>
            <p:nvPr/>
          </p:nvSpPr>
          <p:spPr>
            <a:xfrm>
              <a:off x="7083788" y="4171113"/>
              <a:ext cx="169650" cy="174555"/>
            </a:xfrm>
            <a:custGeom>
              <a:avLst/>
              <a:gdLst>
                <a:gd name="connsiteX0" fmla="*/ 0 w 169650"/>
                <a:gd name="connsiteY0" fmla="*/ 130492 h 174555"/>
                <a:gd name="connsiteX1" fmla="*/ 126838 w 169650"/>
                <a:gd name="connsiteY1" fmla="*/ 17751 h 174555"/>
                <a:gd name="connsiteX2" fmla="*/ 150347 w 169650"/>
                <a:gd name="connsiteY2" fmla="*/ 165754 h 174555"/>
                <a:gd name="connsiteX3" fmla="*/ 0 w 169650"/>
                <a:gd name="connsiteY3" fmla="*/ 130492 h 17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50" h="174555">
                  <a:moveTo>
                    <a:pt x="0" y="130492"/>
                  </a:moveTo>
                  <a:cubicBezTo>
                    <a:pt x="0" y="130492"/>
                    <a:pt x="46979" y="-57423"/>
                    <a:pt x="126838" y="17751"/>
                  </a:cubicBezTo>
                  <a:cubicBezTo>
                    <a:pt x="206698" y="92924"/>
                    <a:pt x="150347" y="165754"/>
                    <a:pt x="150347" y="165754"/>
                  </a:cubicBezTo>
                  <a:cubicBezTo>
                    <a:pt x="150347" y="165754"/>
                    <a:pt x="9373" y="200979"/>
                    <a:pt x="0" y="130492"/>
                  </a:cubicBezTo>
                  <a:close/>
                </a:path>
              </a:pathLst>
            </a:custGeom>
            <a:solidFill>
              <a:srgbClr val="D3B01C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EF7E114-4B67-4D41-B435-884DFE7C37B6}"/>
                </a:ext>
              </a:extLst>
            </p:cNvPr>
            <p:cNvSpPr/>
            <p:nvPr/>
          </p:nvSpPr>
          <p:spPr>
            <a:xfrm>
              <a:off x="7248758" y="4180220"/>
              <a:ext cx="175634" cy="177895"/>
            </a:xfrm>
            <a:custGeom>
              <a:avLst/>
              <a:gdLst>
                <a:gd name="connsiteX0" fmla="*/ 51831 w 175634"/>
                <a:gd name="connsiteY0" fmla="*/ 170899 h 177895"/>
                <a:gd name="connsiteX1" fmla="*/ 47260 w 175634"/>
                <a:gd name="connsiteY1" fmla="*/ 1230 h 177895"/>
                <a:gd name="connsiteX2" fmla="*/ 175634 w 175634"/>
                <a:gd name="connsiteY2" fmla="*/ 78555 h 177895"/>
                <a:gd name="connsiteX3" fmla="*/ 51831 w 175634"/>
                <a:gd name="connsiteY3" fmla="*/ 170899 h 1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634" h="177895">
                  <a:moveTo>
                    <a:pt x="51831" y="170899"/>
                  </a:moveTo>
                  <a:cubicBezTo>
                    <a:pt x="51831" y="170899"/>
                    <a:pt x="-61679" y="13945"/>
                    <a:pt x="47260" y="1230"/>
                  </a:cubicBezTo>
                  <a:cubicBezTo>
                    <a:pt x="156198" y="-11484"/>
                    <a:pt x="175634" y="78555"/>
                    <a:pt x="175634" y="78555"/>
                  </a:cubicBezTo>
                  <a:cubicBezTo>
                    <a:pt x="175634" y="78555"/>
                    <a:pt x="111793" y="209081"/>
                    <a:pt x="51831" y="170899"/>
                  </a:cubicBezTo>
                  <a:close/>
                </a:path>
              </a:pathLst>
            </a:custGeom>
            <a:solidFill>
              <a:srgbClr val="C1A11A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547E847-7B3C-49ED-BD27-B2566AC6E0F4}"/>
                </a:ext>
              </a:extLst>
            </p:cNvPr>
            <p:cNvSpPr/>
            <p:nvPr/>
          </p:nvSpPr>
          <p:spPr>
            <a:xfrm>
              <a:off x="7382030" y="4181796"/>
              <a:ext cx="177056" cy="164551"/>
            </a:xfrm>
            <a:custGeom>
              <a:avLst/>
              <a:gdLst>
                <a:gd name="connsiteX0" fmla="*/ 33067 w 177056"/>
                <a:gd name="connsiteY0" fmla="*/ 0 h 164551"/>
                <a:gd name="connsiteX1" fmla="*/ 165130 w 177056"/>
                <a:gd name="connsiteY1" fmla="*/ 106595 h 164551"/>
                <a:gd name="connsiteX2" fmla="*/ 23003 w 177056"/>
                <a:gd name="connsiteY2" fmla="*/ 154111 h 164551"/>
                <a:gd name="connsiteX3" fmla="*/ 33067 w 177056"/>
                <a:gd name="connsiteY3" fmla="*/ 0 h 164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056" h="164551">
                  <a:moveTo>
                    <a:pt x="33067" y="0"/>
                  </a:moveTo>
                  <a:cubicBezTo>
                    <a:pt x="33067" y="0"/>
                    <a:pt x="226168" y="15442"/>
                    <a:pt x="165130" y="106595"/>
                  </a:cubicBezTo>
                  <a:cubicBezTo>
                    <a:pt x="104092" y="197748"/>
                    <a:pt x="23003" y="154111"/>
                    <a:pt x="23003" y="154111"/>
                  </a:cubicBezTo>
                  <a:cubicBezTo>
                    <a:pt x="23003" y="154111"/>
                    <a:pt x="-34923" y="20858"/>
                    <a:pt x="33067" y="0"/>
                  </a:cubicBezTo>
                  <a:close/>
                </a:path>
              </a:pathLst>
            </a:custGeom>
            <a:solidFill>
              <a:srgbClr val="D3B01C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83B095-09B8-4E8F-B7EE-479510A59D48}"/>
                </a:ext>
              </a:extLst>
            </p:cNvPr>
            <p:cNvSpPr/>
            <p:nvPr/>
          </p:nvSpPr>
          <p:spPr>
            <a:xfrm>
              <a:off x="7452017" y="4137759"/>
              <a:ext cx="163339" cy="180434"/>
            </a:xfrm>
            <a:custGeom>
              <a:avLst/>
              <a:gdLst>
                <a:gd name="connsiteX0" fmla="*/ 145808 w 163339"/>
                <a:gd name="connsiteY0" fmla="*/ 15535 h 180434"/>
                <a:gd name="connsiteX1" fmla="*/ 99636 w 163339"/>
                <a:gd name="connsiteY1" fmla="*/ 178865 h 180434"/>
                <a:gd name="connsiteX2" fmla="*/ 148 w 163339"/>
                <a:gd name="connsiteY2" fmla="*/ 66777 h 180434"/>
                <a:gd name="connsiteX3" fmla="*/ 145808 w 163339"/>
                <a:gd name="connsiteY3" fmla="*/ 15535 h 180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339" h="180434">
                  <a:moveTo>
                    <a:pt x="145808" y="15535"/>
                  </a:moveTo>
                  <a:cubicBezTo>
                    <a:pt x="145808" y="15535"/>
                    <a:pt x="207422" y="199185"/>
                    <a:pt x="99636" y="178865"/>
                  </a:cubicBezTo>
                  <a:cubicBezTo>
                    <a:pt x="-8149" y="158506"/>
                    <a:pt x="148" y="66777"/>
                    <a:pt x="148" y="66777"/>
                  </a:cubicBezTo>
                  <a:cubicBezTo>
                    <a:pt x="148" y="66777"/>
                    <a:pt x="99944" y="-38781"/>
                    <a:pt x="145808" y="15535"/>
                  </a:cubicBezTo>
                  <a:close/>
                </a:path>
              </a:pathLst>
            </a:custGeom>
            <a:solidFill>
              <a:srgbClr val="CEA219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9E51B51-DD59-477D-AA32-F92A1B0623A6}"/>
                </a:ext>
              </a:extLst>
            </p:cNvPr>
            <p:cNvSpPr/>
            <p:nvPr/>
          </p:nvSpPr>
          <p:spPr>
            <a:xfrm>
              <a:off x="7403326" y="4049465"/>
              <a:ext cx="165536" cy="176562"/>
            </a:xfrm>
            <a:custGeom>
              <a:avLst/>
              <a:gdLst>
                <a:gd name="connsiteX0" fmla="*/ 165536 w 165536"/>
                <a:gd name="connsiteY0" fmla="*/ 34725 h 176562"/>
                <a:gd name="connsiteX1" fmla="*/ 55215 w 165536"/>
                <a:gd name="connsiteY1" fmla="*/ 163676 h 176562"/>
                <a:gd name="connsiteX2" fmla="*/ 11809 w 165536"/>
                <a:gd name="connsiteY2" fmla="*/ 20243 h 176562"/>
                <a:gd name="connsiteX3" fmla="*/ 165536 w 165536"/>
                <a:gd name="connsiteY3" fmla="*/ 34725 h 17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536" h="176562">
                  <a:moveTo>
                    <a:pt x="165536" y="34725"/>
                  </a:moveTo>
                  <a:cubicBezTo>
                    <a:pt x="165536" y="34725"/>
                    <a:pt x="144563" y="227287"/>
                    <a:pt x="55215" y="163676"/>
                  </a:cubicBezTo>
                  <a:cubicBezTo>
                    <a:pt x="-34133" y="100065"/>
                    <a:pt x="11809" y="20243"/>
                    <a:pt x="11809" y="20243"/>
                  </a:cubicBezTo>
                  <a:cubicBezTo>
                    <a:pt x="11809" y="20243"/>
                    <a:pt x="146637" y="-33803"/>
                    <a:pt x="165536" y="34725"/>
                  </a:cubicBezTo>
                  <a:close/>
                </a:path>
              </a:pathLst>
            </a:custGeom>
            <a:solidFill>
              <a:srgbClr val="D3B01C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B3EC94B-3421-4020-8332-ED74E3AA2D5B}"/>
                </a:ext>
              </a:extLst>
            </p:cNvPr>
            <p:cNvSpPr/>
            <p:nvPr/>
          </p:nvSpPr>
          <p:spPr>
            <a:xfrm>
              <a:off x="7265557" y="4030489"/>
              <a:ext cx="178682" cy="176984"/>
            </a:xfrm>
            <a:custGeom>
              <a:avLst/>
              <a:gdLst>
                <a:gd name="connsiteX0" fmla="*/ 110090 w 178682"/>
                <a:gd name="connsiteY0" fmla="*/ 4187 h 176984"/>
                <a:gd name="connsiteX1" fmla="*/ 137709 w 178682"/>
                <a:gd name="connsiteY1" fmla="*/ 171627 h 176984"/>
                <a:gd name="connsiteX2" fmla="*/ 0 w 178682"/>
                <a:gd name="connsiteY2" fmla="*/ 112472 h 176984"/>
                <a:gd name="connsiteX3" fmla="*/ 110090 w 178682"/>
                <a:gd name="connsiteY3" fmla="*/ 4187 h 176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682" h="176984">
                  <a:moveTo>
                    <a:pt x="110090" y="4187"/>
                  </a:moveTo>
                  <a:cubicBezTo>
                    <a:pt x="110090" y="4187"/>
                    <a:pt x="243920" y="144239"/>
                    <a:pt x="137709" y="171627"/>
                  </a:cubicBezTo>
                  <a:cubicBezTo>
                    <a:pt x="31498" y="199015"/>
                    <a:pt x="0" y="112472"/>
                    <a:pt x="0" y="112472"/>
                  </a:cubicBezTo>
                  <a:cubicBezTo>
                    <a:pt x="0" y="112472"/>
                    <a:pt x="45481" y="-25506"/>
                    <a:pt x="110090" y="4187"/>
                  </a:cubicBezTo>
                  <a:close/>
                </a:path>
              </a:pathLst>
            </a:custGeom>
            <a:solidFill>
              <a:srgbClr val="C1A73A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32B6157-30DA-4C94-98B3-A43D42F67922}"/>
                </a:ext>
              </a:extLst>
            </p:cNvPr>
            <p:cNvSpPr/>
            <p:nvPr/>
          </p:nvSpPr>
          <p:spPr>
            <a:xfrm>
              <a:off x="7132199" y="4058934"/>
              <a:ext cx="179094" cy="159407"/>
            </a:xfrm>
            <a:custGeom>
              <a:avLst/>
              <a:gdLst>
                <a:gd name="connsiteX0" fmla="*/ 153025 w 179094"/>
                <a:gd name="connsiteY0" fmla="*/ 159046 h 159407"/>
                <a:gd name="connsiteX1" fmla="*/ 7672 w 179094"/>
                <a:gd name="connsiteY1" fmla="*/ 71427 h 159407"/>
                <a:gd name="connsiteX2" fmla="*/ 142039 w 179094"/>
                <a:gd name="connsiteY2" fmla="*/ 5012 h 159407"/>
                <a:gd name="connsiteX3" fmla="*/ 153025 w 179094"/>
                <a:gd name="connsiteY3" fmla="*/ 159046 h 15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094" h="159407">
                  <a:moveTo>
                    <a:pt x="153025" y="159046"/>
                  </a:moveTo>
                  <a:cubicBezTo>
                    <a:pt x="153025" y="159046"/>
                    <a:pt x="-40382" y="169994"/>
                    <a:pt x="7672" y="71427"/>
                  </a:cubicBezTo>
                  <a:cubicBezTo>
                    <a:pt x="55726" y="-27140"/>
                    <a:pt x="142039" y="5012"/>
                    <a:pt x="142039" y="5012"/>
                  </a:cubicBezTo>
                  <a:cubicBezTo>
                    <a:pt x="142039" y="5012"/>
                    <a:pt x="217520" y="129161"/>
                    <a:pt x="153025" y="159046"/>
                  </a:cubicBezTo>
                  <a:close/>
                </a:path>
              </a:pathLst>
            </a:custGeom>
            <a:solidFill>
              <a:srgbClr val="D3B01C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BD8EA62-58A8-429F-A1E2-90721CB54258}"/>
                </a:ext>
              </a:extLst>
            </p:cNvPr>
            <p:cNvSpPr/>
            <p:nvPr/>
          </p:nvSpPr>
          <p:spPr>
            <a:xfrm>
              <a:off x="7075966" y="4102846"/>
              <a:ext cx="169462" cy="179517"/>
            </a:xfrm>
            <a:custGeom>
              <a:avLst/>
              <a:gdLst>
                <a:gd name="connsiteX0" fmla="*/ 32099 w 169462"/>
                <a:gd name="connsiteY0" fmla="*/ 168221 h 179517"/>
                <a:gd name="connsiteX1" fmla="*/ 55646 w 169462"/>
                <a:gd name="connsiteY1" fmla="*/ 128 h 179517"/>
                <a:gd name="connsiteX2" fmla="*/ 169462 w 169462"/>
                <a:gd name="connsiteY2" fmla="*/ 97619 h 179517"/>
                <a:gd name="connsiteX3" fmla="*/ 32099 w 169462"/>
                <a:gd name="connsiteY3" fmla="*/ 168221 h 179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462" h="179517">
                  <a:moveTo>
                    <a:pt x="32099" y="168221"/>
                  </a:moveTo>
                  <a:cubicBezTo>
                    <a:pt x="32099" y="168221"/>
                    <a:pt x="-53907" y="-5365"/>
                    <a:pt x="55646" y="128"/>
                  </a:cubicBezTo>
                  <a:cubicBezTo>
                    <a:pt x="165198" y="5621"/>
                    <a:pt x="169462" y="97619"/>
                    <a:pt x="169462" y="97619"/>
                  </a:cubicBezTo>
                  <a:cubicBezTo>
                    <a:pt x="169462" y="97619"/>
                    <a:pt x="84954" y="215814"/>
                    <a:pt x="32099" y="168221"/>
                  </a:cubicBezTo>
                  <a:close/>
                </a:path>
              </a:pathLst>
            </a:custGeom>
            <a:solidFill>
              <a:srgbClr val="D1951E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94E21E3-20E1-4922-B734-13DF1A7CD7C2}"/>
                </a:ext>
              </a:extLst>
            </p:cNvPr>
            <p:cNvSpPr/>
            <p:nvPr/>
          </p:nvSpPr>
          <p:spPr>
            <a:xfrm>
              <a:off x="7354164" y="3927551"/>
              <a:ext cx="180143" cy="158659"/>
            </a:xfrm>
            <a:custGeom>
              <a:avLst/>
              <a:gdLst>
                <a:gd name="connsiteX0" fmla="*/ 158847 w 180143"/>
                <a:gd name="connsiteY0" fmla="*/ 153912 h 158659"/>
                <a:gd name="connsiteX1" fmla="*/ 4735 w 180143"/>
                <a:gd name="connsiteY1" fmla="*/ 82848 h 158659"/>
                <a:gd name="connsiteX2" fmla="*/ 130921 w 180143"/>
                <a:gd name="connsiteY2" fmla="*/ 2067 h 158659"/>
                <a:gd name="connsiteX3" fmla="*/ 158847 w 180143"/>
                <a:gd name="connsiteY3" fmla="*/ 153912 h 158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143" h="158659">
                  <a:moveTo>
                    <a:pt x="158847" y="153912"/>
                  </a:moveTo>
                  <a:cubicBezTo>
                    <a:pt x="158847" y="153912"/>
                    <a:pt x="-32179" y="186101"/>
                    <a:pt x="4735" y="82848"/>
                  </a:cubicBezTo>
                  <a:cubicBezTo>
                    <a:pt x="41650" y="-20405"/>
                    <a:pt x="130921" y="2067"/>
                    <a:pt x="130921" y="2067"/>
                  </a:cubicBezTo>
                  <a:cubicBezTo>
                    <a:pt x="130921" y="2067"/>
                    <a:pt x="219654" y="117112"/>
                    <a:pt x="158847" y="153912"/>
                  </a:cubicBezTo>
                  <a:close/>
                </a:path>
              </a:pathLst>
            </a:custGeom>
            <a:solidFill>
              <a:srgbClr val="D1951E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0097349-70E4-41B0-9C3F-8B1F0179046D}"/>
                </a:ext>
              </a:extLst>
            </p:cNvPr>
            <p:cNvSpPr/>
            <p:nvPr/>
          </p:nvSpPr>
          <p:spPr>
            <a:xfrm>
              <a:off x="7192496" y="3950932"/>
              <a:ext cx="180291" cy="159111"/>
            </a:xfrm>
            <a:custGeom>
              <a:avLst/>
              <a:gdLst>
                <a:gd name="connsiteX0" fmla="*/ 20282 w 180291"/>
                <a:gd name="connsiteY0" fmla="*/ 6419 h 159111"/>
                <a:gd name="connsiteX1" fmla="*/ 176161 w 180291"/>
                <a:gd name="connsiteY1" fmla="*/ 73526 h 159111"/>
                <a:gd name="connsiteX2" fmla="*/ 52088 w 180291"/>
                <a:gd name="connsiteY2" fmla="*/ 157535 h 159111"/>
                <a:gd name="connsiteX3" fmla="*/ 20282 w 180291"/>
                <a:gd name="connsiteY3" fmla="*/ 6419 h 159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291" h="159111">
                  <a:moveTo>
                    <a:pt x="20282" y="6419"/>
                  </a:moveTo>
                  <a:cubicBezTo>
                    <a:pt x="20282" y="6419"/>
                    <a:pt x="210425" y="-30687"/>
                    <a:pt x="176161" y="73526"/>
                  </a:cubicBezTo>
                  <a:cubicBezTo>
                    <a:pt x="141897" y="177740"/>
                    <a:pt x="52088" y="157535"/>
                    <a:pt x="52088" y="157535"/>
                  </a:cubicBezTo>
                  <a:cubicBezTo>
                    <a:pt x="52088" y="157535"/>
                    <a:pt x="-39564" y="44794"/>
                    <a:pt x="20282" y="6419"/>
                  </a:cubicBezTo>
                  <a:close/>
                </a:path>
              </a:pathLst>
            </a:custGeom>
            <a:solidFill>
              <a:srgbClr val="D3B01C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9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7046618" y="4281092"/>
              <a:ext cx="582309" cy="400335"/>
              <a:chOff x="7046618" y="4281092"/>
              <a:chExt cx="582309" cy="400335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74DEEE5-63D7-4956-BDC9-4E121357447F}"/>
                  </a:ext>
                </a:extLst>
              </p:cNvPr>
              <p:cNvSpPr/>
              <p:nvPr/>
            </p:nvSpPr>
            <p:spPr>
              <a:xfrm>
                <a:off x="7046618" y="4281092"/>
                <a:ext cx="582309" cy="400335"/>
              </a:xfrm>
              <a:custGeom>
                <a:avLst/>
                <a:gdLst>
                  <a:gd name="connsiteX0" fmla="*/ 5673 w 582309"/>
                  <a:gd name="connsiteY0" fmla="*/ 0 h 400335"/>
                  <a:gd name="connsiteX1" fmla="*/ 576637 w 582309"/>
                  <a:gd name="connsiteY1" fmla="*/ 0 h 400335"/>
                  <a:gd name="connsiteX2" fmla="*/ 291155 w 582309"/>
                  <a:gd name="connsiteY2" fmla="*/ 400336 h 400335"/>
                  <a:gd name="connsiteX3" fmla="*/ 5673 w 582309"/>
                  <a:gd name="connsiteY3" fmla="*/ 0 h 400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2309" h="400335">
                    <a:moveTo>
                      <a:pt x="5673" y="0"/>
                    </a:moveTo>
                    <a:lnTo>
                      <a:pt x="576637" y="0"/>
                    </a:lnTo>
                    <a:cubicBezTo>
                      <a:pt x="576637" y="0"/>
                      <a:pt x="647124" y="400336"/>
                      <a:pt x="291155" y="400336"/>
                    </a:cubicBezTo>
                    <a:cubicBezTo>
                      <a:pt x="-64815" y="400336"/>
                      <a:pt x="5673" y="0"/>
                      <a:pt x="5673" y="0"/>
                    </a:cubicBezTo>
                    <a:close/>
                  </a:path>
                </a:pathLst>
              </a:custGeom>
              <a:solidFill>
                <a:srgbClr val="E5E1DF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FEE0A042-D87C-4F34-BA93-4536ECDE42DD}"/>
                  </a:ext>
                </a:extLst>
              </p:cNvPr>
              <p:cNvSpPr/>
              <p:nvPr/>
            </p:nvSpPr>
            <p:spPr>
              <a:xfrm>
                <a:off x="7331281" y="4281092"/>
                <a:ext cx="291154" cy="400335"/>
              </a:xfrm>
              <a:custGeom>
                <a:avLst/>
                <a:gdLst>
                  <a:gd name="connsiteX0" fmla="*/ 285482 w 291154"/>
                  <a:gd name="connsiteY0" fmla="*/ 0 h 400335"/>
                  <a:gd name="connsiteX1" fmla="*/ 0 w 291154"/>
                  <a:gd name="connsiteY1" fmla="*/ 400336 h 400335"/>
                  <a:gd name="connsiteX2" fmla="*/ 0 w 291154"/>
                  <a:gd name="connsiteY2" fmla="*/ 0 h 400335"/>
                  <a:gd name="connsiteX3" fmla="*/ 285482 w 291154"/>
                  <a:gd name="connsiteY3" fmla="*/ 0 h 400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154" h="400335">
                    <a:moveTo>
                      <a:pt x="285482" y="0"/>
                    </a:moveTo>
                    <a:cubicBezTo>
                      <a:pt x="285482" y="0"/>
                      <a:pt x="355969" y="400336"/>
                      <a:pt x="0" y="400336"/>
                    </a:cubicBezTo>
                    <a:lnTo>
                      <a:pt x="0" y="0"/>
                    </a:lnTo>
                    <a:lnTo>
                      <a:pt x="285482" y="0"/>
                    </a:lnTo>
                    <a:close/>
                  </a:path>
                </a:pathLst>
              </a:custGeom>
              <a:solidFill>
                <a:srgbClr val="000000">
                  <a:alpha val="15000"/>
                </a:srgbClr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42" name="Graphic 1">
            <a:extLst>
              <a:ext uri="{FF2B5EF4-FFF2-40B4-BE49-F238E27FC236}">
                <a16:creationId xmlns:a16="http://schemas.microsoft.com/office/drawing/2014/main" id="{3DD9CE2D-7BE3-47CC-BF11-EC4AD31EB8F0}"/>
              </a:ext>
            </a:extLst>
          </p:cNvPr>
          <p:cNvGrpSpPr/>
          <p:nvPr/>
        </p:nvGrpSpPr>
        <p:grpSpPr>
          <a:xfrm>
            <a:off x="7646991" y="4330005"/>
            <a:ext cx="568515" cy="253165"/>
            <a:chOff x="7646991" y="4413897"/>
            <a:chExt cx="568515" cy="253165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4F236F3-04EA-418D-9593-F1B6615D4CA3}"/>
                </a:ext>
              </a:extLst>
            </p:cNvPr>
            <p:cNvSpPr/>
            <p:nvPr/>
          </p:nvSpPr>
          <p:spPr>
            <a:xfrm>
              <a:off x="7646991" y="4413897"/>
              <a:ext cx="568515" cy="253165"/>
            </a:xfrm>
            <a:custGeom>
              <a:avLst/>
              <a:gdLst>
                <a:gd name="connsiteX0" fmla="*/ 565858 w 568515"/>
                <a:gd name="connsiteY0" fmla="*/ 41089 h 253165"/>
                <a:gd name="connsiteX1" fmla="*/ 492913 w 568515"/>
                <a:gd name="connsiteY1" fmla="*/ 24072 h 253165"/>
                <a:gd name="connsiteX2" fmla="*/ 481696 w 568515"/>
                <a:gd name="connsiteY2" fmla="*/ 13394 h 253165"/>
                <a:gd name="connsiteX3" fmla="*/ 10566 w 568515"/>
                <a:gd name="connsiteY3" fmla="*/ 24380 h 253165"/>
                <a:gd name="connsiteX4" fmla="*/ 9260 w 568515"/>
                <a:gd name="connsiteY4" fmla="*/ 51192 h 253165"/>
                <a:gd name="connsiteX5" fmla="*/ 70106 w 568515"/>
                <a:gd name="connsiteY5" fmla="*/ 107005 h 253165"/>
                <a:gd name="connsiteX6" fmla="*/ 214614 w 568515"/>
                <a:gd name="connsiteY6" fmla="*/ 212870 h 253165"/>
                <a:gd name="connsiteX7" fmla="*/ 214614 w 568515"/>
                <a:gd name="connsiteY7" fmla="*/ 212870 h 253165"/>
                <a:gd name="connsiteX8" fmla="*/ 191144 w 568515"/>
                <a:gd name="connsiteY8" fmla="*/ 223664 h 253165"/>
                <a:gd name="connsiteX9" fmla="*/ 200171 w 568515"/>
                <a:gd name="connsiteY9" fmla="*/ 253165 h 253165"/>
                <a:gd name="connsiteX10" fmla="*/ 394269 w 568515"/>
                <a:gd name="connsiteY10" fmla="*/ 253165 h 253165"/>
                <a:gd name="connsiteX11" fmla="*/ 409058 w 568515"/>
                <a:gd name="connsiteY11" fmla="*/ 217480 h 253165"/>
                <a:gd name="connsiteX12" fmla="*/ 384359 w 568515"/>
                <a:gd name="connsiteY12" fmla="*/ 199695 h 253165"/>
                <a:gd name="connsiteX13" fmla="*/ 384321 w 568515"/>
                <a:gd name="connsiteY13" fmla="*/ 199656 h 253165"/>
                <a:gd name="connsiteX14" fmla="*/ 467138 w 568515"/>
                <a:gd name="connsiteY14" fmla="*/ 150565 h 253165"/>
                <a:gd name="connsiteX15" fmla="*/ 470787 w 568515"/>
                <a:gd name="connsiteY15" fmla="*/ 146340 h 253165"/>
                <a:gd name="connsiteX16" fmla="*/ 565858 w 568515"/>
                <a:gd name="connsiteY16" fmla="*/ 41089 h 253165"/>
                <a:gd name="connsiteX17" fmla="*/ 485576 w 568515"/>
                <a:gd name="connsiteY17" fmla="*/ 110693 h 253165"/>
                <a:gd name="connsiteX18" fmla="*/ 495755 w 568515"/>
                <a:gd name="connsiteY18" fmla="*/ 48042 h 253165"/>
                <a:gd name="connsiteX19" fmla="*/ 485576 w 568515"/>
                <a:gd name="connsiteY19" fmla="*/ 110693 h 25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68515" h="253165">
                  <a:moveTo>
                    <a:pt x="565858" y="41089"/>
                  </a:moveTo>
                  <a:cubicBezTo>
                    <a:pt x="544309" y="-3892"/>
                    <a:pt x="492913" y="24072"/>
                    <a:pt x="492913" y="24072"/>
                  </a:cubicBezTo>
                  <a:cubicBezTo>
                    <a:pt x="491684" y="18580"/>
                    <a:pt x="487266" y="14392"/>
                    <a:pt x="481696" y="13394"/>
                  </a:cubicBezTo>
                  <a:cubicBezTo>
                    <a:pt x="431568" y="4367"/>
                    <a:pt x="170900" y="-16491"/>
                    <a:pt x="10566" y="24380"/>
                  </a:cubicBezTo>
                  <a:cubicBezTo>
                    <a:pt x="-2840" y="27799"/>
                    <a:pt x="-3723" y="46429"/>
                    <a:pt x="9260" y="51192"/>
                  </a:cubicBezTo>
                  <a:cubicBezTo>
                    <a:pt x="30925" y="59143"/>
                    <a:pt x="54318" y="75200"/>
                    <a:pt x="70106" y="107005"/>
                  </a:cubicBezTo>
                  <a:cubicBezTo>
                    <a:pt x="88889" y="144880"/>
                    <a:pt x="142014" y="193472"/>
                    <a:pt x="214614" y="212870"/>
                  </a:cubicBezTo>
                  <a:lnTo>
                    <a:pt x="214614" y="212870"/>
                  </a:lnTo>
                  <a:cubicBezTo>
                    <a:pt x="214614" y="212870"/>
                    <a:pt x="203513" y="215367"/>
                    <a:pt x="191144" y="223664"/>
                  </a:cubicBezTo>
                  <a:cubicBezTo>
                    <a:pt x="177930" y="232538"/>
                    <a:pt x="184268" y="253165"/>
                    <a:pt x="200171" y="253165"/>
                  </a:cubicBezTo>
                  <a:lnTo>
                    <a:pt x="394269" y="253165"/>
                  </a:lnTo>
                  <a:cubicBezTo>
                    <a:pt x="412900" y="253165"/>
                    <a:pt x="422387" y="230502"/>
                    <a:pt x="409058" y="217480"/>
                  </a:cubicBezTo>
                  <a:cubicBezTo>
                    <a:pt x="403143" y="211680"/>
                    <a:pt x="395153" y="205649"/>
                    <a:pt x="384359" y="199695"/>
                  </a:cubicBezTo>
                  <a:cubicBezTo>
                    <a:pt x="384359" y="199695"/>
                    <a:pt x="384321" y="199695"/>
                    <a:pt x="384321" y="199656"/>
                  </a:cubicBezTo>
                  <a:cubicBezTo>
                    <a:pt x="411248" y="188402"/>
                    <a:pt x="438982" y="172422"/>
                    <a:pt x="467138" y="150565"/>
                  </a:cubicBezTo>
                  <a:cubicBezTo>
                    <a:pt x="468636" y="149413"/>
                    <a:pt x="469865" y="147991"/>
                    <a:pt x="470787" y="146340"/>
                  </a:cubicBezTo>
                  <a:cubicBezTo>
                    <a:pt x="470787" y="146340"/>
                    <a:pt x="587408" y="86070"/>
                    <a:pt x="565858" y="41089"/>
                  </a:cubicBezTo>
                  <a:close/>
                  <a:moveTo>
                    <a:pt x="485576" y="110693"/>
                  </a:moveTo>
                  <a:cubicBezTo>
                    <a:pt x="491300" y="92908"/>
                    <a:pt x="496293" y="70590"/>
                    <a:pt x="495755" y="48042"/>
                  </a:cubicBezTo>
                  <a:cubicBezTo>
                    <a:pt x="598356" y="36249"/>
                    <a:pt x="485576" y="110693"/>
                    <a:pt x="485576" y="110693"/>
                  </a:cubicBezTo>
                  <a:close/>
                </a:path>
              </a:pathLst>
            </a:custGeom>
            <a:solidFill>
              <a:srgbClr val="E5E1DF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2698006-F6E6-4AB2-94C9-BAF30BDC913F}"/>
                </a:ext>
              </a:extLst>
            </p:cNvPr>
            <p:cNvSpPr/>
            <p:nvPr/>
          </p:nvSpPr>
          <p:spPr>
            <a:xfrm>
              <a:off x="7738569" y="4430863"/>
              <a:ext cx="377518" cy="48246"/>
            </a:xfrm>
            <a:custGeom>
              <a:avLst/>
              <a:gdLst>
                <a:gd name="connsiteX0" fmla="*/ 377519 w 377518"/>
                <a:gd name="connsiteY0" fmla="*/ 24123 h 48246"/>
                <a:gd name="connsiteX1" fmla="*/ 188759 w 377518"/>
                <a:gd name="connsiteY1" fmla="*/ 48246 h 48246"/>
                <a:gd name="connsiteX2" fmla="*/ 0 w 377518"/>
                <a:gd name="connsiteY2" fmla="*/ 24123 h 48246"/>
                <a:gd name="connsiteX3" fmla="*/ 188759 w 377518"/>
                <a:gd name="connsiteY3" fmla="*/ 0 h 48246"/>
                <a:gd name="connsiteX4" fmla="*/ 377519 w 377518"/>
                <a:gd name="connsiteY4" fmla="*/ 24123 h 4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518" h="48246">
                  <a:moveTo>
                    <a:pt x="377519" y="24123"/>
                  </a:moveTo>
                  <a:cubicBezTo>
                    <a:pt x="377519" y="37446"/>
                    <a:pt x="293008" y="48246"/>
                    <a:pt x="188759" y="48246"/>
                  </a:cubicBezTo>
                  <a:cubicBezTo>
                    <a:pt x="84510" y="48246"/>
                    <a:pt x="0" y="37446"/>
                    <a:pt x="0" y="24123"/>
                  </a:cubicBezTo>
                  <a:cubicBezTo>
                    <a:pt x="0" y="10800"/>
                    <a:pt x="84510" y="0"/>
                    <a:pt x="188759" y="0"/>
                  </a:cubicBezTo>
                  <a:cubicBezTo>
                    <a:pt x="293008" y="0"/>
                    <a:pt x="377519" y="10800"/>
                    <a:pt x="377519" y="24123"/>
                  </a:cubicBezTo>
                  <a:close/>
                </a:path>
              </a:pathLst>
            </a:custGeom>
            <a:solidFill>
              <a:srgbClr val="3D1D05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5433EB4-3BC2-418B-9E21-802085A120ED}"/>
              </a:ext>
            </a:extLst>
          </p:cNvPr>
          <p:cNvGrpSpPr/>
          <p:nvPr/>
        </p:nvGrpSpPr>
        <p:grpSpPr>
          <a:xfrm>
            <a:off x="8233900" y="3783657"/>
            <a:ext cx="1659500" cy="844263"/>
            <a:chOff x="8233900" y="3867549"/>
            <a:chExt cx="1659500" cy="844263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E32FDB11-1177-4803-9041-2AA1B3F6D759}"/>
                </a:ext>
              </a:extLst>
            </p:cNvPr>
            <p:cNvGrpSpPr/>
            <p:nvPr/>
          </p:nvGrpSpPr>
          <p:grpSpPr>
            <a:xfrm>
              <a:off x="8233900" y="3867549"/>
              <a:ext cx="1659500" cy="844263"/>
              <a:chOff x="8233900" y="3867549"/>
              <a:chExt cx="1659500" cy="844263"/>
            </a:xfrm>
          </p:grpSpPr>
          <p:grpSp>
            <p:nvGrpSpPr>
              <p:cNvPr id="45" name="Graphic 1">
                <a:extLst>
                  <a:ext uri="{FF2B5EF4-FFF2-40B4-BE49-F238E27FC236}">
                    <a16:creationId xmlns:a16="http://schemas.microsoft.com/office/drawing/2014/main" id="{3DD9CE2D-7BE3-47CC-BF11-EC4AD31EB8F0}"/>
                  </a:ext>
                </a:extLst>
              </p:cNvPr>
              <p:cNvGrpSpPr/>
              <p:nvPr/>
            </p:nvGrpSpPr>
            <p:grpSpPr>
              <a:xfrm>
                <a:off x="8233900" y="4356727"/>
                <a:ext cx="1659500" cy="355085"/>
                <a:chOff x="8233900" y="4356727"/>
                <a:chExt cx="1659500" cy="355085"/>
              </a:xfrm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E6E0FA06-C6F1-4101-8EDB-FADAA0D915C0}"/>
                    </a:ext>
                  </a:extLst>
                </p:cNvPr>
                <p:cNvSpPr/>
                <p:nvPr/>
              </p:nvSpPr>
              <p:spPr>
                <a:xfrm>
                  <a:off x="8233900" y="4356727"/>
                  <a:ext cx="1659500" cy="355085"/>
                </a:xfrm>
                <a:custGeom>
                  <a:avLst/>
                  <a:gdLst>
                    <a:gd name="connsiteX0" fmla="*/ 1659501 w 1659500"/>
                    <a:gd name="connsiteY0" fmla="*/ 177543 h 355085"/>
                    <a:gd name="connsiteX1" fmla="*/ 829750 w 1659500"/>
                    <a:gd name="connsiteY1" fmla="*/ 355086 h 355085"/>
                    <a:gd name="connsiteX2" fmla="*/ 0 w 1659500"/>
                    <a:gd name="connsiteY2" fmla="*/ 177543 h 355085"/>
                    <a:gd name="connsiteX3" fmla="*/ 829750 w 1659500"/>
                    <a:gd name="connsiteY3" fmla="*/ 0 h 355085"/>
                    <a:gd name="connsiteX4" fmla="*/ 1659501 w 1659500"/>
                    <a:gd name="connsiteY4" fmla="*/ 177543 h 355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59500" h="355085">
                      <a:moveTo>
                        <a:pt x="1659501" y="177543"/>
                      </a:moveTo>
                      <a:cubicBezTo>
                        <a:pt x="1659501" y="275597"/>
                        <a:pt x="1288009" y="355086"/>
                        <a:pt x="829750" y="355086"/>
                      </a:cubicBezTo>
                      <a:cubicBezTo>
                        <a:pt x="371492" y="355086"/>
                        <a:pt x="0" y="275597"/>
                        <a:pt x="0" y="177543"/>
                      </a:cubicBezTo>
                      <a:cubicBezTo>
                        <a:pt x="0" y="79489"/>
                        <a:pt x="371492" y="0"/>
                        <a:pt x="829750" y="0"/>
                      </a:cubicBezTo>
                      <a:cubicBezTo>
                        <a:pt x="1288009" y="0"/>
                        <a:pt x="1659501" y="79489"/>
                        <a:pt x="1659501" y="177543"/>
                      </a:cubicBezTo>
                      <a:close/>
                    </a:path>
                  </a:pathLst>
                </a:custGeom>
                <a:solidFill>
                  <a:srgbClr val="E5E1DF"/>
                </a:solidFill>
                <a:ln w="38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8D50B343-8AD0-4175-9944-7ABD8CAF389D}"/>
                    </a:ext>
                  </a:extLst>
                </p:cNvPr>
                <p:cNvSpPr/>
                <p:nvPr/>
              </p:nvSpPr>
              <p:spPr>
                <a:xfrm>
                  <a:off x="8431302" y="4398981"/>
                  <a:ext cx="1264696" cy="270578"/>
                </a:xfrm>
                <a:custGeom>
                  <a:avLst/>
                  <a:gdLst>
                    <a:gd name="connsiteX0" fmla="*/ 1264696 w 1264696"/>
                    <a:gd name="connsiteY0" fmla="*/ 135289 h 270578"/>
                    <a:gd name="connsiteX1" fmla="*/ 632348 w 1264696"/>
                    <a:gd name="connsiteY1" fmla="*/ 270578 h 270578"/>
                    <a:gd name="connsiteX2" fmla="*/ 0 w 1264696"/>
                    <a:gd name="connsiteY2" fmla="*/ 135289 h 270578"/>
                    <a:gd name="connsiteX3" fmla="*/ 632348 w 1264696"/>
                    <a:gd name="connsiteY3" fmla="*/ 0 h 270578"/>
                    <a:gd name="connsiteX4" fmla="*/ 1264696 w 1264696"/>
                    <a:gd name="connsiteY4" fmla="*/ 135289 h 270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4696" h="270578">
                      <a:moveTo>
                        <a:pt x="1264696" y="135289"/>
                      </a:moveTo>
                      <a:cubicBezTo>
                        <a:pt x="1264696" y="210007"/>
                        <a:pt x="981584" y="270578"/>
                        <a:pt x="632348" y="270578"/>
                      </a:cubicBezTo>
                      <a:cubicBezTo>
                        <a:pt x="283112" y="270578"/>
                        <a:pt x="0" y="210007"/>
                        <a:pt x="0" y="135289"/>
                      </a:cubicBezTo>
                      <a:cubicBezTo>
                        <a:pt x="0" y="60571"/>
                        <a:pt x="283112" y="0"/>
                        <a:pt x="632348" y="0"/>
                      </a:cubicBezTo>
                      <a:cubicBezTo>
                        <a:pt x="981584" y="0"/>
                        <a:pt x="1264696" y="60571"/>
                        <a:pt x="1264696" y="135289"/>
                      </a:cubicBezTo>
                      <a:close/>
                    </a:path>
                  </a:pathLst>
                </a:custGeom>
                <a:solidFill>
                  <a:srgbClr val="000000">
                    <a:alpha val="15000"/>
                  </a:srgbClr>
                </a:solidFill>
                <a:ln w="38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1174C3A3-FDD6-417C-8C80-09DA2272D7E3}"/>
                  </a:ext>
                </a:extLst>
              </p:cNvPr>
              <p:cNvSpPr/>
              <p:nvPr/>
            </p:nvSpPr>
            <p:spPr>
              <a:xfrm>
                <a:off x="8397629" y="3867549"/>
                <a:ext cx="1192413" cy="713323"/>
              </a:xfrm>
              <a:custGeom>
                <a:avLst/>
                <a:gdLst>
                  <a:gd name="connsiteX0" fmla="*/ 1078034 w 1192413"/>
                  <a:gd name="connsiteY0" fmla="*/ 178267 h 713323"/>
                  <a:gd name="connsiteX1" fmla="*/ 559234 w 1192413"/>
                  <a:gd name="connsiteY1" fmla="*/ 32 h 713323"/>
                  <a:gd name="connsiteX2" fmla="*/ 322651 w 1192413"/>
                  <a:gd name="connsiteY2" fmla="*/ 37830 h 713323"/>
                  <a:gd name="connsiteX3" fmla="*/ 252164 w 1192413"/>
                  <a:gd name="connsiteY3" fmla="*/ 23963 h 713323"/>
                  <a:gd name="connsiteX4" fmla="*/ 252164 w 1192413"/>
                  <a:gd name="connsiteY4" fmla="*/ 23963 h 713323"/>
                  <a:gd name="connsiteX5" fmla="*/ 134199 w 1192413"/>
                  <a:gd name="connsiteY5" fmla="*/ 45052 h 713323"/>
                  <a:gd name="connsiteX6" fmla="*/ 12623 w 1192413"/>
                  <a:gd name="connsiteY6" fmla="*/ 236999 h 713323"/>
                  <a:gd name="connsiteX7" fmla="*/ 23 w 1192413"/>
                  <a:gd name="connsiteY7" fmla="*/ 282749 h 713323"/>
                  <a:gd name="connsiteX8" fmla="*/ 220281 w 1192413"/>
                  <a:gd name="connsiteY8" fmla="*/ 688501 h 713323"/>
                  <a:gd name="connsiteX9" fmla="*/ 270218 w 1192413"/>
                  <a:gd name="connsiteY9" fmla="*/ 702522 h 713323"/>
                  <a:gd name="connsiteX10" fmla="*/ 599106 w 1192413"/>
                  <a:gd name="connsiteY10" fmla="*/ 683354 h 713323"/>
                  <a:gd name="connsiteX11" fmla="*/ 843064 w 1192413"/>
                  <a:gd name="connsiteY11" fmla="*/ 711549 h 713323"/>
                  <a:gd name="connsiteX12" fmla="*/ 885472 w 1192413"/>
                  <a:gd name="connsiteY12" fmla="*/ 709205 h 713323"/>
                  <a:gd name="connsiteX13" fmla="*/ 1129584 w 1192413"/>
                  <a:gd name="connsiteY13" fmla="*/ 628500 h 713323"/>
                  <a:gd name="connsiteX14" fmla="*/ 1183900 w 1192413"/>
                  <a:gd name="connsiteY14" fmla="*/ 566579 h 713323"/>
                  <a:gd name="connsiteX15" fmla="*/ 1078034 w 1192413"/>
                  <a:gd name="connsiteY15" fmla="*/ 178267 h 713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92413" h="713323">
                    <a:moveTo>
                      <a:pt x="1078034" y="178267"/>
                    </a:moveTo>
                    <a:cubicBezTo>
                      <a:pt x="990838" y="82389"/>
                      <a:pt x="686572" y="-1888"/>
                      <a:pt x="559234" y="32"/>
                    </a:cubicBezTo>
                    <a:cubicBezTo>
                      <a:pt x="471692" y="1338"/>
                      <a:pt x="374700" y="23886"/>
                      <a:pt x="322651" y="37830"/>
                    </a:cubicBezTo>
                    <a:cubicBezTo>
                      <a:pt x="298259" y="44360"/>
                      <a:pt x="272215" y="39290"/>
                      <a:pt x="252164" y="23963"/>
                    </a:cubicBezTo>
                    <a:lnTo>
                      <a:pt x="252164" y="23963"/>
                    </a:lnTo>
                    <a:cubicBezTo>
                      <a:pt x="214250" y="-4961"/>
                      <a:pt x="159705" y="4795"/>
                      <a:pt x="134199" y="45052"/>
                    </a:cubicBezTo>
                    <a:lnTo>
                      <a:pt x="12623" y="236999"/>
                    </a:lnTo>
                    <a:cubicBezTo>
                      <a:pt x="3980" y="250636"/>
                      <a:pt x="-361" y="266577"/>
                      <a:pt x="23" y="282749"/>
                    </a:cubicBezTo>
                    <a:cubicBezTo>
                      <a:pt x="5286" y="517872"/>
                      <a:pt x="159474" y="646708"/>
                      <a:pt x="220281" y="688501"/>
                    </a:cubicBezTo>
                    <a:cubicBezTo>
                      <a:pt x="234916" y="698565"/>
                      <a:pt x="252471" y="703443"/>
                      <a:pt x="270218" y="702522"/>
                    </a:cubicBezTo>
                    <a:cubicBezTo>
                      <a:pt x="338131" y="699026"/>
                      <a:pt x="522857" y="689308"/>
                      <a:pt x="599106" y="683354"/>
                    </a:cubicBezTo>
                    <a:cubicBezTo>
                      <a:pt x="673166" y="677553"/>
                      <a:pt x="794434" y="701177"/>
                      <a:pt x="843064" y="711549"/>
                    </a:cubicBezTo>
                    <a:cubicBezTo>
                      <a:pt x="857162" y="714545"/>
                      <a:pt x="871797" y="713738"/>
                      <a:pt x="885472" y="709205"/>
                    </a:cubicBezTo>
                    <a:lnTo>
                      <a:pt x="1129584" y="628500"/>
                    </a:lnTo>
                    <a:cubicBezTo>
                      <a:pt x="1157587" y="619243"/>
                      <a:pt x="1178407" y="595542"/>
                      <a:pt x="1183900" y="566579"/>
                    </a:cubicBezTo>
                    <a:cubicBezTo>
                      <a:pt x="1199034" y="486950"/>
                      <a:pt x="1208752" y="321930"/>
                      <a:pt x="1078034" y="178267"/>
                    </a:cubicBezTo>
                    <a:close/>
                  </a:path>
                </a:pathLst>
              </a:custGeom>
              <a:solidFill>
                <a:srgbClr val="B56610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2C0E2D1-5D31-4618-BCE4-6B2FC7ED42AC}"/>
                </a:ext>
              </a:extLst>
            </p:cNvPr>
            <p:cNvSpPr/>
            <p:nvPr/>
          </p:nvSpPr>
          <p:spPr>
            <a:xfrm>
              <a:off x="8804889" y="4313154"/>
              <a:ext cx="778065" cy="267787"/>
            </a:xfrm>
            <a:custGeom>
              <a:avLst/>
              <a:gdLst>
                <a:gd name="connsiteX0" fmla="*/ 749097 w 778065"/>
                <a:gd name="connsiteY0" fmla="*/ 60744 h 267787"/>
                <a:gd name="connsiteX1" fmla="*/ 775718 w 778065"/>
                <a:gd name="connsiteY1" fmla="*/ 168913 h 267787"/>
                <a:gd name="connsiteX2" fmla="*/ 698239 w 778065"/>
                <a:gd name="connsiteY2" fmla="*/ 267787 h 267787"/>
                <a:gd name="connsiteX3" fmla="*/ 79950 w 778065"/>
                <a:gd name="connsiteY3" fmla="*/ 267787 h 267787"/>
                <a:gd name="connsiteX4" fmla="*/ 19758 w 778065"/>
                <a:gd name="connsiteY4" fmla="*/ 135610 h 267787"/>
                <a:gd name="connsiteX5" fmla="*/ 61320 w 778065"/>
                <a:gd name="connsiteY5" fmla="*/ 87824 h 267787"/>
                <a:gd name="connsiteX6" fmla="*/ 138222 w 778065"/>
                <a:gd name="connsiteY6" fmla="*/ 62165 h 267787"/>
                <a:gd name="connsiteX7" fmla="*/ 391592 w 778065"/>
                <a:gd name="connsiteY7" fmla="*/ 116403 h 267787"/>
                <a:gd name="connsiteX8" fmla="*/ 484051 w 778065"/>
                <a:gd name="connsiteY8" fmla="*/ 63471 h 267787"/>
                <a:gd name="connsiteX9" fmla="*/ 484051 w 778065"/>
                <a:gd name="connsiteY9" fmla="*/ 63471 h 267787"/>
                <a:gd name="connsiteX10" fmla="*/ 553578 w 778065"/>
                <a:gd name="connsiteY10" fmla="*/ 9002 h 267787"/>
                <a:gd name="connsiteX11" fmla="*/ 665435 w 778065"/>
                <a:gd name="connsiteY11" fmla="*/ 244 h 267787"/>
                <a:gd name="connsiteX12" fmla="*/ 749097 w 778065"/>
                <a:gd name="connsiteY12" fmla="*/ 60744 h 267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8065" h="267787">
                  <a:moveTo>
                    <a:pt x="749097" y="60744"/>
                  </a:moveTo>
                  <a:lnTo>
                    <a:pt x="775718" y="168913"/>
                  </a:lnTo>
                  <a:cubicBezTo>
                    <a:pt x="788086" y="219196"/>
                    <a:pt x="750020" y="267787"/>
                    <a:pt x="698239" y="267787"/>
                  </a:cubicBezTo>
                  <a:lnTo>
                    <a:pt x="79950" y="267787"/>
                  </a:lnTo>
                  <a:cubicBezTo>
                    <a:pt x="11499" y="267787"/>
                    <a:pt x="-25185" y="187275"/>
                    <a:pt x="19758" y="135610"/>
                  </a:cubicBezTo>
                  <a:lnTo>
                    <a:pt x="61320" y="87824"/>
                  </a:lnTo>
                  <a:cubicBezTo>
                    <a:pt x="80373" y="65929"/>
                    <a:pt x="109835" y="56096"/>
                    <a:pt x="138222" y="62165"/>
                  </a:cubicBezTo>
                  <a:lnTo>
                    <a:pt x="391592" y="116403"/>
                  </a:lnTo>
                  <a:cubicBezTo>
                    <a:pt x="431387" y="124931"/>
                    <a:pt x="471221" y="102114"/>
                    <a:pt x="484051" y="63471"/>
                  </a:cubicBezTo>
                  <a:lnTo>
                    <a:pt x="484051" y="63471"/>
                  </a:lnTo>
                  <a:cubicBezTo>
                    <a:pt x="494153" y="32971"/>
                    <a:pt x="521541" y="11537"/>
                    <a:pt x="553578" y="9002"/>
                  </a:cubicBezTo>
                  <a:lnTo>
                    <a:pt x="665435" y="244"/>
                  </a:lnTo>
                  <a:cubicBezTo>
                    <a:pt x="704347" y="-2791"/>
                    <a:pt x="739763" y="22792"/>
                    <a:pt x="749097" y="60744"/>
                  </a:cubicBezTo>
                  <a:close/>
                </a:path>
              </a:pathLst>
            </a:custGeom>
            <a:solidFill>
              <a:srgbClr val="9E560D"/>
            </a:solidFill>
            <a:ln w="38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0" name="Graphic 1">
            <a:extLst>
              <a:ext uri="{FF2B5EF4-FFF2-40B4-BE49-F238E27FC236}">
                <a16:creationId xmlns:a16="http://schemas.microsoft.com/office/drawing/2014/main" id="{3DD9CE2D-7BE3-47CC-BF11-EC4AD31EB8F0}"/>
              </a:ext>
            </a:extLst>
          </p:cNvPr>
          <p:cNvGrpSpPr/>
          <p:nvPr/>
        </p:nvGrpSpPr>
        <p:grpSpPr>
          <a:xfrm>
            <a:off x="9469413" y="3996670"/>
            <a:ext cx="637935" cy="636781"/>
            <a:chOff x="9469413" y="4080562"/>
            <a:chExt cx="637935" cy="636781"/>
          </a:xfrm>
        </p:grpSpPr>
        <p:grpSp>
          <p:nvGrpSpPr>
            <p:cNvPr id="51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508469" y="4228201"/>
              <a:ext cx="124707" cy="88430"/>
              <a:chOff x="9508469" y="4228201"/>
              <a:chExt cx="124707" cy="88430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359AD21A-A007-46F9-A06F-4E6812B75B03}"/>
                  </a:ext>
                </a:extLst>
              </p:cNvPr>
              <p:cNvSpPr/>
              <p:nvPr/>
            </p:nvSpPr>
            <p:spPr>
              <a:xfrm>
                <a:off x="9508469" y="4228201"/>
                <a:ext cx="124707" cy="88430"/>
              </a:xfrm>
              <a:custGeom>
                <a:avLst/>
                <a:gdLst>
                  <a:gd name="connsiteX0" fmla="*/ 112586 w 124707"/>
                  <a:gd name="connsiteY0" fmla="*/ 12058 h 88430"/>
                  <a:gd name="connsiteX1" fmla="*/ 76 w 124707"/>
                  <a:gd name="connsiteY1" fmla="*/ 37449 h 88430"/>
                  <a:gd name="connsiteX2" fmla="*/ 112586 w 124707"/>
                  <a:gd name="connsiteY2" fmla="*/ 86694 h 88430"/>
                  <a:gd name="connsiteX3" fmla="*/ 112586 w 124707"/>
                  <a:gd name="connsiteY3" fmla="*/ 12058 h 88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707" h="88430">
                    <a:moveTo>
                      <a:pt x="112586" y="12058"/>
                    </a:moveTo>
                    <a:cubicBezTo>
                      <a:pt x="112586" y="12058"/>
                      <a:pt x="3533" y="-27814"/>
                      <a:pt x="76" y="37449"/>
                    </a:cubicBezTo>
                    <a:cubicBezTo>
                      <a:pt x="-3381" y="102712"/>
                      <a:pt x="112586" y="86694"/>
                      <a:pt x="112586" y="86694"/>
                    </a:cubicBezTo>
                    <a:cubicBezTo>
                      <a:pt x="112586" y="86694"/>
                      <a:pt x="139859" y="19741"/>
                      <a:pt x="112586" y="12058"/>
                    </a:cubicBezTo>
                    <a:close/>
                  </a:path>
                </a:pathLst>
              </a:custGeom>
              <a:solidFill>
                <a:srgbClr val="1A680C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C985A61-1AE5-4BB9-BF1C-4C063934E464}"/>
                  </a:ext>
                </a:extLst>
              </p:cNvPr>
              <p:cNvSpPr/>
              <p:nvPr/>
            </p:nvSpPr>
            <p:spPr>
              <a:xfrm>
                <a:off x="9550453" y="4249786"/>
                <a:ext cx="62182" cy="41677"/>
              </a:xfrm>
              <a:custGeom>
                <a:avLst/>
                <a:gdLst>
                  <a:gd name="connsiteX0" fmla="*/ 0 w 62182"/>
                  <a:gd name="connsiteY0" fmla="*/ 0 h 41677"/>
                  <a:gd name="connsiteX1" fmla="*/ 61652 w 62182"/>
                  <a:gd name="connsiteY1" fmla="*/ 41678 h 41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2182" h="41677">
                    <a:moveTo>
                      <a:pt x="0" y="0"/>
                    </a:moveTo>
                    <a:cubicBezTo>
                      <a:pt x="0" y="0"/>
                      <a:pt x="68874" y="16556"/>
                      <a:pt x="61652" y="41678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5F402727-CE75-46A5-8CC7-8A07373B11F3}"/>
                  </a:ext>
                </a:extLst>
              </p:cNvPr>
              <p:cNvSpPr/>
              <p:nvPr/>
            </p:nvSpPr>
            <p:spPr>
              <a:xfrm>
                <a:off x="9550453" y="4260119"/>
                <a:ext cx="31350" cy="31427"/>
              </a:xfrm>
              <a:custGeom>
                <a:avLst/>
                <a:gdLst>
                  <a:gd name="connsiteX0" fmla="*/ 31076 w 31350"/>
                  <a:gd name="connsiteY0" fmla="*/ 0 h 31427"/>
                  <a:gd name="connsiteX1" fmla="*/ 0 w 31350"/>
                  <a:gd name="connsiteY1" fmla="*/ 31345 h 31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350" h="31427">
                    <a:moveTo>
                      <a:pt x="31076" y="0"/>
                    </a:moveTo>
                    <a:cubicBezTo>
                      <a:pt x="31076" y="0"/>
                      <a:pt x="36415" y="33304"/>
                      <a:pt x="0" y="31345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5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620182" y="4195681"/>
              <a:ext cx="116434" cy="123055"/>
              <a:chOff x="9620182" y="4195681"/>
              <a:chExt cx="116434" cy="123055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CB8A2533-0D36-4729-8F13-A5D6D57EF404}"/>
                  </a:ext>
                </a:extLst>
              </p:cNvPr>
              <p:cNvSpPr/>
              <p:nvPr/>
            </p:nvSpPr>
            <p:spPr>
              <a:xfrm>
                <a:off x="9620182" y="4195681"/>
                <a:ext cx="116434" cy="123055"/>
              </a:xfrm>
              <a:custGeom>
                <a:avLst/>
                <a:gdLst>
                  <a:gd name="connsiteX0" fmla="*/ 113922 w 116434"/>
                  <a:gd name="connsiteY0" fmla="*/ 66128 h 123055"/>
                  <a:gd name="connsiteX1" fmla="*/ 11668 w 116434"/>
                  <a:gd name="connsiteY1" fmla="*/ 12734 h 123055"/>
                  <a:gd name="connsiteX2" fmla="*/ 65637 w 116434"/>
                  <a:gd name="connsiteY2" fmla="*/ 123055 h 123055"/>
                  <a:gd name="connsiteX3" fmla="*/ 113922 w 116434"/>
                  <a:gd name="connsiteY3" fmla="*/ 66128 h 123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434" h="123055">
                    <a:moveTo>
                      <a:pt x="113922" y="66128"/>
                    </a:moveTo>
                    <a:cubicBezTo>
                      <a:pt x="113922" y="66128"/>
                      <a:pt x="56533" y="-34820"/>
                      <a:pt x="11668" y="12734"/>
                    </a:cubicBezTo>
                    <a:cubicBezTo>
                      <a:pt x="-33160" y="60289"/>
                      <a:pt x="65637" y="123055"/>
                      <a:pt x="65637" y="123055"/>
                    </a:cubicBezTo>
                    <a:cubicBezTo>
                      <a:pt x="65637" y="123055"/>
                      <a:pt x="129748" y="89636"/>
                      <a:pt x="113922" y="66128"/>
                    </a:cubicBezTo>
                    <a:close/>
                  </a:path>
                </a:pathLst>
              </a:custGeom>
              <a:solidFill>
                <a:srgbClr val="227710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D3D47B9A-4F93-4E3B-8242-EE5A0CC588CE}"/>
                  </a:ext>
                </a:extLst>
              </p:cNvPr>
              <p:cNvSpPr/>
              <p:nvPr/>
            </p:nvSpPr>
            <p:spPr>
              <a:xfrm>
                <a:off x="9674103" y="4223397"/>
                <a:ext cx="26335" cy="71677"/>
              </a:xfrm>
              <a:custGeom>
                <a:avLst/>
                <a:gdLst>
                  <a:gd name="connsiteX0" fmla="*/ 0 w 26335"/>
                  <a:gd name="connsiteY0" fmla="*/ 0 h 71677"/>
                  <a:gd name="connsiteX1" fmla="*/ 20051 w 26335"/>
                  <a:gd name="connsiteY1" fmla="*/ 71678 h 71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335" h="71677">
                    <a:moveTo>
                      <a:pt x="0" y="0"/>
                    </a:moveTo>
                    <a:cubicBezTo>
                      <a:pt x="0" y="0"/>
                      <a:pt x="41831" y="57158"/>
                      <a:pt x="20051" y="71678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494F8801-2E7D-4ABF-B2C2-E9C7FC18B19A}"/>
                  </a:ext>
                </a:extLst>
              </p:cNvPr>
              <p:cNvSpPr/>
              <p:nvPr/>
            </p:nvSpPr>
            <p:spPr>
              <a:xfrm>
                <a:off x="9647137" y="4251438"/>
                <a:ext cx="43982" cy="14026"/>
              </a:xfrm>
              <a:custGeom>
                <a:avLst/>
                <a:gdLst>
                  <a:gd name="connsiteX0" fmla="*/ 43982 w 43982"/>
                  <a:gd name="connsiteY0" fmla="*/ 0 h 14026"/>
                  <a:gd name="connsiteX1" fmla="*/ 0 w 43982"/>
                  <a:gd name="connsiteY1" fmla="*/ 3803 h 14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982" h="14026">
                    <a:moveTo>
                      <a:pt x="43982" y="0"/>
                    </a:moveTo>
                    <a:cubicBezTo>
                      <a:pt x="43982" y="0"/>
                      <a:pt x="26505" y="28848"/>
                      <a:pt x="0" y="3803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9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722618" y="4198642"/>
              <a:ext cx="117073" cy="121301"/>
              <a:chOff x="9722618" y="4198642"/>
              <a:chExt cx="117073" cy="121301"/>
            </a:xfrm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AED31CEC-0021-4248-9463-81197D57B402}"/>
                  </a:ext>
                </a:extLst>
              </p:cNvPr>
              <p:cNvSpPr/>
              <p:nvPr/>
            </p:nvSpPr>
            <p:spPr>
              <a:xfrm>
                <a:off x="9722618" y="4198642"/>
                <a:ext cx="117073" cy="121301"/>
              </a:xfrm>
              <a:custGeom>
                <a:avLst/>
                <a:gdLst>
                  <a:gd name="connsiteX0" fmla="*/ 64380 w 117073"/>
                  <a:gd name="connsiteY0" fmla="*/ 4088 h 121301"/>
                  <a:gd name="connsiteX1" fmla="*/ 99489 w 117073"/>
                  <a:gd name="connsiteY1" fmla="*/ 113948 h 121301"/>
                  <a:gd name="connsiteX2" fmla="*/ 0 w 117073"/>
                  <a:gd name="connsiteY2" fmla="*/ 41886 h 121301"/>
                  <a:gd name="connsiteX3" fmla="*/ 64380 w 117073"/>
                  <a:gd name="connsiteY3" fmla="*/ 4088 h 12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073" h="121301">
                    <a:moveTo>
                      <a:pt x="64380" y="4088"/>
                    </a:moveTo>
                    <a:cubicBezTo>
                      <a:pt x="64380" y="4088"/>
                      <a:pt x="153996" y="77917"/>
                      <a:pt x="99489" y="113948"/>
                    </a:cubicBezTo>
                    <a:cubicBezTo>
                      <a:pt x="44981" y="149979"/>
                      <a:pt x="0" y="41886"/>
                      <a:pt x="0" y="41886"/>
                    </a:cubicBezTo>
                    <a:cubicBezTo>
                      <a:pt x="0" y="41886"/>
                      <a:pt x="43944" y="-15540"/>
                      <a:pt x="64380" y="4088"/>
                    </a:cubicBezTo>
                    <a:close/>
                  </a:path>
                </a:pathLst>
              </a:custGeom>
              <a:solidFill>
                <a:srgbClr val="1A680C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CAF04076-6BFB-477D-9CAD-F1E81FB0AA88}"/>
                  </a:ext>
                </a:extLst>
              </p:cNvPr>
              <p:cNvSpPr/>
              <p:nvPr/>
            </p:nvSpPr>
            <p:spPr>
              <a:xfrm>
                <a:off x="9747394" y="4232162"/>
                <a:ext cx="67183" cy="36253"/>
              </a:xfrm>
              <a:custGeom>
                <a:avLst/>
                <a:gdLst>
                  <a:gd name="connsiteX0" fmla="*/ 67184 w 67183"/>
                  <a:gd name="connsiteY0" fmla="*/ 36254 h 36253"/>
                  <a:gd name="connsiteX1" fmla="*/ 0 w 67183"/>
                  <a:gd name="connsiteY1" fmla="*/ 4218 h 36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83" h="36253">
                    <a:moveTo>
                      <a:pt x="67184" y="36254"/>
                    </a:moveTo>
                    <a:cubicBezTo>
                      <a:pt x="67184" y="36254"/>
                      <a:pt x="18016" y="-14720"/>
                      <a:pt x="0" y="4218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03F87A54-E3EA-4273-B75A-4B46251161A6}"/>
                  </a:ext>
                </a:extLst>
              </p:cNvPr>
              <p:cNvSpPr/>
              <p:nvPr/>
            </p:nvSpPr>
            <p:spPr>
              <a:xfrm>
                <a:off x="9771870" y="4246867"/>
                <a:ext cx="18008" cy="42676"/>
              </a:xfrm>
              <a:custGeom>
                <a:avLst/>
                <a:gdLst>
                  <a:gd name="connsiteX0" fmla="*/ 18009 w 18008"/>
                  <a:gd name="connsiteY0" fmla="*/ 0 h 42676"/>
                  <a:gd name="connsiteX1" fmla="*/ 6754 w 18008"/>
                  <a:gd name="connsiteY1" fmla="*/ 42676 h 4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08" h="42676">
                    <a:moveTo>
                      <a:pt x="18009" y="0"/>
                    </a:moveTo>
                    <a:cubicBezTo>
                      <a:pt x="18009" y="0"/>
                      <a:pt x="-13413" y="12292"/>
                      <a:pt x="6754" y="42676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63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837845" y="4222349"/>
              <a:ext cx="123989" cy="86199"/>
              <a:chOff x="9837845" y="4222349"/>
              <a:chExt cx="123989" cy="86199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8971D4EC-92E0-44FC-AB9D-E6CACBB55446}"/>
                  </a:ext>
                </a:extLst>
              </p:cNvPr>
              <p:cNvSpPr/>
              <p:nvPr/>
            </p:nvSpPr>
            <p:spPr>
              <a:xfrm>
                <a:off x="9837845" y="4222349"/>
                <a:ext cx="123989" cy="86199"/>
              </a:xfrm>
              <a:custGeom>
                <a:avLst/>
                <a:gdLst>
                  <a:gd name="connsiteX0" fmla="*/ 15645 w 123989"/>
                  <a:gd name="connsiteY0" fmla="*/ 4735 h 86199"/>
                  <a:gd name="connsiteX1" fmla="*/ 123814 w 123989"/>
                  <a:gd name="connsiteY1" fmla="*/ 44799 h 86199"/>
                  <a:gd name="connsiteX2" fmla="*/ 5772 w 123989"/>
                  <a:gd name="connsiteY2" fmla="*/ 78718 h 86199"/>
                  <a:gd name="connsiteX3" fmla="*/ 15645 w 123989"/>
                  <a:gd name="connsiteY3" fmla="*/ 4735 h 8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989" h="86199">
                    <a:moveTo>
                      <a:pt x="15645" y="4735"/>
                    </a:moveTo>
                    <a:cubicBezTo>
                      <a:pt x="15645" y="4735"/>
                      <a:pt x="129039" y="-20310"/>
                      <a:pt x="123814" y="44799"/>
                    </a:cubicBezTo>
                    <a:cubicBezTo>
                      <a:pt x="118590" y="109947"/>
                      <a:pt x="5772" y="78718"/>
                      <a:pt x="5772" y="78718"/>
                    </a:cubicBezTo>
                    <a:cubicBezTo>
                      <a:pt x="5772" y="78718"/>
                      <a:pt x="-12358" y="8730"/>
                      <a:pt x="15645" y="4735"/>
                    </a:cubicBezTo>
                    <a:close/>
                  </a:path>
                </a:pathLst>
              </a:custGeom>
              <a:solidFill>
                <a:srgbClr val="1A680C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DEC81578-78DE-4488-9C02-ADD784C23271}"/>
                  </a:ext>
                </a:extLst>
              </p:cNvPr>
              <p:cNvSpPr/>
              <p:nvPr/>
            </p:nvSpPr>
            <p:spPr>
              <a:xfrm>
                <a:off x="9855489" y="4245868"/>
                <a:ext cx="66758" cy="33150"/>
              </a:xfrm>
              <a:custGeom>
                <a:avLst/>
                <a:gdLst>
                  <a:gd name="connsiteX0" fmla="*/ 66759 w 66758"/>
                  <a:gd name="connsiteY0" fmla="*/ 0 h 33150"/>
                  <a:gd name="connsiteX1" fmla="*/ 152 w 66758"/>
                  <a:gd name="connsiteY1" fmla="*/ 33150 h 33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758" h="33150">
                    <a:moveTo>
                      <a:pt x="66759" y="0"/>
                    </a:moveTo>
                    <a:cubicBezTo>
                      <a:pt x="66759" y="0"/>
                      <a:pt x="-3690" y="7298"/>
                      <a:pt x="152" y="33150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7EE4EFB3-6856-427A-8366-FE9819BD1DB8}"/>
                  </a:ext>
                </a:extLst>
              </p:cNvPr>
              <p:cNvSpPr/>
              <p:nvPr/>
            </p:nvSpPr>
            <p:spPr>
              <a:xfrm>
                <a:off x="9888889" y="4252014"/>
                <a:ext cx="27827" cy="35185"/>
              </a:xfrm>
              <a:custGeom>
                <a:avLst/>
                <a:gdLst>
                  <a:gd name="connsiteX0" fmla="*/ 1170 w 27827"/>
                  <a:gd name="connsiteY0" fmla="*/ 0 h 35185"/>
                  <a:gd name="connsiteX1" fmla="*/ 27828 w 27827"/>
                  <a:gd name="connsiteY1" fmla="*/ 35186 h 35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827" h="35185">
                    <a:moveTo>
                      <a:pt x="1170" y="0"/>
                    </a:moveTo>
                    <a:cubicBezTo>
                      <a:pt x="1170" y="0"/>
                      <a:pt x="-8511" y="32305"/>
                      <a:pt x="27828" y="35186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67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948679" y="4209952"/>
              <a:ext cx="121108" cy="117463"/>
              <a:chOff x="9948679" y="4209952"/>
              <a:chExt cx="121108" cy="117463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45A3BB24-DB17-4864-AD31-615B72A9553A}"/>
                  </a:ext>
                </a:extLst>
              </p:cNvPr>
              <p:cNvSpPr/>
              <p:nvPr/>
            </p:nvSpPr>
            <p:spPr>
              <a:xfrm>
                <a:off x="9948679" y="4209952"/>
                <a:ext cx="121108" cy="117463"/>
              </a:xfrm>
              <a:custGeom>
                <a:avLst/>
                <a:gdLst>
                  <a:gd name="connsiteX0" fmla="*/ 3992 w 121108"/>
                  <a:gd name="connsiteY0" fmla="*/ 64034 h 117463"/>
                  <a:gd name="connsiteX1" fmla="*/ 113545 w 121108"/>
                  <a:gd name="connsiteY1" fmla="*/ 100142 h 117463"/>
                  <a:gd name="connsiteX2" fmla="*/ 42405 w 121108"/>
                  <a:gd name="connsiteY2" fmla="*/ 0 h 117463"/>
                  <a:gd name="connsiteX3" fmla="*/ 3992 w 121108"/>
                  <a:gd name="connsiteY3" fmla="*/ 64034 h 11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108" h="117463">
                    <a:moveTo>
                      <a:pt x="3992" y="64034"/>
                    </a:moveTo>
                    <a:cubicBezTo>
                      <a:pt x="3992" y="64034"/>
                      <a:pt x="77015" y="154342"/>
                      <a:pt x="113545" y="100142"/>
                    </a:cubicBezTo>
                    <a:cubicBezTo>
                      <a:pt x="150075" y="45941"/>
                      <a:pt x="42405" y="0"/>
                      <a:pt x="42405" y="0"/>
                    </a:cubicBezTo>
                    <a:cubicBezTo>
                      <a:pt x="42405" y="0"/>
                      <a:pt x="-15444" y="43445"/>
                      <a:pt x="3992" y="64034"/>
                    </a:cubicBezTo>
                    <a:close/>
                  </a:path>
                </a:pathLst>
              </a:custGeom>
              <a:solidFill>
                <a:srgbClr val="1F7F0B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5FD93371-A37C-4EF7-8E68-963847B2EB7F}"/>
                  </a:ext>
                </a:extLst>
              </p:cNvPr>
              <p:cNvSpPr/>
              <p:nvPr/>
            </p:nvSpPr>
            <p:spPr>
              <a:xfrm>
                <a:off x="9982379" y="4234690"/>
                <a:ext cx="35708" cy="67452"/>
              </a:xfrm>
              <a:custGeom>
                <a:avLst/>
                <a:gdLst>
                  <a:gd name="connsiteX0" fmla="*/ 35709 w 35708"/>
                  <a:gd name="connsiteY0" fmla="*/ 67452 h 67452"/>
                  <a:gd name="connsiteX1" fmla="*/ 4326 w 35708"/>
                  <a:gd name="connsiteY1" fmla="*/ 0 h 6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08" h="67452">
                    <a:moveTo>
                      <a:pt x="35709" y="67452"/>
                    </a:moveTo>
                    <a:cubicBezTo>
                      <a:pt x="35709" y="67452"/>
                      <a:pt x="-14804" y="17823"/>
                      <a:pt x="4326" y="0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FF8F6301-0FA7-4A30-8D1E-40532F86D9F2}"/>
                  </a:ext>
                </a:extLst>
              </p:cNvPr>
              <p:cNvSpPr/>
              <p:nvPr/>
            </p:nvSpPr>
            <p:spPr>
              <a:xfrm>
                <a:off x="9996769" y="4259495"/>
                <a:ext cx="42791" cy="17794"/>
              </a:xfrm>
              <a:custGeom>
                <a:avLst/>
                <a:gdLst>
                  <a:gd name="connsiteX0" fmla="*/ 0 w 42791"/>
                  <a:gd name="connsiteY0" fmla="*/ 17795 h 17794"/>
                  <a:gd name="connsiteX1" fmla="*/ 42792 w 42791"/>
                  <a:gd name="connsiteY1" fmla="*/ 6924 h 17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791" h="17794">
                    <a:moveTo>
                      <a:pt x="0" y="17795"/>
                    </a:moveTo>
                    <a:cubicBezTo>
                      <a:pt x="0" y="17795"/>
                      <a:pt x="12561" y="-13511"/>
                      <a:pt x="42792" y="6924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71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533860" y="4152287"/>
              <a:ext cx="124690" cy="88430"/>
              <a:chOff x="9533860" y="4152287"/>
              <a:chExt cx="124690" cy="88430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A1046515-65DC-48CF-BCED-7F5B8201EE6B}"/>
                  </a:ext>
                </a:extLst>
              </p:cNvPr>
              <p:cNvSpPr/>
              <p:nvPr/>
            </p:nvSpPr>
            <p:spPr>
              <a:xfrm>
                <a:off x="9533860" y="4152287"/>
                <a:ext cx="124690" cy="88430"/>
              </a:xfrm>
              <a:custGeom>
                <a:avLst/>
                <a:gdLst>
                  <a:gd name="connsiteX0" fmla="*/ 112586 w 124690"/>
                  <a:gd name="connsiteY0" fmla="*/ 76372 h 88430"/>
                  <a:gd name="connsiteX1" fmla="*/ 76 w 124690"/>
                  <a:gd name="connsiteY1" fmla="*/ 50981 h 88430"/>
                  <a:gd name="connsiteX2" fmla="*/ 112586 w 124690"/>
                  <a:gd name="connsiteY2" fmla="*/ 1736 h 88430"/>
                  <a:gd name="connsiteX3" fmla="*/ 112586 w 124690"/>
                  <a:gd name="connsiteY3" fmla="*/ 76372 h 88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690" h="88430">
                    <a:moveTo>
                      <a:pt x="112586" y="76372"/>
                    </a:moveTo>
                    <a:cubicBezTo>
                      <a:pt x="112586" y="76372"/>
                      <a:pt x="3533" y="116244"/>
                      <a:pt x="76" y="50981"/>
                    </a:cubicBezTo>
                    <a:cubicBezTo>
                      <a:pt x="-3381" y="-14282"/>
                      <a:pt x="112586" y="1736"/>
                      <a:pt x="112586" y="1736"/>
                    </a:cubicBezTo>
                    <a:cubicBezTo>
                      <a:pt x="112586" y="1736"/>
                      <a:pt x="139821" y="68728"/>
                      <a:pt x="112586" y="76372"/>
                    </a:cubicBezTo>
                    <a:close/>
                  </a:path>
                </a:pathLst>
              </a:custGeom>
              <a:solidFill>
                <a:srgbClr val="1A680C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1BB34276-8D67-4FCC-B418-B5D2EADDE8A9}"/>
                  </a:ext>
                </a:extLst>
              </p:cNvPr>
              <p:cNvSpPr/>
              <p:nvPr/>
            </p:nvSpPr>
            <p:spPr>
              <a:xfrm>
                <a:off x="9575843" y="4177494"/>
                <a:ext cx="62183" cy="41677"/>
              </a:xfrm>
              <a:custGeom>
                <a:avLst/>
                <a:gdLst>
                  <a:gd name="connsiteX0" fmla="*/ 0 w 62183"/>
                  <a:gd name="connsiteY0" fmla="*/ 41678 h 41677"/>
                  <a:gd name="connsiteX1" fmla="*/ 61652 w 62183"/>
                  <a:gd name="connsiteY1" fmla="*/ 0 h 41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2183" h="41677">
                    <a:moveTo>
                      <a:pt x="0" y="41678"/>
                    </a:moveTo>
                    <a:cubicBezTo>
                      <a:pt x="0" y="41678"/>
                      <a:pt x="68874" y="25122"/>
                      <a:pt x="61652" y="0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5C369338-90F5-4066-BCC7-7D2E7AB72EDD}"/>
                  </a:ext>
                </a:extLst>
              </p:cNvPr>
              <p:cNvSpPr/>
              <p:nvPr/>
            </p:nvSpPr>
            <p:spPr>
              <a:xfrm>
                <a:off x="9575843" y="4177372"/>
                <a:ext cx="31350" cy="31427"/>
              </a:xfrm>
              <a:custGeom>
                <a:avLst/>
                <a:gdLst>
                  <a:gd name="connsiteX0" fmla="*/ 31076 w 31350"/>
                  <a:gd name="connsiteY0" fmla="*/ 31428 h 31427"/>
                  <a:gd name="connsiteX1" fmla="*/ 0 w 31350"/>
                  <a:gd name="connsiteY1" fmla="*/ 83 h 31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350" h="31427">
                    <a:moveTo>
                      <a:pt x="31076" y="31428"/>
                    </a:moveTo>
                    <a:cubicBezTo>
                      <a:pt x="31076" y="31428"/>
                      <a:pt x="36415" y="-1876"/>
                      <a:pt x="0" y="83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75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620182" y="4124638"/>
              <a:ext cx="116434" cy="123055"/>
              <a:chOff x="9620182" y="4124638"/>
              <a:chExt cx="116434" cy="123055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9F8EF888-82DE-4907-B210-A8BBBB1F892C}"/>
                  </a:ext>
                </a:extLst>
              </p:cNvPr>
              <p:cNvSpPr/>
              <p:nvPr/>
            </p:nvSpPr>
            <p:spPr>
              <a:xfrm>
                <a:off x="9620182" y="4124638"/>
                <a:ext cx="116434" cy="123055"/>
              </a:xfrm>
              <a:custGeom>
                <a:avLst/>
                <a:gdLst>
                  <a:gd name="connsiteX0" fmla="*/ 113922 w 116434"/>
                  <a:gd name="connsiteY0" fmla="*/ 56927 h 123055"/>
                  <a:gd name="connsiteX1" fmla="*/ 11668 w 116434"/>
                  <a:gd name="connsiteY1" fmla="*/ 110321 h 123055"/>
                  <a:gd name="connsiteX2" fmla="*/ 65637 w 116434"/>
                  <a:gd name="connsiteY2" fmla="*/ 0 h 123055"/>
                  <a:gd name="connsiteX3" fmla="*/ 113922 w 116434"/>
                  <a:gd name="connsiteY3" fmla="*/ 56927 h 123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434" h="123055">
                    <a:moveTo>
                      <a:pt x="113922" y="56927"/>
                    </a:moveTo>
                    <a:cubicBezTo>
                      <a:pt x="113922" y="56927"/>
                      <a:pt x="56533" y="157876"/>
                      <a:pt x="11668" y="110321"/>
                    </a:cubicBezTo>
                    <a:cubicBezTo>
                      <a:pt x="-33160" y="62766"/>
                      <a:pt x="65637" y="0"/>
                      <a:pt x="65637" y="0"/>
                    </a:cubicBezTo>
                    <a:cubicBezTo>
                      <a:pt x="65637" y="0"/>
                      <a:pt x="129748" y="33457"/>
                      <a:pt x="113922" y="56927"/>
                    </a:cubicBezTo>
                    <a:close/>
                  </a:path>
                </a:pathLst>
              </a:custGeom>
              <a:solidFill>
                <a:srgbClr val="1A680C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0D5AFE08-3FDF-49D8-B547-93CD0137E732}"/>
                  </a:ext>
                </a:extLst>
              </p:cNvPr>
              <p:cNvSpPr/>
              <p:nvPr/>
            </p:nvSpPr>
            <p:spPr>
              <a:xfrm>
                <a:off x="9674103" y="4148300"/>
                <a:ext cx="26335" cy="71677"/>
              </a:xfrm>
              <a:custGeom>
                <a:avLst/>
                <a:gdLst>
                  <a:gd name="connsiteX0" fmla="*/ 0 w 26335"/>
                  <a:gd name="connsiteY0" fmla="*/ 71678 h 71677"/>
                  <a:gd name="connsiteX1" fmla="*/ 20051 w 26335"/>
                  <a:gd name="connsiteY1" fmla="*/ 0 h 71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335" h="71677">
                    <a:moveTo>
                      <a:pt x="0" y="71678"/>
                    </a:moveTo>
                    <a:cubicBezTo>
                      <a:pt x="0" y="71678"/>
                      <a:pt x="41831" y="14520"/>
                      <a:pt x="20051" y="0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62E2B0DA-EAED-42C9-ACAD-76EB30C9F8F6}"/>
                  </a:ext>
                </a:extLst>
              </p:cNvPr>
              <p:cNvSpPr/>
              <p:nvPr/>
            </p:nvSpPr>
            <p:spPr>
              <a:xfrm>
                <a:off x="9647137" y="4177948"/>
                <a:ext cx="43982" cy="14026"/>
              </a:xfrm>
              <a:custGeom>
                <a:avLst/>
                <a:gdLst>
                  <a:gd name="connsiteX0" fmla="*/ 43982 w 43982"/>
                  <a:gd name="connsiteY0" fmla="*/ 14027 h 14026"/>
                  <a:gd name="connsiteX1" fmla="*/ 0 w 43982"/>
                  <a:gd name="connsiteY1" fmla="*/ 10224 h 14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982" h="14026">
                    <a:moveTo>
                      <a:pt x="43982" y="14027"/>
                    </a:moveTo>
                    <a:cubicBezTo>
                      <a:pt x="43982" y="14027"/>
                      <a:pt x="26505" y="-14821"/>
                      <a:pt x="0" y="10224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79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588596" y="4080562"/>
              <a:ext cx="117073" cy="121301"/>
              <a:chOff x="9588596" y="4080562"/>
              <a:chExt cx="117073" cy="121301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3DA602AF-3193-4A43-A554-DA9B9A463ABA}"/>
                  </a:ext>
                </a:extLst>
              </p:cNvPr>
              <p:cNvSpPr/>
              <p:nvPr/>
            </p:nvSpPr>
            <p:spPr>
              <a:xfrm>
                <a:off x="9588596" y="4080562"/>
                <a:ext cx="117073" cy="121301"/>
              </a:xfrm>
              <a:custGeom>
                <a:avLst/>
                <a:gdLst>
                  <a:gd name="connsiteX0" fmla="*/ 64380 w 117073"/>
                  <a:gd name="connsiteY0" fmla="*/ 117213 h 121301"/>
                  <a:gd name="connsiteX1" fmla="*/ 99489 w 117073"/>
                  <a:gd name="connsiteY1" fmla="*/ 7353 h 121301"/>
                  <a:gd name="connsiteX2" fmla="*/ 0 w 117073"/>
                  <a:gd name="connsiteY2" fmla="*/ 79415 h 121301"/>
                  <a:gd name="connsiteX3" fmla="*/ 64380 w 117073"/>
                  <a:gd name="connsiteY3" fmla="*/ 117213 h 12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073" h="121301">
                    <a:moveTo>
                      <a:pt x="64380" y="117213"/>
                    </a:moveTo>
                    <a:cubicBezTo>
                      <a:pt x="64380" y="117213"/>
                      <a:pt x="153996" y="43384"/>
                      <a:pt x="99489" y="7353"/>
                    </a:cubicBezTo>
                    <a:cubicBezTo>
                      <a:pt x="44981" y="-28678"/>
                      <a:pt x="0" y="79415"/>
                      <a:pt x="0" y="79415"/>
                    </a:cubicBezTo>
                    <a:cubicBezTo>
                      <a:pt x="0" y="79415"/>
                      <a:pt x="43944" y="136842"/>
                      <a:pt x="64380" y="117213"/>
                    </a:cubicBezTo>
                    <a:close/>
                  </a:path>
                </a:pathLst>
              </a:custGeom>
              <a:solidFill>
                <a:srgbClr val="2D7A1E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96C8F5E-CA46-4C3A-A419-720457051125}"/>
                  </a:ext>
                </a:extLst>
              </p:cNvPr>
              <p:cNvSpPr/>
              <p:nvPr/>
            </p:nvSpPr>
            <p:spPr>
              <a:xfrm>
                <a:off x="9613334" y="4132090"/>
                <a:ext cx="67183" cy="36253"/>
              </a:xfrm>
              <a:custGeom>
                <a:avLst/>
                <a:gdLst>
                  <a:gd name="connsiteX0" fmla="*/ 67184 w 67183"/>
                  <a:gd name="connsiteY0" fmla="*/ 0 h 36253"/>
                  <a:gd name="connsiteX1" fmla="*/ 0 w 67183"/>
                  <a:gd name="connsiteY1" fmla="*/ 32036 h 36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83" h="36253">
                    <a:moveTo>
                      <a:pt x="67184" y="0"/>
                    </a:moveTo>
                    <a:cubicBezTo>
                      <a:pt x="67184" y="0"/>
                      <a:pt x="18016" y="50973"/>
                      <a:pt x="0" y="32036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427FC665-DAD6-4D72-BF59-9A779F9BF0ED}"/>
                  </a:ext>
                </a:extLst>
              </p:cNvPr>
              <p:cNvSpPr/>
              <p:nvPr/>
            </p:nvSpPr>
            <p:spPr>
              <a:xfrm>
                <a:off x="9637848" y="4110963"/>
                <a:ext cx="18008" cy="42676"/>
              </a:xfrm>
              <a:custGeom>
                <a:avLst/>
                <a:gdLst>
                  <a:gd name="connsiteX0" fmla="*/ 18009 w 18008"/>
                  <a:gd name="connsiteY0" fmla="*/ 42676 h 42676"/>
                  <a:gd name="connsiteX1" fmla="*/ 6754 w 18008"/>
                  <a:gd name="connsiteY1" fmla="*/ 0 h 4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08" h="42676">
                    <a:moveTo>
                      <a:pt x="18009" y="42676"/>
                    </a:moveTo>
                    <a:cubicBezTo>
                      <a:pt x="18009" y="42676"/>
                      <a:pt x="-13413" y="30384"/>
                      <a:pt x="6754" y="0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3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718904" y="4148270"/>
              <a:ext cx="124005" cy="86199"/>
              <a:chOff x="9718904" y="4148270"/>
              <a:chExt cx="124005" cy="86199"/>
            </a:xfrm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7A2173C9-E6D6-48AE-B711-F8C15642C679}"/>
                  </a:ext>
                </a:extLst>
              </p:cNvPr>
              <p:cNvSpPr/>
              <p:nvPr/>
            </p:nvSpPr>
            <p:spPr>
              <a:xfrm>
                <a:off x="9718904" y="4148270"/>
                <a:ext cx="124005" cy="86199"/>
              </a:xfrm>
              <a:custGeom>
                <a:avLst/>
                <a:gdLst>
                  <a:gd name="connsiteX0" fmla="*/ 15661 w 124005"/>
                  <a:gd name="connsiteY0" fmla="*/ 81464 h 86199"/>
                  <a:gd name="connsiteX1" fmla="*/ 123831 w 124005"/>
                  <a:gd name="connsiteY1" fmla="*/ 41400 h 86199"/>
                  <a:gd name="connsiteX2" fmla="*/ 5789 w 124005"/>
                  <a:gd name="connsiteY2" fmla="*/ 7482 h 86199"/>
                  <a:gd name="connsiteX3" fmla="*/ 15661 w 124005"/>
                  <a:gd name="connsiteY3" fmla="*/ 81464 h 8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005" h="86199">
                    <a:moveTo>
                      <a:pt x="15661" y="81464"/>
                    </a:moveTo>
                    <a:cubicBezTo>
                      <a:pt x="15661" y="81464"/>
                      <a:pt x="129055" y="106509"/>
                      <a:pt x="123831" y="41400"/>
                    </a:cubicBezTo>
                    <a:cubicBezTo>
                      <a:pt x="118606" y="-23748"/>
                      <a:pt x="5789" y="7482"/>
                      <a:pt x="5789" y="7482"/>
                    </a:cubicBezTo>
                    <a:cubicBezTo>
                      <a:pt x="5789" y="7482"/>
                      <a:pt x="-12381" y="77470"/>
                      <a:pt x="15661" y="81464"/>
                    </a:cubicBezTo>
                    <a:close/>
                  </a:path>
                </a:pathLst>
              </a:custGeom>
              <a:solidFill>
                <a:srgbClr val="248210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0A1258B-1988-476C-A9F1-855EEAEC67D9}"/>
                  </a:ext>
                </a:extLst>
              </p:cNvPr>
              <p:cNvSpPr/>
              <p:nvPr/>
            </p:nvSpPr>
            <p:spPr>
              <a:xfrm>
                <a:off x="9736525" y="4177801"/>
                <a:ext cx="66759" cy="33150"/>
              </a:xfrm>
              <a:custGeom>
                <a:avLst/>
                <a:gdLst>
                  <a:gd name="connsiteX0" fmla="*/ 66759 w 66759"/>
                  <a:gd name="connsiteY0" fmla="*/ 33150 h 33150"/>
                  <a:gd name="connsiteX1" fmla="*/ 152 w 66759"/>
                  <a:gd name="connsiteY1" fmla="*/ 0 h 33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759" h="33150">
                    <a:moveTo>
                      <a:pt x="66759" y="33150"/>
                    </a:moveTo>
                    <a:cubicBezTo>
                      <a:pt x="66759" y="33150"/>
                      <a:pt x="-3690" y="25852"/>
                      <a:pt x="152" y="0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1FB240AA-9BD3-45A4-9F25-C3209FC154BA}"/>
                  </a:ext>
                </a:extLst>
              </p:cNvPr>
              <p:cNvSpPr/>
              <p:nvPr/>
            </p:nvSpPr>
            <p:spPr>
              <a:xfrm>
                <a:off x="9769925" y="4169619"/>
                <a:ext cx="27827" cy="35185"/>
              </a:xfrm>
              <a:custGeom>
                <a:avLst/>
                <a:gdLst>
                  <a:gd name="connsiteX0" fmla="*/ 1170 w 27827"/>
                  <a:gd name="connsiteY0" fmla="*/ 35186 h 35185"/>
                  <a:gd name="connsiteX1" fmla="*/ 27828 w 27827"/>
                  <a:gd name="connsiteY1" fmla="*/ 0 h 35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827" h="35185">
                    <a:moveTo>
                      <a:pt x="1170" y="35186"/>
                    </a:moveTo>
                    <a:cubicBezTo>
                      <a:pt x="1170" y="35186"/>
                      <a:pt x="-8511" y="2881"/>
                      <a:pt x="27828" y="0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7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828293" y="4135665"/>
              <a:ext cx="121108" cy="117463"/>
              <a:chOff x="9828293" y="4135665"/>
              <a:chExt cx="121108" cy="117463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9E3EC39-9B26-4632-94C9-052638A049FD}"/>
                  </a:ext>
                </a:extLst>
              </p:cNvPr>
              <p:cNvSpPr/>
              <p:nvPr/>
            </p:nvSpPr>
            <p:spPr>
              <a:xfrm>
                <a:off x="9828293" y="4135665"/>
                <a:ext cx="121108" cy="117463"/>
              </a:xfrm>
              <a:custGeom>
                <a:avLst/>
                <a:gdLst>
                  <a:gd name="connsiteX0" fmla="*/ 3992 w 121108"/>
                  <a:gd name="connsiteY0" fmla="*/ 53430 h 117463"/>
                  <a:gd name="connsiteX1" fmla="*/ 113545 w 121108"/>
                  <a:gd name="connsiteY1" fmla="*/ 17322 h 117463"/>
                  <a:gd name="connsiteX2" fmla="*/ 42405 w 121108"/>
                  <a:gd name="connsiteY2" fmla="*/ 117463 h 117463"/>
                  <a:gd name="connsiteX3" fmla="*/ 3992 w 121108"/>
                  <a:gd name="connsiteY3" fmla="*/ 53430 h 11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108" h="117463">
                    <a:moveTo>
                      <a:pt x="3992" y="53430"/>
                    </a:moveTo>
                    <a:cubicBezTo>
                      <a:pt x="3992" y="53430"/>
                      <a:pt x="77015" y="-36878"/>
                      <a:pt x="113545" y="17322"/>
                    </a:cubicBezTo>
                    <a:cubicBezTo>
                      <a:pt x="150076" y="71522"/>
                      <a:pt x="42405" y="117463"/>
                      <a:pt x="42405" y="117463"/>
                    </a:cubicBezTo>
                    <a:cubicBezTo>
                      <a:pt x="42405" y="117463"/>
                      <a:pt x="-15444" y="74019"/>
                      <a:pt x="3992" y="53430"/>
                    </a:cubicBezTo>
                    <a:close/>
                  </a:path>
                </a:pathLst>
              </a:custGeom>
              <a:solidFill>
                <a:srgbClr val="1A680C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BA4709-075D-4644-A6DC-9C3AF25C64CE}"/>
                  </a:ext>
                </a:extLst>
              </p:cNvPr>
              <p:cNvSpPr/>
              <p:nvPr/>
            </p:nvSpPr>
            <p:spPr>
              <a:xfrm>
                <a:off x="9862032" y="4160899"/>
                <a:ext cx="35709" cy="67452"/>
              </a:xfrm>
              <a:custGeom>
                <a:avLst/>
                <a:gdLst>
                  <a:gd name="connsiteX0" fmla="*/ 35709 w 35709"/>
                  <a:gd name="connsiteY0" fmla="*/ 0 h 67452"/>
                  <a:gd name="connsiteX1" fmla="*/ 4326 w 35709"/>
                  <a:gd name="connsiteY1" fmla="*/ 67452 h 6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09" h="67452">
                    <a:moveTo>
                      <a:pt x="35709" y="0"/>
                    </a:moveTo>
                    <a:cubicBezTo>
                      <a:pt x="35709" y="0"/>
                      <a:pt x="-14804" y="49629"/>
                      <a:pt x="4326" y="67452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7BADEF9D-D466-4778-ADC9-85B55551B07D}"/>
                  </a:ext>
                </a:extLst>
              </p:cNvPr>
              <p:cNvSpPr/>
              <p:nvPr/>
            </p:nvSpPr>
            <p:spPr>
              <a:xfrm>
                <a:off x="9876422" y="4185791"/>
                <a:ext cx="42791" cy="17794"/>
              </a:xfrm>
              <a:custGeom>
                <a:avLst/>
                <a:gdLst>
                  <a:gd name="connsiteX0" fmla="*/ 0 w 42791"/>
                  <a:gd name="connsiteY0" fmla="*/ 0 h 17794"/>
                  <a:gd name="connsiteX1" fmla="*/ 42792 w 42791"/>
                  <a:gd name="connsiteY1" fmla="*/ 10871 h 17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791" h="17794">
                    <a:moveTo>
                      <a:pt x="0" y="0"/>
                    </a:moveTo>
                    <a:cubicBezTo>
                      <a:pt x="0" y="0"/>
                      <a:pt x="12561" y="31306"/>
                      <a:pt x="42792" y="10871"/>
                    </a:cubicBezTo>
                  </a:path>
                </a:pathLst>
              </a:custGeom>
              <a:noFill/>
              <a:ln w="11523" cap="flat">
                <a:solidFill>
                  <a:srgbClr val="76A06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91" name="Graphic 1">
              <a:extLst>
                <a:ext uri="{FF2B5EF4-FFF2-40B4-BE49-F238E27FC236}">
                  <a16:creationId xmlns:a16="http://schemas.microsoft.com/office/drawing/2014/main" id="{3DD9CE2D-7BE3-47CC-BF11-EC4AD31EB8F0}"/>
                </a:ext>
              </a:extLst>
            </p:cNvPr>
            <p:cNvGrpSpPr/>
            <p:nvPr/>
          </p:nvGrpSpPr>
          <p:grpSpPr>
            <a:xfrm>
              <a:off x="9469413" y="4278749"/>
              <a:ext cx="637935" cy="438594"/>
              <a:chOff x="9469413" y="4278749"/>
              <a:chExt cx="637935" cy="438594"/>
            </a:xfrm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733CD77C-2221-42AD-9BD6-27A434769B10}"/>
                  </a:ext>
                </a:extLst>
              </p:cNvPr>
              <p:cNvSpPr/>
              <p:nvPr/>
            </p:nvSpPr>
            <p:spPr>
              <a:xfrm>
                <a:off x="9469413" y="4278749"/>
                <a:ext cx="637935" cy="438594"/>
              </a:xfrm>
              <a:custGeom>
                <a:avLst/>
                <a:gdLst>
                  <a:gd name="connsiteX0" fmla="*/ 6212 w 637935"/>
                  <a:gd name="connsiteY0" fmla="*/ 0 h 438594"/>
                  <a:gd name="connsiteX1" fmla="*/ 631723 w 637935"/>
                  <a:gd name="connsiteY1" fmla="*/ 0 h 438594"/>
                  <a:gd name="connsiteX2" fmla="*/ 318968 w 637935"/>
                  <a:gd name="connsiteY2" fmla="*/ 438595 h 438594"/>
                  <a:gd name="connsiteX3" fmla="*/ 6212 w 637935"/>
                  <a:gd name="connsiteY3" fmla="*/ 0 h 43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935" h="438594">
                    <a:moveTo>
                      <a:pt x="6212" y="0"/>
                    </a:moveTo>
                    <a:lnTo>
                      <a:pt x="631723" y="0"/>
                    </a:lnTo>
                    <a:cubicBezTo>
                      <a:pt x="631723" y="0"/>
                      <a:pt x="708932" y="438595"/>
                      <a:pt x="318968" y="438595"/>
                    </a:cubicBezTo>
                    <a:cubicBezTo>
                      <a:pt x="-70997" y="438595"/>
                      <a:pt x="6212" y="0"/>
                      <a:pt x="6212" y="0"/>
                    </a:cubicBezTo>
                    <a:close/>
                  </a:path>
                </a:pathLst>
              </a:custGeom>
              <a:solidFill>
                <a:srgbClr val="E5E1DF"/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0FDAB6F7-3C8A-41A8-8A6F-D733CCF58C42}"/>
                  </a:ext>
                </a:extLst>
              </p:cNvPr>
              <p:cNvSpPr/>
              <p:nvPr/>
            </p:nvSpPr>
            <p:spPr>
              <a:xfrm>
                <a:off x="9781313" y="4278749"/>
                <a:ext cx="318967" cy="438594"/>
              </a:xfrm>
              <a:custGeom>
                <a:avLst/>
                <a:gdLst>
                  <a:gd name="connsiteX0" fmla="*/ 312755 w 318967"/>
                  <a:gd name="connsiteY0" fmla="*/ 0 h 438594"/>
                  <a:gd name="connsiteX1" fmla="*/ 0 w 318967"/>
                  <a:gd name="connsiteY1" fmla="*/ 438595 h 438594"/>
                  <a:gd name="connsiteX2" fmla="*/ 0 w 318967"/>
                  <a:gd name="connsiteY2" fmla="*/ 0 h 438594"/>
                  <a:gd name="connsiteX3" fmla="*/ 312755 w 318967"/>
                  <a:gd name="connsiteY3" fmla="*/ 0 h 43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967" h="438594">
                    <a:moveTo>
                      <a:pt x="312755" y="0"/>
                    </a:moveTo>
                    <a:cubicBezTo>
                      <a:pt x="312755" y="0"/>
                      <a:pt x="389964" y="438595"/>
                      <a:pt x="0" y="438595"/>
                    </a:cubicBezTo>
                    <a:lnTo>
                      <a:pt x="0" y="0"/>
                    </a:lnTo>
                    <a:lnTo>
                      <a:pt x="312755" y="0"/>
                    </a:lnTo>
                    <a:close/>
                  </a:path>
                </a:pathLst>
              </a:custGeom>
              <a:solidFill>
                <a:srgbClr val="000000">
                  <a:alpha val="15000"/>
                </a:srgbClr>
              </a:solidFill>
              <a:ln w="38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90CC8892-F943-4B1A-B28C-02A161715F17}"/>
              </a:ext>
            </a:extLst>
          </p:cNvPr>
          <p:cNvSpPr txBox="1"/>
          <p:nvPr/>
        </p:nvSpPr>
        <p:spPr>
          <a:xfrm>
            <a:off x="2608263" y="539750"/>
            <a:ext cx="6986587" cy="10017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spc="10" dirty="0">
                <a:solidFill>
                  <a:schemeClr val="bg1"/>
                </a:solidFill>
              </a:rPr>
              <a:t>In the smog of Venus it’s time for some snacking,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The incredible heat means the turkey’s always crackling,</a:t>
            </a:r>
          </a:p>
          <a:p>
            <a:pPr algn="ctr"/>
            <a:r>
              <a:rPr lang="en-US" sz="1600" spc="10" dirty="0">
                <a:solidFill>
                  <a:schemeClr val="bg1"/>
                </a:solidFill>
              </a:rPr>
              <a:t>The astronauts share the food around and about,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And of course, there’s always time for some sprouts.</a:t>
            </a:r>
            <a:endParaRPr lang="en-GB" sz="1600" spc="10" dirty="0">
              <a:solidFill>
                <a:schemeClr val="bg1"/>
              </a:solidFill>
            </a:endParaRPr>
          </a:p>
        </p:txBody>
      </p:sp>
      <p:pic>
        <p:nvPicPr>
          <p:cNvPr id="3" name="venus">
            <a:hlinkClick r:id="" action="ppaction://media"/>
            <a:extLst>
              <a:ext uri="{FF2B5EF4-FFF2-40B4-BE49-F238E27FC236}">
                <a16:creationId xmlns:a16="http://schemas.microsoft.com/office/drawing/2014/main" id="{1C67E252-65CC-47A3-A289-082755C089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928693" y="-102235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5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6.25E-7 -0.0270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6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4.58333E-6 -0.021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-8.33333E-7 -0.03565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22222E-6 L -2.91667E-6 -0.025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5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75E-6 -1.11111E-6 L 1.2823 1.150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115" y="5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4">
            <a:extLst>
              <a:ext uri="{FF2B5EF4-FFF2-40B4-BE49-F238E27FC236}">
                <a16:creationId xmlns:a16="http://schemas.microsoft.com/office/drawing/2014/main" id="{A3F1AEC6-16E1-49A7-8155-D2C944A86CE1}"/>
              </a:ext>
            </a:extLst>
          </p:cNvPr>
          <p:cNvGrpSpPr/>
          <p:nvPr/>
        </p:nvGrpSpPr>
        <p:grpSpPr>
          <a:xfrm>
            <a:off x="13395876" y="1357313"/>
            <a:ext cx="320124" cy="350693"/>
            <a:chOff x="6767577" y="3308419"/>
            <a:chExt cx="662072" cy="72529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02017F1-DFD6-4318-9F8B-655617466A68}"/>
                </a:ext>
              </a:extLst>
            </p:cNvPr>
            <p:cNvSpPr/>
            <p:nvPr/>
          </p:nvSpPr>
          <p:spPr>
            <a:xfrm>
              <a:off x="6767577" y="3308419"/>
              <a:ext cx="662072" cy="725293"/>
            </a:xfrm>
            <a:custGeom>
              <a:avLst/>
              <a:gdLst>
                <a:gd name="connsiteX0" fmla="*/ 320927 w 662072"/>
                <a:gd name="connsiteY0" fmla="*/ 3423 h 725293"/>
                <a:gd name="connsiteX1" fmla="*/ 94423 w 662072"/>
                <a:gd name="connsiteY1" fmla="*/ 169539 h 725293"/>
                <a:gd name="connsiteX2" fmla="*/ 11365 w 662072"/>
                <a:gd name="connsiteY2" fmla="*/ 290316 h 725293"/>
                <a:gd name="connsiteX3" fmla="*/ 64228 w 662072"/>
                <a:gd name="connsiteY3" fmla="*/ 539395 h 725293"/>
                <a:gd name="connsiteX4" fmla="*/ 200150 w 662072"/>
                <a:gd name="connsiteY4" fmla="*/ 622453 h 725293"/>
                <a:gd name="connsiteX5" fmla="*/ 328452 w 662072"/>
                <a:gd name="connsiteY5" fmla="*/ 720560 h 725293"/>
                <a:gd name="connsiteX6" fmla="*/ 592676 w 662072"/>
                <a:gd name="connsiteY6" fmla="*/ 577114 h 725293"/>
                <a:gd name="connsiteX7" fmla="*/ 660589 w 662072"/>
                <a:gd name="connsiteY7" fmla="*/ 312890 h 725293"/>
                <a:gd name="connsiteX8" fmla="*/ 585055 w 662072"/>
                <a:gd name="connsiteY8" fmla="*/ 101530 h 725293"/>
                <a:gd name="connsiteX9" fmla="*/ 320927 w 662072"/>
                <a:gd name="connsiteY9" fmla="*/ 3423 h 72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2072" h="725293">
                  <a:moveTo>
                    <a:pt x="320927" y="3423"/>
                  </a:moveTo>
                  <a:cubicBezTo>
                    <a:pt x="231678" y="18187"/>
                    <a:pt x="178719" y="76575"/>
                    <a:pt x="94423" y="169539"/>
                  </a:cubicBezTo>
                  <a:cubicBezTo>
                    <a:pt x="48417" y="220212"/>
                    <a:pt x="25462" y="245644"/>
                    <a:pt x="11365" y="290316"/>
                  </a:cubicBezTo>
                  <a:cubicBezTo>
                    <a:pt x="-15115" y="374422"/>
                    <a:pt x="5554" y="477006"/>
                    <a:pt x="64228" y="539395"/>
                  </a:cubicBezTo>
                  <a:cubicBezTo>
                    <a:pt x="99471" y="576923"/>
                    <a:pt x="113473" y="562636"/>
                    <a:pt x="200150" y="622453"/>
                  </a:cubicBezTo>
                  <a:cubicBezTo>
                    <a:pt x="290924" y="685032"/>
                    <a:pt x="287209" y="708654"/>
                    <a:pt x="328452" y="720560"/>
                  </a:cubicBezTo>
                  <a:cubicBezTo>
                    <a:pt x="421416" y="747325"/>
                    <a:pt x="536192" y="655314"/>
                    <a:pt x="592676" y="577114"/>
                  </a:cubicBezTo>
                  <a:cubicBezTo>
                    <a:pt x="669923" y="470148"/>
                    <a:pt x="663446" y="353752"/>
                    <a:pt x="660589" y="312890"/>
                  </a:cubicBezTo>
                  <a:cubicBezTo>
                    <a:pt x="656969" y="261646"/>
                    <a:pt x="650969" y="175825"/>
                    <a:pt x="585055" y="101530"/>
                  </a:cubicBezTo>
                  <a:cubicBezTo>
                    <a:pt x="521714" y="29902"/>
                    <a:pt x="418844" y="-12770"/>
                    <a:pt x="320927" y="3423"/>
                  </a:cubicBezTo>
                  <a:close/>
                </a:path>
              </a:pathLst>
            </a:custGeom>
            <a:solidFill>
              <a:srgbClr val="7F8C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5B1063A-38C3-42FF-947F-E8DB03A95591}"/>
                </a:ext>
              </a:extLst>
            </p:cNvPr>
            <p:cNvSpPr/>
            <p:nvPr/>
          </p:nvSpPr>
          <p:spPr>
            <a:xfrm>
              <a:off x="6962298" y="3308419"/>
              <a:ext cx="467351" cy="706844"/>
            </a:xfrm>
            <a:custGeom>
              <a:avLst/>
              <a:gdLst>
                <a:gd name="connsiteX0" fmla="*/ 397955 w 467351"/>
                <a:gd name="connsiteY0" fmla="*/ 577114 h 706844"/>
                <a:gd name="connsiteX1" fmla="*/ 465868 w 467351"/>
                <a:gd name="connsiteY1" fmla="*/ 312890 h 706844"/>
                <a:gd name="connsiteX2" fmla="*/ 390334 w 467351"/>
                <a:gd name="connsiteY2" fmla="*/ 101530 h 706844"/>
                <a:gd name="connsiteX3" fmla="*/ 126111 w 467351"/>
                <a:gd name="connsiteY3" fmla="*/ 3423 h 706844"/>
                <a:gd name="connsiteX4" fmla="*/ 0 w 467351"/>
                <a:gd name="connsiteY4" fmla="*/ 66288 h 706844"/>
                <a:gd name="connsiteX5" fmla="*/ 857 w 467351"/>
                <a:gd name="connsiteY5" fmla="*/ 68669 h 706844"/>
                <a:gd name="connsiteX6" fmla="*/ 45720 w 467351"/>
                <a:gd name="connsiteY6" fmla="*/ 84290 h 706844"/>
                <a:gd name="connsiteX7" fmla="*/ 142589 w 467351"/>
                <a:gd name="connsiteY7" fmla="*/ 37522 h 706844"/>
                <a:gd name="connsiteX8" fmla="*/ 187452 w 467351"/>
                <a:gd name="connsiteY8" fmla="*/ 53143 h 706844"/>
                <a:gd name="connsiteX9" fmla="*/ 171831 w 467351"/>
                <a:gd name="connsiteY9" fmla="*/ 98006 h 706844"/>
                <a:gd name="connsiteX10" fmla="*/ 53816 w 467351"/>
                <a:gd name="connsiteY10" fmla="*/ 154966 h 706844"/>
                <a:gd name="connsiteX11" fmla="*/ 38195 w 467351"/>
                <a:gd name="connsiteY11" fmla="*/ 199828 h 706844"/>
                <a:gd name="connsiteX12" fmla="*/ 83058 w 467351"/>
                <a:gd name="connsiteY12" fmla="*/ 215449 h 706844"/>
                <a:gd name="connsiteX13" fmla="*/ 258604 w 467351"/>
                <a:gd name="connsiteY13" fmla="*/ 130677 h 706844"/>
                <a:gd name="connsiteX14" fmla="*/ 303467 w 467351"/>
                <a:gd name="connsiteY14" fmla="*/ 146298 h 706844"/>
                <a:gd name="connsiteX15" fmla="*/ 287846 w 467351"/>
                <a:gd name="connsiteY15" fmla="*/ 191161 h 706844"/>
                <a:gd name="connsiteX16" fmla="*/ 175832 w 467351"/>
                <a:gd name="connsiteY16" fmla="*/ 245263 h 706844"/>
                <a:gd name="connsiteX17" fmla="*/ 160211 w 467351"/>
                <a:gd name="connsiteY17" fmla="*/ 290125 h 706844"/>
                <a:gd name="connsiteX18" fmla="*/ 205073 w 467351"/>
                <a:gd name="connsiteY18" fmla="*/ 305746 h 706844"/>
                <a:gd name="connsiteX19" fmla="*/ 268605 w 467351"/>
                <a:gd name="connsiteY19" fmla="*/ 275076 h 706844"/>
                <a:gd name="connsiteX20" fmla="*/ 313468 w 467351"/>
                <a:gd name="connsiteY20" fmla="*/ 290697 h 706844"/>
                <a:gd name="connsiteX21" fmla="*/ 297847 w 467351"/>
                <a:gd name="connsiteY21" fmla="*/ 335560 h 706844"/>
                <a:gd name="connsiteX22" fmla="*/ 170688 w 467351"/>
                <a:gd name="connsiteY22" fmla="*/ 396901 h 706844"/>
                <a:gd name="connsiteX23" fmla="*/ 155067 w 467351"/>
                <a:gd name="connsiteY23" fmla="*/ 441763 h 706844"/>
                <a:gd name="connsiteX24" fmla="*/ 199930 w 467351"/>
                <a:gd name="connsiteY24" fmla="*/ 457384 h 706844"/>
                <a:gd name="connsiteX25" fmla="*/ 305848 w 467351"/>
                <a:gd name="connsiteY25" fmla="*/ 406235 h 706844"/>
                <a:gd name="connsiteX26" fmla="*/ 350710 w 467351"/>
                <a:gd name="connsiteY26" fmla="*/ 421856 h 706844"/>
                <a:gd name="connsiteX27" fmla="*/ 335090 w 467351"/>
                <a:gd name="connsiteY27" fmla="*/ 466719 h 706844"/>
                <a:gd name="connsiteX28" fmla="*/ 195834 w 467351"/>
                <a:gd name="connsiteY28" fmla="*/ 533965 h 706844"/>
                <a:gd name="connsiteX29" fmla="*/ 180213 w 467351"/>
                <a:gd name="connsiteY29" fmla="*/ 578828 h 706844"/>
                <a:gd name="connsiteX30" fmla="*/ 225076 w 467351"/>
                <a:gd name="connsiteY30" fmla="*/ 594449 h 706844"/>
                <a:gd name="connsiteX31" fmla="*/ 300704 w 467351"/>
                <a:gd name="connsiteY31" fmla="*/ 557873 h 706844"/>
                <a:gd name="connsiteX32" fmla="*/ 345567 w 467351"/>
                <a:gd name="connsiteY32" fmla="*/ 573494 h 706844"/>
                <a:gd name="connsiteX33" fmla="*/ 329946 w 467351"/>
                <a:gd name="connsiteY33" fmla="*/ 618357 h 706844"/>
                <a:gd name="connsiteX34" fmla="*/ 254317 w 467351"/>
                <a:gd name="connsiteY34" fmla="*/ 654933 h 706844"/>
                <a:gd name="connsiteX35" fmla="*/ 238697 w 467351"/>
                <a:gd name="connsiteY35" fmla="*/ 699796 h 706844"/>
                <a:gd name="connsiteX36" fmla="*/ 243459 w 467351"/>
                <a:gd name="connsiteY36" fmla="*/ 706844 h 706844"/>
                <a:gd name="connsiteX37" fmla="*/ 397955 w 467351"/>
                <a:gd name="connsiteY37" fmla="*/ 577114 h 70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7351" h="706844">
                  <a:moveTo>
                    <a:pt x="397955" y="577114"/>
                  </a:moveTo>
                  <a:cubicBezTo>
                    <a:pt x="475202" y="470148"/>
                    <a:pt x="468725" y="353752"/>
                    <a:pt x="465868" y="312890"/>
                  </a:cubicBezTo>
                  <a:cubicBezTo>
                    <a:pt x="462248" y="261646"/>
                    <a:pt x="456248" y="175825"/>
                    <a:pt x="390334" y="101530"/>
                  </a:cubicBezTo>
                  <a:cubicBezTo>
                    <a:pt x="326803" y="29902"/>
                    <a:pt x="223933" y="-12770"/>
                    <a:pt x="126111" y="3423"/>
                  </a:cubicBezTo>
                  <a:cubicBezTo>
                    <a:pt x="76771" y="11519"/>
                    <a:pt x="38576" y="33046"/>
                    <a:pt x="0" y="66288"/>
                  </a:cubicBezTo>
                  <a:cubicBezTo>
                    <a:pt x="286" y="67050"/>
                    <a:pt x="476" y="67907"/>
                    <a:pt x="857" y="68669"/>
                  </a:cubicBezTo>
                  <a:cubicBezTo>
                    <a:pt x="8954" y="85433"/>
                    <a:pt x="29051" y="92386"/>
                    <a:pt x="45720" y="84290"/>
                  </a:cubicBezTo>
                  <a:lnTo>
                    <a:pt x="142589" y="37522"/>
                  </a:lnTo>
                  <a:cubicBezTo>
                    <a:pt x="159353" y="29426"/>
                    <a:pt x="179356" y="36475"/>
                    <a:pt x="187452" y="53143"/>
                  </a:cubicBezTo>
                  <a:cubicBezTo>
                    <a:pt x="195548" y="69907"/>
                    <a:pt x="188500" y="89910"/>
                    <a:pt x="171831" y="98006"/>
                  </a:cubicBezTo>
                  <a:lnTo>
                    <a:pt x="53816" y="154966"/>
                  </a:lnTo>
                  <a:cubicBezTo>
                    <a:pt x="37052" y="163062"/>
                    <a:pt x="30099" y="183160"/>
                    <a:pt x="38195" y="199828"/>
                  </a:cubicBezTo>
                  <a:cubicBezTo>
                    <a:pt x="46292" y="216497"/>
                    <a:pt x="66389" y="223546"/>
                    <a:pt x="83058" y="215449"/>
                  </a:cubicBezTo>
                  <a:lnTo>
                    <a:pt x="258604" y="130677"/>
                  </a:lnTo>
                  <a:cubicBezTo>
                    <a:pt x="275368" y="122581"/>
                    <a:pt x="295370" y="129629"/>
                    <a:pt x="303467" y="146298"/>
                  </a:cubicBezTo>
                  <a:cubicBezTo>
                    <a:pt x="311563" y="162967"/>
                    <a:pt x="304514" y="183064"/>
                    <a:pt x="287846" y="191161"/>
                  </a:cubicBezTo>
                  <a:lnTo>
                    <a:pt x="175832" y="245263"/>
                  </a:lnTo>
                  <a:cubicBezTo>
                    <a:pt x="159163" y="253359"/>
                    <a:pt x="152114" y="273457"/>
                    <a:pt x="160211" y="290125"/>
                  </a:cubicBezTo>
                  <a:cubicBezTo>
                    <a:pt x="168307" y="306889"/>
                    <a:pt x="188404" y="313843"/>
                    <a:pt x="205073" y="305746"/>
                  </a:cubicBezTo>
                  <a:lnTo>
                    <a:pt x="268605" y="275076"/>
                  </a:lnTo>
                  <a:cubicBezTo>
                    <a:pt x="285369" y="266980"/>
                    <a:pt x="305372" y="274028"/>
                    <a:pt x="313468" y="290697"/>
                  </a:cubicBezTo>
                  <a:cubicBezTo>
                    <a:pt x="321564" y="307461"/>
                    <a:pt x="314516" y="327463"/>
                    <a:pt x="297847" y="335560"/>
                  </a:cubicBezTo>
                  <a:lnTo>
                    <a:pt x="170688" y="396901"/>
                  </a:lnTo>
                  <a:cubicBezTo>
                    <a:pt x="154019" y="404997"/>
                    <a:pt x="146971" y="425095"/>
                    <a:pt x="155067" y="441763"/>
                  </a:cubicBezTo>
                  <a:cubicBezTo>
                    <a:pt x="163163" y="458432"/>
                    <a:pt x="183261" y="465481"/>
                    <a:pt x="199930" y="457384"/>
                  </a:cubicBezTo>
                  <a:lnTo>
                    <a:pt x="305848" y="406235"/>
                  </a:lnTo>
                  <a:cubicBezTo>
                    <a:pt x="322517" y="398139"/>
                    <a:pt x="342614" y="405187"/>
                    <a:pt x="350710" y="421856"/>
                  </a:cubicBezTo>
                  <a:cubicBezTo>
                    <a:pt x="358807" y="438525"/>
                    <a:pt x="351758" y="458623"/>
                    <a:pt x="335090" y="466719"/>
                  </a:cubicBezTo>
                  <a:lnTo>
                    <a:pt x="195834" y="533965"/>
                  </a:lnTo>
                  <a:cubicBezTo>
                    <a:pt x="179070" y="542062"/>
                    <a:pt x="172117" y="562159"/>
                    <a:pt x="180213" y="578828"/>
                  </a:cubicBezTo>
                  <a:cubicBezTo>
                    <a:pt x="188309" y="595497"/>
                    <a:pt x="208407" y="602545"/>
                    <a:pt x="225076" y="594449"/>
                  </a:cubicBezTo>
                  <a:lnTo>
                    <a:pt x="300704" y="557873"/>
                  </a:lnTo>
                  <a:cubicBezTo>
                    <a:pt x="317373" y="549777"/>
                    <a:pt x="337471" y="556825"/>
                    <a:pt x="345567" y="573494"/>
                  </a:cubicBezTo>
                  <a:cubicBezTo>
                    <a:pt x="353663" y="590163"/>
                    <a:pt x="346615" y="610261"/>
                    <a:pt x="329946" y="618357"/>
                  </a:cubicBezTo>
                  <a:lnTo>
                    <a:pt x="254317" y="654933"/>
                  </a:lnTo>
                  <a:cubicBezTo>
                    <a:pt x="237554" y="663029"/>
                    <a:pt x="230600" y="683127"/>
                    <a:pt x="238697" y="699796"/>
                  </a:cubicBezTo>
                  <a:cubicBezTo>
                    <a:pt x="239935" y="702463"/>
                    <a:pt x="241649" y="704749"/>
                    <a:pt x="243459" y="706844"/>
                  </a:cubicBezTo>
                  <a:cubicBezTo>
                    <a:pt x="304800" y="680079"/>
                    <a:pt x="362712" y="625882"/>
                    <a:pt x="397955" y="577114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813D4EF-D567-478A-B4B4-43F30A0B5BB4}"/>
                </a:ext>
              </a:extLst>
            </p:cNvPr>
            <p:cNvSpPr/>
            <p:nvPr/>
          </p:nvSpPr>
          <p:spPr>
            <a:xfrm>
              <a:off x="6947388" y="3650310"/>
              <a:ext cx="101222" cy="85540"/>
            </a:xfrm>
            <a:custGeom>
              <a:avLst/>
              <a:gdLst>
                <a:gd name="connsiteX0" fmla="*/ 83204 w 101222"/>
                <a:gd name="connsiteY0" fmla="*/ 63868 h 85540"/>
                <a:gd name="connsiteX1" fmla="*/ 49867 w 101222"/>
                <a:gd name="connsiteY1" fmla="*/ 81585 h 85540"/>
                <a:gd name="connsiteX2" fmla="*/ 3956 w 101222"/>
                <a:gd name="connsiteY2" fmla="*/ 67583 h 85540"/>
                <a:gd name="connsiteX3" fmla="*/ 3956 w 101222"/>
                <a:gd name="connsiteY3" fmla="*/ 67583 h 85540"/>
                <a:gd name="connsiteX4" fmla="*/ 17958 w 101222"/>
                <a:gd name="connsiteY4" fmla="*/ 21673 h 85540"/>
                <a:gd name="connsiteX5" fmla="*/ 51295 w 101222"/>
                <a:gd name="connsiteY5" fmla="*/ 3956 h 85540"/>
                <a:gd name="connsiteX6" fmla="*/ 97206 w 101222"/>
                <a:gd name="connsiteY6" fmla="*/ 17958 h 85540"/>
                <a:gd name="connsiteX7" fmla="*/ 97206 w 101222"/>
                <a:gd name="connsiteY7" fmla="*/ 17958 h 85540"/>
                <a:gd name="connsiteX8" fmla="*/ 83204 w 101222"/>
                <a:gd name="connsiteY8" fmla="*/ 63868 h 8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22" h="85540">
                  <a:moveTo>
                    <a:pt x="83204" y="63868"/>
                  </a:moveTo>
                  <a:lnTo>
                    <a:pt x="49867" y="81585"/>
                  </a:lnTo>
                  <a:cubicBezTo>
                    <a:pt x="33293" y="90348"/>
                    <a:pt x="12719" y="84061"/>
                    <a:pt x="3956" y="67583"/>
                  </a:cubicBezTo>
                  <a:lnTo>
                    <a:pt x="3956" y="67583"/>
                  </a:lnTo>
                  <a:cubicBezTo>
                    <a:pt x="-4807" y="51010"/>
                    <a:pt x="1480" y="30436"/>
                    <a:pt x="17958" y="21673"/>
                  </a:cubicBezTo>
                  <a:lnTo>
                    <a:pt x="51295" y="3956"/>
                  </a:lnTo>
                  <a:cubicBezTo>
                    <a:pt x="67869" y="-4807"/>
                    <a:pt x="88443" y="1480"/>
                    <a:pt x="97206" y="17958"/>
                  </a:cubicBezTo>
                  <a:lnTo>
                    <a:pt x="97206" y="17958"/>
                  </a:lnTo>
                  <a:cubicBezTo>
                    <a:pt x="106064" y="34531"/>
                    <a:pt x="99778" y="55105"/>
                    <a:pt x="83204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32A0A85-901C-46CB-BC38-285129326BF5}"/>
                </a:ext>
              </a:extLst>
            </p:cNvPr>
            <p:cNvSpPr/>
            <p:nvPr/>
          </p:nvSpPr>
          <p:spPr>
            <a:xfrm>
              <a:off x="6954913" y="3818807"/>
              <a:ext cx="82397" cy="75539"/>
            </a:xfrm>
            <a:custGeom>
              <a:avLst/>
              <a:gdLst>
                <a:gd name="connsiteX0" fmla="*/ 64440 w 82397"/>
                <a:gd name="connsiteY0" fmla="*/ 63868 h 75539"/>
                <a:gd name="connsiteX1" fmla="*/ 49867 w 82397"/>
                <a:gd name="connsiteY1" fmla="*/ 71584 h 75539"/>
                <a:gd name="connsiteX2" fmla="*/ 3956 w 82397"/>
                <a:gd name="connsiteY2" fmla="*/ 57582 h 75539"/>
                <a:gd name="connsiteX3" fmla="*/ 3956 w 82397"/>
                <a:gd name="connsiteY3" fmla="*/ 57582 h 75539"/>
                <a:gd name="connsiteX4" fmla="*/ 17958 w 82397"/>
                <a:gd name="connsiteY4" fmla="*/ 11671 h 75539"/>
                <a:gd name="connsiteX5" fmla="*/ 32531 w 82397"/>
                <a:gd name="connsiteY5" fmla="*/ 3956 h 75539"/>
                <a:gd name="connsiteX6" fmla="*/ 78442 w 82397"/>
                <a:gd name="connsiteY6" fmla="*/ 17958 h 75539"/>
                <a:gd name="connsiteX7" fmla="*/ 78442 w 82397"/>
                <a:gd name="connsiteY7" fmla="*/ 17958 h 75539"/>
                <a:gd name="connsiteX8" fmla="*/ 64440 w 8239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397" h="75539">
                  <a:moveTo>
                    <a:pt x="64440" y="63868"/>
                  </a:moveTo>
                  <a:lnTo>
                    <a:pt x="49867" y="71584"/>
                  </a:lnTo>
                  <a:cubicBezTo>
                    <a:pt x="33293" y="80347"/>
                    <a:pt x="12719" y="74060"/>
                    <a:pt x="3956" y="57582"/>
                  </a:cubicBezTo>
                  <a:lnTo>
                    <a:pt x="3956" y="57582"/>
                  </a:lnTo>
                  <a:cubicBezTo>
                    <a:pt x="-4807" y="41008"/>
                    <a:pt x="1480" y="20434"/>
                    <a:pt x="17958" y="11671"/>
                  </a:cubicBezTo>
                  <a:lnTo>
                    <a:pt x="32531" y="3956"/>
                  </a:lnTo>
                  <a:cubicBezTo>
                    <a:pt x="49105" y="-4807"/>
                    <a:pt x="69679" y="1480"/>
                    <a:pt x="78442" y="17958"/>
                  </a:cubicBezTo>
                  <a:lnTo>
                    <a:pt x="78442" y="17958"/>
                  </a:lnTo>
                  <a:cubicBezTo>
                    <a:pt x="87205" y="34531"/>
                    <a:pt x="80918" y="55105"/>
                    <a:pt x="64440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B6BD85E-098D-44A0-A0F2-0BB1FB1E9BE7}"/>
                </a:ext>
              </a:extLst>
            </p:cNvPr>
            <p:cNvSpPr/>
            <p:nvPr/>
          </p:nvSpPr>
          <p:spPr>
            <a:xfrm>
              <a:off x="6841664" y="3562203"/>
              <a:ext cx="82487" cy="75539"/>
            </a:xfrm>
            <a:custGeom>
              <a:avLst/>
              <a:gdLst>
                <a:gd name="connsiteX0" fmla="*/ 64437 w 82487"/>
                <a:gd name="connsiteY0" fmla="*/ 63868 h 75539"/>
                <a:gd name="connsiteX1" fmla="*/ 49864 w 82487"/>
                <a:gd name="connsiteY1" fmla="*/ 71584 h 75539"/>
                <a:gd name="connsiteX2" fmla="*/ 3953 w 82487"/>
                <a:gd name="connsiteY2" fmla="*/ 57582 h 75539"/>
                <a:gd name="connsiteX3" fmla="*/ 3953 w 82487"/>
                <a:gd name="connsiteY3" fmla="*/ 57582 h 75539"/>
                <a:gd name="connsiteX4" fmla="*/ 18050 w 82487"/>
                <a:gd name="connsiteY4" fmla="*/ 11671 h 75539"/>
                <a:gd name="connsiteX5" fmla="*/ 32624 w 82487"/>
                <a:gd name="connsiteY5" fmla="*/ 3956 h 75539"/>
                <a:gd name="connsiteX6" fmla="*/ 78534 w 82487"/>
                <a:gd name="connsiteY6" fmla="*/ 17958 h 75539"/>
                <a:gd name="connsiteX7" fmla="*/ 78534 w 82487"/>
                <a:gd name="connsiteY7" fmla="*/ 17958 h 75539"/>
                <a:gd name="connsiteX8" fmla="*/ 64437 w 8248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87" h="75539">
                  <a:moveTo>
                    <a:pt x="64437" y="63868"/>
                  </a:moveTo>
                  <a:lnTo>
                    <a:pt x="49864" y="71584"/>
                  </a:lnTo>
                  <a:cubicBezTo>
                    <a:pt x="33290" y="80347"/>
                    <a:pt x="12716" y="74060"/>
                    <a:pt x="3953" y="57582"/>
                  </a:cubicBezTo>
                  <a:lnTo>
                    <a:pt x="3953" y="57582"/>
                  </a:lnTo>
                  <a:cubicBezTo>
                    <a:pt x="-4810" y="41008"/>
                    <a:pt x="1477" y="20434"/>
                    <a:pt x="18050" y="11671"/>
                  </a:cubicBezTo>
                  <a:lnTo>
                    <a:pt x="32624" y="3956"/>
                  </a:lnTo>
                  <a:cubicBezTo>
                    <a:pt x="49197" y="-4807"/>
                    <a:pt x="69771" y="1480"/>
                    <a:pt x="78534" y="17958"/>
                  </a:cubicBezTo>
                  <a:lnTo>
                    <a:pt x="78534" y="17958"/>
                  </a:lnTo>
                  <a:cubicBezTo>
                    <a:pt x="87297" y="34436"/>
                    <a:pt x="81011" y="55010"/>
                    <a:pt x="64437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DE686A8-285C-42DC-9168-97320D055110}"/>
              </a:ext>
            </a:extLst>
          </p:cNvPr>
          <p:cNvGrpSpPr/>
          <p:nvPr/>
        </p:nvGrpSpPr>
        <p:grpSpPr>
          <a:xfrm>
            <a:off x="1643380" y="-6529498"/>
            <a:ext cx="8905239" cy="8888523"/>
            <a:chOff x="1643380" y="-6529498"/>
            <a:chExt cx="8905239" cy="888852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E90666A-0DD2-4876-8405-4B64E30AF5DD}"/>
                </a:ext>
              </a:extLst>
            </p:cNvPr>
            <p:cNvSpPr/>
            <p:nvPr/>
          </p:nvSpPr>
          <p:spPr>
            <a:xfrm>
              <a:off x="1643380" y="-6529498"/>
              <a:ext cx="8905239" cy="8888523"/>
            </a:xfrm>
            <a:custGeom>
              <a:avLst/>
              <a:gdLst>
                <a:gd name="connsiteX0" fmla="*/ 1751017 w 2112761"/>
                <a:gd name="connsiteY0" fmla="*/ 1746102 h 2108795"/>
                <a:gd name="connsiteX1" fmla="*/ 1750511 w 2112761"/>
                <a:gd name="connsiteY1" fmla="*/ 1745849 h 2108795"/>
                <a:gd name="connsiteX2" fmla="*/ 1583237 w 2112761"/>
                <a:gd name="connsiteY2" fmla="*/ 1875418 h 2108795"/>
                <a:gd name="connsiteX3" fmla="*/ 1583321 w 2112761"/>
                <a:gd name="connsiteY3" fmla="*/ 1875839 h 2108795"/>
                <a:gd name="connsiteX4" fmla="*/ 1375557 w 2112761"/>
                <a:gd name="connsiteY4" fmla="*/ 1972762 h 2108795"/>
                <a:gd name="connsiteX5" fmla="*/ 1375050 w 2112761"/>
                <a:gd name="connsiteY5" fmla="*/ 1972087 h 2108795"/>
                <a:gd name="connsiteX6" fmla="*/ 1166949 w 2112761"/>
                <a:gd name="connsiteY6" fmla="*/ 2017723 h 2108795"/>
                <a:gd name="connsiteX7" fmla="*/ 1166780 w 2112761"/>
                <a:gd name="connsiteY7" fmla="*/ 2018482 h 2108795"/>
                <a:gd name="connsiteX8" fmla="*/ 936577 w 2112761"/>
                <a:gd name="connsiteY8" fmla="*/ 2017470 h 2108795"/>
                <a:gd name="connsiteX9" fmla="*/ 936408 w 2112761"/>
                <a:gd name="connsiteY9" fmla="*/ 2016711 h 2108795"/>
                <a:gd name="connsiteX10" fmla="*/ 728728 w 2112761"/>
                <a:gd name="connsiteY10" fmla="*/ 1969304 h 2108795"/>
                <a:gd name="connsiteX11" fmla="*/ 728222 w 2112761"/>
                <a:gd name="connsiteY11" fmla="*/ 1969894 h 2108795"/>
                <a:gd name="connsiteX12" fmla="*/ 521301 w 2112761"/>
                <a:gd name="connsiteY12" fmla="*/ 1871116 h 2108795"/>
                <a:gd name="connsiteX13" fmla="*/ 521385 w 2112761"/>
                <a:gd name="connsiteY13" fmla="*/ 1870694 h 2108795"/>
                <a:gd name="connsiteX14" fmla="*/ 355208 w 2112761"/>
                <a:gd name="connsiteY14" fmla="*/ 1739692 h 2108795"/>
                <a:gd name="connsiteX15" fmla="*/ 354701 w 2112761"/>
                <a:gd name="connsiteY15" fmla="*/ 1739945 h 2108795"/>
                <a:gd name="connsiteX16" fmla="*/ 212058 w 2112761"/>
                <a:gd name="connsiteY16" fmla="*/ 1563054 h 2108795"/>
                <a:gd name="connsiteX17" fmla="*/ 212143 w 2112761"/>
                <a:gd name="connsiteY17" fmla="*/ 1563729 h 2108795"/>
                <a:gd name="connsiteX18" fmla="*/ 120450 w 2112761"/>
                <a:gd name="connsiteY18" fmla="*/ 1375872 h 2108795"/>
                <a:gd name="connsiteX19" fmla="*/ 120197 w 2112761"/>
                <a:gd name="connsiteY19" fmla="*/ 1375872 h 2108795"/>
                <a:gd name="connsiteX20" fmla="*/ 69753 w 2112761"/>
                <a:gd name="connsiteY20" fmla="*/ 1153177 h 2108795"/>
                <a:gd name="connsiteX21" fmla="*/ 69753 w 2112761"/>
                <a:gd name="connsiteY21" fmla="*/ 1153767 h 2108795"/>
                <a:gd name="connsiteX22" fmla="*/ 69753 w 2112761"/>
                <a:gd name="connsiteY22" fmla="*/ 945159 h 2108795"/>
                <a:gd name="connsiteX23" fmla="*/ 69753 w 2112761"/>
                <a:gd name="connsiteY23" fmla="*/ 943556 h 2108795"/>
                <a:gd name="connsiteX24" fmla="*/ 123149 w 2112761"/>
                <a:gd name="connsiteY24" fmla="*/ 726344 h 2108795"/>
                <a:gd name="connsiteX25" fmla="*/ 123318 w 2112761"/>
                <a:gd name="connsiteY25" fmla="*/ 726344 h 2108795"/>
                <a:gd name="connsiteX26" fmla="*/ 216698 w 2112761"/>
                <a:gd name="connsiteY26" fmla="*/ 538318 h 2108795"/>
                <a:gd name="connsiteX27" fmla="*/ 216614 w 2112761"/>
                <a:gd name="connsiteY27" fmla="*/ 538150 h 2108795"/>
                <a:gd name="connsiteX28" fmla="*/ 360859 w 2112761"/>
                <a:gd name="connsiteY28" fmla="*/ 362693 h 2108795"/>
                <a:gd name="connsiteX29" fmla="*/ 361365 w 2112761"/>
                <a:gd name="connsiteY29" fmla="*/ 362946 h 2108795"/>
                <a:gd name="connsiteX30" fmla="*/ 528640 w 2112761"/>
                <a:gd name="connsiteY30" fmla="*/ 233378 h 2108795"/>
                <a:gd name="connsiteX31" fmla="*/ 528556 w 2112761"/>
                <a:gd name="connsiteY31" fmla="*/ 232956 h 2108795"/>
                <a:gd name="connsiteX32" fmla="*/ 736320 w 2112761"/>
                <a:gd name="connsiteY32" fmla="*/ 136033 h 2108795"/>
                <a:gd name="connsiteX33" fmla="*/ 736826 w 2112761"/>
                <a:gd name="connsiteY33" fmla="*/ 136708 h 2108795"/>
                <a:gd name="connsiteX34" fmla="*/ 944928 w 2112761"/>
                <a:gd name="connsiteY34" fmla="*/ 91072 h 2108795"/>
                <a:gd name="connsiteX35" fmla="*/ 945097 w 2112761"/>
                <a:gd name="connsiteY35" fmla="*/ 90313 h 2108795"/>
                <a:gd name="connsiteX36" fmla="*/ 1175300 w 2112761"/>
                <a:gd name="connsiteY36" fmla="*/ 91325 h 2108795"/>
                <a:gd name="connsiteX37" fmla="*/ 1175468 w 2112761"/>
                <a:gd name="connsiteY37" fmla="*/ 92084 h 2108795"/>
                <a:gd name="connsiteX38" fmla="*/ 1383148 w 2112761"/>
                <a:gd name="connsiteY38" fmla="*/ 139492 h 2108795"/>
                <a:gd name="connsiteX39" fmla="*/ 1383655 w 2112761"/>
                <a:gd name="connsiteY39" fmla="*/ 138901 h 2108795"/>
                <a:gd name="connsiteX40" fmla="*/ 1590576 w 2112761"/>
                <a:gd name="connsiteY40" fmla="*/ 237680 h 2108795"/>
                <a:gd name="connsiteX41" fmla="*/ 1590491 w 2112761"/>
                <a:gd name="connsiteY41" fmla="*/ 238102 h 2108795"/>
                <a:gd name="connsiteX42" fmla="*/ 1756669 w 2112761"/>
                <a:gd name="connsiteY42" fmla="*/ 369104 h 2108795"/>
                <a:gd name="connsiteX43" fmla="*/ 1757175 w 2112761"/>
                <a:gd name="connsiteY43" fmla="*/ 368851 h 2108795"/>
                <a:gd name="connsiteX44" fmla="*/ 1899818 w 2112761"/>
                <a:gd name="connsiteY44" fmla="*/ 545742 h 2108795"/>
                <a:gd name="connsiteX45" fmla="*/ 1899734 w 2112761"/>
                <a:gd name="connsiteY45" fmla="*/ 546248 h 2108795"/>
                <a:gd name="connsiteX46" fmla="*/ 1991427 w 2112761"/>
                <a:gd name="connsiteY46" fmla="*/ 735201 h 2108795"/>
                <a:gd name="connsiteX47" fmla="*/ 1991596 w 2112761"/>
                <a:gd name="connsiteY47" fmla="*/ 735201 h 2108795"/>
                <a:gd name="connsiteX48" fmla="*/ 2043558 w 2112761"/>
                <a:gd name="connsiteY48" fmla="*/ 952835 h 2108795"/>
                <a:gd name="connsiteX49" fmla="*/ 2043558 w 2112761"/>
                <a:gd name="connsiteY49" fmla="*/ 953594 h 2108795"/>
                <a:gd name="connsiteX50" fmla="*/ 2043558 w 2112761"/>
                <a:gd name="connsiteY50" fmla="*/ 1162877 h 2108795"/>
                <a:gd name="connsiteX51" fmla="*/ 2043558 w 2112761"/>
                <a:gd name="connsiteY51" fmla="*/ 1162118 h 2108795"/>
                <a:gd name="connsiteX52" fmla="*/ 1988728 w 2112761"/>
                <a:gd name="connsiteY52" fmla="*/ 1384729 h 2108795"/>
                <a:gd name="connsiteX53" fmla="*/ 1988559 w 2112761"/>
                <a:gd name="connsiteY53" fmla="*/ 1384729 h 2108795"/>
                <a:gd name="connsiteX54" fmla="*/ 1895179 w 2112761"/>
                <a:gd name="connsiteY54" fmla="*/ 1571574 h 2108795"/>
                <a:gd name="connsiteX55" fmla="*/ 1895263 w 2112761"/>
                <a:gd name="connsiteY55" fmla="*/ 1571152 h 2108795"/>
                <a:gd name="connsiteX56" fmla="*/ 1751017 w 2112761"/>
                <a:gd name="connsiteY56" fmla="*/ 1746102 h 2108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112761" h="2108795">
                  <a:moveTo>
                    <a:pt x="1751017" y="1746102"/>
                  </a:moveTo>
                  <a:lnTo>
                    <a:pt x="1750511" y="1745849"/>
                  </a:lnTo>
                  <a:cubicBezTo>
                    <a:pt x="1661180" y="1702154"/>
                    <a:pt x="1560377" y="1780266"/>
                    <a:pt x="1583237" y="1875418"/>
                  </a:cubicBezTo>
                  <a:lnTo>
                    <a:pt x="1583321" y="1875839"/>
                  </a:lnTo>
                  <a:cubicBezTo>
                    <a:pt x="1612255" y="1996466"/>
                    <a:pt x="1452994" y="2070782"/>
                    <a:pt x="1375557" y="1972762"/>
                  </a:cubicBezTo>
                  <a:lnTo>
                    <a:pt x="1375050" y="1972087"/>
                  </a:lnTo>
                  <a:cubicBezTo>
                    <a:pt x="1313978" y="1894819"/>
                    <a:pt x="1188543" y="1922318"/>
                    <a:pt x="1166949" y="2017723"/>
                  </a:cubicBezTo>
                  <a:lnTo>
                    <a:pt x="1166780" y="2018482"/>
                  </a:lnTo>
                  <a:cubicBezTo>
                    <a:pt x="1139365" y="2139446"/>
                    <a:pt x="962896" y="2138687"/>
                    <a:pt x="936577" y="2017470"/>
                  </a:cubicBezTo>
                  <a:lnTo>
                    <a:pt x="936408" y="2016711"/>
                  </a:lnTo>
                  <a:cubicBezTo>
                    <a:pt x="915657" y="1921138"/>
                    <a:pt x="790476" y="1892541"/>
                    <a:pt x="728728" y="1969304"/>
                  </a:cubicBezTo>
                  <a:lnTo>
                    <a:pt x="728222" y="1969894"/>
                  </a:lnTo>
                  <a:cubicBezTo>
                    <a:pt x="649857" y="2067239"/>
                    <a:pt x="491271" y="1991573"/>
                    <a:pt x="521301" y="1871116"/>
                  </a:cubicBezTo>
                  <a:lnTo>
                    <a:pt x="521385" y="1870694"/>
                  </a:lnTo>
                  <a:cubicBezTo>
                    <a:pt x="545089" y="1775711"/>
                    <a:pt x="444961" y="1696755"/>
                    <a:pt x="355208" y="1739692"/>
                  </a:cubicBezTo>
                  <a:lnTo>
                    <a:pt x="354701" y="1739945"/>
                  </a:lnTo>
                  <a:cubicBezTo>
                    <a:pt x="240992" y="1794353"/>
                    <a:pt x="131585" y="1658796"/>
                    <a:pt x="212058" y="1563054"/>
                  </a:cubicBezTo>
                  <a:lnTo>
                    <a:pt x="212143" y="1563729"/>
                  </a:lnTo>
                  <a:cubicBezTo>
                    <a:pt x="275577" y="1488232"/>
                    <a:pt x="220325" y="1375872"/>
                    <a:pt x="120450" y="1375872"/>
                  </a:cubicBezTo>
                  <a:lnTo>
                    <a:pt x="120197" y="1375872"/>
                  </a:lnTo>
                  <a:cubicBezTo>
                    <a:pt x="-6419" y="1375872"/>
                    <a:pt x="-48343" y="1205307"/>
                    <a:pt x="69753" y="1153177"/>
                  </a:cubicBezTo>
                  <a:lnTo>
                    <a:pt x="69753" y="1153767"/>
                  </a:lnTo>
                  <a:cubicBezTo>
                    <a:pt x="162543" y="1112687"/>
                    <a:pt x="162543" y="986999"/>
                    <a:pt x="69753" y="945159"/>
                  </a:cubicBezTo>
                  <a:lnTo>
                    <a:pt x="69753" y="943556"/>
                  </a:lnTo>
                  <a:cubicBezTo>
                    <a:pt x="-39908" y="890497"/>
                    <a:pt x="-3467" y="726344"/>
                    <a:pt x="123149" y="726344"/>
                  </a:cubicBezTo>
                  <a:lnTo>
                    <a:pt x="123318" y="726344"/>
                  </a:lnTo>
                  <a:cubicBezTo>
                    <a:pt x="223193" y="734779"/>
                    <a:pt x="279457" y="614406"/>
                    <a:pt x="216698" y="538318"/>
                  </a:cubicBezTo>
                  <a:lnTo>
                    <a:pt x="216614" y="538150"/>
                  </a:lnTo>
                  <a:cubicBezTo>
                    <a:pt x="137068" y="441986"/>
                    <a:pt x="247656" y="307272"/>
                    <a:pt x="360859" y="362693"/>
                  </a:cubicBezTo>
                  <a:lnTo>
                    <a:pt x="361365" y="362946"/>
                  </a:lnTo>
                  <a:cubicBezTo>
                    <a:pt x="450697" y="406641"/>
                    <a:pt x="551500" y="328529"/>
                    <a:pt x="528640" y="233378"/>
                  </a:cubicBezTo>
                  <a:lnTo>
                    <a:pt x="528556" y="232956"/>
                  </a:lnTo>
                  <a:cubicBezTo>
                    <a:pt x="499622" y="112329"/>
                    <a:pt x="658883" y="38013"/>
                    <a:pt x="736320" y="136033"/>
                  </a:cubicBezTo>
                  <a:lnTo>
                    <a:pt x="736826" y="136708"/>
                  </a:lnTo>
                  <a:cubicBezTo>
                    <a:pt x="797899" y="213976"/>
                    <a:pt x="923333" y="186477"/>
                    <a:pt x="944928" y="91072"/>
                  </a:cubicBezTo>
                  <a:lnTo>
                    <a:pt x="945097" y="90313"/>
                  </a:lnTo>
                  <a:cubicBezTo>
                    <a:pt x="972512" y="-30651"/>
                    <a:pt x="1148981" y="-29892"/>
                    <a:pt x="1175300" y="91325"/>
                  </a:cubicBezTo>
                  <a:lnTo>
                    <a:pt x="1175468" y="92084"/>
                  </a:lnTo>
                  <a:cubicBezTo>
                    <a:pt x="1196219" y="187658"/>
                    <a:pt x="1321401" y="216254"/>
                    <a:pt x="1383148" y="139492"/>
                  </a:cubicBezTo>
                  <a:lnTo>
                    <a:pt x="1383655" y="138901"/>
                  </a:lnTo>
                  <a:cubicBezTo>
                    <a:pt x="1462020" y="41556"/>
                    <a:pt x="1620606" y="117222"/>
                    <a:pt x="1590576" y="237680"/>
                  </a:cubicBezTo>
                  <a:lnTo>
                    <a:pt x="1590491" y="238102"/>
                  </a:lnTo>
                  <a:cubicBezTo>
                    <a:pt x="1566788" y="333085"/>
                    <a:pt x="1666916" y="412040"/>
                    <a:pt x="1756669" y="369104"/>
                  </a:cubicBezTo>
                  <a:lnTo>
                    <a:pt x="1757175" y="368851"/>
                  </a:lnTo>
                  <a:cubicBezTo>
                    <a:pt x="1870885" y="314442"/>
                    <a:pt x="1980292" y="449999"/>
                    <a:pt x="1899818" y="545742"/>
                  </a:cubicBezTo>
                  <a:lnTo>
                    <a:pt x="1899734" y="546248"/>
                  </a:lnTo>
                  <a:cubicBezTo>
                    <a:pt x="1836299" y="621745"/>
                    <a:pt x="1891551" y="735201"/>
                    <a:pt x="1991427" y="735201"/>
                  </a:cubicBezTo>
                  <a:lnTo>
                    <a:pt x="1991596" y="735201"/>
                  </a:lnTo>
                  <a:cubicBezTo>
                    <a:pt x="2118211" y="735201"/>
                    <a:pt x="2161654" y="900789"/>
                    <a:pt x="2043558" y="952835"/>
                  </a:cubicBezTo>
                  <a:lnTo>
                    <a:pt x="2043558" y="953594"/>
                  </a:lnTo>
                  <a:cubicBezTo>
                    <a:pt x="1950768" y="994675"/>
                    <a:pt x="1950768" y="1121037"/>
                    <a:pt x="2043558" y="1162877"/>
                  </a:cubicBezTo>
                  <a:lnTo>
                    <a:pt x="2043558" y="1162118"/>
                  </a:lnTo>
                  <a:cubicBezTo>
                    <a:pt x="2153218" y="1215177"/>
                    <a:pt x="2115343" y="1384729"/>
                    <a:pt x="1988728" y="1384729"/>
                  </a:cubicBezTo>
                  <a:lnTo>
                    <a:pt x="1988559" y="1384729"/>
                  </a:lnTo>
                  <a:cubicBezTo>
                    <a:pt x="1888683" y="1384729"/>
                    <a:pt x="1832419" y="1495486"/>
                    <a:pt x="1895179" y="1571574"/>
                  </a:cubicBezTo>
                  <a:lnTo>
                    <a:pt x="1895263" y="1571152"/>
                  </a:lnTo>
                  <a:cubicBezTo>
                    <a:pt x="1974893" y="1667400"/>
                    <a:pt x="1864305" y="1801523"/>
                    <a:pt x="1751017" y="1746102"/>
                  </a:cubicBezTo>
                  <a:close/>
                </a:path>
              </a:pathLst>
            </a:custGeom>
            <a:solidFill>
              <a:srgbClr val="D35400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EB6D30B-F770-4A7C-AE81-2CDDEEE0C783}"/>
                </a:ext>
              </a:extLst>
            </p:cNvPr>
            <p:cNvSpPr/>
            <p:nvPr/>
          </p:nvSpPr>
          <p:spPr>
            <a:xfrm>
              <a:off x="3028927" y="-5151508"/>
              <a:ext cx="6130410" cy="6130056"/>
            </a:xfrm>
            <a:custGeom>
              <a:avLst/>
              <a:gdLst>
                <a:gd name="connsiteX0" fmla="*/ 1454436 w 1454435"/>
                <a:gd name="connsiteY0" fmla="*/ 727134 h 1454351"/>
                <a:gd name="connsiteX1" fmla="*/ 744089 w 1454435"/>
                <a:gd name="connsiteY1" fmla="*/ 1454099 h 1454351"/>
                <a:gd name="connsiteX2" fmla="*/ 727218 w 1454435"/>
                <a:gd name="connsiteY2" fmla="*/ 1454352 h 1454351"/>
                <a:gd name="connsiteX3" fmla="*/ 0 w 1454435"/>
                <a:gd name="connsiteY3" fmla="*/ 727134 h 1454351"/>
                <a:gd name="connsiteX4" fmla="*/ 180181 w 1454435"/>
                <a:gd name="connsiteY4" fmla="*/ 248086 h 1454351"/>
                <a:gd name="connsiteX5" fmla="*/ 727134 w 1454435"/>
                <a:gd name="connsiteY5" fmla="*/ 0 h 1454351"/>
                <a:gd name="connsiteX6" fmla="*/ 1454436 w 1454435"/>
                <a:gd name="connsiteY6" fmla="*/ 727134 h 1454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4435" h="1454351">
                  <a:moveTo>
                    <a:pt x="1454436" y="727134"/>
                  </a:moveTo>
                  <a:cubicBezTo>
                    <a:pt x="1454436" y="1123092"/>
                    <a:pt x="1137939" y="1445157"/>
                    <a:pt x="744089" y="1454099"/>
                  </a:cubicBezTo>
                  <a:cubicBezTo>
                    <a:pt x="738521" y="1454267"/>
                    <a:pt x="732870" y="1454352"/>
                    <a:pt x="727218" y="1454352"/>
                  </a:cubicBezTo>
                  <a:cubicBezTo>
                    <a:pt x="325607" y="1454352"/>
                    <a:pt x="0" y="1128829"/>
                    <a:pt x="0" y="727134"/>
                  </a:cubicBezTo>
                  <a:cubicBezTo>
                    <a:pt x="0" y="543663"/>
                    <a:pt x="67990" y="375967"/>
                    <a:pt x="180181" y="248086"/>
                  </a:cubicBezTo>
                  <a:cubicBezTo>
                    <a:pt x="313376" y="95995"/>
                    <a:pt x="509078" y="0"/>
                    <a:pt x="727134" y="0"/>
                  </a:cubicBezTo>
                  <a:cubicBezTo>
                    <a:pt x="1128829" y="-84"/>
                    <a:pt x="1454436" y="325523"/>
                    <a:pt x="1454436" y="727134"/>
                  </a:cubicBezTo>
                  <a:close/>
                </a:path>
              </a:pathLst>
            </a:custGeom>
            <a:solidFill>
              <a:srgbClr val="F1C40F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4B6BB69-D853-4A1B-8CDE-5CEA728B2879}"/>
                </a:ext>
              </a:extLst>
            </p:cNvPr>
            <p:cNvSpPr/>
            <p:nvPr/>
          </p:nvSpPr>
          <p:spPr>
            <a:xfrm>
              <a:off x="3788740" y="-5151508"/>
              <a:ext cx="5370597" cy="6128990"/>
            </a:xfrm>
            <a:custGeom>
              <a:avLst/>
              <a:gdLst>
                <a:gd name="connsiteX0" fmla="*/ 1274171 w 1274170"/>
                <a:gd name="connsiteY0" fmla="*/ 727134 h 1454098"/>
                <a:gd name="connsiteX1" fmla="*/ 563824 w 1274170"/>
                <a:gd name="connsiteY1" fmla="*/ 1454099 h 1454098"/>
                <a:gd name="connsiteX2" fmla="*/ 602627 w 1274170"/>
                <a:gd name="connsiteY2" fmla="*/ 1383157 h 1454098"/>
                <a:gd name="connsiteX3" fmla="*/ 887407 w 1274170"/>
                <a:gd name="connsiteY3" fmla="*/ 1250383 h 1454098"/>
                <a:gd name="connsiteX4" fmla="*/ 926800 w 1274170"/>
                <a:gd name="connsiteY4" fmla="*/ 1188467 h 1454098"/>
                <a:gd name="connsiteX5" fmla="*/ 920389 w 1274170"/>
                <a:gd name="connsiteY5" fmla="*/ 1159618 h 1454098"/>
                <a:gd name="connsiteX6" fmla="*/ 829540 w 1274170"/>
                <a:gd name="connsiteY6" fmla="*/ 1126551 h 1454098"/>
                <a:gd name="connsiteX7" fmla="*/ 612918 w 1274170"/>
                <a:gd name="connsiteY7" fmla="*/ 1227523 h 1454098"/>
                <a:gd name="connsiteX8" fmla="*/ 584153 w 1274170"/>
                <a:gd name="connsiteY8" fmla="*/ 1233934 h 1454098"/>
                <a:gd name="connsiteX9" fmla="*/ 522237 w 1274170"/>
                <a:gd name="connsiteY9" fmla="*/ 1194456 h 1454098"/>
                <a:gd name="connsiteX10" fmla="*/ 555220 w 1274170"/>
                <a:gd name="connsiteY10" fmla="*/ 1103607 h 1454098"/>
                <a:gd name="connsiteX11" fmla="*/ 815115 w 1274170"/>
                <a:gd name="connsiteY11" fmla="*/ 982390 h 1454098"/>
                <a:gd name="connsiteX12" fmla="*/ 854593 w 1274170"/>
                <a:gd name="connsiteY12" fmla="*/ 920474 h 1454098"/>
                <a:gd name="connsiteX13" fmla="*/ 848098 w 1274170"/>
                <a:gd name="connsiteY13" fmla="*/ 891540 h 1454098"/>
                <a:gd name="connsiteX14" fmla="*/ 757332 w 1274170"/>
                <a:gd name="connsiteY14" fmla="*/ 858473 h 1454098"/>
                <a:gd name="connsiteX15" fmla="*/ 627343 w 1274170"/>
                <a:gd name="connsiteY15" fmla="*/ 919124 h 1454098"/>
                <a:gd name="connsiteX16" fmla="*/ 598578 w 1274170"/>
                <a:gd name="connsiteY16" fmla="*/ 925535 h 1454098"/>
                <a:gd name="connsiteX17" fmla="*/ 536662 w 1274170"/>
                <a:gd name="connsiteY17" fmla="*/ 886057 h 1454098"/>
                <a:gd name="connsiteX18" fmla="*/ 569644 w 1274170"/>
                <a:gd name="connsiteY18" fmla="*/ 795208 h 1454098"/>
                <a:gd name="connsiteX19" fmla="*/ 798666 w 1274170"/>
                <a:gd name="connsiteY19" fmla="*/ 688415 h 1454098"/>
                <a:gd name="connsiteX20" fmla="*/ 838059 w 1274170"/>
                <a:gd name="connsiteY20" fmla="*/ 626499 h 1454098"/>
                <a:gd name="connsiteX21" fmla="*/ 831648 w 1274170"/>
                <a:gd name="connsiteY21" fmla="*/ 597650 h 1454098"/>
                <a:gd name="connsiteX22" fmla="*/ 740883 w 1274170"/>
                <a:gd name="connsiteY22" fmla="*/ 564583 h 1454098"/>
                <a:gd name="connsiteX23" fmla="*/ 381872 w 1274170"/>
                <a:gd name="connsiteY23" fmla="*/ 731942 h 1454098"/>
                <a:gd name="connsiteX24" fmla="*/ 353107 w 1274170"/>
                <a:gd name="connsiteY24" fmla="*/ 738353 h 1454098"/>
                <a:gd name="connsiteX25" fmla="*/ 291106 w 1274170"/>
                <a:gd name="connsiteY25" fmla="*/ 698875 h 1454098"/>
                <a:gd name="connsiteX26" fmla="*/ 324089 w 1274170"/>
                <a:gd name="connsiteY26" fmla="*/ 608025 h 1454098"/>
                <a:gd name="connsiteX27" fmla="*/ 565511 w 1274170"/>
                <a:gd name="connsiteY27" fmla="*/ 495497 h 1454098"/>
                <a:gd name="connsiteX28" fmla="*/ 604904 w 1274170"/>
                <a:gd name="connsiteY28" fmla="*/ 433581 h 1454098"/>
                <a:gd name="connsiteX29" fmla="*/ 598493 w 1274170"/>
                <a:gd name="connsiteY29" fmla="*/ 404732 h 1454098"/>
                <a:gd name="connsiteX30" fmla="*/ 507644 w 1274170"/>
                <a:gd name="connsiteY30" fmla="*/ 371665 h 1454098"/>
                <a:gd name="connsiteX31" fmla="*/ 309580 w 1274170"/>
                <a:gd name="connsiteY31" fmla="*/ 463780 h 1454098"/>
                <a:gd name="connsiteX32" fmla="*/ 280815 w 1274170"/>
                <a:gd name="connsiteY32" fmla="*/ 470191 h 1454098"/>
                <a:gd name="connsiteX33" fmla="*/ 218899 w 1274170"/>
                <a:gd name="connsiteY33" fmla="*/ 430713 h 1454098"/>
                <a:gd name="connsiteX34" fmla="*/ 251882 w 1274170"/>
                <a:gd name="connsiteY34" fmla="*/ 339863 h 1454098"/>
                <a:gd name="connsiteX35" fmla="*/ 425145 w 1274170"/>
                <a:gd name="connsiteY35" fmla="*/ 259052 h 1454098"/>
                <a:gd name="connsiteX36" fmla="*/ 464539 w 1274170"/>
                <a:gd name="connsiteY36" fmla="*/ 197136 h 1454098"/>
                <a:gd name="connsiteX37" fmla="*/ 458128 w 1274170"/>
                <a:gd name="connsiteY37" fmla="*/ 168287 h 1454098"/>
                <a:gd name="connsiteX38" fmla="*/ 367278 w 1274170"/>
                <a:gd name="connsiteY38" fmla="*/ 135220 h 1454098"/>
                <a:gd name="connsiteX39" fmla="*/ 82667 w 1274170"/>
                <a:gd name="connsiteY39" fmla="*/ 267993 h 1454098"/>
                <a:gd name="connsiteX40" fmla="*/ 53902 w 1274170"/>
                <a:gd name="connsiteY40" fmla="*/ 274404 h 1454098"/>
                <a:gd name="connsiteX41" fmla="*/ 0 w 1274170"/>
                <a:gd name="connsiteY41" fmla="*/ 248086 h 1454098"/>
                <a:gd name="connsiteX42" fmla="*/ 546953 w 1274170"/>
                <a:gd name="connsiteY42" fmla="*/ 0 h 1454098"/>
                <a:gd name="connsiteX43" fmla="*/ 1274171 w 1274170"/>
                <a:gd name="connsiteY43" fmla="*/ 727134 h 145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274170" h="1454098">
                  <a:moveTo>
                    <a:pt x="1274171" y="727134"/>
                  </a:moveTo>
                  <a:cubicBezTo>
                    <a:pt x="1274171" y="1123092"/>
                    <a:pt x="957674" y="1445157"/>
                    <a:pt x="563824" y="1454099"/>
                  </a:cubicBezTo>
                  <a:cubicBezTo>
                    <a:pt x="559943" y="1425334"/>
                    <a:pt x="574958" y="1396147"/>
                    <a:pt x="602627" y="1383157"/>
                  </a:cubicBezTo>
                  <a:lnTo>
                    <a:pt x="887407" y="1250383"/>
                  </a:lnTo>
                  <a:cubicBezTo>
                    <a:pt x="912291" y="1238826"/>
                    <a:pt x="926800" y="1214195"/>
                    <a:pt x="926800" y="1188467"/>
                  </a:cubicBezTo>
                  <a:cubicBezTo>
                    <a:pt x="926800" y="1178766"/>
                    <a:pt x="924776" y="1168981"/>
                    <a:pt x="920389" y="1159618"/>
                  </a:cubicBezTo>
                  <a:cubicBezTo>
                    <a:pt x="904362" y="1125454"/>
                    <a:pt x="863703" y="1110608"/>
                    <a:pt x="829540" y="1126551"/>
                  </a:cubicBezTo>
                  <a:lnTo>
                    <a:pt x="612918" y="1227523"/>
                  </a:lnTo>
                  <a:cubicBezTo>
                    <a:pt x="603639" y="1231909"/>
                    <a:pt x="593770" y="1233934"/>
                    <a:pt x="584153" y="1233934"/>
                  </a:cubicBezTo>
                  <a:cubicBezTo>
                    <a:pt x="558425" y="1233934"/>
                    <a:pt x="533794" y="1219341"/>
                    <a:pt x="522237" y="1194456"/>
                  </a:cubicBezTo>
                  <a:cubicBezTo>
                    <a:pt x="506210" y="1160208"/>
                    <a:pt x="520972" y="1119550"/>
                    <a:pt x="555220" y="1103607"/>
                  </a:cubicBezTo>
                  <a:lnTo>
                    <a:pt x="815115" y="982390"/>
                  </a:lnTo>
                  <a:cubicBezTo>
                    <a:pt x="840000" y="970833"/>
                    <a:pt x="854593" y="946286"/>
                    <a:pt x="854593" y="920474"/>
                  </a:cubicBezTo>
                  <a:cubicBezTo>
                    <a:pt x="854593" y="910688"/>
                    <a:pt x="852484" y="900903"/>
                    <a:pt x="848098" y="891540"/>
                  </a:cubicBezTo>
                  <a:cubicBezTo>
                    <a:pt x="832155" y="857377"/>
                    <a:pt x="791496" y="842530"/>
                    <a:pt x="757332" y="858473"/>
                  </a:cubicBezTo>
                  <a:lnTo>
                    <a:pt x="627343" y="919124"/>
                  </a:lnTo>
                  <a:cubicBezTo>
                    <a:pt x="618063" y="923510"/>
                    <a:pt x="608194" y="925535"/>
                    <a:pt x="598578" y="925535"/>
                  </a:cubicBezTo>
                  <a:cubicBezTo>
                    <a:pt x="572850" y="925535"/>
                    <a:pt x="548218" y="910942"/>
                    <a:pt x="536662" y="886057"/>
                  </a:cubicBezTo>
                  <a:cubicBezTo>
                    <a:pt x="520634" y="851809"/>
                    <a:pt x="535481" y="811150"/>
                    <a:pt x="569644" y="795208"/>
                  </a:cubicBezTo>
                  <a:lnTo>
                    <a:pt x="798666" y="688415"/>
                  </a:lnTo>
                  <a:cubicBezTo>
                    <a:pt x="823550" y="676859"/>
                    <a:pt x="838059" y="652227"/>
                    <a:pt x="838059" y="626499"/>
                  </a:cubicBezTo>
                  <a:cubicBezTo>
                    <a:pt x="838059" y="616798"/>
                    <a:pt x="836035" y="607013"/>
                    <a:pt x="831648" y="597650"/>
                  </a:cubicBezTo>
                  <a:cubicBezTo>
                    <a:pt x="815706" y="563486"/>
                    <a:pt x="775047" y="548640"/>
                    <a:pt x="740883" y="564583"/>
                  </a:cubicBezTo>
                  <a:lnTo>
                    <a:pt x="381872" y="731942"/>
                  </a:lnTo>
                  <a:cubicBezTo>
                    <a:pt x="372593" y="736328"/>
                    <a:pt x="362723" y="738353"/>
                    <a:pt x="353107" y="738353"/>
                  </a:cubicBezTo>
                  <a:cubicBezTo>
                    <a:pt x="327379" y="738353"/>
                    <a:pt x="302747" y="723759"/>
                    <a:pt x="291106" y="698875"/>
                  </a:cubicBezTo>
                  <a:cubicBezTo>
                    <a:pt x="275164" y="664627"/>
                    <a:pt x="289926" y="623968"/>
                    <a:pt x="324089" y="608025"/>
                  </a:cubicBezTo>
                  <a:lnTo>
                    <a:pt x="565511" y="495497"/>
                  </a:lnTo>
                  <a:cubicBezTo>
                    <a:pt x="590395" y="483940"/>
                    <a:pt x="604904" y="459309"/>
                    <a:pt x="604904" y="433581"/>
                  </a:cubicBezTo>
                  <a:cubicBezTo>
                    <a:pt x="604904" y="423880"/>
                    <a:pt x="602880" y="414095"/>
                    <a:pt x="598493" y="404732"/>
                  </a:cubicBezTo>
                  <a:cubicBezTo>
                    <a:pt x="582466" y="370568"/>
                    <a:pt x="541807" y="355722"/>
                    <a:pt x="507644" y="371665"/>
                  </a:cubicBezTo>
                  <a:lnTo>
                    <a:pt x="309580" y="463780"/>
                  </a:lnTo>
                  <a:cubicBezTo>
                    <a:pt x="300301" y="468166"/>
                    <a:pt x="290432" y="470191"/>
                    <a:pt x="280815" y="470191"/>
                  </a:cubicBezTo>
                  <a:cubicBezTo>
                    <a:pt x="255087" y="470191"/>
                    <a:pt x="230456" y="455597"/>
                    <a:pt x="218899" y="430713"/>
                  </a:cubicBezTo>
                  <a:cubicBezTo>
                    <a:pt x="202872" y="396549"/>
                    <a:pt x="217718" y="355806"/>
                    <a:pt x="251882" y="339863"/>
                  </a:cubicBezTo>
                  <a:lnTo>
                    <a:pt x="425145" y="259052"/>
                  </a:lnTo>
                  <a:cubicBezTo>
                    <a:pt x="450030" y="247495"/>
                    <a:pt x="464539" y="222864"/>
                    <a:pt x="464539" y="197136"/>
                  </a:cubicBezTo>
                  <a:cubicBezTo>
                    <a:pt x="464539" y="187435"/>
                    <a:pt x="462514" y="177566"/>
                    <a:pt x="458128" y="168287"/>
                  </a:cubicBezTo>
                  <a:cubicBezTo>
                    <a:pt x="442101" y="134039"/>
                    <a:pt x="401526" y="119277"/>
                    <a:pt x="367278" y="135220"/>
                  </a:cubicBezTo>
                  <a:lnTo>
                    <a:pt x="82667" y="267993"/>
                  </a:lnTo>
                  <a:cubicBezTo>
                    <a:pt x="73388" y="272380"/>
                    <a:pt x="63519" y="274404"/>
                    <a:pt x="53902" y="274404"/>
                  </a:cubicBezTo>
                  <a:cubicBezTo>
                    <a:pt x="33067" y="274404"/>
                    <a:pt x="13075" y="264872"/>
                    <a:pt x="0" y="248086"/>
                  </a:cubicBezTo>
                  <a:cubicBezTo>
                    <a:pt x="133195" y="95995"/>
                    <a:pt x="328897" y="0"/>
                    <a:pt x="546953" y="0"/>
                  </a:cubicBezTo>
                  <a:cubicBezTo>
                    <a:pt x="948563" y="-84"/>
                    <a:pt x="1274171" y="325523"/>
                    <a:pt x="1274171" y="727134"/>
                  </a:cubicBezTo>
                  <a:close/>
                </a:path>
              </a:pathLst>
            </a:custGeom>
            <a:solidFill>
              <a:srgbClr val="F39C12"/>
            </a:solidFill>
            <a:ln w="8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" name="Graphic 4">
            <a:extLst>
              <a:ext uri="{FF2B5EF4-FFF2-40B4-BE49-F238E27FC236}">
                <a16:creationId xmlns:a16="http://schemas.microsoft.com/office/drawing/2014/main" id="{44E6D790-A230-4731-BB00-83FB1C9E8CC9}"/>
              </a:ext>
            </a:extLst>
          </p:cNvPr>
          <p:cNvGrpSpPr/>
          <p:nvPr/>
        </p:nvGrpSpPr>
        <p:grpSpPr>
          <a:xfrm>
            <a:off x="2237063" y="-660036"/>
            <a:ext cx="320124" cy="350693"/>
            <a:chOff x="6767577" y="3308419"/>
            <a:chExt cx="662072" cy="72529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1FB082-78C3-42F2-BB9B-5ED3F5B3488D}"/>
                </a:ext>
              </a:extLst>
            </p:cNvPr>
            <p:cNvSpPr/>
            <p:nvPr/>
          </p:nvSpPr>
          <p:spPr>
            <a:xfrm>
              <a:off x="6767577" y="3308419"/>
              <a:ext cx="662072" cy="725293"/>
            </a:xfrm>
            <a:custGeom>
              <a:avLst/>
              <a:gdLst>
                <a:gd name="connsiteX0" fmla="*/ 320927 w 662072"/>
                <a:gd name="connsiteY0" fmla="*/ 3423 h 725293"/>
                <a:gd name="connsiteX1" fmla="*/ 94423 w 662072"/>
                <a:gd name="connsiteY1" fmla="*/ 169539 h 725293"/>
                <a:gd name="connsiteX2" fmla="*/ 11365 w 662072"/>
                <a:gd name="connsiteY2" fmla="*/ 290316 h 725293"/>
                <a:gd name="connsiteX3" fmla="*/ 64228 w 662072"/>
                <a:gd name="connsiteY3" fmla="*/ 539395 h 725293"/>
                <a:gd name="connsiteX4" fmla="*/ 200150 w 662072"/>
                <a:gd name="connsiteY4" fmla="*/ 622453 h 725293"/>
                <a:gd name="connsiteX5" fmla="*/ 328452 w 662072"/>
                <a:gd name="connsiteY5" fmla="*/ 720560 h 725293"/>
                <a:gd name="connsiteX6" fmla="*/ 592676 w 662072"/>
                <a:gd name="connsiteY6" fmla="*/ 577114 h 725293"/>
                <a:gd name="connsiteX7" fmla="*/ 660589 w 662072"/>
                <a:gd name="connsiteY7" fmla="*/ 312890 h 725293"/>
                <a:gd name="connsiteX8" fmla="*/ 585055 w 662072"/>
                <a:gd name="connsiteY8" fmla="*/ 101530 h 725293"/>
                <a:gd name="connsiteX9" fmla="*/ 320927 w 662072"/>
                <a:gd name="connsiteY9" fmla="*/ 3423 h 72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2072" h="725293">
                  <a:moveTo>
                    <a:pt x="320927" y="3423"/>
                  </a:moveTo>
                  <a:cubicBezTo>
                    <a:pt x="231678" y="18187"/>
                    <a:pt x="178719" y="76575"/>
                    <a:pt x="94423" y="169539"/>
                  </a:cubicBezTo>
                  <a:cubicBezTo>
                    <a:pt x="48417" y="220212"/>
                    <a:pt x="25462" y="245644"/>
                    <a:pt x="11365" y="290316"/>
                  </a:cubicBezTo>
                  <a:cubicBezTo>
                    <a:pt x="-15115" y="374422"/>
                    <a:pt x="5554" y="477006"/>
                    <a:pt x="64228" y="539395"/>
                  </a:cubicBezTo>
                  <a:cubicBezTo>
                    <a:pt x="99471" y="576923"/>
                    <a:pt x="113473" y="562636"/>
                    <a:pt x="200150" y="622453"/>
                  </a:cubicBezTo>
                  <a:cubicBezTo>
                    <a:pt x="290924" y="685032"/>
                    <a:pt x="287209" y="708654"/>
                    <a:pt x="328452" y="720560"/>
                  </a:cubicBezTo>
                  <a:cubicBezTo>
                    <a:pt x="421416" y="747325"/>
                    <a:pt x="536192" y="655314"/>
                    <a:pt x="592676" y="577114"/>
                  </a:cubicBezTo>
                  <a:cubicBezTo>
                    <a:pt x="669923" y="470148"/>
                    <a:pt x="663446" y="353752"/>
                    <a:pt x="660589" y="312890"/>
                  </a:cubicBezTo>
                  <a:cubicBezTo>
                    <a:pt x="656969" y="261646"/>
                    <a:pt x="650969" y="175825"/>
                    <a:pt x="585055" y="101530"/>
                  </a:cubicBezTo>
                  <a:cubicBezTo>
                    <a:pt x="521714" y="29902"/>
                    <a:pt x="418844" y="-12770"/>
                    <a:pt x="320927" y="3423"/>
                  </a:cubicBezTo>
                  <a:close/>
                </a:path>
              </a:pathLst>
            </a:custGeom>
            <a:solidFill>
              <a:srgbClr val="7F8C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9FB2807-2734-493E-A4D1-1EAB5E7066FD}"/>
                </a:ext>
              </a:extLst>
            </p:cNvPr>
            <p:cNvSpPr/>
            <p:nvPr/>
          </p:nvSpPr>
          <p:spPr>
            <a:xfrm>
              <a:off x="6962298" y="3308419"/>
              <a:ext cx="467351" cy="706844"/>
            </a:xfrm>
            <a:custGeom>
              <a:avLst/>
              <a:gdLst>
                <a:gd name="connsiteX0" fmla="*/ 397955 w 467351"/>
                <a:gd name="connsiteY0" fmla="*/ 577114 h 706844"/>
                <a:gd name="connsiteX1" fmla="*/ 465868 w 467351"/>
                <a:gd name="connsiteY1" fmla="*/ 312890 h 706844"/>
                <a:gd name="connsiteX2" fmla="*/ 390334 w 467351"/>
                <a:gd name="connsiteY2" fmla="*/ 101530 h 706844"/>
                <a:gd name="connsiteX3" fmla="*/ 126111 w 467351"/>
                <a:gd name="connsiteY3" fmla="*/ 3423 h 706844"/>
                <a:gd name="connsiteX4" fmla="*/ 0 w 467351"/>
                <a:gd name="connsiteY4" fmla="*/ 66288 h 706844"/>
                <a:gd name="connsiteX5" fmla="*/ 857 w 467351"/>
                <a:gd name="connsiteY5" fmla="*/ 68669 h 706844"/>
                <a:gd name="connsiteX6" fmla="*/ 45720 w 467351"/>
                <a:gd name="connsiteY6" fmla="*/ 84290 h 706844"/>
                <a:gd name="connsiteX7" fmla="*/ 142589 w 467351"/>
                <a:gd name="connsiteY7" fmla="*/ 37522 h 706844"/>
                <a:gd name="connsiteX8" fmla="*/ 187452 w 467351"/>
                <a:gd name="connsiteY8" fmla="*/ 53143 h 706844"/>
                <a:gd name="connsiteX9" fmla="*/ 171831 w 467351"/>
                <a:gd name="connsiteY9" fmla="*/ 98006 h 706844"/>
                <a:gd name="connsiteX10" fmla="*/ 53816 w 467351"/>
                <a:gd name="connsiteY10" fmla="*/ 154966 h 706844"/>
                <a:gd name="connsiteX11" fmla="*/ 38195 w 467351"/>
                <a:gd name="connsiteY11" fmla="*/ 199828 h 706844"/>
                <a:gd name="connsiteX12" fmla="*/ 83058 w 467351"/>
                <a:gd name="connsiteY12" fmla="*/ 215449 h 706844"/>
                <a:gd name="connsiteX13" fmla="*/ 258604 w 467351"/>
                <a:gd name="connsiteY13" fmla="*/ 130677 h 706844"/>
                <a:gd name="connsiteX14" fmla="*/ 303467 w 467351"/>
                <a:gd name="connsiteY14" fmla="*/ 146298 h 706844"/>
                <a:gd name="connsiteX15" fmla="*/ 287846 w 467351"/>
                <a:gd name="connsiteY15" fmla="*/ 191161 h 706844"/>
                <a:gd name="connsiteX16" fmla="*/ 175832 w 467351"/>
                <a:gd name="connsiteY16" fmla="*/ 245263 h 706844"/>
                <a:gd name="connsiteX17" fmla="*/ 160211 w 467351"/>
                <a:gd name="connsiteY17" fmla="*/ 290125 h 706844"/>
                <a:gd name="connsiteX18" fmla="*/ 205073 w 467351"/>
                <a:gd name="connsiteY18" fmla="*/ 305746 h 706844"/>
                <a:gd name="connsiteX19" fmla="*/ 268605 w 467351"/>
                <a:gd name="connsiteY19" fmla="*/ 275076 h 706844"/>
                <a:gd name="connsiteX20" fmla="*/ 313468 w 467351"/>
                <a:gd name="connsiteY20" fmla="*/ 290697 h 706844"/>
                <a:gd name="connsiteX21" fmla="*/ 297847 w 467351"/>
                <a:gd name="connsiteY21" fmla="*/ 335560 h 706844"/>
                <a:gd name="connsiteX22" fmla="*/ 170688 w 467351"/>
                <a:gd name="connsiteY22" fmla="*/ 396901 h 706844"/>
                <a:gd name="connsiteX23" fmla="*/ 155067 w 467351"/>
                <a:gd name="connsiteY23" fmla="*/ 441763 h 706844"/>
                <a:gd name="connsiteX24" fmla="*/ 199930 w 467351"/>
                <a:gd name="connsiteY24" fmla="*/ 457384 h 706844"/>
                <a:gd name="connsiteX25" fmla="*/ 305848 w 467351"/>
                <a:gd name="connsiteY25" fmla="*/ 406235 h 706844"/>
                <a:gd name="connsiteX26" fmla="*/ 350710 w 467351"/>
                <a:gd name="connsiteY26" fmla="*/ 421856 h 706844"/>
                <a:gd name="connsiteX27" fmla="*/ 335090 w 467351"/>
                <a:gd name="connsiteY27" fmla="*/ 466719 h 706844"/>
                <a:gd name="connsiteX28" fmla="*/ 195834 w 467351"/>
                <a:gd name="connsiteY28" fmla="*/ 533965 h 706844"/>
                <a:gd name="connsiteX29" fmla="*/ 180213 w 467351"/>
                <a:gd name="connsiteY29" fmla="*/ 578828 h 706844"/>
                <a:gd name="connsiteX30" fmla="*/ 225076 w 467351"/>
                <a:gd name="connsiteY30" fmla="*/ 594449 h 706844"/>
                <a:gd name="connsiteX31" fmla="*/ 300704 w 467351"/>
                <a:gd name="connsiteY31" fmla="*/ 557873 h 706844"/>
                <a:gd name="connsiteX32" fmla="*/ 345567 w 467351"/>
                <a:gd name="connsiteY32" fmla="*/ 573494 h 706844"/>
                <a:gd name="connsiteX33" fmla="*/ 329946 w 467351"/>
                <a:gd name="connsiteY33" fmla="*/ 618357 h 706844"/>
                <a:gd name="connsiteX34" fmla="*/ 254317 w 467351"/>
                <a:gd name="connsiteY34" fmla="*/ 654933 h 706844"/>
                <a:gd name="connsiteX35" fmla="*/ 238697 w 467351"/>
                <a:gd name="connsiteY35" fmla="*/ 699796 h 706844"/>
                <a:gd name="connsiteX36" fmla="*/ 243459 w 467351"/>
                <a:gd name="connsiteY36" fmla="*/ 706844 h 706844"/>
                <a:gd name="connsiteX37" fmla="*/ 397955 w 467351"/>
                <a:gd name="connsiteY37" fmla="*/ 577114 h 70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7351" h="706844">
                  <a:moveTo>
                    <a:pt x="397955" y="577114"/>
                  </a:moveTo>
                  <a:cubicBezTo>
                    <a:pt x="475202" y="470148"/>
                    <a:pt x="468725" y="353752"/>
                    <a:pt x="465868" y="312890"/>
                  </a:cubicBezTo>
                  <a:cubicBezTo>
                    <a:pt x="462248" y="261646"/>
                    <a:pt x="456248" y="175825"/>
                    <a:pt x="390334" y="101530"/>
                  </a:cubicBezTo>
                  <a:cubicBezTo>
                    <a:pt x="326803" y="29902"/>
                    <a:pt x="223933" y="-12770"/>
                    <a:pt x="126111" y="3423"/>
                  </a:cubicBezTo>
                  <a:cubicBezTo>
                    <a:pt x="76771" y="11519"/>
                    <a:pt x="38576" y="33046"/>
                    <a:pt x="0" y="66288"/>
                  </a:cubicBezTo>
                  <a:cubicBezTo>
                    <a:pt x="286" y="67050"/>
                    <a:pt x="476" y="67907"/>
                    <a:pt x="857" y="68669"/>
                  </a:cubicBezTo>
                  <a:cubicBezTo>
                    <a:pt x="8954" y="85433"/>
                    <a:pt x="29051" y="92386"/>
                    <a:pt x="45720" y="84290"/>
                  </a:cubicBezTo>
                  <a:lnTo>
                    <a:pt x="142589" y="37522"/>
                  </a:lnTo>
                  <a:cubicBezTo>
                    <a:pt x="159353" y="29426"/>
                    <a:pt x="179356" y="36475"/>
                    <a:pt x="187452" y="53143"/>
                  </a:cubicBezTo>
                  <a:cubicBezTo>
                    <a:pt x="195548" y="69907"/>
                    <a:pt x="188500" y="89910"/>
                    <a:pt x="171831" y="98006"/>
                  </a:cubicBezTo>
                  <a:lnTo>
                    <a:pt x="53816" y="154966"/>
                  </a:lnTo>
                  <a:cubicBezTo>
                    <a:pt x="37052" y="163062"/>
                    <a:pt x="30099" y="183160"/>
                    <a:pt x="38195" y="199828"/>
                  </a:cubicBezTo>
                  <a:cubicBezTo>
                    <a:pt x="46292" y="216497"/>
                    <a:pt x="66389" y="223546"/>
                    <a:pt x="83058" y="215449"/>
                  </a:cubicBezTo>
                  <a:lnTo>
                    <a:pt x="258604" y="130677"/>
                  </a:lnTo>
                  <a:cubicBezTo>
                    <a:pt x="275368" y="122581"/>
                    <a:pt x="295370" y="129629"/>
                    <a:pt x="303467" y="146298"/>
                  </a:cubicBezTo>
                  <a:cubicBezTo>
                    <a:pt x="311563" y="162967"/>
                    <a:pt x="304514" y="183064"/>
                    <a:pt x="287846" y="191161"/>
                  </a:cubicBezTo>
                  <a:lnTo>
                    <a:pt x="175832" y="245263"/>
                  </a:lnTo>
                  <a:cubicBezTo>
                    <a:pt x="159163" y="253359"/>
                    <a:pt x="152114" y="273457"/>
                    <a:pt x="160211" y="290125"/>
                  </a:cubicBezTo>
                  <a:cubicBezTo>
                    <a:pt x="168307" y="306889"/>
                    <a:pt x="188404" y="313843"/>
                    <a:pt x="205073" y="305746"/>
                  </a:cubicBezTo>
                  <a:lnTo>
                    <a:pt x="268605" y="275076"/>
                  </a:lnTo>
                  <a:cubicBezTo>
                    <a:pt x="285369" y="266980"/>
                    <a:pt x="305372" y="274028"/>
                    <a:pt x="313468" y="290697"/>
                  </a:cubicBezTo>
                  <a:cubicBezTo>
                    <a:pt x="321564" y="307461"/>
                    <a:pt x="314516" y="327463"/>
                    <a:pt x="297847" y="335560"/>
                  </a:cubicBezTo>
                  <a:lnTo>
                    <a:pt x="170688" y="396901"/>
                  </a:lnTo>
                  <a:cubicBezTo>
                    <a:pt x="154019" y="404997"/>
                    <a:pt x="146971" y="425095"/>
                    <a:pt x="155067" y="441763"/>
                  </a:cubicBezTo>
                  <a:cubicBezTo>
                    <a:pt x="163163" y="458432"/>
                    <a:pt x="183261" y="465481"/>
                    <a:pt x="199930" y="457384"/>
                  </a:cubicBezTo>
                  <a:lnTo>
                    <a:pt x="305848" y="406235"/>
                  </a:lnTo>
                  <a:cubicBezTo>
                    <a:pt x="322517" y="398139"/>
                    <a:pt x="342614" y="405187"/>
                    <a:pt x="350710" y="421856"/>
                  </a:cubicBezTo>
                  <a:cubicBezTo>
                    <a:pt x="358807" y="438525"/>
                    <a:pt x="351758" y="458623"/>
                    <a:pt x="335090" y="466719"/>
                  </a:cubicBezTo>
                  <a:lnTo>
                    <a:pt x="195834" y="533965"/>
                  </a:lnTo>
                  <a:cubicBezTo>
                    <a:pt x="179070" y="542062"/>
                    <a:pt x="172117" y="562159"/>
                    <a:pt x="180213" y="578828"/>
                  </a:cubicBezTo>
                  <a:cubicBezTo>
                    <a:pt x="188309" y="595497"/>
                    <a:pt x="208407" y="602545"/>
                    <a:pt x="225076" y="594449"/>
                  </a:cubicBezTo>
                  <a:lnTo>
                    <a:pt x="300704" y="557873"/>
                  </a:lnTo>
                  <a:cubicBezTo>
                    <a:pt x="317373" y="549777"/>
                    <a:pt x="337471" y="556825"/>
                    <a:pt x="345567" y="573494"/>
                  </a:cubicBezTo>
                  <a:cubicBezTo>
                    <a:pt x="353663" y="590163"/>
                    <a:pt x="346615" y="610261"/>
                    <a:pt x="329946" y="618357"/>
                  </a:cubicBezTo>
                  <a:lnTo>
                    <a:pt x="254317" y="654933"/>
                  </a:lnTo>
                  <a:cubicBezTo>
                    <a:pt x="237554" y="663029"/>
                    <a:pt x="230600" y="683127"/>
                    <a:pt x="238697" y="699796"/>
                  </a:cubicBezTo>
                  <a:cubicBezTo>
                    <a:pt x="239935" y="702463"/>
                    <a:pt x="241649" y="704749"/>
                    <a:pt x="243459" y="706844"/>
                  </a:cubicBezTo>
                  <a:cubicBezTo>
                    <a:pt x="304800" y="680079"/>
                    <a:pt x="362712" y="625882"/>
                    <a:pt x="397955" y="577114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0BA1879-E736-411C-AB09-94E83A3C540B}"/>
                </a:ext>
              </a:extLst>
            </p:cNvPr>
            <p:cNvSpPr/>
            <p:nvPr/>
          </p:nvSpPr>
          <p:spPr>
            <a:xfrm>
              <a:off x="6947388" y="3650310"/>
              <a:ext cx="101222" cy="85540"/>
            </a:xfrm>
            <a:custGeom>
              <a:avLst/>
              <a:gdLst>
                <a:gd name="connsiteX0" fmla="*/ 83204 w 101222"/>
                <a:gd name="connsiteY0" fmla="*/ 63868 h 85540"/>
                <a:gd name="connsiteX1" fmla="*/ 49867 w 101222"/>
                <a:gd name="connsiteY1" fmla="*/ 81585 h 85540"/>
                <a:gd name="connsiteX2" fmla="*/ 3956 w 101222"/>
                <a:gd name="connsiteY2" fmla="*/ 67583 h 85540"/>
                <a:gd name="connsiteX3" fmla="*/ 3956 w 101222"/>
                <a:gd name="connsiteY3" fmla="*/ 67583 h 85540"/>
                <a:gd name="connsiteX4" fmla="*/ 17958 w 101222"/>
                <a:gd name="connsiteY4" fmla="*/ 21673 h 85540"/>
                <a:gd name="connsiteX5" fmla="*/ 51295 w 101222"/>
                <a:gd name="connsiteY5" fmla="*/ 3956 h 85540"/>
                <a:gd name="connsiteX6" fmla="*/ 97206 w 101222"/>
                <a:gd name="connsiteY6" fmla="*/ 17958 h 85540"/>
                <a:gd name="connsiteX7" fmla="*/ 97206 w 101222"/>
                <a:gd name="connsiteY7" fmla="*/ 17958 h 85540"/>
                <a:gd name="connsiteX8" fmla="*/ 83204 w 101222"/>
                <a:gd name="connsiteY8" fmla="*/ 63868 h 8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22" h="85540">
                  <a:moveTo>
                    <a:pt x="83204" y="63868"/>
                  </a:moveTo>
                  <a:lnTo>
                    <a:pt x="49867" y="81585"/>
                  </a:lnTo>
                  <a:cubicBezTo>
                    <a:pt x="33293" y="90348"/>
                    <a:pt x="12719" y="84061"/>
                    <a:pt x="3956" y="67583"/>
                  </a:cubicBezTo>
                  <a:lnTo>
                    <a:pt x="3956" y="67583"/>
                  </a:lnTo>
                  <a:cubicBezTo>
                    <a:pt x="-4807" y="51010"/>
                    <a:pt x="1480" y="30436"/>
                    <a:pt x="17958" y="21673"/>
                  </a:cubicBezTo>
                  <a:lnTo>
                    <a:pt x="51295" y="3956"/>
                  </a:lnTo>
                  <a:cubicBezTo>
                    <a:pt x="67869" y="-4807"/>
                    <a:pt x="88443" y="1480"/>
                    <a:pt x="97206" y="17958"/>
                  </a:cubicBezTo>
                  <a:lnTo>
                    <a:pt x="97206" y="17958"/>
                  </a:lnTo>
                  <a:cubicBezTo>
                    <a:pt x="106064" y="34531"/>
                    <a:pt x="99778" y="55105"/>
                    <a:pt x="83204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F8113AE-0360-4773-A539-515BD267F35C}"/>
                </a:ext>
              </a:extLst>
            </p:cNvPr>
            <p:cNvSpPr/>
            <p:nvPr/>
          </p:nvSpPr>
          <p:spPr>
            <a:xfrm>
              <a:off x="6954913" y="3818807"/>
              <a:ext cx="82397" cy="75539"/>
            </a:xfrm>
            <a:custGeom>
              <a:avLst/>
              <a:gdLst>
                <a:gd name="connsiteX0" fmla="*/ 64440 w 82397"/>
                <a:gd name="connsiteY0" fmla="*/ 63868 h 75539"/>
                <a:gd name="connsiteX1" fmla="*/ 49867 w 82397"/>
                <a:gd name="connsiteY1" fmla="*/ 71584 h 75539"/>
                <a:gd name="connsiteX2" fmla="*/ 3956 w 82397"/>
                <a:gd name="connsiteY2" fmla="*/ 57582 h 75539"/>
                <a:gd name="connsiteX3" fmla="*/ 3956 w 82397"/>
                <a:gd name="connsiteY3" fmla="*/ 57582 h 75539"/>
                <a:gd name="connsiteX4" fmla="*/ 17958 w 82397"/>
                <a:gd name="connsiteY4" fmla="*/ 11671 h 75539"/>
                <a:gd name="connsiteX5" fmla="*/ 32531 w 82397"/>
                <a:gd name="connsiteY5" fmla="*/ 3956 h 75539"/>
                <a:gd name="connsiteX6" fmla="*/ 78442 w 82397"/>
                <a:gd name="connsiteY6" fmla="*/ 17958 h 75539"/>
                <a:gd name="connsiteX7" fmla="*/ 78442 w 82397"/>
                <a:gd name="connsiteY7" fmla="*/ 17958 h 75539"/>
                <a:gd name="connsiteX8" fmla="*/ 64440 w 8239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397" h="75539">
                  <a:moveTo>
                    <a:pt x="64440" y="63868"/>
                  </a:moveTo>
                  <a:lnTo>
                    <a:pt x="49867" y="71584"/>
                  </a:lnTo>
                  <a:cubicBezTo>
                    <a:pt x="33293" y="80347"/>
                    <a:pt x="12719" y="74060"/>
                    <a:pt x="3956" y="57582"/>
                  </a:cubicBezTo>
                  <a:lnTo>
                    <a:pt x="3956" y="57582"/>
                  </a:lnTo>
                  <a:cubicBezTo>
                    <a:pt x="-4807" y="41008"/>
                    <a:pt x="1480" y="20434"/>
                    <a:pt x="17958" y="11671"/>
                  </a:cubicBezTo>
                  <a:lnTo>
                    <a:pt x="32531" y="3956"/>
                  </a:lnTo>
                  <a:cubicBezTo>
                    <a:pt x="49105" y="-4807"/>
                    <a:pt x="69679" y="1480"/>
                    <a:pt x="78442" y="17958"/>
                  </a:cubicBezTo>
                  <a:lnTo>
                    <a:pt x="78442" y="17958"/>
                  </a:lnTo>
                  <a:cubicBezTo>
                    <a:pt x="87205" y="34531"/>
                    <a:pt x="80918" y="55105"/>
                    <a:pt x="64440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2268269-25AC-447F-B6D8-37BDB607CA9A}"/>
                </a:ext>
              </a:extLst>
            </p:cNvPr>
            <p:cNvSpPr/>
            <p:nvPr/>
          </p:nvSpPr>
          <p:spPr>
            <a:xfrm>
              <a:off x="6841664" y="3562203"/>
              <a:ext cx="82487" cy="75539"/>
            </a:xfrm>
            <a:custGeom>
              <a:avLst/>
              <a:gdLst>
                <a:gd name="connsiteX0" fmla="*/ 64437 w 82487"/>
                <a:gd name="connsiteY0" fmla="*/ 63868 h 75539"/>
                <a:gd name="connsiteX1" fmla="*/ 49864 w 82487"/>
                <a:gd name="connsiteY1" fmla="*/ 71584 h 75539"/>
                <a:gd name="connsiteX2" fmla="*/ 3953 w 82487"/>
                <a:gd name="connsiteY2" fmla="*/ 57582 h 75539"/>
                <a:gd name="connsiteX3" fmla="*/ 3953 w 82487"/>
                <a:gd name="connsiteY3" fmla="*/ 57582 h 75539"/>
                <a:gd name="connsiteX4" fmla="*/ 18050 w 82487"/>
                <a:gd name="connsiteY4" fmla="*/ 11671 h 75539"/>
                <a:gd name="connsiteX5" fmla="*/ 32624 w 82487"/>
                <a:gd name="connsiteY5" fmla="*/ 3956 h 75539"/>
                <a:gd name="connsiteX6" fmla="*/ 78534 w 82487"/>
                <a:gd name="connsiteY6" fmla="*/ 17958 h 75539"/>
                <a:gd name="connsiteX7" fmla="*/ 78534 w 82487"/>
                <a:gd name="connsiteY7" fmla="*/ 17958 h 75539"/>
                <a:gd name="connsiteX8" fmla="*/ 64437 w 82487"/>
                <a:gd name="connsiteY8" fmla="*/ 63868 h 7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87" h="75539">
                  <a:moveTo>
                    <a:pt x="64437" y="63868"/>
                  </a:moveTo>
                  <a:lnTo>
                    <a:pt x="49864" y="71584"/>
                  </a:lnTo>
                  <a:cubicBezTo>
                    <a:pt x="33290" y="80347"/>
                    <a:pt x="12716" y="74060"/>
                    <a:pt x="3953" y="57582"/>
                  </a:cubicBezTo>
                  <a:lnTo>
                    <a:pt x="3953" y="57582"/>
                  </a:lnTo>
                  <a:cubicBezTo>
                    <a:pt x="-4810" y="41008"/>
                    <a:pt x="1477" y="20434"/>
                    <a:pt x="18050" y="11671"/>
                  </a:cubicBezTo>
                  <a:lnTo>
                    <a:pt x="32624" y="3956"/>
                  </a:lnTo>
                  <a:cubicBezTo>
                    <a:pt x="49197" y="-4807"/>
                    <a:pt x="69771" y="1480"/>
                    <a:pt x="78534" y="17958"/>
                  </a:cubicBezTo>
                  <a:lnTo>
                    <a:pt x="78534" y="17958"/>
                  </a:lnTo>
                  <a:cubicBezTo>
                    <a:pt x="87297" y="34436"/>
                    <a:pt x="81011" y="55010"/>
                    <a:pt x="64437" y="63868"/>
                  </a:cubicBezTo>
                  <a:close/>
                </a:path>
              </a:pathLst>
            </a:custGeom>
            <a:solidFill>
              <a:srgbClr val="95A5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65609C98-CB0C-46D4-880C-A26660A9BB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211" b="90208"/>
          <a:stretch>
            <a:fillRect/>
          </a:stretch>
        </p:blipFill>
        <p:spPr>
          <a:xfrm>
            <a:off x="-6330462" y="4364039"/>
            <a:ext cx="25161386" cy="2493963"/>
          </a:xfrm>
          <a:custGeom>
            <a:avLst/>
            <a:gdLst>
              <a:gd name="connsiteX0" fmla="*/ 0 w 25161386"/>
              <a:gd name="connsiteY0" fmla="*/ 0 h 2493963"/>
              <a:gd name="connsiteX1" fmla="*/ 25161386 w 25161386"/>
              <a:gd name="connsiteY1" fmla="*/ 0 h 2493963"/>
              <a:gd name="connsiteX2" fmla="*/ 25161386 w 25161386"/>
              <a:gd name="connsiteY2" fmla="*/ 2493963 h 2493963"/>
              <a:gd name="connsiteX3" fmla="*/ 0 w 25161386"/>
              <a:gd name="connsiteY3" fmla="*/ 2493963 h 249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61386" h="2493963">
                <a:moveTo>
                  <a:pt x="0" y="0"/>
                </a:moveTo>
                <a:lnTo>
                  <a:pt x="25161386" y="0"/>
                </a:lnTo>
                <a:lnTo>
                  <a:pt x="25161386" y="2493963"/>
                </a:lnTo>
                <a:lnTo>
                  <a:pt x="0" y="2493963"/>
                </a:lnTo>
                <a:close/>
              </a:path>
            </a:pathLst>
          </a:custGeom>
        </p:spPr>
      </p:pic>
      <p:pic>
        <p:nvPicPr>
          <p:cNvPr id="8" name="Graphic 7">
            <a:hlinkClick r:id="rId7" action="ppaction://hlinksldjump"/>
            <a:extLst>
              <a:ext uri="{FF2B5EF4-FFF2-40B4-BE49-F238E27FC236}">
                <a16:creationId xmlns:a16="http://schemas.microsoft.com/office/drawing/2014/main" id="{671B06DF-76B2-4761-A194-13471B9B35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11113" y="5611020"/>
            <a:ext cx="679100" cy="6462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7B5691-B4B6-4D08-948C-8EBAD03B10BC}"/>
              </a:ext>
            </a:extLst>
          </p:cNvPr>
          <p:cNvSpPr txBox="1"/>
          <p:nvPr/>
        </p:nvSpPr>
        <p:spPr>
          <a:xfrm>
            <a:off x="11232940" y="6316663"/>
            <a:ext cx="817561" cy="26500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i="1" spc="10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to </a:t>
            </a:r>
            <a:br>
              <a:rPr lang="en-US" sz="1200" i="1" spc="10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1200" i="1" spc="10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back</a:t>
            </a:r>
            <a:endParaRPr lang="en-GB" sz="1600" i="1" spc="10" dirty="0">
              <a:solidFill>
                <a:schemeClr val="bg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ADF846D-B6DB-410C-9EB1-9F4D81D627FD}"/>
              </a:ext>
            </a:extLst>
          </p:cNvPr>
          <p:cNvGrpSpPr/>
          <p:nvPr/>
        </p:nvGrpSpPr>
        <p:grpSpPr>
          <a:xfrm>
            <a:off x="4738709" y="2297986"/>
            <a:ext cx="395451" cy="616997"/>
            <a:chOff x="4738709" y="2026525"/>
            <a:chExt cx="395451" cy="616997"/>
          </a:xfrm>
        </p:grpSpPr>
        <p:grpSp>
          <p:nvGrpSpPr>
            <p:cNvPr id="4" name="Graphic 2">
              <a:extLst>
                <a:ext uri="{FF2B5EF4-FFF2-40B4-BE49-F238E27FC236}">
                  <a16:creationId xmlns:a16="http://schemas.microsoft.com/office/drawing/2014/main" id="{546C5693-00DA-4924-9C15-E83773E7DD93}"/>
                </a:ext>
              </a:extLst>
            </p:cNvPr>
            <p:cNvGrpSpPr/>
            <p:nvPr/>
          </p:nvGrpSpPr>
          <p:grpSpPr>
            <a:xfrm>
              <a:off x="4774355" y="2074528"/>
              <a:ext cx="359805" cy="568994"/>
              <a:chOff x="4774355" y="2074528"/>
              <a:chExt cx="359805" cy="568994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B0E8D88C-F660-4378-B59D-0CB9ACEEA5FE}"/>
                  </a:ext>
                </a:extLst>
              </p:cNvPr>
              <p:cNvSpPr/>
              <p:nvPr/>
            </p:nvSpPr>
            <p:spPr>
              <a:xfrm>
                <a:off x="4782387" y="2074528"/>
                <a:ext cx="347588" cy="566902"/>
              </a:xfrm>
              <a:custGeom>
                <a:avLst/>
                <a:gdLst>
                  <a:gd name="connsiteX0" fmla="*/ 0 w 347588"/>
                  <a:gd name="connsiteY0" fmla="*/ 566902 h 566902"/>
                  <a:gd name="connsiteX1" fmla="*/ 347588 w 347588"/>
                  <a:gd name="connsiteY1" fmla="*/ 432686 h 566902"/>
                  <a:gd name="connsiteX2" fmla="*/ 0 w 347588"/>
                  <a:gd name="connsiteY2" fmla="*/ 0 h 566902"/>
                  <a:gd name="connsiteX3" fmla="*/ 0 w 347588"/>
                  <a:gd name="connsiteY3" fmla="*/ 566902 h 566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7588" h="566902">
                    <a:moveTo>
                      <a:pt x="0" y="566902"/>
                    </a:moveTo>
                    <a:cubicBezTo>
                      <a:pt x="0" y="566902"/>
                      <a:pt x="133965" y="433272"/>
                      <a:pt x="347588" y="432686"/>
                    </a:cubicBezTo>
                    <a:lnTo>
                      <a:pt x="0" y="0"/>
                    </a:lnTo>
                    <a:lnTo>
                      <a:pt x="0" y="566902"/>
                    </a:lnTo>
                    <a:close/>
                  </a:path>
                </a:pathLst>
              </a:custGeom>
              <a:solidFill>
                <a:schemeClr val="accent6"/>
              </a:solidFill>
              <a:ln w="81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50E15252-B832-4047-8E2E-C2BB1C231EF4}"/>
                  </a:ext>
                </a:extLst>
              </p:cNvPr>
              <p:cNvSpPr/>
              <p:nvPr/>
            </p:nvSpPr>
            <p:spPr>
              <a:xfrm>
                <a:off x="4782387" y="2224139"/>
                <a:ext cx="139654" cy="31060"/>
              </a:xfrm>
              <a:custGeom>
                <a:avLst/>
                <a:gdLst>
                  <a:gd name="connsiteX0" fmla="*/ 0 w 139654"/>
                  <a:gd name="connsiteY0" fmla="*/ 0 h 31060"/>
                  <a:gd name="connsiteX1" fmla="*/ 139655 w 139654"/>
                  <a:gd name="connsiteY1" fmla="*/ 24266 h 31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9654" h="31060">
                    <a:moveTo>
                      <a:pt x="0" y="0"/>
                    </a:moveTo>
                    <a:cubicBezTo>
                      <a:pt x="0" y="0"/>
                      <a:pt x="80914" y="48532"/>
                      <a:pt x="139655" y="24266"/>
                    </a:cubicBezTo>
                  </a:path>
                </a:pathLst>
              </a:custGeom>
              <a:noFill/>
              <a:ln w="24588" cap="flat">
                <a:solidFill>
                  <a:srgbClr val="7030A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771B340-C9C4-419D-812C-96154DA87850}"/>
                  </a:ext>
                </a:extLst>
              </p:cNvPr>
              <p:cNvSpPr/>
              <p:nvPr/>
            </p:nvSpPr>
            <p:spPr>
              <a:xfrm>
                <a:off x="4782387" y="2525623"/>
                <a:ext cx="139654" cy="31060"/>
              </a:xfrm>
              <a:custGeom>
                <a:avLst/>
                <a:gdLst>
                  <a:gd name="connsiteX0" fmla="*/ 0 w 139654"/>
                  <a:gd name="connsiteY0" fmla="*/ 0 h 31060"/>
                  <a:gd name="connsiteX1" fmla="*/ 139655 w 139654"/>
                  <a:gd name="connsiteY1" fmla="*/ 24266 h 31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9654" h="31060">
                    <a:moveTo>
                      <a:pt x="0" y="0"/>
                    </a:moveTo>
                    <a:cubicBezTo>
                      <a:pt x="0" y="0"/>
                      <a:pt x="80914" y="48532"/>
                      <a:pt x="139655" y="24266"/>
                    </a:cubicBezTo>
                  </a:path>
                </a:pathLst>
              </a:custGeom>
              <a:noFill/>
              <a:ln w="24588" cap="flat">
                <a:solidFill>
                  <a:srgbClr val="7030A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C92F48F-2DCD-4A8D-B921-46FF1D03B37E}"/>
                  </a:ext>
                </a:extLst>
              </p:cNvPr>
              <p:cNvSpPr/>
              <p:nvPr/>
            </p:nvSpPr>
            <p:spPr>
              <a:xfrm>
                <a:off x="4780965" y="2323044"/>
                <a:ext cx="224501" cy="38548"/>
              </a:xfrm>
              <a:custGeom>
                <a:avLst/>
                <a:gdLst>
                  <a:gd name="connsiteX0" fmla="*/ 0 w 224501"/>
                  <a:gd name="connsiteY0" fmla="*/ 0 h 38548"/>
                  <a:gd name="connsiteX1" fmla="*/ 224502 w 224501"/>
                  <a:gd name="connsiteY1" fmla="*/ 23178 h 3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501" h="38548">
                    <a:moveTo>
                      <a:pt x="0" y="0"/>
                    </a:moveTo>
                    <a:cubicBezTo>
                      <a:pt x="0" y="0"/>
                      <a:pt x="133881" y="68196"/>
                      <a:pt x="224502" y="23178"/>
                    </a:cubicBezTo>
                  </a:path>
                </a:pathLst>
              </a:custGeom>
              <a:noFill/>
              <a:ln w="24588" cap="flat">
                <a:solidFill>
                  <a:srgbClr val="7030A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13F8E39-2042-4265-8812-8192A0C7F2B6}"/>
                  </a:ext>
                </a:extLst>
              </p:cNvPr>
              <p:cNvSpPr/>
              <p:nvPr/>
            </p:nvSpPr>
            <p:spPr>
              <a:xfrm>
                <a:off x="4779626" y="2427806"/>
                <a:ext cx="313448" cy="46080"/>
              </a:xfrm>
              <a:custGeom>
                <a:avLst/>
                <a:gdLst>
                  <a:gd name="connsiteX0" fmla="*/ 0 w 313448"/>
                  <a:gd name="connsiteY0" fmla="*/ 0 h 46080"/>
                  <a:gd name="connsiteX1" fmla="*/ 313449 w 313448"/>
                  <a:gd name="connsiteY1" fmla="*/ 20752 h 46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3448" h="46080">
                    <a:moveTo>
                      <a:pt x="0" y="0"/>
                    </a:moveTo>
                    <a:cubicBezTo>
                      <a:pt x="0" y="0"/>
                      <a:pt x="189609" y="88027"/>
                      <a:pt x="313449" y="20752"/>
                    </a:cubicBezTo>
                  </a:path>
                </a:pathLst>
              </a:custGeom>
              <a:noFill/>
              <a:ln w="24588" cap="flat">
                <a:solidFill>
                  <a:srgbClr val="7030A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9" name="Star: 32 Points 18">
              <a:extLst>
                <a:ext uri="{FF2B5EF4-FFF2-40B4-BE49-F238E27FC236}">
                  <a16:creationId xmlns:a16="http://schemas.microsoft.com/office/drawing/2014/main" id="{4860885F-A5BF-4F97-BEC5-F2301FB63B09}"/>
                </a:ext>
              </a:extLst>
            </p:cNvPr>
            <p:cNvSpPr/>
            <p:nvPr/>
          </p:nvSpPr>
          <p:spPr>
            <a:xfrm>
              <a:off x="4738709" y="2026525"/>
              <a:ext cx="81834" cy="81834"/>
            </a:xfrm>
            <a:prstGeom prst="star32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FDAECB-2D14-4F29-A089-6A84EE1023DE}"/>
              </a:ext>
            </a:extLst>
          </p:cNvPr>
          <p:cNvGrpSpPr/>
          <p:nvPr/>
        </p:nvGrpSpPr>
        <p:grpSpPr>
          <a:xfrm flipH="1">
            <a:off x="7120910" y="2416608"/>
            <a:ext cx="318082" cy="496283"/>
            <a:chOff x="4738709" y="2026525"/>
            <a:chExt cx="395451" cy="616997"/>
          </a:xfrm>
        </p:grpSpPr>
        <p:grpSp>
          <p:nvGrpSpPr>
            <p:cNvPr id="22" name="Graphic 2">
              <a:extLst>
                <a:ext uri="{FF2B5EF4-FFF2-40B4-BE49-F238E27FC236}">
                  <a16:creationId xmlns:a16="http://schemas.microsoft.com/office/drawing/2014/main" id="{01478AC2-75F2-4730-8790-6C54B06C22F3}"/>
                </a:ext>
              </a:extLst>
            </p:cNvPr>
            <p:cNvGrpSpPr/>
            <p:nvPr/>
          </p:nvGrpSpPr>
          <p:grpSpPr>
            <a:xfrm>
              <a:off x="4774355" y="2074528"/>
              <a:ext cx="359805" cy="568994"/>
              <a:chOff x="4774355" y="2074528"/>
              <a:chExt cx="359805" cy="568994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F09551F-7589-4473-B1F1-94C1AEAE244C}"/>
                  </a:ext>
                </a:extLst>
              </p:cNvPr>
              <p:cNvSpPr/>
              <p:nvPr/>
            </p:nvSpPr>
            <p:spPr>
              <a:xfrm>
                <a:off x="4782387" y="2074528"/>
                <a:ext cx="347588" cy="566902"/>
              </a:xfrm>
              <a:custGeom>
                <a:avLst/>
                <a:gdLst>
                  <a:gd name="connsiteX0" fmla="*/ 0 w 347588"/>
                  <a:gd name="connsiteY0" fmla="*/ 566902 h 566902"/>
                  <a:gd name="connsiteX1" fmla="*/ 347588 w 347588"/>
                  <a:gd name="connsiteY1" fmla="*/ 432686 h 566902"/>
                  <a:gd name="connsiteX2" fmla="*/ 0 w 347588"/>
                  <a:gd name="connsiteY2" fmla="*/ 0 h 566902"/>
                  <a:gd name="connsiteX3" fmla="*/ 0 w 347588"/>
                  <a:gd name="connsiteY3" fmla="*/ 566902 h 566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7588" h="566902">
                    <a:moveTo>
                      <a:pt x="0" y="566902"/>
                    </a:moveTo>
                    <a:cubicBezTo>
                      <a:pt x="0" y="566902"/>
                      <a:pt x="133965" y="433272"/>
                      <a:pt x="347588" y="432686"/>
                    </a:cubicBezTo>
                    <a:lnTo>
                      <a:pt x="0" y="0"/>
                    </a:lnTo>
                    <a:lnTo>
                      <a:pt x="0" y="566902"/>
                    </a:lnTo>
                    <a:close/>
                  </a:path>
                </a:pathLst>
              </a:custGeom>
              <a:solidFill>
                <a:srgbClr val="FF0000"/>
              </a:solidFill>
              <a:ln w="81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252A017-DAB5-4890-A440-95CE8B192459}"/>
                  </a:ext>
                </a:extLst>
              </p:cNvPr>
              <p:cNvSpPr/>
              <p:nvPr/>
            </p:nvSpPr>
            <p:spPr>
              <a:xfrm>
                <a:off x="4782387" y="2224139"/>
                <a:ext cx="139654" cy="31060"/>
              </a:xfrm>
              <a:custGeom>
                <a:avLst/>
                <a:gdLst>
                  <a:gd name="connsiteX0" fmla="*/ 0 w 139654"/>
                  <a:gd name="connsiteY0" fmla="*/ 0 h 31060"/>
                  <a:gd name="connsiteX1" fmla="*/ 139655 w 139654"/>
                  <a:gd name="connsiteY1" fmla="*/ 24266 h 31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9654" h="31060">
                    <a:moveTo>
                      <a:pt x="0" y="0"/>
                    </a:moveTo>
                    <a:cubicBezTo>
                      <a:pt x="0" y="0"/>
                      <a:pt x="80914" y="48532"/>
                      <a:pt x="139655" y="24266"/>
                    </a:cubicBezTo>
                  </a:path>
                </a:pathLst>
              </a:custGeom>
              <a:noFill/>
              <a:ln w="24588" cap="flat">
                <a:solidFill>
                  <a:srgbClr val="FFC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E18E9F0-70E2-4C1B-A601-17F59652C6D4}"/>
                  </a:ext>
                </a:extLst>
              </p:cNvPr>
              <p:cNvSpPr/>
              <p:nvPr/>
            </p:nvSpPr>
            <p:spPr>
              <a:xfrm>
                <a:off x="4782387" y="2525623"/>
                <a:ext cx="139654" cy="31060"/>
              </a:xfrm>
              <a:custGeom>
                <a:avLst/>
                <a:gdLst>
                  <a:gd name="connsiteX0" fmla="*/ 0 w 139654"/>
                  <a:gd name="connsiteY0" fmla="*/ 0 h 31060"/>
                  <a:gd name="connsiteX1" fmla="*/ 139655 w 139654"/>
                  <a:gd name="connsiteY1" fmla="*/ 24266 h 31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9654" h="31060">
                    <a:moveTo>
                      <a:pt x="0" y="0"/>
                    </a:moveTo>
                    <a:cubicBezTo>
                      <a:pt x="0" y="0"/>
                      <a:pt x="80914" y="48532"/>
                      <a:pt x="139655" y="24266"/>
                    </a:cubicBezTo>
                  </a:path>
                </a:pathLst>
              </a:custGeom>
              <a:noFill/>
              <a:ln w="24588" cap="flat">
                <a:solidFill>
                  <a:srgbClr val="FFC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9C47E63-1C35-4754-8138-C655B89E5BCB}"/>
                  </a:ext>
                </a:extLst>
              </p:cNvPr>
              <p:cNvSpPr/>
              <p:nvPr/>
            </p:nvSpPr>
            <p:spPr>
              <a:xfrm>
                <a:off x="4780965" y="2323044"/>
                <a:ext cx="224501" cy="38548"/>
              </a:xfrm>
              <a:custGeom>
                <a:avLst/>
                <a:gdLst>
                  <a:gd name="connsiteX0" fmla="*/ 0 w 224501"/>
                  <a:gd name="connsiteY0" fmla="*/ 0 h 38548"/>
                  <a:gd name="connsiteX1" fmla="*/ 224502 w 224501"/>
                  <a:gd name="connsiteY1" fmla="*/ 23178 h 3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501" h="38548">
                    <a:moveTo>
                      <a:pt x="0" y="0"/>
                    </a:moveTo>
                    <a:cubicBezTo>
                      <a:pt x="0" y="0"/>
                      <a:pt x="133881" y="68196"/>
                      <a:pt x="224502" y="23178"/>
                    </a:cubicBezTo>
                  </a:path>
                </a:pathLst>
              </a:custGeom>
              <a:noFill/>
              <a:ln w="24588" cap="flat">
                <a:solidFill>
                  <a:srgbClr val="FFC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6CA4D32-CF8F-4ADE-91E5-6534DE5531A9}"/>
                  </a:ext>
                </a:extLst>
              </p:cNvPr>
              <p:cNvSpPr/>
              <p:nvPr/>
            </p:nvSpPr>
            <p:spPr>
              <a:xfrm>
                <a:off x="4779626" y="2427806"/>
                <a:ext cx="313448" cy="46080"/>
              </a:xfrm>
              <a:custGeom>
                <a:avLst/>
                <a:gdLst>
                  <a:gd name="connsiteX0" fmla="*/ 0 w 313448"/>
                  <a:gd name="connsiteY0" fmla="*/ 0 h 46080"/>
                  <a:gd name="connsiteX1" fmla="*/ 313449 w 313448"/>
                  <a:gd name="connsiteY1" fmla="*/ 20752 h 46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3448" h="46080">
                    <a:moveTo>
                      <a:pt x="0" y="0"/>
                    </a:moveTo>
                    <a:cubicBezTo>
                      <a:pt x="0" y="0"/>
                      <a:pt x="189609" y="88027"/>
                      <a:pt x="313449" y="20752"/>
                    </a:cubicBezTo>
                  </a:path>
                </a:pathLst>
              </a:custGeom>
              <a:noFill/>
              <a:ln w="24588" cap="flat">
                <a:solidFill>
                  <a:srgbClr val="FFC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3" name="Star: 32 Points 22">
              <a:extLst>
                <a:ext uri="{FF2B5EF4-FFF2-40B4-BE49-F238E27FC236}">
                  <a16:creationId xmlns:a16="http://schemas.microsoft.com/office/drawing/2014/main" id="{0210C88A-60E1-4FFF-9C7C-3DEF6E94506D}"/>
                </a:ext>
              </a:extLst>
            </p:cNvPr>
            <p:cNvSpPr/>
            <p:nvPr/>
          </p:nvSpPr>
          <p:spPr>
            <a:xfrm>
              <a:off x="4738709" y="2026525"/>
              <a:ext cx="81834" cy="81834"/>
            </a:xfrm>
            <a:prstGeom prst="star32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9B28C68B-F074-4160-8DC5-051CC89258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00776" y="2757749"/>
            <a:ext cx="1846263" cy="355891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D70421D-86F5-4ADB-BD52-2F6EAECD9F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44962" y="2757749"/>
            <a:ext cx="1846263" cy="355891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DFD209D-E4E9-4591-A30A-A1A9A5559E05}"/>
              </a:ext>
            </a:extLst>
          </p:cNvPr>
          <p:cNvSpPr txBox="1"/>
          <p:nvPr/>
        </p:nvSpPr>
        <p:spPr>
          <a:xfrm>
            <a:off x="2608263" y="539750"/>
            <a:ext cx="6986587" cy="10017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spc="10" dirty="0">
                <a:solidFill>
                  <a:schemeClr val="bg1"/>
                </a:solidFill>
              </a:rPr>
              <a:t>On Mercury there’s no fun to be had,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The lack of atmosphere makes their parties bad.</a:t>
            </a:r>
            <a:endParaRPr lang="en-GB" sz="1600" spc="10" dirty="0">
              <a:solidFill>
                <a:schemeClr val="bg1"/>
              </a:solidFill>
            </a:endParaRPr>
          </a:p>
        </p:txBody>
      </p:sp>
      <p:pic>
        <p:nvPicPr>
          <p:cNvPr id="3" name="Mercury">
            <a:hlinkClick r:id="" action="ppaction://media"/>
            <a:extLst>
              <a:ext uri="{FF2B5EF4-FFF2-40B4-BE49-F238E27FC236}">
                <a16:creationId xmlns:a16="http://schemas.microsoft.com/office/drawing/2014/main" id="{76005AE6-E09D-4758-92CD-59254D5E2E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6648" y="-146312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15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Dur="0" autoRev="1" restart="never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repeatDur="0" autoRev="1" restart="never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repeatDur="0" autoRev="1" restart="never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Scale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repeatDur="0" autoRev="1" restart="never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Scale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repeatDur="0" autoRev="1" restart="never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Scale>
                                      <p:cBhvr additive="base"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1.04167E-6 3.7037E-7 L -1.16341 0.37847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177" y="189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85185E-6 L 0.21094 1.12847 " pathEditMode="relative" rAng="0" ptsTypes="AA">
                                      <p:cBhvr>
                                        <p:cTn id="25" dur="7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47" y="5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6DA377-270B-48BD-A5AE-DB08E2B1FA03}"/>
              </a:ext>
            </a:extLst>
          </p:cNvPr>
          <p:cNvSpPr/>
          <p:nvPr/>
        </p:nvSpPr>
        <p:spPr>
          <a:xfrm>
            <a:off x="0" y="5499100"/>
            <a:ext cx="12192000" cy="1358900"/>
          </a:xfrm>
          <a:prstGeom prst="rect">
            <a:avLst/>
          </a:prstGeom>
          <a:solidFill>
            <a:srgbClr val="2B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52EC497-4D08-4009-9A94-3F53666177C3}"/>
              </a:ext>
            </a:extLst>
          </p:cNvPr>
          <p:cNvGrpSpPr/>
          <p:nvPr/>
        </p:nvGrpSpPr>
        <p:grpSpPr>
          <a:xfrm rot="10800000">
            <a:off x="5481638" y="4891446"/>
            <a:ext cx="1605384" cy="875824"/>
            <a:chOff x="3751273" y="6952056"/>
            <a:chExt cx="2708095" cy="1477413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54071BC-44E6-436B-A31B-AEB5C66AC940}"/>
                </a:ext>
              </a:extLst>
            </p:cNvPr>
            <p:cNvSpPr/>
            <p:nvPr/>
          </p:nvSpPr>
          <p:spPr>
            <a:xfrm rot="19884719">
              <a:off x="4291913" y="7964446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959B118-920B-460F-BEAB-DAF07955AB89}"/>
                </a:ext>
              </a:extLst>
            </p:cNvPr>
            <p:cNvSpPr/>
            <p:nvPr/>
          </p:nvSpPr>
          <p:spPr>
            <a:xfrm rot="19884719">
              <a:off x="4023892" y="7749679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8A1DA9E-54AE-47CA-B9DF-B7620E481ECD}"/>
                </a:ext>
              </a:extLst>
            </p:cNvPr>
            <p:cNvSpPr/>
            <p:nvPr/>
          </p:nvSpPr>
          <p:spPr>
            <a:xfrm rot="19884719">
              <a:off x="3960751" y="7408357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4AB0B00-98E1-428F-96FB-F66FF641ED24}"/>
                </a:ext>
              </a:extLst>
            </p:cNvPr>
            <p:cNvSpPr/>
            <p:nvPr/>
          </p:nvSpPr>
          <p:spPr>
            <a:xfrm rot="19884719">
              <a:off x="4267534" y="7572333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897DF99-223D-4059-9E7E-7B56F47F3C40}"/>
                </a:ext>
              </a:extLst>
            </p:cNvPr>
            <p:cNvSpPr/>
            <p:nvPr/>
          </p:nvSpPr>
          <p:spPr>
            <a:xfrm rot="19884719">
              <a:off x="4623369" y="768779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AE535AC-76F3-44B8-ADD7-FAED198ABCD5}"/>
                </a:ext>
              </a:extLst>
            </p:cNvPr>
            <p:cNvSpPr/>
            <p:nvPr/>
          </p:nvSpPr>
          <p:spPr>
            <a:xfrm rot="19884719">
              <a:off x="5009383" y="7552874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8B6F276-3FB0-45D2-BDF4-C45CB121AC86}"/>
                </a:ext>
              </a:extLst>
            </p:cNvPr>
            <p:cNvSpPr/>
            <p:nvPr/>
          </p:nvSpPr>
          <p:spPr>
            <a:xfrm rot="19884719">
              <a:off x="5327175" y="7379694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30C3991-302A-4F5E-B86D-9A82FD140C3B}"/>
                </a:ext>
              </a:extLst>
            </p:cNvPr>
            <p:cNvSpPr/>
            <p:nvPr/>
          </p:nvSpPr>
          <p:spPr>
            <a:xfrm rot="19884719">
              <a:off x="4441370" y="7542765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0D82D8F-1E1F-4E14-88BD-989AF73617EE}"/>
                </a:ext>
              </a:extLst>
            </p:cNvPr>
            <p:cNvSpPr/>
            <p:nvPr/>
          </p:nvSpPr>
          <p:spPr>
            <a:xfrm rot="19884719">
              <a:off x="4173349" y="7327999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98E15D8-D9BC-4D72-96D8-F489F47C8703}"/>
                </a:ext>
              </a:extLst>
            </p:cNvPr>
            <p:cNvSpPr/>
            <p:nvPr/>
          </p:nvSpPr>
          <p:spPr>
            <a:xfrm rot="19884719">
              <a:off x="4110209" y="6986676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26645388-6DBD-4D07-BBBF-057447FA0097}"/>
                </a:ext>
              </a:extLst>
            </p:cNvPr>
            <p:cNvSpPr/>
            <p:nvPr/>
          </p:nvSpPr>
          <p:spPr>
            <a:xfrm rot="19884719">
              <a:off x="4416992" y="7150652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6A10E84-D203-406D-AE0B-3038EA773F62}"/>
                </a:ext>
              </a:extLst>
            </p:cNvPr>
            <p:cNvSpPr/>
            <p:nvPr/>
          </p:nvSpPr>
          <p:spPr>
            <a:xfrm rot="19884719">
              <a:off x="4772826" y="726611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84F073F-266D-453E-8DE5-637E6BB64300}"/>
                </a:ext>
              </a:extLst>
            </p:cNvPr>
            <p:cNvSpPr/>
            <p:nvPr/>
          </p:nvSpPr>
          <p:spPr>
            <a:xfrm rot="19884719">
              <a:off x="5158840" y="7131193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9534647-3CD5-438F-BB1E-62A4B66ADD94}"/>
                </a:ext>
              </a:extLst>
            </p:cNvPr>
            <p:cNvSpPr/>
            <p:nvPr/>
          </p:nvSpPr>
          <p:spPr>
            <a:xfrm rot="19884719">
              <a:off x="4796425" y="6952056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7428759-6F7A-4025-AD10-D6B8387C7B49}"/>
                </a:ext>
              </a:extLst>
            </p:cNvPr>
            <p:cNvSpPr/>
            <p:nvPr/>
          </p:nvSpPr>
          <p:spPr>
            <a:xfrm rot="19884719">
              <a:off x="5637369" y="732112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35FE77F-36AC-4631-8E4D-5077B78E2EB8}"/>
                </a:ext>
              </a:extLst>
            </p:cNvPr>
            <p:cNvSpPr/>
            <p:nvPr/>
          </p:nvSpPr>
          <p:spPr>
            <a:xfrm rot="19884719">
              <a:off x="5446738" y="7000022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7D3C954-87B8-43EF-A4F3-E5759C8D51B0}"/>
                </a:ext>
              </a:extLst>
            </p:cNvPr>
            <p:cNvSpPr/>
            <p:nvPr/>
          </p:nvSpPr>
          <p:spPr>
            <a:xfrm rot="19884719">
              <a:off x="3751273" y="7043502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4A29706-B60C-4457-8685-257839F742DF}"/>
                </a:ext>
              </a:extLst>
            </p:cNvPr>
            <p:cNvSpPr/>
            <p:nvPr/>
          </p:nvSpPr>
          <p:spPr>
            <a:xfrm rot="19884719">
              <a:off x="5840918" y="7081956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4C3FD9EC-623C-459F-AE62-191981A52820}"/>
                </a:ext>
              </a:extLst>
            </p:cNvPr>
            <p:cNvSpPr/>
            <p:nvPr/>
          </p:nvSpPr>
          <p:spPr>
            <a:xfrm rot="19884719">
              <a:off x="6081278" y="7014430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C03BB98-AC65-4F53-A267-5813F2B72842}"/>
              </a:ext>
            </a:extLst>
          </p:cNvPr>
          <p:cNvSpPr/>
          <p:nvPr/>
        </p:nvSpPr>
        <p:spPr>
          <a:xfrm>
            <a:off x="350665" y="5606971"/>
            <a:ext cx="11358529" cy="1356593"/>
          </a:xfrm>
          <a:custGeom>
            <a:avLst/>
            <a:gdLst>
              <a:gd name="connsiteX0" fmla="*/ 1492203 w 11358529"/>
              <a:gd name="connsiteY0" fmla="*/ 62309 h 1356593"/>
              <a:gd name="connsiteX1" fmla="*/ 788818 w 11358529"/>
              <a:gd name="connsiteY1" fmla="*/ 76377 h 1356593"/>
              <a:gd name="connsiteX2" fmla="*/ 746615 w 11358529"/>
              <a:gd name="connsiteY2" fmla="*/ 90444 h 1356593"/>
              <a:gd name="connsiteX3" fmla="*/ 676277 w 11358529"/>
              <a:gd name="connsiteY3" fmla="*/ 104512 h 1356593"/>
              <a:gd name="connsiteX4" fmla="*/ 577803 w 11358529"/>
              <a:gd name="connsiteY4" fmla="*/ 132647 h 1356593"/>
              <a:gd name="connsiteX5" fmla="*/ 535600 w 11358529"/>
              <a:gd name="connsiteY5" fmla="*/ 160783 h 1356593"/>
              <a:gd name="connsiteX6" fmla="*/ 451193 w 11358529"/>
              <a:gd name="connsiteY6" fmla="*/ 188918 h 1356593"/>
              <a:gd name="connsiteX7" fmla="*/ 324584 w 11358529"/>
              <a:gd name="connsiteY7" fmla="*/ 287392 h 1356593"/>
              <a:gd name="connsiteX8" fmla="*/ 268313 w 11358529"/>
              <a:gd name="connsiteY8" fmla="*/ 428069 h 1356593"/>
              <a:gd name="connsiteX9" fmla="*/ 254246 w 11358529"/>
              <a:gd name="connsiteY9" fmla="*/ 470272 h 1356593"/>
              <a:gd name="connsiteX10" fmla="*/ 226110 w 11358529"/>
              <a:gd name="connsiteY10" fmla="*/ 498407 h 1356593"/>
              <a:gd name="connsiteX11" fmla="*/ 197975 w 11358529"/>
              <a:gd name="connsiteY11" fmla="*/ 540611 h 1356593"/>
              <a:gd name="connsiteX12" fmla="*/ 113569 w 11358529"/>
              <a:gd name="connsiteY12" fmla="*/ 596881 h 1356593"/>
              <a:gd name="connsiteX13" fmla="*/ 85433 w 11358529"/>
              <a:gd name="connsiteY13" fmla="*/ 625017 h 1356593"/>
              <a:gd name="connsiteX14" fmla="*/ 43230 w 11358529"/>
              <a:gd name="connsiteY14" fmla="*/ 639084 h 1356593"/>
              <a:gd name="connsiteX15" fmla="*/ 29163 w 11358529"/>
              <a:gd name="connsiteY15" fmla="*/ 779761 h 1356593"/>
              <a:gd name="connsiteX16" fmla="*/ 85433 w 11358529"/>
              <a:gd name="connsiteY16" fmla="*/ 793829 h 1356593"/>
              <a:gd name="connsiteX17" fmla="*/ 183907 w 11358529"/>
              <a:gd name="connsiteY17" fmla="*/ 836032 h 1356593"/>
              <a:gd name="connsiteX18" fmla="*/ 324584 w 11358529"/>
              <a:gd name="connsiteY18" fmla="*/ 878235 h 1356593"/>
              <a:gd name="connsiteX19" fmla="*/ 437126 w 11358529"/>
              <a:gd name="connsiteY19" fmla="*/ 892303 h 1356593"/>
              <a:gd name="connsiteX20" fmla="*/ 620006 w 11358529"/>
              <a:gd name="connsiteY20" fmla="*/ 920438 h 1356593"/>
              <a:gd name="connsiteX21" fmla="*/ 1815760 w 11358529"/>
              <a:gd name="connsiteY21" fmla="*/ 934506 h 1356593"/>
              <a:gd name="connsiteX22" fmla="*/ 1956437 w 11358529"/>
              <a:gd name="connsiteY22" fmla="*/ 962641 h 1356593"/>
              <a:gd name="connsiteX23" fmla="*/ 1998640 w 11358529"/>
              <a:gd name="connsiteY23" fmla="*/ 976709 h 1356593"/>
              <a:gd name="connsiteX24" fmla="*/ 2111181 w 11358529"/>
              <a:gd name="connsiteY24" fmla="*/ 1004844 h 1356593"/>
              <a:gd name="connsiteX25" fmla="*/ 2237790 w 11358529"/>
              <a:gd name="connsiteY25" fmla="*/ 1032980 h 1356593"/>
              <a:gd name="connsiteX26" fmla="*/ 2279993 w 11358529"/>
              <a:gd name="connsiteY26" fmla="*/ 1061115 h 1356593"/>
              <a:gd name="connsiteX27" fmla="*/ 2336264 w 11358529"/>
              <a:gd name="connsiteY27" fmla="*/ 1075183 h 1356593"/>
              <a:gd name="connsiteX28" fmla="*/ 2561347 w 11358529"/>
              <a:gd name="connsiteY28" fmla="*/ 1089251 h 1356593"/>
              <a:gd name="connsiteX29" fmla="*/ 2730160 w 11358529"/>
              <a:gd name="connsiteY29" fmla="*/ 1117386 h 1356593"/>
              <a:gd name="connsiteX30" fmla="*/ 3039649 w 11358529"/>
              <a:gd name="connsiteY30" fmla="*/ 1145521 h 1356593"/>
              <a:gd name="connsiteX31" fmla="*/ 3081852 w 11358529"/>
              <a:gd name="connsiteY31" fmla="*/ 1159589 h 1356593"/>
              <a:gd name="connsiteX32" fmla="*/ 3855575 w 11358529"/>
              <a:gd name="connsiteY32" fmla="*/ 1159589 h 1356593"/>
              <a:gd name="connsiteX33" fmla="*/ 3911846 w 11358529"/>
              <a:gd name="connsiteY33" fmla="*/ 1145521 h 1356593"/>
              <a:gd name="connsiteX34" fmla="*/ 3996252 w 11358529"/>
              <a:gd name="connsiteY34" fmla="*/ 1131454 h 1356593"/>
              <a:gd name="connsiteX35" fmla="*/ 4038455 w 11358529"/>
              <a:gd name="connsiteY35" fmla="*/ 1117386 h 1356593"/>
              <a:gd name="connsiteX36" fmla="*/ 4179132 w 11358529"/>
              <a:gd name="connsiteY36" fmla="*/ 1089251 h 1356593"/>
              <a:gd name="connsiteX37" fmla="*/ 4291673 w 11358529"/>
              <a:gd name="connsiteY37" fmla="*/ 1061115 h 1356593"/>
              <a:gd name="connsiteX38" fmla="*/ 4418283 w 11358529"/>
              <a:gd name="connsiteY38" fmla="*/ 1032980 h 1356593"/>
              <a:gd name="connsiteX39" fmla="*/ 4544892 w 11358529"/>
              <a:gd name="connsiteY39" fmla="*/ 990777 h 1356593"/>
              <a:gd name="connsiteX40" fmla="*/ 4587095 w 11358529"/>
              <a:gd name="connsiteY40" fmla="*/ 976709 h 1356593"/>
              <a:gd name="connsiteX41" fmla="*/ 4713704 w 11358529"/>
              <a:gd name="connsiteY41" fmla="*/ 962641 h 1356593"/>
              <a:gd name="connsiteX42" fmla="*/ 6148609 w 11358529"/>
              <a:gd name="connsiteY42" fmla="*/ 948574 h 1356593"/>
              <a:gd name="connsiteX43" fmla="*/ 6275218 w 11358529"/>
              <a:gd name="connsiteY43" fmla="*/ 976709 h 1356593"/>
              <a:gd name="connsiteX44" fmla="*/ 6331489 w 11358529"/>
              <a:gd name="connsiteY44" fmla="*/ 990777 h 1356593"/>
              <a:gd name="connsiteX45" fmla="*/ 6444030 w 11358529"/>
              <a:gd name="connsiteY45" fmla="*/ 1004844 h 1356593"/>
              <a:gd name="connsiteX46" fmla="*/ 6500301 w 11358529"/>
              <a:gd name="connsiteY46" fmla="*/ 1018912 h 1356593"/>
              <a:gd name="connsiteX47" fmla="*/ 6683181 w 11358529"/>
              <a:gd name="connsiteY47" fmla="*/ 1032980 h 1356593"/>
              <a:gd name="connsiteX48" fmla="*/ 6753520 w 11358529"/>
              <a:gd name="connsiteY48" fmla="*/ 1061115 h 1356593"/>
              <a:gd name="connsiteX49" fmla="*/ 6922332 w 11358529"/>
              <a:gd name="connsiteY49" fmla="*/ 1103318 h 1356593"/>
              <a:gd name="connsiteX50" fmla="*/ 6964535 w 11358529"/>
              <a:gd name="connsiteY50" fmla="*/ 1117386 h 1356593"/>
              <a:gd name="connsiteX51" fmla="*/ 7034873 w 11358529"/>
              <a:gd name="connsiteY51" fmla="*/ 1131454 h 1356593"/>
              <a:gd name="connsiteX52" fmla="*/ 7091144 w 11358529"/>
              <a:gd name="connsiteY52" fmla="*/ 1159589 h 1356593"/>
              <a:gd name="connsiteX53" fmla="*/ 7147415 w 11358529"/>
              <a:gd name="connsiteY53" fmla="*/ 1173657 h 1356593"/>
              <a:gd name="connsiteX54" fmla="*/ 7189618 w 11358529"/>
              <a:gd name="connsiteY54" fmla="*/ 1201792 h 1356593"/>
              <a:gd name="connsiteX55" fmla="*/ 7274024 w 11358529"/>
              <a:gd name="connsiteY55" fmla="*/ 1215860 h 1356593"/>
              <a:gd name="connsiteX56" fmla="*/ 7316227 w 11358529"/>
              <a:gd name="connsiteY56" fmla="*/ 1229927 h 1356593"/>
              <a:gd name="connsiteX57" fmla="*/ 7470972 w 11358529"/>
              <a:gd name="connsiteY57" fmla="*/ 1272131 h 1356593"/>
              <a:gd name="connsiteX58" fmla="*/ 7541310 w 11358529"/>
              <a:gd name="connsiteY58" fmla="*/ 1300266 h 1356593"/>
              <a:gd name="connsiteX59" fmla="*/ 7639784 w 11358529"/>
              <a:gd name="connsiteY59" fmla="*/ 1314334 h 1356593"/>
              <a:gd name="connsiteX60" fmla="*/ 7724190 w 11358529"/>
              <a:gd name="connsiteY60" fmla="*/ 1328401 h 1356593"/>
              <a:gd name="connsiteX61" fmla="*/ 7878935 w 11358529"/>
              <a:gd name="connsiteY61" fmla="*/ 1356537 h 1356593"/>
              <a:gd name="connsiteX62" fmla="*/ 8990283 w 11358529"/>
              <a:gd name="connsiteY62" fmla="*/ 1328401 h 1356593"/>
              <a:gd name="connsiteX63" fmla="*/ 9060621 w 11358529"/>
              <a:gd name="connsiteY63" fmla="*/ 1314334 h 1356593"/>
              <a:gd name="connsiteX64" fmla="*/ 9102824 w 11358529"/>
              <a:gd name="connsiteY64" fmla="*/ 1300266 h 1356593"/>
              <a:gd name="connsiteX65" fmla="*/ 9173163 w 11358529"/>
              <a:gd name="connsiteY65" fmla="*/ 1286198 h 1356593"/>
              <a:gd name="connsiteX66" fmla="*/ 9215366 w 11358529"/>
              <a:gd name="connsiteY66" fmla="*/ 1258063 h 1356593"/>
              <a:gd name="connsiteX67" fmla="*/ 9271637 w 11358529"/>
              <a:gd name="connsiteY67" fmla="*/ 1243995 h 1356593"/>
              <a:gd name="connsiteX68" fmla="*/ 9384178 w 11358529"/>
              <a:gd name="connsiteY68" fmla="*/ 1159589 h 1356593"/>
              <a:gd name="connsiteX69" fmla="*/ 9426381 w 11358529"/>
              <a:gd name="connsiteY69" fmla="*/ 1117386 h 1356593"/>
              <a:gd name="connsiteX70" fmla="*/ 9482652 w 11358529"/>
              <a:gd name="connsiteY70" fmla="*/ 1103318 h 1356593"/>
              <a:gd name="connsiteX71" fmla="*/ 9623329 w 11358529"/>
              <a:gd name="connsiteY71" fmla="*/ 1004844 h 1356593"/>
              <a:gd name="connsiteX72" fmla="*/ 9792141 w 11358529"/>
              <a:gd name="connsiteY72" fmla="*/ 948574 h 1356593"/>
              <a:gd name="connsiteX73" fmla="*/ 9876547 w 11358529"/>
              <a:gd name="connsiteY73" fmla="*/ 892303 h 1356593"/>
              <a:gd name="connsiteX74" fmla="*/ 9904683 w 11358529"/>
              <a:gd name="connsiteY74" fmla="*/ 864167 h 1356593"/>
              <a:gd name="connsiteX75" fmla="*/ 9989089 w 11358529"/>
              <a:gd name="connsiteY75" fmla="*/ 807897 h 1356593"/>
              <a:gd name="connsiteX76" fmla="*/ 10059427 w 11358529"/>
              <a:gd name="connsiteY76" fmla="*/ 751626 h 1356593"/>
              <a:gd name="connsiteX77" fmla="*/ 10143833 w 11358529"/>
              <a:gd name="connsiteY77" fmla="*/ 723491 h 1356593"/>
              <a:gd name="connsiteX78" fmla="*/ 10214172 w 11358529"/>
              <a:gd name="connsiteY78" fmla="*/ 695355 h 1356593"/>
              <a:gd name="connsiteX79" fmla="*/ 10270443 w 11358529"/>
              <a:gd name="connsiteY79" fmla="*/ 667220 h 1356593"/>
              <a:gd name="connsiteX80" fmla="*/ 10565864 w 11358529"/>
              <a:gd name="connsiteY80" fmla="*/ 639084 h 1356593"/>
              <a:gd name="connsiteX81" fmla="*/ 11044166 w 11358529"/>
              <a:gd name="connsiteY81" fmla="*/ 625017 h 1356593"/>
              <a:gd name="connsiteX82" fmla="*/ 11227046 w 11358529"/>
              <a:gd name="connsiteY82" fmla="*/ 582814 h 1356593"/>
              <a:gd name="connsiteX83" fmla="*/ 11283317 w 11358529"/>
              <a:gd name="connsiteY83" fmla="*/ 554678 h 1356593"/>
              <a:gd name="connsiteX84" fmla="*/ 11325520 w 11358529"/>
              <a:gd name="connsiteY84" fmla="*/ 512475 h 1356593"/>
              <a:gd name="connsiteX85" fmla="*/ 11339587 w 11358529"/>
              <a:gd name="connsiteY85" fmla="*/ 301460 h 1356593"/>
              <a:gd name="connsiteX86" fmla="*/ 11297384 w 11358529"/>
              <a:gd name="connsiteY86" fmla="*/ 273324 h 1356593"/>
              <a:gd name="connsiteX87" fmla="*/ 11184843 w 11358529"/>
              <a:gd name="connsiteY87" fmla="*/ 231121 h 1356593"/>
              <a:gd name="connsiteX88" fmla="*/ 11058233 w 11358529"/>
              <a:gd name="connsiteY88" fmla="*/ 174851 h 1356593"/>
              <a:gd name="connsiteX89" fmla="*/ 10861286 w 11358529"/>
              <a:gd name="connsiteY89" fmla="*/ 132647 h 1356593"/>
              <a:gd name="connsiteX90" fmla="*/ 10805015 w 11358529"/>
              <a:gd name="connsiteY90" fmla="*/ 104512 h 1356593"/>
              <a:gd name="connsiteX91" fmla="*/ 10692473 w 11358529"/>
              <a:gd name="connsiteY91" fmla="*/ 90444 h 1356593"/>
              <a:gd name="connsiteX92" fmla="*/ 10636203 w 11358529"/>
              <a:gd name="connsiteY92" fmla="*/ 76377 h 1356593"/>
              <a:gd name="connsiteX93" fmla="*/ 9904683 w 11358529"/>
              <a:gd name="connsiteY93" fmla="*/ 90444 h 1356593"/>
              <a:gd name="connsiteX94" fmla="*/ 9820277 w 11358529"/>
              <a:gd name="connsiteY94" fmla="*/ 104512 h 1356593"/>
              <a:gd name="connsiteX95" fmla="*/ 9440449 w 11358529"/>
              <a:gd name="connsiteY95" fmla="*/ 160783 h 1356593"/>
              <a:gd name="connsiteX96" fmla="*/ 9398246 w 11358529"/>
              <a:gd name="connsiteY96" fmla="*/ 174851 h 1356593"/>
              <a:gd name="connsiteX97" fmla="*/ 9215366 w 11358529"/>
              <a:gd name="connsiteY97" fmla="*/ 202986 h 1356593"/>
              <a:gd name="connsiteX98" fmla="*/ 9130960 w 11358529"/>
              <a:gd name="connsiteY98" fmla="*/ 231121 h 1356593"/>
              <a:gd name="connsiteX99" fmla="*/ 9018418 w 11358529"/>
              <a:gd name="connsiteY99" fmla="*/ 273324 h 1356593"/>
              <a:gd name="connsiteX100" fmla="*/ 8919944 w 11358529"/>
              <a:gd name="connsiteY100" fmla="*/ 287392 h 1356593"/>
              <a:gd name="connsiteX101" fmla="*/ 8863673 w 11358529"/>
              <a:gd name="connsiteY101" fmla="*/ 301460 h 1356593"/>
              <a:gd name="connsiteX102" fmla="*/ 8751132 w 11358529"/>
              <a:gd name="connsiteY102" fmla="*/ 343663 h 1356593"/>
              <a:gd name="connsiteX103" fmla="*/ 8624523 w 11358529"/>
              <a:gd name="connsiteY103" fmla="*/ 385866 h 1356593"/>
              <a:gd name="connsiteX104" fmla="*/ 8526049 w 11358529"/>
              <a:gd name="connsiteY104" fmla="*/ 414001 h 1356593"/>
              <a:gd name="connsiteX105" fmla="*/ 8469778 w 11358529"/>
              <a:gd name="connsiteY105" fmla="*/ 442137 h 1356593"/>
              <a:gd name="connsiteX106" fmla="*/ 8399440 w 11358529"/>
              <a:gd name="connsiteY106" fmla="*/ 456204 h 1356593"/>
              <a:gd name="connsiteX107" fmla="*/ 8300966 w 11358529"/>
              <a:gd name="connsiteY107" fmla="*/ 484340 h 1356593"/>
              <a:gd name="connsiteX108" fmla="*/ 8216560 w 11358529"/>
              <a:gd name="connsiteY108" fmla="*/ 512475 h 1356593"/>
              <a:gd name="connsiteX109" fmla="*/ 8146221 w 11358529"/>
              <a:gd name="connsiteY109" fmla="*/ 540611 h 1356593"/>
              <a:gd name="connsiteX110" fmla="*/ 7977409 w 11358529"/>
              <a:gd name="connsiteY110" fmla="*/ 554678 h 1356593"/>
              <a:gd name="connsiteX111" fmla="*/ 6964535 w 11358529"/>
              <a:gd name="connsiteY111" fmla="*/ 554678 h 1356593"/>
              <a:gd name="connsiteX112" fmla="*/ 6823858 w 11358529"/>
              <a:gd name="connsiteY112" fmla="*/ 526543 h 1356593"/>
              <a:gd name="connsiteX113" fmla="*/ 6753520 w 11358529"/>
              <a:gd name="connsiteY113" fmla="*/ 498407 h 1356593"/>
              <a:gd name="connsiteX114" fmla="*/ 6683181 w 11358529"/>
              <a:gd name="connsiteY114" fmla="*/ 484340 h 1356593"/>
              <a:gd name="connsiteX115" fmla="*/ 6626910 w 11358529"/>
              <a:gd name="connsiteY115" fmla="*/ 456204 h 1356593"/>
              <a:gd name="connsiteX116" fmla="*/ 6556572 w 11358529"/>
              <a:gd name="connsiteY116" fmla="*/ 442137 h 1356593"/>
              <a:gd name="connsiteX117" fmla="*/ 6500301 w 11358529"/>
              <a:gd name="connsiteY117" fmla="*/ 428069 h 1356593"/>
              <a:gd name="connsiteX118" fmla="*/ 6331489 w 11358529"/>
              <a:gd name="connsiteY118" fmla="*/ 371798 h 1356593"/>
              <a:gd name="connsiteX119" fmla="*/ 6289286 w 11358529"/>
              <a:gd name="connsiteY119" fmla="*/ 357731 h 1356593"/>
              <a:gd name="connsiteX120" fmla="*/ 6233015 w 11358529"/>
              <a:gd name="connsiteY120" fmla="*/ 343663 h 1356593"/>
              <a:gd name="connsiteX121" fmla="*/ 6148609 w 11358529"/>
              <a:gd name="connsiteY121" fmla="*/ 315527 h 1356593"/>
              <a:gd name="connsiteX122" fmla="*/ 6106406 w 11358529"/>
              <a:gd name="connsiteY122" fmla="*/ 301460 h 1356593"/>
              <a:gd name="connsiteX123" fmla="*/ 6050135 w 11358529"/>
              <a:gd name="connsiteY123" fmla="*/ 273324 h 1356593"/>
              <a:gd name="connsiteX124" fmla="*/ 5895390 w 11358529"/>
              <a:gd name="connsiteY124" fmla="*/ 259257 h 1356593"/>
              <a:gd name="connsiteX125" fmla="*/ 5796917 w 11358529"/>
              <a:gd name="connsiteY125" fmla="*/ 245189 h 1356593"/>
              <a:gd name="connsiteX126" fmla="*/ 5529630 w 11358529"/>
              <a:gd name="connsiteY126" fmla="*/ 231121 h 1356593"/>
              <a:gd name="connsiteX127" fmla="*/ 5445224 w 11358529"/>
              <a:gd name="connsiteY127" fmla="*/ 217054 h 1356593"/>
              <a:gd name="connsiteX128" fmla="*/ 5276412 w 11358529"/>
              <a:gd name="connsiteY128" fmla="*/ 202986 h 1356593"/>
              <a:gd name="connsiteX129" fmla="*/ 5149803 w 11358529"/>
              <a:gd name="connsiteY129" fmla="*/ 188918 h 1356593"/>
              <a:gd name="connsiteX130" fmla="*/ 4966923 w 11358529"/>
              <a:gd name="connsiteY130" fmla="*/ 146715 h 1356593"/>
              <a:gd name="connsiteX131" fmla="*/ 4882517 w 11358529"/>
              <a:gd name="connsiteY131" fmla="*/ 118580 h 1356593"/>
              <a:gd name="connsiteX132" fmla="*/ 4840313 w 11358529"/>
              <a:gd name="connsiteY132" fmla="*/ 104512 h 1356593"/>
              <a:gd name="connsiteX133" fmla="*/ 4769975 w 11358529"/>
              <a:gd name="connsiteY133" fmla="*/ 90444 h 1356593"/>
              <a:gd name="connsiteX134" fmla="*/ 4587095 w 11358529"/>
              <a:gd name="connsiteY134" fmla="*/ 62309 h 1356593"/>
              <a:gd name="connsiteX135" fmla="*/ 4516757 w 11358529"/>
              <a:gd name="connsiteY135" fmla="*/ 48241 h 1356593"/>
              <a:gd name="connsiteX136" fmla="*/ 4333877 w 11358529"/>
              <a:gd name="connsiteY136" fmla="*/ 34174 h 1356593"/>
              <a:gd name="connsiteX137" fmla="*/ 3827440 w 11358529"/>
              <a:gd name="connsiteY137" fmla="*/ 34174 h 1356593"/>
              <a:gd name="connsiteX138" fmla="*/ 3560153 w 11358529"/>
              <a:gd name="connsiteY138" fmla="*/ 62309 h 1356593"/>
              <a:gd name="connsiteX139" fmla="*/ 3363206 w 11358529"/>
              <a:gd name="connsiteY139" fmla="*/ 90444 h 1356593"/>
              <a:gd name="connsiteX140" fmla="*/ 3306935 w 11358529"/>
              <a:gd name="connsiteY140" fmla="*/ 104512 h 1356593"/>
              <a:gd name="connsiteX141" fmla="*/ 3264732 w 11358529"/>
              <a:gd name="connsiteY141" fmla="*/ 118580 h 1356593"/>
              <a:gd name="connsiteX142" fmla="*/ 3124055 w 11358529"/>
              <a:gd name="connsiteY142" fmla="*/ 132647 h 1356593"/>
              <a:gd name="connsiteX143" fmla="*/ 2153384 w 11358529"/>
              <a:gd name="connsiteY143" fmla="*/ 132647 h 1356593"/>
              <a:gd name="connsiteX144" fmla="*/ 1675083 w 11358529"/>
              <a:gd name="connsiteY144" fmla="*/ 118580 h 1356593"/>
              <a:gd name="connsiteX145" fmla="*/ 1562541 w 11358529"/>
              <a:gd name="connsiteY145" fmla="*/ 90444 h 1356593"/>
              <a:gd name="connsiteX146" fmla="*/ 1520338 w 11358529"/>
              <a:gd name="connsiteY146" fmla="*/ 76377 h 1356593"/>
              <a:gd name="connsiteX147" fmla="*/ 1492203 w 11358529"/>
              <a:gd name="connsiteY147" fmla="*/ 62309 h 135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1358529" h="1356593">
                <a:moveTo>
                  <a:pt x="1492203" y="62309"/>
                </a:moveTo>
                <a:cubicBezTo>
                  <a:pt x="1370283" y="62309"/>
                  <a:pt x="1023160" y="67534"/>
                  <a:pt x="788818" y="76377"/>
                </a:cubicBezTo>
                <a:cubicBezTo>
                  <a:pt x="774000" y="76936"/>
                  <a:pt x="761001" y="86848"/>
                  <a:pt x="746615" y="90444"/>
                </a:cubicBezTo>
                <a:cubicBezTo>
                  <a:pt x="723419" y="96243"/>
                  <a:pt x="699618" y="99325"/>
                  <a:pt x="676277" y="104512"/>
                </a:cubicBezTo>
                <a:cubicBezTo>
                  <a:pt x="623287" y="116288"/>
                  <a:pt x="624798" y="116983"/>
                  <a:pt x="577803" y="132647"/>
                </a:cubicBezTo>
                <a:cubicBezTo>
                  <a:pt x="563735" y="142026"/>
                  <a:pt x="551050" y="153916"/>
                  <a:pt x="535600" y="160783"/>
                </a:cubicBezTo>
                <a:cubicBezTo>
                  <a:pt x="508499" y="172828"/>
                  <a:pt x="451193" y="188918"/>
                  <a:pt x="451193" y="188918"/>
                </a:cubicBezTo>
                <a:cubicBezTo>
                  <a:pt x="350234" y="256225"/>
                  <a:pt x="390697" y="221279"/>
                  <a:pt x="324584" y="287392"/>
                </a:cubicBezTo>
                <a:cubicBezTo>
                  <a:pt x="283188" y="370186"/>
                  <a:pt x="303078" y="323773"/>
                  <a:pt x="268313" y="428069"/>
                </a:cubicBezTo>
                <a:cubicBezTo>
                  <a:pt x="263624" y="442137"/>
                  <a:pt x="264732" y="459787"/>
                  <a:pt x="254246" y="470272"/>
                </a:cubicBezTo>
                <a:cubicBezTo>
                  <a:pt x="244867" y="479650"/>
                  <a:pt x="234395" y="488050"/>
                  <a:pt x="226110" y="498407"/>
                </a:cubicBezTo>
                <a:cubicBezTo>
                  <a:pt x="215548" y="511610"/>
                  <a:pt x="210699" y="529477"/>
                  <a:pt x="197975" y="540611"/>
                </a:cubicBezTo>
                <a:cubicBezTo>
                  <a:pt x="172527" y="562878"/>
                  <a:pt x="137479" y="572971"/>
                  <a:pt x="113569" y="596881"/>
                </a:cubicBezTo>
                <a:cubicBezTo>
                  <a:pt x="104190" y="606260"/>
                  <a:pt x="96806" y="618193"/>
                  <a:pt x="85433" y="625017"/>
                </a:cubicBezTo>
                <a:cubicBezTo>
                  <a:pt x="72718" y="632646"/>
                  <a:pt x="57298" y="634395"/>
                  <a:pt x="43230" y="639084"/>
                </a:cubicBezTo>
                <a:cubicBezTo>
                  <a:pt x="569" y="681747"/>
                  <a:pt x="-21342" y="688852"/>
                  <a:pt x="29163" y="779761"/>
                </a:cubicBezTo>
                <a:cubicBezTo>
                  <a:pt x="38552" y="796662"/>
                  <a:pt x="66676" y="789140"/>
                  <a:pt x="85433" y="793829"/>
                </a:cubicBezTo>
                <a:cubicBezTo>
                  <a:pt x="152389" y="838465"/>
                  <a:pt x="101325" y="811257"/>
                  <a:pt x="183907" y="836032"/>
                </a:cubicBezTo>
                <a:cubicBezTo>
                  <a:pt x="230806" y="850102"/>
                  <a:pt x="275951" y="870129"/>
                  <a:pt x="324584" y="878235"/>
                </a:cubicBezTo>
                <a:cubicBezTo>
                  <a:pt x="361876" y="884450"/>
                  <a:pt x="399760" y="886554"/>
                  <a:pt x="437126" y="892303"/>
                </a:cubicBezTo>
                <a:cubicBezTo>
                  <a:pt x="514604" y="904223"/>
                  <a:pt x="531064" y="918525"/>
                  <a:pt x="620006" y="920438"/>
                </a:cubicBezTo>
                <a:lnTo>
                  <a:pt x="1815760" y="934506"/>
                </a:lnTo>
                <a:cubicBezTo>
                  <a:pt x="1911107" y="966289"/>
                  <a:pt x="1794789" y="930312"/>
                  <a:pt x="1956437" y="962641"/>
                </a:cubicBezTo>
                <a:cubicBezTo>
                  <a:pt x="1970978" y="965549"/>
                  <a:pt x="1984334" y="972807"/>
                  <a:pt x="1998640" y="976709"/>
                </a:cubicBezTo>
                <a:cubicBezTo>
                  <a:pt x="2035946" y="986883"/>
                  <a:pt x="2073264" y="997260"/>
                  <a:pt x="2111181" y="1004844"/>
                </a:cubicBezTo>
                <a:cubicBezTo>
                  <a:pt x="2200479" y="1022704"/>
                  <a:pt x="2158323" y="1013113"/>
                  <a:pt x="2237790" y="1032980"/>
                </a:cubicBezTo>
                <a:cubicBezTo>
                  <a:pt x="2251858" y="1042358"/>
                  <a:pt x="2264453" y="1054455"/>
                  <a:pt x="2279993" y="1061115"/>
                </a:cubicBezTo>
                <a:cubicBezTo>
                  <a:pt x="2297764" y="1068731"/>
                  <a:pt x="2317026" y="1073259"/>
                  <a:pt x="2336264" y="1075183"/>
                </a:cubicBezTo>
                <a:cubicBezTo>
                  <a:pt x="2411065" y="1082663"/>
                  <a:pt x="2486319" y="1084562"/>
                  <a:pt x="2561347" y="1089251"/>
                </a:cubicBezTo>
                <a:cubicBezTo>
                  <a:pt x="2628242" y="1102629"/>
                  <a:pt x="2657880" y="1109909"/>
                  <a:pt x="2730160" y="1117386"/>
                </a:cubicBezTo>
                <a:cubicBezTo>
                  <a:pt x="2833199" y="1128045"/>
                  <a:pt x="3039649" y="1145521"/>
                  <a:pt x="3039649" y="1145521"/>
                </a:cubicBezTo>
                <a:cubicBezTo>
                  <a:pt x="3053717" y="1150210"/>
                  <a:pt x="3067311" y="1156681"/>
                  <a:pt x="3081852" y="1159589"/>
                </a:cubicBezTo>
                <a:cubicBezTo>
                  <a:pt x="3320044" y="1207228"/>
                  <a:pt x="3711744" y="1162586"/>
                  <a:pt x="3855575" y="1159589"/>
                </a:cubicBezTo>
                <a:cubicBezTo>
                  <a:pt x="3874332" y="1154900"/>
                  <a:pt x="3892887" y="1149313"/>
                  <a:pt x="3911846" y="1145521"/>
                </a:cubicBezTo>
                <a:cubicBezTo>
                  <a:pt x="3939815" y="1139927"/>
                  <a:pt x="3968408" y="1137642"/>
                  <a:pt x="3996252" y="1131454"/>
                </a:cubicBezTo>
                <a:cubicBezTo>
                  <a:pt x="4010728" y="1128237"/>
                  <a:pt x="4024006" y="1120720"/>
                  <a:pt x="4038455" y="1117386"/>
                </a:cubicBezTo>
                <a:cubicBezTo>
                  <a:pt x="4085051" y="1106633"/>
                  <a:pt x="4133765" y="1104374"/>
                  <a:pt x="4179132" y="1089251"/>
                </a:cubicBezTo>
                <a:cubicBezTo>
                  <a:pt x="4275600" y="1057094"/>
                  <a:pt x="4155870" y="1095066"/>
                  <a:pt x="4291673" y="1061115"/>
                </a:cubicBezTo>
                <a:cubicBezTo>
                  <a:pt x="4430186" y="1026486"/>
                  <a:pt x="4186049" y="1071684"/>
                  <a:pt x="4418283" y="1032980"/>
                </a:cubicBezTo>
                <a:cubicBezTo>
                  <a:pt x="4491709" y="984028"/>
                  <a:pt x="4431173" y="1016048"/>
                  <a:pt x="4544892" y="990777"/>
                </a:cubicBezTo>
                <a:cubicBezTo>
                  <a:pt x="4559368" y="987560"/>
                  <a:pt x="4572468" y="979147"/>
                  <a:pt x="4587095" y="976709"/>
                </a:cubicBezTo>
                <a:cubicBezTo>
                  <a:pt x="4628980" y="969728"/>
                  <a:pt x="4671501" y="967330"/>
                  <a:pt x="4713704" y="962641"/>
                </a:cubicBezTo>
                <a:cubicBezTo>
                  <a:pt x="5225199" y="792145"/>
                  <a:pt x="4768454" y="934197"/>
                  <a:pt x="6148609" y="948574"/>
                </a:cubicBezTo>
                <a:cubicBezTo>
                  <a:pt x="6285879" y="982890"/>
                  <a:pt x="6114437" y="940979"/>
                  <a:pt x="6275218" y="976709"/>
                </a:cubicBezTo>
                <a:cubicBezTo>
                  <a:pt x="6294092" y="980903"/>
                  <a:pt x="6312418" y="987598"/>
                  <a:pt x="6331489" y="990777"/>
                </a:cubicBezTo>
                <a:cubicBezTo>
                  <a:pt x="6368780" y="996992"/>
                  <a:pt x="6406516" y="1000155"/>
                  <a:pt x="6444030" y="1004844"/>
                </a:cubicBezTo>
                <a:cubicBezTo>
                  <a:pt x="6462787" y="1009533"/>
                  <a:pt x="6481099" y="1016653"/>
                  <a:pt x="6500301" y="1018912"/>
                </a:cubicBezTo>
                <a:cubicBezTo>
                  <a:pt x="6561022" y="1026056"/>
                  <a:pt x="6622873" y="1022929"/>
                  <a:pt x="6683181" y="1032980"/>
                </a:cubicBezTo>
                <a:cubicBezTo>
                  <a:pt x="6708090" y="1037131"/>
                  <a:pt x="6729788" y="1052485"/>
                  <a:pt x="6753520" y="1061115"/>
                </a:cubicBezTo>
                <a:cubicBezTo>
                  <a:pt x="6847842" y="1095414"/>
                  <a:pt x="6825160" y="1087123"/>
                  <a:pt x="6922332" y="1103318"/>
                </a:cubicBezTo>
                <a:cubicBezTo>
                  <a:pt x="6936400" y="1108007"/>
                  <a:pt x="6950149" y="1113789"/>
                  <a:pt x="6964535" y="1117386"/>
                </a:cubicBezTo>
                <a:cubicBezTo>
                  <a:pt x="6987731" y="1123185"/>
                  <a:pt x="7012190" y="1123893"/>
                  <a:pt x="7034873" y="1131454"/>
                </a:cubicBezTo>
                <a:cubicBezTo>
                  <a:pt x="7054768" y="1138086"/>
                  <a:pt x="7071508" y="1152226"/>
                  <a:pt x="7091144" y="1159589"/>
                </a:cubicBezTo>
                <a:cubicBezTo>
                  <a:pt x="7109247" y="1166378"/>
                  <a:pt x="7128658" y="1168968"/>
                  <a:pt x="7147415" y="1173657"/>
                </a:cubicBezTo>
                <a:cubicBezTo>
                  <a:pt x="7161483" y="1183035"/>
                  <a:pt x="7173578" y="1196445"/>
                  <a:pt x="7189618" y="1201792"/>
                </a:cubicBezTo>
                <a:cubicBezTo>
                  <a:pt x="7216678" y="1210812"/>
                  <a:pt x="7246180" y="1209672"/>
                  <a:pt x="7274024" y="1215860"/>
                </a:cubicBezTo>
                <a:cubicBezTo>
                  <a:pt x="7288499" y="1219077"/>
                  <a:pt x="7302159" y="1225238"/>
                  <a:pt x="7316227" y="1229927"/>
                </a:cubicBezTo>
                <a:cubicBezTo>
                  <a:pt x="7403918" y="1288389"/>
                  <a:pt x="7310276" y="1235047"/>
                  <a:pt x="7470972" y="1272131"/>
                </a:cubicBezTo>
                <a:cubicBezTo>
                  <a:pt x="7495577" y="1277809"/>
                  <a:pt x="7516812" y="1294141"/>
                  <a:pt x="7541310" y="1300266"/>
                </a:cubicBezTo>
                <a:cubicBezTo>
                  <a:pt x="7573478" y="1308308"/>
                  <a:pt x="7607012" y="1309292"/>
                  <a:pt x="7639784" y="1314334"/>
                </a:cubicBezTo>
                <a:cubicBezTo>
                  <a:pt x="7667976" y="1318671"/>
                  <a:pt x="7696055" y="1323712"/>
                  <a:pt x="7724190" y="1328401"/>
                </a:cubicBezTo>
                <a:cubicBezTo>
                  <a:pt x="7782501" y="1347839"/>
                  <a:pt x="7802051" y="1357421"/>
                  <a:pt x="7878935" y="1356537"/>
                </a:cubicBezTo>
                <a:cubicBezTo>
                  <a:pt x="8249479" y="1352278"/>
                  <a:pt x="8619834" y="1337780"/>
                  <a:pt x="8990283" y="1328401"/>
                </a:cubicBezTo>
                <a:cubicBezTo>
                  <a:pt x="9013729" y="1323712"/>
                  <a:pt x="9037425" y="1320133"/>
                  <a:pt x="9060621" y="1314334"/>
                </a:cubicBezTo>
                <a:cubicBezTo>
                  <a:pt x="9075007" y="1310738"/>
                  <a:pt x="9088438" y="1303863"/>
                  <a:pt x="9102824" y="1300266"/>
                </a:cubicBezTo>
                <a:cubicBezTo>
                  <a:pt x="9126021" y="1294467"/>
                  <a:pt x="9149717" y="1290887"/>
                  <a:pt x="9173163" y="1286198"/>
                </a:cubicBezTo>
                <a:cubicBezTo>
                  <a:pt x="9187231" y="1276820"/>
                  <a:pt x="9199826" y="1264723"/>
                  <a:pt x="9215366" y="1258063"/>
                </a:cubicBezTo>
                <a:cubicBezTo>
                  <a:pt x="9233137" y="1250447"/>
                  <a:pt x="9254936" y="1253737"/>
                  <a:pt x="9271637" y="1243995"/>
                </a:cubicBezTo>
                <a:cubicBezTo>
                  <a:pt x="9312141" y="1220367"/>
                  <a:pt x="9351020" y="1192747"/>
                  <a:pt x="9384178" y="1159589"/>
                </a:cubicBezTo>
                <a:cubicBezTo>
                  <a:pt x="9398246" y="1145521"/>
                  <a:pt x="9409108" y="1127257"/>
                  <a:pt x="9426381" y="1117386"/>
                </a:cubicBezTo>
                <a:cubicBezTo>
                  <a:pt x="9443168" y="1107793"/>
                  <a:pt x="9463895" y="1108007"/>
                  <a:pt x="9482652" y="1103318"/>
                </a:cubicBezTo>
                <a:cubicBezTo>
                  <a:pt x="9505930" y="1085859"/>
                  <a:pt x="9606012" y="1009173"/>
                  <a:pt x="9623329" y="1004844"/>
                </a:cubicBezTo>
                <a:cubicBezTo>
                  <a:pt x="9756215" y="971623"/>
                  <a:pt x="9701284" y="994002"/>
                  <a:pt x="9792141" y="948574"/>
                </a:cubicBezTo>
                <a:cubicBezTo>
                  <a:pt x="9856653" y="884062"/>
                  <a:pt x="9774346" y="960437"/>
                  <a:pt x="9876547" y="892303"/>
                </a:cubicBezTo>
                <a:cubicBezTo>
                  <a:pt x="9887583" y="884946"/>
                  <a:pt x="9894072" y="872125"/>
                  <a:pt x="9904683" y="864167"/>
                </a:cubicBezTo>
                <a:cubicBezTo>
                  <a:pt x="9931735" y="843878"/>
                  <a:pt x="9965179" y="831808"/>
                  <a:pt x="9989089" y="807897"/>
                </a:cubicBezTo>
                <a:cubicBezTo>
                  <a:pt x="10012475" y="784510"/>
                  <a:pt x="10027482" y="765824"/>
                  <a:pt x="10059427" y="751626"/>
                </a:cubicBezTo>
                <a:cubicBezTo>
                  <a:pt x="10086528" y="739581"/>
                  <a:pt x="10116297" y="734506"/>
                  <a:pt x="10143833" y="723491"/>
                </a:cubicBezTo>
                <a:cubicBezTo>
                  <a:pt x="10167279" y="714112"/>
                  <a:pt x="10191096" y="705611"/>
                  <a:pt x="10214172" y="695355"/>
                </a:cubicBezTo>
                <a:cubicBezTo>
                  <a:pt x="10233335" y="686838"/>
                  <a:pt x="10250357" y="673246"/>
                  <a:pt x="10270443" y="667220"/>
                </a:cubicBezTo>
                <a:cubicBezTo>
                  <a:pt x="10335529" y="647694"/>
                  <a:pt x="10545991" y="639895"/>
                  <a:pt x="10565864" y="639084"/>
                </a:cubicBezTo>
                <a:cubicBezTo>
                  <a:pt x="10725234" y="632579"/>
                  <a:pt x="10884732" y="629706"/>
                  <a:pt x="11044166" y="625017"/>
                </a:cubicBezTo>
                <a:cubicBezTo>
                  <a:pt x="11099959" y="613858"/>
                  <a:pt x="11176152" y="599779"/>
                  <a:pt x="11227046" y="582814"/>
                </a:cubicBezTo>
                <a:cubicBezTo>
                  <a:pt x="11246941" y="576182"/>
                  <a:pt x="11266252" y="566867"/>
                  <a:pt x="11283317" y="554678"/>
                </a:cubicBezTo>
                <a:cubicBezTo>
                  <a:pt x="11299506" y="543114"/>
                  <a:pt x="11311452" y="526543"/>
                  <a:pt x="11325520" y="512475"/>
                </a:cubicBezTo>
                <a:cubicBezTo>
                  <a:pt x="11353917" y="427283"/>
                  <a:pt x="11375781" y="400993"/>
                  <a:pt x="11339587" y="301460"/>
                </a:cubicBezTo>
                <a:cubicBezTo>
                  <a:pt x="11333809" y="285571"/>
                  <a:pt x="11312506" y="280885"/>
                  <a:pt x="11297384" y="273324"/>
                </a:cubicBezTo>
                <a:cubicBezTo>
                  <a:pt x="11180834" y="215048"/>
                  <a:pt x="11270054" y="267640"/>
                  <a:pt x="11184843" y="231121"/>
                </a:cubicBezTo>
                <a:cubicBezTo>
                  <a:pt x="11137092" y="210656"/>
                  <a:pt x="11110586" y="187939"/>
                  <a:pt x="11058233" y="174851"/>
                </a:cubicBezTo>
                <a:cubicBezTo>
                  <a:pt x="10888074" y="132311"/>
                  <a:pt x="11030654" y="194235"/>
                  <a:pt x="10861286" y="132647"/>
                </a:cubicBezTo>
                <a:cubicBezTo>
                  <a:pt x="10841578" y="125480"/>
                  <a:pt x="10825360" y="109598"/>
                  <a:pt x="10805015" y="104512"/>
                </a:cubicBezTo>
                <a:cubicBezTo>
                  <a:pt x="10768338" y="95343"/>
                  <a:pt x="10729765" y="96659"/>
                  <a:pt x="10692473" y="90444"/>
                </a:cubicBezTo>
                <a:cubicBezTo>
                  <a:pt x="10673402" y="87266"/>
                  <a:pt x="10654960" y="81066"/>
                  <a:pt x="10636203" y="76377"/>
                </a:cubicBezTo>
                <a:lnTo>
                  <a:pt x="9904683" y="90444"/>
                </a:lnTo>
                <a:cubicBezTo>
                  <a:pt x="9876176" y="91427"/>
                  <a:pt x="9848514" y="100478"/>
                  <a:pt x="9820277" y="104512"/>
                </a:cubicBezTo>
                <a:cubicBezTo>
                  <a:pt x="9716895" y="119281"/>
                  <a:pt x="9509686" y="137704"/>
                  <a:pt x="9440449" y="160783"/>
                </a:cubicBezTo>
                <a:cubicBezTo>
                  <a:pt x="9426381" y="165472"/>
                  <a:pt x="9412835" y="172198"/>
                  <a:pt x="9398246" y="174851"/>
                </a:cubicBezTo>
                <a:cubicBezTo>
                  <a:pt x="9312659" y="190412"/>
                  <a:pt x="9290723" y="182434"/>
                  <a:pt x="9215366" y="202986"/>
                </a:cubicBezTo>
                <a:cubicBezTo>
                  <a:pt x="9186754" y="210789"/>
                  <a:pt x="9158889" y="221146"/>
                  <a:pt x="9130960" y="231121"/>
                </a:cubicBezTo>
                <a:cubicBezTo>
                  <a:pt x="9093229" y="244596"/>
                  <a:pt x="9057130" y="263001"/>
                  <a:pt x="9018418" y="273324"/>
                </a:cubicBezTo>
                <a:cubicBezTo>
                  <a:pt x="8986380" y="281868"/>
                  <a:pt x="8952567" y="281460"/>
                  <a:pt x="8919944" y="287392"/>
                </a:cubicBezTo>
                <a:cubicBezTo>
                  <a:pt x="8900922" y="290851"/>
                  <a:pt x="8882263" y="296149"/>
                  <a:pt x="8863673" y="301460"/>
                </a:cubicBezTo>
                <a:cubicBezTo>
                  <a:pt x="8811969" y="316232"/>
                  <a:pt x="8810620" y="322417"/>
                  <a:pt x="8751132" y="343663"/>
                </a:cubicBezTo>
                <a:cubicBezTo>
                  <a:pt x="8709238" y="358625"/>
                  <a:pt x="8667297" y="373645"/>
                  <a:pt x="8624523" y="385866"/>
                </a:cubicBezTo>
                <a:cubicBezTo>
                  <a:pt x="8591698" y="395244"/>
                  <a:pt x="8558132" y="402335"/>
                  <a:pt x="8526049" y="414001"/>
                </a:cubicBezTo>
                <a:cubicBezTo>
                  <a:pt x="8506341" y="421168"/>
                  <a:pt x="8489673" y="435505"/>
                  <a:pt x="8469778" y="442137"/>
                </a:cubicBezTo>
                <a:cubicBezTo>
                  <a:pt x="8447095" y="449698"/>
                  <a:pt x="8422636" y="450405"/>
                  <a:pt x="8399440" y="456204"/>
                </a:cubicBezTo>
                <a:cubicBezTo>
                  <a:pt x="8366321" y="464484"/>
                  <a:pt x="8333595" y="474300"/>
                  <a:pt x="8300966" y="484340"/>
                </a:cubicBezTo>
                <a:cubicBezTo>
                  <a:pt x="8272620" y="493062"/>
                  <a:pt x="8244432" y="502340"/>
                  <a:pt x="8216560" y="512475"/>
                </a:cubicBezTo>
                <a:cubicBezTo>
                  <a:pt x="8192828" y="521105"/>
                  <a:pt x="8171089" y="536222"/>
                  <a:pt x="8146221" y="540611"/>
                </a:cubicBezTo>
                <a:cubicBezTo>
                  <a:pt x="8090615" y="550424"/>
                  <a:pt x="8033680" y="549989"/>
                  <a:pt x="7977409" y="554678"/>
                </a:cubicBezTo>
                <a:cubicBezTo>
                  <a:pt x="7598095" y="617899"/>
                  <a:pt x="7808614" y="587997"/>
                  <a:pt x="6964535" y="554678"/>
                </a:cubicBezTo>
                <a:cubicBezTo>
                  <a:pt x="6916751" y="552792"/>
                  <a:pt x="6823858" y="526543"/>
                  <a:pt x="6823858" y="526543"/>
                </a:cubicBezTo>
                <a:cubicBezTo>
                  <a:pt x="6800412" y="517164"/>
                  <a:pt x="6777707" y="505663"/>
                  <a:pt x="6753520" y="498407"/>
                </a:cubicBezTo>
                <a:cubicBezTo>
                  <a:pt x="6730618" y="491536"/>
                  <a:pt x="6705865" y="491901"/>
                  <a:pt x="6683181" y="484340"/>
                </a:cubicBezTo>
                <a:cubicBezTo>
                  <a:pt x="6663286" y="477708"/>
                  <a:pt x="6646805" y="462836"/>
                  <a:pt x="6626910" y="456204"/>
                </a:cubicBezTo>
                <a:cubicBezTo>
                  <a:pt x="6604227" y="448643"/>
                  <a:pt x="6579913" y="447324"/>
                  <a:pt x="6556572" y="442137"/>
                </a:cubicBezTo>
                <a:cubicBezTo>
                  <a:pt x="6537698" y="437943"/>
                  <a:pt x="6518820" y="433625"/>
                  <a:pt x="6500301" y="428069"/>
                </a:cubicBezTo>
                <a:cubicBezTo>
                  <a:pt x="6500261" y="428057"/>
                  <a:pt x="6331528" y="371811"/>
                  <a:pt x="6331489" y="371798"/>
                </a:cubicBezTo>
                <a:cubicBezTo>
                  <a:pt x="6317421" y="367109"/>
                  <a:pt x="6303672" y="361328"/>
                  <a:pt x="6289286" y="357731"/>
                </a:cubicBezTo>
                <a:cubicBezTo>
                  <a:pt x="6270529" y="353042"/>
                  <a:pt x="6251534" y="349219"/>
                  <a:pt x="6233015" y="343663"/>
                </a:cubicBezTo>
                <a:cubicBezTo>
                  <a:pt x="6204608" y="335141"/>
                  <a:pt x="6176744" y="324905"/>
                  <a:pt x="6148609" y="315527"/>
                </a:cubicBezTo>
                <a:cubicBezTo>
                  <a:pt x="6134541" y="310838"/>
                  <a:pt x="6119669" y="308092"/>
                  <a:pt x="6106406" y="301460"/>
                </a:cubicBezTo>
                <a:cubicBezTo>
                  <a:pt x="6087649" y="292081"/>
                  <a:pt x="6070699" y="277437"/>
                  <a:pt x="6050135" y="273324"/>
                </a:cubicBezTo>
                <a:cubicBezTo>
                  <a:pt x="5999346" y="263166"/>
                  <a:pt x="5946868" y="264977"/>
                  <a:pt x="5895390" y="259257"/>
                </a:cubicBezTo>
                <a:cubicBezTo>
                  <a:pt x="5862435" y="255595"/>
                  <a:pt x="5829977" y="247732"/>
                  <a:pt x="5796917" y="245189"/>
                </a:cubicBezTo>
                <a:cubicBezTo>
                  <a:pt x="5707961" y="238346"/>
                  <a:pt x="5618726" y="235810"/>
                  <a:pt x="5529630" y="231121"/>
                </a:cubicBezTo>
                <a:cubicBezTo>
                  <a:pt x="5501495" y="226432"/>
                  <a:pt x="5473573" y="220204"/>
                  <a:pt x="5445224" y="217054"/>
                </a:cubicBezTo>
                <a:cubicBezTo>
                  <a:pt x="5389104" y="210818"/>
                  <a:pt x="5332623" y="208340"/>
                  <a:pt x="5276412" y="202986"/>
                </a:cubicBezTo>
                <a:cubicBezTo>
                  <a:pt x="5234141" y="198960"/>
                  <a:pt x="5192006" y="193607"/>
                  <a:pt x="5149803" y="188918"/>
                </a:cubicBezTo>
                <a:cubicBezTo>
                  <a:pt x="5033975" y="131005"/>
                  <a:pt x="5158064" y="184943"/>
                  <a:pt x="4966923" y="146715"/>
                </a:cubicBezTo>
                <a:cubicBezTo>
                  <a:pt x="4937842" y="140899"/>
                  <a:pt x="4910652" y="127958"/>
                  <a:pt x="4882517" y="118580"/>
                </a:cubicBezTo>
                <a:cubicBezTo>
                  <a:pt x="4868449" y="113891"/>
                  <a:pt x="4854854" y="107420"/>
                  <a:pt x="4840313" y="104512"/>
                </a:cubicBezTo>
                <a:cubicBezTo>
                  <a:pt x="4816867" y="99823"/>
                  <a:pt x="4793560" y="94375"/>
                  <a:pt x="4769975" y="90444"/>
                </a:cubicBezTo>
                <a:cubicBezTo>
                  <a:pt x="4580279" y="58828"/>
                  <a:pt x="4758390" y="93454"/>
                  <a:pt x="4587095" y="62309"/>
                </a:cubicBezTo>
                <a:cubicBezTo>
                  <a:pt x="4563570" y="58032"/>
                  <a:pt x="4540521" y="50881"/>
                  <a:pt x="4516757" y="48241"/>
                </a:cubicBezTo>
                <a:cubicBezTo>
                  <a:pt x="4455991" y="41489"/>
                  <a:pt x="4394837" y="38863"/>
                  <a:pt x="4333877" y="34174"/>
                </a:cubicBezTo>
                <a:cubicBezTo>
                  <a:pt x="4148016" y="-27780"/>
                  <a:pt x="4272941" y="8472"/>
                  <a:pt x="3827440" y="34174"/>
                </a:cubicBezTo>
                <a:cubicBezTo>
                  <a:pt x="3738001" y="39334"/>
                  <a:pt x="3560153" y="62309"/>
                  <a:pt x="3560153" y="62309"/>
                </a:cubicBezTo>
                <a:cubicBezTo>
                  <a:pt x="3369783" y="100384"/>
                  <a:pt x="3652800" y="45892"/>
                  <a:pt x="3363206" y="90444"/>
                </a:cubicBezTo>
                <a:cubicBezTo>
                  <a:pt x="3344097" y="93384"/>
                  <a:pt x="3325525" y="99200"/>
                  <a:pt x="3306935" y="104512"/>
                </a:cubicBezTo>
                <a:cubicBezTo>
                  <a:pt x="3292677" y="108586"/>
                  <a:pt x="3279388" y="116325"/>
                  <a:pt x="3264732" y="118580"/>
                </a:cubicBezTo>
                <a:cubicBezTo>
                  <a:pt x="3218154" y="125746"/>
                  <a:pt x="3170947" y="127958"/>
                  <a:pt x="3124055" y="132647"/>
                </a:cubicBezTo>
                <a:cubicBezTo>
                  <a:pt x="2773106" y="220386"/>
                  <a:pt x="3070471" y="151174"/>
                  <a:pt x="2153384" y="132647"/>
                </a:cubicBezTo>
                <a:lnTo>
                  <a:pt x="1675083" y="118580"/>
                </a:lnTo>
                <a:cubicBezTo>
                  <a:pt x="1578622" y="86426"/>
                  <a:pt x="1698334" y="124392"/>
                  <a:pt x="1562541" y="90444"/>
                </a:cubicBezTo>
                <a:cubicBezTo>
                  <a:pt x="1548155" y="86848"/>
                  <a:pt x="1535052" y="78216"/>
                  <a:pt x="1520338" y="76377"/>
                </a:cubicBezTo>
                <a:cubicBezTo>
                  <a:pt x="1497073" y="73469"/>
                  <a:pt x="1614123" y="62309"/>
                  <a:pt x="1492203" y="62309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D39394A-1321-4A1E-98F4-8B940999F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44243" y="4069789"/>
            <a:ext cx="2055812" cy="2246873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52B5A25A-474C-49F1-978F-E84EAE83140D}"/>
              </a:ext>
            </a:extLst>
          </p:cNvPr>
          <p:cNvGrpSpPr/>
          <p:nvPr/>
        </p:nvGrpSpPr>
        <p:grpSpPr>
          <a:xfrm rot="10215955">
            <a:off x="10499737" y="5857082"/>
            <a:ext cx="1250171" cy="575659"/>
            <a:chOff x="2133341" y="4800339"/>
            <a:chExt cx="1250171" cy="57565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D1A7C79-449C-4938-AB98-78A4FC758109}"/>
                </a:ext>
              </a:extLst>
            </p:cNvPr>
            <p:cNvSpPr/>
            <p:nvPr/>
          </p:nvSpPr>
          <p:spPr>
            <a:xfrm>
              <a:off x="2425570" y="4800339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C4F10A0-E2D9-4359-8561-454FC7032F1A}"/>
                </a:ext>
              </a:extLst>
            </p:cNvPr>
            <p:cNvSpPr/>
            <p:nvPr/>
          </p:nvSpPr>
          <p:spPr>
            <a:xfrm>
              <a:off x="2742965" y="4912988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8E11ABB-4E26-4CD0-B4F8-5DA23A37F313}"/>
                </a:ext>
              </a:extLst>
            </p:cNvPr>
            <p:cNvSpPr/>
            <p:nvPr/>
          </p:nvSpPr>
          <p:spPr>
            <a:xfrm>
              <a:off x="2452834" y="4997908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2029349-53DB-413B-AA3E-EAD71EFD1558}"/>
                </a:ext>
              </a:extLst>
            </p:cNvPr>
            <p:cNvSpPr/>
            <p:nvPr/>
          </p:nvSpPr>
          <p:spPr>
            <a:xfrm>
              <a:off x="2133341" y="4860662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99E135F-194B-4164-B314-C8C7921594FE}"/>
                </a:ext>
              </a:extLst>
            </p:cNvPr>
            <p:cNvSpPr/>
            <p:nvPr/>
          </p:nvSpPr>
          <p:spPr>
            <a:xfrm>
              <a:off x="3005422" y="4981921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6CF1FDD-27D2-40D8-B6C2-3D587A6443DB}"/>
              </a:ext>
            </a:extLst>
          </p:cNvPr>
          <p:cNvGrpSpPr/>
          <p:nvPr/>
        </p:nvGrpSpPr>
        <p:grpSpPr>
          <a:xfrm flipH="1">
            <a:off x="2009972" y="5416601"/>
            <a:ext cx="1155412" cy="630847"/>
            <a:chOff x="7159247" y="5834294"/>
            <a:chExt cx="1501330" cy="819716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DD4CC93-22EF-458D-9C3F-A60E3614155B}"/>
                </a:ext>
              </a:extLst>
            </p:cNvPr>
            <p:cNvSpPr/>
            <p:nvPr/>
          </p:nvSpPr>
          <p:spPr>
            <a:xfrm>
              <a:off x="7322296" y="5868982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8A3A6D1-6CB9-4511-9FFF-2B9DC43DDC6C}"/>
                </a:ext>
              </a:extLst>
            </p:cNvPr>
            <p:cNvSpPr/>
            <p:nvPr/>
          </p:nvSpPr>
          <p:spPr>
            <a:xfrm>
              <a:off x="7497372" y="6028718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9DB19D2-636D-45E6-BE81-A101A5F76F88}"/>
                </a:ext>
              </a:extLst>
            </p:cNvPr>
            <p:cNvSpPr/>
            <p:nvPr/>
          </p:nvSpPr>
          <p:spPr>
            <a:xfrm>
              <a:off x="7750500" y="5876160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49295C65-E38D-4EEB-BA82-6D3B8BB4477A}"/>
                </a:ext>
              </a:extLst>
            </p:cNvPr>
            <p:cNvSpPr/>
            <p:nvPr/>
          </p:nvSpPr>
          <p:spPr>
            <a:xfrm>
              <a:off x="7159247" y="6035573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CC6A99B-E64A-43C0-9AAE-EC813EF70DB9}"/>
                </a:ext>
              </a:extLst>
            </p:cNvPr>
            <p:cNvSpPr/>
            <p:nvPr/>
          </p:nvSpPr>
          <p:spPr>
            <a:xfrm>
              <a:off x="7375682" y="6098767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51978042-13A6-47B3-BAEB-70EDFACF793C}"/>
                </a:ext>
              </a:extLst>
            </p:cNvPr>
            <p:cNvSpPr/>
            <p:nvPr/>
          </p:nvSpPr>
          <p:spPr>
            <a:xfrm>
              <a:off x="7546681" y="5834294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8DA5907-85C1-4156-A3F6-F13372A4D8D8}"/>
                </a:ext>
              </a:extLst>
            </p:cNvPr>
            <p:cNvSpPr/>
            <p:nvPr/>
          </p:nvSpPr>
          <p:spPr>
            <a:xfrm>
              <a:off x="7692445" y="5944954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553F6B8-688B-4870-A376-45A2164F647C}"/>
                </a:ext>
              </a:extLst>
            </p:cNvPr>
            <p:cNvSpPr/>
            <p:nvPr/>
          </p:nvSpPr>
          <p:spPr>
            <a:xfrm>
              <a:off x="7819195" y="6055073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5A45960-8E2C-4960-8202-0417D9AA0BCC}"/>
                </a:ext>
              </a:extLst>
            </p:cNvPr>
            <p:cNvSpPr/>
            <p:nvPr/>
          </p:nvSpPr>
          <p:spPr>
            <a:xfrm>
              <a:off x="8062583" y="6275920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BEC0CF9-4D4C-407C-9997-33D5D3DECEBF}"/>
                </a:ext>
              </a:extLst>
            </p:cNvPr>
            <p:cNvSpPr/>
            <p:nvPr/>
          </p:nvSpPr>
          <p:spPr>
            <a:xfrm>
              <a:off x="7743090" y="6138674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273724C-0146-471D-9139-84D9648965C1}"/>
                </a:ext>
              </a:extLst>
            </p:cNvPr>
            <p:cNvSpPr/>
            <p:nvPr/>
          </p:nvSpPr>
          <p:spPr>
            <a:xfrm>
              <a:off x="8365098" y="6253008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150FBD1-DA47-440A-8E87-81B10F8F3838}"/>
                </a:ext>
              </a:extLst>
            </p:cNvPr>
            <p:cNvSpPr/>
            <p:nvPr/>
          </p:nvSpPr>
          <p:spPr>
            <a:xfrm>
              <a:off x="8161279" y="6211142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57" name="Graphic 256">
            <a:extLst>
              <a:ext uri="{FF2B5EF4-FFF2-40B4-BE49-F238E27FC236}">
                <a16:creationId xmlns:a16="http://schemas.microsoft.com/office/drawing/2014/main" id="{3C362A4C-74BE-47D7-9539-F11296D62F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1064855" y="-4690039"/>
            <a:ext cx="2467515" cy="4497700"/>
          </a:xfrm>
          <a:prstGeom prst="rect">
            <a:avLst/>
          </a:prstGeom>
        </p:spPr>
      </p:pic>
      <p:pic>
        <p:nvPicPr>
          <p:cNvPr id="258" name="Graphic 257">
            <a:extLst>
              <a:ext uri="{FF2B5EF4-FFF2-40B4-BE49-F238E27FC236}">
                <a16:creationId xmlns:a16="http://schemas.microsoft.com/office/drawing/2014/main" id="{C06D859D-7EC9-47AC-A256-2161B4A163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1567082" y="3546475"/>
            <a:ext cx="1437094" cy="2770188"/>
          </a:xfrm>
          <a:prstGeom prst="rect">
            <a:avLst/>
          </a:prstGeom>
        </p:spPr>
      </p:pic>
      <p:sp>
        <p:nvSpPr>
          <p:cNvPr id="259" name="TextBox 258">
            <a:extLst>
              <a:ext uri="{FF2B5EF4-FFF2-40B4-BE49-F238E27FC236}">
                <a16:creationId xmlns:a16="http://schemas.microsoft.com/office/drawing/2014/main" id="{07D0C4A7-6DB1-47DC-9F10-DE560BC36388}"/>
              </a:ext>
            </a:extLst>
          </p:cNvPr>
          <p:cNvSpPr txBox="1"/>
          <p:nvPr/>
        </p:nvSpPr>
        <p:spPr>
          <a:xfrm>
            <a:off x="2608263" y="539750"/>
            <a:ext cx="6986587" cy="181544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spc="10" dirty="0">
                <a:solidFill>
                  <a:schemeClr val="bg1"/>
                </a:solidFill>
              </a:rPr>
              <a:t>Well your journey is over, you’ve landed on earth,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And look who’s here to greet you with joy and mirth,</a:t>
            </a:r>
          </a:p>
          <a:p>
            <a:pPr algn="ctr"/>
            <a:r>
              <a:rPr lang="en-US" sz="1600" spc="10" dirty="0">
                <a:solidFill>
                  <a:schemeClr val="bg1"/>
                </a:solidFill>
              </a:rPr>
              <a:t>It’s your family and friends and your loyal dog, Roger,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But wait, who’s that with them? Who’s this old codger?</a:t>
            </a:r>
          </a:p>
          <a:p>
            <a:pPr algn="ctr"/>
            <a:r>
              <a:rPr lang="en-US" sz="1600" spc="10" dirty="0">
                <a:solidFill>
                  <a:schemeClr val="bg1"/>
                </a:solidFill>
              </a:rPr>
              <a:t>(Gasp) It’s Santa himself, with his sack and his sleigh,</a:t>
            </a:r>
            <a:br>
              <a:rPr lang="en-US" sz="1600" spc="10" dirty="0">
                <a:solidFill>
                  <a:schemeClr val="bg1"/>
                </a:solidFill>
              </a:rPr>
            </a:br>
            <a:r>
              <a:rPr lang="en-US" sz="1600" spc="10" dirty="0">
                <a:solidFill>
                  <a:schemeClr val="bg1"/>
                </a:solidFill>
              </a:rPr>
              <a:t>You shake his hand and you ask him to stay,</a:t>
            </a:r>
          </a:p>
          <a:p>
            <a:pPr algn="ctr"/>
            <a:r>
              <a:rPr lang="en-US" sz="1600" spc="10" dirty="0">
                <a:solidFill>
                  <a:schemeClr val="bg1"/>
                </a:solidFill>
              </a:rPr>
              <a:t>What a wonderful end to a solar Christmas day.</a:t>
            </a:r>
            <a:endParaRPr lang="en-GB" sz="1600" spc="10" dirty="0">
              <a:solidFill>
                <a:schemeClr val="bg1"/>
              </a:solidFill>
            </a:endParaRPr>
          </a:p>
          <a:p>
            <a:pPr algn="ctr"/>
            <a:endParaRPr lang="en-GB" sz="1600" spc="10" dirty="0">
              <a:solidFill>
                <a:schemeClr val="bg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8956DA6-66C9-4B27-BAD8-28E13D46E9F0}"/>
              </a:ext>
            </a:extLst>
          </p:cNvPr>
          <p:cNvGrpSpPr/>
          <p:nvPr/>
        </p:nvGrpSpPr>
        <p:grpSpPr>
          <a:xfrm rot="19884719">
            <a:off x="-523784" y="5868718"/>
            <a:ext cx="2562567" cy="1832798"/>
            <a:chOff x="-340395" y="5292039"/>
            <a:chExt cx="2562567" cy="183279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C1A1511-6D0C-44C8-A7F5-6E0134293965}"/>
                </a:ext>
              </a:extLst>
            </p:cNvPr>
            <p:cNvSpPr/>
            <p:nvPr/>
          </p:nvSpPr>
          <p:spPr>
            <a:xfrm>
              <a:off x="-207818" y="6580896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8BA7438-AF80-4C62-BE82-D4D99D08901F}"/>
                </a:ext>
              </a:extLst>
            </p:cNvPr>
            <p:cNvSpPr/>
            <p:nvPr/>
          </p:nvSpPr>
          <p:spPr>
            <a:xfrm>
              <a:off x="-340395" y="6264063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756C5E1-8930-4249-8DAE-2A519EFDC7A5}"/>
                </a:ext>
              </a:extLst>
            </p:cNvPr>
            <p:cNvSpPr/>
            <p:nvPr/>
          </p:nvSpPr>
          <p:spPr>
            <a:xfrm>
              <a:off x="-232512" y="593414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A34437-2979-484F-A0E9-A56C9C024D85}"/>
                </a:ext>
              </a:extLst>
            </p:cNvPr>
            <p:cNvSpPr/>
            <p:nvPr/>
          </p:nvSpPr>
          <p:spPr>
            <a:xfrm>
              <a:off x="-41595" y="6224923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6B050F5-FCAB-441B-AA80-DD14356C08AD}"/>
                </a:ext>
              </a:extLst>
            </p:cNvPr>
            <p:cNvSpPr/>
            <p:nvPr/>
          </p:nvSpPr>
          <p:spPr>
            <a:xfrm>
              <a:off x="215610" y="6496574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D94AFFD-D271-4CFC-96F9-EC4BC57B8358}"/>
                </a:ext>
              </a:extLst>
            </p:cNvPr>
            <p:cNvSpPr/>
            <p:nvPr/>
          </p:nvSpPr>
          <p:spPr>
            <a:xfrm>
              <a:off x="619121" y="6562817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CD41C68-D42D-419C-B160-BD335C07AF22}"/>
                </a:ext>
              </a:extLst>
            </p:cNvPr>
            <p:cNvSpPr/>
            <p:nvPr/>
          </p:nvSpPr>
          <p:spPr>
            <a:xfrm>
              <a:off x="981037" y="6562817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0FA1460-2B3D-4B19-848B-E65C93F362BD}"/>
                </a:ext>
              </a:extLst>
            </p:cNvPr>
            <p:cNvSpPr/>
            <p:nvPr/>
          </p:nvSpPr>
          <p:spPr>
            <a:xfrm>
              <a:off x="125196" y="6282142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637F269-2910-46D2-97C7-B72876E26685}"/>
                </a:ext>
              </a:extLst>
            </p:cNvPr>
            <p:cNvSpPr/>
            <p:nvPr/>
          </p:nvSpPr>
          <p:spPr>
            <a:xfrm>
              <a:off x="-7381" y="5965309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879851C-3A70-4EA9-8BCB-B6C3F00AF780}"/>
                </a:ext>
              </a:extLst>
            </p:cNvPr>
            <p:cNvSpPr/>
            <p:nvPr/>
          </p:nvSpPr>
          <p:spPr>
            <a:xfrm>
              <a:off x="100502" y="5635386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F5A967C-2E81-4C68-9778-924AC0A4DAE2}"/>
                </a:ext>
              </a:extLst>
            </p:cNvPr>
            <p:cNvSpPr/>
            <p:nvPr/>
          </p:nvSpPr>
          <p:spPr>
            <a:xfrm>
              <a:off x="291419" y="5926169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165FA9B-E1A5-4F05-9D66-89C0F5CE0EE5}"/>
                </a:ext>
              </a:extLst>
            </p:cNvPr>
            <p:cNvSpPr/>
            <p:nvPr/>
          </p:nvSpPr>
          <p:spPr>
            <a:xfrm>
              <a:off x="548624" y="619782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CE7CB77-BF3C-4935-B634-583D41935221}"/>
                </a:ext>
              </a:extLst>
            </p:cNvPr>
            <p:cNvSpPr/>
            <p:nvPr/>
          </p:nvSpPr>
          <p:spPr>
            <a:xfrm>
              <a:off x="952135" y="6264063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633E7B8-17BB-4D29-A5DE-46CCD2F25F92}"/>
                </a:ext>
              </a:extLst>
            </p:cNvPr>
            <p:cNvSpPr/>
            <p:nvPr/>
          </p:nvSpPr>
          <p:spPr>
            <a:xfrm>
              <a:off x="719623" y="5933347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F21DF84-80BB-46DD-9B6A-7D7BB04E74EA}"/>
                </a:ext>
              </a:extLst>
            </p:cNvPr>
            <p:cNvSpPr/>
            <p:nvPr/>
          </p:nvSpPr>
          <p:spPr>
            <a:xfrm>
              <a:off x="1281441" y="6659814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11B05C-198C-4220-972E-111F4F75809A}"/>
                </a:ext>
              </a:extLst>
            </p:cNvPr>
            <p:cNvSpPr/>
            <p:nvPr/>
          </p:nvSpPr>
          <p:spPr>
            <a:xfrm>
              <a:off x="1267700" y="6286645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D1213E3-B185-41CD-BC07-C8AC417D3791}"/>
                </a:ext>
              </a:extLst>
            </p:cNvPr>
            <p:cNvSpPr/>
            <p:nvPr/>
          </p:nvSpPr>
          <p:spPr>
            <a:xfrm>
              <a:off x="-241865" y="551353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A6C08C9-3E95-44EC-8198-90320B5C030E}"/>
                </a:ext>
              </a:extLst>
            </p:cNvPr>
            <p:cNvSpPr/>
            <p:nvPr/>
          </p:nvSpPr>
          <p:spPr>
            <a:xfrm>
              <a:off x="132149" y="5292039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DB65D23-5346-4FA8-8E7F-25A26695F381}"/>
                </a:ext>
              </a:extLst>
            </p:cNvPr>
            <p:cNvSpPr/>
            <p:nvPr/>
          </p:nvSpPr>
          <p:spPr>
            <a:xfrm>
              <a:off x="395759" y="5588524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CC273CB-1788-429F-B72D-CB3BF8BD467D}"/>
                </a:ext>
              </a:extLst>
            </p:cNvPr>
            <p:cNvSpPr/>
            <p:nvPr/>
          </p:nvSpPr>
          <p:spPr>
            <a:xfrm>
              <a:off x="574878" y="5824723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81554C2-020B-47E1-A937-FEE102762844}"/>
                </a:ext>
              </a:extLst>
            </p:cNvPr>
            <p:cNvSpPr/>
            <p:nvPr/>
          </p:nvSpPr>
          <p:spPr>
            <a:xfrm>
              <a:off x="1060609" y="6008775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7A60893-40D0-4C82-BB8D-1472B18D7F8B}"/>
                </a:ext>
              </a:extLst>
            </p:cNvPr>
            <p:cNvSpPr/>
            <p:nvPr/>
          </p:nvSpPr>
          <p:spPr>
            <a:xfrm>
              <a:off x="1600714" y="6531709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1F4E8F3-965F-4963-9D84-AAB3C51D91A8}"/>
                </a:ext>
              </a:extLst>
            </p:cNvPr>
            <p:cNvSpPr/>
            <p:nvPr/>
          </p:nvSpPr>
          <p:spPr>
            <a:xfrm>
              <a:off x="1844082" y="6587429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5AAB857-31CE-42F1-9AE8-C7F9FBC17C0D}"/>
                </a:ext>
              </a:extLst>
            </p:cNvPr>
            <p:cNvSpPr/>
            <p:nvPr/>
          </p:nvSpPr>
          <p:spPr>
            <a:xfrm>
              <a:off x="928957" y="5699951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2" name="Graphic 1">
            <a:extLst>
              <a:ext uri="{FF2B5EF4-FFF2-40B4-BE49-F238E27FC236}">
                <a16:creationId xmlns:a16="http://schemas.microsoft.com/office/drawing/2014/main" id="{052A0C02-BB65-40E4-B611-91C6F3293A60}"/>
              </a:ext>
            </a:extLst>
          </p:cNvPr>
          <p:cNvGrpSpPr/>
          <p:nvPr/>
        </p:nvGrpSpPr>
        <p:grpSpPr>
          <a:xfrm>
            <a:off x="10500141" y="1134361"/>
            <a:ext cx="2459334" cy="4821977"/>
            <a:chOff x="10500141" y="1134361"/>
            <a:chExt cx="2459334" cy="4821977"/>
          </a:xfrm>
        </p:grpSpPr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470BA4BE-2C06-40B8-BB97-B0F0620D307B}"/>
                </a:ext>
              </a:extLst>
            </p:cNvPr>
            <p:cNvSpPr/>
            <p:nvPr/>
          </p:nvSpPr>
          <p:spPr>
            <a:xfrm>
              <a:off x="11348781" y="5576918"/>
              <a:ext cx="761941" cy="379420"/>
            </a:xfrm>
            <a:custGeom>
              <a:avLst/>
              <a:gdLst>
                <a:gd name="connsiteX0" fmla="*/ 0 w 761941"/>
                <a:gd name="connsiteY0" fmla="*/ 0 h 379420"/>
                <a:gd name="connsiteX1" fmla="*/ 761941 w 761941"/>
                <a:gd name="connsiteY1" fmla="*/ 0 h 379420"/>
                <a:gd name="connsiteX2" fmla="*/ 761941 w 761941"/>
                <a:gd name="connsiteY2" fmla="*/ 379421 h 379420"/>
                <a:gd name="connsiteX3" fmla="*/ 0 w 761941"/>
                <a:gd name="connsiteY3" fmla="*/ 379421 h 37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1941" h="379420">
                  <a:moveTo>
                    <a:pt x="0" y="0"/>
                  </a:moveTo>
                  <a:lnTo>
                    <a:pt x="761941" y="0"/>
                  </a:lnTo>
                  <a:lnTo>
                    <a:pt x="761941" y="379421"/>
                  </a:lnTo>
                  <a:lnTo>
                    <a:pt x="0" y="379421"/>
                  </a:lnTo>
                  <a:close/>
                </a:path>
              </a:pathLst>
            </a:custGeom>
            <a:solidFill>
              <a:srgbClr val="7C5732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2271BDB-AF28-4999-934F-DAB16827C976}"/>
                </a:ext>
              </a:extLst>
            </p:cNvPr>
            <p:cNvSpPr/>
            <p:nvPr/>
          </p:nvSpPr>
          <p:spPr>
            <a:xfrm>
              <a:off x="11731301" y="5576918"/>
              <a:ext cx="379420" cy="379420"/>
            </a:xfrm>
            <a:custGeom>
              <a:avLst/>
              <a:gdLst>
                <a:gd name="connsiteX0" fmla="*/ 0 w 379420"/>
                <a:gd name="connsiteY0" fmla="*/ 0 h 379420"/>
                <a:gd name="connsiteX1" fmla="*/ 379421 w 379420"/>
                <a:gd name="connsiteY1" fmla="*/ 0 h 379420"/>
                <a:gd name="connsiteX2" fmla="*/ 379421 w 379420"/>
                <a:gd name="connsiteY2" fmla="*/ 379421 h 379420"/>
                <a:gd name="connsiteX3" fmla="*/ 0 w 379420"/>
                <a:gd name="connsiteY3" fmla="*/ 379421 h 37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420" h="379420">
                  <a:moveTo>
                    <a:pt x="0" y="0"/>
                  </a:moveTo>
                  <a:lnTo>
                    <a:pt x="379421" y="0"/>
                  </a:lnTo>
                  <a:lnTo>
                    <a:pt x="379421" y="379421"/>
                  </a:lnTo>
                  <a:lnTo>
                    <a:pt x="0" y="379421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65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10500141" y="1479443"/>
              <a:ext cx="2459334" cy="4218011"/>
              <a:chOff x="10500141" y="1479443"/>
              <a:chExt cx="2459334" cy="4218011"/>
            </a:xfrm>
          </p:grpSpPr>
          <p:grpSp>
            <p:nvGrpSpPr>
              <p:cNvPr id="266" name="Graphic 1">
                <a:extLst>
                  <a:ext uri="{FF2B5EF4-FFF2-40B4-BE49-F238E27FC236}">
                    <a16:creationId xmlns:a16="http://schemas.microsoft.com/office/drawing/2014/main" id="{052A0C02-BB65-40E4-B611-91C6F3293A60}"/>
                  </a:ext>
                </a:extLst>
              </p:cNvPr>
              <p:cNvGrpSpPr/>
              <p:nvPr/>
            </p:nvGrpSpPr>
            <p:grpSpPr>
              <a:xfrm>
                <a:off x="10500141" y="1479598"/>
                <a:ext cx="2459309" cy="4217856"/>
                <a:chOff x="10500141" y="1479598"/>
                <a:chExt cx="2459309" cy="4217856"/>
              </a:xfrm>
            </p:grpSpPr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30DCC0C5-D9CC-42A5-9200-3326BA73FE61}"/>
                    </a:ext>
                  </a:extLst>
                </p:cNvPr>
                <p:cNvSpPr/>
                <p:nvPr/>
              </p:nvSpPr>
              <p:spPr>
                <a:xfrm>
                  <a:off x="10500141" y="1479598"/>
                  <a:ext cx="2459309" cy="4217856"/>
                </a:xfrm>
                <a:custGeom>
                  <a:avLst/>
                  <a:gdLst>
                    <a:gd name="connsiteX0" fmla="*/ 44025 w 2459309"/>
                    <a:gd name="connsiteY0" fmla="*/ 3657246 h 4217856"/>
                    <a:gd name="connsiteX1" fmla="*/ 583810 w 2459309"/>
                    <a:gd name="connsiteY1" fmla="*/ 2930333 h 4217856"/>
                    <a:gd name="connsiteX2" fmla="*/ 446591 w 2459309"/>
                    <a:gd name="connsiteY2" fmla="*/ 2633885 h 4217856"/>
                    <a:gd name="connsiteX3" fmla="*/ 264837 w 2459309"/>
                    <a:gd name="connsiteY3" fmla="*/ 2633678 h 4217856"/>
                    <a:gd name="connsiteX4" fmla="*/ 127617 w 2459309"/>
                    <a:gd name="connsiteY4" fmla="*/ 2337229 h 4217856"/>
                    <a:gd name="connsiteX5" fmla="*/ 764945 w 2459309"/>
                    <a:gd name="connsiteY5" fmla="*/ 1478883 h 4217856"/>
                    <a:gd name="connsiteX6" fmla="*/ 627725 w 2459309"/>
                    <a:gd name="connsiteY6" fmla="*/ 1182435 h 4217856"/>
                    <a:gd name="connsiteX7" fmla="*/ 627725 w 2459309"/>
                    <a:gd name="connsiteY7" fmla="*/ 1182435 h 4217856"/>
                    <a:gd name="connsiteX8" fmla="*/ 490505 w 2459309"/>
                    <a:gd name="connsiteY8" fmla="*/ 885987 h 4217856"/>
                    <a:gd name="connsiteX9" fmla="*/ 1096008 w 2459309"/>
                    <a:gd name="connsiteY9" fmla="*/ 70522 h 4217856"/>
                    <a:gd name="connsiteX10" fmla="*/ 1371067 w 2459309"/>
                    <a:gd name="connsiteY10" fmla="*/ 70831 h 4217856"/>
                    <a:gd name="connsiteX11" fmla="*/ 1975020 w 2459309"/>
                    <a:gd name="connsiteY11" fmla="*/ 887640 h 4217856"/>
                    <a:gd name="connsiteX12" fmla="*/ 1837180 w 2459309"/>
                    <a:gd name="connsiteY12" fmla="*/ 1183778 h 4217856"/>
                    <a:gd name="connsiteX13" fmla="*/ 1837180 w 2459309"/>
                    <a:gd name="connsiteY13" fmla="*/ 1183778 h 4217856"/>
                    <a:gd name="connsiteX14" fmla="*/ 1699340 w 2459309"/>
                    <a:gd name="connsiteY14" fmla="*/ 1479917 h 4217856"/>
                    <a:gd name="connsiteX15" fmla="*/ 2335015 w 2459309"/>
                    <a:gd name="connsiteY15" fmla="*/ 2339606 h 4217856"/>
                    <a:gd name="connsiteX16" fmla="*/ 2197175 w 2459309"/>
                    <a:gd name="connsiteY16" fmla="*/ 2635744 h 4217856"/>
                    <a:gd name="connsiteX17" fmla="*/ 2015421 w 2459309"/>
                    <a:gd name="connsiteY17" fmla="*/ 2635538 h 4217856"/>
                    <a:gd name="connsiteX18" fmla="*/ 1877581 w 2459309"/>
                    <a:gd name="connsiteY18" fmla="*/ 2931676 h 4217856"/>
                    <a:gd name="connsiteX19" fmla="*/ 2415611 w 2459309"/>
                    <a:gd name="connsiteY19" fmla="*/ 3659416 h 4217856"/>
                    <a:gd name="connsiteX20" fmla="*/ 2331088 w 2459309"/>
                    <a:gd name="connsiteY20" fmla="*/ 3994199 h 4217856"/>
                    <a:gd name="connsiteX21" fmla="*/ 126584 w 2459309"/>
                    <a:gd name="connsiteY21" fmla="*/ 3991099 h 4217856"/>
                    <a:gd name="connsiteX22" fmla="*/ 44025 w 2459309"/>
                    <a:gd name="connsiteY22" fmla="*/ 3657246 h 4217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459309" h="4217856">
                      <a:moveTo>
                        <a:pt x="44025" y="3657246"/>
                      </a:moveTo>
                      <a:lnTo>
                        <a:pt x="583810" y="2930333"/>
                      </a:lnTo>
                      <a:cubicBezTo>
                        <a:pt x="673189" y="2809955"/>
                        <a:pt x="591767" y="2633988"/>
                        <a:pt x="446591" y="2633885"/>
                      </a:cubicBezTo>
                      <a:lnTo>
                        <a:pt x="264837" y="2633678"/>
                      </a:lnTo>
                      <a:cubicBezTo>
                        <a:pt x="119557" y="2633471"/>
                        <a:pt x="38135" y="2457607"/>
                        <a:pt x="127617" y="2337229"/>
                      </a:cubicBezTo>
                      <a:lnTo>
                        <a:pt x="764945" y="1478883"/>
                      </a:lnTo>
                      <a:cubicBezTo>
                        <a:pt x="854323" y="1358506"/>
                        <a:pt x="772901" y="1182538"/>
                        <a:pt x="627725" y="1182435"/>
                      </a:cubicBezTo>
                      <a:lnTo>
                        <a:pt x="627725" y="1182435"/>
                      </a:lnTo>
                      <a:cubicBezTo>
                        <a:pt x="482549" y="1182228"/>
                        <a:pt x="401023" y="1006364"/>
                        <a:pt x="490505" y="885987"/>
                      </a:cubicBezTo>
                      <a:lnTo>
                        <a:pt x="1096008" y="70522"/>
                      </a:lnTo>
                      <a:cubicBezTo>
                        <a:pt x="1165961" y="-23610"/>
                        <a:pt x="1301321" y="-23507"/>
                        <a:pt x="1371067" y="70831"/>
                      </a:cubicBezTo>
                      <a:lnTo>
                        <a:pt x="1975020" y="887640"/>
                      </a:lnTo>
                      <a:cubicBezTo>
                        <a:pt x="2064192" y="1008224"/>
                        <a:pt x="1982356" y="1183985"/>
                        <a:pt x="1837180" y="1183778"/>
                      </a:cubicBezTo>
                      <a:lnTo>
                        <a:pt x="1837180" y="1183778"/>
                      </a:lnTo>
                      <a:cubicBezTo>
                        <a:pt x="1692004" y="1183572"/>
                        <a:pt x="1610168" y="1359333"/>
                        <a:pt x="1699340" y="1479917"/>
                      </a:cubicBezTo>
                      <a:lnTo>
                        <a:pt x="2335015" y="2339606"/>
                      </a:lnTo>
                      <a:cubicBezTo>
                        <a:pt x="2424187" y="2460190"/>
                        <a:pt x="2342351" y="2635951"/>
                        <a:pt x="2197175" y="2635744"/>
                      </a:cubicBezTo>
                      <a:lnTo>
                        <a:pt x="2015421" y="2635538"/>
                      </a:lnTo>
                      <a:cubicBezTo>
                        <a:pt x="1870245" y="2635331"/>
                        <a:pt x="1788409" y="2811092"/>
                        <a:pt x="1877581" y="2931676"/>
                      </a:cubicBezTo>
                      <a:lnTo>
                        <a:pt x="2415611" y="3659416"/>
                      </a:lnTo>
                      <a:cubicBezTo>
                        <a:pt x="2499513" y="3772973"/>
                        <a:pt x="2457872" y="3940675"/>
                        <a:pt x="2331088" y="3994199"/>
                      </a:cubicBezTo>
                      <a:cubicBezTo>
                        <a:pt x="1634244" y="4288787"/>
                        <a:pt x="843371" y="4297053"/>
                        <a:pt x="126584" y="3991099"/>
                      </a:cubicBezTo>
                      <a:cubicBezTo>
                        <a:pt x="420" y="3937472"/>
                        <a:pt x="-39671" y="3769977"/>
                        <a:pt x="44025" y="3657246"/>
                      </a:cubicBezTo>
                      <a:close/>
                    </a:path>
                  </a:pathLst>
                </a:custGeom>
                <a:solidFill>
                  <a:srgbClr val="338239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268" name="Graphic 1">
                  <a:extLst>
                    <a:ext uri="{FF2B5EF4-FFF2-40B4-BE49-F238E27FC236}">
                      <a16:creationId xmlns:a16="http://schemas.microsoft.com/office/drawing/2014/main" id="{052A0C02-BB65-40E4-B611-91C6F3293A60}"/>
                    </a:ext>
                  </a:extLst>
                </p:cNvPr>
                <p:cNvGrpSpPr/>
                <p:nvPr/>
              </p:nvGrpSpPr>
              <p:grpSpPr>
                <a:xfrm>
                  <a:off x="10618458" y="2478062"/>
                  <a:ext cx="2218970" cy="3036775"/>
                  <a:chOff x="10618458" y="2478062"/>
                  <a:chExt cx="2218970" cy="3036775"/>
                </a:xfrm>
                <a:noFill/>
              </p:grpSpPr>
              <p:sp>
                <p:nvSpPr>
                  <p:cNvPr id="269" name="Freeform: Shape 268">
                    <a:extLst>
                      <a:ext uri="{FF2B5EF4-FFF2-40B4-BE49-F238E27FC236}">
                        <a16:creationId xmlns:a16="http://schemas.microsoft.com/office/drawing/2014/main" id="{6DC428FB-798A-4637-BD02-72B177C901A8}"/>
                      </a:ext>
                    </a:extLst>
                  </p:cNvPr>
                  <p:cNvSpPr/>
                  <p:nvPr/>
                </p:nvSpPr>
                <p:spPr>
                  <a:xfrm>
                    <a:off x="11084778" y="2478062"/>
                    <a:ext cx="1288397" cy="135859"/>
                  </a:xfrm>
                  <a:custGeom>
                    <a:avLst/>
                    <a:gdLst>
                      <a:gd name="connsiteX0" fmla="*/ 1288398 w 1288397"/>
                      <a:gd name="connsiteY0" fmla="*/ 2424 h 135859"/>
                      <a:gd name="connsiteX1" fmla="*/ 1101167 w 1288397"/>
                      <a:gd name="connsiteY1" fmla="*/ 67314 h 135859"/>
                      <a:gd name="connsiteX2" fmla="*/ 1101167 w 1288397"/>
                      <a:gd name="connsiteY2" fmla="*/ 67314 h 135859"/>
                      <a:gd name="connsiteX3" fmla="*/ 791906 w 1288397"/>
                      <a:gd name="connsiteY3" fmla="*/ 67934 h 135859"/>
                      <a:gd name="connsiteX4" fmla="*/ 791906 w 1288397"/>
                      <a:gd name="connsiteY4" fmla="*/ 67934 h 135859"/>
                      <a:gd name="connsiteX5" fmla="*/ 482748 w 1288397"/>
                      <a:gd name="connsiteY5" fmla="*/ 68554 h 135859"/>
                      <a:gd name="connsiteX6" fmla="*/ 482748 w 1288397"/>
                      <a:gd name="connsiteY6" fmla="*/ 68554 h 135859"/>
                      <a:gd name="connsiteX7" fmla="*/ 173591 w 1288397"/>
                      <a:gd name="connsiteY7" fmla="*/ 69174 h 135859"/>
                      <a:gd name="connsiteX8" fmla="*/ 173591 w 1288397"/>
                      <a:gd name="connsiteY8" fmla="*/ 69174 h 135859"/>
                      <a:gd name="connsiteX9" fmla="*/ 0 w 1288397"/>
                      <a:gd name="connsiteY9" fmla="*/ 3457 h 135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88397" h="135859">
                        <a:moveTo>
                          <a:pt x="1288398" y="2424"/>
                        </a:moveTo>
                        <a:cubicBezTo>
                          <a:pt x="1222268" y="-7702"/>
                          <a:pt x="1152315" y="13893"/>
                          <a:pt x="1101167" y="67314"/>
                        </a:cubicBezTo>
                        <a:lnTo>
                          <a:pt x="1101167" y="67314"/>
                        </a:lnTo>
                        <a:cubicBezTo>
                          <a:pt x="1015405" y="156796"/>
                          <a:pt x="877048" y="157106"/>
                          <a:pt x="791906" y="67934"/>
                        </a:cubicBezTo>
                        <a:lnTo>
                          <a:pt x="791906" y="67934"/>
                        </a:lnTo>
                        <a:cubicBezTo>
                          <a:pt x="706867" y="-21238"/>
                          <a:pt x="568408" y="-20928"/>
                          <a:pt x="482748" y="68554"/>
                        </a:cubicBezTo>
                        <a:lnTo>
                          <a:pt x="482748" y="68554"/>
                        </a:lnTo>
                        <a:cubicBezTo>
                          <a:pt x="396986" y="158036"/>
                          <a:pt x="258630" y="158346"/>
                          <a:pt x="173591" y="69174"/>
                        </a:cubicBezTo>
                        <a:lnTo>
                          <a:pt x="173591" y="69174"/>
                        </a:lnTo>
                        <a:cubicBezTo>
                          <a:pt x="126163" y="19473"/>
                          <a:pt x="62203" y="-2433"/>
                          <a:pt x="0" y="3457"/>
                        </a:cubicBezTo>
                      </a:path>
                    </a:pathLst>
                  </a:custGeom>
                  <a:noFill/>
                  <a:ln w="92953" cap="rnd">
                    <a:solidFill>
                      <a:srgbClr val="D9E1E8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0" name="Freeform: Shape 269">
                    <a:extLst>
                      <a:ext uri="{FF2B5EF4-FFF2-40B4-BE49-F238E27FC236}">
                        <a16:creationId xmlns:a16="http://schemas.microsoft.com/office/drawing/2014/main" id="{796DC315-40E5-43E0-B686-CA3771A01BA8}"/>
                      </a:ext>
                    </a:extLst>
                  </p:cNvPr>
                  <p:cNvSpPr/>
                  <p:nvPr/>
                </p:nvSpPr>
                <p:spPr>
                  <a:xfrm>
                    <a:off x="10749272" y="3842649"/>
                    <a:ext cx="1942257" cy="152029"/>
                  </a:xfrm>
                  <a:custGeom>
                    <a:avLst/>
                    <a:gdLst>
                      <a:gd name="connsiteX0" fmla="*/ 1942258 w 1942257"/>
                      <a:gd name="connsiteY0" fmla="*/ 111399 h 152029"/>
                      <a:gd name="connsiteX1" fmla="*/ 1780549 w 1942257"/>
                      <a:gd name="connsiteY1" fmla="*/ 58288 h 152029"/>
                      <a:gd name="connsiteX2" fmla="*/ 1780549 w 1942257"/>
                      <a:gd name="connsiteY2" fmla="*/ 58288 h 152029"/>
                      <a:gd name="connsiteX3" fmla="*/ 1620598 w 1942257"/>
                      <a:gd name="connsiteY3" fmla="*/ 2697 h 152029"/>
                      <a:gd name="connsiteX4" fmla="*/ 1467569 w 1942257"/>
                      <a:gd name="connsiteY4" fmla="*/ 78437 h 152029"/>
                      <a:gd name="connsiteX5" fmla="*/ 1467569 w 1942257"/>
                      <a:gd name="connsiteY5" fmla="*/ 78437 h 152029"/>
                      <a:gd name="connsiteX6" fmla="*/ 1312680 w 1942257"/>
                      <a:gd name="connsiteY6" fmla="*/ 151903 h 152029"/>
                      <a:gd name="connsiteX7" fmla="*/ 1154278 w 1942257"/>
                      <a:gd name="connsiteY7" fmla="*/ 89080 h 152029"/>
                      <a:gd name="connsiteX8" fmla="*/ 1154278 w 1942257"/>
                      <a:gd name="connsiteY8" fmla="*/ 89080 h 152029"/>
                      <a:gd name="connsiteX9" fmla="*/ 977483 w 1942257"/>
                      <a:gd name="connsiteY9" fmla="*/ 21090 h 152029"/>
                      <a:gd name="connsiteX10" fmla="*/ 788497 w 1942257"/>
                      <a:gd name="connsiteY10" fmla="*/ 85567 h 152029"/>
                      <a:gd name="connsiteX11" fmla="*/ 788497 w 1942257"/>
                      <a:gd name="connsiteY11" fmla="*/ 85567 h 152029"/>
                      <a:gd name="connsiteX12" fmla="*/ 629578 w 1942257"/>
                      <a:gd name="connsiteY12" fmla="*/ 148803 h 152029"/>
                      <a:gd name="connsiteX13" fmla="*/ 475206 w 1942257"/>
                      <a:gd name="connsiteY13" fmla="*/ 75750 h 152029"/>
                      <a:gd name="connsiteX14" fmla="*/ 475206 w 1942257"/>
                      <a:gd name="connsiteY14" fmla="*/ 75750 h 152029"/>
                      <a:gd name="connsiteX15" fmla="*/ 322797 w 1942257"/>
                      <a:gd name="connsiteY15" fmla="*/ 424 h 152029"/>
                      <a:gd name="connsiteX16" fmla="*/ 162225 w 1942257"/>
                      <a:gd name="connsiteY16" fmla="*/ 56428 h 152029"/>
                      <a:gd name="connsiteX17" fmla="*/ 162225 w 1942257"/>
                      <a:gd name="connsiteY17" fmla="*/ 56428 h 152029"/>
                      <a:gd name="connsiteX18" fmla="*/ 0 w 1942257"/>
                      <a:gd name="connsiteY18" fmla="*/ 109848 h 152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42257" h="152029">
                        <a:moveTo>
                          <a:pt x="1942258" y="111399"/>
                        </a:moveTo>
                        <a:cubicBezTo>
                          <a:pt x="1885428" y="116771"/>
                          <a:pt x="1826737" y="99412"/>
                          <a:pt x="1780549" y="58288"/>
                        </a:cubicBezTo>
                        <a:lnTo>
                          <a:pt x="1780549" y="58288"/>
                        </a:lnTo>
                        <a:cubicBezTo>
                          <a:pt x="1734465" y="17163"/>
                          <a:pt x="1676911" y="-919"/>
                          <a:pt x="1620598" y="2697"/>
                        </a:cubicBezTo>
                        <a:cubicBezTo>
                          <a:pt x="1564284" y="6314"/>
                          <a:pt x="1509107" y="31732"/>
                          <a:pt x="1467569" y="78437"/>
                        </a:cubicBezTo>
                        <a:lnTo>
                          <a:pt x="1467569" y="78437"/>
                        </a:lnTo>
                        <a:cubicBezTo>
                          <a:pt x="1426031" y="125141"/>
                          <a:pt x="1369717" y="150043"/>
                          <a:pt x="1312680" y="151903"/>
                        </a:cubicBezTo>
                        <a:cubicBezTo>
                          <a:pt x="1255643" y="153866"/>
                          <a:pt x="1198089" y="132891"/>
                          <a:pt x="1154278" y="89080"/>
                        </a:cubicBezTo>
                        <a:lnTo>
                          <a:pt x="1154278" y="89080"/>
                        </a:lnTo>
                        <a:cubicBezTo>
                          <a:pt x="1113877" y="48678"/>
                          <a:pt x="1046610" y="23983"/>
                          <a:pt x="977483" y="21090"/>
                        </a:cubicBezTo>
                        <a:cubicBezTo>
                          <a:pt x="908357" y="18196"/>
                          <a:pt x="837267" y="37106"/>
                          <a:pt x="788497" y="85567"/>
                        </a:cubicBezTo>
                        <a:lnTo>
                          <a:pt x="788497" y="85567"/>
                        </a:lnTo>
                        <a:cubicBezTo>
                          <a:pt x="744272" y="129481"/>
                          <a:pt x="686615" y="150560"/>
                          <a:pt x="629578" y="148803"/>
                        </a:cubicBezTo>
                        <a:cubicBezTo>
                          <a:pt x="572541" y="147047"/>
                          <a:pt x="516330" y="122351"/>
                          <a:pt x="475206" y="75750"/>
                        </a:cubicBezTo>
                        <a:lnTo>
                          <a:pt x="475206" y="75750"/>
                        </a:lnTo>
                        <a:cubicBezTo>
                          <a:pt x="434081" y="29149"/>
                          <a:pt x="379110" y="3834"/>
                          <a:pt x="322797" y="424"/>
                        </a:cubicBezTo>
                        <a:cubicBezTo>
                          <a:pt x="266483" y="-3089"/>
                          <a:pt x="208723" y="15200"/>
                          <a:pt x="162225" y="56428"/>
                        </a:cubicBezTo>
                        <a:lnTo>
                          <a:pt x="162225" y="56428"/>
                        </a:lnTo>
                        <a:cubicBezTo>
                          <a:pt x="115727" y="97656"/>
                          <a:pt x="56830" y="115118"/>
                          <a:pt x="0" y="109848"/>
                        </a:cubicBezTo>
                      </a:path>
                    </a:pathLst>
                  </a:custGeom>
                  <a:noFill/>
                  <a:ln w="92953" cap="rnd">
                    <a:solidFill>
                      <a:srgbClr val="D9E1E8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1" name="Freeform: Shape 270">
                    <a:extLst>
                      <a:ext uri="{FF2B5EF4-FFF2-40B4-BE49-F238E27FC236}">
                        <a16:creationId xmlns:a16="http://schemas.microsoft.com/office/drawing/2014/main" id="{253C7C67-2F4D-4940-BC1B-8470B4B3E12A}"/>
                      </a:ext>
                    </a:extLst>
                  </p:cNvPr>
                  <p:cNvSpPr/>
                  <p:nvPr/>
                </p:nvSpPr>
                <p:spPr>
                  <a:xfrm>
                    <a:off x="10618458" y="5305062"/>
                    <a:ext cx="2218970" cy="209775"/>
                  </a:xfrm>
                  <a:custGeom>
                    <a:avLst/>
                    <a:gdLst>
                      <a:gd name="connsiteX0" fmla="*/ 2218971 w 2218970"/>
                      <a:gd name="connsiteY0" fmla="*/ 0 h 209775"/>
                      <a:gd name="connsiteX1" fmla="*/ 2129385 w 2218970"/>
                      <a:gd name="connsiteY1" fmla="*/ 55694 h 209775"/>
                      <a:gd name="connsiteX2" fmla="*/ 1950008 w 2218970"/>
                      <a:gd name="connsiteY2" fmla="*/ 42881 h 209775"/>
                      <a:gd name="connsiteX3" fmla="*/ 1950008 w 2218970"/>
                      <a:gd name="connsiteY3" fmla="*/ 42881 h 209775"/>
                      <a:gd name="connsiteX4" fmla="*/ 1775280 w 2218970"/>
                      <a:gd name="connsiteY4" fmla="*/ 19219 h 209775"/>
                      <a:gd name="connsiteX5" fmla="*/ 1625661 w 2218970"/>
                      <a:gd name="connsiteY5" fmla="*/ 117691 h 209775"/>
                      <a:gd name="connsiteX6" fmla="*/ 1625661 w 2218970"/>
                      <a:gd name="connsiteY6" fmla="*/ 117691 h 209775"/>
                      <a:gd name="connsiteX7" fmla="*/ 1468395 w 2218970"/>
                      <a:gd name="connsiteY7" fmla="*/ 208206 h 209775"/>
                      <a:gd name="connsiteX8" fmla="*/ 1296871 w 2218970"/>
                      <a:gd name="connsiteY8" fmla="*/ 156542 h 209775"/>
                      <a:gd name="connsiteX9" fmla="*/ 1296871 w 2218970"/>
                      <a:gd name="connsiteY9" fmla="*/ 156542 h 209775"/>
                      <a:gd name="connsiteX10" fmla="*/ 1110467 w 2218970"/>
                      <a:gd name="connsiteY10" fmla="*/ 92788 h 209775"/>
                      <a:gd name="connsiteX11" fmla="*/ 911457 w 2218970"/>
                      <a:gd name="connsiteY11" fmla="*/ 152409 h 209775"/>
                      <a:gd name="connsiteX12" fmla="*/ 911457 w 2218970"/>
                      <a:gd name="connsiteY12" fmla="*/ 152409 h 209775"/>
                      <a:gd name="connsiteX13" fmla="*/ 739209 w 2218970"/>
                      <a:gd name="connsiteY13" fmla="*/ 203866 h 209775"/>
                      <a:gd name="connsiteX14" fmla="*/ 582770 w 2218970"/>
                      <a:gd name="connsiteY14" fmla="*/ 113247 h 209775"/>
                      <a:gd name="connsiteX15" fmla="*/ 582770 w 2218970"/>
                      <a:gd name="connsiteY15" fmla="*/ 113247 h 209775"/>
                      <a:gd name="connsiteX16" fmla="*/ 433978 w 2218970"/>
                      <a:gd name="connsiteY16" fmla="*/ 14776 h 209775"/>
                      <a:gd name="connsiteX17" fmla="*/ 258423 w 2218970"/>
                      <a:gd name="connsiteY17" fmla="*/ 38025 h 209775"/>
                      <a:gd name="connsiteX18" fmla="*/ 258423 w 2218970"/>
                      <a:gd name="connsiteY18" fmla="*/ 38025 h 209775"/>
                      <a:gd name="connsiteX19" fmla="*/ 78219 w 2218970"/>
                      <a:gd name="connsiteY19" fmla="*/ 50321 h 209775"/>
                      <a:gd name="connsiteX20" fmla="*/ 0 w 2218970"/>
                      <a:gd name="connsiteY20" fmla="*/ 4856 h 209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218970" h="209775">
                        <a:moveTo>
                          <a:pt x="2218971" y="0"/>
                        </a:moveTo>
                        <a:cubicBezTo>
                          <a:pt x="2193345" y="25109"/>
                          <a:pt x="2162553" y="44121"/>
                          <a:pt x="2129385" y="55694"/>
                        </a:cubicBezTo>
                        <a:cubicBezTo>
                          <a:pt x="2070798" y="76153"/>
                          <a:pt x="2005391" y="73156"/>
                          <a:pt x="1950008" y="42881"/>
                        </a:cubicBezTo>
                        <a:lnTo>
                          <a:pt x="1950008" y="42881"/>
                        </a:lnTo>
                        <a:cubicBezTo>
                          <a:pt x="1894624" y="12606"/>
                          <a:pt x="1832834" y="5993"/>
                          <a:pt x="1775280" y="19219"/>
                        </a:cubicBezTo>
                        <a:cubicBezTo>
                          <a:pt x="1717726" y="32445"/>
                          <a:pt x="1664099" y="65717"/>
                          <a:pt x="1625661" y="117691"/>
                        </a:cubicBezTo>
                        <a:lnTo>
                          <a:pt x="1625661" y="117691"/>
                        </a:lnTo>
                        <a:cubicBezTo>
                          <a:pt x="1587223" y="169665"/>
                          <a:pt x="1529049" y="201076"/>
                          <a:pt x="1468395" y="208206"/>
                        </a:cubicBezTo>
                        <a:cubicBezTo>
                          <a:pt x="1407638" y="215336"/>
                          <a:pt x="1344712" y="198183"/>
                          <a:pt x="1296871" y="156542"/>
                        </a:cubicBezTo>
                        <a:lnTo>
                          <a:pt x="1296871" y="156542"/>
                        </a:lnTo>
                        <a:cubicBezTo>
                          <a:pt x="1252750" y="118104"/>
                          <a:pt x="1182280" y="95682"/>
                          <a:pt x="1110467" y="92788"/>
                        </a:cubicBezTo>
                        <a:cubicBezTo>
                          <a:pt x="1038654" y="89895"/>
                          <a:pt x="964774" y="106531"/>
                          <a:pt x="911457" y="152409"/>
                        </a:cubicBezTo>
                        <a:lnTo>
                          <a:pt x="911457" y="152409"/>
                        </a:lnTo>
                        <a:cubicBezTo>
                          <a:pt x="863099" y="194050"/>
                          <a:pt x="799966" y="211099"/>
                          <a:pt x="739209" y="203866"/>
                        </a:cubicBezTo>
                        <a:cubicBezTo>
                          <a:pt x="678555" y="196633"/>
                          <a:pt x="620692" y="165118"/>
                          <a:pt x="582770" y="113247"/>
                        </a:cubicBezTo>
                        <a:lnTo>
                          <a:pt x="582770" y="113247"/>
                        </a:lnTo>
                        <a:cubicBezTo>
                          <a:pt x="544849" y="61377"/>
                          <a:pt x="491531" y="28105"/>
                          <a:pt x="433978" y="14776"/>
                        </a:cubicBezTo>
                        <a:cubicBezTo>
                          <a:pt x="376424" y="1446"/>
                          <a:pt x="314324" y="7853"/>
                          <a:pt x="258423" y="38025"/>
                        </a:cubicBezTo>
                        <a:lnTo>
                          <a:pt x="258423" y="38025"/>
                        </a:lnTo>
                        <a:cubicBezTo>
                          <a:pt x="202523" y="68093"/>
                          <a:pt x="136806" y="70883"/>
                          <a:pt x="78219" y="50321"/>
                        </a:cubicBezTo>
                        <a:cubicBezTo>
                          <a:pt x="49701" y="40298"/>
                          <a:pt x="23042" y="24902"/>
                          <a:pt x="0" y="4856"/>
                        </a:cubicBezTo>
                      </a:path>
                    </a:pathLst>
                  </a:custGeom>
                  <a:noFill/>
                  <a:ln w="92953" cap="rnd">
                    <a:solidFill>
                      <a:srgbClr val="D9E1E8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3D9EF8B7-0077-4202-8339-B5207CA4A8E0}"/>
                  </a:ext>
                </a:extLst>
              </p:cNvPr>
              <p:cNvSpPr/>
              <p:nvPr/>
            </p:nvSpPr>
            <p:spPr>
              <a:xfrm>
                <a:off x="11729752" y="1479443"/>
                <a:ext cx="1229723" cy="4217645"/>
              </a:xfrm>
              <a:custGeom>
                <a:avLst/>
                <a:gdLst>
                  <a:gd name="connsiteX0" fmla="*/ 0 w 1229723"/>
                  <a:gd name="connsiteY0" fmla="*/ 0 h 4217645"/>
                  <a:gd name="connsiteX1" fmla="*/ 133707 w 1229723"/>
                  <a:gd name="connsiteY1" fmla="*/ 70263 h 4217645"/>
                  <a:gd name="connsiteX2" fmla="*/ 739209 w 1229723"/>
                  <a:gd name="connsiteY2" fmla="*/ 885728 h 4217645"/>
                  <a:gd name="connsiteX3" fmla="*/ 601990 w 1229723"/>
                  <a:gd name="connsiteY3" fmla="*/ 1182177 h 4217645"/>
                  <a:gd name="connsiteX4" fmla="*/ 601990 w 1229723"/>
                  <a:gd name="connsiteY4" fmla="*/ 1182177 h 4217645"/>
                  <a:gd name="connsiteX5" fmla="*/ 464770 w 1229723"/>
                  <a:gd name="connsiteY5" fmla="*/ 1478625 h 4217645"/>
                  <a:gd name="connsiteX6" fmla="*/ 1102097 w 1229723"/>
                  <a:gd name="connsiteY6" fmla="*/ 2336971 h 4217645"/>
                  <a:gd name="connsiteX7" fmla="*/ 964878 w 1229723"/>
                  <a:gd name="connsiteY7" fmla="*/ 2633420 h 4217645"/>
                  <a:gd name="connsiteX8" fmla="*/ 783124 w 1229723"/>
                  <a:gd name="connsiteY8" fmla="*/ 2633626 h 4217645"/>
                  <a:gd name="connsiteX9" fmla="*/ 645904 w 1229723"/>
                  <a:gd name="connsiteY9" fmla="*/ 2930074 h 4217645"/>
                  <a:gd name="connsiteX10" fmla="*/ 1185690 w 1229723"/>
                  <a:gd name="connsiteY10" fmla="*/ 3656987 h 4217645"/>
                  <a:gd name="connsiteX11" fmla="*/ 1103337 w 1229723"/>
                  <a:gd name="connsiteY11" fmla="*/ 3990944 h 4217645"/>
                  <a:gd name="connsiteX12" fmla="*/ 207 w 1229723"/>
                  <a:gd name="connsiteY12" fmla="*/ 4217645 h 4217645"/>
                  <a:gd name="connsiteX13" fmla="*/ 207 w 1229723"/>
                  <a:gd name="connsiteY13" fmla="*/ 0 h 4217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29723" h="4217645">
                    <a:moveTo>
                      <a:pt x="0" y="0"/>
                    </a:moveTo>
                    <a:cubicBezTo>
                      <a:pt x="50011" y="1137"/>
                      <a:pt x="99608" y="24385"/>
                      <a:pt x="133707" y="70263"/>
                    </a:cubicBezTo>
                    <a:lnTo>
                      <a:pt x="739209" y="885728"/>
                    </a:lnTo>
                    <a:cubicBezTo>
                      <a:pt x="828588" y="1006106"/>
                      <a:pt x="747165" y="1182073"/>
                      <a:pt x="601990" y="1182177"/>
                    </a:cubicBezTo>
                    <a:lnTo>
                      <a:pt x="601990" y="1182177"/>
                    </a:lnTo>
                    <a:cubicBezTo>
                      <a:pt x="456710" y="1182383"/>
                      <a:pt x="375288" y="1358248"/>
                      <a:pt x="464770" y="1478625"/>
                    </a:cubicBezTo>
                    <a:lnTo>
                      <a:pt x="1102097" y="2336971"/>
                    </a:lnTo>
                    <a:cubicBezTo>
                      <a:pt x="1191476" y="2457348"/>
                      <a:pt x="1110054" y="2633316"/>
                      <a:pt x="964878" y="2633420"/>
                    </a:cubicBezTo>
                    <a:lnTo>
                      <a:pt x="783124" y="2633626"/>
                    </a:lnTo>
                    <a:cubicBezTo>
                      <a:pt x="637844" y="2633833"/>
                      <a:pt x="556422" y="2809697"/>
                      <a:pt x="645904" y="2930074"/>
                    </a:cubicBezTo>
                    <a:lnTo>
                      <a:pt x="1185690" y="3656987"/>
                    </a:lnTo>
                    <a:cubicBezTo>
                      <a:pt x="1269385" y="3769718"/>
                      <a:pt x="1229294" y="3937213"/>
                      <a:pt x="1103337" y="3990944"/>
                    </a:cubicBezTo>
                    <a:cubicBezTo>
                      <a:pt x="747062" y="4143042"/>
                      <a:pt x="372498" y="4217336"/>
                      <a:pt x="207" y="4217645"/>
                    </a:cubicBezTo>
                    <a:lnTo>
                      <a:pt x="207" y="0"/>
                    </a:lnTo>
                    <a:close/>
                  </a:path>
                </a:pathLst>
              </a:custGeom>
              <a:solidFill>
                <a:srgbClr val="000000">
                  <a:alpha val="15000"/>
                </a:srgbClr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CD8FEA74-B219-4831-BDBB-6DCB25CD7A15}"/>
                </a:ext>
              </a:extLst>
            </p:cNvPr>
            <p:cNvSpPr/>
            <p:nvPr/>
          </p:nvSpPr>
          <p:spPr>
            <a:xfrm>
              <a:off x="11490857" y="1207846"/>
              <a:ext cx="458880" cy="458671"/>
            </a:xfrm>
            <a:custGeom>
              <a:avLst/>
              <a:gdLst>
                <a:gd name="connsiteX0" fmla="*/ 18393 w 458880"/>
                <a:gd name="connsiteY0" fmla="*/ 94596 h 458671"/>
                <a:gd name="connsiteX1" fmla="*/ 46705 w 458880"/>
                <a:gd name="connsiteY1" fmla="*/ 122908 h 458671"/>
                <a:gd name="connsiteX2" fmla="*/ 45878 w 458880"/>
                <a:gd name="connsiteY2" fmla="*/ 337314 h 458671"/>
                <a:gd name="connsiteX3" fmla="*/ 17256 w 458880"/>
                <a:gd name="connsiteY3" fmla="*/ 365832 h 458671"/>
                <a:gd name="connsiteX4" fmla="*/ 12916 w 458880"/>
                <a:gd name="connsiteY4" fmla="*/ 441158 h 458671"/>
                <a:gd name="connsiteX5" fmla="*/ 90413 w 458880"/>
                <a:gd name="connsiteY5" fmla="*/ 442915 h 458671"/>
                <a:gd name="connsiteX6" fmla="*/ 121101 w 458880"/>
                <a:gd name="connsiteY6" fmla="*/ 412330 h 458671"/>
                <a:gd name="connsiteX7" fmla="*/ 336333 w 458880"/>
                <a:gd name="connsiteY7" fmla="*/ 411503 h 458671"/>
                <a:gd name="connsiteX8" fmla="*/ 364645 w 458880"/>
                <a:gd name="connsiteY8" fmla="*/ 439712 h 458671"/>
                <a:gd name="connsiteX9" fmla="*/ 440281 w 458880"/>
                <a:gd name="connsiteY9" fmla="*/ 443535 h 458671"/>
                <a:gd name="connsiteX10" fmla="*/ 442658 w 458880"/>
                <a:gd name="connsiteY10" fmla="*/ 366245 h 458671"/>
                <a:gd name="connsiteX11" fmla="*/ 412176 w 458880"/>
                <a:gd name="connsiteY11" fmla="*/ 335867 h 458671"/>
                <a:gd name="connsiteX12" fmla="*/ 413003 w 458880"/>
                <a:gd name="connsiteY12" fmla="*/ 121461 h 458671"/>
                <a:gd name="connsiteX13" fmla="*/ 441625 w 458880"/>
                <a:gd name="connsiteY13" fmla="*/ 92943 h 458671"/>
                <a:gd name="connsiteX14" fmla="*/ 445964 w 458880"/>
                <a:gd name="connsiteY14" fmla="*/ 17513 h 458671"/>
                <a:gd name="connsiteX15" fmla="*/ 368468 w 458880"/>
                <a:gd name="connsiteY15" fmla="*/ 15757 h 458671"/>
                <a:gd name="connsiteX16" fmla="*/ 337780 w 458880"/>
                <a:gd name="connsiteY16" fmla="*/ 46342 h 458671"/>
                <a:gd name="connsiteX17" fmla="*/ 122547 w 458880"/>
                <a:gd name="connsiteY17" fmla="*/ 47168 h 458671"/>
                <a:gd name="connsiteX18" fmla="*/ 92066 w 458880"/>
                <a:gd name="connsiteY18" fmla="*/ 16790 h 458671"/>
                <a:gd name="connsiteX19" fmla="*/ 14466 w 458880"/>
                <a:gd name="connsiteY19" fmla="*/ 19166 h 458671"/>
                <a:gd name="connsiteX20" fmla="*/ 18393 w 458880"/>
                <a:gd name="connsiteY20" fmla="*/ 94596 h 45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58880" h="458671">
                  <a:moveTo>
                    <a:pt x="18393" y="94596"/>
                  </a:moveTo>
                  <a:lnTo>
                    <a:pt x="46705" y="122908"/>
                  </a:lnTo>
                  <a:cubicBezTo>
                    <a:pt x="105912" y="181908"/>
                    <a:pt x="105602" y="277900"/>
                    <a:pt x="45878" y="337314"/>
                  </a:cubicBezTo>
                  <a:lnTo>
                    <a:pt x="17256" y="365832"/>
                  </a:lnTo>
                  <a:cubicBezTo>
                    <a:pt x="-3306" y="386291"/>
                    <a:pt x="-6406" y="419873"/>
                    <a:pt x="12916" y="441158"/>
                  </a:cubicBezTo>
                  <a:cubicBezTo>
                    <a:pt x="33479" y="463890"/>
                    <a:pt x="68817" y="464510"/>
                    <a:pt x="90413" y="442915"/>
                  </a:cubicBezTo>
                  <a:lnTo>
                    <a:pt x="121101" y="412330"/>
                  </a:lnTo>
                  <a:cubicBezTo>
                    <a:pt x="180721" y="352916"/>
                    <a:pt x="277126" y="352503"/>
                    <a:pt x="336333" y="411503"/>
                  </a:cubicBezTo>
                  <a:lnTo>
                    <a:pt x="364645" y="439712"/>
                  </a:lnTo>
                  <a:cubicBezTo>
                    <a:pt x="385001" y="460067"/>
                    <a:pt x="418686" y="462960"/>
                    <a:pt x="440281" y="443535"/>
                  </a:cubicBezTo>
                  <a:cubicBezTo>
                    <a:pt x="463324" y="422869"/>
                    <a:pt x="464150" y="387634"/>
                    <a:pt x="442658" y="366245"/>
                  </a:cubicBezTo>
                  <a:lnTo>
                    <a:pt x="412176" y="335867"/>
                  </a:lnTo>
                  <a:cubicBezTo>
                    <a:pt x="352969" y="276867"/>
                    <a:pt x="353383" y="180875"/>
                    <a:pt x="413003" y="121461"/>
                  </a:cubicBezTo>
                  <a:lnTo>
                    <a:pt x="441625" y="92943"/>
                  </a:lnTo>
                  <a:cubicBezTo>
                    <a:pt x="462187" y="72484"/>
                    <a:pt x="465287" y="38902"/>
                    <a:pt x="445964" y="17513"/>
                  </a:cubicBezTo>
                  <a:cubicBezTo>
                    <a:pt x="425402" y="-5219"/>
                    <a:pt x="390064" y="-5839"/>
                    <a:pt x="368468" y="15757"/>
                  </a:cubicBezTo>
                  <a:lnTo>
                    <a:pt x="337780" y="46342"/>
                  </a:lnTo>
                  <a:cubicBezTo>
                    <a:pt x="278159" y="105755"/>
                    <a:pt x="181755" y="106169"/>
                    <a:pt x="122547" y="47168"/>
                  </a:cubicBezTo>
                  <a:lnTo>
                    <a:pt x="92066" y="16790"/>
                  </a:lnTo>
                  <a:cubicBezTo>
                    <a:pt x="70573" y="-4599"/>
                    <a:pt x="35235" y="-3772"/>
                    <a:pt x="14466" y="19166"/>
                  </a:cubicBezTo>
                  <a:cubicBezTo>
                    <a:pt x="-4856" y="40762"/>
                    <a:pt x="-1963" y="74240"/>
                    <a:pt x="18393" y="94596"/>
                  </a:cubicBezTo>
                  <a:close/>
                </a:path>
              </a:pathLst>
            </a:custGeom>
            <a:solidFill>
              <a:srgbClr val="D6B42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65029579-AE1F-4001-A5C6-852CCD265C85}"/>
                </a:ext>
              </a:extLst>
            </p:cNvPr>
            <p:cNvSpPr/>
            <p:nvPr/>
          </p:nvSpPr>
          <p:spPr>
            <a:xfrm>
              <a:off x="11419698" y="1134361"/>
              <a:ext cx="601415" cy="605744"/>
            </a:xfrm>
            <a:custGeom>
              <a:avLst/>
              <a:gdLst>
                <a:gd name="connsiteX0" fmla="*/ 56074 w 601415"/>
                <a:gd name="connsiteY0" fmla="*/ 356861 h 605744"/>
                <a:gd name="connsiteX1" fmla="*/ 96165 w 601415"/>
                <a:gd name="connsiteY1" fmla="*/ 356758 h 605744"/>
                <a:gd name="connsiteX2" fmla="*/ 247231 w 601415"/>
                <a:gd name="connsiteY2" fmla="*/ 508960 h 605744"/>
                <a:gd name="connsiteX3" fmla="*/ 247127 w 601415"/>
                <a:gd name="connsiteY3" fmla="*/ 549258 h 605744"/>
                <a:gd name="connsiteX4" fmla="*/ 297345 w 601415"/>
                <a:gd name="connsiteY4" fmla="*/ 605675 h 605744"/>
                <a:gd name="connsiteX5" fmla="*/ 353452 w 601415"/>
                <a:gd name="connsiteY5" fmla="*/ 552151 h 605744"/>
                <a:gd name="connsiteX6" fmla="*/ 353555 w 601415"/>
                <a:gd name="connsiteY6" fmla="*/ 508754 h 605744"/>
                <a:gd name="connsiteX7" fmla="*/ 505137 w 601415"/>
                <a:gd name="connsiteY7" fmla="*/ 356035 h 605744"/>
                <a:gd name="connsiteX8" fmla="*/ 545125 w 601415"/>
                <a:gd name="connsiteY8" fmla="*/ 355931 h 605744"/>
                <a:gd name="connsiteX9" fmla="*/ 601336 w 601415"/>
                <a:gd name="connsiteY9" fmla="*/ 305197 h 605744"/>
                <a:gd name="connsiteX10" fmla="*/ 548329 w 601415"/>
                <a:gd name="connsiteY10" fmla="*/ 248883 h 605744"/>
                <a:gd name="connsiteX11" fmla="*/ 505241 w 601415"/>
                <a:gd name="connsiteY11" fmla="*/ 248987 h 605744"/>
                <a:gd name="connsiteX12" fmla="*/ 354175 w 601415"/>
                <a:gd name="connsiteY12" fmla="*/ 96785 h 605744"/>
                <a:gd name="connsiteX13" fmla="*/ 354278 w 601415"/>
                <a:gd name="connsiteY13" fmla="*/ 56487 h 605744"/>
                <a:gd name="connsiteX14" fmla="*/ 304061 w 601415"/>
                <a:gd name="connsiteY14" fmla="*/ 69 h 605744"/>
                <a:gd name="connsiteX15" fmla="*/ 247954 w 601415"/>
                <a:gd name="connsiteY15" fmla="*/ 53593 h 605744"/>
                <a:gd name="connsiteX16" fmla="*/ 247851 w 601415"/>
                <a:gd name="connsiteY16" fmla="*/ 96991 h 605744"/>
                <a:gd name="connsiteX17" fmla="*/ 96268 w 601415"/>
                <a:gd name="connsiteY17" fmla="*/ 249710 h 605744"/>
                <a:gd name="connsiteX18" fmla="*/ 53284 w 601415"/>
                <a:gd name="connsiteY18" fmla="*/ 249813 h 605744"/>
                <a:gd name="connsiteX19" fmla="*/ 70 w 601415"/>
                <a:gd name="connsiteY19" fmla="*/ 306334 h 605744"/>
                <a:gd name="connsiteX20" fmla="*/ 56074 w 601415"/>
                <a:gd name="connsiteY20" fmla="*/ 356861 h 605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1415" h="605744">
                  <a:moveTo>
                    <a:pt x="56074" y="356861"/>
                  </a:moveTo>
                  <a:lnTo>
                    <a:pt x="96165" y="356758"/>
                  </a:lnTo>
                  <a:cubicBezTo>
                    <a:pt x="179757" y="356551"/>
                    <a:pt x="247437" y="424748"/>
                    <a:pt x="247231" y="508960"/>
                  </a:cubicBezTo>
                  <a:lnTo>
                    <a:pt x="247127" y="549258"/>
                  </a:lnTo>
                  <a:cubicBezTo>
                    <a:pt x="247024" y="578293"/>
                    <a:pt x="268619" y="604229"/>
                    <a:pt x="297345" y="605675"/>
                  </a:cubicBezTo>
                  <a:cubicBezTo>
                    <a:pt x="328033" y="607225"/>
                    <a:pt x="353348" y="582633"/>
                    <a:pt x="353452" y="552151"/>
                  </a:cubicBezTo>
                  <a:lnTo>
                    <a:pt x="353555" y="508754"/>
                  </a:lnTo>
                  <a:cubicBezTo>
                    <a:pt x="353658" y="424541"/>
                    <a:pt x="421545" y="356138"/>
                    <a:pt x="505137" y="356035"/>
                  </a:cubicBezTo>
                  <a:lnTo>
                    <a:pt x="545125" y="355931"/>
                  </a:lnTo>
                  <a:cubicBezTo>
                    <a:pt x="573954" y="355828"/>
                    <a:pt x="599786" y="334129"/>
                    <a:pt x="601336" y="305197"/>
                  </a:cubicBezTo>
                  <a:cubicBezTo>
                    <a:pt x="602989" y="274302"/>
                    <a:pt x="578604" y="248780"/>
                    <a:pt x="548329" y="248883"/>
                  </a:cubicBezTo>
                  <a:lnTo>
                    <a:pt x="505241" y="248987"/>
                  </a:lnTo>
                  <a:cubicBezTo>
                    <a:pt x="421648" y="249090"/>
                    <a:pt x="354072" y="180997"/>
                    <a:pt x="354175" y="96785"/>
                  </a:cubicBezTo>
                  <a:lnTo>
                    <a:pt x="354278" y="56487"/>
                  </a:lnTo>
                  <a:cubicBezTo>
                    <a:pt x="354278" y="27451"/>
                    <a:pt x="332786" y="1516"/>
                    <a:pt x="304061" y="69"/>
                  </a:cubicBezTo>
                  <a:cubicBezTo>
                    <a:pt x="273373" y="-1480"/>
                    <a:pt x="248057" y="23112"/>
                    <a:pt x="247954" y="53593"/>
                  </a:cubicBezTo>
                  <a:lnTo>
                    <a:pt x="247851" y="96991"/>
                  </a:lnTo>
                  <a:cubicBezTo>
                    <a:pt x="247747" y="181204"/>
                    <a:pt x="179861" y="249607"/>
                    <a:pt x="96268" y="249710"/>
                  </a:cubicBezTo>
                  <a:lnTo>
                    <a:pt x="53284" y="249813"/>
                  </a:lnTo>
                  <a:cubicBezTo>
                    <a:pt x="23009" y="249813"/>
                    <a:pt x="-1480" y="275439"/>
                    <a:pt x="70" y="306334"/>
                  </a:cubicBezTo>
                  <a:cubicBezTo>
                    <a:pt x="1516" y="335266"/>
                    <a:pt x="27348" y="356861"/>
                    <a:pt x="56074" y="356861"/>
                  </a:cubicBezTo>
                  <a:close/>
                </a:path>
              </a:pathLst>
            </a:custGeom>
            <a:solidFill>
              <a:srgbClr val="F1DF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5" name="Graphic 1">
            <a:extLst>
              <a:ext uri="{FF2B5EF4-FFF2-40B4-BE49-F238E27FC236}">
                <a16:creationId xmlns:a16="http://schemas.microsoft.com/office/drawing/2014/main" id="{052A0C02-BB65-40E4-B611-91C6F3293A60}"/>
              </a:ext>
            </a:extLst>
          </p:cNvPr>
          <p:cNvGrpSpPr/>
          <p:nvPr/>
        </p:nvGrpSpPr>
        <p:grpSpPr>
          <a:xfrm>
            <a:off x="8145610" y="3588680"/>
            <a:ext cx="3900601" cy="2490309"/>
            <a:chOff x="8145610" y="3588680"/>
            <a:chExt cx="3900601" cy="2490309"/>
          </a:xfrm>
        </p:grpSpPr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3DA47068-3B15-4CA8-80BC-C355B4905F35}"/>
                </a:ext>
              </a:extLst>
            </p:cNvPr>
            <p:cNvSpPr/>
            <p:nvPr/>
          </p:nvSpPr>
          <p:spPr>
            <a:xfrm>
              <a:off x="10499321" y="5828625"/>
              <a:ext cx="19322" cy="236931"/>
            </a:xfrm>
            <a:custGeom>
              <a:avLst/>
              <a:gdLst>
                <a:gd name="connsiteX0" fmla="*/ 0 w 19322"/>
                <a:gd name="connsiteY0" fmla="*/ 0 h 236931"/>
                <a:gd name="connsiteX1" fmla="*/ 19322 w 19322"/>
                <a:gd name="connsiteY1" fmla="*/ 236931 h 236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22" h="236931">
                  <a:moveTo>
                    <a:pt x="0" y="0"/>
                  </a:moveTo>
                  <a:lnTo>
                    <a:pt x="19322" y="236931"/>
                  </a:lnTo>
                </a:path>
              </a:pathLst>
            </a:custGeom>
            <a:ln w="28174" cap="rnd">
              <a:solidFill>
                <a:srgbClr val="1616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6CB76888-312B-48BC-97F5-1CBE288B3F01}"/>
                </a:ext>
              </a:extLst>
            </p:cNvPr>
            <p:cNvSpPr/>
            <p:nvPr/>
          </p:nvSpPr>
          <p:spPr>
            <a:xfrm>
              <a:off x="8843075" y="5723851"/>
              <a:ext cx="160778" cy="341705"/>
            </a:xfrm>
            <a:custGeom>
              <a:avLst/>
              <a:gdLst>
                <a:gd name="connsiteX0" fmla="*/ 160778 w 160778"/>
                <a:gd name="connsiteY0" fmla="*/ 0 h 341705"/>
                <a:gd name="connsiteX1" fmla="*/ 0 w 160778"/>
                <a:gd name="connsiteY1" fmla="*/ 341706 h 341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778" h="341705">
                  <a:moveTo>
                    <a:pt x="160778" y="0"/>
                  </a:moveTo>
                  <a:lnTo>
                    <a:pt x="0" y="341706"/>
                  </a:lnTo>
                </a:path>
              </a:pathLst>
            </a:custGeom>
            <a:ln w="28174" cap="rnd">
              <a:solidFill>
                <a:srgbClr val="1616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0AAA8A36-2C74-4E2A-898C-1737679A0412}"/>
                </a:ext>
              </a:extLst>
            </p:cNvPr>
            <p:cNvSpPr/>
            <p:nvPr/>
          </p:nvSpPr>
          <p:spPr>
            <a:xfrm>
              <a:off x="9564305" y="5842058"/>
              <a:ext cx="105187" cy="223498"/>
            </a:xfrm>
            <a:custGeom>
              <a:avLst/>
              <a:gdLst>
                <a:gd name="connsiteX0" fmla="*/ 105188 w 105187"/>
                <a:gd name="connsiteY0" fmla="*/ 0 h 223498"/>
                <a:gd name="connsiteX1" fmla="*/ 0 w 105187"/>
                <a:gd name="connsiteY1" fmla="*/ 223499 h 22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187" h="223498">
                  <a:moveTo>
                    <a:pt x="105188" y="0"/>
                  </a:moveTo>
                  <a:lnTo>
                    <a:pt x="0" y="223499"/>
                  </a:lnTo>
                </a:path>
              </a:pathLst>
            </a:custGeom>
            <a:ln w="28174" cap="rnd">
              <a:solidFill>
                <a:srgbClr val="1616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AB50CF47-FED1-4AF1-B218-E06A702EF032}"/>
                </a:ext>
              </a:extLst>
            </p:cNvPr>
            <p:cNvSpPr/>
            <p:nvPr/>
          </p:nvSpPr>
          <p:spPr>
            <a:xfrm>
              <a:off x="8145610" y="5321594"/>
              <a:ext cx="3204720" cy="757394"/>
            </a:xfrm>
            <a:custGeom>
              <a:avLst/>
              <a:gdLst>
                <a:gd name="connsiteX0" fmla="*/ 700564 w 3204720"/>
                <a:gd name="connsiteY0" fmla="*/ 0 h 757394"/>
                <a:gd name="connsiteX1" fmla="*/ 381797 w 3204720"/>
                <a:gd name="connsiteY1" fmla="*/ 0 h 757394"/>
                <a:gd name="connsiteX2" fmla="*/ 0 w 3204720"/>
                <a:gd name="connsiteY2" fmla="*/ 378698 h 757394"/>
                <a:gd name="connsiteX3" fmla="*/ 0 w 3204720"/>
                <a:gd name="connsiteY3" fmla="*/ 378698 h 757394"/>
                <a:gd name="connsiteX4" fmla="*/ 381797 w 3204720"/>
                <a:gd name="connsiteY4" fmla="*/ 757395 h 757394"/>
                <a:gd name="connsiteX5" fmla="*/ 3204720 w 3204720"/>
                <a:gd name="connsiteY5" fmla="*/ 757395 h 75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720" h="757394">
                  <a:moveTo>
                    <a:pt x="700564" y="0"/>
                  </a:moveTo>
                  <a:lnTo>
                    <a:pt x="381797" y="0"/>
                  </a:lnTo>
                  <a:cubicBezTo>
                    <a:pt x="170905" y="0"/>
                    <a:pt x="0" y="169561"/>
                    <a:pt x="0" y="378698"/>
                  </a:cubicBezTo>
                  <a:lnTo>
                    <a:pt x="0" y="378698"/>
                  </a:lnTo>
                  <a:cubicBezTo>
                    <a:pt x="0" y="587834"/>
                    <a:pt x="170905" y="757395"/>
                    <a:pt x="381797" y="757395"/>
                  </a:cubicBezTo>
                  <a:lnTo>
                    <a:pt x="3204720" y="757395"/>
                  </a:lnTo>
                </a:path>
              </a:pathLst>
            </a:custGeom>
            <a:noFill/>
            <a:ln w="54656" cap="flat">
              <a:solidFill>
                <a:srgbClr val="1616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D6CD45AE-BF0F-4DD7-9085-E73C2DA27FB8}"/>
                </a:ext>
              </a:extLst>
            </p:cNvPr>
            <p:cNvSpPr/>
            <p:nvPr/>
          </p:nvSpPr>
          <p:spPr>
            <a:xfrm>
              <a:off x="11689764" y="3628977"/>
              <a:ext cx="328338" cy="296034"/>
            </a:xfrm>
            <a:custGeom>
              <a:avLst/>
              <a:gdLst>
                <a:gd name="connsiteX0" fmla="*/ 0 w 328338"/>
                <a:gd name="connsiteY0" fmla="*/ 244268 h 296034"/>
                <a:gd name="connsiteX1" fmla="*/ 51767 w 328338"/>
                <a:gd name="connsiteY1" fmla="*/ 296035 h 296034"/>
                <a:gd name="connsiteX2" fmla="*/ 261937 w 328338"/>
                <a:gd name="connsiteY2" fmla="*/ 220192 h 296034"/>
                <a:gd name="connsiteX3" fmla="*/ 298928 w 328338"/>
                <a:gd name="connsiteY3" fmla="*/ 54661 h 296034"/>
                <a:gd name="connsiteX4" fmla="*/ 244267 w 328338"/>
                <a:gd name="connsiteY4" fmla="*/ 0 h 296034"/>
                <a:gd name="connsiteX5" fmla="*/ 0 w 328338"/>
                <a:gd name="connsiteY5" fmla="*/ 244268 h 29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8338" h="296034">
                  <a:moveTo>
                    <a:pt x="0" y="244268"/>
                  </a:moveTo>
                  <a:lnTo>
                    <a:pt x="51767" y="296035"/>
                  </a:lnTo>
                  <a:lnTo>
                    <a:pt x="261937" y="220192"/>
                  </a:lnTo>
                  <a:cubicBezTo>
                    <a:pt x="331166" y="195187"/>
                    <a:pt x="350902" y="106738"/>
                    <a:pt x="298928" y="54661"/>
                  </a:cubicBezTo>
                  <a:lnTo>
                    <a:pt x="244267" y="0"/>
                  </a:lnTo>
                  <a:lnTo>
                    <a:pt x="0" y="244268"/>
                  </a:lnTo>
                  <a:close/>
                </a:path>
              </a:pathLst>
            </a:custGeom>
            <a:solidFill>
              <a:srgbClr val="5C3827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3CEF1C4A-5A5E-4518-8A55-546ECB2AD875}"/>
                </a:ext>
              </a:extLst>
            </p:cNvPr>
            <p:cNvSpPr/>
            <p:nvPr/>
          </p:nvSpPr>
          <p:spPr>
            <a:xfrm>
              <a:off x="11665688" y="3687280"/>
              <a:ext cx="299858" cy="167262"/>
            </a:xfrm>
            <a:custGeom>
              <a:avLst/>
              <a:gdLst>
                <a:gd name="connsiteX0" fmla="*/ 0 w 299858"/>
                <a:gd name="connsiteY0" fmla="*/ 129444 h 167262"/>
                <a:gd name="connsiteX1" fmla="*/ 37818 w 299858"/>
                <a:gd name="connsiteY1" fmla="*/ 167262 h 167262"/>
                <a:gd name="connsiteX2" fmla="*/ 299858 w 299858"/>
                <a:gd name="connsiteY2" fmla="*/ 72717 h 167262"/>
                <a:gd name="connsiteX3" fmla="*/ 261627 w 299858"/>
                <a:gd name="connsiteY3" fmla="*/ 34486 h 167262"/>
                <a:gd name="connsiteX4" fmla="*/ 95062 w 299858"/>
                <a:gd name="connsiteY4" fmla="*/ 34486 h 167262"/>
                <a:gd name="connsiteX5" fmla="*/ 0 w 299858"/>
                <a:gd name="connsiteY5" fmla="*/ 129444 h 16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858" h="167262">
                  <a:moveTo>
                    <a:pt x="0" y="129444"/>
                  </a:moveTo>
                  <a:lnTo>
                    <a:pt x="37818" y="167262"/>
                  </a:lnTo>
                  <a:lnTo>
                    <a:pt x="299858" y="72717"/>
                  </a:lnTo>
                  <a:lnTo>
                    <a:pt x="261627" y="34486"/>
                  </a:lnTo>
                  <a:cubicBezTo>
                    <a:pt x="215646" y="-11495"/>
                    <a:pt x="141043" y="-11495"/>
                    <a:pt x="95062" y="34486"/>
                  </a:cubicBezTo>
                  <a:lnTo>
                    <a:pt x="0" y="129444"/>
                  </a:lnTo>
                  <a:close/>
                </a:path>
              </a:pathLst>
            </a:custGeom>
            <a:solidFill>
              <a:srgbClr val="7C5732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45CAEDD0-ABF8-4976-9ED7-D5D747933D3E}"/>
                </a:ext>
              </a:extLst>
            </p:cNvPr>
            <p:cNvSpPr/>
            <p:nvPr/>
          </p:nvSpPr>
          <p:spPr>
            <a:xfrm>
              <a:off x="10389070" y="3759274"/>
              <a:ext cx="1510533" cy="1712559"/>
            </a:xfrm>
            <a:custGeom>
              <a:avLst/>
              <a:gdLst>
                <a:gd name="connsiteX0" fmla="*/ 0 w 1510533"/>
                <a:gd name="connsiteY0" fmla="*/ 1712560 h 1712559"/>
                <a:gd name="connsiteX1" fmla="*/ 1266389 w 1510533"/>
                <a:gd name="connsiteY1" fmla="*/ 692711 h 1712559"/>
                <a:gd name="connsiteX2" fmla="*/ 1266389 w 1510533"/>
                <a:gd name="connsiteY2" fmla="*/ 692711 h 1712559"/>
                <a:gd name="connsiteX3" fmla="*/ 1469015 w 1510533"/>
                <a:gd name="connsiteY3" fmla="*/ 567168 h 1712559"/>
                <a:gd name="connsiteX4" fmla="*/ 1469015 w 1510533"/>
                <a:gd name="connsiteY4" fmla="*/ 567168 h 1712559"/>
                <a:gd name="connsiteX5" fmla="*/ 1117597 w 1510533"/>
                <a:gd name="connsiteY5" fmla="*/ 0 h 1712559"/>
                <a:gd name="connsiteX6" fmla="*/ 977380 w 1510533"/>
                <a:gd name="connsiteY6" fmla="*/ 0 h 1712559"/>
                <a:gd name="connsiteX7" fmla="*/ 194877 w 1510533"/>
                <a:gd name="connsiteY7" fmla="*/ 652000 h 1712559"/>
                <a:gd name="connsiteX8" fmla="*/ 0 w 1510533"/>
                <a:gd name="connsiteY8" fmla="*/ 1712560 h 17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0533" h="1712559">
                  <a:moveTo>
                    <a:pt x="0" y="1712560"/>
                  </a:moveTo>
                  <a:lnTo>
                    <a:pt x="1266389" y="692711"/>
                  </a:lnTo>
                  <a:lnTo>
                    <a:pt x="1266389" y="692711"/>
                  </a:lnTo>
                  <a:cubicBezTo>
                    <a:pt x="1352255" y="692711"/>
                    <a:pt x="1430784" y="644044"/>
                    <a:pt x="1469015" y="567168"/>
                  </a:cubicBezTo>
                  <a:lnTo>
                    <a:pt x="1469015" y="567168"/>
                  </a:lnTo>
                  <a:cubicBezTo>
                    <a:pt x="1598692" y="306264"/>
                    <a:pt x="1408878" y="0"/>
                    <a:pt x="1117597" y="0"/>
                  </a:cubicBezTo>
                  <a:lnTo>
                    <a:pt x="977380" y="0"/>
                  </a:lnTo>
                  <a:cubicBezTo>
                    <a:pt x="593413" y="0"/>
                    <a:pt x="264210" y="274233"/>
                    <a:pt x="194877" y="652000"/>
                  </a:cubicBezTo>
                  <a:lnTo>
                    <a:pt x="0" y="1712560"/>
                  </a:lnTo>
                  <a:close/>
                </a:path>
              </a:pathLst>
            </a:custGeom>
            <a:solidFill>
              <a:srgbClr val="5C3827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4BFF8323-E4A5-4A50-8ED3-D4B7A1E3FC62}"/>
                </a:ext>
              </a:extLst>
            </p:cNvPr>
            <p:cNvSpPr/>
            <p:nvPr/>
          </p:nvSpPr>
          <p:spPr>
            <a:xfrm>
              <a:off x="9053658" y="5828625"/>
              <a:ext cx="19219" cy="236931"/>
            </a:xfrm>
            <a:custGeom>
              <a:avLst/>
              <a:gdLst>
                <a:gd name="connsiteX0" fmla="*/ 19219 w 19219"/>
                <a:gd name="connsiteY0" fmla="*/ 0 h 236931"/>
                <a:gd name="connsiteX1" fmla="*/ 0 w 19219"/>
                <a:gd name="connsiteY1" fmla="*/ 236931 h 236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219" h="236931">
                  <a:moveTo>
                    <a:pt x="19219" y="0"/>
                  </a:moveTo>
                  <a:lnTo>
                    <a:pt x="0" y="236931"/>
                  </a:lnTo>
                </a:path>
              </a:pathLst>
            </a:custGeom>
            <a:ln w="28174" cap="rnd">
              <a:solidFill>
                <a:srgbClr val="57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D1AB10A2-FB5B-46C0-A2F1-D73627731A11}"/>
                </a:ext>
              </a:extLst>
            </p:cNvPr>
            <p:cNvSpPr/>
            <p:nvPr/>
          </p:nvSpPr>
          <p:spPr>
            <a:xfrm>
              <a:off x="10568344" y="5723851"/>
              <a:ext cx="160778" cy="341705"/>
            </a:xfrm>
            <a:custGeom>
              <a:avLst/>
              <a:gdLst>
                <a:gd name="connsiteX0" fmla="*/ 0 w 160778"/>
                <a:gd name="connsiteY0" fmla="*/ 0 h 341705"/>
                <a:gd name="connsiteX1" fmla="*/ 160779 w 160778"/>
                <a:gd name="connsiteY1" fmla="*/ 341706 h 341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778" h="341705">
                  <a:moveTo>
                    <a:pt x="0" y="0"/>
                  </a:moveTo>
                  <a:lnTo>
                    <a:pt x="160779" y="341706"/>
                  </a:lnTo>
                </a:path>
              </a:pathLst>
            </a:custGeom>
            <a:ln w="28174" cap="rnd">
              <a:solidFill>
                <a:srgbClr val="57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72CF9D92-1EAF-4AF9-AC32-31AA40E168BE}"/>
                </a:ext>
              </a:extLst>
            </p:cNvPr>
            <p:cNvSpPr/>
            <p:nvPr/>
          </p:nvSpPr>
          <p:spPr>
            <a:xfrm>
              <a:off x="9902808" y="5842058"/>
              <a:ext cx="105187" cy="223498"/>
            </a:xfrm>
            <a:custGeom>
              <a:avLst/>
              <a:gdLst>
                <a:gd name="connsiteX0" fmla="*/ 0 w 105187"/>
                <a:gd name="connsiteY0" fmla="*/ 0 h 223498"/>
                <a:gd name="connsiteX1" fmla="*/ 105188 w 105187"/>
                <a:gd name="connsiteY1" fmla="*/ 223499 h 22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187" h="223498">
                  <a:moveTo>
                    <a:pt x="0" y="0"/>
                  </a:moveTo>
                  <a:lnTo>
                    <a:pt x="105188" y="223499"/>
                  </a:lnTo>
                </a:path>
              </a:pathLst>
            </a:custGeom>
            <a:ln w="28174" cap="rnd">
              <a:solidFill>
                <a:srgbClr val="57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C8865E8A-7E64-45B8-8D02-F4E368D0D4D1}"/>
                </a:ext>
              </a:extLst>
            </p:cNvPr>
            <p:cNvSpPr/>
            <p:nvPr/>
          </p:nvSpPr>
          <p:spPr>
            <a:xfrm>
              <a:off x="10397543" y="4802164"/>
              <a:ext cx="223395" cy="152615"/>
            </a:xfrm>
            <a:custGeom>
              <a:avLst/>
              <a:gdLst>
                <a:gd name="connsiteX0" fmla="*/ 195290 w 223395"/>
                <a:gd name="connsiteY0" fmla="*/ 152615 h 152615"/>
                <a:gd name="connsiteX1" fmla="*/ 0 w 223395"/>
                <a:gd name="connsiteY1" fmla="*/ 93925 h 152615"/>
                <a:gd name="connsiteX2" fmla="*/ 28002 w 223395"/>
                <a:gd name="connsiteY2" fmla="*/ 0 h 152615"/>
                <a:gd name="connsiteX3" fmla="*/ 223395 w 223395"/>
                <a:gd name="connsiteY3" fmla="*/ 58690 h 15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395" h="152615">
                  <a:moveTo>
                    <a:pt x="195290" y="152615"/>
                  </a:moveTo>
                  <a:lnTo>
                    <a:pt x="0" y="93925"/>
                  </a:lnTo>
                  <a:lnTo>
                    <a:pt x="28002" y="0"/>
                  </a:lnTo>
                  <a:lnTo>
                    <a:pt x="223395" y="58690"/>
                  </a:lnTo>
                  <a:close/>
                </a:path>
              </a:pathLst>
            </a:custGeom>
            <a:solidFill>
              <a:srgbClr val="312F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C51BA8AF-A565-4545-8A1C-407AC4A7B167}"/>
                </a:ext>
              </a:extLst>
            </p:cNvPr>
            <p:cNvSpPr/>
            <p:nvPr/>
          </p:nvSpPr>
          <p:spPr>
            <a:xfrm>
              <a:off x="8659683" y="4481124"/>
              <a:ext cx="3018300" cy="1381083"/>
            </a:xfrm>
            <a:custGeom>
              <a:avLst/>
              <a:gdLst>
                <a:gd name="connsiteX0" fmla="*/ 1633705 w 3018300"/>
                <a:gd name="connsiteY0" fmla="*/ 526663 h 1381083"/>
                <a:gd name="connsiteX1" fmla="*/ 1713991 w 3018300"/>
                <a:gd name="connsiteY1" fmla="*/ 363612 h 1381083"/>
                <a:gd name="connsiteX2" fmla="*/ 2298414 w 3018300"/>
                <a:gd name="connsiteY2" fmla="*/ 0 h 1381083"/>
                <a:gd name="connsiteX3" fmla="*/ 3018301 w 3018300"/>
                <a:gd name="connsiteY3" fmla="*/ 0 h 1381083"/>
                <a:gd name="connsiteX4" fmla="*/ 2633404 w 3018300"/>
                <a:gd name="connsiteY4" fmla="*/ 818049 h 1381083"/>
                <a:gd name="connsiteX5" fmla="*/ 1742096 w 3018300"/>
                <a:gd name="connsiteY5" fmla="*/ 1381083 h 1381083"/>
                <a:gd name="connsiteX6" fmla="*/ 370726 w 3018300"/>
                <a:gd name="connsiteY6" fmla="*/ 1381083 h 1381083"/>
                <a:gd name="connsiteX7" fmla="*/ 156630 w 3018300"/>
                <a:gd name="connsiteY7" fmla="*/ 1078849 h 1381083"/>
                <a:gd name="connsiteX8" fmla="*/ 228649 w 3018300"/>
                <a:gd name="connsiteY8" fmla="*/ 874052 h 1381083"/>
                <a:gd name="connsiteX9" fmla="*/ 67458 w 3018300"/>
                <a:gd name="connsiteY9" fmla="*/ 646524 h 1381083"/>
                <a:gd name="connsiteX10" fmla="*/ 51028 w 3018300"/>
                <a:gd name="connsiteY10" fmla="*/ 646524 h 1381083"/>
                <a:gd name="connsiteX11" fmla="*/ 2464 w 3018300"/>
                <a:gd name="connsiteY11" fmla="*/ 611082 h 1381083"/>
                <a:gd name="connsiteX12" fmla="*/ 2464 w 3018300"/>
                <a:gd name="connsiteY12" fmla="*/ 611082 h 1381083"/>
                <a:gd name="connsiteX13" fmla="*/ 51028 w 3018300"/>
                <a:gd name="connsiteY13" fmla="*/ 544642 h 1381083"/>
                <a:gd name="connsiteX14" fmla="*/ 635142 w 3018300"/>
                <a:gd name="connsiteY14" fmla="*/ 544642 h 1381083"/>
                <a:gd name="connsiteX15" fmla="*/ 841178 w 3018300"/>
                <a:gd name="connsiteY15" fmla="*/ 656547 h 1381083"/>
                <a:gd name="connsiteX16" fmla="*/ 841178 w 3018300"/>
                <a:gd name="connsiteY16" fmla="*/ 656547 h 1381083"/>
                <a:gd name="connsiteX17" fmla="*/ 1047318 w 3018300"/>
                <a:gd name="connsiteY17" fmla="*/ 768554 h 1381083"/>
                <a:gd name="connsiteX18" fmla="*/ 1244881 w 3018300"/>
                <a:gd name="connsiteY18" fmla="*/ 768554 h 1381083"/>
                <a:gd name="connsiteX19" fmla="*/ 1633705 w 3018300"/>
                <a:gd name="connsiteY19" fmla="*/ 526663 h 1381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18300" h="1381083">
                  <a:moveTo>
                    <a:pt x="1633705" y="526663"/>
                  </a:moveTo>
                  <a:lnTo>
                    <a:pt x="1713991" y="363612"/>
                  </a:lnTo>
                  <a:cubicBezTo>
                    <a:pt x="1823622" y="140940"/>
                    <a:pt x="2050220" y="0"/>
                    <a:pt x="2298414" y="0"/>
                  </a:cubicBezTo>
                  <a:lnTo>
                    <a:pt x="3018301" y="0"/>
                  </a:lnTo>
                  <a:lnTo>
                    <a:pt x="2633404" y="818049"/>
                  </a:lnTo>
                  <a:cubicBezTo>
                    <a:pt x="2471799" y="1161511"/>
                    <a:pt x="2124203" y="1381083"/>
                    <a:pt x="1742096" y="1381083"/>
                  </a:cubicBezTo>
                  <a:lnTo>
                    <a:pt x="370726" y="1381083"/>
                  </a:lnTo>
                  <a:cubicBezTo>
                    <a:pt x="214287" y="1381083"/>
                    <a:pt x="104759" y="1226504"/>
                    <a:pt x="156630" y="1078849"/>
                  </a:cubicBezTo>
                  <a:lnTo>
                    <a:pt x="228649" y="874052"/>
                  </a:lnTo>
                  <a:cubicBezTo>
                    <a:pt x="267707" y="762975"/>
                    <a:pt x="185252" y="646524"/>
                    <a:pt x="67458" y="646524"/>
                  </a:cubicBezTo>
                  <a:lnTo>
                    <a:pt x="51028" y="646524"/>
                  </a:lnTo>
                  <a:cubicBezTo>
                    <a:pt x="28916" y="646524"/>
                    <a:pt x="9284" y="632161"/>
                    <a:pt x="2464" y="611082"/>
                  </a:cubicBezTo>
                  <a:lnTo>
                    <a:pt x="2464" y="611082"/>
                  </a:lnTo>
                  <a:cubicBezTo>
                    <a:pt x="-8075" y="578224"/>
                    <a:pt x="16517" y="544642"/>
                    <a:pt x="51028" y="544642"/>
                  </a:cubicBezTo>
                  <a:lnTo>
                    <a:pt x="635142" y="544642"/>
                  </a:lnTo>
                  <a:cubicBezTo>
                    <a:pt x="718321" y="544642"/>
                    <a:pt x="795921" y="586800"/>
                    <a:pt x="841178" y="656547"/>
                  </a:cubicBezTo>
                  <a:lnTo>
                    <a:pt x="841178" y="656547"/>
                  </a:lnTo>
                  <a:cubicBezTo>
                    <a:pt x="886436" y="726397"/>
                    <a:pt x="964035" y="768554"/>
                    <a:pt x="1047318" y="768554"/>
                  </a:cubicBezTo>
                  <a:lnTo>
                    <a:pt x="1244881" y="768554"/>
                  </a:lnTo>
                  <a:cubicBezTo>
                    <a:pt x="1409999" y="768554"/>
                    <a:pt x="1560755" y="674733"/>
                    <a:pt x="1633705" y="526663"/>
                  </a:cubicBez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057B931F-1986-468B-9501-B4E2A7C23E74}"/>
                </a:ext>
              </a:extLst>
            </p:cNvPr>
            <p:cNvSpPr/>
            <p:nvPr/>
          </p:nvSpPr>
          <p:spPr>
            <a:xfrm>
              <a:off x="10626621" y="4851658"/>
              <a:ext cx="339019" cy="206552"/>
            </a:xfrm>
            <a:custGeom>
              <a:avLst/>
              <a:gdLst>
                <a:gd name="connsiteX0" fmla="*/ 257804 w 339019"/>
                <a:gd name="connsiteY0" fmla="*/ 175761 h 206552"/>
                <a:gd name="connsiteX1" fmla="*/ 215439 w 339019"/>
                <a:gd name="connsiteY1" fmla="*/ 206553 h 206552"/>
                <a:gd name="connsiteX2" fmla="*/ 147552 w 339019"/>
                <a:gd name="connsiteY2" fmla="*/ 167495 h 206552"/>
                <a:gd name="connsiteX3" fmla="*/ 72227 w 339019"/>
                <a:gd name="connsiteY3" fmla="*/ 160985 h 206552"/>
                <a:gd name="connsiteX4" fmla="*/ 55281 w 339019"/>
                <a:gd name="connsiteY4" fmla="*/ 113144 h 206552"/>
                <a:gd name="connsiteX5" fmla="*/ 0 w 339019"/>
                <a:gd name="connsiteY5" fmla="*/ 50837 h 206552"/>
                <a:gd name="connsiteX6" fmla="*/ 81216 w 339019"/>
                <a:gd name="connsiteY6" fmla="*/ 30792 h 206552"/>
                <a:gd name="connsiteX7" fmla="*/ 123581 w 339019"/>
                <a:gd name="connsiteY7" fmla="*/ 0 h 206552"/>
                <a:gd name="connsiteX8" fmla="*/ 191467 w 339019"/>
                <a:gd name="connsiteY8" fmla="*/ 39058 h 206552"/>
                <a:gd name="connsiteX9" fmla="*/ 266793 w 339019"/>
                <a:gd name="connsiteY9" fmla="*/ 45568 h 206552"/>
                <a:gd name="connsiteX10" fmla="*/ 283739 w 339019"/>
                <a:gd name="connsiteY10" fmla="*/ 93408 h 206552"/>
                <a:gd name="connsiteX11" fmla="*/ 339019 w 339019"/>
                <a:gd name="connsiteY11" fmla="*/ 155715 h 206552"/>
                <a:gd name="connsiteX12" fmla="*/ 257804 w 339019"/>
                <a:gd name="connsiteY12" fmla="*/ 175761 h 20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019" h="206552">
                  <a:moveTo>
                    <a:pt x="257804" y="175761"/>
                  </a:moveTo>
                  <a:cubicBezTo>
                    <a:pt x="241788" y="184130"/>
                    <a:pt x="227632" y="194567"/>
                    <a:pt x="215439" y="206553"/>
                  </a:cubicBezTo>
                  <a:cubicBezTo>
                    <a:pt x="196633" y="189194"/>
                    <a:pt x="173798" y="175554"/>
                    <a:pt x="147552" y="167495"/>
                  </a:cubicBezTo>
                  <a:cubicBezTo>
                    <a:pt x="122341" y="159745"/>
                    <a:pt x="96819" y="157782"/>
                    <a:pt x="72227" y="160985"/>
                  </a:cubicBezTo>
                  <a:cubicBezTo>
                    <a:pt x="69023" y="144659"/>
                    <a:pt x="63444" y="128540"/>
                    <a:pt x="55281" y="113144"/>
                  </a:cubicBezTo>
                  <a:cubicBezTo>
                    <a:pt x="41641" y="87415"/>
                    <a:pt x="22422" y="66440"/>
                    <a:pt x="0" y="50837"/>
                  </a:cubicBezTo>
                  <a:cubicBezTo>
                    <a:pt x="27485" y="50734"/>
                    <a:pt x="55281" y="44328"/>
                    <a:pt x="81216" y="30792"/>
                  </a:cubicBezTo>
                  <a:cubicBezTo>
                    <a:pt x="97232" y="22422"/>
                    <a:pt x="111388" y="11986"/>
                    <a:pt x="123581" y="0"/>
                  </a:cubicBezTo>
                  <a:cubicBezTo>
                    <a:pt x="142386" y="17359"/>
                    <a:pt x="165325" y="30998"/>
                    <a:pt x="191467" y="39058"/>
                  </a:cubicBezTo>
                  <a:cubicBezTo>
                    <a:pt x="216679" y="46808"/>
                    <a:pt x="242201" y="48771"/>
                    <a:pt x="266793" y="45568"/>
                  </a:cubicBezTo>
                  <a:cubicBezTo>
                    <a:pt x="269996" y="61893"/>
                    <a:pt x="275576" y="78013"/>
                    <a:pt x="283739" y="93408"/>
                  </a:cubicBezTo>
                  <a:cubicBezTo>
                    <a:pt x="297378" y="119137"/>
                    <a:pt x="316597" y="140113"/>
                    <a:pt x="339019" y="155715"/>
                  </a:cubicBezTo>
                  <a:cubicBezTo>
                    <a:pt x="311534" y="155819"/>
                    <a:pt x="283739" y="162225"/>
                    <a:pt x="257804" y="175761"/>
                  </a:cubicBezTo>
                  <a:close/>
                </a:path>
              </a:pathLst>
            </a:custGeom>
            <a:solidFill>
              <a:srgbClr val="4B7935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9E6F5744-8D48-4890-8AD7-04ACC53C2447}"/>
                </a:ext>
              </a:extLst>
            </p:cNvPr>
            <p:cNvSpPr/>
            <p:nvPr/>
          </p:nvSpPr>
          <p:spPr>
            <a:xfrm>
              <a:off x="10733042" y="4923831"/>
              <a:ext cx="232495" cy="88502"/>
            </a:xfrm>
            <a:custGeom>
              <a:avLst/>
              <a:gdLst>
                <a:gd name="connsiteX0" fmla="*/ 730 w 232495"/>
                <a:gd name="connsiteY0" fmla="*/ 11833 h 88502"/>
                <a:gd name="connsiteX1" fmla="*/ 21912 w 232495"/>
                <a:gd name="connsiteY1" fmla="*/ 777 h 88502"/>
                <a:gd name="connsiteX2" fmla="*/ 201703 w 232495"/>
                <a:gd name="connsiteY2" fmla="*/ 56368 h 88502"/>
                <a:gd name="connsiteX3" fmla="*/ 232495 w 232495"/>
                <a:gd name="connsiteY3" fmla="*/ 83543 h 88502"/>
                <a:gd name="connsiteX4" fmla="*/ 191577 w 232495"/>
                <a:gd name="connsiteY4" fmla="*/ 88503 h 88502"/>
                <a:gd name="connsiteX5" fmla="*/ 11786 w 232495"/>
                <a:gd name="connsiteY5" fmla="*/ 32912 h 88502"/>
                <a:gd name="connsiteX6" fmla="*/ 730 w 232495"/>
                <a:gd name="connsiteY6" fmla="*/ 11833 h 88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495" h="88502">
                  <a:moveTo>
                    <a:pt x="730" y="11833"/>
                  </a:moveTo>
                  <a:cubicBezTo>
                    <a:pt x="3520" y="2947"/>
                    <a:pt x="13026" y="-2013"/>
                    <a:pt x="21912" y="777"/>
                  </a:cubicBezTo>
                  <a:lnTo>
                    <a:pt x="201703" y="56368"/>
                  </a:lnTo>
                  <a:cubicBezTo>
                    <a:pt x="211003" y="66701"/>
                    <a:pt x="221335" y="75793"/>
                    <a:pt x="232495" y="83543"/>
                  </a:cubicBezTo>
                  <a:cubicBezTo>
                    <a:pt x="218856" y="83646"/>
                    <a:pt x="205113" y="85196"/>
                    <a:pt x="191577" y="88503"/>
                  </a:cubicBezTo>
                  <a:lnTo>
                    <a:pt x="11786" y="32912"/>
                  </a:lnTo>
                  <a:cubicBezTo>
                    <a:pt x="3003" y="30122"/>
                    <a:pt x="-1956" y="20616"/>
                    <a:pt x="730" y="11833"/>
                  </a:cubicBezTo>
                  <a:close/>
                </a:path>
              </a:pathLst>
            </a:custGeom>
            <a:solidFill>
              <a:srgbClr val="39493A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BB2802DE-7881-4972-B3D4-39D22EABD926}"/>
                </a:ext>
              </a:extLst>
            </p:cNvPr>
            <p:cNvSpPr/>
            <p:nvPr/>
          </p:nvSpPr>
          <p:spPr>
            <a:xfrm>
              <a:off x="10787710" y="4979372"/>
              <a:ext cx="192189" cy="348215"/>
            </a:xfrm>
            <a:custGeom>
              <a:avLst/>
              <a:gdLst>
                <a:gd name="connsiteX0" fmla="*/ 155199 w 192189"/>
                <a:gd name="connsiteY0" fmla="*/ 76670 h 348215"/>
                <a:gd name="connsiteX1" fmla="*/ 192190 w 192189"/>
                <a:gd name="connsiteY1" fmla="*/ 113661 h 348215"/>
                <a:gd name="connsiteX2" fmla="*/ 163362 w 192189"/>
                <a:gd name="connsiteY2" fmla="*/ 186094 h 348215"/>
                <a:gd name="connsiteX3" fmla="*/ 168115 w 192189"/>
                <a:gd name="connsiteY3" fmla="*/ 260903 h 348215"/>
                <a:gd name="connsiteX4" fmla="*/ 122857 w 192189"/>
                <a:gd name="connsiteY4" fmla="*/ 284669 h 348215"/>
                <a:gd name="connsiteX5" fmla="*/ 69023 w 192189"/>
                <a:gd name="connsiteY5" fmla="*/ 348216 h 348215"/>
                <a:gd name="connsiteX6" fmla="*/ 36991 w 192189"/>
                <a:gd name="connsiteY6" fmla="*/ 271546 h 348215"/>
                <a:gd name="connsiteX7" fmla="*/ 0 w 192189"/>
                <a:gd name="connsiteY7" fmla="*/ 234555 h 348215"/>
                <a:gd name="connsiteX8" fmla="*/ 28828 w 192189"/>
                <a:gd name="connsiteY8" fmla="*/ 162122 h 348215"/>
                <a:gd name="connsiteX9" fmla="*/ 24075 w 192189"/>
                <a:gd name="connsiteY9" fmla="*/ 87312 h 348215"/>
                <a:gd name="connsiteX10" fmla="*/ 69333 w 192189"/>
                <a:gd name="connsiteY10" fmla="*/ 63547 h 348215"/>
                <a:gd name="connsiteX11" fmla="*/ 123167 w 192189"/>
                <a:gd name="connsiteY11" fmla="*/ 0 h 348215"/>
                <a:gd name="connsiteX12" fmla="*/ 155199 w 192189"/>
                <a:gd name="connsiteY12" fmla="*/ 76670 h 348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2189" h="348215">
                  <a:moveTo>
                    <a:pt x="155199" y="76670"/>
                  </a:moveTo>
                  <a:cubicBezTo>
                    <a:pt x="165841" y="91135"/>
                    <a:pt x="178447" y="103432"/>
                    <a:pt x="192190" y="113661"/>
                  </a:cubicBezTo>
                  <a:cubicBezTo>
                    <a:pt x="177621" y="134636"/>
                    <a:pt x="167495" y="159125"/>
                    <a:pt x="163362" y="186094"/>
                  </a:cubicBezTo>
                  <a:cubicBezTo>
                    <a:pt x="159332" y="211926"/>
                    <a:pt x="161295" y="237345"/>
                    <a:pt x="168115" y="260903"/>
                  </a:cubicBezTo>
                  <a:cubicBezTo>
                    <a:pt x="152305" y="266483"/>
                    <a:pt x="137116" y="274336"/>
                    <a:pt x="122857" y="284669"/>
                  </a:cubicBezTo>
                  <a:cubicBezTo>
                    <a:pt x="99195" y="301925"/>
                    <a:pt x="81216" y="323830"/>
                    <a:pt x="69023" y="348216"/>
                  </a:cubicBezTo>
                  <a:cubicBezTo>
                    <a:pt x="64787" y="321350"/>
                    <a:pt x="54350" y="295002"/>
                    <a:pt x="36991" y="271546"/>
                  </a:cubicBezTo>
                  <a:cubicBezTo>
                    <a:pt x="26245" y="257080"/>
                    <a:pt x="13742" y="244784"/>
                    <a:pt x="0" y="234555"/>
                  </a:cubicBezTo>
                  <a:cubicBezTo>
                    <a:pt x="14569" y="213579"/>
                    <a:pt x="24695" y="189091"/>
                    <a:pt x="28828" y="162122"/>
                  </a:cubicBezTo>
                  <a:cubicBezTo>
                    <a:pt x="32858" y="136290"/>
                    <a:pt x="30895" y="110871"/>
                    <a:pt x="24075" y="87312"/>
                  </a:cubicBezTo>
                  <a:cubicBezTo>
                    <a:pt x="39884" y="81733"/>
                    <a:pt x="55074" y="73880"/>
                    <a:pt x="69333" y="63547"/>
                  </a:cubicBezTo>
                  <a:cubicBezTo>
                    <a:pt x="92995" y="46394"/>
                    <a:pt x="110974" y="24386"/>
                    <a:pt x="123167" y="0"/>
                  </a:cubicBezTo>
                  <a:cubicBezTo>
                    <a:pt x="127403" y="26865"/>
                    <a:pt x="137840" y="53214"/>
                    <a:pt x="155199" y="76670"/>
                  </a:cubicBezTo>
                  <a:close/>
                </a:path>
              </a:pathLst>
            </a:custGeom>
            <a:solidFill>
              <a:srgbClr val="4B7935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9F90718B-6B45-4D5C-AE8D-699C00FCAD58}"/>
                </a:ext>
              </a:extLst>
            </p:cNvPr>
            <p:cNvSpPr/>
            <p:nvPr/>
          </p:nvSpPr>
          <p:spPr>
            <a:xfrm>
              <a:off x="10859525" y="4979475"/>
              <a:ext cx="62407" cy="238147"/>
            </a:xfrm>
            <a:custGeom>
              <a:avLst/>
              <a:gdLst>
                <a:gd name="connsiteX0" fmla="*/ 14360 w 62407"/>
                <a:gd name="connsiteY0" fmla="*/ 237965 h 238147"/>
                <a:gd name="connsiteX1" fmla="*/ 204 w 62407"/>
                <a:gd name="connsiteY1" fmla="*/ 218849 h 238147"/>
                <a:gd name="connsiteX2" fmla="*/ 28929 w 62407"/>
                <a:gd name="connsiteY2" fmla="*/ 34202 h 238147"/>
                <a:gd name="connsiteX3" fmla="*/ 51351 w 62407"/>
                <a:gd name="connsiteY3" fmla="*/ 0 h 238147"/>
                <a:gd name="connsiteX4" fmla="*/ 62408 w 62407"/>
                <a:gd name="connsiteY4" fmla="*/ 39368 h 238147"/>
                <a:gd name="connsiteX5" fmla="*/ 33682 w 62407"/>
                <a:gd name="connsiteY5" fmla="*/ 224015 h 238147"/>
                <a:gd name="connsiteX6" fmla="*/ 14360 w 62407"/>
                <a:gd name="connsiteY6" fmla="*/ 237965 h 23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07" h="238147">
                  <a:moveTo>
                    <a:pt x="14360" y="237965"/>
                  </a:moveTo>
                  <a:cubicBezTo>
                    <a:pt x="5164" y="236518"/>
                    <a:pt x="-1242" y="227942"/>
                    <a:pt x="204" y="218849"/>
                  </a:cubicBezTo>
                  <a:lnTo>
                    <a:pt x="28929" y="34202"/>
                  </a:lnTo>
                  <a:cubicBezTo>
                    <a:pt x="37816" y="23559"/>
                    <a:pt x="45359" y="12089"/>
                    <a:pt x="51351" y="0"/>
                  </a:cubicBezTo>
                  <a:cubicBezTo>
                    <a:pt x="53418" y="13329"/>
                    <a:pt x="57138" y="26555"/>
                    <a:pt x="62408" y="39368"/>
                  </a:cubicBezTo>
                  <a:lnTo>
                    <a:pt x="33682" y="224015"/>
                  </a:lnTo>
                  <a:cubicBezTo>
                    <a:pt x="32236" y="233108"/>
                    <a:pt x="23556" y="239308"/>
                    <a:pt x="14360" y="237965"/>
                  </a:cubicBezTo>
                  <a:close/>
                </a:path>
              </a:pathLst>
            </a:custGeom>
            <a:solidFill>
              <a:srgbClr val="39493A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9B9F1CB-BE1D-4C83-8C2B-99CA22656C15}"/>
                </a:ext>
              </a:extLst>
            </p:cNvPr>
            <p:cNvSpPr/>
            <p:nvPr/>
          </p:nvSpPr>
          <p:spPr>
            <a:xfrm>
              <a:off x="10883908" y="4834816"/>
              <a:ext cx="319903" cy="216059"/>
            </a:xfrm>
            <a:custGeom>
              <a:avLst/>
              <a:gdLst>
                <a:gd name="connsiteX0" fmla="*/ 45464 w 319903"/>
                <a:gd name="connsiteY0" fmla="*/ 114694 h 216059"/>
                <a:gd name="connsiteX1" fmla="*/ 55280 w 319903"/>
                <a:gd name="connsiteY1" fmla="*/ 63547 h 216059"/>
                <a:gd name="connsiteX2" fmla="*/ 131743 w 319903"/>
                <a:gd name="connsiteY2" fmla="*/ 46188 h 216059"/>
                <a:gd name="connsiteX3" fmla="*/ 191363 w 319903"/>
                <a:gd name="connsiteY3" fmla="*/ 0 h 216059"/>
                <a:gd name="connsiteX4" fmla="*/ 236621 w 319903"/>
                <a:gd name="connsiteY4" fmla="*/ 23559 h 216059"/>
                <a:gd name="connsiteX5" fmla="*/ 319904 w 319903"/>
                <a:gd name="connsiteY5" fmla="*/ 31722 h 216059"/>
                <a:gd name="connsiteX6" fmla="*/ 274336 w 319903"/>
                <a:gd name="connsiteY6" fmla="*/ 101365 h 216059"/>
                <a:gd name="connsiteX7" fmla="*/ 264520 w 319903"/>
                <a:gd name="connsiteY7" fmla="*/ 152512 h 216059"/>
                <a:gd name="connsiteX8" fmla="*/ 188057 w 319903"/>
                <a:gd name="connsiteY8" fmla="*/ 169871 h 216059"/>
                <a:gd name="connsiteX9" fmla="*/ 128540 w 319903"/>
                <a:gd name="connsiteY9" fmla="*/ 216059 h 216059"/>
                <a:gd name="connsiteX10" fmla="*/ 83282 w 319903"/>
                <a:gd name="connsiteY10" fmla="*/ 192500 h 216059"/>
                <a:gd name="connsiteX11" fmla="*/ 0 w 319903"/>
                <a:gd name="connsiteY11" fmla="*/ 184337 h 216059"/>
                <a:gd name="connsiteX12" fmla="*/ 45464 w 319903"/>
                <a:gd name="connsiteY12" fmla="*/ 114694 h 21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903" h="216059">
                  <a:moveTo>
                    <a:pt x="45464" y="114694"/>
                  </a:moveTo>
                  <a:cubicBezTo>
                    <a:pt x="51457" y="97748"/>
                    <a:pt x="54557" y="80493"/>
                    <a:pt x="55280" y="63547"/>
                  </a:cubicBezTo>
                  <a:cubicBezTo>
                    <a:pt x="81009" y="63547"/>
                    <a:pt x="107048" y="57967"/>
                    <a:pt x="131743" y="46188"/>
                  </a:cubicBezTo>
                  <a:cubicBezTo>
                    <a:pt x="155509" y="34822"/>
                    <a:pt x="175554" y="18909"/>
                    <a:pt x="191363" y="0"/>
                  </a:cubicBezTo>
                  <a:cubicBezTo>
                    <a:pt x="204899" y="9713"/>
                    <a:pt x="220089" y="17772"/>
                    <a:pt x="236621" y="23559"/>
                  </a:cubicBezTo>
                  <a:cubicBezTo>
                    <a:pt x="264313" y="33168"/>
                    <a:pt x="292728" y="35545"/>
                    <a:pt x="319904" y="31722"/>
                  </a:cubicBezTo>
                  <a:cubicBezTo>
                    <a:pt x="299961" y="50424"/>
                    <a:pt x="284049" y="73880"/>
                    <a:pt x="274336" y="101365"/>
                  </a:cubicBezTo>
                  <a:cubicBezTo>
                    <a:pt x="268343" y="118310"/>
                    <a:pt x="265243" y="135566"/>
                    <a:pt x="264520" y="152512"/>
                  </a:cubicBezTo>
                  <a:cubicBezTo>
                    <a:pt x="238791" y="152512"/>
                    <a:pt x="212752" y="158092"/>
                    <a:pt x="188057" y="169871"/>
                  </a:cubicBezTo>
                  <a:cubicBezTo>
                    <a:pt x="164292" y="181238"/>
                    <a:pt x="144246" y="197150"/>
                    <a:pt x="128540" y="216059"/>
                  </a:cubicBezTo>
                  <a:cubicBezTo>
                    <a:pt x="115004" y="206346"/>
                    <a:pt x="99815" y="198287"/>
                    <a:pt x="83282" y="192500"/>
                  </a:cubicBezTo>
                  <a:cubicBezTo>
                    <a:pt x="55590" y="182891"/>
                    <a:pt x="27175" y="180514"/>
                    <a:pt x="0" y="184337"/>
                  </a:cubicBezTo>
                  <a:cubicBezTo>
                    <a:pt x="19839" y="165738"/>
                    <a:pt x="35751" y="142180"/>
                    <a:pt x="45464" y="114694"/>
                  </a:cubicBezTo>
                  <a:close/>
                </a:path>
              </a:pathLst>
            </a:custGeom>
            <a:solidFill>
              <a:srgbClr val="4B7935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3C3C8C95-A911-497E-B96F-599E58389816}"/>
                </a:ext>
              </a:extLst>
            </p:cNvPr>
            <p:cNvSpPr/>
            <p:nvPr/>
          </p:nvSpPr>
          <p:spPr>
            <a:xfrm>
              <a:off x="10883805" y="4905269"/>
              <a:ext cx="220516" cy="113987"/>
            </a:xfrm>
            <a:custGeom>
              <a:avLst/>
              <a:gdLst>
                <a:gd name="connsiteX0" fmla="*/ 218849 w 220516"/>
                <a:gd name="connsiteY0" fmla="*/ 9523 h 113987"/>
                <a:gd name="connsiteX1" fmla="*/ 210893 w 220516"/>
                <a:gd name="connsiteY1" fmla="*/ 31945 h 113987"/>
                <a:gd name="connsiteX2" fmla="*/ 41125 w 220516"/>
                <a:gd name="connsiteY2" fmla="*/ 112954 h 113987"/>
                <a:gd name="connsiteX3" fmla="*/ 0 w 220516"/>
                <a:gd name="connsiteY3" fmla="*/ 113988 h 113987"/>
                <a:gd name="connsiteX4" fmla="*/ 26452 w 220516"/>
                <a:gd name="connsiteY4" fmla="*/ 82679 h 113987"/>
                <a:gd name="connsiteX5" fmla="*/ 196220 w 220516"/>
                <a:gd name="connsiteY5" fmla="*/ 1670 h 113987"/>
                <a:gd name="connsiteX6" fmla="*/ 218849 w 220516"/>
                <a:gd name="connsiteY6" fmla="*/ 9523 h 113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0516" h="113987">
                  <a:moveTo>
                    <a:pt x="218849" y="9523"/>
                  </a:moveTo>
                  <a:cubicBezTo>
                    <a:pt x="222879" y="17892"/>
                    <a:pt x="219366" y="27915"/>
                    <a:pt x="210893" y="31945"/>
                  </a:cubicBezTo>
                  <a:lnTo>
                    <a:pt x="41125" y="112954"/>
                  </a:lnTo>
                  <a:cubicBezTo>
                    <a:pt x="27278" y="111714"/>
                    <a:pt x="13433" y="112024"/>
                    <a:pt x="0" y="113988"/>
                  </a:cubicBezTo>
                  <a:cubicBezTo>
                    <a:pt x="9919" y="104688"/>
                    <a:pt x="18806" y="94252"/>
                    <a:pt x="26452" y="82679"/>
                  </a:cubicBezTo>
                  <a:lnTo>
                    <a:pt x="196220" y="1670"/>
                  </a:lnTo>
                  <a:cubicBezTo>
                    <a:pt x="204693" y="-2360"/>
                    <a:pt x="214819" y="1153"/>
                    <a:pt x="218849" y="9523"/>
                  </a:cubicBezTo>
                  <a:close/>
                </a:path>
              </a:pathLst>
            </a:custGeom>
            <a:solidFill>
              <a:srgbClr val="39493A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BC1B93B4-79D7-4EFB-911A-02A8400EF5F7}"/>
                </a:ext>
              </a:extLst>
            </p:cNvPr>
            <p:cNvSpPr/>
            <p:nvPr/>
          </p:nvSpPr>
          <p:spPr>
            <a:xfrm>
              <a:off x="11196992" y="5154616"/>
              <a:ext cx="79769" cy="78942"/>
            </a:xfrm>
            <a:custGeom>
              <a:avLst/>
              <a:gdLst>
                <a:gd name="connsiteX0" fmla="*/ 0 w 79769"/>
                <a:gd name="connsiteY0" fmla="*/ 39471 h 78942"/>
                <a:gd name="connsiteX1" fmla="*/ 39884 w 79769"/>
                <a:gd name="connsiteY1" fmla="*/ 0 h 78942"/>
                <a:gd name="connsiteX2" fmla="*/ 79769 w 79769"/>
                <a:gd name="connsiteY2" fmla="*/ 39471 h 78942"/>
                <a:gd name="connsiteX3" fmla="*/ 39884 w 79769"/>
                <a:gd name="connsiteY3" fmla="*/ 78943 h 78942"/>
                <a:gd name="connsiteX4" fmla="*/ 0 w 79769"/>
                <a:gd name="connsiteY4" fmla="*/ 39471 h 7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69" h="78942">
                  <a:moveTo>
                    <a:pt x="0" y="39471"/>
                  </a:moveTo>
                  <a:cubicBezTo>
                    <a:pt x="0" y="17669"/>
                    <a:pt x="17876" y="0"/>
                    <a:pt x="39884" y="0"/>
                  </a:cubicBezTo>
                  <a:cubicBezTo>
                    <a:pt x="61893" y="0"/>
                    <a:pt x="79769" y="17669"/>
                    <a:pt x="79769" y="39471"/>
                  </a:cubicBezTo>
                  <a:cubicBezTo>
                    <a:pt x="79769" y="61274"/>
                    <a:pt x="61893" y="78943"/>
                    <a:pt x="39884" y="78943"/>
                  </a:cubicBezTo>
                  <a:cubicBezTo>
                    <a:pt x="17772" y="78943"/>
                    <a:pt x="0" y="61274"/>
                    <a:pt x="0" y="39471"/>
                  </a:cubicBezTo>
                  <a:close/>
                </a:path>
              </a:pathLst>
            </a:custGeom>
            <a:solidFill>
              <a:srgbClr val="D6A12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3A7056C-56B8-4ED5-AEC4-565FB768381D}"/>
                </a:ext>
              </a:extLst>
            </p:cNvPr>
            <p:cNvSpPr/>
            <p:nvPr/>
          </p:nvSpPr>
          <p:spPr>
            <a:xfrm>
              <a:off x="10906123" y="4982188"/>
              <a:ext cx="349352" cy="346433"/>
            </a:xfrm>
            <a:custGeom>
              <a:avLst/>
              <a:gdLst>
                <a:gd name="connsiteX0" fmla="*/ 80596 w 349352"/>
                <a:gd name="connsiteY0" fmla="*/ 220889 h 346433"/>
                <a:gd name="connsiteX1" fmla="*/ 29449 w 349352"/>
                <a:gd name="connsiteY1" fmla="*/ 170259 h 346433"/>
                <a:gd name="connsiteX2" fmla="*/ 29449 w 349352"/>
                <a:gd name="connsiteY2" fmla="*/ 29216 h 346433"/>
                <a:gd name="connsiteX3" fmla="*/ 171628 w 349352"/>
                <a:gd name="connsiteY3" fmla="*/ 29216 h 346433"/>
                <a:gd name="connsiteX4" fmla="*/ 222672 w 349352"/>
                <a:gd name="connsiteY4" fmla="*/ 79847 h 346433"/>
                <a:gd name="connsiteX5" fmla="*/ 306471 w 349352"/>
                <a:gd name="connsiteY5" fmla="*/ 108262 h 346433"/>
                <a:gd name="connsiteX6" fmla="*/ 349352 w 349352"/>
                <a:gd name="connsiteY6" fmla="*/ 150730 h 346433"/>
                <a:gd name="connsiteX7" fmla="*/ 151996 w 349352"/>
                <a:gd name="connsiteY7" fmla="*/ 346433 h 346433"/>
                <a:gd name="connsiteX8" fmla="*/ 109115 w 349352"/>
                <a:gd name="connsiteY8" fmla="*/ 303965 h 346433"/>
                <a:gd name="connsiteX9" fmla="*/ 80596 w 349352"/>
                <a:gd name="connsiteY9" fmla="*/ 220889 h 34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9352" h="346433">
                  <a:moveTo>
                    <a:pt x="80596" y="220889"/>
                  </a:moveTo>
                  <a:lnTo>
                    <a:pt x="29449" y="170259"/>
                  </a:lnTo>
                  <a:cubicBezTo>
                    <a:pt x="-9816" y="131304"/>
                    <a:pt x="-9816" y="68171"/>
                    <a:pt x="29449" y="29216"/>
                  </a:cubicBezTo>
                  <a:cubicBezTo>
                    <a:pt x="68713" y="-9739"/>
                    <a:pt x="132363" y="-9739"/>
                    <a:pt x="171628" y="29216"/>
                  </a:cubicBezTo>
                  <a:lnTo>
                    <a:pt x="222672" y="79847"/>
                  </a:lnTo>
                  <a:cubicBezTo>
                    <a:pt x="245507" y="102579"/>
                    <a:pt x="276713" y="111982"/>
                    <a:pt x="306471" y="108262"/>
                  </a:cubicBezTo>
                  <a:lnTo>
                    <a:pt x="349352" y="150730"/>
                  </a:lnTo>
                  <a:lnTo>
                    <a:pt x="151996" y="346433"/>
                  </a:lnTo>
                  <a:lnTo>
                    <a:pt x="109115" y="303965"/>
                  </a:lnTo>
                  <a:cubicBezTo>
                    <a:pt x="113041" y="274517"/>
                    <a:pt x="103535" y="243622"/>
                    <a:pt x="80596" y="220889"/>
                  </a:cubicBezTo>
                  <a:close/>
                </a:path>
              </a:pathLst>
            </a:custGeom>
            <a:solidFill>
              <a:srgbClr val="DFB731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3B81C2D2-C323-493A-9B62-4BAD4F3E105D}"/>
                </a:ext>
              </a:extLst>
            </p:cNvPr>
            <p:cNvSpPr/>
            <p:nvPr/>
          </p:nvSpPr>
          <p:spPr>
            <a:xfrm>
              <a:off x="10942857" y="5046768"/>
              <a:ext cx="154888" cy="153700"/>
            </a:xfrm>
            <a:custGeom>
              <a:avLst/>
              <a:gdLst>
                <a:gd name="connsiteX0" fmla="*/ 141404 w 154888"/>
                <a:gd name="connsiteY0" fmla="*/ 140294 h 153700"/>
                <a:gd name="connsiteX1" fmla="*/ 141404 w 154888"/>
                <a:gd name="connsiteY1" fmla="*/ 75610 h 153700"/>
                <a:gd name="connsiteX2" fmla="*/ 78684 w 154888"/>
                <a:gd name="connsiteY2" fmla="*/ 13407 h 153700"/>
                <a:gd name="connsiteX3" fmla="*/ 13484 w 154888"/>
                <a:gd name="connsiteY3" fmla="*/ 13407 h 153700"/>
                <a:gd name="connsiteX4" fmla="*/ 13484 w 154888"/>
                <a:gd name="connsiteY4" fmla="*/ 13407 h 153700"/>
                <a:gd name="connsiteX5" fmla="*/ 13484 w 154888"/>
                <a:gd name="connsiteY5" fmla="*/ 78090 h 153700"/>
                <a:gd name="connsiteX6" fmla="*/ 76204 w 154888"/>
                <a:gd name="connsiteY6" fmla="*/ 140294 h 153700"/>
                <a:gd name="connsiteX7" fmla="*/ 141404 w 154888"/>
                <a:gd name="connsiteY7" fmla="*/ 140294 h 153700"/>
                <a:gd name="connsiteX8" fmla="*/ 141404 w 154888"/>
                <a:gd name="connsiteY8" fmla="*/ 140294 h 1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888" h="153700">
                  <a:moveTo>
                    <a:pt x="141404" y="140294"/>
                  </a:moveTo>
                  <a:cubicBezTo>
                    <a:pt x="159383" y="122418"/>
                    <a:pt x="159383" y="93486"/>
                    <a:pt x="141404" y="75610"/>
                  </a:cubicBezTo>
                  <a:lnTo>
                    <a:pt x="78684" y="13407"/>
                  </a:lnTo>
                  <a:cubicBezTo>
                    <a:pt x="60705" y="-4469"/>
                    <a:pt x="31464" y="-4469"/>
                    <a:pt x="13484" y="13407"/>
                  </a:cubicBezTo>
                  <a:lnTo>
                    <a:pt x="13484" y="13407"/>
                  </a:lnTo>
                  <a:cubicBezTo>
                    <a:pt x="-4495" y="31283"/>
                    <a:pt x="-4495" y="60215"/>
                    <a:pt x="13484" y="78090"/>
                  </a:cubicBezTo>
                  <a:lnTo>
                    <a:pt x="76204" y="140294"/>
                  </a:lnTo>
                  <a:cubicBezTo>
                    <a:pt x="94183" y="158170"/>
                    <a:pt x="123322" y="158170"/>
                    <a:pt x="141404" y="140294"/>
                  </a:cubicBezTo>
                  <a:lnTo>
                    <a:pt x="141404" y="140294"/>
                  </a:lnTo>
                  <a:close/>
                </a:path>
              </a:pathLst>
            </a:custGeom>
            <a:solidFill>
              <a:srgbClr val="F5DB7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9B989BD3-240F-4A9D-96D3-3B843BC44768}"/>
                </a:ext>
              </a:extLst>
            </p:cNvPr>
            <p:cNvSpPr/>
            <p:nvPr/>
          </p:nvSpPr>
          <p:spPr>
            <a:xfrm>
              <a:off x="10918523" y="4976479"/>
              <a:ext cx="87208" cy="86485"/>
            </a:xfrm>
            <a:custGeom>
              <a:avLst/>
              <a:gdLst>
                <a:gd name="connsiteX0" fmla="*/ 0 w 87208"/>
                <a:gd name="connsiteY0" fmla="*/ 43191 h 86485"/>
                <a:gd name="connsiteX1" fmla="*/ 43604 w 87208"/>
                <a:gd name="connsiteY1" fmla="*/ 0 h 86485"/>
                <a:gd name="connsiteX2" fmla="*/ 87209 w 87208"/>
                <a:gd name="connsiteY2" fmla="*/ 43191 h 86485"/>
                <a:gd name="connsiteX3" fmla="*/ 43604 w 87208"/>
                <a:gd name="connsiteY3" fmla="*/ 86486 h 86485"/>
                <a:gd name="connsiteX4" fmla="*/ 0 w 87208"/>
                <a:gd name="connsiteY4" fmla="*/ 43191 h 8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08" h="86485">
                  <a:moveTo>
                    <a:pt x="0" y="43191"/>
                  </a:moveTo>
                  <a:cubicBezTo>
                    <a:pt x="0" y="19322"/>
                    <a:pt x="19529" y="0"/>
                    <a:pt x="43604" y="0"/>
                  </a:cubicBezTo>
                  <a:cubicBezTo>
                    <a:pt x="67680" y="0"/>
                    <a:pt x="87209" y="19322"/>
                    <a:pt x="87209" y="43191"/>
                  </a:cubicBezTo>
                  <a:cubicBezTo>
                    <a:pt x="87209" y="67060"/>
                    <a:pt x="67680" y="86486"/>
                    <a:pt x="43604" y="86486"/>
                  </a:cubicBezTo>
                  <a:cubicBezTo>
                    <a:pt x="19529" y="86486"/>
                    <a:pt x="0" y="67060"/>
                    <a:pt x="0" y="43191"/>
                  </a:cubicBez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D3E6AF8E-815D-433B-B832-FAECFE9432D5}"/>
                </a:ext>
              </a:extLst>
            </p:cNvPr>
            <p:cNvSpPr/>
            <p:nvPr/>
          </p:nvSpPr>
          <p:spPr>
            <a:xfrm>
              <a:off x="10873678" y="4923678"/>
              <a:ext cx="87208" cy="86588"/>
            </a:xfrm>
            <a:custGeom>
              <a:avLst/>
              <a:gdLst>
                <a:gd name="connsiteX0" fmla="*/ 0 w 87208"/>
                <a:gd name="connsiteY0" fmla="*/ 43294 h 86588"/>
                <a:gd name="connsiteX1" fmla="*/ 43604 w 87208"/>
                <a:gd name="connsiteY1" fmla="*/ 0 h 86588"/>
                <a:gd name="connsiteX2" fmla="*/ 87209 w 87208"/>
                <a:gd name="connsiteY2" fmla="*/ 43294 h 86588"/>
                <a:gd name="connsiteX3" fmla="*/ 43604 w 87208"/>
                <a:gd name="connsiteY3" fmla="*/ 86589 h 86588"/>
                <a:gd name="connsiteX4" fmla="*/ 0 w 87208"/>
                <a:gd name="connsiteY4" fmla="*/ 43294 h 8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08" h="86588">
                  <a:moveTo>
                    <a:pt x="0" y="43294"/>
                  </a:moveTo>
                  <a:cubicBezTo>
                    <a:pt x="0" y="19425"/>
                    <a:pt x="19529" y="0"/>
                    <a:pt x="43604" y="0"/>
                  </a:cubicBezTo>
                  <a:cubicBezTo>
                    <a:pt x="67680" y="0"/>
                    <a:pt x="87209" y="19322"/>
                    <a:pt x="87209" y="43294"/>
                  </a:cubicBezTo>
                  <a:cubicBezTo>
                    <a:pt x="87209" y="67163"/>
                    <a:pt x="67680" y="86589"/>
                    <a:pt x="43604" y="86589"/>
                  </a:cubicBezTo>
                  <a:cubicBezTo>
                    <a:pt x="19426" y="86486"/>
                    <a:pt x="0" y="67163"/>
                    <a:pt x="0" y="43294"/>
                  </a:cubicBez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F9238715-D4E8-4B42-AFE3-4DD96C4C4C8A}"/>
                </a:ext>
              </a:extLst>
            </p:cNvPr>
            <p:cNvSpPr/>
            <p:nvPr/>
          </p:nvSpPr>
          <p:spPr>
            <a:xfrm>
              <a:off x="10842473" y="4990944"/>
              <a:ext cx="87208" cy="86485"/>
            </a:xfrm>
            <a:custGeom>
              <a:avLst/>
              <a:gdLst>
                <a:gd name="connsiteX0" fmla="*/ 0 w 87208"/>
                <a:gd name="connsiteY0" fmla="*/ 43191 h 86485"/>
                <a:gd name="connsiteX1" fmla="*/ 43604 w 87208"/>
                <a:gd name="connsiteY1" fmla="*/ 0 h 86485"/>
                <a:gd name="connsiteX2" fmla="*/ 87209 w 87208"/>
                <a:gd name="connsiteY2" fmla="*/ 43191 h 86485"/>
                <a:gd name="connsiteX3" fmla="*/ 43604 w 87208"/>
                <a:gd name="connsiteY3" fmla="*/ 86486 h 86485"/>
                <a:gd name="connsiteX4" fmla="*/ 0 w 87208"/>
                <a:gd name="connsiteY4" fmla="*/ 43191 h 8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08" h="86485">
                  <a:moveTo>
                    <a:pt x="0" y="43191"/>
                  </a:moveTo>
                  <a:cubicBezTo>
                    <a:pt x="0" y="19322"/>
                    <a:pt x="19529" y="0"/>
                    <a:pt x="43604" y="0"/>
                  </a:cubicBezTo>
                  <a:cubicBezTo>
                    <a:pt x="67680" y="0"/>
                    <a:pt x="87209" y="19322"/>
                    <a:pt x="87209" y="43191"/>
                  </a:cubicBezTo>
                  <a:cubicBezTo>
                    <a:pt x="87209" y="67060"/>
                    <a:pt x="67680" y="86486"/>
                    <a:pt x="43604" y="86486"/>
                  </a:cubicBezTo>
                  <a:cubicBezTo>
                    <a:pt x="19529" y="86486"/>
                    <a:pt x="0" y="67163"/>
                    <a:pt x="0" y="43191"/>
                  </a:cubicBez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5FA8B8A3-A099-415D-8F5F-81F311E5152B}"/>
                </a:ext>
              </a:extLst>
            </p:cNvPr>
            <p:cNvSpPr/>
            <p:nvPr/>
          </p:nvSpPr>
          <p:spPr>
            <a:xfrm>
              <a:off x="11019164" y="3759274"/>
              <a:ext cx="880335" cy="607879"/>
            </a:xfrm>
            <a:custGeom>
              <a:avLst/>
              <a:gdLst>
                <a:gd name="connsiteX0" fmla="*/ 0 w 880335"/>
                <a:gd name="connsiteY0" fmla="*/ 380661 h 607879"/>
                <a:gd name="connsiteX1" fmla="*/ 0 w 880335"/>
                <a:gd name="connsiteY1" fmla="*/ 380661 h 607879"/>
                <a:gd name="connsiteX2" fmla="*/ 143006 w 880335"/>
                <a:gd name="connsiteY2" fmla="*/ 26659 h 607879"/>
                <a:gd name="connsiteX3" fmla="*/ 347182 w 880335"/>
                <a:gd name="connsiteY3" fmla="*/ 0 h 607879"/>
                <a:gd name="connsiteX4" fmla="*/ 487398 w 880335"/>
                <a:gd name="connsiteY4" fmla="*/ 0 h 607879"/>
                <a:gd name="connsiteX5" fmla="*/ 838817 w 880335"/>
                <a:gd name="connsiteY5" fmla="*/ 567168 h 607879"/>
                <a:gd name="connsiteX6" fmla="*/ 838817 w 880335"/>
                <a:gd name="connsiteY6" fmla="*/ 567168 h 607879"/>
                <a:gd name="connsiteX7" fmla="*/ 812779 w 880335"/>
                <a:gd name="connsiteY7" fmla="*/ 607879 h 607879"/>
                <a:gd name="connsiteX8" fmla="*/ 227012 w 880335"/>
                <a:gd name="connsiteY8" fmla="*/ 607879 h 607879"/>
                <a:gd name="connsiteX9" fmla="*/ 0 w 880335"/>
                <a:gd name="connsiteY9" fmla="*/ 380661 h 60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0335" h="607879">
                  <a:moveTo>
                    <a:pt x="0" y="380661"/>
                  </a:moveTo>
                  <a:lnTo>
                    <a:pt x="0" y="380661"/>
                  </a:lnTo>
                  <a:cubicBezTo>
                    <a:pt x="0" y="243131"/>
                    <a:pt x="54557" y="118414"/>
                    <a:pt x="143006" y="26659"/>
                  </a:cubicBezTo>
                  <a:cubicBezTo>
                    <a:pt x="208413" y="9300"/>
                    <a:pt x="276919" y="0"/>
                    <a:pt x="347182" y="0"/>
                  </a:cubicBezTo>
                  <a:lnTo>
                    <a:pt x="487398" y="0"/>
                  </a:lnTo>
                  <a:cubicBezTo>
                    <a:pt x="778680" y="0"/>
                    <a:pt x="968494" y="306264"/>
                    <a:pt x="838817" y="567168"/>
                  </a:cubicBezTo>
                  <a:lnTo>
                    <a:pt x="838817" y="567168"/>
                  </a:lnTo>
                  <a:cubicBezTo>
                    <a:pt x="831584" y="581841"/>
                    <a:pt x="822802" y="595377"/>
                    <a:pt x="812779" y="607879"/>
                  </a:cubicBezTo>
                  <a:lnTo>
                    <a:pt x="227012" y="607879"/>
                  </a:lnTo>
                  <a:cubicBezTo>
                    <a:pt x="101675" y="607879"/>
                    <a:pt x="0" y="506101"/>
                    <a:pt x="0" y="380661"/>
                  </a:cubicBezTo>
                  <a:close/>
                </a:path>
              </a:pathLst>
            </a:custGeom>
            <a:solidFill>
              <a:srgbClr val="7C5732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0176C98D-05EC-4A8F-9D89-D215285E68CF}"/>
                </a:ext>
              </a:extLst>
            </p:cNvPr>
            <p:cNvSpPr/>
            <p:nvPr/>
          </p:nvSpPr>
          <p:spPr>
            <a:xfrm>
              <a:off x="11742682" y="3889054"/>
              <a:ext cx="49981" cy="361544"/>
            </a:xfrm>
            <a:custGeom>
              <a:avLst/>
              <a:gdLst>
                <a:gd name="connsiteX0" fmla="*/ 27884 w 49981"/>
                <a:gd name="connsiteY0" fmla="*/ 0 h 361544"/>
                <a:gd name="connsiteX1" fmla="*/ 24991 w 49981"/>
                <a:gd name="connsiteY1" fmla="*/ 159229 h 361544"/>
                <a:gd name="connsiteX2" fmla="*/ 24991 w 49981"/>
                <a:gd name="connsiteY2" fmla="*/ 159229 h 361544"/>
                <a:gd name="connsiteX3" fmla="*/ 22098 w 49981"/>
                <a:gd name="connsiteY3" fmla="*/ 318457 h 361544"/>
                <a:gd name="connsiteX4" fmla="*/ 22098 w 49981"/>
                <a:gd name="connsiteY4" fmla="*/ 318457 h 361544"/>
                <a:gd name="connsiteX5" fmla="*/ 40180 w 49981"/>
                <a:gd name="connsiteY5" fmla="*/ 361545 h 361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981" h="361544">
                  <a:moveTo>
                    <a:pt x="27884" y="0"/>
                  </a:moveTo>
                  <a:cubicBezTo>
                    <a:pt x="58366" y="48771"/>
                    <a:pt x="57229" y="110768"/>
                    <a:pt x="24991" y="159229"/>
                  </a:cubicBezTo>
                  <a:lnTo>
                    <a:pt x="24991" y="159229"/>
                  </a:lnTo>
                  <a:cubicBezTo>
                    <a:pt x="-7248" y="207586"/>
                    <a:pt x="-8384" y="269583"/>
                    <a:pt x="22098" y="318457"/>
                  </a:cubicBezTo>
                  <a:lnTo>
                    <a:pt x="22098" y="318457"/>
                  </a:lnTo>
                  <a:cubicBezTo>
                    <a:pt x="30571" y="331993"/>
                    <a:pt x="36564" y="346562"/>
                    <a:pt x="40180" y="361545"/>
                  </a:cubicBezTo>
                </a:path>
              </a:pathLst>
            </a:custGeom>
            <a:noFill/>
            <a:ln w="24290" cap="rnd">
              <a:solidFill>
                <a:srgbClr val="A323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A8292ACD-7EA5-492F-A45B-7800BAA3DEB5}"/>
                </a:ext>
              </a:extLst>
            </p:cNvPr>
            <p:cNvSpPr/>
            <p:nvPr/>
          </p:nvSpPr>
          <p:spPr>
            <a:xfrm>
              <a:off x="11782552" y="3831901"/>
              <a:ext cx="261833" cy="54156"/>
            </a:xfrm>
            <a:custGeom>
              <a:avLst/>
              <a:gdLst>
                <a:gd name="connsiteX0" fmla="*/ 0 w 261833"/>
                <a:gd name="connsiteY0" fmla="*/ 54156 h 54156"/>
                <a:gd name="connsiteX1" fmla="*/ 202730 w 261833"/>
                <a:gd name="connsiteY1" fmla="*/ 1562 h 54156"/>
                <a:gd name="connsiteX2" fmla="*/ 261833 w 261833"/>
                <a:gd name="connsiteY2" fmla="*/ 35144 h 54156"/>
                <a:gd name="connsiteX3" fmla="*/ 261833 w 261833"/>
                <a:gd name="connsiteY3" fmla="*/ 35144 h 5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1833" h="54156">
                  <a:moveTo>
                    <a:pt x="0" y="54156"/>
                  </a:moveTo>
                  <a:lnTo>
                    <a:pt x="202730" y="1562"/>
                  </a:lnTo>
                  <a:cubicBezTo>
                    <a:pt x="228355" y="-5051"/>
                    <a:pt x="254910" y="9932"/>
                    <a:pt x="261833" y="35144"/>
                  </a:cubicBezTo>
                  <a:lnTo>
                    <a:pt x="261833" y="35144"/>
                  </a:lnTo>
                </a:path>
              </a:pathLst>
            </a:custGeom>
            <a:noFill/>
            <a:ln w="24290" cap="rnd">
              <a:solidFill>
                <a:srgbClr val="A3233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7225BC81-1B70-4605-845E-D7ABD3494E6B}"/>
                </a:ext>
              </a:extLst>
            </p:cNvPr>
            <p:cNvSpPr/>
            <p:nvPr/>
          </p:nvSpPr>
          <p:spPr>
            <a:xfrm>
              <a:off x="11576242" y="3588680"/>
              <a:ext cx="207343" cy="299134"/>
            </a:xfrm>
            <a:custGeom>
              <a:avLst/>
              <a:gdLst>
                <a:gd name="connsiteX0" fmla="*/ 19493 w 207343"/>
                <a:gd name="connsiteY0" fmla="*/ 17048 h 299134"/>
                <a:gd name="connsiteX1" fmla="*/ 19493 w 207343"/>
                <a:gd name="connsiteY1" fmla="*/ 17048 h 299134"/>
                <a:gd name="connsiteX2" fmla="*/ 123028 w 207343"/>
                <a:gd name="connsiteY2" fmla="*/ 42880 h 299134"/>
                <a:gd name="connsiteX3" fmla="*/ 207344 w 207343"/>
                <a:gd name="connsiteY3" fmla="*/ 299134 h 299134"/>
                <a:gd name="connsiteX4" fmla="*/ 17427 w 207343"/>
                <a:gd name="connsiteY4" fmla="*/ 104257 h 299134"/>
                <a:gd name="connsiteX5" fmla="*/ 19493 w 207343"/>
                <a:gd name="connsiteY5" fmla="*/ 17048 h 29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343" h="299134">
                  <a:moveTo>
                    <a:pt x="19493" y="17048"/>
                  </a:moveTo>
                  <a:lnTo>
                    <a:pt x="19493" y="17048"/>
                  </a:lnTo>
                  <a:cubicBezTo>
                    <a:pt x="53075" y="-14363"/>
                    <a:pt x="108665" y="-414"/>
                    <a:pt x="123028" y="42880"/>
                  </a:cubicBezTo>
                  <a:lnTo>
                    <a:pt x="207344" y="299134"/>
                  </a:lnTo>
                  <a:lnTo>
                    <a:pt x="17427" y="104257"/>
                  </a:lnTo>
                  <a:cubicBezTo>
                    <a:pt x="-6545" y="79562"/>
                    <a:pt x="-5719" y="40504"/>
                    <a:pt x="19493" y="17048"/>
                  </a:cubicBezTo>
                  <a:close/>
                </a:path>
              </a:pathLst>
            </a:custGeom>
            <a:noFill/>
            <a:ln w="24290" cap="flat">
              <a:solidFill>
                <a:srgbClr val="A3233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56B2D946-FC7A-4CD1-ABE1-79E37F9A92AE}"/>
                </a:ext>
              </a:extLst>
            </p:cNvPr>
            <p:cNvSpPr/>
            <p:nvPr/>
          </p:nvSpPr>
          <p:spPr>
            <a:xfrm>
              <a:off x="11792988" y="3901350"/>
              <a:ext cx="228045" cy="349352"/>
            </a:xfrm>
            <a:custGeom>
              <a:avLst/>
              <a:gdLst>
                <a:gd name="connsiteX0" fmla="*/ 0 w 228045"/>
                <a:gd name="connsiteY0" fmla="*/ 0 h 349352"/>
                <a:gd name="connsiteX1" fmla="*/ 79769 w 228045"/>
                <a:gd name="connsiteY1" fmla="*/ 137840 h 349352"/>
                <a:gd name="connsiteX2" fmla="*/ 79769 w 228045"/>
                <a:gd name="connsiteY2" fmla="*/ 137840 h 349352"/>
                <a:gd name="connsiteX3" fmla="*/ 159539 w 228045"/>
                <a:gd name="connsiteY3" fmla="*/ 275679 h 349352"/>
                <a:gd name="connsiteX4" fmla="*/ 159539 w 228045"/>
                <a:gd name="connsiteY4" fmla="*/ 275679 h 349352"/>
                <a:gd name="connsiteX5" fmla="*/ 228045 w 228045"/>
                <a:gd name="connsiteY5" fmla="*/ 349352 h 34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045" h="349352">
                  <a:moveTo>
                    <a:pt x="0" y="0"/>
                  </a:moveTo>
                  <a:cubicBezTo>
                    <a:pt x="51767" y="26762"/>
                    <a:pt x="82766" y="80492"/>
                    <a:pt x="79769" y="137840"/>
                  </a:cubicBezTo>
                  <a:lnTo>
                    <a:pt x="79769" y="137840"/>
                  </a:lnTo>
                  <a:cubicBezTo>
                    <a:pt x="76670" y="195187"/>
                    <a:pt x="107771" y="248917"/>
                    <a:pt x="159539" y="275679"/>
                  </a:cubicBezTo>
                  <a:lnTo>
                    <a:pt x="159539" y="275679"/>
                  </a:lnTo>
                  <a:cubicBezTo>
                    <a:pt x="191054" y="292005"/>
                    <a:pt x="214923" y="318354"/>
                    <a:pt x="228045" y="349352"/>
                  </a:cubicBezTo>
                </a:path>
              </a:pathLst>
            </a:custGeom>
            <a:noFill/>
            <a:ln w="24290" cap="rnd">
              <a:solidFill>
                <a:srgbClr val="A323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702A10F3-217E-4B51-8994-289E7A493FFB}"/>
                </a:ext>
              </a:extLst>
            </p:cNvPr>
            <p:cNvSpPr/>
            <p:nvPr/>
          </p:nvSpPr>
          <p:spPr>
            <a:xfrm>
              <a:off x="11782552" y="3867149"/>
              <a:ext cx="263659" cy="59293"/>
            </a:xfrm>
            <a:custGeom>
              <a:avLst/>
              <a:gdLst>
                <a:gd name="connsiteX0" fmla="*/ 261936 w 263659"/>
                <a:gd name="connsiteY0" fmla="*/ 0 h 59293"/>
                <a:gd name="connsiteX1" fmla="*/ 206553 w 263659"/>
                <a:gd name="connsiteY1" fmla="*/ 58380 h 59293"/>
                <a:gd name="connsiteX2" fmla="*/ 0 w 263659"/>
                <a:gd name="connsiteY2" fmla="*/ 18909 h 59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3659" h="59293">
                  <a:moveTo>
                    <a:pt x="261936" y="0"/>
                  </a:moveTo>
                  <a:cubicBezTo>
                    <a:pt x="271236" y="33685"/>
                    <a:pt x="241478" y="65097"/>
                    <a:pt x="206553" y="58380"/>
                  </a:cubicBezTo>
                  <a:lnTo>
                    <a:pt x="0" y="18909"/>
                  </a:lnTo>
                </a:path>
              </a:pathLst>
            </a:custGeom>
            <a:noFill/>
            <a:ln w="24290" cap="rnd">
              <a:solidFill>
                <a:srgbClr val="A3233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4ADEFC98-F65B-470A-B5D7-7AFEEB2AACD2}"/>
                </a:ext>
              </a:extLst>
            </p:cNvPr>
            <p:cNvSpPr/>
            <p:nvPr/>
          </p:nvSpPr>
          <p:spPr>
            <a:xfrm>
              <a:off x="11120808" y="3910815"/>
              <a:ext cx="291974" cy="291984"/>
            </a:xfrm>
            <a:custGeom>
              <a:avLst/>
              <a:gdLst>
                <a:gd name="connsiteX0" fmla="*/ 16047 w 291974"/>
                <a:gd name="connsiteY0" fmla="*/ 228603 h 291984"/>
                <a:gd name="connsiteX1" fmla="*/ 198628 w 291974"/>
                <a:gd name="connsiteY1" fmla="*/ 290703 h 291984"/>
                <a:gd name="connsiteX2" fmla="*/ 228593 w 291974"/>
                <a:gd name="connsiteY2" fmla="*/ 275927 h 291984"/>
                <a:gd name="connsiteX3" fmla="*/ 290693 w 291974"/>
                <a:gd name="connsiteY3" fmla="*/ 93346 h 291984"/>
                <a:gd name="connsiteX4" fmla="*/ 275917 w 291974"/>
                <a:gd name="connsiteY4" fmla="*/ 63381 h 291984"/>
                <a:gd name="connsiteX5" fmla="*/ 93336 w 291974"/>
                <a:gd name="connsiteY5" fmla="*/ 1281 h 291984"/>
                <a:gd name="connsiteX6" fmla="*/ 63371 w 291974"/>
                <a:gd name="connsiteY6" fmla="*/ 16057 h 291984"/>
                <a:gd name="connsiteX7" fmla="*/ 1271 w 291974"/>
                <a:gd name="connsiteY7" fmla="*/ 198638 h 291984"/>
                <a:gd name="connsiteX8" fmla="*/ 16047 w 291974"/>
                <a:gd name="connsiteY8" fmla="*/ 228603 h 29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974" h="291984">
                  <a:moveTo>
                    <a:pt x="16047" y="228603"/>
                  </a:moveTo>
                  <a:lnTo>
                    <a:pt x="198628" y="290703"/>
                  </a:lnTo>
                  <a:cubicBezTo>
                    <a:pt x="211027" y="294940"/>
                    <a:pt x="224460" y="288326"/>
                    <a:pt x="228593" y="275927"/>
                  </a:cubicBezTo>
                  <a:lnTo>
                    <a:pt x="290693" y="93346"/>
                  </a:lnTo>
                  <a:cubicBezTo>
                    <a:pt x="294929" y="80947"/>
                    <a:pt x="288316" y="67514"/>
                    <a:pt x="275917" y="63381"/>
                  </a:cubicBezTo>
                  <a:lnTo>
                    <a:pt x="93336" y="1281"/>
                  </a:lnTo>
                  <a:cubicBezTo>
                    <a:pt x="80937" y="-2955"/>
                    <a:pt x="67504" y="3658"/>
                    <a:pt x="63371" y="16057"/>
                  </a:cubicBezTo>
                  <a:lnTo>
                    <a:pt x="1271" y="198638"/>
                  </a:lnTo>
                  <a:cubicBezTo>
                    <a:pt x="-2966" y="210934"/>
                    <a:pt x="3751" y="224367"/>
                    <a:pt x="16047" y="228603"/>
                  </a:cubicBezTo>
                  <a:close/>
                </a:path>
              </a:pathLst>
            </a:custGeom>
            <a:solidFill>
              <a:srgbClr val="406282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23F32B8E-44A5-41E0-A00F-75786E4E5EA3}"/>
                </a:ext>
              </a:extLst>
            </p:cNvPr>
            <p:cNvSpPr/>
            <p:nvPr/>
          </p:nvSpPr>
          <p:spPr>
            <a:xfrm>
              <a:off x="11156487" y="3955804"/>
              <a:ext cx="31928" cy="10849"/>
            </a:xfrm>
            <a:custGeom>
              <a:avLst/>
              <a:gdLst>
                <a:gd name="connsiteX0" fmla="*/ 31929 w 31928"/>
                <a:gd name="connsiteY0" fmla="*/ 10849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9" y="10849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FCE28F9D-D8A9-44D6-A385-85C7CFF6F588}"/>
                </a:ext>
              </a:extLst>
            </p:cNvPr>
            <p:cNvSpPr/>
            <p:nvPr/>
          </p:nvSpPr>
          <p:spPr>
            <a:xfrm>
              <a:off x="11137165" y="4012634"/>
              <a:ext cx="31928" cy="10849"/>
            </a:xfrm>
            <a:custGeom>
              <a:avLst/>
              <a:gdLst>
                <a:gd name="connsiteX0" fmla="*/ 31928 w 31928"/>
                <a:gd name="connsiteY0" fmla="*/ 10849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8" y="10849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CAF6EC65-CFF4-4AD5-9CE6-7243E6FACEF5}"/>
                </a:ext>
              </a:extLst>
            </p:cNvPr>
            <p:cNvSpPr/>
            <p:nvPr/>
          </p:nvSpPr>
          <p:spPr>
            <a:xfrm>
              <a:off x="11117843" y="4069465"/>
              <a:ext cx="31928" cy="10849"/>
            </a:xfrm>
            <a:custGeom>
              <a:avLst/>
              <a:gdLst>
                <a:gd name="connsiteX0" fmla="*/ 31928 w 31928"/>
                <a:gd name="connsiteY0" fmla="*/ 10849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8" y="10849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200DF51-BCA2-4997-A864-A54B6C26AB9F}"/>
                </a:ext>
              </a:extLst>
            </p:cNvPr>
            <p:cNvSpPr/>
            <p:nvPr/>
          </p:nvSpPr>
          <p:spPr>
            <a:xfrm>
              <a:off x="11383912" y="4033197"/>
              <a:ext cx="31928" cy="10849"/>
            </a:xfrm>
            <a:custGeom>
              <a:avLst/>
              <a:gdLst>
                <a:gd name="connsiteX0" fmla="*/ 31928 w 31928"/>
                <a:gd name="connsiteY0" fmla="*/ 10850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8" y="10850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C7ED01EE-3666-4DEB-A8FF-E28F653FCA7E}"/>
                </a:ext>
              </a:extLst>
            </p:cNvPr>
            <p:cNvSpPr/>
            <p:nvPr/>
          </p:nvSpPr>
          <p:spPr>
            <a:xfrm>
              <a:off x="11364590" y="4090027"/>
              <a:ext cx="31928" cy="10849"/>
            </a:xfrm>
            <a:custGeom>
              <a:avLst/>
              <a:gdLst>
                <a:gd name="connsiteX0" fmla="*/ 31928 w 31928"/>
                <a:gd name="connsiteY0" fmla="*/ 10850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8" y="10850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14257085-EC71-4B2D-AF2F-9586BC882F1D}"/>
                </a:ext>
              </a:extLst>
            </p:cNvPr>
            <p:cNvSpPr/>
            <p:nvPr/>
          </p:nvSpPr>
          <p:spPr>
            <a:xfrm>
              <a:off x="11345268" y="4146858"/>
              <a:ext cx="31928" cy="10849"/>
            </a:xfrm>
            <a:custGeom>
              <a:avLst/>
              <a:gdLst>
                <a:gd name="connsiteX0" fmla="*/ 31928 w 31928"/>
                <a:gd name="connsiteY0" fmla="*/ 10850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8" y="10850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151B0F5-3B6B-41DF-85FF-38D49B04221C}"/>
                </a:ext>
              </a:extLst>
            </p:cNvPr>
            <p:cNvSpPr/>
            <p:nvPr/>
          </p:nvSpPr>
          <p:spPr>
            <a:xfrm>
              <a:off x="11356944" y="3946401"/>
              <a:ext cx="10746" cy="31928"/>
            </a:xfrm>
            <a:custGeom>
              <a:avLst/>
              <a:gdLst>
                <a:gd name="connsiteX0" fmla="*/ 0 w 10746"/>
                <a:gd name="connsiteY0" fmla="*/ 31928 h 31928"/>
                <a:gd name="connsiteX1" fmla="*/ 10746 w 10746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46" h="31928">
                  <a:moveTo>
                    <a:pt x="0" y="31928"/>
                  </a:moveTo>
                  <a:lnTo>
                    <a:pt x="10746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A57802DF-02D4-49B5-8D0F-AB20CCA0DC14}"/>
                </a:ext>
              </a:extLst>
            </p:cNvPr>
            <p:cNvSpPr/>
            <p:nvPr/>
          </p:nvSpPr>
          <p:spPr>
            <a:xfrm>
              <a:off x="11300113" y="3927079"/>
              <a:ext cx="10849" cy="31928"/>
            </a:xfrm>
            <a:custGeom>
              <a:avLst/>
              <a:gdLst>
                <a:gd name="connsiteX0" fmla="*/ 0 w 10849"/>
                <a:gd name="connsiteY0" fmla="*/ 31928 h 31928"/>
                <a:gd name="connsiteX1" fmla="*/ 10849 w 10849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49" h="31928">
                  <a:moveTo>
                    <a:pt x="0" y="31928"/>
                  </a:moveTo>
                  <a:lnTo>
                    <a:pt x="10849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8B84A66F-11FA-426B-995F-D0C0C3AAC8D3}"/>
                </a:ext>
              </a:extLst>
            </p:cNvPr>
            <p:cNvSpPr/>
            <p:nvPr/>
          </p:nvSpPr>
          <p:spPr>
            <a:xfrm>
              <a:off x="11243283" y="3907756"/>
              <a:ext cx="10849" cy="31928"/>
            </a:xfrm>
            <a:custGeom>
              <a:avLst/>
              <a:gdLst>
                <a:gd name="connsiteX0" fmla="*/ 0 w 10849"/>
                <a:gd name="connsiteY0" fmla="*/ 31928 h 31928"/>
                <a:gd name="connsiteX1" fmla="*/ 10849 w 10849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49" h="31928">
                  <a:moveTo>
                    <a:pt x="0" y="31928"/>
                  </a:moveTo>
                  <a:lnTo>
                    <a:pt x="10849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010EB2D2-FD66-4677-B295-A37F3474953C}"/>
                </a:ext>
              </a:extLst>
            </p:cNvPr>
            <p:cNvSpPr/>
            <p:nvPr/>
          </p:nvSpPr>
          <p:spPr>
            <a:xfrm>
              <a:off x="11279551" y="4173826"/>
              <a:ext cx="10849" cy="31928"/>
            </a:xfrm>
            <a:custGeom>
              <a:avLst/>
              <a:gdLst>
                <a:gd name="connsiteX0" fmla="*/ 0 w 10849"/>
                <a:gd name="connsiteY0" fmla="*/ 31928 h 31928"/>
                <a:gd name="connsiteX1" fmla="*/ 10850 w 10849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49" h="31928">
                  <a:moveTo>
                    <a:pt x="0" y="31928"/>
                  </a:moveTo>
                  <a:lnTo>
                    <a:pt x="1085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6368C47-BE2B-4AA9-8452-F257A20C3E6D}"/>
                </a:ext>
              </a:extLst>
            </p:cNvPr>
            <p:cNvSpPr/>
            <p:nvPr/>
          </p:nvSpPr>
          <p:spPr>
            <a:xfrm>
              <a:off x="11222721" y="4154504"/>
              <a:ext cx="10849" cy="31928"/>
            </a:xfrm>
            <a:custGeom>
              <a:avLst/>
              <a:gdLst>
                <a:gd name="connsiteX0" fmla="*/ 0 w 10849"/>
                <a:gd name="connsiteY0" fmla="*/ 31928 h 31928"/>
                <a:gd name="connsiteX1" fmla="*/ 10850 w 10849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49" h="31928">
                  <a:moveTo>
                    <a:pt x="0" y="31928"/>
                  </a:moveTo>
                  <a:lnTo>
                    <a:pt x="1085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B18DCBDB-74D9-4A9C-A042-A0DB0118A13F}"/>
                </a:ext>
              </a:extLst>
            </p:cNvPr>
            <p:cNvSpPr/>
            <p:nvPr/>
          </p:nvSpPr>
          <p:spPr>
            <a:xfrm>
              <a:off x="11165890" y="4135181"/>
              <a:ext cx="10849" cy="31928"/>
            </a:xfrm>
            <a:custGeom>
              <a:avLst/>
              <a:gdLst>
                <a:gd name="connsiteX0" fmla="*/ 0 w 10849"/>
                <a:gd name="connsiteY0" fmla="*/ 31928 h 31928"/>
                <a:gd name="connsiteX1" fmla="*/ 10850 w 10849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49" h="31928">
                  <a:moveTo>
                    <a:pt x="0" y="31928"/>
                  </a:moveTo>
                  <a:lnTo>
                    <a:pt x="1085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733C040E-EE0C-48C0-9639-E04F75196FBC}"/>
                </a:ext>
              </a:extLst>
            </p:cNvPr>
            <p:cNvSpPr/>
            <p:nvPr/>
          </p:nvSpPr>
          <p:spPr>
            <a:xfrm>
              <a:off x="8659760" y="4481124"/>
              <a:ext cx="3018224" cy="882525"/>
            </a:xfrm>
            <a:custGeom>
              <a:avLst/>
              <a:gdLst>
                <a:gd name="connsiteX0" fmla="*/ 51055 w 3018224"/>
                <a:gd name="connsiteY0" fmla="*/ 544642 h 882525"/>
                <a:gd name="connsiteX1" fmla="*/ 635169 w 3018224"/>
                <a:gd name="connsiteY1" fmla="*/ 544642 h 882525"/>
                <a:gd name="connsiteX2" fmla="*/ 635169 w 3018224"/>
                <a:gd name="connsiteY2" fmla="*/ 601680 h 882525"/>
                <a:gd name="connsiteX3" fmla="*/ 793364 w 3018224"/>
                <a:gd name="connsiteY3" fmla="*/ 687649 h 882525"/>
                <a:gd name="connsiteX4" fmla="*/ 1047345 w 3018224"/>
                <a:gd name="connsiteY4" fmla="*/ 825591 h 882525"/>
                <a:gd name="connsiteX5" fmla="*/ 1244805 w 3018224"/>
                <a:gd name="connsiteY5" fmla="*/ 825591 h 882525"/>
                <a:gd name="connsiteX6" fmla="*/ 1684776 w 3018224"/>
                <a:gd name="connsiteY6" fmla="*/ 551875 h 882525"/>
                <a:gd name="connsiteX7" fmla="*/ 1765061 w 3018224"/>
                <a:gd name="connsiteY7" fmla="*/ 388824 h 882525"/>
                <a:gd name="connsiteX8" fmla="*/ 1713914 w 3018224"/>
                <a:gd name="connsiteY8" fmla="*/ 363612 h 882525"/>
                <a:gd name="connsiteX9" fmla="*/ 1713914 w 3018224"/>
                <a:gd name="connsiteY9" fmla="*/ 363612 h 882525"/>
                <a:gd name="connsiteX10" fmla="*/ 2298338 w 3018224"/>
                <a:gd name="connsiteY10" fmla="*/ 0 h 882525"/>
                <a:gd name="connsiteX11" fmla="*/ 3018224 w 3018224"/>
                <a:gd name="connsiteY11" fmla="*/ 0 h 882525"/>
                <a:gd name="connsiteX12" fmla="*/ 2964597 w 3018224"/>
                <a:gd name="connsiteY12" fmla="*/ 113971 h 882525"/>
                <a:gd name="connsiteX13" fmla="*/ 2298338 w 3018224"/>
                <a:gd name="connsiteY13" fmla="*/ 113971 h 882525"/>
                <a:gd name="connsiteX14" fmla="*/ 1816209 w 3018224"/>
                <a:gd name="connsiteY14" fmla="*/ 413932 h 882525"/>
                <a:gd name="connsiteX15" fmla="*/ 1735923 w 3018224"/>
                <a:gd name="connsiteY15" fmla="*/ 576984 h 882525"/>
                <a:gd name="connsiteX16" fmla="*/ 1244805 w 3018224"/>
                <a:gd name="connsiteY16" fmla="*/ 882525 h 882525"/>
                <a:gd name="connsiteX17" fmla="*/ 1047241 w 3018224"/>
                <a:gd name="connsiteY17" fmla="*/ 882525 h 882525"/>
                <a:gd name="connsiteX18" fmla="*/ 745523 w 3018224"/>
                <a:gd name="connsiteY18" fmla="*/ 718647 h 882525"/>
                <a:gd name="connsiteX19" fmla="*/ 635169 w 3018224"/>
                <a:gd name="connsiteY19" fmla="*/ 658717 h 882525"/>
                <a:gd name="connsiteX20" fmla="*/ 130825 w 3018224"/>
                <a:gd name="connsiteY20" fmla="*/ 658717 h 882525"/>
                <a:gd name="connsiteX21" fmla="*/ 67381 w 3018224"/>
                <a:gd name="connsiteY21" fmla="*/ 646524 h 882525"/>
                <a:gd name="connsiteX22" fmla="*/ 50952 w 3018224"/>
                <a:gd name="connsiteY22" fmla="*/ 646524 h 882525"/>
                <a:gd name="connsiteX23" fmla="*/ 2388 w 3018224"/>
                <a:gd name="connsiteY23" fmla="*/ 611082 h 882525"/>
                <a:gd name="connsiteX24" fmla="*/ 51055 w 3018224"/>
                <a:gd name="connsiteY24" fmla="*/ 544642 h 88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18224" h="882525">
                  <a:moveTo>
                    <a:pt x="51055" y="544642"/>
                  </a:moveTo>
                  <a:lnTo>
                    <a:pt x="635169" y="544642"/>
                  </a:lnTo>
                  <a:lnTo>
                    <a:pt x="635169" y="601680"/>
                  </a:lnTo>
                  <a:cubicBezTo>
                    <a:pt x="699336" y="601680"/>
                    <a:pt x="758439" y="633814"/>
                    <a:pt x="793364" y="687649"/>
                  </a:cubicBezTo>
                  <a:cubicBezTo>
                    <a:pt x="849368" y="774031"/>
                    <a:pt x="944327" y="825591"/>
                    <a:pt x="1047345" y="825591"/>
                  </a:cubicBezTo>
                  <a:lnTo>
                    <a:pt x="1244805" y="825591"/>
                  </a:lnTo>
                  <a:cubicBezTo>
                    <a:pt x="1433068" y="825591"/>
                    <a:pt x="1601596" y="720713"/>
                    <a:pt x="1684776" y="551875"/>
                  </a:cubicBezTo>
                  <a:lnTo>
                    <a:pt x="1765061" y="388824"/>
                  </a:lnTo>
                  <a:lnTo>
                    <a:pt x="1713914" y="363612"/>
                  </a:lnTo>
                  <a:lnTo>
                    <a:pt x="1713914" y="363612"/>
                  </a:lnTo>
                  <a:cubicBezTo>
                    <a:pt x="1823545" y="140940"/>
                    <a:pt x="2050144" y="0"/>
                    <a:pt x="2298338" y="0"/>
                  </a:cubicBezTo>
                  <a:lnTo>
                    <a:pt x="3018224" y="0"/>
                  </a:lnTo>
                  <a:lnTo>
                    <a:pt x="2964597" y="113971"/>
                  </a:lnTo>
                  <a:lnTo>
                    <a:pt x="2298338" y="113971"/>
                  </a:lnTo>
                  <a:cubicBezTo>
                    <a:pt x="2092095" y="113971"/>
                    <a:pt x="1907344" y="228975"/>
                    <a:pt x="1816209" y="413932"/>
                  </a:cubicBezTo>
                  <a:lnTo>
                    <a:pt x="1735923" y="576984"/>
                  </a:lnTo>
                  <a:cubicBezTo>
                    <a:pt x="1643134" y="765455"/>
                    <a:pt x="1454871" y="882525"/>
                    <a:pt x="1244805" y="882525"/>
                  </a:cubicBezTo>
                  <a:lnTo>
                    <a:pt x="1047241" y="882525"/>
                  </a:lnTo>
                  <a:cubicBezTo>
                    <a:pt x="924901" y="882525"/>
                    <a:pt x="812067" y="821252"/>
                    <a:pt x="745523" y="718647"/>
                  </a:cubicBezTo>
                  <a:cubicBezTo>
                    <a:pt x="721138" y="681139"/>
                    <a:pt x="679910" y="658717"/>
                    <a:pt x="635169" y="658717"/>
                  </a:cubicBezTo>
                  <a:lnTo>
                    <a:pt x="130825" y="658717"/>
                  </a:lnTo>
                  <a:cubicBezTo>
                    <a:pt x="111399" y="650967"/>
                    <a:pt x="90113" y="646524"/>
                    <a:pt x="67381" y="646524"/>
                  </a:cubicBezTo>
                  <a:lnTo>
                    <a:pt x="50952" y="646524"/>
                  </a:lnTo>
                  <a:cubicBezTo>
                    <a:pt x="28840" y="646524"/>
                    <a:pt x="9207" y="632161"/>
                    <a:pt x="2388" y="611082"/>
                  </a:cubicBezTo>
                  <a:cubicBezTo>
                    <a:pt x="-7945" y="578224"/>
                    <a:pt x="16544" y="544642"/>
                    <a:pt x="51055" y="544642"/>
                  </a:cubicBez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87A3140D-7458-4AF4-817E-21A4E7EA719A}"/>
                </a:ext>
              </a:extLst>
            </p:cNvPr>
            <p:cNvSpPr/>
            <p:nvPr/>
          </p:nvSpPr>
          <p:spPr>
            <a:xfrm>
              <a:off x="8657188" y="5025766"/>
              <a:ext cx="843777" cy="111904"/>
            </a:xfrm>
            <a:custGeom>
              <a:avLst/>
              <a:gdLst>
                <a:gd name="connsiteX0" fmla="*/ 0 w 843777"/>
                <a:gd name="connsiteY0" fmla="*/ 0 h 111904"/>
                <a:gd name="connsiteX1" fmla="*/ 637741 w 843777"/>
                <a:gd name="connsiteY1" fmla="*/ 0 h 111904"/>
                <a:gd name="connsiteX2" fmla="*/ 843777 w 843777"/>
                <a:gd name="connsiteY2" fmla="*/ 111904 h 11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3777" h="111904">
                  <a:moveTo>
                    <a:pt x="0" y="0"/>
                  </a:moveTo>
                  <a:lnTo>
                    <a:pt x="637741" y="0"/>
                  </a:lnTo>
                  <a:cubicBezTo>
                    <a:pt x="720920" y="0"/>
                    <a:pt x="798519" y="42158"/>
                    <a:pt x="843777" y="111904"/>
                  </a:cubicBezTo>
                </a:path>
              </a:pathLst>
            </a:custGeom>
            <a:noFill/>
            <a:ln w="56349" cap="rnd">
              <a:solidFill>
                <a:srgbClr val="DFB73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7775A93-C4F2-487F-9B82-CDC66434CB8F}"/>
                </a:ext>
              </a:extLst>
            </p:cNvPr>
            <p:cNvSpPr/>
            <p:nvPr/>
          </p:nvSpPr>
          <p:spPr>
            <a:xfrm>
              <a:off x="10293388" y="4481124"/>
              <a:ext cx="1384596" cy="526663"/>
            </a:xfrm>
            <a:custGeom>
              <a:avLst/>
              <a:gdLst>
                <a:gd name="connsiteX0" fmla="*/ 0 w 1384596"/>
                <a:gd name="connsiteY0" fmla="*/ 526663 h 526663"/>
                <a:gd name="connsiteX1" fmla="*/ 80286 w 1384596"/>
                <a:gd name="connsiteY1" fmla="*/ 363612 h 526663"/>
                <a:gd name="connsiteX2" fmla="*/ 664710 w 1384596"/>
                <a:gd name="connsiteY2" fmla="*/ 0 h 526663"/>
                <a:gd name="connsiteX3" fmla="*/ 1384596 w 1384596"/>
                <a:gd name="connsiteY3" fmla="*/ 0 h 52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4596" h="526663">
                  <a:moveTo>
                    <a:pt x="0" y="526663"/>
                  </a:moveTo>
                  <a:lnTo>
                    <a:pt x="80286" y="363612"/>
                  </a:lnTo>
                  <a:cubicBezTo>
                    <a:pt x="189917" y="140940"/>
                    <a:pt x="416515" y="0"/>
                    <a:pt x="664710" y="0"/>
                  </a:cubicBezTo>
                  <a:lnTo>
                    <a:pt x="1384596" y="0"/>
                  </a:lnTo>
                </a:path>
              </a:pathLst>
            </a:custGeom>
            <a:noFill/>
            <a:ln w="56349" cap="rnd">
              <a:solidFill>
                <a:srgbClr val="DFB73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B471FFD8-5291-4823-ADB3-A9C1AC138EBF}"/>
                </a:ext>
              </a:extLst>
            </p:cNvPr>
            <p:cNvSpPr/>
            <p:nvPr/>
          </p:nvSpPr>
          <p:spPr>
            <a:xfrm>
              <a:off x="8398248" y="5477826"/>
              <a:ext cx="3204720" cy="601162"/>
            </a:xfrm>
            <a:custGeom>
              <a:avLst/>
              <a:gdLst>
                <a:gd name="connsiteX0" fmla="*/ 72743 w 3204720"/>
                <a:gd name="connsiteY0" fmla="*/ 0 h 601162"/>
                <a:gd name="connsiteX1" fmla="*/ 0 w 3204720"/>
                <a:gd name="connsiteY1" fmla="*/ 222466 h 601162"/>
                <a:gd name="connsiteX2" fmla="*/ 0 w 3204720"/>
                <a:gd name="connsiteY2" fmla="*/ 222466 h 601162"/>
                <a:gd name="connsiteX3" fmla="*/ 381797 w 3204720"/>
                <a:gd name="connsiteY3" fmla="*/ 601163 h 601162"/>
                <a:gd name="connsiteX4" fmla="*/ 3204721 w 3204720"/>
                <a:gd name="connsiteY4" fmla="*/ 601163 h 60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20" h="601162">
                  <a:moveTo>
                    <a:pt x="72743" y="0"/>
                  </a:moveTo>
                  <a:cubicBezTo>
                    <a:pt x="26969" y="62410"/>
                    <a:pt x="0" y="139286"/>
                    <a:pt x="0" y="222466"/>
                  </a:cubicBezTo>
                  <a:lnTo>
                    <a:pt x="0" y="222466"/>
                  </a:lnTo>
                  <a:cubicBezTo>
                    <a:pt x="0" y="431602"/>
                    <a:pt x="170905" y="601163"/>
                    <a:pt x="381797" y="601163"/>
                  </a:cubicBezTo>
                  <a:lnTo>
                    <a:pt x="3204721" y="601163"/>
                  </a:lnTo>
                </a:path>
              </a:pathLst>
            </a:custGeom>
            <a:noFill/>
            <a:ln w="54656" cap="flat">
              <a:solidFill>
                <a:srgbClr val="57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9D22A0EE-6038-423F-A2C5-8E026096A82B}"/>
                </a:ext>
              </a:extLst>
            </p:cNvPr>
            <p:cNvSpPr/>
            <p:nvPr/>
          </p:nvSpPr>
          <p:spPr>
            <a:xfrm>
              <a:off x="8470991" y="5321594"/>
              <a:ext cx="627821" cy="156231"/>
            </a:xfrm>
            <a:custGeom>
              <a:avLst/>
              <a:gdLst>
                <a:gd name="connsiteX0" fmla="*/ 627821 w 627821"/>
                <a:gd name="connsiteY0" fmla="*/ 0 h 156231"/>
                <a:gd name="connsiteX1" fmla="*/ 309054 w 627821"/>
                <a:gd name="connsiteY1" fmla="*/ 0 h 156231"/>
                <a:gd name="connsiteX2" fmla="*/ 0 w 627821"/>
                <a:gd name="connsiteY2" fmla="*/ 156232 h 15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821" h="156231">
                  <a:moveTo>
                    <a:pt x="627821" y="0"/>
                  </a:moveTo>
                  <a:lnTo>
                    <a:pt x="309054" y="0"/>
                  </a:lnTo>
                  <a:cubicBezTo>
                    <a:pt x="181961" y="0"/>
                    <a:pt x="69436" y="61584"/>
                    <a:pt x="0" y="156232"/>
                  </a:cubicBezTo>
                </a:path>
              </a:pathLst>
            </a:custGeom>
            <a:noFill/>
            <a:ln w="54649" cap="rnd">
              <a:solidFill>
                <a:srgbClr val="57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24" name="Graphic 1">
            <a:extLst>
              <a:ext uri="{FF2B5EF4-FFF2-40B4-BE49-F238E27FC236}">
                <a16:creationId xmlns:a16="http://schemas.microsoft.com/office/drawing/2014/main" id="{052A0C02-BB65-40E4-B611-91C6F3293A60}"/>
              </a:ext>
            </a:extLst>
          </p:cNvPr>
          <p:cNvGrpSpPr/>
          <p:nvPr/>
        </p:nvGrpSpPr>
        <p:grpSpPr>
          <a:xfrm>
            <a:off x="12318515" y="3629597"/>
            <a:ext cx="1203152" cy="2705335"/>
            <a:chOff x="7686524" y="3629597"/>
            <a:chExt cx="1203152" cy="2705335"/>
          </a:xfrm>
        </p:grpSpPr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05BBAB5A-2169-4FD9-8956-F435C0A80F47}"/>
                </a:ext>
              </a:extLst>
            </p:cNvPr>
            <p:cNvSpPr/>
            <p:nvPr/>
          </p:nvSpPr>
          <p:spPr>
            <a:xfrm>
              <a:off x="7887600" y="4397325"/>
              <a:ext cx="358238" cy="396515"/>
            </a:xfrm>
            <a:custGeom>
              <a:avLst/>
              <a:gdLst>
                <a:gd name="connsiteX0" fmla="*/ 0 w 358238"/>
                <a:gd name="connsiteY0" fmla="*/ 2996 h 396515"/>
                <a:gd name="connsiteX1" fmla="*/ 57864 w 358238"/>
                <a:gd name="connsiteY1" fmla="*/ 321660 h 396515"/>
                <a:gd name="connsiteX2" fmla="*/ 124200 w 358238"/>
                <a:gd name="connsiteY2" fmla="*/ 393473 h 396515"/>
                <a:gd name="connsiteX3" fmla="*/ 124200 w 358238"/>
                <a:gd name="connsiteY3" fmla="*/ 393473 h 396515"/>
                <a:gd name="connsiteX4" fmla="*/ 232798 w 358238"/>
                <a:gd name="connsiteY4" fmla="*/ 337160 h 396515"/>
                <a:gd name="connsiteX5" fmla="*/ 358238 w 358238"/>
                <a:gd name="connsiteY5" fmla="*/ 0 h 3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8238" h="396515">
                  <a:moveTo>
                    <a:pt x="0" y="2996"/>
                  </a:moveTo>
                  <a:lnTo>
                    <a:pt x="57864" y="321660"/>
                  </a:lnTo>
                  <a:cubicBezTo>
                    <a:pt x="64167" y="356378"/>
                    <a:pt x="89999" y="384380"/>
                    <a:pt x="124200" y="393473"/>
                  </a:cubicBezTo>
                  <a:lnTo>
                    <a:pt x="124200" y="393473"/>
                  </a:lnTo>
                  <a:cubicBezTo>
                    <a:pt x="169458" y="405459"/>
                    <a:pt x="216472" y="381074"/>
                    <a:pt x="232798" y="337160"/>
                  </a:cubicBezTo>
                  <a:lnTo>
                    <a:pt x="358238" y="0"/>
                  </a:lnTo>
                </a:path>
              </a:pathLst>
            </a:custGeom>
            <a:noFill/>
            <a:ln w="92886" cap="rnd">
              <a:solidFill>
                <a:srgbClr val="A323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9DEA8117-C82B-4C23-A968-DCB6D5735274}"/>
                </a:ext>
              </a:extLst>
            </p:cNvPr>
            <p:cNvSpPr/>
            <p:nvPr/>
          </p:nvSpPr>
          <p:spPr>
            <a:xfrm>
              <a:off x="7804008" y="4308669"/>
              <a:ext cx="162431" cy="162431"/>
            </a:xfrm>
            <a:custGeom>
              <a:avLst/>
              <a:gdLst>
                <a:gd name="connsiteX0" fmla="*/ 0 w 162431"/>
                <a:gd name="connsiteY0" fmla="*/ 81216 h 162431"/>
                <a:gd name="connsiteX1" fmla="*/ 81216 w 162431"/>
                <a:gd name="connsiteY1" fmla="*/ 0 h 162431"/>
                <a:gd name="connsiteX2" fmla="*/ 162432 w 162431"/>
                <a:gd name="connsiteY2" fmla="*/ 81216 h 162431"/>
                <a:gd name="connsiteX3" fmla="*/ 81216 w 162431"/>
                <a:gd name="connsiteY3" fmla="*/ 162432 h 162431"/>
                <a:gd name="connsiteX4" fmla="*/ 0 w 162431"/>
                <a:gd name="connsiteY4" fmla="*/ 81216 h 16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431" h="162431">
                  <a:moveTo>
                    <a:pt x="0" y="81216"/>
                  </a:moveTo>
                  <a:cubicBezTo>
                    <a:pt x="0" y="36372"/>
                    <a:pt x="36371" y="0"/>
                    <a:pt x="81216" y="0"/>
                  </a:cubicBezTo>
                  <a:cubicBezTo>
                    <a:pt x="126060" y="0"/>
                    <a:pt x="162432" y="36372"/>
                    <a:pt x="162432" y="81216"/>
                  </a:cubicBezTo>
                  <a:cubicBezTo>
                    <a:pt x="162432" y="126060"/>
                    <a:pt x="126060" y="162432"/>
                    <a:pt x="81216" y="162432"/>
                  </a:cubicBezTo>
                  <a:cubicBezTo>
                    <a:pt x="36371" y="162535"/>
                    <a:pt x="0" y="126164"/>
                    <a:pt x="0" y="81216"/>
                  </a:cubicBez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B03D8911-4F62-4477-8320-B62EAACCDECF}"/>
                </a:ext>
              </a:extLst>
            </p:cNvPr>
            <p:cNvSpPr/>
            <p:nvPr/>
          </p:nvSpPr>
          <p:spPr>
            <a:xfrm>
              <a:off x="7714716" y="4250122"/>
              <a:ext cx="212457" cy="159788"/>
            </a:xfrm>
            <a:custGeom>
              <a:avLst/>
              <a:gdLst>
                <a:gd name="connsiteX0" fmla="*/ 175364 w 212457"/>
                <a:gd name="connsiteY0" fmla="*/ 156296 h 159788"/>
                <a:gd name="connsiteX1" fmla="*/ 184044 w 212457"/>
                <a:gd name="connsiteY1" fmla="*/ 152266 h 159788"/>
                <a:gd name="connsiteX2" fmla="*/ 204916 w 212457"/>
                <a:gd name="connsiteY2" fmla="*/ 74874 h 159788"/>
                <a:gd name="connsiteX3" fmla="*/ 49717 w 212457"/>
                <a:gd name="connsiteY3" fmla="*/ 1304 h 159788"/>
                <a:gd name="connsiteX4" fmla="*/ 430 w 212457"/>
                <a:gd name="connsiteY4" fmla="*/ 64541 h 159788"/>
                <a:gd name="connsiteX5" fmla="*/ 63667 w 212457"/>
                <a:gd name="connsiteY5" fmla="*/ 113828 h 159788"/>
                <a:gd name="connsiteX6" fmla="*/ 106754 w 212457"/>
                <a:gd name="connsiteY6" fmla="*/ 131497 h 159788"/>
                <a:gd name="connsiteX7" fmla="*/ 175364 w 212457"/>
                <a:gd name="connsiteY7" fmla="*/ 156296 h 15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457" h="159788">
                  <a:moveTo>
                    <a:pt x="175364" y="156296"/>
                  </a:moveTo>
                  <a:cubicBezTo>
                    <a:pt x="178361" y="155160"/>
                    <a:pt x="181254" y="153816"/>
                    <a:pt x="184044" y="152266"/>
                  </a:cubicBezTo>
                  <a:cubicBezTo>
                    <a:pt x="211116" y="136664"/>
                    <a:pt x="220519" y="102049"/>
                    <a:pt x="204916" y="74874"/>
                  </a:cubicBezTo>
                  <a:cubicBezTo>
                    <a:pt x="174641" y="22280"/>
                    <a:pt x="113677" y="-6652"/>
                    <a:pt x="49717" y="1304"/>
                  </a:cubicBezTo>
                  <a:cubicBezTo>
                    <a:pt x="18719" y="5127"/>
                    <a:pt x="-3393" y="33439"/>
                    <a:pt x="430" y="64541"/>
                  </a:cubicBezTo>
                  <a:cubicBezTo>
                    <a:pt x="4253" y="95642"/>
                    <a:pt x="32565" y="117651"/>
                    <a:pt x="63667" y="113828"/>
                  </a:cubicBezTo>
                  <a:cubicBezTo>
                    <a:pt x="81749" y="111555"/>
                    <a:pt x="99418" y="118788"/>
                    <a:pt x="106754" y="131497"/>
                  </a:cubicBezTo>
                  <a:cubicBezTo>
                    <a:pt x="120704" y="155676"/>
                    <a:pt x="149946" y="165699"/>
                    <a:pt x="175364" y="156296"/>
                  </a:cubicBezTo>
                  <a:close/>
                </a:path>
              </a:pathLst>
            </a:custGeom>
            <a:solidFill>
              <a:srgbClr val="4B2A37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2C40F1C7-A2C9-4B60-AE06-B63B3A5793B4}"/>
                </a:ext>
              </a:extLst>
            </p:cNvPr>
            <p:cNvSpPr/>
            <p:nvPr/>
          </p:nvSpPr>
          <p:spPr>
            <a:xfrm>
              <a:off x="7762677" y="4193768"/>
              <a:ext cx="81112" cy="212442"/>
            </a:xfrm>
            <a:custGeom>
              <a:avLst/>
              <a:gdLst>
                <a:gd name="connsiteX0" fmla="*/ 81113 w 81112"/>
                <a:gd name="connsiteY0" fmla="*/ 0 h 212442"/>
                <a:gd name="connsiteX1" fmla="*/ 0 w 81112"/>
                <a:gd name="connsiteY1" fmla="*/ 212442 h 21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112" h="212442">
                  <a:moveTo>
                    <a:pt x="81113" y="0"/>
                  </a:moveTo>
                  <a:lnTo>
                    <a:pt x="0" y="212442"/>
                  </a:lnTo>
                </a:path>
              </a:pathLst>
            </a:custGeom>
            <a:ln w="40380" cap="rnd">
              <a:solidFill>
                <a:srgbClr val="53362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9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7686524" y="3932761"/>
              <a:ext cx="359995" cy="434701"/>
              <a:chOff x="7686524" y="3932761"/>
              <a:chExt cx="359995" cy="434701"/>
            </a:xfrm>
          </p:grpSpPr>
          <p:grpSp>
            <p:nvGrpSpPr>
              <p:cNvPr id="330" name="Graphic 1">
                <a:extLst>
                  <a:ext uri="{FF2B5EF4-FFF2-40B4-BE49-F238E27FC236}">
                    <a16:creationId xmlns:a16="http://schemas.microsoft.com/office/drawing/2014/main" id="{052A0C02-BB65-40E4-B611-91C6F3293A60}"/>
                  </a:ext>
                </a:extLst>
              </p:cNvPr>
              <p:cNvGrpSpPr/>
              <p:nvPr/>
            </p:nvGrpSpPr>
            <p:grpSpPr>
              <a:xfrm>
                <a:off x="7686524" y="4211127"/>
                <a:ext cx="177000" cy="156335"/>
                <a:chOff x="7686524" y="4211127"/>
                <a:chExt cx="177000" cy="156335"/>
              </a:xfrm>
            </p:grpSpPr>
            <p:sp>
              <p:nvSpPr>
                <p:cNvPr id="331" name="Freeform: Shape 330">
                  <a:extLst>
                    <a:ext uri="{FF2B5EF4-FFF2-40B4-BE49-F238E27FC236}">
                      <a16:creationId xmlns:a16="http://schemas.microsoft.com/office/drawing/2014/main" id="{9B2F2247-C7DD-432B-A4E5-7F42F531312A}"/>
                    </a:ext>
                  </a:extLst>
                </p:cNvPr>
                <p:cNvSpPr/>
                <p:nvPr/>
              </p:nvSpPr>
              <p:spPr>
                <a:xfrm>
                  <a:off x="7686524" y="4211127"/>
                  <a:ext cx="176897" cy="156335"/>
                </a:xfrm>
                <a:custGeom>
                  <a:avLst/>
                  <a:gdLst>
                    <a:gd name="connsiteX0" fmla="*/ 122134 w 176897"/>
                    <a:gd name="connsiteY0" fmla="*/ 9816 h 156335"/>
                    <a:gd name="connsiteX1" fmla="*/ 88036 w 176897"/>
                    <a:gd name="connsiteY1" fmla="*/ 2480 h 156335"/>
                    <a:gd name="connsiteX2" fmla="*/ 57554 w 176897"/>
                    <a:gd name="connsiteY2" fmla="*/ 44844 h 156335"/>
                    <a:gd name="connsiteX3" fmla="*/ 13639 w 176897"/>
                    <a:gd name="connsiteY3" fmla="*/ 69333 h 156335"/>
                    <a:gd name="connsiteX4" fmla="*/ 16532 w 176897"/>
                    <a:gd name="connsiteY4" fmla="*/ 103225 h 156335"/>
                    <a:gd name="connsiteX5" fmla="*/ 0 w 176897"/>
                    <a:gd name="connsiteY5" fmla="*/ 156335 h 156335"/>
                    <a:gd name="connsiteX6" fmla="*/ 54764 w 176897"/>
                    <a:gd name="connsiteY6" fmla="*/ 146519 h 156335"/>
                    <a:gd name="connsiteX7" fmla="*/ 88862 w 176897"/>
                    <a:gd name="connsiteY7" fmla="*/ 153856 h 156335"/>
                    <a:gd name="connsiteX8" fmla="*/ 119344 w 176897"/>
                    <a:gd name="connsiteY8" fmla="*/ 111491 h 156335"/>
                    <a:gd name="connsiteX9" fmla="*/ 163258 w 176897"/>
                    <a:gd name="connsiteY9" fmla="*/ 87002 h 156335"/>
                    <a:gd name="connsiteX10" fmla="*/ 160365 w 176897"/>
                    <a:gd name="connsiteY10" fmla="*/ 53111 h 156335"/>
                    <a:gd name="connsiteX11" fmla="*/ 176898 w 176897"/>
                    <a:gd name="connsiteY11" fmla="*/ 0 h 156335"/>
                    <a:gd name="connsiteX12" fmla="*/ 122134 w 176897"/>
                    <a:gd name="connsiteY12" fmla="*/ 9816 h 156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6897" h="156335">
                      <a:moveTo>
                        <a:pt x="122134" y="9816"/>
                      </a:moveTo>
                      <a:cubicBezTo>
                        <a:pt x="110148" y="9093"/>
                        <a:pt x="98678" y="6510"/>
                        <a:pt x="88036" y="2480"/>
                      </a:cubicBezTo>
                      <a:cubicBezTo>
                        <a:pt x="81423" y="18186"/>
                        <a:pt x="71193" y="32755"/>
                        <a:pt x="57554" y="44844"/>
                      </a:cubicBezTo>
                      <a:cubicBezTo>
                        <a:pt x="44431" y="56417"/>
                        <a:pt x="29345" y="64580"/>
                        <a:pt x="13639" y="69333"/>
                      </a:cubicBezTo>
                      <a:cubicBezTo>
                        <a:pt x="16119" y="80183"/>
                        <a:pt x="17256" y="91549"/>
                        <a:pt x="16532" y="103225"/>
                      </a:cubicBezTo>
                      <a:cubicBezTo>
                        <a:pt x="15293" y="122651"/>
                        <a:pt x="9403" y="140733"/>
                        <a:pt x="0" y="156335"/>
                      </a:cubicBezTo>
                      <a:cubicBezTo>
                        <a:pt x="16636" y="148999"/>
                        <a:pt x="35338" y="145279"/>
                        <a:pt x="54764" y="146519"/>
                      </a:cubicBezTo>
                      <a:cubicBezTo>
                        <a:pt x="66750" y="147243"/>
                        <a:pt x="78219" y="149826"/>
                        <a:pt x="88862" y="153856"/>
                      </a:cubicBezTo>
                      <a:cubicBezTo>
                        <a:pt x="95475" y="138150"/>
                        <a:pt x="105705" y="123581"/>
                        <a:pt x="119344" y="111491"/>
                      </a:cubicBezTo>
                      <a:cubicBezTo>
                        <a:pt x="132467" y="99918"/>
                        <a:pt x="147553" y="91755"/>
                        <a:pt x="163258" y="87002"/>
                      </a:cubicBezTo>
                      <a:cubicBezTo>
                        <a:pt x="160778" y="76153"/>
                        <a:pt x="159642" y="64787"/>
                        <a:pt x="160365" y="53111"/>
                      </a:cubicBezTo>
                      <a:cubicBezTo>
                        <a:pt x="161605" y="33685"/>
                        <a:pt x="167495" y="15603"/>
                        <a:pt x="176898" y="0"/>
                      </a:cubicBezTo>
                      <a:cubicBezTo>
                        <a:pt x="160262" y="7440"/>
                        <a:pt x="141559" y="11056"/>
                        <a:pt x="122134" y="9816"/>
                      </a:cubicBezTo>
                      <a:close/>
                    </a:path>
                  </a:pathLst>
                </a:custGeom>
                <a:solidFill>
                  <a:srgbClr val="578736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" name="Freeform: Shape 331">
                  <a:extLst>
                    <a:ext uri="{FF2B5EF4-FFF2-40B4-BE49-F238E27FC236}">
                      <a16:creationId xmlns:a16="http://schemas.microsoft.com/office/drawing/2014/main" id="{76BEF8B8-5C6B-45A1-8D42-6D2AD6DFDC74}"/>
                    </a:ext>
                  </a:extLst>
                </p:cNvPr>
                <p:cNvSpPr/>
                <p:nvPr/>
              </p:nvSpPr>
              <p:spPr>
                <a:xfrm>
                  <a:off x="7739587" y="4211127"/>
                  <a:ext cx="123938" cy="110635"/>
                </a:xfrm>
                <a:custGeom>
                  <a:avLst/>
                  <a:gdLst>
                    <a:gd name="connsiteX0" fmla="*/ 2838 w 123938"/>
                    <a:gd name="connsiteY0" fmla="*/ 106841 h 110635"/>
                    <a:gd name="connsiteX1" fmla="*/ 18750 w 123938"/>
                    <a:gd name="connsiteY1" fmla="*/ 107875 h 110635"/>
                    <a:gd name="connsiteX2" fmla="*/ 112675 w 123938"/>
                    <a:gd name="connsiteY2" fmla="*/ 25006 h 110635"/>
                    <a:gd name="connsiteX3" fmla="*/ 123938 w 123938"/>
                    <a:gd name="connsiteY3" fmla="*/ 0 h 110635"/>
                    <a:gd name="connsiteX4" fmla="*/ 97796 w 123938"/>
                    <a:gd name="connsiteY4" fmla="*/ 8060 h 110635"/>
                    <a:gd name="connsiteX5" fmla="*/ 3871 w 123938"/>
                    <a:gd name="connsiteY5" fmla="*/ 90929 h 110635"/>
                    <a:gd name="connsiteX6" fmla="*/ 2838 w 123938"/>
                    <a:gd name="connsiteY6" fmla="*/ 106841 h 110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3938" h="110635">
                      <a:moveTo>
                        <a:pt x="2838" y="106841"/>
                      </a:moveTo>
                      <a:cubicBezTo>
                        <a:pt x="6971" y="111491"/>
                        <a:pt x="14101" y="111904"/>
                        <a:pt x="18750" y="107875"/>
                      </a:cubicBezTo>
                      <a:lnTo>
                        <a:pt x="112675" y="25006"/>
                      </a:lnTo>
                      <a:cubicBezTo>
                        <a:pt x="115465" y="16119"/>
                        <a:pt x="119289" y="7853"/>
                        <a:pt x="123938" y="0"/>
                      </a:cubicBezTo>
                      <a:cubicBezTo>
                        <a:pt x="115672" y="3617"/>
                        <a:pt x="106889" y="6407"/>
                        <a:pt x="97796" y="8060"/>
                      </a:cubicBezTo>
                      <a:lnTo>
                        <a:pt x="3871" y="90929"/>
                      </a:lnTo>
                      <a:cubicBezTo>
                        <a:pt x="-882" y="95062"/>
                        <a:pt x="-1295" y="102192"/>
                        <a:pt x="2838" y="106841"/>
                      </a:cubicBezTo>
                      <a:close/>
                    </a:path>
                  </a:pathLst>
                </a:custGeom>
                <a:solidFill>
                  <a:srgbClr val="39493A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33" name="Graphic 1">
                <a:extLst>
                  <a:ext uri="{FF2B5EF4-FFF2-40B4-BE49-F238E27FC236}">
                    <a16:creationId xmlns:a16="http://schemas.microsoft.com/office/drawing/2014/main" id="{052A0C02-BB65-40E4-B611-91C6F3293A60}"/>
                  </a:ext>
                </a:extLst>
              </p:cNvPr>
              <p:cNvGrpSpPr/>
              <p:nvPr/>
            </p:nvGrpSpPr>
            <p:grpSpPr>
              <a:xfrm>
                <a:off x="7698923" y="4044976"/>
                <a:ext cx="149722" cy="198390"/>
                <a:chOff x="7698923" y="4044976"/>
                <a:chExt cx="149722" cy="198390"/>
              </a:xfrm>
            </p:grpSpPr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7026BE4A-2FF8-4E9A-A487-8C18E7FC760E}"/>
                    </a:ext>
                  </a:extLst>
                </p:cNvPr>
                <p:cNvSpPr/>
                <p:nvPr/>
              </p:nvSpPr>
              <p:spPr>
                <a:xfrm>
                  <a:off x="7698923" y="4044976"/>
                  <a:ext cx="149722" cy="198390"/>
                </a:xfrm>
                <a:custGeom>
                  <a:avLst/>
                  <a:gdLst>
                    <a:gd name="connsiteX0" fmla="*/ 137426 w 149722"/>
                    <a:gd name="connsiteY0" fmla="*/ 142593 h 198390"/>
                    <a:gd name="connsiteX1" fmla="*/ 149722 w 149722"/>
                    <a:gd name="connsiteY1" fmla="*/ 109941 h 198390"/>
                    <a:gd name="connsiteX2" fmla="*/ 112421 w 149722"/>
                    <a:gd name="connsiteY2" fmla="*/ 73466 h 198390"/>
                    <a:gd name="connsiteX3" fmla="*/ 94752 w 149722"/>
                    <a:gd name="connsiteY3" fmla="*/ 26452 h 198390"/>
                    <a:gd name="connsiteX4" fmla="*/ 60860 w 149722"/>
                    <a:gd name="connsiteY4" fmla="*/ 24179 h 198390"/>
                    <a:gd name="connsiteX5" fmla="*/ 10746 w 149722"/>
                    <a:gd name="connsiteY5" fmla="*/ 0 h 198390"/>
                    <a:gd name="connsiteX6" fmla="*/ 12296 w 149722"/>
                    <a:gd name="connsiteY6" fmla="*/ 55591 h 198390"/>
                    <a:gd name="connsiteX7" fmla="*/ 0 w 149722"/>
                    <a:gd name="connsiteY7" fmla="*/ 88242 h 198390"/>
                    <a:gd name="connsiteX8" fmla="*/ 37301 w 149722"/>
                    <a:gd name="connsiteY8" fmla="*/ 124717 h 198390"/>
                    <a:gd name="connsiteX9" fmla="*/ 54971 w 149722"/>
                    <a:gd name="connsiteY9" fmla="*/ 171835 h 198390"/>
                    <a:gd name="connsiteX10" fmla="*/ 88862 w 149722"/>
                    <a:gd name="connsiteY10" fmla="*/ 174108 h 198390"/>
                    <a:gd name="connsiteX11" fmla="*/ 138976 w 149722"/>
                    <a:gd name="connsiteY11" fmla="*/ 198390 h 198390"/>
                    <a:gd name="connsiteX12" fmla="*/ 137426 w 149722"/>
                    <a:gd name="connsiteY12" fmla="*/ 142593 h 198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9722" h="198390">
                      <a:moveTo>
                        <a:pt x="137426" y="142593"/>
                      </a:moveTo>
                      <a:cubicBezTo>
                        <a:pt x="139906" y="130813"/>
                        <a:pt x="144246" y="119861"/>
                        <a:pt x="149722" y="109941"/>
                      </a:cubicBezTo>
                      <a:cubicBezTo>
                        <a:pt x="135153" y="101055"/>
                        <a:pt x="122340" y="88759"/>
                        <a:pt x="112421" y="73466"/>
                      </a:cubicBezTo>
                      <a:cubicBezTo>
                        <a:pt x="102915" y="58794"/>
                        <a:pt x="97128" y="42675"/>
                        <a:pt x="94752" y="26452"/>
                      </a:cubicBezTo>
                      <a:cubicBezTo>
                        <a:pt x="83696" y="27278"/>
                        <a:pt x="72226" y="26659"/>
                        <a:pt x="60860" y="24179"/>
                      </a:cubicBezTo>
                      <a:cubicBezTo>
                        <a:pt x="41745" y="20046"/>
                        <a:pt x="24902" y="11573"/>
                        <a:pt x="10746" y="0"/>
                      </a:cubicBezTo>
                      <a:cubicBezTo>
                        <a:pt x="15499" y="17566"/>
                        <a:pt x="16429" y="36578"/>
                        <a:pt x="12296" y="55591"/>
                      </a:cubicBezTo>
                      <a:cubicBezTo>
                        <a:pt x="9816" y="67370"/>
                        <a:pt x="5476" y="78323"/>
                        <a:pt x="0" y="88242"/>
                      </a:cubicBezTo>
                      <a:cubicBezTo>
                        <a:pt x="14569" y="97128"/>
                        <a:pt x="27382" y="109321"/>
                        <a:pt x="37301" y="124717"/>
                      </a:cubicBezTo>
                      <a:cubicBezTo>
                        <a:pt x="46808" y="139493"/>
                        <a:pt x="52594" y="155509"/>
                        <a:pt x="54971" y="171835"/>
                      </a:cubicBezTo>
                      <a:cubicBezTo>
                        <a:pt x="66027" y="171008"/>
                        <a:pt x="77496" y="171628"/>
                        <a:pt x="88862" y="174108"/>
                      </a:cubicBezTo>
                      <a:cubicBezTo>
                        <a:pt x="107978" y="178241"/>
                        <a:pt x="124820" y="186714"/>
                        <a:pt x="138976" y="198390"/>
                      </a:cubicBezTo>
                      <a:cubicBezTo>
                        <a:pt x="134120" y="180618"/>
                        <a:pt x="133293" y="161708"/>
                        <a:pt x="137426" y="142593"/>
                      </a:cubicBezTo>
                      <a:close/>
                    </a:path>
                  </a:pathLst>
                </a:custGeom>
                <a:solidFill>
                  <a:srgbClr val="578736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8A292243-C257-4141-897A-DB9449892C6F}"/>
                    </a:ext>
                  </a:extLst>
                </p:cNvPr>
                <p:cNvSpPr/>
                <p:nvPr/>
              </p:nvSpPr>
              <p:spPr>
                <a:xfrm>
                  <a:off x="7745024" y="4105781"/>
                  <a:ext cx="92875" cy="137481"/>
                </a:xfrm>
                <a:custGeom>
                  <a:avLst/>
                  <a:gdLst>
                    <a:gd name="connsiteX0" fmla="*/ 5150 w 92875"/>
                    <a:gd name="connsiteY0" fmla="*/ 1812 h 137481"/>
                    <a:gd name="connsiteX1" fmla="*/ 1843 w 92875"/>
                    <a:gd name="connsiteY1" fmla="*/ 17415 h 137481"/>
                    <a:gd name="connsiteX2" fmla="*/ 69833 w 92875"/>
                    <a:gd name="connsiteY2" fmla="*/ 122603 h 137481"/>
                    <a:gd name="connsiteX3" fmla="*/ 92875 w 92875"/>
                    <a:gd name="connsiteY3" fmla="*/ 137482 h 137481"/>
                    <a:gd name="connsiteX4" fmla="*/ 88742 w 92875"/>
                    <a:gd name="connsiteY4" fmla="*/ 110410 h 137481"/>
                    <a:gd name="connsiteX5" fmla="*/ 20752 w 92875"/>
                    <a:gd name="connsiteY5" fmla="*/ 5222 h 137481"/>
                    <a:gd name="connsiteX6" fmla="*/ 5150 w 92875"/>
                    <a:gd name="connsiteY6" fmla="*/ 1812 h 137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2875" h="137481">
                      <a:moveTo>
                        <a:pt x="5150" y="1812"/>
                      </a:moveTo>
                      <a:cubicBezTo>
                        <a:pt x="-120" y="5222"/>
                        <a:pt x="-1567" y="12145"/>
                        <a:pt x="1843" y="17415"/>
                      </a:cubicBezTo>
                      <a:lnTo>
                        <a:pt x="69833" y="122603"/>
                      </a:lnTo>
                      <a:cubicBezTo>
                        <a:pt x="78099" y="126736"/>
                        <a:pt x="85849" y="131696"/>
                        <a:pt x="92875" y="137482"/>
                      </a:cubicBezTo>
                      <a:cubicBezTo>
                        <a:pt x="90499" y="128699"/>
                        <a:pt x="89052" y="119709"/>
                        <a:pt x="88742" y="110410"/>
                      </a:cubicBezTo>
                      <a:lnTo>
                        <a:pt x="20752" y="5222"/>
                      </a:lnTo>
                      <a:cubicBezTo>
                        <a:pt x="17342" y="-48"/>
                        <a:pt x="10419" y="-1598"/>
                        <a:pt x="5150" y="1812"/>
                      </a:cubicBezTo>
                      <a:close/>
                    </a:path>
                  </a:pathLst>
                </a:custGeom>
                <a:solidFill>
                  <a:srgbClr val="39493A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36" name="Graphic 1">
                <a:extLst>
                  <a:ext uri="{FF2B5EF4-FFF2-40B4-BE49-F238E27FC236}">
                    <a16:creationId xmlns:a16="http://schemas.microsoft.com/office/drawing/2014/main" id="{052A0C02-BB65-40E4-B611-91C6F3293A60}"/>
                  </a:ext>
                </a:extLst>
              </p:cNvPr>
              <p:cNvGrpSpPr/>
              <p:nvPr/>
            </p:nvGrpSpPr>
            <p:grpSpPr>
              <a:xfrm>
                <a:off x="7810518" y="4171863"/>
                <a:ext cx="236001" cy="115107"/>
                <a:chOff x="7810518" y="4171863"/>
                <a:chExt cx="236001" cy="115107"/>
              </a:xfrm>
            </p:grpSpPr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AD644A72-B863-43E7-AC86-CF0D9D39267E}"/>
                    </a:ext>
                  </a:extLst>
                </p:cNvPr>
                <p:cNvSpPr/>
                <p:nvPr/>
              </p:nvSpPr>
              <p:spPr>
                <a:xfrm>
                  <a:off x="7810518" y="4171863"/>
                  <a:ext cx="236001" cy="115107"/>
                </a:xfrm>
                <a:custGeom>
                  <a:avLst/>
                  <a:gdLst>
                    <a:gd name="connsiteX0" fmla="*/ 46704 w 236001"/>
                    <a:gd name="connsiteY0" fmla="*/ 84522 h 115107"/>
                    <a:gd name="connsiteX1" fmla="*/ 66647 w 236001"/>
                    <a:gd name="connsiteY1" fmla="*/ 113144 h 115107"/>
                    <a:gd name="connsiteX2" fmla="*/ 117794 w 236001"/>
                    <a:gd name="connsiteY2" fmla="*/ 103018 h 115107"/>
                    <a:gd name="connsiteX3" fmla="*/ 166565 w 236001"/>
                    <a:gd name="connsiteY3" fmla="*/ 115107 h 115107"/>
                    <a:gd name="connsiteX4" fmla="*/ 187644 w 236001"/>
                    <a:gd name="connsiteY4" fmla="*/ 88345 h 115107"/>
                    <a:gd name="connsiteX5" fmla="*/ 236001 w 236001"/>
                    <a:gd name="connsiteY5" fmla="*/ 60757 h 115107"/>
                    <a:gd name="connsiteX6" fmla="*/ 189297 w 236001"/>
                    <a:gd name="connsiteY6" fmla="*/ 30585 h 115107"/>
                    <a:gd name="connsiteX7" fmla="*/ 169355 w 236001"/>
                    <a:gd name="connsiteY7" fmla="*/ 1963 h 115107"/>
                    <a:gd name="connsiteX8" fmla="*/ 118207 w 236001"/>
                    <a:gd name="connsiteY8" fmla="*/ 12090 h 115107"/>
                    <a:gd name="connsiteX9" fmla="*/ 69436 w 236001"/>
                    <a:gd name="connsiteY9" fmla="*/ 0 h 115107"/>
                    <a:gd name="connsiteX10" fmla="*/ 48358 w 236001"/>
                    <a:gd name="connsiteY10" fmla="*/ 26762 h 115107"/>
                    <a:gd name="connsiteX11" fmla="*/ 0 w 236001"/>
                    <a:gd name="connsiteY11" fmla="*/ 54351 h 115107"/>
                    <a:gd name="connsiteX12" fmla="*/ 46704 w 236001"/>
                    <a:gd name="connsiteY12" fmla="*/ 84522 h 115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6001" h="115107">
                      <a:moveTo>
                        <a:pt x="46704" y="84522"/>
                      </a:moveTo>
                      <a:cubicBezTo>
                        <a:pt x="54971" y="93305"/>
                        <a:pt x="61584" y="102915"/>
                        <a:pt x="66647" y="113144"/>
                      </a:cubicBezTo>
                      <a:cubicBezTo>
                        <a:pt x="82249" y="106221"/>
                        <a:pt x="99608" y="102502"/>
                        <a:pt x="117794" y="103018"/>
                      </a:cubicBezTo>
                      <a:cubicBezTo>
                        <a:pt x="135360" y="103535"/>
                        <a:pt x="151789" y="107771"/>
                        <a:pt x="166565" y="115107"/>
                      </a:cubicBezTo>
                      <a:cubicBezTo>
                        <a:pt x="172145" y="105498"/>
                        <a:pt x="179068" y="96405"/>
                        <a:pt x="187644" y="88345"/>
                      </a:cubicBezTo>
                      <a:cubicBezTo>
                        <a:pt x="201800" y="74913"/>
                        <a:pt x="218436" y="65820"/>
                        <a:pt x="236001" y="60757"/>
                      </a:cubicBezTo>
                      <a:cubicBezTo>
                        <a:pt x="218746" y="54764"/>
                        <a:pt x="202730" y="44741"/>
                        <a:pt x="189297" y="30585"/>
                      </a:cubicBezTo>
                      <a:cubicBezTo>
                        <a:pt x="181031" y="21906"/>
                        <a:pt x="174418" y="12193"/>
                        <a:pt x="169355" y="1963"/>
                      </a:cubicBezTo>
                      <a:cubicBezTo>
                        <a:pt x="153752" y="8886"/>
                        <a:pt x="136393" y="12606"/>
                        <a:pt x="118207" y="12090"/>
                      </a:cubicBezTo>
                      <a:cubicBezTo>
                        <a:pt x="100642" y="11573"/>
                        <a:pt x="84212" y="7233"/>
                        <a:pt x="69436" y="0"/>
                      </a:cubicBezTo>
                      <a:cubicBezTo>
                        <a:pt x="63857" y="9609"/>
                        <a:pt x="56934" y="18702"/>
                        <a:pt x="48358" y="26762"/>
                      </a:cubicBezTo>
                      <a:cubicBezTo>
                        <a:pt x="34202" y="40194"/>
                        <a:pt x="17566" y="49287"/>
                        <a:pt x="0" y="54351"/>
                      </a:cubicBezTo>
                      <a:cubicBezTo>
                        <a:pt x="17256" y="60344"/>
                        <a:pt x="33375" y="70366"/>
                        <a:pt x="46704" y="84522"/>
                      </a:cubicBezTo>
                      <a:close/>
                    </a:path>
                  </a:pathLst>
                </a:custGeom>
                <a:solidFill>
                  <a:srgbClr val="578736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CCBAEBE8-C358-49ED-A882-52FFF9EFCA4F}"/>
                    </a:ext>
                  </a:extLst>
                </p:cNvPr>
                <p:cNvSpPr/>
                <p:nvPr/>
              </p:nvSpPr>
              <p:spPr>
                <a:xfrm>
                  <a:off x="7810621" y="4215674"/>
                  <a:ext cx="161301" cy="25838"/>
                </a:xfrm>
                <a:custGeom>
                  <a:avLst/>
                  <a:gdLst>
                    <a:gd name="connsiteX0" fmla="*/ 161295 w 161301"/>
                    <a:gd name="connsiteY0" fmla="*/ 14983 h 25838"/>
                    <a:gd name="connsiteX1" fmla="*/ 150342 w 161301"/>
                    <a:gd name="connsiteY1" fmla="*/ 3410 h 25838"/>
                    <a:gd name="connsiteX2" fmla="*/ 25212 w 161301"/>
                    <a:gd name="connsiteY2" fmla="*/ 0 h 25838"/>
                    <a:gd name="connsiteX3" fmla="*/ 0 w 161301"/>
                    <a:gd name="connsiteY3" fmla="*/ 10540 h 25838"/>
                    <a:gd name="connsiteX4" fmla="*/ 24592 w 161301"/>
                    <a:gd name="connsiteY4" fmla="*/ 22422 h 25838"/>
                    <a:gd name="connsiteX5" fmla="*/ 149722 w 161301"/>
                    <a:gd name="connsiteY5" fmla="*/ 25832 h 25838"/>
                    <a:gd name="connsiteX6" fmla="*/ 161295 w 161301"/>
                    <a:gd name="connsiteY6" fmla="*/ 14983 h 2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1301" h="25838">
                      <a:moveTo>
                        <a:pt x="161295" y="14983"/>
                      </a:moveTo>
                      <a:cubicBezTo>
                        <a:pt x="161502" y="8783"/>
                        <a:pt x="156542" y="3617"/>
                        <a:pt x="150342" y="3410"/>
                      </a:cubicBezTo>
                      <a:lnTo>
                        <a:pt x="25212" y="0"/>
                      </a:lnTo>
                      <a:cubicBezTo>
                        <a:pt x="17152" y="4546"/>
                        <a:pt x="8680" y="8060"/>
                        <a:pt x="0" y="10540"/>
                      </a:cubicBezTo>
                      <a:cubicBezTo>
                        <a:pt x="8576" y="13536"/>
                        <a:pt x="16842" y="17462"/>
                        <a:pt x="24592" y="22422"/>
                      </a:cubicBezTo>
                      <a:lnTo>
                        <a:pt x="149722" y="25832"/>
                      </a:lnTo>
                      <a:cubicBezTo>
                        <a:pt x="155922" y="26039"/>
                        <a:pt x="161088" y="21182"/>
                        <a:pt x="161295" y="14983"/>
                      </a:cubicBezTo>
                      <a:close/>
                    </a:path>
                  </a:pathLst>
                </a:custGeom>
                <a:solidFill>
                  <a:srgbClr val="39493A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39" name="Graphic 1">
                <a:extLst>
                  <a:ext uri="{FF2B5EF4-FFF2-40B4-BE49-F238E27FC236}">
                    <a16:creationId xmlns:a16="http://schemas.microsoft.com/office/drawing/2014/main" id="{052A0C02-BB65-40E4-B611-91C6F3293A60}"/>
                  </a:ext>
                </a:extLst>
              </p:cNvPr>
              <p:cNvGrpSpPr/>
              <p:nvPr/>
            </p:nvGrpSpPr>
            <p:grpSpPr>
              <a:xfrm>
                <a:off x="7786827" y="3932761"/>
                <a:ext cx="235100" cy="293997"/>
                <a:chOff x="7786827" y="3932761"/>
                <a:chExt cx="235100" cy="293997"/>
              </a:xfrm>
            </p:grpSpPr>
            <p:sp>
              <p:nvSpPr>
                <p:cNvPr id="340" name="Freeform: Shape 339">
                  <a:extLst>
                    <a:ext uri="{FF2B5EF4-FFF2-40B4-BE49-F238E27FC236}">
                      <a16:creationId xmlns:a16="http://schemas.microsoft.com/office/drawing/2014/main" id="{5D7454D0-8F42-4132-9F5B-6D02FE3F7FC1}"/>
                    </a:ext>
                  </a:extLst>
                </p:cNvPr>
                <p:cNvSpPr/>
                <p:nvPr/>
              </p:nvSpPr>
              <p:spPr>
                <a:xfrm>
                  <a:off x="7842593" y="3932761"/>
                  <a:ext cx="61126" cy="61170"/>
                </a:xfrm>
                <a:custGeom>
                  <a:avLst/>
                  <a:gdLst>
                    <a:gd name="connsiteX0" fmla="*/ 2643 w 61126"/>
                    <a:gd name="connsiteY0" fmla="*/ 43088 h 61170"/>
                    <a:gd name="connsiteX1" fmla="*/ 43044 w 61126"/>
                    <a:gd name="connsiteY1" fmla="*/ 58484 h 61170"/>
                    <a:gd name="connsiteX2" fmla="*/ 58440 w 61126"/>
                    <a:gd name="connsiteY2" fmla="*/ 18083 h 61170"/>
                    <a:gd name="connsiteX3" fmla="*/ 18038 w 61126"/>
                    <a:gd name="connsiteY3" fmla="*/ 2687 h 61170"/>
                    <a:gd name="connsiteX4" fmla="*/ 2643 w 61126"/>
                    <a:gd name="connsiteY4" fmla="*/ 43088 h 6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126" h="61170">
                      <a:moveTo>
                        <a:pt x="2643" y="43088"/>
                      </a:moveTo>
                      <a:cubicBezTo>
                        <a:pt x="9566" y="58484"/>
                        <a:pt x="27648" y="65407"/>
                        <a:pt x="43044" y="58484"/>
                      </a:cubicBezTo>
                      <a:cubicBezTo>
                        <a:pt x="58440" y="51561"/>
                        <a:pt x="65363" y="33479"/>
                        <a:pt x="58440" y="18083"/>
                      </a:cubicBezTo>
                      <a:cubicBezTo>
                        <a:pt x="51517" y="2687"/>
                        <a:pt x="33434" y="-4236"/>
                        <a:pt x="18038" y="2687"/>
                      </a:cubicBezTo>
                      <a:cubicBezTo>
                        <a:pt x="2643" y="9610"/>
                        <a:pt x="-4177" y="27692"/>
                        <a:pt x="2643" y="43088"/>
                      </a:cubicBezTo>
                      <a:close/>
                    </a:path>
                  </a:pathLst>
                </a:custGeom>
                <a:solidFill>
                  <a:srgbClr val="BE9738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BED08CF2-7C74-41DC-8983-D990D76A56E6}"/>
                    </a:ext>
                  </a:extLst>
                </p:cNvPr>
                <p:cNvSpPr/>
                <p:nvPr/>
              </p:nvSpPr>
              <p:spPr>
                <a:xfrm>
                  <a:off x="7786827" y="3959317"/>
                  <a:ext cx="235100" cy="267441"/>
                </a:xfrm>
                <a:custGeom>
                  <a:avLst/>
                  <a:gdLst>
                    <a:gd name="connsiteX0" fmla="*/ 24828 w 235100"/>
                    <a:gd name="connsiteY0" fmla="*/ 110975 h 267441"/>
                    <a:gd name="connsiteX1" fmla="*/ 5092 w 235100"/>
                    <a:gd name="connsiteY1" fmla="*/ 162742 h 267441"/>
                    <a:gd name="connsiteX2" fmla="*/ 49626 w 235100"/>
                    <a:gd name="connsiteY2" fmla="*/ 262350 h 267441"/>
                    <a:gd name="connsiteX3" fmla="*/ 149131 w 235100"/>
                    <a:gd name="connsiteY3" fmla="*/ 217816 h 267441"/>
                    <a:gd name="connsiteX4" fmla="*/ 168867 w 235100"/>
                    <a:gd name="connsiteY4" fmla="*/ 166048 h 267441"/>
                    <a:gd name="connsiteX5" fmla="*/ 218568 w 235100"/>
                    <a:gd name="connsiteY5" fmla="*/ 119757 h 267441"/>
                    <a:gd name="connsiteX6" fmla="*/ 235100 w 235100"/>
                    <a:gd name="connsiteY6" fmla="*/ 76360 h 267441"/>
                    <a:gd name="connsiteX7" fmla="*/ 35057 w 235100"/>
                    <a:gd name="connsiteY7" fmla="*/ 0 h 267441"/>
                    <a:gd name="connsiteX8" fmla="*/ 18525 w 235100"/>
                    <a:gd name="connsiteY8" fmla="*/ 43398 h 267441"/>
                    <a:gd name="connsiteX9" fmla="*/ 24828 w 235100"/>
                    <a:gd name="connsiteY9" fmla="*/ 110975 h 267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35100" h="267441">
                      <a:moveTo>
                        <a:pt x="24828" y="110975"/>
                      </a:moveTo>
                      <a:lnTo>
                        <a:pt x="5092" y="162742"/>
                      </a:lnTo>
                      <a:cubicBezTo>
                        <a:pt x="-10097" y="202523"/>
                        <a:pt x="9845" y="247161"/>
                        <a:pt x="49626" y="262350"/>
                      </a:cubicBezTo>
                      <a:cubicBezTo>
                        <a:pt x="89408" y="277539"/>
                        <a:pt x="133942" y="257597"/>
                        <a:pt x="149131" y="217816"/>
                      </a:cubicBezTo>
                      <a:lnTo>
                        <a:pt x="168867" y="166048"/>
                      </a:lnTo>
                      <a:cubicBezTo>
                        <a:pt x="177753" y="142903"/>
                        <a:pt x="196559" y="126474"/>
                        <a:pt x="218568" y="119757"/>
                      </a:cubicBezTo>
                      <a:lnTo>
                        <a:pt x="235100" y="76360"/>
                      </a:lnTo>
                      <a:lnTo>
                        <a:pt x="35057" y="0"/>
                      </a:lnTo>
                      <a:lnTo>
                        <a:pt x="18525" y="43398"/>
                      </a:lnTo>
                      <a:cubicBezTo>
                        <a:pt x="30614" y="63030"/>
                        <a:pt x="33714" y="87829"/>
                        <a:pt x="24828" y="110975"/>
                      </a:cubicBezTo>
                      <a:close/>
                    </a:path>
                  </a:pathLst>
                </a:custGeom>
                <a:solidFill>
                  <a:srgbClr val="DDC731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13744D0C-0A5A-4B7D-8C8D-208AE0039311}"/>
                    </a:ext>
                  </a:extLst>
                </p:cNvPr>
                <p:cNvSpPr/>
                <p:nvPr/>
              </p:nvSpPr>
              <p:spPr>
                <a:xfrm>
                  <a:off x="7812745" y="4048766"/>
                  <a:ext cx="95049" cy="134301"/>
                </a:xfrm>
                <a:custGeom>
                  <a:avLst/>
                  <a:gdLst>
                    <a:gd name="connsiteX0" fmla="*/ 72272 w 95049"/>
                    <a:gd name="connsiteY0" fmla="*/ 2306 h 134301"/>
                    <a:gd name="connsiteX1" fmla="*/ 92731 w 95049"/>
                    <a:gd name="connsiteY1" fmla="*/ 47977 h 134301"/>
                    <a:gd name="connsiteX2" fmla="*/ 68448 w 95049"/>
                    <a:gd name="connsiteY2" fmla="*/ 111524 h 134301"/>
                    <a:gd name="connsiteX3" fmla="*/ 22777 w 95049"/>
                    <a:gd name="connsiteY3" fmla="*/ 131983 h 134301"/>
                    <a:gd name="connsiteX4" fmla="*/ 22777 w 95049"/>
                    <a:gd name="connsiteY4" fmla="*/ 131983 h 134301"/>
                    <a:gd name="connsiteX5" fmla="*/ 2318 w 95049"/>
                    <a:gd name="connsiteY5" fmla="*/ 86312 h 134301"/>
                    <a:gd name="connsiteX6" fmla="*/ 26601 w 95049"/>
                    <a:gd name="connsiteY6" fmla="*/ 22765 h 134301"/>
                    <a:gd name="connsiteX7" fmla="*/ 72272 w 95049"/>
                    <a:gd name="connsiteY7" fmla="*/ 2306 h 134301"/>
                    <a:gd name="connsiteX8" fmla="*/ 72272 w 95049"/>
                    <a:gd name="connsiteY8" fmla="*/ 2306 h 134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9" h="134301">
                      <a:moveTo>
                        <a:pt x="72272" y="2306"/>
                      </a:moveTo>
                      <a:cubicBezTo>
                        <a:pt x="90561" y="9229"/>
                        <a:pt x="99654" y="29688"/>
                        <a:pt x="92731" y="47977"/>
                      </a:cubicBezTo>
                      <a:lnTo>
                        <a:pt x="68448" y="111524"/>
                      </a:lnTo>
                      <a:cubicBezTo>
                        <a:pt x="61525" y="129813"/>
                        <a:pt x="41067" y="138906"/>
                        <a:pt x="22777" y="131983"/>
                      </a:cubicBezTo>
                      <a:lnTo>
                        <a:pt x="22777" y="131983"/>
                      </a:lnTo>
                      <a:cubicBezTo>
                        <a:pt x="4488" y="125060"/>
                        <a:pt x="-4605" y="104601"/>
                        <a:pt x="2318" y="86312"/>
                      </a:cubicBezTo>
                      <a:lnTo>
                        <a:pt x="26601" y="22765"/>
                      </a:lnTo>
                      <a:cubicBezTo>
                        <a:pt x="33627" y="4579"/>
                        <a:pt x="54086" y="-4617"/>
                        <a:pt x="72272" y="2306"/>
                      </a:cubicBezTo>
                      <a:lnTo>
                        <a:pt x="72272" y="2306"/>
                      </a:lnTo>
                      <a:close/>
                    </a:path>
                  </a:pathLst>
                </a:custGeom>
                <a:solidFill>
                  <a:srgbClr val="F5DB70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71E4B53C-48AB-4325-BE14-FCDCA2DC82DD}"/>
                  </a:ext>
                </a:extLst>
              </p:cNvPr>
              <p:cNvSpPr/>
              <p:nvPr/>
            </p:nvSpPr>
            <p:spPr>
              <a:xfrm>
                <a:off x="7818957" y="4174000"/>
                <a:ext cx="66919" cy="66919"/>
              </a:xfrm>
              <a:custGeom>
                <a:avLst/>
                <a:gdLst>
                  <a:gd name="connsiteX0" fmla="*/ 2926 w 66919"/>
                  <a:gd name="connsiteY0" fmla="*/ 47151 h 66919"/>
                  <a:gd name="connsiteX1" fmla="*/ 47151 w 66919"/>
                  <a:gd name="connsiteY1" fmla="*/ 63993 h 66919"/>
                  <a:gd name="connsiteX2" fmla="*/ 63993 w 66919"/>
                  <a:gd name="connsiteY2" fmla="*/ 19769 h 66919"/>
                  <a:gd name="connsiteX3" fmla="*/ 19769 w 66919"/>
                  <a:gd name="connsiteY3" fmla="*/ 2926 h 66919"/>
                  <a:gd name="connsiteX4" fmla="*/ 2926 w 66919"/>
                  <a:gd name="connsiteY4" fmla="*/ 47151 h 66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919" h="66919">
                    <a:moveTo>
                      <a:pt x="2926" y="47151"/>
                    </a:moveTo>
                    <a:cubicBezTo>
                      <a:pt x="10469" y="63993"/>
                      <a:pt x="30308" y="71536"/>
                      <a:pt x="47151" y="63993"/>
                    </a:cubicBezTo>
                    <a:cubicBezTo>
                      <a:pt x="63993" y="56450"/>
                      <a:pt x="71536" y="36611"/>
                      <a:pt x="63993" y="19769"/>
                    </a:cubicBezTo>
                    <a:cubicBezTo>
                      <a:pt x="56450" y="2926"/>
                      <a:pt x="36611" y="-4617"/>
                      <a:pt x="19769" y="2926"/>
                    </a:cubicBezTo>
                    <a:cubicBezTo>
                      <a:pt x="2926" y="10573"/>
                      <a:pt x="-4617" y="30308"/>
                      <a:pt x="2926" y="47151"/>
                    </a:cubicBezTo>
                    <a:close/>
                  </a:path>
                </a:pathLst>
              </a:custGeom>
              <a:solidFill>
                <a:srgbClr val="A32330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2B685962-5138-4272-B82A-85728776DE43}"/>
                  </a:ext>
                </a:extLst>
              </p:cNvPr>
              <p:cNvSpPr/>
              <p:nvPr/>
            </p:nvSpPr>
            <p:spPr>
              <a:xfrm>
                <a:off x="7804181" y="4225354"/>
                <a:ext cx="66919" cy="66919"/>
              </a:xfrm>
              <a:custGeom>
                <a:avLst/>
                <a:gdLst>
                  <a:gd name="connsiteX0" fmla="*/ 2926 w 66919"/>
                  <a:gd name="connsiteY0" fmla="*/ 47151 h 66919"/>
                  <a:gd name="connsiteX1" fmla="*/ 47151 w 66919"/>
                  <a:gd name="connsiteY1" fmla="*/ 63993 h 66919"/>
                  <a:gd name="connsiteX2" fmla="*/ 63993 w 66919"/>
                  <a:gd name="connsiteY2" fmla="*/ 19769 h 66919"/>
                  <a:gd name="connsiteX3" fmla="*/ 19769 w 66919"/>
                  <a:gd name="connsiteY3" fmla="*/ 2926 h 66919"/>
                  <a:gd name="connsiteX4" fmla="*/ 2926 w 66919"/>
                  <a:gd name="connsiteY4" fmla="*/ 47151 h 66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919" h="66919">
                    <a:moveTo>
                      <a:pt x="2926" y="47151"/>
                    </a:moveTo>
                    <a:cubicBezTo>
                      <a:pt x="10469" y="63993"/>
                      <a:pt x="30308" y="71536"/>
                      <a:pt x="47151" y="63993"/>
                    </a:cubicBezTo>
                    <a:cubicBezTo>
                      <a:pt x="63993" y="56450"/>
                      <a:pt x="71536" y="36611"/>
                      <a:pt x="63993" y="19769"/>
                    </a:cubicBezTo>
                    <a:cubicBezTo>
                      <a:pt x="56450" y="2926"/>
                      <a:pt x="36715" y="-4617"/>
                      <a:pt x="19769" y="2926"/>
                    </a:cubicBezTo>
                    <a:cubicBezTo>
                      <a:pt x="2926" y="10469"/>
                      <a:pt x="-4617" y="30308"/>
                      <a:pt x="2926" y="47151"/>
                    </a:cubicBezTo>
                    <a:close/>
                  </a:path>
                </a:pathLst>
              </a:custGeom>
              <a:solidFill>
                <a:srgbClr val="BD36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0EBBB143-27D9-4017-807A-3AE2BB0EF09B}"/>
                  </a:ext>
                </a:extLst>
              </p:cNvPr>
              <p:cNvSpPr/>
              <p:nvPr/>
            </p:nvSpPr>
            <p:spPr>
              <a:xfrm>
                <a:off x="7761094" y="4187639"/>
                <a:ext cx="66919" cy="66919"/>
              </a:xfrm>
              <a:custGeom>
                <a:avLst/>
                <a:gdLst>
                  <a:gd name="connsiteX0" fmla="*/ 2926 w 66919"/>
                  <a:gd name="connsiteY0" fmla="*/ 47151 h 66919"/>
                  <a:gd name="connsiteX1" fmla="*/ 47151 w 66919"/>
                  <a:gd name="connsiteY1" fmla="*/ 63993 h 66919"/>
                  <a:gd name="connsiteX2" fmla="*/ 63993 w 66919"/>
                  <a:gd name="connsiteY2" fmla="*/ 19769 h 66919"/>
                  <a:gd name="connsiteX3" fmla="*/ 19769 w 66919"/>
                  <a:gd name="connsiteY3" fmla="*/ 2926 h 66919"/>
                  <a:gd name="connsiteX4" fmla="*/ 2926 w 66919"/>
                  <a:gd name="connsiteY4" fmla="*/ 47151 h 66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919" h="66919">
                    <a:moveTo>
                      <a:pt x="2926" y="47151"/>
                    </a:moveTo>
                    <a:cubicBezTo>
                      <a:pt x="10469" y="63993"/>
                      <a:pt x="30308" y="71536"/>
                      <a:pt x="47151" y="63993"/>
                    </a:cubicBezTo>
                    <a:cubicBezTo>
                      <a:pt x="63993" y="56450"/>
                      <a:pt x="71536" y="36714"/>
                      <a:pt x="63993" y="19769"/>
                    </a:cubicBezTo>
                    <a:cubicBezTo>
                      <a:pt x="56450" y="2926"/>
                      <a:pt x="36611" y="-4617"/>
                      <a:pt x="19769" y="2926"/>
                    </a:cubicBezTo>
                    <a:cubicBezTo>
                      <a:pt x="2926" y="10469"/>
                      <a:pt x="-4617" y="30308"/>
                      <a:pt x="2926" y="47151"/>
                    </a:cubicBezTo>
                    <a:close/>
                  </a:path>
                </a:pathLst>
              </a:custGeom>
              <a:solidFill>
                <a:srgbClr val="BD36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46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7816924" y="6252374"/>
              <a:ext cx="941422" cy="82559"/>
              <a:chOff x="7816924" y="6252374"/>
              <a:chExt cx="941422" cy="82559"/>
            </a:xfrm>
            <a:noFill/>
          </p:grpSpPr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6AEF1066-CBED-465A-A585-9004639DEE8F}"/>
                  </a:ext>
                </a:extLst>
              </p:cNvPr>
              <p:cNvSpPr/>
              <p:nvPr/>
            </p:nvSpPr>
            <p:spPr>
              <a:xfrm>
                <a:off x="7884087" y="6292155"/>
                <a:ext cx="260903" cy="10332"/>
              </a:xfrm>
              <a:custGeom>
                <a:avLst/>
                <a:gdLst>
                  <a:gd name="connsiteX0" fmla="*/ 260903 w 260903"/>
                  <a:gd name="connsiteY0" fmla="*/ 0 h 10332"/>
                  <a:gd name="connsiteX1" fmla="*/ 0 w 260903"/>
                  <a:gd name="connsiteY1" fmla="*/ 0 h 1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903" h="10332">
                    <a:moveTo>
                      <a:pt x="260903" y="0"/>
                    </a:moveTo>
                    <a:cubicBezTo>
                      <a:pt x="139700" y="0"/>
                      <a:pt x="36888" y="0"/>
                      <a:pt x="0" y="0"/>
                    </a:cubicBezTo>
                  </a:path>
                </a:pathLst>
              </a:custGeom>
              <a:noFill/>
              <a:ln w="11525" cap="rnd">
                <a:solidFill>
                  <a:srgbClr val="1616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6EA8F7B3-22CD-44E8-8B01-254A136EFDCC}"/>
                  </a:ext>
                </a:extLst>
              </p:cNvPr>
              <p:cNvSpPr/>
              <p:nvPr/>
            </p:nvSpPr>
            <p:spPr>
              <a:xfrm>
                <a:off x="8216597" y="6292155"/>
                <a:ext cx="479545" cy="10332"/>
              </a:xfrm>
              <a:custGeom>
                <a:avLst/>
                <a:gdLst>
                  <a:gd name="connsiteX0" fmla="*/ 479546 w 479545"/>
                  <a:gd name="connsiteY0" fmla="*/ 0 h 10332"/>
                  <a:gd name="connsiteX1" fmla="*/ 0 w 479545"/>
                  <a:gd name="connsiteY1" fmla="*/ 0 h 1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9545" h="10332">
                    <a:moveTo>
                      <a:pt x="479546" y="0"/>
                    </a:moveTo>
                    <a:cubicBezTo>
                      <a:pt x="416309" y="0"/>
                      <a:pt x="196943" y="0"/>
                      <a:pt x="0" y="0"/>
                    </a:cubicBezTo>
                  </a:path>
                </a:pathLst>
              </a:custGeom>
              <a:noFill/>
              <a:ln w="11525" cap="rnd">
                <a:solidFill>
                  <a:srgbClr val="1616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60D33BB6-F54D-46B0-A76E-DE12D959C65E}"/>
                  </a:ext>
                </a:extLst>
              </p:cNvPr>
              <p:cNvSpPr/>
              <p:nvPr/>
            </p:nvSpPr>
            <p:spPr>
              <a:xfrm>
                <a:off x="7816924" y="6252374"/>
                <a:ext cx="941422" cy="10332"/>
              </a:xfrm>
              <a:custGeom>
                <a:avLst/>
                <a:gdLst>
                  <a:gd name="connsiteX0" fmla="*/ 941422 w 941422"/>
                  <a:gd name="connsiteY0" fmla="*/ 0 h 10332"/>
                  <a:gd name="connsiteX1" fmla="*/ 788497 w 941422"/>
                  <a:gd name="connsiteY1" fmla="*/ 0 h 10332"/>
                  <a:gd name="connsiteX2" fmla="*/ 756982 w 941422"/>
                  <a:gd name="connsiteY2" fmla="*/ 0 h 10332"/>
                  <a:gd name="connsiteX3" fmla="*/ 0 w 941422"/>
                  <a:gd name="connsiteY3" fmla="*/ 0 h 1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422" h="10332">
                    <a:moveTo>
                      <a:pt x="941422" y="0"/>
                    </a:moveTo>
                    <a:lnTo>
                      <a:pt x="788497" y="0"/>
                    </a:lnTo>
                    <a:lnTo>
                      <a:pt x="756982" y="0"/>
                    </a:lnTo>
                    <a:lnTo>
                      <a:pt x="0" y="0"/>
                    </a:lnTo>
                  </a:path>
                </a:pathLst>
              </a:custGeom>
              <a:noFill/>
              <a:ln w="11525" cap="rnd">
                <a:solidFill>
                  <a:srgbClr val="1616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70EC4F86-1B8E-462D-8BDE-9DE313F13ED5}"/>
                  </a:ext>
                </a:extLst>
              </p:cNvPr>
              <p:cNvSpPr/>
              <p:nvPr/>
            </p:nvSpPr>
            <p:spPr>
              <a:xfrm>
                <a:off x="8020997" y="6334933"/>
                <a:ext cx="416825" cy="10332"/>
              </a:xfrm>
              <a:custGeom>
                <a:avLst/>
                <a:gdLst>
                  <a:gd name="connsiteX0" fmla="*/ 416825 w 416825"/>
                  <a:gd name="connsiteY0" fmla="*/ 0 h 10332"/>
                  <a:gd name="connsiteX1" fmla="*/ 0 w 416825"/>
                  <a:gd name="connsiteY1" fmla="*/ 0 h 1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6825" h="10332">
                    <a:moveTo>
                      <a:pt x="416825" y="0"/>
                    </a:moveTo>
                    <a:cubicBezTo>
                      <a:pt x="258527" y="0"/>
                      <a:pt x="224222" y="0"/>
                      <a:pt x="0" y="0"/>
                    </a:cubicBezTo>
                  </a:path>
                </a:pathLst>
              </a:custGeom>
              <a:noFill/>
              <a:ln w="11525" cap="rnd">
                <a:solidFill>
                  <a:srgbClr val="1616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9E0B3C9F-1721-4E00-B9E2-77A6BCC63FFE}"/>
                  </a:ext>
                </a:extLst>
              </p:cNvPr>
              <p:cNvSpPr/>
              <p:nvPr/>
            </p:nvSpPr>
            <p:spPr>
              <a:xfrm>
                <a:off x="8502919" y="6334933"/>
                <a:ext cx="48150" cy="10332"/>
              </a:xfrm>
              <a:custGeom>
                <a:avLst/>
                <a:gdLst>
                  <a:gd name="connsiteX0" fmla="*/ 48151 w 48150"/>
                  <a:gd name="connsiteY0" fmla="*/ 0 h 10332"/>
                  <a:gd name="connsiteX1" fmla="*/ 0 w 48150"/>
                  <a:gd name="connsiteY1" fmla="*/ 0 h 1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150" h="10332">
                    <a:moveTo>
                      <a:pt x="48151" y="0"/>
                    </a:moveTo>
                    <a:cubicBezTo>
                      <a:pt x="30998" y="0"/>
                      <a:pt x="15086" y="0"/>
                      <a:pt x="0" y="0"/>
                    </a:cubicBezTo>
                  </a:path>
                </a:pathLst>
              </a:custGeom>
              <a:noFill/>
              <a:ln w="11525" cap="rnd">
                <a:solidFill>
                  <a:srgbClr val="1616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63D0C135-2784-4228-A2D9-49B242A93DEC}"/>
                </a:ext>
              </a:extLst>
            </p:cNvPr>
            <p:cNvSpPr/>
            <p:nvPr/>
          </p:nvSpPr>
          <p:spPr>
            <a:xfrm>
              <a:off x="8054992" y="3629597"/>
              <a:ext cx="507857" cy="628337"/>
            </a:xfrm>
            <a:custGeom>
              <a:avLst/>
              <a:gdLst>
                <a:gd name="connsiteX0" fmla="*/ 0 w 507857"/>
                <a:gd name="connsiteY0" fmla="*/ 205623 h 628337"/>
                <a:gd name="connsiteX1" fmla="*/ 205623 w 507857"/>
                <a:gd name="connsiteY1" fmla="*/ 0 h 628337"/>
                <a:gd name="connsiteX2" fmla="*/ 274749 w 507857"/>
                <a:gd name="connsiteY2" fmla="*/ 0 h 628337"/>
                <a:gd name="connsiteX3" fmla="*/ 507858 w 507857"/>
                <a:gd name="connsiteY3" fmla="*/ 233108 h 628337"/>
                <a:gd name="connsiteX4" fmla="*/ 507858 w 507857"/>
                <a:gd name="connsiteY4" fmla="*/ 628338 h 628337"/>
                <a:gd name="connsiteX5" fmla="*/ 316804 w 507857"/>
                <a:gd name="connsiteY5" fmla="*/ 369811 h 628337"/>
                <a:gd name="connsiteX6" fmla="*/ 316804 w 507857"/>
                <a:gd name="connsiteY6" fmla="*/ 305438 h 628337"/>
                <a:gd name="connsiteX7" fmla="*/ 284462 w 507857"/>
                <a:gd name="connsiteY7" fmla="*/ 265553 h 628337"/>
                <a:gd name="connsiteX8" fmla="*/ 0 w 507857"/>
                <a:gd name="connsiteY8" fmla="*/ 265553 h 628337"/>
                <a:gd name="connsiteX9" fmla="*/ 0 w 507857"/>
                <a:gd name="connsiteY9" fmla="*/ 205623 h 628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7857" h="628337">
                  <a:moveTo>
                    <a:pt x="0" y="205623"/>
                  </a:moveTo>
                  <a:cubicBezTo>
                    <a:pt x="0" y="92065"/>
                    <a:pt x="92065" y="0"/>
                    <a:pt x="205623" y="0"/>
                  </a:cubicBezTo>
                  <a:cubicBezTo>
                    <a:pt x="214302" y="0"/>
                    <a:pt x="274749" y="0"/>
                    <a:pt x="274749" y="0"/>
                  </a:cubicBezTo>
                  <a:cubicBezTo>
                    <a:pt x="403289" y="0"/>
                    <a:pt x="507858" y="104568"/>
                    <a:pt x="507858" y="233108"/>
                  </a:cubicBezTo>
                  <a:lnTo>
                    <a:pt x="507858" y="628338"/>
                  </a:lnTo>
                  <a:cubicBezTo>
                    <a:pt x="397193" y="594446"/>
                    <a:pt x="316804" y="491532"/>
                    <a:pt x="316804" y="369811"/>
                  </a:cubicBezTo>
                  <a:lnTo>
                    <a:pt x="316804" y="305438"/>
                  </a:lnTo>
                  <a:cubicBezTo>
                    <a:pt x="316804" y="275369"/>
                    <a:pt x="304405" y="285082"/>
                    <a:pt x="284462" y="265553"/>
                  </a:cubicBezTo>
                  <a:lnTo>
                    <a:pt x="0" y="265553"/>
                  </a:lnTo>
                  <a:lnTo>
                    <a:pt x="0" y="205623"/>
                  </a:ln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07E557F-CC53-46B8-A5C8-BAAB512E06B3}"/>
                </a:ext>
              </a:extLst>
            </p:cNvPr>
            <p:cNvSpPr/>
            <p:nvPr/>
          </p:nvSpPr>
          <p:spPr>
            <a:xfrm>
              <a:off x="8379339" y="3770950"/>
              <a:ext cx="135669" cy="467042"/>
            </a:xfrm>
            <a:custGeom>
              <a:avLst/>
              <a:gdLst>
                <a:gd name="connsiteX0" fmla="*/ 4340 w 135669"/>
                <a:gd name="connsiteY0" fmla="*/ 58380 h 467042"/>
                <a:gd name="connsiteX1" fmla="*/ 62720 w 135669"/>
                <a:gd name="connsiteY1" fmla="*/ 0 h 467042"/>
                <a:gd name="connsiteX2" fmla="*/ 69436 w 135669"/>
                <a:gd name="connsiteY2" fmla="*/ 0 h 467042"/>
                <a:gd name="connsiteX3" fmla="*/ 135670 w 135669"/>
                <a:gd name="connsiteY3" fmla="*/ 66233 h 467042"/>
                <a:gd name="connsiteX4" fmla="*/ 135670 w 135669"/>
                <a:gd name="connsiteY4" fmla="*/ 467043 h 467042"/>
                <a:gd name="connsiteX5" fmla="*/ 0 w 135669"/>
                <a:gd name="connsiteY5" fmla="*/ 292728 h 467042"/>
                <a:gd name="connsiteX6" fmla="*/ 4236 w 135669"/>
                <a:gd name="connsiteY6" fmla="*/ 145383 h 467042"/>
                <a:gd name="connsiteX7" fmla="*/ 4236 w 135669"/>
                <a:gd name="connsiteY7" fmla="*/ 58380 h 467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669" h="467042">
                  <a:moveTo>
                    <a:pt x="4340" y="58380"/>
                  </a:moveTo>
                  <a:cubicBezTo>
                    <a:pt x="4340" y="26142"/>
                    <a:pt x="30482" y="0"/>
                    <a:pt x="62720" y="0"/>
                  </a:cubicBezTo>
                  <a:cubicBezTo>
                    <a:pt x="65200" y="0"/>
                    <a:pt x="69436" y="0"/>
                    <a:pt x="69436" y="0"/>
                  </a:cubicBezTo>
                  <a:cubicBezTo>
                    <a:pt x="105911" y="0"/>
                    <a:pt x="135670" y="29655"/>
                    <a:pt x="135670" y="66233"/>
                  </a:cubicBezTo>
                  <a:lnTo>
                    <a:pt x="135670" y="467043"/>
                  </a:lnTo>
                  <a:cubicBezTo>
                    <a:pt x="68610" y="431291"/>
                    <a:pt x="18392" y="368261"/>
                    <a:pt x="0" y="292728"/>
                  </a:cubicBezTo>
                  <a:cubicBezTo>
                    <a:pt x="2790" y="222052"/>
                    <a:pt x="5476" y="147346"/>
                    <a:pt x="4236" y="145383"/>
                  </a:cubicBezTo>
                  <a:lnTo>
                    <a:pt x="4236" y="58380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3C858944-0DF3-450C-BB7C-62A97F2D5959}"/>
                </a:ext>
              </a:extLst>
            </p:cNvPr>
            <p:cNvSpPr/>
            <p:nvPr/>
          </p:nvSpPr>
          <p:spPr>
            <a:xfrm>
              <a:off x="8515112" y="4163493"/>
              <a:ext cx="163671" cy="163671"/>
            </a:xfrm>
            <a:custGeom>
              <a:avLst/>
              <a:gdLst>
                <a:gd name="connsiteX0" fmla="*/ 0 w 163671"/>
                <a:gd name="connsiteY0" fmla="*/ 81836 h 163671"/>
                <a:gd name="connsiteX1" fmla="*/ 81836 w 163671"/>
                <a:gd name="connsiteY1" fmla="*/ 0 h 163671"/>
                <a:gd name="connsiteX2" fmla="*/ 163672 w 163671"/>
                <a:gd name="connsiteY2" fmla="*/ 81836 h 163671"/>
                <a:gd name="connsiteX3" fmla="*/ 81836 w 163671"/>
                <a:gd name="connsiteY3" fmla="*/ 163672 h 163671"/>
                <a:gd name="connsiteX4" fmla="*/ 0 w 163671"/>
                <a:gd name="connsiteY4" fmla="*/ 81836 h 16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671" h="163671">
                  <a:moveTo>
                    <a:pt x="0" y="81836"/>
                  </a:moveTo>
                  <a:cubicBezTo>
                    <a:pt x="0" y="36681"/>
                    <a:pt x="36682" y="0"/>
                    <a:pt x="81836" y="0"/>
                  </a:cubicBezTo>
                  <a:cubicBezTo>
                    <a:pt x="126990" y="0"/>
                    <a:pt x="163672" y="36578"/>
                    <a:pt x="163672" y="81836"/>
                  </a:cubicBezTo>
                  <a:cubicBezTo>
                    <a:pt x="163672" y="126990"/>
                    <a:pt x="126990" y="163672"/>
                    <a:pt x="81836" y="163672"/>
                  </a:cubicBezTo>
                  <a:cubicBezTo>
                    <a:pt x="36578" y="163568"/>
                    <a:pt x="0" y="126990"/>
                    <a:pt x="0" y="81836"/>
                  </a:cubicBez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AA2616FB-4B1C-41C1-9CE3-189B8A437288}"/>
                </a:ext>
              </a:extLst>
            </p:cNvPr>
            <p:cNvSpPr/>
            <p:nvPr/>
          </p:nvSpPr>
          <p:spPr>
            <a:xfrm>
              <a:off x="8154930" y="5118991"/>
              <a:ext cx="125276" cy="860493"/>
            </a:xfrm>
            <a:custGeom>
              <a:avLst/>
              <a:gdLst>
                <a:gd name="connsiteX0" fmla="*/ 125110 w 125276"/>
                <a:gd name="connsiteY0" fmla="*/ 851297 h 860493"/>
                <a:gd name="connsiteX1" fmla="*/ 113227 w 125276"/>
                <a:gd name="connsiteY1" fmla="*/ 316575 h 860493"/>
                <a:gd name="connsiteX2" fmla="*/ 125213 w 125276"/>
                <a:gd name="connsiteY2" fmla="*/ 57841 h 860493"/>
                <a:gd name="connsiteX3" fmla="*/ 72619 w 125276"/>
                <a:gd name="connsiteY3" fmla="*/ 81 h 860493"/>
                <a:gd name="connsiteX4" fmla="*/ 14859 w 125276"/>
                <a:gd name="connsiteY4" fmla="*/ 52675 h 860493"/>
                <a:gd name="connsiteX5" fmla="*/ 2873 w 125276"/>
                <a:gd name="connsiteY5" fmla="*/ 311408 h 860493"/>
                <a:gd name="connsiteX6" fmla="*/ 14962 w 125276"/>
                <a:gd name="connsiteY6" fmla="*/ 860494 h 860493"/>
                <a:gd name="connsiteX7" fmla="*/ 125110 w 125276"/>
                <a:gd name="connsiteY7" fmla="*/ 851297 h 86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276" h="860493">
                  <a:moveTo>
                    <a:pt x="125110" y="851297"/>
                  </a:moveTo>
                  <a:cubicBezTo>
                    <a:pt x="112091" y="697029"/>
                    <a:pt x="106718" y="457204"/>
                    <a:pt x="113227" y="316575"/>
                  </a:cubicBezTo>
                  <a:lnTo>
                    <a:pt x="125213" y="57841"/>
                  </a:lnTo>
                  <a:cubicBezTo>
                    <a:pt x="126660" y="27359"/>
                    <a:pt x="103101" y="1527"/>
                    <a:pt x="72619" y="81"/>
                  </a:cubicBezTo>
                  <a:cubicBezTo>
                    <a:pt x="42241" y="-1572"/>
                    <a:pt x="16305" y="22296"/>
                    <a:pt x="14859" y="52675"/>
                  </a:cubicBezTo>
                  <a:lnTo>
                    <a:pt x="2873" y="311408"/>
                  </a:lnTo>
                  <a:cubicBezTo>
                    <a:pt x="-3843" y="455964"/>
                    <a:pt x="1633" y="702299"/>
                    <a:pt x="14962" y="860494"/>
                  </a:cubicBezTo>
                  <a:lnTo>
                    <a:pt x="125110" y="851297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3DD8CC29-7C03-45B8-9CCD-063BD4AA9039}"/>
                </a:ext>
              </a:extLst>
            </p:cNvPr>
            <p:cNvSpPr/>
            <p:nvPr/>
          </p:nvSpPr>
          <p:spPr>
            <a:xfrm>
              <a:off x="8030916" y="5172905"/>
              <a:ext cx="588350" cy="148378"/>
            </a:xfrm>
            <a:custGeom>
              <a:avLst/>
              <a:gdLst>
                <a:gd name="connsiteX0" fmla="*/ 588350 w 588350"/>
                <a:gd name="connsiteY0" fmla="*/ 0 h 148378"/>
                <a:gd name="connsiteX1" fmla="*/ 373944 w 588350"/>
                <a:gd name="connsiteY1" fmla="*/ 148379 h 148378"/>
                <a:gd name="connsiteX2" fmla="*/ 214406 w 588350"/>
                <a:gd name="connsiteY2" fmla="*/ 148379 h 148378"/>
                <a:gd name="connsiteX3" fmla="*/ 0 w 588350"/>
                <a:gd name="connsiteY3" fmla="*/ 0 h 148378"/>
                <a:gd name="connsiteX4" fmla="*/ 588350 w 588350"/>
                <a:gd name="connsiteY4" fmla="*/ 0 h 14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8350" h="148378">
                  <a:moveTo>
                    <a:pt x="588350" y="0"/>
                  </a:moveTo>
                  <a:cubicBezTo>
                    <a:pt x="555595" y="86692"/>
                    <a:pt x="472106" y="148379"/>
                    <a:pt x="373944" y="148379"/>
                  </a:cubicBezTo>
                  <a:lnTo>
                    <a:pt x="214406" y="148379"/>
                  </a:lnTo>
                  <a:cubicBezTo>
                    <a:pt x="116244" y="148379"/>
                    <a:pt x="32755" y="86589"/>
                    <a:pt x="0" y="0"/>
                  </a:cubicBezTo>
                  <a:lnTo>
                    <a:pt x="588350" y="0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E38EE290-770C-4DA8-AE33-3A36AABB3485}"/>
                </a:ext>
              </a:extLst>
            </p:cNvPr>
            <p:cNvSpPr/>
            <p:nvPr/>
          </p:nvSpPr>
          <p:spPr>
            <a:xfrm>
              <a:off x="8013247" y="4250599"/>
              <a:ext cx="621518" cy="918173"/>
            </a:xfrm>
            <a:custGeom>
              <a:avLst/>
              <a:gdLst>
                <a:gd name="connsiteX0" fmla="*/ 108805 w 621518"/>
                <a:gd name="connsiteY0" fmla="*/ 491428 h 918173"/>
                <a:gd name="connsiteX1" fmla="*/ 137943 w 621518"/>
                <a:gd name="connsiteY1" fmla="*/ 412589 h 918173"/>
                <a:gd name="connsiteX2" fmla="*/ 137943 w 621518"/>
                <a:gd name="connsiteY2" fmla="*/ 0 h 918173"/>
                <a:gd name="connsiteX3" fmla="*/ 279296 w 621518"/>
                <a:gd name="connsiteY3" fmla="*/ 0 h 918173"/>
                <a:gd name="connsiteX4" fmla="*/ 621519 w 621518"/>
                <a:gd name="connsiteY4" fmla="*/ 342223 h 918173"/>
                <a:gd name="connsiteX5" fmla="*/ 621312 w 621518"/>
                <a:gd name="connsiteY5" fmla="*/ 577811 h 918173"/>
                <a:gd name="connsiteX6" fmla="*/ 586697 w 621518"/>
                <a:gd name="connsiteY6" fmla="*/ 646110 h 918173"/>
                <a:gd name="connsiteX7" fmla="*/ 586697 w 621518"/>
                <a:gd name="connsiteY7" fmla="*/ 646110 h 918173"/>
                <a:gd name="connsiteX8" fmla="*/ 586697 w 621518"/>
                <a:gd name="connsiteY8" fmla="*/ 744272 h 918173"/>
                <a:gd name="connsiteX9" fmla="*/ 586697 w 621518"/>
                <a:gd name="connsiteY9" fmla="*/ 744272 h 918173"/>
                <a:gd name="connsiteX10" fmla="*/ 621105 w 621518"/>
                <a:gd name="connsiteY10" fmla="*/ 812469 h 918173"/>
                <a:gd name="connsiteX11" fmla="*/ 621002 w 621518"/>
                <a:gd name="connsiteY11" fmla="*/ 918173 h 918173"/>
                <a:gd name="connsiteX12" fmla="*/ 104 w 621518"/>
                <a:gd name="connsiteY12" fmla="*/ 918173 h 918173"/>
                <a:gd name="connsiteX13" fmla="*/ 0 w 621518"/>
                <a:gd name="connsiteY13" fmla="*/ 779920 h 918173"/>
                <a:gd name="connsiteX14" fmla="*/ 108805 w 621518"/>
                <a:gd name="connsiteY14" fmla="*/ 491428 h 91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1518" h="918173">
                  <a:moveTo>
                    <a:pt x="108805" y="491428"/>
                  </a:moveTo>
                  <a:cubicBezTo>
                    <a:pt x="127920" y="469729"/>
                    <a:pt x="137943" y="441521"/>
                    <a:pt x="137943" y="412589"/>
                  </a:cubicBezTo>
                  <a:lnTo>
                    <a:pt x="137943" y="0"/>
                  </a:lnTo>
                  <a:lnTo>
                    <a:pt x="279296" y="0"/>
                  </a:lnTo>
                  <a:cubicBezTo>
                    <a:pt x="468283" y="0"/>
                    <a:pt x="621519" y="153236"/>
                    <a:pt x="621519" y="342223"/>
                  </a:cubicBezTo>
                  <a:lnTo>
                    <a:pt x="621312" y="577811"/>
                  </a:lnTo>
                  <a:cubicBezTo>
                    <a:pt x="621312" y="604779"/>
                    <a:pt x="608499" y="630095"/>
                    <a:pt x="586697" y="646110"/>
                  </a:cubicBezTo>
                  <a:lnTo>
                    <a:pt x="586697" y="646110"/>
                  </a:lnTo>
                  <a:lnTo>
                    <a:pt x="586697" y="744272"/>
                  </a:lnTo>
                  <a:lnTo>
                    <a:pt x="586697" y="744272"/>
                  </a:lnTo>
                  <a:cubicBezTo>
                    <a:pt x="608396" y="760185"/>
                    <a:pt x="621105" y="785603"/>
                    <a:pt x="621105" y="812469"/>
                  </a:cubicBezTo>
                  <a:lnTo>
                    <a:pt x="621002" y="918173"/>
                  </a:lnTo>
                  <a:lnTo>
                    <a:pt x="104" y="918173"/>
                  </a:lnTo>
                  <a:cubicBezTo>
                    <a:pt x="104" y="918173"/>
                    <a:pt x="0" y="801826"/>
                    <a:pt x="0" y="779920"/>
                  </a:cubicBezTo>
                  <a:cubicBezTo>
                    <a:pt x="-103" y="669359"/>
                    <a:pt x="41125" y="568408"/>
                    <a:pt x="108805" y="491428"/>
                  </a:cubicBez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F921A700-B592-4BD4-B294-BBA46D756E08}"/>
                </a:ext>
              </a:extLst>
            </p:cNvPr>
            <p:cNvSpPr/>
            <p:nvPr/>
          </p:nvSpPr>
          <p:spPr>
            <a:xfrm>
              <a:off x="8514802" y="4851038"/>
              <a:ext cx="39264" cy="212235"/>
            </a:xfrm>
            <a:custGeom>
              <a:avLst/>
              <a:gdLst>
                <a:gd name="connsiteX0" fmla="*/ 0 w 39264"/>
                <a:gd name="connsiteY0" fmla="*/ 192603 h 212235"/>
                <a:gd name="connsiteX1" fmla="*/ 19632 w 39264"/>
                <a:gd name="connsiteY1" fmla="*/ 212236 h 212235"/>
                <a:gd name="connsiteX2" fmla="*/ 19632 w 39264"/>
                <a:gd name="connsiteY2" fmla="*/ 212236 h 212235"/>
                <a:gd name="connsiteX3" fmla="*/ 39265 w 39264"/>
                <a:gd name="connsiteY3" fmla="*/ 192603 h 212235"/>
                <a:gd name="connsiteX4" fmla="*/ 39265 w 39264"/>
                <a:gd name="connsiteY4" fmla="*/ 19632 h 212235"/>
                <a:gd name="connsiteX5" fmla="*/ 19632 w 39264"/>
                <a:gd name="connsiteY5" fmla="*/ 0 h 212235"/>
                <a:gd name="connsiteX6" fmla="*/ 19632 w 39264"/>
                <a:gd name="connsiteY6" fmla="*/ 0 h 212235"/>
                <a:gd name="connsiteX7" fmla="*/ 0 w 39264"/>
                <a:gd name="connsiteY7" fmla="*/ 19632 h 212235"/>
                <a:gd name="connsiteX8" fmla="*/ 0 w 39264"/>
                <a:gd name="connsiteY8" fmla="*/ 192603 h 2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264" h="212235">
                  <a:moveTo>
                    <a:pt x="0" y="192603"/>
                  </a:moveTo>
                  <a:cubicBezTo>
                    <a:pt x="0" y="203453"/>
                    <a:pt x="8783" y="212236"/>
                    <a:pt x="19632" y="212236"/>
                  </a:cubicBezTo>
                  <a:lnTo>
                    <a:pt x="19632" y="212236"/>
                  </a:lnTo>
                  <a:cubicBezTo>
                    <a:pt x="30482" y="212236"/>
                    <a:pt x="39265" y="203453"/>
                    <a:pt x="39265" y="192603"/>
                  </a:cubicBezTo>
                  <a:lnTo>
                    <a:pt x="39265" y="19632"/>
                  </a:lnTo>
                  <a:cubicBezTo>
                    <a:pt x="39265" y="8783"/>
                    <a:pt x="30482" y="0"/>
                    <a:pt x="19632" y="0"/>
                  </a:cubicBezTo>
                  <a:lnTo>
                    <a:pt x="19632" y="0"/>
                  </a:lnTo>
                  <a:cubicBezTo>
                    <a:pt x="8783" y="0"/>
                    <a:pt x="0" y="8783"/>
                    <a:pt x="0" y="19632"/>
                  </a:cubicBezTo>
                  <a:lnTo>
                    <a:pt x="0" y="192603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3927B41-31D1-4553-B1DA-FE1CEEB7A316}"/>
                </a:ext>
              </a:extLst>
            </p:cNvPr>
            <p:cNvSpPr/>
            <p:nvPr/>
          </p:nvSpPr>
          <p:spPr>
            <a:xfrm>
              <a:off x="8436789" y="4851038"/>
              <a:ext cx="39264" cy="212235"/>
            </a:xfrm>
            <a:custGeom>
              <a:avLst/>
              <a:gdLst>
                <a:gd name="connsiteX0" fmla="*/ 0 w 39264"/>
                <a:gd name="connsiteY0" fmla="*/ 192603 h 212235"/>
                <a:gd name="connsiteX1" fmla="*/ 19632 w 39264"/>
                <a:gd name="connsiteY1" fmla="*/ 212236 h 212235"/>
                <a:gd name="connsiteX2" fmla="*/ 19632 w 39264"/>
                <a:gd name="connsiteY2" fmla="*/ 212236 h 212235"/>
                <a:gd name="connsiteX3" fmla="*/ 39265 w 39264"/>
                <a:gd name="connsiteY3" fmla="*/ 192603 h 212235"/>
                <a:gd name="connsiteX4" fmla="*/ 39265 w 39264"/>
                <a:gd name="connsiteY4" fmla="*/ 19632 h 212235"/>
                <a:gd name="connsiteX5" fmla="*/ 19632 w 39264"/>
                <a:gd name="connsiteY5" fmla="*/ 0 h 212235"/>
                <a:gd name="connsiteX6" fmla="*/ 19632 w 39264"/>
                <a:gd name="connsiteY6" fmla="*/ 0 h 212235"/>
                <a:gd name="connsiteX7" fmla="*/ 0 w 39264"/>
                <a:gd name="connsiteY7" fmla="*/ 19632 h 212235"/>
                <a:gd name="connsiteX8" fmla="*/ 0 w 39264"/>
                <a:gd name="connsiteY8" fmla="*/ 192603 h 2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264" h="212235">
                  <a:moveTo>
                    <a:pt x="0" y="192603"/>
                  </a:moveTo>
                  <a:cubicBezTo>
                    <a:pt x="0" y="203453"/>
                    <a:pt x="8783" y="212236"/>
                    <a:pt x="19632" y="212236"/>
                  </a:cubicBezTo>
                  <a:lnTo>
                    <a:pt x="19632" y="212236"/>
                  </a:lnTo>
                  <a:cubicBezTo>
                    <a:pt x="30482" y="212236"/>
                    <a:pt x="39265" y="203453"/>
                    <a:pt x="39265" y="192603"/>
                  </a:cubicBezTo>
                  <a:lnTo>
                    <a:pt x="39265" y="19632"/>
                  </a:lnTo>
                  <a:cubicBezTo>
                    <a:pt x="39265" y="8783"/>
                    <a:pt x="30482" y="0"/>
                    <a:pt x="19632" y="0"/>
                  </a:cubicBezTo>
                  <a:lnTo>
                    <a:pt x="19632" y="0"/>
                  </a:lnTo>
                  <a:cubicBezTo>
                    <a:pt x="8783" y="0"/>
                    <a:pt x="0" y="8783"/>
                    <a:pt x="0" y="19632"/>
                  </a:cubicBezTo>
                  <a:lnTo>
                    <a:pt x="0" y="192603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2F33C759-7832-469B-842F-05CCD628FECB}"/>
                </a:ext>
              </a:extLst>
            </p:cNvPr>
            <p:cNvSpPr/>
            <p:nvPr/>
          </p:nvSpPr>
          <p:spPr>
            <a:xfrm>
              <a:off x="8153360" y="4250495"/>
              <a:ext cx="481302" cy="504964"/>
            </a:xfrm>
            <a:custGeom>
              <a:avLst/>
              <a:gdLst>
                <a:gd name="connsiteX0" fmla="*/ 481302 w 481302"/>
                <a:gd name="connsiteY0" fmla="*/ 342326 h 504964"/>
                <a:gd name="connsiteX1" fmla="*/ 481199 w 481302"/>
                <a:gd name="connsiteY1" fmla="*/ 504965 h 504964"/>
                <a:gd name="connsiteX2" fmla="*/ 141353 w 481302"/>
                <a:gd name="connsiteY2" fmla="*/ 202317 h 504964"/>
                <a:gd name="connsiteX3" fmla="*/ 0 w 481302"/>
                <a:gd name="connsiteY3" fmla="*/ 202317 h 504964"/>
                <a:gd name="connsiteX4" fmla="*/ 0 w 481302"/>
                <a:gd name="connsiteY4" fmla="*/ 0 h 504964"/>
                <a:gd name="connsiteX5" fmla="*/ 139080 w 481302"/>
                <a:gd name="connsiteY5" fmla="*/ 0 h 504964"/>
                <a:gd name="connsiteX6" fmla="*/ 481302 w 481302"/>
                <a:gd name="connsiteY6" fmla="*/ 342326 h 50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1302" h="504964">
                  <a:moveTo>
                    <a:pt x="481302" y="342326"/>
                  </a:moveTo>
                  <a:lnTo>
                    <a:pt x="481199" y="504965"/>
                  </a:lnTo>
                  <a:cubicBezTo>
                    <a:pt x="461567" y="334576"/>
                    <a:pt x="317011" y="202317"/>
                    <a:pt x="141353" y="202317"/>
                  </a:cubicBezTo>
                  <a:lnTo>
                    <a:pt x="0" y="202317"/>
                  </a:lnTo>
                  <a:lnTo>
                    <a:pt x="0" y="0"/>
                  </a:lnTo>
                  <a:lnTo>
                    <a:pt x="139080" y="0"/>
                  </a:lnTo>
                  <a:cubicBezTo>
                    <a:pt x="328067" y="103"/>
                    <a:pt x="481302" y="153339"/>
                    <a:pt x="481302" y="342326"/>
                  </a:cubicBez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AC603879-F677-484E-AFFE-A6D26AC97645}"/>
                </a:ext>
              </a:extLst>
            </p:cNvPr>
            <p:cNvSpPr/>
            <p:nvPr/>
          </p:nvSpPr>
          <p:spPr>
            <a:xfrm>
              <a:off x="8125149" y="4250599"/>
              <a:ext cx="167291" cy="677923"/>
            </a:xfrm>
            <a:custGeom>
              <a:avLst/>
              <a:gdLst>
                <a:gd name="connsiteX0" fmla="*/ 3309 w 167291"/>
                <a:gd name="connsiteY0" fmla="*/ 632884 h 677923"/>
                <a:gd name="connsiteX1" fmla="*/ 69646 w 167291"/>
                <a:gd name="connsiteY1" fmla="*/ 511991 h 677923"/>
                <a:gd name="connsiteX2" fmla="*/ 115834 w 167291"/>
                <a:gd name="connsiteY2" fmla="*/ 372911 h 677923"/>
                <a:gd name="connsiteX3" fmla="*/ 115834 w 167291"/>
                <a:gd name="connsiteY3" fmla="*/ 0 h 677923"/>
                <a:gd name="connsiteX4" fmla="*/ 167291 w 167291"/>
                <a:gd name="connsiteY4" fmla="*/ 0 h 677923"/>
                <a:gd name="connsiteX5" fmla="*/ 167291 w 167291"/>
                <a:gd name="connsiteY5" fmla="*/ 365678 h 677923"/>
                <a:gd name="connsiteX6" fmla="*/ 104261 w 167291"/>
                <a:gd name="connsiteY6" fmla="*/ 551359 h 677923"/>
                <a:gd name="connsiteX7" fmla="*/ 49704 w 167291"/>
                <a:gd name="connsiteY7" fmla="*/ 655617 h 677923"/>
                <a:gd name="connsiteX8" fmla="*/ 3309 w 167291"/>
                <a:gd name="connsiteY8" fmla="*/ 632884 h 677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291" h="677923">
                  <a:moveTo>
                    <a:pt x="3309" y="632884"/>
                  </a:moveTo>
                  <a:cubicBezTo>
                    <a:pt x="19015" y="588867"/>
                    <a:pt x="41541" y="548156"/>
                    <a:pt x="69646" y="511991"/>
                  </a:cubicBezTo>
                  <a:cubicBezTo>
                    <a:pt x="100438" y="472416"/>
                    <a:pt x="115834" y="423025"/>
                    <a:pt x="115834" y="372911"/>
                  </a:cubicBezTo>
                  <a:lnTo>
                    <a:pt x="115834" y="0"/>
                  </a:lnTo>
                  <a:lnTo>
                    <a:pt x="167291" y="0"/>
                  </a:lnTo>
                  <a:lnTo>
                    <a:pt x="167291" y="365678"/>
                  </a:lnTo>
                  <a:cubicBezTo>
                    <a:pt x="167291" y="432841"/>
                    <a:pt x="144352" y="497422"/>
                    <a:pt x="104261" y="551359"/>
                  </a:cubicBezTo>
                  <a:cubicBezTo>
                    <a:pt x="84319" y="578121"/>
                    <a:pt x="64376" y="612425"/>
                    <a:pt x="49704" y="655617"/>
                  </a:cubicBezTo>
                  <a:cubicBezTo>
                    <a:pt x="36271" y="695088"/>
                    <a:pt x="-13120" y="678866"/>
                    <a:pt x="3309" y="632884"/>
                  </a:cubicBez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D739A4F8-8D3B-44B9-8FC8-934BD34BBF70}"/>
                </a:ext>
              </a:extLst>
            </p:cNvPr>
            <p:cNvSpPr/>
            <p:nvPr/>
          </p:nvSpPr>
          <p:spPr>
            <a:xfrm>
              <a:off x="8038314" y="3904450"/>
              <a:ext cx="393101" cy="372704"/>
            </a:xfrm>
            <a:custGeom>
              <a:avLst/>
              <a:gdLst>
                <a:gd name="connsiteX0" fmla="*/ 393102 w 393101"/>
                <a:gd name="connsiteY0" fmla="*/ 0 h 372704"/>
                <a:gd name="connsiteX1" fmla="*/ 393102 w 393101"/>
                <a:gd name="connsiteY1" fmla="*/ 165428 h 372704"/>
                <a:gd name="connsiteX2" fmla="*/ 157101 w 393101"/>
                <a:gd name="connsiteY2" fmla="*/ 372188 h 372704"/>
                <a:gd name="connsiteX3" fmla="*/ 151108 w 393101"/>
                <a:gd name="connsiteY3" fmla="*/ 372498 h 372704"/>
                <a:gd name="connsiteX4" fmla="*/ 147388 w 393101"/>
                <a:gd name="connsiteY4" fmla="*/ 372704 h 372704"/>
                <a:gd name="connsiteX5" fmla="*/ 147078 w 393101"/>
                <a:gd name="connsiteY5" fmla="*/ 372498 h 372704"/>
                <a:gd name="connsiteX6" fmla="*/ 9341 w 393101"/>
                <a:gd name="connsiteY6" fmla="*/ 278056 h 372704"/>
                <a:gd name="connsiteX7" fmla="*/ 23187 w 393101"/>
                <a:gd name="connsiteY7" fmla="*/ 148276 h 372704"/>
                <a:gd name="connsiteX8" fmla="*/ 23187 w 393101"/>
                <a:gd name="connsiteY8" fmla="*/ 310 h 372704"/>
                <a:gd name="connsiteX9" fmla="*/ 393102 w 393101"/>
                <a:gd name="connsiteY9" fmla="*/ 0 h 3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3101" h="372704">
                  <a:moveTo>
                    <a:pt x="393102" y="0"/>
                  </a:moveTo>
                  <a:cubicBezTo>
                    <a:pt x="393102" y="74086"/>
                    <a:pt x="393102" y="165428"/>
                    <a:pt x="393102" y="165428"/>
                  </a:cubicBezTo>
                  <a:cubicBezTo>
                    <a:pt x="393102" y="267827"/>
                    <a:pt x="268178" y="366608"/>
                    <a:pt x="157101" y="372188"/>
                  </a:cubicBezTo>
                  <a:cubicBezTo>
                    <a:pt x="155137" y="372394"/>
                    <a:pt x="153071" y="372394"/>
                    <a:pt x="151108" y="372498"/>
                  </a:cubicBezTo>
                  <a:cubicBezTo>
                    <a:pt x="149868" y="372498"/>
                    <a:pt x="148628" y="372704"/>
                    <a:pt x="147388" y="372704"/>
                  </a:cubicBezTo>
                  <a:cubicBezTo>
                    <a:pt x="147284" y="372601"/>
                    <a:pt x="147181" y="372601"/>
                    <a:pt x="147078" y="372498"/>
                  </a:cubicBezTo>
                  <a:cubicBezTo>
                    <a:pt x="87561" y="372911"/>
                    <a:pt x="31454" y="336953"/>
                    <a:pt x="9341" y="278056"/>
                  </a:cubicBezTo>
                  <a:cubicBezTo>
                    <a:pt x="-7501" y="233315"/>
                    <a:pt x="-785" y="185681"/>
                    <a:pt x="23187" y="148276"/>
                  </a:cubicBezTo>
                  <a:cubicBezTo>
                    <a:pt x="23187" y="102192"/>
                    <a:pt x="23187" y="40505"/>
                    <a:pt x="23187" y="310"/>
                  </a:cubicBezTo>
                  <a:lnTo>
                    <a:pt x="393102" y="0"/>
                  </a:lnTo>
                  <a:close/>
                </a:path>
              </a:pathLst>
            </a:custGeom>
            <a:solidFill>
              <a:srgbClr val="EEBC93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63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8083510" y="4005918"/>
              <a:ext cx="165324" cy="21595"/>
              <a:chOff x="8083510" y="4005918"/>
              <a:chExt cx="165324" cy="21595"/>
            </a:xfrm>
            <a:solidFill>
              <a:srgbClr val="1A1A1A"/>
            </a:solidFill>
          </p:grpSpPr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F121E2C9-F97C-47F7-BF9E-B0BAB9610EA3}"/>
                  </a:ext>
                </a:extLst>
              </p:cNvPr>
              <p:cNvSpPr/>
              <p:nvPr/>
            </p:nvSpPr>
            <p:spPr>
              <a:xfrm>
                <a:off x="8205747" y="4005918"/>
                <a:ext cx="43087" cy="21595"/>
              </a:xfrm>
              <a:custGeom>
                <a:avLst/>
                <a:gdLst>
                  <a:gd name="connsiteX0" fmla="*/ 0 w 43087"/>
                  <a:gd name="connsiteY0" fmla="*/ 21596 h 21595"/>
                  <a:gd name="connsiteX1" fmla="*/ 21492 w 43087"/>
                  <a:gd name="connsiteY1" fmla="*/ 0 h 21595"/>
                  <a:gd name="connsiteX2" fmla="*/ 43088 w 43087"/>
                  <a:gd name="connsiteY2" fmla="*/ 21596 h 21595"/>
                  <a:gd name="connsiteX3" fmla="*/ 0 w 43087"/>
                  <a:gd name="connsiteY3" fmla="*/ 21596 h 2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087" h="21595">
                    <a:moveTo>
                      <a:pt x="0" y="21596"/>
                    </a:moveTo>
                    <a:cubicBezTo>
                      <a:pt x="0" y="9713"/>
                      <a:pt x="9610" y="0"/>
                      <a:pt x="21492" y="0"/>
                    </a:cubicBezTo>
                    <a:cubicBezTo>
                      <a:pt x="33375" y="0"/>
                      <a:pt x="43088" y="9609"/>
                      <a:pt x="43088" y="21596"/>
                    </a:cubicBezTo>
                    <a:lnTo>
                      <a:pt x="0" y="21596"/>
                    </a:lnTo>
                    <a:close/>
                  </a:path>
                </a:pathLst>
              </a:custGeom>
              <a:solidFill>
                <a:srgbClr val="1A1A1A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5A7A34FE-3FF6-4E44-9AD3-3F2E8AB720A3}"/>
                  </a:ext>
                </a:extLst>
              </p:cNvPr>
              <p:cNvSpPr/>
              <p:nvPr/>
            </p:nvSpPr>
            <p:spPr>
              <a:xfrm>
                <a:off x="8083510" y="4005918"/>
                <a:ext cx="43191" cy="21595"/>
              </a:xfrm>
              <a:custGeom>
                <a:avLst/>
                <a:gdLst>
                  <a:gd name="connsiteX0" fmla="*/ 0 w 43191"/>
                  <a:gd name="connsiteY0" fmla="*/ 21596 h 21595"/>
                  <a:gd name="connsiteX1" fmla="*/ 21596 w 43191"/>
                  <a:gd name="connsiteY1" fmla="*/ 0 h 21595"/>
                  <a:gd name="connsiteX2" fmla="*/ 43191 w 43191"/>
                  <a:gd name="connsiteY2" fmla="*/ 21596 h 21595"/>
                  <a:gd name="connsiteX3" fmla="*/ 0 w 43191"/>
                  <a:gd name="connsiteY3" fmla="*/ 21596 h 2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191" h="21595">
                    <a:moveTo>
                      <a:pt x="0" y="21596"/>
                    </a:moveTo>
                    <a:cubicBezTo>
                      <a:pt x="0" y="9713"/>
                      <a:pt x="9610" y="0"/>
                      <a:pt x="21596" y="0"/>
                    </a:cubicBezTo>
                    <a:cubicBezTo>
                      <a:pt x="33582" y="0"/>
                      <a:pt x="43191" y="9609"/>
                      <a:pt x="43191" y="21596"/>
                    </a:cubicBezTo>
                    <a:lnTo>
                      <a:pt x="0" y="21596"/>
                    </a:lnTo>
                    <a:close/>
                  </a:path>
                </a:pathLst>
              </a:custGeom>
              <a:solidFill>
                <a:srgbClr val="1A1A1A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A797E886-8E90-4B3F-8244-7EAE46D5EB8F}"/>
                </a:ext>
              </a:extLst>
            </p:cNvPr>
            <p:cNvSpPr/>
            <p:nvPr/>
          </p:nvSpPr>
          <p:spPr>
            <a:xfrm>
              <a:off x="8051789" y="4100360"/>
              <a:ext cx="413622" cy="481612"/>
            </a:xfrm>
            <a:custGeom>
              <a:avLst/>
              <a:gdLst>
                <a:gd name="connsiteX0" fmla="*/ 192707 w 413622"/>
                <a:gd name="connsiteY0" fmla="*/ 115314 h 481612"/>
                <a:gd name="connsiteX1" fmla="*/ 99712 w 413622"/>
                <a:gd name="connsiteY1" fmla="*/ 228459 h 481612"/>
                <a:gd name="connsiteX2" fmla="*/ 0 w 413622"/>
                <a:gd name="connsiteY2" fmla="*/ 362062 h 481612"/>
                <a:gd name="connsiteX3" fmla="*/ 0 w 413622"/>
                <a:gd name="connsiteY3" fmla="*/ 376011 h 481612"/>
                <a:gd name="connsiteX4" fmla="*/ 98885 w 413622"/>
                <a:gd name="connsiteY4" fmla="*/ 481612 h 481612"/>
                <a:gd name="connsiteX5" fmla="*/ 98885 w 413622"/>
                <a:gd name="connsiteY5" fmla="*/ 458673 h 481612"/>
                <a:gd name="connsiteX6" fmla="*/ 142903 w 413622"/>
                <a:gd name="connsiteY6" fmla="*/ 404323 h 481612"/>
                <a:gd name="connsiteX7" fmla="*/ 145899 w 413622"/>
                <a:gd name="connsiteY7" fmla="*/ 404323 h 481612"/>
                <a:gd name="connsiteX8" fmla="*/ 413622 w 413622"/>
                <a:gd name="connsiteY8" fmla="*/ 136600 h 481612"/>
                <a:gd name="connsiteX9" fmla="*/ 413622 w 413622"/>
                <a:gd name="connsiteY9" fmla="*/ 0 h 481612"/>
                <a:gd name="connsiteX10" fmla="*/ 382727 w 413622"/>
                <a:gd name="connsiteY10" fmla="*/ 32652 h 481612"/>
                <a:gd name="connsiteX11" fmla="*/ 192707 w 413622"/>
                <a:gd name="connsiteY11" fmla="*/ 115314 h 481612"/>
                <a:gd name="connsiteX12" fmla="*/ 192707 w 413622"/>
                <a:gd name="connsiteY12" fmla="*/ 115314 h 481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622" h="481612">
                  <a:moveTo>
                    <a:pt x="192707" y="115314"/>
                  </a:moveTo>
                  <a:cubicBezTo>
                    <a:pt x="192707" y="171318"/>
                    <a:pt x="152202" y="215543"/>
                    <a:pt x="99712" y="228459"/>
                  </a:cubicBezTo>
                  <a:cubicBezTo>
                    <a:pt x="41331" y="242821"/>
                    <a:pt x="0" y="298825"/>
                    <a:pt x="0" y="362062"/>
                  </a:cubicBezTo>
                  <a:lnTo>
                    <a:pt x="0" y="376011"/>
                  </a:lnTo>
                  <a:cubicBezTo>
                    <a:pt x="2067" y="431188"/>
                    <a:pt x="44741" y="475929"/>
                    <a:pt x="98885" y="481612"/>
                  </a:cubicBezTo>
                  <a:lnTo>
                    <a:pt x="98885" y="458673"/>
                  </a:lnTo>
                  <a:cubicBezTo>
                    <a:pt x="98885" y="431912"/>
                    <a:pt x="113661" y="404530"/>
                    <a:pt x="142903" y="404323"/>
                  </a:cubicBezTo>
                  <a:lnTo>
                    <a:pt x="145899" y="404323"/>
                  </a:lnTo>
                  <a:cubicBezTo>
                    <a:pt x="293762" y="404323"/>
                    <a:pt x="413622" y="284462"/>
                    <a:pt x="413622" y="136600"/>
                  </a:cubicBezTo>
                  <a:lnTo>
                    <a:pt x="413622" y="0"/>
                  </a:lnTo>
                  <a:lnTo>
                    <a:pt x="382727" y="32652"/>
                  </a:lnTo>
                  <a:cubicBezTo>
                    <a:pt x="333233" y="85039"/>
                    <a:pt x="264623" y="114798"/>
                    <a:pt x="192707" y="115314"/>
                  </a:cubicBezTo>
                  <a:lnTo>
                    <a:pt x="192707" y="115314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758D6EBD-FF60-4F0A-97BA-380632A85B1D}"/>
                </a:ext>
              </a:extLst>
            </p:cNvPr>
            <p:cNvSpPr/>
            <p:nvPr/>
          </p:nvSpPr>
          <p:spPr>
            <a:xfrm>
              <a:off x="8018827" y="3860225"/>
              <a:ext cx="484505" cy="87622"/>
            </a:xfrm>
            <a:custGeom>
              <a:avLst/>
              <a:gdLst>
                <a:gd name="connsiteX0" fmla="*/ 0 w 484505"/>
                <a:gd name="connsiteY0" fmla="*/ 43811 h 87622"/>
                <a:gd name="connsiteX1" fmla="*/ 43811 w 484505"/>
                <a:gd name="connsiteY1" fmla="*/ 0 h 87622"/>
                <a:gd name="connsiteX2" fmla="*/ 440694 w 484505"/>
                <a:gd name="connsiteY2" fmla="*/ 0 h 87622"/>
                <a:gd name="connsiteX3" fmla="*/ 484505 w 484505"/>
                <a:gd name="connsiteY3" fmla="*/ 43811 h 87622"/>
                <a:gd name="connsiteX4" fmla="*/ 484505 w 484505"/>
                <a:gd name="connsiteY4" fmla="*/ 43811 h 87622"/>
                <a:gd name="connsiteX5" fmla="*/ 440694 w 484505"/>
                <a:gd name="connsiteY5" fmla="*/ 87622 h 87622"/>
                <a:gd name="connsiteX6" fmla="*/ 43811 w 484505"/>
                <a:gd name="connsiteY6" fmla="*/ 87622 h 87622"/>
                <a:gd name="connsiteX7" fmla="*/ 0 w 484505"/>
                <a:gd name="connsiteY7" fmla="*/ 43811 h 87622"/>
                <a:gd name="connsiteX8" fmla="*/ 0 w 484505"/>
                <a:gd name="connsiteY8" fmla="*/ 43811 h 8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4505" h="87622">
                  <a:moveTo>
                    <a:pt x="0" y="43811"/>
                  </a:moveTo>
                  <a:cubicBezTo>
                    <a:pt x="0" y="19632"/>
                    <a:pt x="19632" y="0"/>
                    <a:pt x="43811" y="0"/>
                  </a:cubicBezTo>
                  <a:lnTo>
                    <a:pt x="440694" y="0"/>
                  </a:lnTo>
                  <a:cubicBezTo>
                    <a:pt x="464873" y="0"/>
                    <a:pt x="484505" y="19632"/>
                    <a:pt x="484505" y="43811"/>
                  </a:cubicBezTo>
                  <a:lnTo>
                    <a:pt x="484505" y="43811"/>
                  </a:lnTo>
                  <a:cubicBezTo>
                    <a:pt x="484505" y="67990"/>
                    <a:pt x="464873" y="87622"/>
                    <a:pt x="440694" y="87622"/>
                  </a:cubicBezTo>
                  <a:lnTo>
                    <a:pt x="43811" y="87622"/>
                  </a:lnTo>
                  <a:cubicBezTo>
                    <a:pt x="19632" y="87622"/>
                    <a:pt x="0" y="67990"/>
                    <a:pt x="0" y="43811"/>
                  </a:cubicBezTo>
                  <a:lnTo>
                    <a:pt x="0" y="43811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D5CF7800-0C24-4257-B0DA-A14670462E56}"/>
                </a:ext>
              </a:extLst>
            </p:cNvPr>
            <p:cNvSpPr/>
            <p:nvPr/>
          </p:nvSpPr>
          <p:spPr>
            <a:xfrm>
              <a:off x="8018377" y="3897630"/>
              <a:ext cx="400432" cy="530796"/>
            </a:xfrm>
            <a:custGeom>
              <a:avLst/>
              <a:gdLst>
                <a:gd name="connsiteX0" fmla="*/ 312810 w 400432"/>
                <a:gd name="connsiteY0" fmla="*/ 103 h 530796"/>
                <a:gd name="connsiteX1" fmla="*/ 312707 w 400432"/>
                <a:gd name="connsiteY1" fmla="*/ 262557 h 530796"/>
                <a:gd name="connsiteX2" fmla="*/ 267553 w 400432"/>
                <a:gd name="connsiteY2" fmla="*/ 305541 h 530796"/>
                <a:gd name="connsiteX3" fmla="*/ 222605 w 400432"/>
                <a:gd name="connsiteY3" fmla="*/ 268756 h 530796"/>
                <a:gd name="connsiteX4" fmla="*/ 116280 w 400432"/>
                <a:gd name="connsiteY4" fmla="*/ 197667 h 530796"/>
                <a:gd name="connsiteX5" fmla="*/ 1690 w 400432"/>
                <a:gd name="connsiteY5" fmla="*/ 302545 h 530796"/>
                <a:gd name="connsiteX6" fmla="*/ 221468 w 400432"/>
                <a:gd name="connsiteY6" fmla="*/ 530796 h 530796"/>
                <a:gd name="connsiteX7" fmla="*/ 221468 w 400432"/>
                <a:gd name="connsiteY7" fmla="*/ 530796 h 530796"/>
                <a:gd name="connsiteX8" fmla="*/ 400433 w 400432"/>
                <a:gd name="connsiteY8" fmla="*/ 348422 h 530796"/>
                <a:gd name="connsiteX9" fmla="*/ 400433 w 400432"/>
                <a:gd name="connsiteY9" fmla="*/ 0 h 530796"/>
                <a:gd name="connsiteX10" fmla="*/ 312810 w 400432"/>
                <a:gd name="connsiteY10" fmla="*/ 0 h 530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0432" h="530796">
                  <a:moveTo>
                    <a:pt x="312810" y="103"/>
                  </a:moveTo>
                  <a:cubicBezTo>
                    <a:pt x="312810" y="103"/>
                    <a:pt x="312707" y="262557"/>
                    <a:pt x="312707" y="262557"/>
                  </a:cubicBezTo>
                  <a:cubicBezTo>
                    <a:pt x="311467" y="286529"/>
                    <a:pt x="291732" y="305541"/>
                    <a:pt x="267553" y="305541"/>
                  </a:cubicBezTo>
                  <a:cubicBezTo>
                    <a:pt x="245441" y="305541"/>
                    <a:pt x="230665" y="289112"/>
                    <a:pt x="222605" y="268756"/>
                  </a:cubicBezTo>
                  <a:cubicBezTo>
                    <a:pt x="205349" y="227012"/>
                    <a:pt x="164225" y="197667"/>
                    <a:pt x="116280" y="197667"/>
                  </a:cubicBezTo>
                  <a:cubicBezTo>
                    <a:pt x="56144" y="197667"/>
                    <a:pt x="6856" y="243751"/>
                    <a:pt x="1690" y="302545"/>
                  </a:cubicBezTo>
                  <a:cubicBezTo>
                    <a:pt x="-12983" y="382727"/>
                    <a:pt x="68543" y="530796"/>
                    <a:pt x="221468" y="530796"/>
                  </a:cubicBezTo>
                  <a:lnTo>
                    <a:pt x="221468" y="530796"/>
                  </a:lnTo>
                  <a:cubicBezTo>
                    <a:pt x="320870" y="528936"/>
                    <a:pt x="400433" y="447824"/>
                    <a:pt x="400433" y="348422"/>
                  </a:cubicBezTo>
                  <a:lnTo>
                    <a:pt x="400433" y="0"/>
                  </a:lnTo>
                  <a:lnTo>
                    <a:pt x="312810" y="0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C67262A7-5E31-4015-B4E0-0F87E84E30A6}"/>
                </a:ext>
              </a:extLst>
            </p:cNvPr>
            <p:cNvSpPr/>
            <p:nvPr/>
          </p:nvSpPr>
          <p:spPr>
            <a:xfrm>
              <a:off x="7982249" y="5143767"/>
              <a:ext cx="702114" cy="74189"/>
            </a:xfrm>
            <a:custGeom>
              <a:avLst/>
              <a:gdLst>
                <a:gd name="connsiteX0" fmla="*/ 0 w 702114"/>
                <a:gd name="connsiteY0" fmla="*/ 37095 h 74189"/>
                <a:gd name="connsiteX1" fmla="*/ 37095 w 702114"/>
                <a:gd name="connsiteY1" fmla="*/ 74189 h 74189"/>
                <a:gd name="connsiteX2" fmla="*/ 665020 w 702114"/>
                <a:gd name="connsiteY2" fmla="*/ 74189 h 74189"/>
                <a:gd name="connsiteX3" fmla="*/ 702114 w 702114"/>
                <a:gd name="connsiteY3" fmla="*/ 37095 h 74189"/>
                <a:gd name="connsiteX4" fmla="*/ 702114 w 702114"/>
                <a:gd name="connsiteY4" fmla="*/ 37095 h 74189"/>
                <a:gd name="connsiteX5" fmla="*/ 665020 w 702114"/>
                <a:gd name="connsiteY5" fmla="*/ 0 h 74189"/>
                <a:gd name="connsiteX6" fmla="*/ 37095 w 702114"/>
                <a:gd name="connsiteY6" fmla="*/ 0 h 74189"/>
                <a:gd name="connsiteX7" fmla="*/ 0 w 702114"/>
                <a:gd name="connsiteY7" fmla="*/ 37095 h 74189"/>
                <a:gd name="connsiteX8" fmla="*/ 0 w 702114"/>
                <a:gd name="connsiteY8" fmla="*/ 37095 h 7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2114" h="74189">
                  <a:moveTo>
                    <a:pt x="0" y="37095"/>
                  </a:moveTo>
                  <a:cubicBezTo>
                    <a:pt x="0" y="57554"/>
                    <a:pt x="16636" y="74189"/>
                    <a:pt x="37095" y="74189"/>
                  </a:cubicBezTo>
                  <a:lnTo>
                    <a:pt x="665020" y="74189"/>
                  </a:lnTo>
                  <a:cubicBezTo>
                    <a:pt x="685479" y="74189"/>
                    <a:pt x="702114" y="57554"/>
                    <a:pt x="702114" y="37095"/>
                  </a:cubicBezTo>
                  <a:lnTo>
                    <a:pt x="702114" y="37095"/>
                  </a:lnTo>
                  <a:cubicBezTo>
                    <a:pt x="702114" y="16636"/>
                    <a:pt x="685479" y="0"/>
                    <a:pt x="665020" y="0"/>
                  </a:cubicBezTo>
                  <a:lnTo>
                    <a:pt x="37095" y="0"/>
                  </a:lnTo>
                  <a:cubicBezTo>
                    <a:pt x="16636" y="0"/>
                    <a:pt x="0" y="16533"/>
                    <a:pt x="0" y="37095"/>
                  </a:cubicBezTo>
                  <a:lnTo>
                    <a:pt x="0" y="37095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B10493AB-75F4-4F8C-9B3A-A3E830A08BE4}"/>
                </a:ext>
              </a:extLst>
            </p:cNvPr>
            <p:cNvSpPr/>
            <p:nvPr/>
          </p:nvSpPr>
          <p:spPr>
            <a:xfrm>
              <a:off x="8113682" y="4980922"/>
              <a:ext cx="51457" cy="190846"/>
            </a:xfrm>
            <a:custGeom>
              <a:avLst/>
              <a:gdLst>
                <a:gd name="connsiteX0" fmla="*/ 0 w 51457"/>
                <a:gd name="connsiteY0" fmla="*/ 0 h 190846"/>
                <a:gd name="connsiteX1" fmla="*/ 51457 w 51457"/>
                <a:gd name="connsiteY1" fmla="*/ 0 h 190846"/>
                <a:gd name="connsiteX2" fmla="*/ 51457 w 51457"/>
                <a:gd name="connsiteY2" fmla="*/ 190847 h 190846"/>
                <a:gd name="connsiteX3" fmla="*/ 0 w 51457"/>
                <a:gd name="connsiteY3" fmla="*/ 190847 h 190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57" h="190846">
                  <a:moveTo>
                    <a:pt x="0" y="0"/>
                  </a:moveTo>
                  <a:lnTo>
                    <a:pt x="51457" y="0"/>
                  </a:lnTo>
                  <a:lnTo>
                    <a:pt x="51457" y="190847"/>
                  </a:lnTo>
                  <a:lnTo>
                    <a:pt x="0" y="190847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3B4D8DD6-14AB-4F76-A2B8-8882E786A6A6}"/>
                </a:ext>
              </a:extLst>
            </p:cNvPr>
            <p:cNvSpPr/>
            <p:nvPr/>
          </p:nvSpPr>
          <p:spPr>
            <a:xfrm>
              <a:off x="8014177" y="4896709"/>
              <a:ext cx="585663" cy="98161"/>
            </a:xfrm>
            <a:custGeom>
              <a:avLst/>
              <a:gdLst>
                <a:gd name="connsiteX0" fmla="*/ 585664 w 585663"/>
                <a:gd name="connsiteY0" fmla="*/ 98162 h 98161"/>
                <a:gd name="connsiteX1" fmla="*/ 0 w 585663"/>
                <a:gd name="connsiteY1" fmla="*/ 98162 h 98161"/>
                <a:gd name="connsiteX2" fmla="*/ 18289 w 585663"/>
                <a:gd name="connsiteY2" fmla="*/ 0 h 98161"/>
                <a:gd name="connsiteX3" fmla="*/ 585664 w 585663"/>
                <a:gd name="connsiteY3" fmla="*/ 0 h 98161"/>
                <a:gd name="connsiteX4" fmla="*/ 585664 w 585663"/>
                <a:gd name="connsiteY4" fmla="*/ 98162 h 98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663" h="98161">
                  <a:moveTo>
                    <a:pt x="585664" y="98162"/>
                  </a:moveTo>
                  <a:lnTo>
                    <a:pt x="0" y="98162"/>
                  </a:lnTo>
                  <a:cubicBezTo>
                    <a:pt x="2583" y="64167"/>
                    <a:pt x="8680" y="31308"/>
                    <a:pt x="18289" y="0"/>
                  </a:cubicBezTo>
                  <a:lnTo>
                    <a:pt x="585664" y="0"/>
                  </a:lnTo>
                  <a:lnTo>
                    <a:pt x="585664" y="98162"/>
                  </a:lnTo>
                  <a:close/>
                </a:path>
              </a:pathLst>
            </a:custGeom>
            <a:solidFill>
              <a:srgbClr val="1616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61A2D514-C51A-441E-A60F-E98DAA626887}"/>
                </a:ext>
              </a:extLst>
            </p:cNvPr>
            <p:cNvSpPr/>
            <p:nvPr/>
          </p:nvSpPr>
          <p:spPr>
            <a:xfrm>
              <a:off x="8065635" y="4866124"/>
              <a:ext cx="173384" cy="159228"/>
            </a:xfrm>
            <a:custGeom>
              <a:avLst/>
              <a:gdLst>
                <a:gd name="connsiteX0" fmla="*/ 45878 w 173384"/>
                <a:gd name="connsiteY0" fmla="*/ 32135 h 159228"/>
                <a:gd name="connsiteX1" fmla="*/ 127404 w 173384"/>
                <a:gd name="connsiteY1" fmla="*/ 32135 h 159228"/>
                <a:gd name="connsiteX2" fmla="*/ 141249 w 173384"/>
                <a:gd name="connsiteY2" fmla="*/ 45878 h 159228"/>
                <a:gd name="connsiteX3" fmla="*/ 141249 w 173384"/>
                <a:gd name="connsiteY3" fmla="*/ 113351 h 159228"/>
                <a:gd name="connsiteX4" fmla="*/ 127404 w 173384"/>
                <a:gd name="connsiteY4" fmla="*/ 127197 h 159228"/>
                <a:gd name="connsiteX5" fmla="*/ 45878 w 173384"/>
                <a:gd name="connsiteY5" fmla="*/ 127197 h 159228"/>
                <a:gd name="connsiteX6" fmla="*/ 32032 w 173384"/>
                <a:gd name="connsiteY6" fmla="*/ 113351 h 159228"/>
                <a:gd name="connsiteX7" fmla="*/ 32032 w 173384"/>
                <a:gd name="connsiteY7" fmla="*/ 45878 h 159228"/>
                <a:gd name="connsiteX8" fmla="*/ 45878 w 173384"/>
                <a:gd name="connsiteY8" fmla="*/ 32135 h 159228"/>
                <a:gd name="connsiteX9" fmla="*/ 45878 w 173384"/>
                <a:gd name="connsiteY9" fmla="*/ 0 h 159228"/>
                <a:gd name="connsiteX10" fmla="*/ 0 w 173384"/>
                <a:gd name="connsiteY10" fmla="*/ 45878 h 159228"/>
                <a:gd name="connsiteX11" fmla="*/ 0 w 173384"/>
                <a:gd name="connsiteY11" fmla="*/ 113351 h 159228"/>
                <a:gd name="connsiteX12" fmla="*/ 45878 w 173384"/>
                <a:gd name="connsiteY12" fmla="*/ 159229 h 159228"/>
                <a:gd name="connsiteX13" fmla="*/ 127404 w 173384"/>
                <a:gd name="connsiteY13" fmla="*/ 159229 h 159228"/>
                <a:gd name="connsiteX14" fmla="*/ 173385 w 173384"/>
                <a:gd name="connsiteY14" fmla="*/ 113351 h 159228"/>
                <a:gd name="connsiteX15" fmla="*/ 173385 w 173384"/>
                <a:gd name="connsiteY15" fmla="*/ 45878 h 159228"/>
                <a:gd name="connsiteX16" fmla="*/ 127404 w 173384"/>
                <a:gd name="connsiteY16" fmla="*/ 0 h 159228"/>
                <a:gd name="connsiteX17" fmla="*/ 45878 w 173384"/>
                <a:gd name="connsiteY17" fmla="*/ 0 h 159228"/>
                <a:gd name="connsiteX18" fmla="*/ 45878 w 173384"/>
                <a:gd name="connsiteY18" fmla="*/ 0 h 159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3384" h="159228">
                  <a:moveTo>
                    <a:pt x="45878" y="32135"/>
                  </a:moveTo>
                  <a:lnTo>
                    <a:pt x="127404" y="32135"/>
                  </a:lnTo>
                  <a:cubicBezTo>
                    <a:pt x="135050" y="32135"/>
                    <a:pt x="141249" y="38335"/>
                    <a:pt x="141249" y="45878"/>
                  </a:cubicBezTo>
                  <a:lnTo>
                    <a:pt x="141249" y="113351"/>
                  </a:lnTo>
                  <a:cubicBezTo>
                    <a:pt x="141249" y="120997"/>
                    <a:pt x="135050" y="127197"/>
                    <a:pt x="127404" y="127197"/>
                  </a:cubicBezTo>
                  <a:lnTo>
                    <a:pt x="45878" y="127197"/>
                  </a:lnTo>
                  <a:cubicBezTo>
                    <a:pt x="38231" y="127197"/>
                    <a:pt x="32032" y="120997"/>
                    <a:pt x="32032" y="113351"/>
                  </a:cubicBezTo>
                  <a:lnTo>
                    <a:pt x="32032" y="45878"/>
                  </a:lnTo>
                  <a:cubicBezTo>
                    <a:pt x="32032" y="38335"/>
                    <a:pt x="38231" y="32135"/>
                    <a:pt x="45878" y="32135"/>
                  </a:cubicBezTo>
                  <a:moveTo>
                    <a:pt x="45878" y="0"/>
                  </a:moveTo>
                  <a:cubicBezTo>
                    <a:pt x="20562" y="0"/>
                    <a:pt x="0" y="20562"/>
                    <a:pt x="0" y="45878"/>
                  </a:cubicBezTo>
                  <a:lnTo>
                    <a:pt x="0" y="113351"/>
                  </a:lnTo>
                  <a:cubicBezTo>
                    <a:pt x="0" y="138666"/>
                    <a:pt x="20562" y="159229"/>
                    <a:pt x="45878" y="159229"/>
                  </a:cubicBezTo>
                  <a:lnTo>
                    <a:pt x="127404" y="159229"/>
                  </a:lnTo>
                  <a:cubicBezTo>
                    <a:pt x="152822" y="159229"/>
                    <a:pt x="173385" y="138666"/>
                    <a:pt x="173385" y="113351"/>
                  </a:cubicBezTo>
                  <a:lnTo>
                    <a:pt x="173385" y="45878"/>
                  </a:lnTo>
                  <a:cubicBezTo>
                    <a:pt x="173385" y="20562"/>
                    <a:pt x="152822" y="0"/>
                    <a:pt x="127404" y="0"/>
                  </a:cubicBezTo>
                  <a:lnTo>
                    <a:pt x="45878" y="0"/>
                  </a:lnTo>
                  <a:lnTo>
                    <a:pt x="45878" y="0"/>
                  </a:lnTo>
                  <a:close/>
                </a:path>
              </a:pathLst>
            </a:custGeom>
            <a:solidFill>
              <a:srgbClr val="BE9738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FE59D82B-D13C-4703-BA6A-3414D218E3C7}"/>
                </a:ext>
              </a:extLst>
            </p:cNvPr>
            <p:cNvSpPr/>
            <p:nvPr/>
          </p:nvSpPr>
          <p:spPr>
            <a:xfrm>
              <a:off x="8071318" y="4928535"/>
              <a:ext cx="53730" cy="29758"/>
            </a:xfrm>
            <a:custGeom>
              <a:avLst/>
              <a:gdLst>
                <a:gd name="connsiteX0" fmla="*/ 0 w 53730"/>
                <a:gd name="connsiteY0" fmla="*/ 14879 h 29758"/>
                <a:gd name="connsiteX1" fmla="*/ 14879 w 53730"/>
                <a:gd name="connsiteY1" fmla="*/ 29758 h 29758"/>
                <a:gd name="connsiteX2" fmla="*/ 38851 w 53730"/>
                <a:gd name="connsiteY2" fmla="*/ 29758 h 29758"/>
                <a:gd name="connsiteX3" fmla="*/ 53731 w 53730"/>
                <a:gd name="connsiteY3" fmla="*/ 14879 h 29758"/>
                <a:gd name="connsiteX4" fmla="*/ 53731 w 53730"/>
                <a:gd name="connsiteY4" fmla="*/ 14879 h 29758"/>
                <a:gd name="connsiteX5" fmla="*/ 38851 w 53730"/>
                <a:gd name="connsiteY5" fmla="*/ 0 h 29758"/>
                <a:gd name="connsiteX6" fmla="*/ 14879 w 53730"/>
                <a:gd name="connsiteY6" fmla="*/ 0 h 29758"/>
                <a:gd name="connsiteX7" fmla="*/ 0 w 53730"/>
                <a:gd name="connsiteY7" fmla="*/ 14879 h 29758"/>
                <a:gd name="connsiteX8" fmla="*/ 0 w 53730"/>
                <a:gd name="connsiteY8" fmla="*/ 14879 h 29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730" h="29758">
                  <a:moveTo>
                    <a:pt x="0" y="14879"/>
                  </a:moveTo>
                  <a:cubicBezTo>
                    <a:pt x="0" y="23145"/>
                    <a:pt x="6716" y="29758"/>
                    <a:pt x="14879" y="29758"/>
                  </a:cubicBezTo>
                  <a:lnTo>
                    <a:pt x="38851" y="29758"/>
                  </a:lnTo>
                  <a:cubicBezTo>
                    <a:pt x="47118" y="29758"/>
                    <a:pt x="53731" y="23042"/>
                    <a:pt x="53731" y="14879"/>
                  </a:cubicBezTo>
                  <a:lnTo>
                    <a:pt x="53731" y="14879"/>
                  </a:lnTo>
                  <a:cubicBezTo>
                    <a:pt x="53731" y="6613"/>
                    <a:pt x="47014" y="0"/>
                    <a:pt x="38851" y="0"/>
                  </a:cubicBezTo>
                  <a:lnTo>
                    <a:pt x="14879" y="0"/>
                  </a:lnTo>
                  <a:cubicBezTo>
                    <a:pt x="6613" y="0"/>
                    <a:pt x="0" y="6613"/>
                    <a:pt x="0" y="14879"/>
                  </a:cubicBezTo>
                  <a:lnTo>
                    <a:pt x="0" y="14879"/>
                  </a:lnTo>
                  <a:close/>
                </a:path>
              </a:pathLst>
            </a:custGeom>
            <a:solidFill>
              <a:srgbClr val="BE9738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74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8006014" y="5946626"/>
              <a:ext cx="314323" cy="294588"/>
              <a:chOff x="8006014" y="5946626"/>
              <a:chExt cx="314323" cy="294588"/>
            </a:xfrm>
          </p:grpSpPr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2EE2C2BA-5528-403F-A99C-B81F420A1842}"/>
                  </a:ext>
                </a:extLst>
              </p:cNvPr>
              <p:cNvSpPr/>
              <p:nvPr/>
            </p:nvSpPr>
            <p:spPr>
              <a:xfrm>
                <a:off x="8007358" y="5973512"/>
                <a:ext cx="296435" cy="267702"/>
              </a:xfrm>
              <a:custGeom>
                <a:avLst/>
                <a:gdLst>
                  <a:gd name="connsiteX0" fmla="*/ 69850 w 296435"/>
                  <a:gd name="connsiteY0" fmla="*/ 267702 h 267702"/>
                  <a:gd name="connsiteX1" fmla="*/ 69850 w 296435"/>
                  <a:gd name="connsiteY1" fmla="*/ 267702 h 267702"/>
                  <a:gd name="connsiteX2" fmla="*/ 226599 w 296435"/>
                  <a:gd name="connsiteY2" fmla="*/ 267702 h 267702"/>
                  <a:gd name="connsiteX3" fmla="*/ 277746 w 296435"/>
                  <a:gd name="connsiteY3" fmla="*/ 245383 h 267702"/>
                  <a:gd name="connsiteX4" fmla="*/ 296242 w 296435"/>
                  <a:gd name="connsiteY4" fmla="*/ 192789 h 267702"/>
                  <a:gd name="connsiteX5" fmla="*/ 286942 w 296435"/>
                  <a:gd name="connsiteY5" fmla="*/ 64766 h 267702"/>
                  <a:gd name="connsiteX6" fmla="*/ 212236 w 296435"/>
                  <a:gd name="connsiteY6" fmla="*/ 186 h 267702"/>
                  <a:gd name="connsiteX7" fmla="*/ 147656 w 296435"/>
                  <a:gd name="connsiteY7" fmla="*/ 74892 h 267702"/>
                  <a:gd name="connsiteX8" fmla="*/ 151479 w 296435"/>
                  <a:gd name="connsiteY8" fmla="*/ 128003 h 267702"/>
                  <a:gd name="connsiteX9" fmla="*/ 69850 w 296435"/>
                  <a:gd name="connsiteY9" fmla="*/ 128003 h 267702"/>
                  <a:gd name="connsiteX10" fmla="*/ 0 w 296435"/>
                  <a:gd name="connsiteY10" fmla="*/ 197853 h 267702"/>
                  <a:gd name="connsiteX11" fmla="*/ 69850 w 296435"/>
                  <a:gd name="connsiteY11" fmla="*/ 267702 h 267702"/>
                  <a:gd name="connsiteX12" fmla="*/ 69850 w 296435"/>
                  <a:gd name="connsiteY12" fmla="*/ 267702 h 267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6435" h="267702">
                    <a:moveTo>
                      <a:pt x="69850" y="267702"/>
                    </a:moveTo>
                    <a:lnTo>
                      <a:pt x="69850" y="267702"/>
                    </a:lnTo>
                    <a:lnTo>
                      <a:pt x="226599" y="267702"/>
                    </a:lnTo>
                    <a:cubicBezTo>
                      <a:pt x="246024" y="267702"/>
                      <a:pt x="264520" y="259643"/>
                      <a:pt x="277746" y="245383"/>
                    </a:cubicBezTo>
                    <a:cubicBezTo>
                      <a:pt x="290972" y="231124"/>
                      <a:pt x="297688" y="212112"/>
                      <a:pt x="296242" y="192789"/>
                    </a:cubicBezTo>
                    <a:lnTo>
                      <a:pt x="286942" y="64766"/>
                    </a:lnTo>
                    <a:cubicBezTo>
                      <a:pt x="284152" y="26328"/>
                      <a:pt x="250777" y="-2604"/>
                      <a:pt x="212236" y="186"/>
                    </a:cubicBezTo>
                    <a:cubicBezTo>
                      <a:pt x="173798" y="2976"/>
                      <a:pt x="144866" y="36454"/>
                      <a:pt x="147656" y="74892"/>
                    </a:cubicBezTo>
                    <a:lnTo>
                      <a:pt x="151479" y="128003"/>
                    </a:lnTo>
                    <a:lnTo>
                      <a:pt x="69850" y="128003"/>
                    </a:lnTo>
                    <a:cubicBezTo>
                      <a:pt x="31308" y="128003"/>
                      <a:pt x="0" y="159208"/>
                      <a:pt x="0" y="197853"/>
                    </a:cubicBezTo>
                    <a:cubicBezTo>
                      <a:pt x="0" y="236394"/>
                      <a:pt x="31308" y="267702"/>
                      <a:pt x="69850" y="267702"/>
                    </a:cubicBezTo>
                    <a:lnTo>
                      <a:pt x="69850" y="267702"/>
                    </a:lnTo>
                    <a:close/>
                  </a:path>
                </a:pathLst>
              </a:custGeom>
              <a:solidFill>
                <a:srgbClr val="161630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9EB59459-336E-415B-B092-11A9D10EFD64}"/>
                  </a:ext>
                </a:extLst>
              </p:cNvPr>
              <p:cNvSpPr/>
              <p:nvPr/>
            </p:nvSpPr>
            <p:spPr>
              <a:xfrm>
                <a:off x="8006014" y="6101515"/>
                <a:ext cx="151478" cy="94648"/>
              </a:xfrm>
              <a:custGeom>
                <a:avLst/>
                <a:gdLst>
                  <a:gd name="connsiteX0" fmla="*/ 151479 w 151478"/>
                  <a:gd name="connsiteY0" fmla="*/ 49597 h 94648"/>
                  <a:gd name="connsiteX1" fmla="*/ 69850 w 151478"/>
                  <a:gd name="connsiteY1" fmla="*/ 49597 h 94648"/>
                  <a:gd name="connsiteX2" fmla="*/ 4650 w 151478"/>
                  <a:gd name="connsiteY2" fmla="*/ 94649 h 94648"/>
                  <a:gd name="connsiteX3" fmla="*/ 0 w 151478"/>
                  <a:gd name="connsiteY3" fmla="*/ 69850 h 94648"/>
                  <a:gd name="connsiteX4" fmla="*/ 69850 w 151478"/>
                  <a:gd name="connsiteY4" fmla="*/ 0 h 94648"/>
                  <a:gd name="connsiteX5" fmla="*/ 147863 w 151478"/>
                  <a:gd name="connsiteY5" fmla="*/ 0 h 94648"/>
                  <a:gd name="connsiteX6" fmla="*/ 151479 w 151478"/>
                  <a:gd name="connsiteY6" fmla="*/ 49597 h 94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478" h="94648">
                    <a:moveTo>
                      <a:pt x="151479" y="49597"/>
                    </a:moveTo>
                    <a:lnTo>
                      <a:pt x="69850" y="49597"/>
                    </a:lnTo>
                    <a:cubicBezTo>
                      <a:pt x="40091" y="49597"/>
                      <a:pt x="14673" y="68300"/>
                      <a:pt x="4650" y="94649"/>
                    </a:cubicBezTo>
                    <a:cubicBezTo>
                      <a:pt x="1757" y="86899"/>
                      <a:pt x="0" y="78633"/>
                      <a:pt x="0" y="69850"/>
                    </a:cubicBezTo>
                    <a:cubicBezTo>
                      <a:pt x="0" y="31308"/>
                      <a:pt x="31205" y="0"/>
                      <a:pt x="69850" y="0"/>
                    </a:cubicBezTo>
                    <a:lnTo>
                      <a:pt x="147863" y="0"/>
                    </a:lnTo>
                    <a:lnTo>
                      <a:pt x="151479" y="49597"/>
                    </a:lnTo>
                    <a:close/>
                  </a:path>
                </a:pathLst>
              </a:custGeom>
              <a:solidFill>
                <a:srgbClr val="312F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C832C98D-835D-471D-9C7B-AE63559C499C}"/>
                  </a:ext>
                </a:extLst>
              </p:cNvPr>
              <p:cNvSpPr/>
              <p:nvPr/>
            </p:nvSpPr>
            <p:spPr>
              <a:xfrm>
                <a:off x="8123085" y="5946626"/>
                <a:ext cx="197253" cy="96714"/>
              </a:xfrm>
              <a:custGeom>
                <a:avLst/>
                <a:gdLst>
                  <a:gd name="connsiteX0" fmla="*/ 0 w 197253"/>
                  <a:gd name="connsiteY0" fmla="*/ 48357 h 96714"/>
                  <a:gd name="connsiteX1" fmla="*/ 48358 w 197253"/>
                  <a:gd name="connsiteY1" fmla="*/ 96715 h 96714"/>
                  <a:gd name="connsiteX2" fmla="*/ 148896 w 197253"/>
                  <a:gd name="connsiteY2" fmla="*/ 96715 h 96714"/>
                  <a:gd name="connsiteX3" fmla="*/ 197253 w 197253"/>
                  <a:gd name="connsiteY3" fmla="*/ 48357 h 96714"/>
                  <a:gd name="connsiteX4" fmla="*/ 197253 w 197253"/>
                  <a:gd name="connsiteY4" fmla="*/ 48357 h 96714"/>
                  <a:gd name="connsiteX5" fmla="*/ 148896 w 197253"/>
                  <a:gd name="connsiteY5" fmla="*/ 0 h 96714"/>
                  <a:gd name="connsiteX6" fmla="*/ 48358 w 197253"/>
                  <a:gd name="connsiteY6" fmla="*/ 0 h 96714"/>
                  <a:gd name="connsiteX7" fmla="*/ 0 w 197253"/>
                  <a:gd name="connsiteY7" fmla="*/ 48357 h 96714"/>
                  <a:gd name="connsiteX8" fmla="*/ 0 w 197253"/>
                  <a:gd name="connsiteY8" fmla="*/ 48357 h 96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253" h="96714">
                    <a:moveTo>
                      <a:pt x="0" y="48357"/>
                    </a:moveTo>
                    <a:cubicBezTo>
                      <a:pt x="0" y="75016"/>
                      <a:pt x="21699" y="96715"/>
                      <a:pt x="48358" y="96715"/>
                    </a:cubicBezTo>
                    <a:lnTo>
                      <a:pt x="148896" y="96715"/>
                    </a:lnTo>
                    <a:cubicBezTo>
                      <a:pt x="175554" y="96715"/>
                      <a:pt x="197253" y="75016"/>
                      <a:pt x="197253" y="48357"/>
                    </a:cubicBezTo>
                    <a:lnTo>
                      <a:pt x="197253" y="48357"/>
                    </a:lnTo>
                    <a:cubicBezTo>
                      <a:pt x="197253" y="21699"/>
                      <a:pt x="175554" y="0"/>
                      <a:pt x="148896" y="0"/>
                    </a:cubicBezTo>
                    <a:lnTo>
                      <a:pt x="48358" y="0"/>
                    </a:lnTo>
                    <a:cubicBezTo>
                      <a:pt x="21596" y="0"/>
                      <a:pt x="0" y="21699"/>
                      <a:pt x="0" y="48357"/>
                    </a:cubicBezTo>
                    <a:lnTo>
                      <a:pt x="0" y="48357"/>
                    </a:lnTo>
                    <a:close/>
                  </a:path>
                </a:pathLst>
              </a:custGeom>
              <a:solidFill>
                <a:srgbClr val="F4F9F1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6436BB33-6696-42D2-B8A9-38D0041A7A0A}"/>
                  </a:ext>
                </a:extLst>
              </p:cNvPr>
              <p:cNvSpPr/>
              <p:nvPr/>
            </p:nvSpPr>
            <p:spPr>
              <a:xfrm>
                <a:off x="8077104" y="6100171"/>
                <a:ext cx="80389" cy="51354"/>
              </a:xfrm>
              <a:custGeom>
                <a:avLst/>
                <a:gdLst>
                  <a:gd name="connsiteX0" fmla="*/ 25935 w 80389"/>
                  <a:gd name="connsiteY0" fmla="*/ 0 h 51354"/>
                  <a:gd name="connsiteX1" fmla="*/ 25935 w 80389"/>
                  <a:gd name="connsiteY1" fmla="*/ 13123 h 51354"/>
                  <a:gd name="connsiteX2" fmla="*/ 40195 w 80389"/>
                  <a:gd name="connsiteY2" fmla="*/ 27382 h 51354"/>
                  <a:gd name="connsiteX3" fmla="*/ 54454 w 80389"/>
                  <a:gd name="connsiteY3" fmla="*/ 13123 h 51354"/>
                  <a:gd name="connsiteX4" fmla="*/ 54454 w 80389"/>
                  <a:gd name="connsiteY4" fmla="*/ 0 h 51354"/>
                  <a:gd name="connsiteX5" fmla="*/ 80389 w 80389"/>
                  <a:gd name="connsiteY5" fmla="*/ 0 h 51354"/>
                  <a:gd name="connsiteX6" fmla="*/ 80389 w 80389"/>
                  <a:gd name="connsiteY6" fmla="*/ 11160 h 51354"/>
                  <a:gd name="connsiteX7" fmla="*/ 40195 w 80389"/>
                  <a:gd name="connsiteY7" fmla="*/ 51354 h 51354"/>
                  <a:gd name="connsiteX8" fmla="*/ 0 w 80389"/>
                  <a:gd name="connsiteY8" fmla="*/ 11160 h 51354"/>
                  <a:gd name="connsiteX9" fmla="*/ 0 w 80389"/>
                  <a:gd name="connsiteY9" fmla="*/ 0 h 51354"/>
                  <a:gd name="connsiteX10" fmla="*/ 25935 w 80389"/>
                  <a:gd name="connsiteY10" fmla="*/ 0 h 5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389" h="51354">
                    <a:moveTo>
                      <a:pt x="25935" y="0"/>
                    </a:moveTo>
                    <a:lnTo>
                      <a:pt x="25935" y="13123"/>
                    </a:lnTo>
                    <a:cubicBezTo>
                      <a:pt x="25935" y="20976"/>
                      <a:pt x="32342" y="27382"/>
                      <a:pt x="40195" y="27382"/>
                    </a:cubicBezTo>
                    <a:cubicBezTo>
                      <a:pt x="48048" y="27382"/>
                      <a:pt x="54454" y="20976"/>
                      <a:pt x="54454" y="13123"/>
                    </a:cubicBezTo>
                    <a:lnTo>
                      <a:pt x="54454" y="0"/>
                    </a:lnTo>
                    <a:lnTo>
                      <a:pt x="80389" y="0"/>
                    </a:lnTo>
                    <a:lnTo>
                      <a:pt x="80389" y="11160"/>
                    </a:lnTo>
                    <a:cubicBezTo>
                      <a:pt x="80389" y="33375"/>
                      <a:pt x="62410" y="51354"/>
                      <a:pt x="40195" y="51354"/>
                    </a:cubicBezTo>
                    <a:cubicBezTo>
                      <a:pt x="17979" y="51354"/>
                      <a:pt x="0" y="33375"/>
                      <a:pt x="0" y="11160"/>
                    </a:cubicBezTo>
                    <a:lnTo>
                      <a:pt x="0" y="0"/>
                    </a:lnTo>
                    <a:lnTo>
                      <a:pt x="25935" y="0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CBF5E8EE-701E-472A-956C-53B17CB9DF98}"/>
                </a:ext>
              </a:extLst>
            </p:cNvPr>
            <p:cNvSpPr/>
            <p:nvPr/>
          </p:nvSpPr>
          <p:spPr>
            <a:xfrm>
              <a:off x="8457183" y="4338053"/>
              <a:ext cx="394777" cy="870913"/>
            </a:xfrm>
            <a:custGeom>
              <a:avLst/>
              <a:gdLst>
                <a:gd name="connsiteX0" fmla="*/ 349830 w 394777"/>
                <a:gd name="connsiteY0" fmla="*/ 870914 h 870913"/>
                <a:gd name="connsiteX1" fmla="*/ 394778 w 394777"/>
                <a:gd name="connsiteY1" fmla="*/ 825966 h 870913"/>
                <a:gd name="connsiteX2" fmla="*/ 394778 w 394777"/>
                <a:gd name="connsiteY2" fmla="*/ 588208 h 870913"/>
                <a:gd name="connsiteX3" fmla="*/ 229246 w 394777"/>
                <a:gd name="connsiteY3" fmla="*/ 165906 h 870913"/>
                <a:gd name="connsiteX4" fmla="*/ 76837 w 394777"/>
                <a:gd name="connsiteY4" fmla="*/ 13187 h 870913"/>
                <a:gd name="connsiteX5" fmla="*/ 13187 w 394777"/>
                <a:gd name="connsiteY5" fmla="*/ 13084 h 870913"/>
                <a:gd name="connsiteX6" fmla="*/ 13084 w 394777"/>
                <a:gd name="connsiteY6" fmla="*/ 76734 h 870913"/>
                <a:gd name="connsiteX7" fmla="*/ 165493 w 394777"/>
                <a:gd name="connsiteY7" fmla="*/ 229453 h 870913"/>
                <a:gd name="connsiteX8" fmla="*/ 304779 w 394777"/>
                <a:gd name="connsiteY8" fmla="*/ 588208 h 870913"/>
                <a:gd name="connsiteX9" fmla="*/ 304779 w 394777"/>
                <a:gd name="connsiteY9" fmla="*/ 825966 h 870913"/>
                <a:gd name="connsiteX10" fmla="*/ 349830 w 394777"/>
                <a:gd name="connsiteY10" fmla="*/ 870914 h 870913"/>
                <a:gd name="connsiteX11" fmla="*/ 349830 w 394777"/>
                <a:gd name="connsiteY11" fmla="*/ 870914 h 8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4777" h="870913">
                  <a:moveTo>
                    <a:pt x="349830" y="870914"/>
                  </a:moveTo>
                  <a:cubicBezTo>
                    <a:pt x="374629" y="870914"/>
                    <a:pt x="394778" y="850765"/>
                    <a:pt x="394778" y="825966"/>
                  </a:cubicBezTo>
                  <a:lnTo>
                    <a:pt x="394778" y="588208"/>
                  </a:lnTo>
                  <a:cubicBezTo>
                    <a:pt x="394778" y="444479"/>
                    <a:pt x="322035" y="259005"/>
                    <a:pt x="229246" y="165906"/>
                  </a:cubicBezTo>
                  <a:lnTo>
                    <a:pt x="76837" y="13187"/>
                  </a:lnTo>
                  <a:cubicBezTo>
                    <a:pt x="59272" y="-4378"/>
                    <a:pt x="30856" y="-4378"/>
                    <a:pt x="13187" y="13084"/>
                  </a:cubicBezTo>
                  <a:cubicBezTo>
                    <a:pt x="-4379" y="30650"/>
                    <a:pt x="-4379" y="59168"/>
                    <a:pt x="13084" y="76734"/>
                  </a:cubicBezTo>
                  <a:lnTo>
                    <a:pt x="165493" y="229453"/>
                  </a:lnTo>
                  <a:cubicBezTo>
                    <a:pt x="241026" y="305089"/>
                    <a:pt x="304779" y="469381"/>
                    <a:pt x="304779" y="588208"/>
                  </a:cubicBezTo>
                  <a:lnTo>
                    <a:pt x="304779" y="825966"/>
                  </a:lnTo>
                  <a:cubicBezTo>
                    <a:pt x="304882" y="850765"/>
                    <a:pt x="325031" y="870914"/>
                    <a:pt x="349830" y="870914"/>
                  </a:cubicBezTo>
                  <a:lnTo>
                    <a:pt x="349830" y="870914"/>
                  </a:ln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A546E1A1-7FBF-487D-88CF-2896DEA46C49}"/>
                </a:ext>
              </a:extLst>
            </p:cNvPr>
            <p:cNvSpPr/>
            <p:nvPr/>
          </p:nvSpPr>
          <p:spPr>
            <a:xfrm>
              <a:off x="8730191" y="5171707"/>
              <a:ext cx="129252" cy="210463"/>
            </a:xfrm>
            <a:custGeom>
              <a:avLst/>
              <a:gdLst>
                <a:gd name="connsiteX0" fmla="*/ 98212 w 129252"/>
                <a:gd name="connsiteY0" fmla="*/ 198556 h 210463"/>
                <a:gd name="connsiteX1" fmla="*/ 90669 w 129252"/>
                <a:gd name="connsiteY1" fmla="*/ 203619 h 210463"/>
                <a:gd name="connsiteX2" fmla="*/ 17513 w 129252"/>
                <a:gd name="connsiteY2" fmla="*/ 182953 h 210463"/>
                <a:gd name="connsiteX3" fmla="*/ 33115 w 129252"/>
                <a:gd name="connsiteY3" fmla="*/ 20728 h 210463"/>
                <a:gd name="connsiteX4" fmla="*/ 108545 w 129252"/>
                <a:gd name="connsiteY4" fmla="*/ 11325 h 210463"/>
                <a:gd name="connsiteX5" fmla="*/ 117844 w 129252"/>
                <a:gd name="connsiteY5" fmla="*/ 86754 h 210463"/>
                <a:gd name="connsiteX6" fmla="*/ 111231 w 129252"/>
                <a:gd name="connsiteY6" fmla="*/ 130359 h 210463"/>
                <a:gd name="connsiteX7" fmla="*/ 98212 w 129252"/>
                <a:gd name="connsiteY7" fmla="*/ 198556 h 21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52" h="210463">
                  <a:moveTo>
                    <a:pt x="98212" y="198556"/>
                  </a:moveTo>
                  <a:cubicBezTo>
                    <a:pt x="95835" y="200415"/>
                    <a:pt x="93356" y="202172"/>
                    <a:pt x="90669" y="203619"/>
                  </a:cubicBezTo>
                  <a:cubicBezTo>
                    <a:pt x="64734" y="218084"/>
                    <a:pt x="31979" y="208888"/>
                    <a:pt x="17513" y="182953"/>
                  </a:cubicBezTo>
                  <a:cubicBezTo>
                    <a:pt x="-10593" y="132632"/>
                    <a:pt x="-4496" y="68982"/>
                    <a:pt x="33115" y="20728"/>
                  </a:cubicBezTo>
                  <a:cubicBezTo>
                    <a:pt x="51301" y="-2728"/>
                    <a:pt x="85193" y="-6861"/>
                    <a:pt x="108545" y="11325"/>
                  </a:cubicBezTo>
                  <a:cubicBezTo>
                    <a:pt x="132000" y="29614"/>
                    <a:pt x="136133" y="63402"/>
                    <a:pt x="117844" y="86754"/>
                  </a:cubicBezTo>
                  <a:cubicBezTo>
                    <a:pt x="107201" y="100394"/>
                    <a:pt x="104515" y="118373"/>
                    <a:pt x="111231" y="130359"/>
                  </a:cubicBezTo>
                  <a:cubicBezTo>
                    <a:pt x="124354" y="153711"/>
                    <a:pt x="118258" y="182436"/>
                    <a:pt x="98212" y="198556"/>
                  </a:cubicBezTo>
                  <a:close/>
                </a:path>
              </a:pathLst>
            </a:custGeom>
            <a:solidFill>
              <a:srgbClr val="4B2A37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56470731-5AB7-4780-B27D-880D66EBECC4}"/>
                </a:ext>
              </a:extLst>
            </p:cNvPr>
            <p:cNvSpPr/>
            <p:nvPr/>
          </p:nvSpPr>
          <p:spPr>
            <a:xfrm>
              <a:off x="8762066" y="5077224"/>
              <a:ext cx="89998" cy="58587"/>
            </a:xfrm>
            <a:custGeom>
              <a:avLst/>
              <a:gdLst>
                <a:gd name="connsiteX0" fmla="*/ 0 w 89998"/>
                <a:gd name="connsiteY0" fmla="*/ 0 h 58587"/>
                <a:gd name="connsiteX1" fmla="*/ 89999 w 89998"/>
                <a:gd name="connsiteY1" fmla="*/ 0 h 58587"/>
                <a:gd name="connsiteX2" fmla="*/ 89999 w 89998"/>
                <a:gd name="connsiteY2" fmla="*/ 58587 h 58587"/>
                <a:gd name="connsiteX3" fmla="*/ 0 w 89998"/>
                <a:gd name="connsiteY3" fmla="*/ 58587 h 5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998" h="58587">
                  <a:moveTo>
                    <a:pt x="0" y="0"/>
                  </a:moveTo>
                  <a:lnTo>
                    <a:pt x="89999" y="0"/>
                  </a:lnTo>
                  <a:lnTo>
                    <a:pt x="89999" y="58587"/>
                  </a:lnTo>
                  <a:lnTo>
                    <a:pt x="0" y="58587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BCA06283-1807-49FF-B2CA-A10CFFDCC238}"/>
                </a:ext>
              </a:extLst>
            </p:cNvPr>
            <p:cNvSpPr/>
            <p:nvPr/>
          </p:nvSpPr>
          <p:spPr>
            <a:xfrm>
              <a:off x="8724454" y="5135811"/>
              <a:ext cx="165221" cy="74189"/>
            </a:xfrm>
            <a:custGeom>
              <a:avLst/>
              <a:gdLst>
                <a:gd name="connsiteX0" fmla="*/ 0 w 165221"/>
                <a:gd name="connsiteY0" fmla="*/ 37095 h 74189"/>
                <a:gd name="connsiteX1" fmla="*/ 37095 w 165221"/>
                <a:gd name="connsiteY1" fmla="*/ 74189 h 74189"/>
                <a:gd name="connsiteX2" fmla="*/ 128127 w 165221"/>
                <a:gd name="connsiteY2" fmla="*/ 74189 h 74189"/>
                <a:gd name="connsiteX3" fmla="*/ 165222 w 165221"/>
                <a:gd name="connsiteY3" fmla="*/ 37095 h 74189"/>
                <a:gd name="connsiteX4" fmla="*/ 165222 w 165221"/>
                <a:gd name="connsiteY4" fmla="*/ 37095 h 74189"/>
                <a:gd name="connsiteX5" fmla="*/ 128127 w 165221"/>
                <a:gd name="connsiteY5" fmla="*/ 0 h 74189"/>
                <a:gd name="connsiteX6" fmla="*/ 37095 w 165221"/>
                <a:gd name="connsiteY6" fmla="*/ 0 h 74189"/>
                <a:gd name="connsiteX7" fmla="*/ 0 w 165221"/>
                <a:gd name="connsiteY7" fmla="*/ 37095 h 74189"/>
                <a:gd name="connsiteX8" fmla="*/ 0 w 165221"/>
                <a:gd name="connsiteY8" fmla="*/ 37095 h 7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221" h="74189">
                  <a:moveTo>
                    <a:pt x="0" y="37095"/>
                  </a:moveTo>
                  <a:cubicBezTo>
                    <a:pt x="0" y="57554"/>
                    <a:pt x="16636" y="74189"/>
                    <a:pt x="37095" y="74189"/>
                  </a:cubicBezTo>
                  <a:lnTo>
                    <a:pt x="128127" y="74189"/>
                  </a:lnTo>
                  <a:cubicBezTo>
                    <a:pt x="148586" y="74189"/>
                    <a:pt x="165222" y="57554"/>
                    <a:pt x="165222" y="37095"/>
                  </a:cubicBezTo>
                  <a:lnTo>
                    <a:pt x="165222" y="37095"/>
                  </a:lnTo>
                  <a:cubicBezTo>
                    <a:pt x="165222" y="16636"/>
                    <a:pt x="148586" y="0"/>
                    <a:pt x="128127" y="0"/>
                  </a:cubicBezTo>
                  <a:lnTo>
                    <a:pt x="37095" y="0"/>
                  </a:lnTo>
                  <a:cubicBezTo>
                    <a:pt x="16532" y="0"/>
                    <a:pt x="0" y="16532"/>
                    <a:pt x="0" y="37095"/>
                  </a:cubicBezTo>
                  <a:lnTo>
                    <a:pt x="0" y="37095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83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8362186" y="4910762"/>
              <a:ext cx="150445" cy="65406"/>
              <a:chOff x="8362186" y="4910762"/>
              <a:chExt cx="150445" cy="65406"/>
            </a:xfrm>
            <a:solidFill>
              <a:srgbClr val="312F36"/>
            </a:solidFill>
          </p:grpSpPr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78785BBB-42C5-4020-83CA-6887152C2A2B}"/>
                  </a:ext>
                </a:extLst>
              </p:cNvPr>
              <p:cNvSpPr/>
              <p:nvPr/>
            </p:nvSpPr>
            <p:spPr>
              <a:xfrm>
                <a:off x="8362186" y="4910762"/>
                <a:ext cx="150445" cy="22318"/>
              </a:xfrm>
              <a:custGeom>
                <a:avLst/>
                <a:gdLst>
                  <a:gd name="connsiteX0" fmla="*/ 139286 w 150445"/>
                  <a:gd name="connsiteY0" fmla="*/ 22319 h 22318"/>
                  <a:gd name="connsiteX1" fmla="*/ 150446 w 150445"/>
                  <a:gd name="connsiteY1" fmla="*/ 11159 h 22318"/>
                  <a:gd name="connsiteX2" fmla="*/ 150446 w 150445"/>
                  <a:gd name="connsiteY2" fmla="*/ 11159 h 22318"/>
                  <a:gd name="connsiteX3" fmla="*/ 139286 w 150445"/>
                  <a:gd name="connsiteY3" fmla="*/ 0 h 22318"/>
                  <a:gd name="connsiteX4" fmla="*/ 11159 w 150445"/>
                  <a:gd name="connsiteY4" fmla="*/ 0 h 22318"/>
                  <a:gd name="connsiteX5" fmla="*/ 0 w 150445"/>
                  <a:gd name="connsiteY5" fmla="*/ 11159 h 22318"/>
                  <a:gd name="connsiteX6" fmla="*/ 0 w 150445"/>
                  <a:gd name="connsiteY6" fmla="*/ 11159 h 22318"/>
                  <a:gd name="connsiteX7" fmla="*/ 11159 w 150445"/>
                  <a:gd name="connsiteY7" fmla="*/ 22319 h 22318"/>
                  <a:gd name="connsiteX8" fmla="*/ 139286 w 150445"/>
                  <a:gd name="connsiteY8" fmla="*/ 22319 h 22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445" h="22318">
                    <a:moveTo>
                      <a:pt x="139286" y="22319"/>
                    </a:moveTo>
                    <a:cubicBezTo>
                      <a:pt x="145486" y="22319"/>
                      <a:pt x="150446" y="17359"/>
                      <a:pt x="150446" y="11159"/>
                    </a:cubicBezTo>
                    <a:lnTo>
                      <a:pt x="150446" y="11159"/>
                    </a:lnTo>
                    <a:cubicBezTo>
                      <a:pt x="150446" y="4960"/>
                      <a:pt x="145486" y="0"/>
                      <a:pt x="139286" y="0"/>
                    </a:cubicBezTo>
                    <a:lnTo>
                      <a:pt x="11159" y="0"/>
                    </a:lnTo>
                    <a:cubicBezTo>
                      <a:pt x="4960" y="0"/>
                      <a:pt x="0" y="4960"/>
                      <a:pt x="0" y="11159"/>
                    </a:cubicBezTo>
                    <a:lnTo>
                      <a:pt x="0" y="11159"/>
                    </a:lnTo>
                    <a:cubicBezTo>
                      <a:pt x="0" y="17359"/>
                      <a:pt x="5063" y="22319"/>
                      <a:pt x="11159" y="22319"/>
                    </a:cubicBezTo>
                    <a:lnTo>
                      <a:pt x="139286" y="22319"/>
                    </a:lnTo>
                    <a:close/>
                  </a:path>
                </a:pathLst>
              </a:custGeom>
              <a:solidFill>
                <a:srgbClr val="312F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5B0669CB-4571-4EFF-9A38-91F74658057B}"/>
                  </a:ext>
                </a:extLst>
              </p:cNvPr>
              <p:cNvSpPr/>
              <p:nvPr/>
            </p:nvSpPr>
            <p:spPr>
              <a:xfrm>
                <a:off x="8362186" y="4953850"/>
                <a:ext cx="150445" cy="22318"/>
              </a:xfrm>
              <a:custGeom>
                <a:avLst/>
                <a:gdLst>
                  <a:gd name="connsiteX0" fmla="*/ 139286 w 150445"/>
                  <a:gd name="connsiteY0" fmla="*/ 22319 h 22318"/>
                  <a:gd name="connsiteX1" fmla="*/ 150446 w 150445"/>
                  <a:gd name="connsiteY1" fmla="*/ 11160 h 22318"/>
                  <a:gd name="connsiteX2" fmla="*/ 150446 w 150445"/>
                  <a:gd name="connsiteY2" fmla="*/ 11160 h 22318"/>
                  <a:gd name="connsiteX3" fmla="*/ 139286 w 150445"/>
                  <a:gd name="connsiteY3" fmla="*/ 0 h 22318"/>
                  <a:gd name="connsiteX4" fmla="*/ 11159 w 150445"/>
                  <a:gd name="connsiteY4" fmla="*/ 0 h 22318"/>
                  <a:gd name="connsiteX5" fmla="*/ 0 w 150445"/>
                  <a:gd name="connsiteY5" fmla="*/ 11160 h 22318"/>
                  <a:gd name="connsiteX6" fmla="*/ 0 w 150445"/>
                  <a:gd name="connsiteY6" fmla="*/ 11160 h 22318"/>
                  <a:gd name="connsiteX7" fmla="*/ 11159 w 150445"/>
                  <a:gd name="connsiteY7" fmla="*/ 22319 h 22318"/>
                  <a:gd name="connsiteX8" fmla="*/ 139286 w 150445"/>
                  <a:gd name="connsiteY8" fmla="*/ 22319 h 22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445" h="22318">
                    <a:moveTo>
                      <a:pt x="139286" y="22319"/>
                    </a:moveTo>
                    <a:cubicBezTo>
                      <a:pt x="145486" y="22319"/>
                      <a:pt x="150446" y="17359"/>
                      <a:pt x="150446" y="11160"/>
                    </a:cubicBezTo>
                    <a:lnTo>
                      <a:pt x="150446" y="11160"/>
                    </a:lnTo>
                    <a:cubicBezTo>
                      <a:pt x="150446" y="4960"/>
                      <a:pt x="145486" y="0"/>
                      <a:pt x="139286" y="0"/>
                    </a:cubicBezTo>
                    <a:lnTo>
                      <a:pt x="11159" y="0"/>
                    </a:lnTo>
                    <a:cubicBezTo>
                      <a:pt x="4960" y="0"/>
                      <a:pt x="0" y="5063"/>
                      <a:pt x="0" y="11160"/>
                    </a:cubicBezTo>
                    <a:lnTo>
                      <a:pt x="0" y="11160"/>
                    </a:lnTo>
                    <a:cubicBezTo>
                      <a:pt x="0" y="17359"/>
                      <a:pt x="5063" y="22319"/>
                      <a:pt x="11159" y="22319"/>
                    </a:cubicBezTo>
                    <a:lnTo>
                      <a:pt x="139286" y="22319"/>
                    </a:lnTo>
                    <a:close/>
                  </a:path>
                </a:pathLst>
              </a:custGeom>
              <a:solidFill>
                <a:srgbClr val="312F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6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8326951" y="5231904"/>
              <a:ext cx="297894" cy="1010653"/>
              <a:chOff x="8326951" y="5231904"/>
              <a:chExt cx="297894" cy="1010653"/>
            </a:xfrm>
          </p:grpSpPr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4F708921-EFD1-456F-8FCA-22B43BE82088}"/>
                  </a:ext>
                </a:extLst>
              </p:cNvPr>
              <p:cNvSpPr/>
              <p:nvPr/>
            </p:nvSpPr>
            <p:spPr>
              <a:xfrm>
                <a:off x="8419723" y="5231904"/>
                <a:ext cx="159865" cy="768348"/>
              </a:xfrm>
              <a:custGeom>
                <a:avLst/>
                <a:gdLst>
                  <a:gd name="connsiteX0" fmla="*/ 63357 w 159865"/>
                  <a:gd name="connsiteY0" fmla="*/ 1 h 768348"/>
                  <a:gd name="connsiteX1" fmla="*/ 8697 w 159865"/>
                  <a:gd name="connsiteY1" fmla="*/ 52699 h 768348"/>
                  <a:gd name="connsiteX2" fmla="*/ 1154 w 159865"/>
                  <a:gd name="connsiteY2" fmla="*/ 215027 h 768348"/>
                  <a:gd name="connsiteX3" fmla="*/ 46205 w 159865"/>
                  <a:gd name="connsiteY3" fmla="*/ 753573 h 768348"/>
                  <a:gd name="connsiteX4" fmla="*/ 49098 w 159865"/>
                  <a:gd name="connsiteY4" fmla="*/ 768349 h 768348"/>
                  <a:gd name="connsiteX5" fmla="*/ 159866 w 159865"/>
                  <a:gd name="connsiteY5" fmla="*/ 759359 h 768348"/>
                  <a:gd name="connsiteX6" fmla="*/ 154596 w 159865"/>
                  <a:gd name="connsiteY6" fmla="*/ 732391 h 768348"/>
                  <a:gd name="connsiteX7" fmla="*/ 111508 w 159865"/>
                  <a:gd name="connsiteY7" fmla="*/ 220193 h 768348"/>
                  <a:gd name="connsiteX8" fmla="*/ 119051 w 159865"/>
                  <a:gd name="connsiteY8" fmla="*/ 57865 h 768348"/>
                  <a:gd name="connsiteX9" fmla="*/ 63357 w 159865"/>
                  <a:gd name="connsiteY9" fmla="*/ 1 h 768348"/>
                  <a:gd name="connsiteX10" fmla="*/ 63357 w 159865"/>
                  <a:gd name="connsiteY10" fmla="*/ 1 h 768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9865" h="768348">
                    <a:moveTo>
                      <a:pt x="63357" y="1"/>
                    </a:moveTo>
                    <a:cubicBezTo>
                      <a:pt x="34012" y="311"/>
                      <a:pt x="10040" y="23353"/>
                      <a:pt x="8697" y="52699"/>
                    </a:cubicBezTo>
                    <a:lnTo>
                      <a:pt x="1154" y="215027"/>
                    </a:lnTo>
                    <a:cubicBezTo>
                      <a:pt x="-5149" y="352247"/>
                      <a:pt x="15000" y="593828"/>
                      <a:pt x="46205" y="753573"/>
                    </a:cubicBezTo>
                    <a:lnTo>
                      <a:pt x="49098" y="768349"/>
                    </a:lnTo>
                    <a:lnTo>
                      <a:pt x="159866" y="759359"/>
                    </a:lnTo>
                    <a:lnTo>
                      <a:pt x="154596" y="732391"/>
                    </a:lnTo>
                    <a:cubicBezTo>
                      <a:pt x="124838" y="579878"/>
                      <a:pt x="105412" y="350077"/>
                      <a:pt x="111508" y="220193"/>
                    </a:cubicBezTo>
                    <a:lnTo>
                      <a:pt x="119051" y="57865"/>
                    </a:lnTo>
                    <a:cubicBezTo>
                      <a:pt x="120601" y="26143"/>
                      <a:pt x="95079" y="-205"/>
                      <a:pt x="63357" y="1"/>
                    </a:cubicBezTo>
                    <a:lnTo>
                      <a:pt x="63357" y="1"/>
                    </a:lnTo>
                    <a:close/>
                  </a:path>
                </a:pathLst>
              </a:custGeom>
              <a:solidFill>
                <a:srgbClr val="BD36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6F1531CD-D053-4457-9CA0-04FBA7B387D2}"/>
                  </a:ext>
                </a:extLst>
              </p:cNvPr>
              <p:cNvSpPr/>
              <p:nvPr/>
            </p:nvSpPr>
            <p:spPr>
              <a:xfrm>
                <a:off x="8450635" y="5894342"/>
                <a:ext cx="129056" cy="105911"/>
              </a:xfrm>
              <a:custGeom>
                <a:avLst/>
                <a:gdLst>
                  <a:gd name="connsiteX0" fmla="*/ 111698 w 129056"/>
                  <a:gd name="connsiteY0" fmla="*/ 0 h 105911"/>
                  <a:gd name="connsiteX1" fmla="*/ 123787 w 129056"/>
                  <a:gd name="connsiteY1" fmla="*/ 69953 h 105911"/>
                  <a:gd name="connsiteX2" fmla="*/ 129057 w 129056"/>
                  <a:gd name="connsiteY2" fmla="*/ 96921 h 105911"/>
                  <a:gd name="connsiteX3" fmla="*/ 18289 w 129056"/>
                  <a:gd name="connsiteY3" fmla="*/ 105911 h 105911"/>
                  <a:gd name="connsiteX4" fmla="*/ 15396 w 129056"/>
                  <a:gd name="connsiteY4" fmla="*/ 91135 h 105911"/>
                  <a:gd name="connsiteX5" fmla="*/ 0 w 129056"/>
                  <a:gd name="connsiteY5" fmla="*/ 0 h 105911"/>
                  <a:gd name="connsiteX6" fmla="*/ 111698 w 129056"/>
                  <a:gd name="connsiteY6" fmla="*/ 0 h 105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056" h="105911">
                    <a:moveTo>
                      <a:pt x="111698" y="0"/>
                    </a:moveTo>
                    <a:cubicBezTo>
                      <a:pt x="115521" y="24489"/>
                      <a:pt x="119551" y="48047"/>
                      <a:pt x="123787" y="69953"/>
                    </a:cubicBezTo>
                    <a:lnTo>
                      <a:pt x="129057" y="96921"/>
                    </a:lnTo>
                    <a:lnTo>
                      <a:pt x="18289" y="105911"/>
                    </a:lnTo>
                    <a:lnTo>
                      <a:pt x="15396" y="91135"/>
                    </a:lnTo>
                    <a:cubicBezTo>
                      <a:pt x="9919" y="63030"/>
                      <a:pt x="4753" y="32238"/>
                      <a:pt x="0" y="0"/>
                    </a:cubicBezTo>
                    <a:lnTo>
                      <a:pt x="111698" y="0"/>
                    </a:lnTo>
                    <a:close/>
                  </a:path>
                </a:pathLst>
              </a:custGeom>
              <a:solidFill>
                <a:srgbClr val="A32330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D4008921-DA6B-4666-973E-CFBF7D676E53}"/>
                  </a:ext>
                </a:extLst>
              </p:cNvPr>
              <p:cNvSpPr/>
              <p:nvPr/>
            </p:nvSpPr>
            <p:spPr>
              <a:xfrm>
                <a:off x="8327158" y="5974918"/>
                <a:ext cx="296335" cy="267639"/>
              </a:xfrm>
              <a:custGeom>
                <a:avLst/>
                <a:gdLst>
                  <a:gd name="connsiteX0" fmla="*/ 69747 w 296335"/>
                  <a:gd name="connsiteY0" fmla="*/ 267639 h 267639"/>
                  <a:gd name="connsiteX1" fmla="*/ 69747 w 296335"/>
                  <a:gd name="connsiteY1" fmla="*/ 267639 h 267639"/>
                  <a:gd name="connsiteX2" fmla="*/ 226495 w 296335"/>
                  <a:gd name="connsiteY2" fmla="*/ 267639 h 267639"/>
                  <a:gd name="connsiteX3" fmla="*/ 279296 w 296335"/>
                  <a:gd name="connsiteY3" fmla="*/ 243461 h 267639"/>
                  <a:gd name="connsiteX4" fmla="*/ 295622 w 296335"/>
                  <a:gd name="connsiteY4" fmla="*/ 187767 h 267639"/>
                  <a:gd name="connsiteX5" fmla="*/ 277023 w 296335"/>
                  <a:gd name="connsiteY5" fmla="*/ 59743 h 267639"/>
                  <a:gd name="connsiteX6" fmla="*/ 197874 w 296335"/>
                  <a:gd name="connsiteY6" fmla="*/ 743 h 267639"/>
                  <a:gd name="connsiteX7" fmla="*/ 138873 w 296335"/>
                  <a:gd name="connsiteY7" fmla="*/ 79892 h 267639"/>
                  <a:gd name="connsiteX8" fmla="*/ 145899 w 296335"/>
                  <a:gd name="connsiteY8" fmla="*/ 128043 h 267639"/>
                  <a:gd name="connsiteX9" fmla="*/ 69850 w 296335"/>
                  <a:gd name="connsiteY9" fmla="*/ 128043 h 267639"/>
                  <a:gd name="connsiteX10" fmla="*/ 0 w 296335"/>
                  <a:gd name="connsiteY10" fmla="*/ 197893 h 267639"/>
                  <a:gd name="connsiteX11" fmla="*/ 69747 w 296335"/>
                  <a:gd name="connsiteY11" fmla="*/ 267639 h 267639"/>
                  <a:gd name="connsiteX12" fmla="*/ 69747 w 296335"/>
                  <a:gd name="connsiteY12" fmla="*/ 267639 h 26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6335" h="267639">
                    <a:moveTo>
                      <a:pt x="69747" y="267639"/>
                    </a:moveTo>
                    <a:lnTo>
                      <a:pt x="69747" y="267639"/>
                    </a:lnTo>
                    <a:lnTo>
                      <a:pt x="226495" y="267639"/>
                    </a:lnTo>
                    <a:cubicBezTo>
                      <a:pt x="246748" y="267639"/>
                      <a:pt x="266070" y="258856"/>
                      <a:pt x="279296" y="243461"/>
                    </a:cubicBezTo>
                    <a:cubicBezTo>
                      <a:pt x="292522" y="228168"/>
                      <a:pt x="298515" y="207812"/>
                      <a:pt x="295622" y="187767"/>
                    </a:cubicBezTo>
                    <a:lnTo>
                      <a:pt x="277023" y="59743"/>
                    </a:lnTo>
                    <a:cubicBezTo>
                      <a:pt x="271443" y="21615"/>
                      <a:pt x="235898" y="-4837"/>
                      <a:pt x="197874" y="743"/>
                    </a:cubicBezTo>
                    <a:cubicBezTo>
                      <a:pt x="159746" y="6323"/>
                      <a:pt x="133294" y="41764"/>
                      <a:pt x="138873" y="79892"/>
                    </a:cubicBezTo>
                    <a:lnTo>
                      <a:pt x="145899" y="128043"/>
                    </a:lnTo>
                    <a:lnTo>
                      <a:pt x="69850" y="128043"/>
                    </a:lnTo>
                    <a:cubicBezTo>
                      <a:pt x="31309" y="128043"/>
                      <a:pt x="0" y="159248"/>
                      <a:pt x="0" y="197893"/>
                    </a:cubicBezTo>
                    <a:cubicBezTo>
                      <a:pt x="-103" y="236331"/>
                      <a:pt x="31205" y="267639"/>
                      <a:pt x="69747" y="267639"/>
                    </a:cubicBezTo>
                    <a:lnTo>
                      <a:pt x="69747" y="267639"/>
                    </a:lnTo>
                    <a:close/>
                  </a:path>
                </a:pathLst>
              </a:custGeom>
              <a:solidFill>
                <a:srgbClr val="312F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18EE6CC2-2538-4A37-9CF9-A00DF609778A}"/>
                  </a:ext>
                </a:extLst>
              </p:cNvPr>
              <p:cNvSpPr/>
              <p:nvPr/>
            </p:nvSpPr>
            <p:spPr>
              <a:xfrm>
                <a:off x="8326951" y="6139643"/>
                <a:ext cx="296445" cy="102811"/>
              </a:xfrm>
              <a:custGeom>
                <a:avLst/>
                <a:gdLst>
                  <a:gd name="connsiteX0" fmla="*/ 69953 w 296445"/>
                  <a:gd name="connsiteY0" fmla="*/ 46704 h 102811"/>
                  <a:gd name="connsiteX1" fmla="*/ 226702 w 296445"/>
                  <a:gd name="connsiteY1" fmla="*/ 46704 h 102811"/>
                  <a:gd name="connsiteX2" fmla="*/ 279502 w 296445"/>
                  <a:gd name="connsiteY2" fmla="*/ 22525 h 102811"/>
                  <a:gd name="connsiteX3" fmla="*/ 292418 w 296445"/>
                  <a:gd name="connsiteY3" fmla="*/ 0 h 102811"/>
                  <a:gd name="connsiteX4" fmla="*/ 295725 w 296445"/>
                  <a:gd name="connsiteY4" fmla="*/ 22939 h 102811"/>
                  <a:gd name="connsiteX5" fmla="*/ 279399 w 296445"/>
                  <a:gd name="connsiteY5" fmla="*/ 78633 h 102811"/>
                  <a:gd name="connsiteX6" fmla="*/ 226598 w 296445"/>
                  <a:gd name="connsiteY6" fmla="*/ 102811 h 102811"/>
                  <a:gd name="connsiteX7" fmla="*/ 69850 w 296445"/>
                  <a:gd name="connsiteY7" fmla="*/ 102811 h 102811"/>
                  <a:gd name="connsiteX8" fmla="*/ 0 w 296445"/>
                  <a:gd name="connsiteY8" fmla="*/ 32962 h 102811"/>
                  <a:gd name="connsiteX9" fmla="*/ 5993 w 296445"/>
                  <a:gd name="connsiteY9" fmla="*/ 4856 h 102811"/>
                  <a:gd name="connsiteX10" fmla="*/ 69953 w 296445"/>
                  <a:gd name="connsiteY10" fmla="*/ 46704 h 102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6445" h="102811">
                    <a:moveTo>
                      <a:pt x="69953" y="46704"/>
                    </a:moveTo>
                    <a:lnTo>
                      <a:pt x="226702" y="46704"/>
                    </a:lnTo>
                    <a:cubicBezTo>
                      <a:pt x="246954" y="46704"/>
                      <a:pt x="266276" y="37921"/>
                      <a:pt x="279502" y="22525"/>
                    </a:cubicBezTo>
                    <a:cubicBezTo>
                      <a:pt x="285289" y="15809"/>
                      <a:pt x="289629" y="8163"/>
                      <a:pt x="292418" y="0"/>
                    </a:cubicBezTo>
                    <a:lnTo>
                      <a:pt x="295725" y="22939"/>
                    </a:lnTo>
                    <a:cubicBezTo>
                      <a:pt x="298618" y="42985"/>
                      <a:pt x="292728" y="63340"/>
                      <a:pt x="279399" y="78633"/>
                    </a:cubicBezTo>
                    <a:cubicBezTo>
                      <a:pt x="266173" y="93925"/>
                      <a:pt x="246851" y="102811"/>
                      <a:pt x="226598" y="102811"/>
                    </a:cubicBezTo>
                    <a:lnTo>
                      <a:pt x="69850" y="102811"/>
                    </a:lnTo>
                    <a:cubicBezTo>
                      <a:pt x="31308" y="102811"/>
                      <a:pt x="0" y="71503"/>
                      <a:pt x="0" y="32962"/>
                    </a:cubicBezTo>
                    <a:cubicBezTo>
                      <a:pt x="0" y="22939"/>
                      <a:pt x="2170" y="13433"/>
                      <a:pt x="5993" y="4856"/>
                    </a:cubicBezTo>
                    <a:cubicBezTo>
                      <a:pt x="16842" y="29552"/>
                      <a:pt x="41435" y="46704"/>
                      <a:pt x="69953" y="46704"/>
                    </a:cubicBezTo>
                    <a:close/>
                  </a:path>
                </a:pathLst>
              </a:custGeom>
              <a:solidFill>
                <a:srgbClr val="161630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4FE2539F-F998-4920-81CF-5A8FC7333475}"/>
                  </a:ext>
                </a:extLst>
              </p:cNvPr>
              <p:cNvSpPr/>
              <p:nvPr/>
            </p:nvSpPr>
            <p:spPr>
              <a:xfrm>
                <a:off x="8427593" y="5947969"/>
                <a:ext cx="197253" cy="96715"/>
              </a:xfrm>
              <a:custGeom>
                <a:avLst/>
                <a:gdLst>
                  <a:gd name="connsiteX0" fmla="*/ 0 w 197253"/>
                  <a:gd name="connsiteY0" fmla="*/ 48358 h 96715"/>
                  <a:gd name="connsiteX1" fmla="*/ 48358 w 197253"/>
                  <a:gd name="connsiteY1" fmla="*/ 96715 h 96715"/>
                  <a:gd name="connsiteX2" fmla="*/ 148896 w 197253"/>
                  <a:gd name="connsiteY2" fmla="*/ 96715 h 96715"/>
                  <a:gd name="connsiteX3" fmla="*/ 197253 w 197253"/>
                  <a:gd name="connsiteY3" fmla="*/ 48358 h 96715"/>
                  <a:gd name="connsiteX4" fmla="*/ 197253 w 197253"/>
                  <a:gd name="connsiteY4" fmla="*/ 48358 h 96715"/>
                  <a:gd name="connsiteX5" fmla="*/ 148896 w 197253"/>
                  <a:gd name="connsiteY5" fmla="*/ 0 h 96715"/>
                  <a:gd name="connsiteX6" fmla="*/ 48358 w 197253"/>
                  <a:gd name="connsiteY6" fmla="*/ 0 h 96715"/>
                  <a:gd name="connsiteX7" fmla="*/ 0 w 197253"/>
                  <a:gd name="connsiteY7" fmla="*/ 48358 h 96715"/>
                  <a:gd name="connsiteX8" fmla="*/ 0 w 197253"/>
                  <a:gd name="connsiteY8" fmla="*/ 48358 h 96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253" h="96715">
                    <a:moveTo>
                      <a:pt x="0" y="48358"/>
                    </a:moveTo>
                    <a:cubicBezTo>
                      <a:pt x="0" y="75016"/>
                      <a:pt x="21699" y="96715"/>
                      <a:pt x="48358" y="96715"/>
                    </a:cubicBezTo>
                    <a:lnTo>
                      <a:pt x="148896" y="96715"/>
                    </a:lnTo>
                    <a:cubicBezTo>
                      <a:pt x="175554" y="96715"/>
                      <a:pt x="197253" y="75016"/>
                      <a:pt x="197253" y="48358"/>
                    </a:cubicBezTo>
                    <a:lnTo>
                      <a:pt x="197253" y="48358"/>
                    </a:lnTo>
                    <a:cubicBezTo>
                      <a:pt x="197253" y="21596"/>
                      <a:pt x="175554" y="0"/>
                      <a:pt x="148896" y="0"/>
                    </a:cubicBezTo>
                    <a:lnTo>
                      <a:pt x="48358" y="0"/>
                    </a:lnTo>
                    <a:cubicBezTo>
                      <a:pt x="21699" y="0"/>
                      <a:pt x="0" y="21699"/>
                      <a:pt x="0" y="48358"/>
                    </a:cubicBezTo>
                    <a:lnTo>
                      <a:pt x="0" y="48358"/>
                    </a:lnTo>
                    <a:close/>
                  </a:path>
                </a:pathLst>
              </a:custGeom>
              <a:solidFill>
                <a:srgbClr val="F4F9F1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815C5A6E-6894-4011-8788-9A865D78216B}"/>
                  </a:ext>
                </a:extLst>
              </p:cNvPr>
              <p:cNvSpPr/>
              <p:nvPr/>
            </p:nvSpPr>
            <p:spPr>
              <a:xfrm>
                <a:off x="8391738" y="6101515"/>
                <a:ext cx="80389" cy="51354"/>
              </a:xfrm>
              <a:custGeom>
                <a:avLst/>
                <a:gdLst>
                  <a:gd name="connsiteX0" fmla="*/ 25935 w 80389"/>
                  <a:gd name="connsiteY0" fmla="*/ 0 h 51354"/>
                  <a:gd name="connsiteX1" fmla="*/ 25935 w 80389"/>
                  <a:gd name="connsiteY1" fmla="*/ 13019 h 51354"/>
                  <a:gd name="connsiteX2" fmla="*/ 40195 w 80389"/>
                  <a:gd name="connsiteY2" fmla="*/ 27278 h 51354"/>
                  <a:gd name="connsiteX3" fmla="*/ 54454 w 80389"/>
                  <a:gd name="connsiteY3" fmla="*/ 13019 h 51354"/>
                  <a:gd name="connsiteX4" fmla="*/ 54454 w 80389"/>
                  <a:gd name="connsiteY4" fmla="*/ 0 h 51354"/>
                  <a:gd name="connsiteX5" fmla="*/ 80389 w 80389"/>
                  <a:gd name="connsiteY5" fmla="*/ 0 h 51354"/>
                  <a:gd name="connsiteX6" fmla="*/ 80389 w 80389"/>
                  <a:gd name="connsiteY6" fmla="*/ 11159 h 51354"/>
                  <a:gd name="connsiteX7" fmla="*/ 40195 w 80389"/>
                  <a:gd name="connsiteY7" fmla="*/ 51354 h 51354"/>
                  <a:gd name="connsiteX8" fmla="*/ 0 w 80389"/>
                  <a:gd name="connsiteY8" fmla="*/ 11159 h 51354"/>
                  <a:gd name="connsiteX9" fmla="*/ 0 w 80389"/>
                  <a:gd name="connsiteY9" fmla="*/ 0 h 51354"/>
                  <a:gd name="connsiteX10" fmla="*/ 25935 w 80389"/>
                  <a:gd name="connsiteY10" fmla="*/ 0 h 5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389" h="51354">
                    <a:moveTo>
                      <a:pt x="25935" y="0"/>
                    </a:moveTo>
                    <a:lnTo>
                      <a:pt x="25935" y="13019"/>
                    </a:lnTo>
                    <a:cubicBezTo>
                      <a:pt x="25935" y="20872"/>
                      <a:pt x="32342" y="27278"/>
                      <a:pt x="40195" y="27278"/>
                    </a:cubicBezTo>
                    <a:cubicBezTo>
                      <a:pt x="48048" y="27278"/>
                      <a:pt x="54454" y="20872"/>
                      <a:pt x="54454" y="13019"/>
                    </a:cubicBezTo>
                    <a:lnTo>
                      <a:pt x="54454" y="0"/>
                    </a:lnTo>
                    <a:lnTo>
                      <a:pt x="80389" y="0"/>
                    </a:lnTo>
                    <a:lnTo>
                      <a:pt x="80389" y="11159"/>
                    </a:lnTo>
                    <a:cubicBezTo>
                      <a:pt x="80389" y="33375"/>
                      <a:pt x="62410" y="51354"/>
                      <a:pt x="40195" y="51354"/>
                    </a:cubicBezTo>
                    <a:cubicBezTo>
                      <a:pt x="17979" y="51354"/>
                      <a:pt x="0" y="33375"/>
                      <a:pt x="0" y="11159"/>
                    </a:cubicBezTo>
                    <a:lnTo>
                      <a:pt x="0" y="0"/>
                    </a:lnTo>
                    <a:lnTo>
                      <a:pt x="25935" y="0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971D4A13-F6CD-4AFC-A2B3-9B84962C3588}"/>
                </a:ext>
              </a:extLst>
            </p:cNvPr>
            <p:cNvSpPr/>
            <p:nvPr/>
          </p:nvSpPr>
          <p:spPr>
            <a:xfrm>
              <a:off x="8407134" y="3943818"/>
              <a:ext cx="58277" cy="244474"/>
            </a:xfrm>
            <a:custGeom>
              <a:avLst/>
              <a:gdLst>
                <a:gd name="connsiteX0" fmla="*/ 0 w 58277"/>
                <a:gd name="connsiteY0" fmla="*/ 0 h 244474"/>
                <a:gd name="connsiteX1" fmla="*/ 58277 w 58277"/>
                <a:gd name="connsiteY1" fmla="*/ 0 h 244474"/>
                <a:gd name="connsiteX2" fmla="*/ 58277 w 58277"/>
                <a:gd name="connsiteY2" fmla="*/ 244474 h 244474"/>
                <a:gd name="connsiteX3" fmla="*/ 0 w 58277"/>
                <a:gd name="connsiteY3" fmla="*/ 244474 h 24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277" h="244474">
                  <a:moveTo>
                    <a:pt x="0" y="0"/>
                  </a:moveTo>
                  <a:lnTo>
                    <a:pt x="58277" y="0"/>
                  </a:lnTo>
                  <a:lnTo>
                    <a:pt x="58277" y="244474"/>
                  </a:lnTo>
                  <a:lnTo>
                    <a:pt x="0" y="244474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71129E52-AE33-41A9-8AF8-0A8DE598B504}"/>
                </a:ext>
              </a:extLst>
            </p:cNvPr>
            <p:cNvSpPr/>
            <p:nvPr/>
          </p:nvSpPr>
          <p:spPr>
            <a:xfrm>
              <a:off x="8388948" y="4026687"/>
              <a:ext cx="116591" cy="107151"/>
            </a:xfrm>
            <a:custGeom>
              <a:avLst/>
              <a:gdLst>
                <a:gd name="connsiteX0" fmla="*/ 55177 w 116591"/>
                <a:gd name="connsiteY0" fmla="*/ 107151 h 107151"/>
                <a:gd name="connsiteX1" fmla="*/ 60757 w 116591"/>
                <a:gd name="connsiteY1" fmla="*/ 107151 h 107151"/>
                <a:gd name="connsiteX2" fmla="*/ 116347 w 116591"/>
                <a:gd name="connsiteY2" fmla="*/ 58793 h 107151"/>
                <a:gd name="connsiteX3" fmla="*/ 63030 w 116591"/>
                <a:gd name="connsiteY3" fmla="*/ 0 h 107151"/>
                <a:gd name="connsiteX4" fmla="*/ 24075 w 116591"/>
                <a:gd name="connsiteY4" fmla="*/ 0 h 107151"/>
                <a:gd name="connsiteX5" fmla="*/ 0 w 116591"/>
                <a:gd name="connsiteY5" fmla="*/ 24075 h 107151"/>
                <a:gd name="connsiteX6" fmla="*/ 0 w 116591"/>
                <a:gd name="connsiteY6" fmla="*/ 51974 h 107151"/>
                <a:gd name="connsiteX7" fmla="*/ 55177 w 116591"/>
                <a:gd name="connsiteY7" fmla="*/ 107151 h 107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591" h="107151">
                  <a:moveTo>
                    <a:pt x="55177" y="107151"/>
                  </a:moveTo>
                  <a:lnTo>
                    <a:pt x="60757" y="107151"/>
                  </a:lnTo>
                  <a:cubicBezTo>
                    <a:pt x="88759" y="107151"/>
                    <a:pt x="113661" y="86692"/>
                    <a:pt x="116347" y="58793"/>
                  </a:cubicBezTo>
                  <a:cubicBezTo>
                    <a:pt x="119344" y="26865"/>
                    <a:pt x="94339" y="0"/>
                    <a:pt x="63030" y="0"/>
                  </a:cubicBezTo>
                  <a:lnTo>
                    <a:pt x="24075" y="0"/>
                  </a:lnTo>
                  <a:cubicBezTo>
                    <a:pt x="10746" y="0"/>
                    <a:pt x="0" y="10746"/>
                    <a:pt x="0" y="24075"/>
                  </a:cubicBezTo>
                  <a:lnTo>
                    <a:pt x="0" y="51974"/>
                  </a:lnTo>
                  <a:cubicBezTo>
                    <a:pt x="0" y="82456"/>
                    <a:pt x="24695" y="107151"/>
                    <a:pt x="55177" y="107151"/>
                  </a:cubicBezTo>
                  <a:close/>
                </a:path>
              </a:pathLst>
            </a:custGeom>
            <a:solidFill>
              <a:srgbClr val="EEBC93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95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8041766" y="3964793"/>
              <a:ext cx="386963" cy="103844"/>
              <a:chOff x="8041766" y="3964793"/>
              <a:chExt cx="386963" cy="103844"/>
            </a:xfrm>
            <a:solidFill>
              <a:srgbClr val="BE9738"/>
            </a:solidFill>
          </p:grpSpPr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70A53913-3C58-4D41-ABD6-184C7A692C29}"/>
                  </a:ext>
                </a:extLst>
              </p:cNvPr>
              <p:cNvSpPr/>
              <p:nvPr/>
            </p:nvSpPr>
            <p:spPr>
              <a:xfrm>
                <a:off x="8041766" y="3964793"/>
                <a:ext cx="103741" cy="103844"/>
              </a:xfrm>
              <a:custGeom>
                <a:avLst/>
                <a:gdLst>
                  <a:gd name="connsiteX0" fmla="*/ 51871 w 103741"/>
                  <a:gd name="connsiteY0" fmla="*/ 103845 h 103844"/>
                  <a:gd name="connsiteX1" fmla="*/ 0 w 103741"/>
                  <a:gd name="connsiteY1" fmla="*/ 51871 h 103844"/>
                  <a:gd name="connsiteX2" fmla="*/ 51871 w 103741"/>
                  <a:gd name="connsiteY2" fmla="*/ 0 h 103844"/>
                  <a:gd name="connsiteX3" fmla="*/ 103741 w 103741"/>
                  <a:gd name="connsiteY3" fmla="*/ 51871 h 103844"/>
                  <a:gd name="connsiteX4" fmla="*/ 51871 w 103741"/>
                  <a:gd name="connsiteY4" fmla="*/ 103845 h 103844"/>
                  <a:gd name="connsiteX5" fmla="*/ 51871 w 103741"/>
                  <a:gd name="connsiteY5" fmla="*/ 103845 h 103844"/>
                  <a:gd name="connsiteX6" fmla="*/ 51871 w 103741"/>
                  <a:gd name="connsiteY6" fmla="*/ 19942 h 103844"/>
                  <a:gd name="connsiteX7" fmla="*/ 19839 w 103741"/>
                  <a:gd name="connsiteY7" fmla="*/ 51974 h 103844"/>
                  <a:gd name="connsiteX8" fmla="*/ 51871 w 103741"/>
                  <a:gd name="connsiteY8" fmla="*/ 84006 h 103844"/>
                  <a:gd name="connsiteX9" fmla="*/ 83902 w 103741"/>
                  <a:gd name="connsiteY9" fmla="*/ 51974 h 103844"/>
                  <a:gd name="connsiteX10" fmla="*/ 51871 w 103741"/>
                  <a:gd name="connsiteY10" fmla="*/ 19942 h 103844"/>
                  <a:gd name="connsiteX11" fmla="*/ 51871 w 103741"/>
                  <a:gd name="connsiteY11" fmla="*/ 19942 h 10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741" h="103844">
                    <a:moveTo>
                      <a:pt x="51871" y="103845"/>
                    </a:moveTo>
                    <a:cubicBezTo>
                      <a:pt x="23249" y="103845"/>
                      <a:pt x="0" y="80596"/>
                      <a:pt x="0" y="51871"/>
                    </a:cubicBezTo>
                    <a:cubicBezTo>
                      <a:pt x="0" y="23249"/>
                      <a:pt x="23249" y="0"/>
                      <a:pt x="51871" y="0"/>
                    </a:cubicBezTo>
                    <a:cubicBezTo>
                      <a:pt x="80493" y="0"/>
                      <a:pt x="103741" y="23249"/>
                      <a:pt x="103741" y="51871"/>
                    </a:cubicBezTo>
                    <a:cubicBezTo>
                      <a:pt x="103741" y="80596"/>
                      <a:pt x="80493" y="103845"/>
                      <a:pt x="51871" y="103845"/>
                    </a:cubicBezTo>
                    <a:lnTo>
                      <a:pt x="51871" y="103845"/>
                    </a:lnTo>
                    <a:close/>
                    <a:moveTo>
                      <a:pt x="51871" y="19942"/>
                    </a:moveTo>
                    <a:cubicBezTo>
                      <a:pt x="34202" y="19942"/>
                      <a:pt x="19839" y="34305"/>
                      <a:pt x="19839" y="51974"/>
                    </a:cubicBezTo>
                    <a:cubicBezTo>
                      <a:pt x="19839" y="69643"/>
                      <a:pt x="34202" y="84006"/>
                      <a:pt x="51871" y="84006"/>
                    </a:cubicBezTo>
                    <a:cubicBezTo>
                      <a:pt x="69540" y="84006"/>
                      <a:pt x="83902" y="69643"/>
                      <a:pt x="83902" y="51974"/>
                    </a:cubicBezTo>
                    <a:cubicBezTo>
                      <a:pt x="83902" y="34305"/>
                      <a:pt x="69540" y="19942"/>
                      <a:pt x="51871" y="19942"/>
                    </a:cubicBezTo>
                    <a:lnTo>
                      <a:pt x="51871" y="19942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2DCB6C8C-9EE7-4175-9E7D-2F83147FCC6A}"/>
                  </a:ext>
                </a:extLst>
              </p:cNvPr>
              <p:cNvSpPr/>
              <p:nvPr/>
            </p:nvSpPr>
            <p:spPr>
              <a:xfrm>
                <a:off x="8125152" y="3994035"/>
                <a:ext cx="56417" cy="38128"/>
              </a:xfrm>
              <a:custGeom>
                <a:avLst/>
                <a:gdLst>
                  <a:gd name="connsiteX0" fmla="*/ 10126 w 56417"/>
                  <a:gd name="connsiteY0" fmla="*/ 38128 h 38128"/>
                  <a:gd name="connsiteX1" fmla="*/ 20046 w 56417"/>
                  <a:gd name="connsiteY1" fmla="*/ 28208 h 38128"/>
                  <a:gd name="connsiteX2" fmla="*/ 28312 w 56417"/>
                  <a:gd name="connsiteY2" fmla="*/ 19942 h 38128"/>
                  <a:gd name="connsiteX3" fmla="*/ 36578 w 56417"/>
                  <a:gd name="connsiteY3" fmla="*/ 28208 h 38128"/>
                  <a:gd name="connsiteX4" fmla="*/ 46498 w 56417"/>
                  <a:gd name="connsiteY4" fmla="*/ 38128 h 38128"/>
                  <a:gd name="connsiteX5" fmla="*/ 56417 w 56417"/>
                  <a:gd name="connsiteY5" fmla="*/ 28208 h 38128"/>
                  <a:gd name="connsiteX6" fmla="*/ 28209 w 56417"/>
                  <a:gd name="connsiteY6" fmla="*/ 0 h 38128"/>
                  <a:gd name="connsiteX7" fmla="*/ 0 w 56417"/>
                  <a:gd name="connsiteY7" fmla="*/ 28208 h 38128"/>
                  <a:gd name="connsiteX8" fmla="*/ 10126 w 56417"/>
                  <a:gd name="connsiteY8" fmla="*/ 38128 h 38128"/>
                  <a:gd name="connsiteX9" fmla="*/ 10126 w 56417"/>
                  <a:gd name="connsiteY9" fmla="*/ 38128 h 38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6417" h="38128">
                    <a:moveTo>
                      <a:pt x="10126" y="38128"/>
                    </a:moveTo>
                    <a:cubicBezTo>
                      <a:pt x="15603" y="38128"/>
                      <a:pt x="20046" y="33685"/>
                      <a:pt x="20046" y="28208"/>
                    </a:cubicBezTo>
                    <a:cubicBezTo>
                      <a:pt x="20046" y="23662"/>
                      <a:pt x="23765" y="19942"/>
                      <a:pt x="28312" y="19942"/>
                    </a:cubicBezTo>
                    <a:cubicBezTo>
                      <a:pt x="32858" y="19942"/>
                      <a:pt x="36578" y="23662"/>
                      <a:pt x="36578" y="28208"/>
                    </a:cubicBezTo>
                    <a:cubicBezTo>
                      <a:pt x="36578" y="33685"/>
                      <a:pt x="41021" y="38128"/>
                      <a:pt x="46498" y="38128"/>
                    </a:cubicBezTo>
                    <a:cubicBezTo>
                      <a:pt x="51974" y="38128"/>
                      <a:pt x="56417" y="33685"/>
                      <a:pt x="56417" y="28208"/>
                    </a:cubicBezTo>
                    <a:cubicBezTo>
                      <a:pt x="56417" y="12709"/>
                      <a:pt x="43811" y="0"/>
                      <a:pt x="28209" y="0"/>
                    </a:cubicBezTo>
                    <a:cubicBezTo>
                      <a:pt x="12709" y="0"/>
                      <a:pt x="0" y="12606"/>
                      <a:pt x="0" y="28208"/>
                    </a:cubicBezTo>
                    <a:cubicBezTo>
                      <a:pt x="207" y="33685"/>
                      <a:pt x="4650" y="38128"/>
                      <a:pt x="10126" y="38128"/>
                    </a:cubicBezTo>
                    <a:lnTo>
                      <a:pt x="10126" y="38128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E7F4A697-D4CD-40EA-B981-69D852A8D606}"/>
                  </a:ext>
                </a:extLst>
              </p:cNvPr>
              <p:cNvSpPr/>
              <p:nvPr/>
            </p:nvSpPr>
            <p:spPr>
              <a:xfrm>
                <a:off x="8161420" y="3964793"/>
                <a:ext cx="103741" cy="103844"/>
              </a:xfrm>
              <a:custGeom>
                <a:avLst/>
                <a:gdLst>
                  <a:gd name="connsiteX0" fmla="*/ 51871 w 103741"/>
                  <a:gd name="connsiteY0" fmla="*/ 103845 h 103844"/>
                  <a:gd name="connsiteX1" fmla="*/ 0 w 103741"/>
                  <a:gd name="connsiteY1" fmla="*/ 51871 h 103844"/>
                  <a:gd name="connsiteX2" fmla="*/ 51871 w 103741"/>
                  <a:gd name="connsiteY2" fmla="*/ 0 h 103844"/>
                  <a:gd name="connsiteX3" fmla="*/ 103741 w 103741"/>
                  <a:gd name="connsiteY3" fmla="*/ 51871 h 103844"/>
                  <a:gd name="connsiteX4" fmla="*/ 51871 w 103741"/>
                  <a:gd name="connsiteY4" fmla="*/ 103845 h 103844"/>
                  <a:gd name="connsiteX5" fmla="*/ 51871 w 103741"/>
                  <a:gd name="connsiteY5" fmla="*/ 103845 h 103844"/>
                  <a:gd name="connsiteX6" fmla="*/ 51871 w 103741"/>
                  <a:gd name="connsiteY6" fmla="*/ 19942 h 103844"/>
                  <a:gd name="connsiteX7" fmla="*/ 19839 w 103741"/>
                  <a:gd name="connsiteY7" fmla="*/ 51974 h 103844"/>
                  <a:gd name="connsiteX8" fmla="*/ 51871 w 103741"/>
                  <a:gd name="connsiteY8" fmla="*/ 84006 h 103844"/>
                  <a:gd name="connsiteX9" fmla="*/ 83902 w 103741"/>
                  <a:gd name="connsiteY9" fmla="*/ 51974 h 103844"/>
                  <a:gd name="connsiteX10" fmla="*/ 51871 w 103741"/>
                  <a:gd name="connsiteY10" fmla="*/ 19942 h 103844"/>
                  <a:gd name="connsiteX11" fmla="*/ 51871 w 103741"/>
                  <a:gd name="connsiteY11" fmla="*/ 19942 h 10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741" h="103844">
                    <a:moveTo>
                      <a:pt x="51871" y="103845"/>
                    </a:moveTo>
                    <a:cubicBezTo>
                      <a:pt x="23249" y="103845"/>
                      <a:pt x="0" y="80596"/>
                      <a:pt x="0" y="51871"/>
                    </a:cubicBezTo>
                    <a:cubicBezTo>
                      <a:pt x="0" y="23249"/>
                      <a:pt x="23249" y="0"/>
                      <a:pt x="51871" y="0"/>
                    </a:cubicBezTo>
                    <a:cubicBezTo>
                      <a:pt x="80493" y="0"/>
                      <a:pt x="103741" y="23249"/>
                      <a:pt x="103741" y="51871"/>
                    </a:cubicBezTo>
                    <a:cubicBezTo>
                      <a:pt x="103741" y="80596"/>
                      <a:pt x="80493" y="103845"/>
                      <a:pt x="51871" y="103845"/>
                    </a:cubicBezTo>
                    <a:lnTo>
                      <a:pt x="51871" y="103845"/>
                    </a:lnTo>
                    <a:close/>
                    <a:moveTo>
                      <a:pt x="51871" y="19942"/>
                    </a:moveTo>
                    <a:cubicBezTo>
                      <a:pt x="34202" y="19942"/>
                      <a:pt x="19839" y="34305"/>
                      <a:pt x="19839" y="51974"/>
                    </a:cubicBezTo>
                    <a:cubicBezTo>
                      <a:pt x="19839" y="69643"/>
                      <a:pt x="34202" y="84006"/>
                      <a:pt x="51871" y="84006"/>
                    </a:cubicBezTo>
                    <a:cubicBezTo>
                      <a:pt x="69540" y="84006"/>
                      <a:pt x="83902" y="69643"/>
                      <a:pt x="83902" y="51974"/>
                    </a:cubicBezTo>
                    <a:cubicBezTo>
                      <a:pt x="83799" y="34305"/>
                      <a:pt x="69540" y="19942"/>
                      <a:pt x="51871" y="19942"/>
                    </a:cubicBezTo>
                    <a:lnTo>
                      <a:pt x="51871" y="19942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AB512217-8782-4D58-A7A4-27A1A8987A47}"/>
                  </a:ext>
                </a:extLst>
              </p:cNvPr>
              <p:cNvSpPr/>
              <p:nvPr/>
            </p:nvSpPr>
            <p:spPr>
              <a:xfrm>
                <a:off x="8245320" y="4006848"/>
                <a:ext cx="183409" cy="19839"/>
              </a:xfrm>
              <a:custGeom>
                <a:avLst/>
                <a:gdLst>
                  <a:gd name="connsiteX0" fmla="*/ 9921 w 183409"/>
                  <a:gd name="connsiteY0" fmla="*/ 19839 h 19839"/>
                  <a:gd name="connsiteX1" fmla="*/ 173490 w 183409"/>
                  <a:gd name="connsiteY1" fmla="*/ 19839 h 19839"/>
                  <a:gd name="connsiteX2" fmla="*/ 183409 w 183409"/>
                  <a:gd name="connsiteY2" fmla="*/ 9919 h 19839"/>
                  <a:gd name="connsiteX3" fmla="*/ 173490 w 183409"/>
                  <a:gd name="connsiteY3" fmla="*/ 0 h 19839"/>
                  <a:gd name="connsiteX4" fmla="*/ 9921 w 183409"/>
                  <a:gd name="connsiteY4" fmla="*/ 0 h 19839"/>
                  <a:gd name="connsiteX5" fmla="*/ 2 w 183409"/>
                  <a:gd name="connsiteY5" fmla="*/ 9919 h 19839"/>
                  <a:gd name="connsiteX6" fmla="*/ 9921 w 183409"/>
                  <a:gd name="connsiteY6" fmla="*/ 19839 h 19839"/>
                  <a:gd name="connsiteX7" fmla="*/ 9921 w 183409"/>
                  <a:gd name="connsiteY7" fmla="*/ 19839 h 19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409" h="19839">
                    <a:moveTo>
                      <a:pt x="9921" y="19839"/>
                    </a:moveTo>
                    <a:lnTo>
                      <a:pt x="173490" y="19839"/>
                    </a:lnTo>
                    <a:cubicBezTo>
                      <a:pt x="178966" y="19839"/>
                      <a:pt x="183409" y="15396"/>
                      <a:pt x="183409" y="9919"/>
                    </a:cubicBezTo>
                    <a:cubicBezTo>
                      <a:pt x="183409" y="4443"/>
                      <a:pt x="178966" y="0"/>
                      <a:pt x="173490" y="0"/>
                    </a:cubicBezTo>
                    <a:lnTo>
                      <a:pt x="9921" y="0"/>
                    </a:lnTo>
                    <a:cubicBezTo>
                      <a:pt x="4445" y="0"/>
                      <a:pt x="2" y="4443"/>
                      <a:pt x="2" y="9919"/>
                    </a:cubicBezTo>
                    <a:cubicBezTo>
                      <a:pt x="-102" y="15396"/>
                      <a:pt x="4445" y="19839"/>
                      <a:pt x="9921" y="19839"/>
                    </a:cubicBezTo>
                    <a:lnTo>
                      <a:pt x="9921" y="19839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94155519-37AE-48DE-BAD8-9CC706702968}"/>
                </a:ext>
              </a:extLst>
            </p:cNvPr>
            <p:cNvSpPr/>
            <p:nvPr/>
          </p:nvSpPr>
          <p:spPr>
            <a:xfrm>
              <a:off x="8091033" y="4169900"/>
              <a:ext cx="92002" cy="52077"/>
            </a:xfrm>
            <a:custGeom>
              <a:avLst/>
              <a:gdLst>
                <a:gd name="connsiteX0" fmla="*/ 72453 w 92002"/>
                <a:gd name="connsiteY0" fmla="*/ 0 h 52077"/>
                <a:gd name="connsiteX1" fmla="*/ 88676 w 92002"/>
                <a:gd name="connsiteY1" fmla="*/ 29862 h 52077"/>
                <a:gd name="connsiteX2" fmla="*/ 46001 w 92002"/>
                <a:gd name="connsiteY2" fmla="*/ 52077 h 52077"/>
                <a:gd name="connsiteX3" fmla="*/ 3327 w 92002"/>
                <a:gd name="connsiteY3" fmla="*/ 29862 h 52077"/>
                <a:gd name="connsiteX4" fmla="*/ 19549 w 92002"/>
                <a:gd name="connsiteY4" fmla="*/ 0 h 52077"/>
                <a:gd name="connsiteX5" fmla="*/ 72453 w 92002"/>
                <a:gd name="connsiteY5" fmla="*/ 0 h 5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002" h="52077">
                  <a:moveTo>
                    <a:pt x="72453" y="0"/>
                  </a:moveTo>
                  <a:cubicBezTo>
                    <a:pt x="87746" y="0"/>
                    <a:pt x="97459" y="17256"/>
                    <a:pt x="88676" y="29862"/>
                  </a:cubicBezTo>
                  <a:cubicBezTo>
                    <a:pt x="79273" y="43294"/>
                    <a:pt x="63670" y="52077"/>
                    <a:pt x="46001" y="52077"/>
                  </a:cubicBezTo>
                  <a:cubicBezTo>
                    <a:pt x="28332" y="52077"/>
                    <a:pt x="12730" y="43294"/>
                    <a:pt x="3327" y="29862"/>
                  </a:cubicBezTo>
                  <a:cubicBezTo>
                    <a:pt x="-5456" y="17359"/>
                    <a:pt x="4257" y="0"/>
                    <a:pt x="19549" y="0"/>
                  </a:cubicBezTo>
                  <a:lnTo>
                    <a:pt x="72453" y="0"/>
                  </a:lnTo>
                  <a:close/>
                </a:path>
              </a:pathLst>
            </a:custGeom>
            <a:solidFill>
              <a:srgbClr val="1616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CC0F7048-276E-4476-A26F-F7F2F7ECED00}"/>
                </a:ext>
              </a:extLst>
            </p:cNvPr>
            <p:cNvSpPr/>
            <p:nvPr/>
          </p:nvSpPr>
          <p:spPr>
            <a:xfrm>
              <a:off x="8050859" y="4117616"/>
              <a:ext cx="168941" cy="74086"/>
            </a:xfrm>
            <a:custGeom>
              <a:avLst/>
              <a:gdLst>
                <a:gd name="connsiteX0" fmla="*/ 168941 w 168941"/>
                <a:gd name="connsiteY0" fmla="*/ 67990 h 74086"/>
                <a:gd name="connsiteX1" fmla="*/ 140836 w 168941"/>
                <a:gd name="connsiteY1" fmla="*/ 74086 h 74086"/>
                <a:gd name="connsiteX2" fmla="*/ 75739 w 168941"/>
                <a:gd name="connsiteY2" fmla="*/ 25212 h 74086"/>
                <a:gd name="connsiteX3" fmla="*/ 10643 w 168941"/>
                <a:gd name="connsiteY3" fmla="*/ 74086 h 74086"/>
                <a:gd name="connsiteX4" fmla="*/ 0 w 168941"/>
                <a:gd name="connsiteY4" fmla="*/ 73260 h 74086"/>
                <a:gd name="connsiteX5" fmla="*/ 71193 w 168941"/>
                <a:gd name="connsiteY5" fmla="*/ 0 h 74086"/>
                <a:gd name="connsiteX6" fmla="*/ 168941 w 168941"/>
                <a:gd name="connsiteY6" fmla="*/ 67990 h 7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941" h="74086">
                  <a:moveTo>
                    <a:pt x="168941" y="67990"/>
                  </a:moveTo>
                  <a:cubicBezTo>
                    <a:pt x="160365" y="71916"/>
                    <a:pt x="150859" y="74086"/>
                    <a:pt x="140836" y="74086"/>
                  </a:cubicBezTo>
                  <a:cubicBezTo>
                    <a:pt x="109941" y="74086"/>
                    <a:pt x="84109" y="53421"/>
                    <a:pt x="75739" y="25212"/>
                  </a:cubicBezTo>
                  <a:cubicBezTo>
                    <a:pt x="67370" y="53421"/>
                    <a:pt x="41538" y="74086"/>
                    <a:pt x="10643" y="74086"/>
                  </a:cubicBezTo>
                  <a:cubicBezTo>
                    <a:pt x="7026" y="74086"/>
                    <a:pt x="3513" y="73776"/>
                    <a:pt x="0" y="73260"/>
                  </a:cubicBezTo>
                  <a:lnTo>
                    <a:pt x="71193" y="0"/>
                  </a:lnTo>
                  <a:lnTo>
                    <a:pt x="168941" y="67990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C82AC1D2-CF3E-4052-A939-D1CBD94F9C11}"/>
                </a:ext>
              </a:extLst>
            </p:cNvPr>
            <p:cNvSpPr/>
            <p:nvPr/>
          </p:nvSpPr>
          <p:spPr>
            <a:xfrm>
              <a:off x="8050859" y="4142828"/>
              <a:ext cx="168941" cy="48874"/>
            </a:xfrm>
            <a:custGeom>
              <a:avLst/>
              <a:gdLst>
                <a:gd name="connsiteX0" fmla="*/ 168941 w 168941"/>
                <a:gd name="connsiteY0" fmla="*/ 42778 h 48874"/>
                <a:gd name="connsiteX1" fmla="*/ 140836 w 168941"/>
                <a:gd name="connsiteY1" fmla="*/ 48874 h 48874"/>
                <a:gd name="connsiteX2" fmla="*/ 75739 w 168941"/>
                <a:gd name="connsiteY2" fmla="*/ 0 h 48874"/>
                <a:gd name="connsiteX3" fmla="*/ 10643 w 168941"/>
                <a:gd name="connsiteY3" fmla="*/ 48874 h 48874"/>
                <a:gd name="connsiteX4" fmla="*/ 0 w 168941"/>
                <a:gd name="connsiteY4" fmla="*/ 48047 h 4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941" h="48874">
                  <a:moveTo>
                    <a:pt x="168941" y="42778"/>
                  </a:moveTo>
                  <a:cubicBezTo>
                    <a:pt x="160365" y="46704"/>
                    <a:pt x="150859" y="48874"/>
                    <a:pt x="140836" y="48874"/>
                  </a:cubicBezTo>
                  <a:cubicBezTo>
                    <a:pt x="109941" y="48874"/>
                    <a:pt x="84109" y="28209"/>
                    <a:pt x="75739" y="0"/>
                  </a:cubicBezTo>
                  <a:cubicBezTo>
                    <a:pt x="67370" y="28209"/>
                    <a:pt x="41538" y="48874"/>
                    <a:pt x="10643" y="48874"/>
                  </a:cubicBezTo>
                  <a:cubicBezTo>
                    <a:pt x="7026" y="48874"/>
                    <a:pt x="3513" y="48564"/>
                    <a:pt x="0" y="48047"/>
                  </a:cubicBezTo>
                </a:path>
              </a:pathLst>
            </a:custGeom>
            <a:noFill/>
            <a:ln w="23897" cap="rnd">
              <a:solidFill>
                <a:srgbClr val="DDD7C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FA76BA6-73F0-4BA5-8BD0-1C2167EED92B}"/>
              </a:ext>
            </a:extLst>
          </p:cNvPr>
          <p:cNvGrpSpPr/>
          <p:nvPr/>
        </p:nvGrpSpPr>
        <p:grpSpPr>
          <a:xfrm>
            <a:off x="3032623" y="5660186"/>
            <a:ext cx="864451" cy="618394"/>
            <a:chOff x="3032623" y="5660186"/>
            <a:chExt cx="864451" cy="618394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5B6EF7D7-9590-418F-AEA0-B7F77DAF120E}"/>
                </a:ext>
              </a:extLst>
            </p:cNvPr>
            <p:cNvGrpSpPr/>
            <p:nvPr/>
          </p:nvGrpSpPr>
          <p:grpSpPr>
            <a:xfrm>
              <a:off x="3032623" y="5660186"/>
              <a:ext cx="864451" cy="618394"/>
              <a:chOff x="3032623" y="5660186"/>
              <a:chExt cx="864451" cy="618394"/>
            </a:xfrm>
          </p:grpSpPr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C046884-EAB9-4EFB-892E-7BE8620BF6FE}"/>
                  </a:ext>
                </a:extLst>
              </p:cNvPr>
              <p:cNvSpPr/>
              <p:nvPr/>
            </p:nvSpPr>
            <p:spPr>
              <a:xfrm>
                <a:off x="3184690" y="6159257"/>
                <a:ext cx="159047" cy="80269"/>
              </a:xfrm>
              <a:custGeom>
                <a:avLst/>
                <a:gdLst>
                  <a:gd name="connsiteX0" fmla="*/ 55706 w 159047"/>
                  <a:gd name="connsiteY0" fmla="*/ 16376 h 80269"/>
                  <a:gd name="connsiteX1" fmla="*/ 6476 w 159047"/>
                  <a:gd name="connsiteY1" fmla="*/ 48527 h 80269"/>
                  <a:gd name="connsiteX2" fmla="*/ 129 w 159047"/>
                  <a:gd name="connsiteY2" fmla="*/ 64196 h 80269"/>
                  <a:gd name="connsiteX3" fmla="*/ 8209 w 159047"/>
                  <a:gd name="connsiteY3" fmla="*/ 74314 h 80269"/>
                  <a:gd name="connsiteX4" fmla="*/ 72233 w 159047"/>
                  <a:gd name="connsiteY4" fmla="*/ 72153 h 80269"/>
                  <a:gd name="connsiteX5" fmla="*/ 155193 w 159047"/>
                  <a:gd name="connsiteY5" fmla="*/ 44096 h 80269"/>
                  <a:gd name="connsiteX6" fmla="*/ 159010 w 159047"/>
                  <a:gd name="connsiteY6" fmla="*/ 40677 h 80269"/>
                  <a:gd name="connsiteX7" fmla="*/ 158136 w 159047"/>
                  <a:gd name="connsiteY7" fmla="*/ 37411 h 80269"/>
                  <a:gd name="connsiteX8" fmla="*/ 140444 w 159047"/>
                  <a:gd name="connsiteY8" fmla="*/ 3897 h 80269"/>
                  <a:gd name="connsiteX9" fmla="*/ 137623 w 159047"/>
                  <a:gd name="connsiteY9" fmla="*/ 401 h 80269"/>
                  <a:gd name="connsiteX10" fmla="*/ 133376 w 159047"/>
                  <a:gd name="connsiteY10" fmla="*/ 294 h 80269"/>
                  <a:gd name="connsiteX11" fmla="*/ 48102 w 159047"/>
                  <a:gd name="connsiteY11" fmla="*/ 16790 h 80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047" h="80269">
                    <a:moveTo>
                      <a:pt x="55706" y="16376"/>
                    </a:moveTo>
                    <a:cubicBezTo>
                      <a:pt x="37293" y="21068"/>
                      <a:pt x="19815" y="32475"/>
                      <a:pt x="6476" y="48527"/>
                    </a:cubicBezTo>
                    <a:cubicBezTo>
                      <a:pt x="2843" y="52896"/>
                      <a:pt x="-730" y="58508"/>
                      <a:pt x="129" y="64196"/>
                    </a:cubicBezTo>
                    <a:cubicBezTo>
                      <a:pt x="850" y="68979"/>
                      <a:pt x="4514" y="72183"/>
                      <a:pt x="8209" y="74314"/>
                    </a:cubicBezTo>
                    <a:cubicBezTo>
                      <a:pt x="27189" y="85307"/>
                      <a:pt x="50831" y="78975"/>
                      <a:pt x="72233" y="72153"/>
                    </a:cubicBezTo>
                    <a:cubicBezTo>
                      <a:pt x="99984" y="63306"/>
                      <a:pt x="127642" y="53954"/>
                      <a:pt x="155193" y="44096"/>
                    </a:cubicBezTo>
                    <a:cubicBezTo>
                      <a:pt x="156802" y="43513"/>
                      <a:pt x="158704" y="42578"/>
                      <a:pt x="159010" y="40677"/>
                    </a:cubicBezTo>
                    <a:cubicBezTo>
                      <a:pt x="159194" y="39496"/>
                      <a:pt x="158658" y="38393"/>
                      <a:pt x="158136" y="37411"/>
                    </a:cubicBezTo>
                    <a:cubicBezTo>
                      <a:pt x="152234" y="26235"/>
                      <a:pt x="146346" y="15073"/>
                      <a:pt x="140444" y="3897"/>
                    </a:cubicBezTo>
                    <a:cubicBezTo>
                      <a:pt x="139708" y="2517"/>
                      <a:pt x="138910" y="1060"/>
                      <a:pt x="137623" y="401"/>
                    </a:cubicBezTo>
                    <a:cubicBezTo>
                      <a:pt x="136335" y="-243"/>
                      <a:pt x="134817" y="18"/>
                      <a:pt x="133376" y="294"/>
                    </a:cubicBezTo>
                    <a:cubicBezTo>
                      <a:pt x="104951" y="5798"/>
                      <a:pt x="76526" y="11302"/>
                      <a:pt x="48102" y="16790"/>
                    </a:cubicBezTo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33551991-610C-4929-A84D-67399155C5B2}"/>
                  </a:ext>
                </a:extLst>
              </p:cNvPr>
              <p:cNvSpPr/>
              <p:nvPr/>
            </p:nvSpPr>
            <p:spPr>
              <a:xfrm>
                <a:off x="3517178" y="5905486"/>
                <a:ext cx="379764" cy="292742"/>
              </a:xfrm>
              <a:custGeom>
                <a:avLst/>
                <a:gdLst>
                  <a:gd name="connsiteX0" fmla="*/ 19547 w 379764"/>
                  <a:gd name="connsiteY0" fmla="*/ 107310 h 292742"/>
                  <a:gd name="connsiteX1" fmla="*/ 79616 w 379764"/>
                  <a:gd name="connsiteY1" fmla="*/ 102496 h 292742"/>
                  <a:gd name="connsiteX2" fmla="*/ 161809 w 379764"/>
                  <a:gd name="connsiteY2" fmla="*/ 31358 h 292742"/>
                  <a:gd name="connsiteX3" fmla="*/ 281165 w 379764"/>
                  <a:gd name="connsiteY3" fmla="*/ 4083 h 292742"/>
                  <a:gd name="connsiteX4" fmla="*/ 370441 w 379764"/>
                  <a:gd name="connsiteY4" fmla="*/ 87211 h 292742"/>
                  <a:gd name="connsiteX5" fmla="*/ 379027 w 379764"/>
                  <a:gd name="connsiteY5" fmla="*/ 138525 h 292742"/>
                  <a:gd name="connsiteX6" fmla="*/ 352794 w 379764"/>
                  <a:gd name="connsiteY6" fmla="*/ 237598 h 292742"/>
                  <a:gd name="connsiteX7" fmla="*/ 286593 w 379764"/>
                  <a:gd name="connsiteY7" fmla="*/ 262742 h 292742"/>
                  <a:gd name="connsiteX8" fmla="*/ 230356 w 379764"/>
                  <a:gd name="connsiteY8" fmla="*/ 272861 h 292742"/>
                  <a:gd name="connsiteX9" fmla="*/ 41180 w 379764"/>
                  <a:gd name="connsiteY9" fmla="*/ 289925 h 292742"/>
                  <a:gd name="connsiteX10" fmla="*/ 229 w 379764"/>
                  <a:gd name="connsiteY10" fmla="*/ 291719 h 292742"/>
                  <a:gd name="connsiteX11" fmla="*/ 4538 w 379764"/>
                  <a:gd name="connsiteY11" fmla="*/ 272876 h 292742"/>
                  <a:gd name="connsiteX12" fmla="*/ 31322 w 379764"/>
                  <a:gd name="connsiteY12" fmla="*/ 137774 h 292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9764" h="292742">
                    <a:moveTo>
                      <a:pt x="19547" y="107310"/>
                    </a:moveTo>
                    <a:cubicBezTo>
                      <a:pt x="36672" y="118349"/>
                      <a:pt x="64622" y="116295"/>
                      <a:pt x="79616" y="102496"/>
                    </a:cubicBezTo>
                    <a:cubicBezTo>
                      <a:pt x="108118" y="76295"/>
                      <a:pt x="132112" y="56210"/>
                      <a:pt x="161809" y="31358"/>
                    </a:cubicBezTo>
                    <a:cubicBezTo>
                      <a:pt x="194327" y="4144"/>
                      <a:pt x="240153" y="-6619"/>
                      <a:pt x="281165" y="4083"/>
                    </a:cubicBezTo>
                    <a:cubicBezTo>
                      <a:pt x="322177" y="14784"/>
                      <a:pt x="357148" y="46950"/>
                      <a:pt x="370441" y="87211"/>
                    </a:cubicBezTo>
                    <a:cubicBezTo>
                      <a:pt x="375884" y="103723"/>
                      <a:pt x="377831" y="121185"/>
                      <a:pt x="379027" y="138525"/>
                    </a:cubicBezTo>
                    <a:cubicBezTo>
                      <a:pt x="381464" y="173849"/>
                      <a:pt x="379088" y="213880"/>
                      <a:pt x="352794" y="237598"/>
                    </a:cubicBezTo>
                    <a:cubicBezTo>
                      <a:pt x="335025" y="253635"/>
                      <a:pt x="310142" y="258495"/>
                      <a:pt x="286593" y="262742"/>
                    </a:cubicBezTo>
                    <a:cubicBezTo>
                      <a:pt x="267842" y="266115"/>
                      <a:pt x="249107" y="269488"/>
                      <a:pt x="230356" y="272861"/>
                    </a:cubicBezTo>
                    <a:cubicBezTo>
                      <a:pt x="167849" y="284114"/>
                      <a:pt x="100207" y="289220"/>
                      <a:pt x="41180" y="289925"/>
                    </a:cubicBezTo>
                    <a:cubicBezTo>
                      <a:pt x="15776" y="290231"/>
                      <a:pt x="2192" y="294708"/>
                      <a:pt x="229" y="291719"/>
                    </a:cubicBezTo>
                    <a:cubicBezTo>
                      <a:pt x="-1181" y="289572"/>
                      <a:pt x="4369" y="275436"/>
                      <a:pt x="4538" y="272876"/>
                    </a:cubicBezTo>
                    <a:cubicBezTo>
                      <a:pt x="7711" y="225655"/>
                      <a:pt x="46883" y="182466"/>
                      <a:pt x="31322" y="137774"/>
                    </a:cubicBezTo>
                  </a:path>
                </a:pathLst>
              </a:custGeom>
              <a:solidFill>
                <a:schemeClr val="bg2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C147C55-FECA-4046-8D27-10A2B50B673E}"/>
                  </a:ext>
                </a:extLst>
              </p:cNvPr>
              <p:cNvSpPr/>
              <p:nvPr/>
            </p:nvSpPr>
            <p:spPr>
              <a:xfrm>
                <a:off x="3338625" y="5660186"/>
                <a:ext cx="236857" cy="154898"/>
              </a:xfrm>
              <a:custGeom>
                <a:avLst/>
                <a:gdLst>
                  <a:gd name="connsiteX0" fmla="*/ 17693 w 236857"/>
                  <a:gd name="connsiteY0" fmla="*/ 145619 h 154898"/>
                  <a:gd name="connsiteX1" fmla="*/ 0 w 236857"/>
                  <a:gd name="connsiteY1" fmla="*/ 61541 h 154898"/>
                  <a:gd name="connsiteX2" fmla="*/ 236857 w 236857"/>
                  <a:gd name="connsiteY2" fmla="*/ 0 h 154898"/>
                  <a:gd name="connsiteX3" fmla="*/ 208463 w 236857"/>
                  <a:gd name="connsiteY3" fmla="*/ 110142 h 154898"/>
                  <a:gd name="connsiteX4" fmla="*/ 197823 w 236857"/>
                  <a:gd name="connsiteY4" fmla="*/ 124124 h 154898"/>
                  <a:gd name="connsiteX5" fmla="*/ 183948 w 236857"/>
                  <a:gd name="connsiteY5" fmla="*/ 129782 h 154898"/>
                  <a:gd name="connsiteX6" fmla="*/ 54994 w 236857"/>
                  <a:gd name="connsiteY6" fmla="*/ 94918 h 154898"/>
                  <a:gd name="connsiteX7" fmla="*/ 47421 w 236857"/>
                  <a:gd name="connsiteY7" fmla="*/ 154849 h 154898"/>
                  <a:gd name="connsiteX8" fmla="*/ 19670 w 236857"/>
                  <a:gd name="connsiteY8" fmla="*/ 152212 h 154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6857" h="154898">
                    <a:moveTo>
                      <a:pt x="17693" y="145619"/>
                    </a:moveTo>
                    <a:cubicBezTo>
                      <a:pt x="17447" y="116796"/>
                      <a:pt x="11391" y="88019"/>
                      <a:pt x="0" y="61541"/>
                    </a:cubicBezTo>
                    <a:cubicBezTo>
                      <a:pt x="82622" y="56298"/>
                      <a:pt x="170334" y="49260"/>
                      <a:pt x="236857" y="0"/>
                    </a:cubicBezTo>
                    <a:cubicBezTo>
                      <a:pt x="236413" y="38283"/>
                      <a:pt x="226570" y="76413"/>
                      <a:pt x="208463" y="110142"/>
                    </a:cubicBezTo>
                    <a:cubicBezTo>
                      <a:pt x="205673" y="115339"/>
                      <a:pt x="202561" y="120583"/>
                      <a:pt x="197823" y="124124"/>
                    </a:cubicBezTo>
                    <a:cubicBezTo>
                      <a:pt x="193791" y="127129"/>
                      <a:pt x="188870" y="128678"/>
                      <a:pt x="183948" y="129782"/>
                    </a:cubicBezTo>
                    <a:cubicBezTo>
                      <a:pt x="139471" y="139763"/>
                      <a:pt x="94887" y="116965"/>
                      <a:pt x="54994" y="94918"/>
                    </a:cubicBezTo>
                    <a:cubicBezTo>
                      <a:pt x="49046" y="114251"/>
                      <a:pt x="46470" y="134627"/>
                      <a:pt x="47421" y="154849"/>
                    </a:cubicBezTo>
                    <a:cubicBezTo>
                      <a:pt x="38114" y="155125"/>
                      <a:pt x="28762" y="154236"/>
                      <a:pt x="19670" y="152212"/>
                    </a:cubicBezTo>
                  </a:path>
                </a:pathLst>
              </a:custGeom>
              <a:solidFill>
                <a:srgbClr val="4D2B0E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96131B9-566F-4CF3-9912-2B40934EB9EE}"/>
                  </a:ext>
                </a:extLst>
              </p:cNvPr>
              <p:cNvSpPr/>
              <p:nvPr/>
            </p:nvSpPr>
            <p:spPr>
              <a:xfrm>
                <a:off x="3037559" y="5750298"/>
                <a:ext cx="527864" cy="468101"/>
              </a:xfrm>
              <a:custGeom>
                <a:avLst/>
                <a:gdLst>
                  <a:gd name="connsiteX0" fmla="*/ 487268 w 527864"/>
                  <a:gd name="connsiteY0" fmla="*/ 160850 h 468101"/>
                  <a:gd name="connsiteX1" fmla="*/ 428211 w 527864"/>
                  <a:gd name="connsiteY1" fmla="*/ 42567 h 468101"/>
                  <a:gd name="connsiteX2" fmla="*/ 377004 w 527864"/>
                  <a:gd name="connsiteY2" fmla="*/ 3226 h 468101"/>
                  <a:gd name="connsiteX3" fmla="*/ 306187 w 527864"/>
                  <a:gd name="connsiteY3" fmla="*/ 13514 h 468101"/>
                  <a:gd name="connsiteX4" fmla="*/ 251775 w 527864"/>
                  <a:gd name="connsiteY4" fmla="*/ 62391 h 468101"/>
                  <a:gd name="connsiteX5" fmla="*/ 212204 w 527864"/>
                  <a:gd name="connsiteY5" fmla="*/ 116910 h 468101"/>
                  <a:gd name="connsiteX6" fmla="*/ 187582 w 527864"/>
                  <a:gd name="connsiteY6" fmla="*/ 149949 h 468101"/>
                  <a:gd name="connsiteX7" fmla="*/ 123588 w 527864"/>
                  <a:gd name="connsiteY7" fmla="*/ 173652 h 468101"/>
                  <a:gd name="connsiteX8" fmla="*/ 38237 w 527864"/>
                  <a:gd name="connsiteY8" fmla="*/ 176059 h 468101"/>
                  <a:gd name="connsiteX9" fmla="*/ 26355 w 527864"/>
                  <a:gd name="connsiteY9" fmla="*/ 175231 h 468101"/>
                  <a:gd name="connsiteX10" fmla="*/ 0 w 527864"/>
                  <a:gd name="connsiteY10" fmla="*/ 243640 h 468101"/>
                  <a:gd name="connsiteX11" fmla="*/ 146309 w 527864"/>
                  <a:gd name="connsiteY11" fmla="*/ 452257 h 468101"/>
                  <a:gd name="connsiteX12" fmla="*/ 311538 w 527864"/>
                  <a:gd name="connsiteY12" fmla="*/ 465749 h 468101"/>
                  <a:gd name="connsiteX13" fmla="*/ 435310 w 527864"/>
                  <a:gd name="connsiteY13" fmla="*/ 447612 h 468101"/>
                  <a:gd name="connsiteX14" fmla="*/ 518407 w 527864"/>
                  <a:gd name="connsiteY14" fmla="*/ 436159 h 468101"/>
                  <a:gd name="connsiteX15" fmla="*/ 481780 w 527864"/>
                  <a:gd name="connsiteY15" fmla="*/ 147220 h 46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7864" h="468101">
                    <a:moveTo>
                      <a:pt x="487268" y="160850"/>
                    </a:moveTo>
                    <a:cubicBezTo>
                      <a:pt x="471553" y="119485"/>
                      <a:pt x="455471" y="77431"/>
                      <a:pt x="428211" y="42567"/>
                    </a:cubicBezTo>
                    <a:cubicBezTo>
                      <a:pt x="414750" y="25334"/>
                      <a:pt x="397901" y="9650"/>
                      <a:pt x="377004" y="3226"/>
                    </a:cubicBezTo>
                    <a:cubicBezTo>
                      <a:pt x="353562" y="-3980"/>
                      <a:pt x="327559" y="1509"/>
                      <a:pt x="306187" y="13514"/>
                    </a:cubicBezTo>
                    <a:cubicBezTo>
                      <a:pt x="284815" y="25533"/>
                      <a:pt x="267444" y="43533"/>
                      <a:pt x="251775" y="62391"/>
                    </a:cubicBezTo>
                    <a:cubicBezTo>
                      <a:pt x="237410" y="79669"/>
                      <a:pt x="224178" y="97899"/>
                      <a:pt x="212204" y="116910"/>
                    </a:cubicBezTo>
                    <a:cubicBezTo>
                      <a:pt x="204861" y="128577"/>
                      <a:pt x="197823" y="140720"/>
                      <a:pt x="187582" y="149949"/>
                    </a:cubicBezTo>
                    <a:cubicBezTo>
                      <a:pt x="170411" y="165434"/>
                      <a:pt x="146509" y="170739"/>
                      <a:pt x="123588" y="173652"/>
                    </a:cubicBezTo>
                    <a:cubicBezTo>
                      <a:pt x="95317" y="177239"/>
                      <a:pt x="66677" y="178052"/>
                      <a:pt x="38237" y="176059"/>
                    </a:cubicBezTo>
                    <a:cubicBezTo>
                      <a:pt x="26355" y="175231"/>
                      <a:pt x="36535" y="169052"/>
                      <a:pt x="26355" y="175231"/>
                    </a:cubicBezTo>
                    <a:cubicBezTo>
                      <a:pt x="11575" y="184185"/>
                      <a:pt x="31" y="226346"/>
                      <a:pt x="0" y="243640"/>
                    </a:cubicBezTo>
                    <a:cubicBezTo>
                      <a:pt x="-138" y="364791"/>
                      <a:pt x="98674" y="438091"/>
                      <a:pt x="146309" y="452257"/>
                    </a:cubicBezTo>
                    <a:cubicBezTo>
                      <a:pt x="223489" y="475209"/>
                      <a:pt x="288586" y="466776"/>
                      <a:pt x="311538" y="465749"/>
                    </a:cubicBezTo>
                    <a:cubicBezTo>
                      <a:pt x="337755" y="464584"/>
                      <a:pt x="409185" y="445051"/>
                      <a:pt x="435310" y="447612"/>
                    </a:cubicBezTo>
                    <a:cubicBezTo>
                      <a:pt x="462906" y="450310"/>
                      <a:pt x="490810" y="433461"/>
                      <a:pt x="518407" y="436159"/>
                    </a:cubicBezTo>
                    <a:cubicBezTo>
                      <a:pt x="534198" y="326768"/>
                      <a:pt x="535210" y="260766"/>
                      <a:pt x="481780" y="147220"/>
                    </a:cubicBezTo>
                  </a:path>
                </a:pathLst>
              </a:custGeom>
              <a:solidFill>
                <a:schemeClr val="bg2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077905B-4813-40A8-8BFF-EC0B072C1CA9}"/>
                  </a:ext>
                </a:extLst>
              </p:cNvPr>
              <p:cNvSpPr/>
              <p:nvPr/>
            </p:nvSpPr>
            <p:spPr>
              <a:xfrm>
                <a:off x="3032623" y="5912060"/>
                <a:ext cx="162255" cy="143536"/>
              </a:xfrm>
              <a:custGeom>
                <a:avLst/>
                <a:gdLst>
                  <a:gd name="connsiteX0" fmla="*/ 111306 w 162255"/>
                  <a:gd name="connsiteY0" fmla="*/ 6463 h 143536"/>
                  <a:gd name="connsiteX1" fmla="*/ 52970 w 162255"/>
                  <a:gd name="connsiteY1" fmla="*/ 483 h 143536"/>
                  <a:gd name="connsiteX2" fmla="*/ 382 w 162255"/>
                  <a:gd name="connsiteY2" fmla="*/ 43396 h 143536"/>
                  <a:gd name="connsiteX3" fmla="*/ 71000 w 162255"/>
                  <a:gd name="connsiteY3" fmla="*/ 143435 h 143536"/>
                  <a:gd name="connsiteX4" fmla="*/ 160505 w 162255"/>
                  <a:gd name="connsiteY4" fmla="*/ 32818 h 143536"/>
                  <a:gd name="connsiteX5" fmla="*/ 111306 w 162255"/>
                  <a:gd name="connsiteY5" fmla="*/ 6463 h 143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255" h="143536">
                    <a:moveTo>
                      <a:pt x="111306" y="6463"/>
                    </a:moveTo>
                    <a:cubicBezTo>
                      <a:pt x="97493" y="3090"/>
                      <a:pt x="70141" y="-1510"/>
                      <a:pt x="52970" y="483"/>
                    </a:cubicBezTo>
                    <a:cubicBezTo>
                      <a:pt x="35798" y="2477"/>
                      <a:pt x="8248" y="5573"/>
                      <a:pt x="382" y="43396"/>
                    </a:cubicBezTo>
                    <a:cubicBezTo>
                      <a:pt x="-3634" y="62714"/>
                      <a:pt x="24269" y="141411"/>
                      <a:pt x="71000" y="143435"/>
                    </a:cubicBezTo>
                    <a:cubicBezTo>
                      <a:pt x="155001" y="147084"/>
                      <a:pt x="167788" y="51154"/>
                      <a:pt x="160505" y="32818"/>
                    </a:cubicBezTo>
                    <a:cubicBezTo>
                      <a:pt x="152441" y="12503"/>
                      <a:pt x="123940" y="7705"/>
                      <a:pt x="111306" y="6463"/>
                    </a:cubicBezTo>
                    <a:close/>
                  </a:path>
                </a:pathLst>
              </a:custGeom>
              <a:solidFill>
                <a:srgbClr val="4D2B0E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8F55822D-1420-4247-BE43-26ADBF33FB72}"/>
                  </a:ext>
                </a:extLst>
              </p:cNvPr>
              <p:cNvSpPr/>
              <p:nvPr/>
            </p:nvSpPr>
            <p:spPr>
              <a:xfrm>
                <a:off x="3092462" y="5925384"/>
                <a:ext cx="71910" cy="68264"/>
              </a:xfrm>
              <a:custGeom>
                <a:avLst/>
                <a:gdLst>
                  <a:gd name="connsiteX0" fmla="*/ 3772 w 71910"/>
                  <a:gd name="connsiteY0" fmla="*/ 6263 h 68264"/>
                  <a:gd name="connsiteX1" fmla="*/ 36780 w 71910"/>
                  <a:gd name="connsiteY1" fmla="*/ 13960 h 68264"/>
                  <a:gd name="connsiteX2" fmla="*/ 55792 w 71910"/>
                  <a:gd name="connsiteY2" fmla="*/ 40284 h 68264"/>
                  <a:gd name="connsiteX3" fmla="*/ 43618 w 71910"/>
                  <a:gd name="connsiteY3" fmla="*/ 68264 h 68264"/>
                  <a:gd name="connsiteX4" fmla="*/ 68379 w 71910"/>
                  <a:gd name="connsiteY4" fmla="*/ 48486 h 68264"/>
                  <a:gd name="connsiteX5" fmla="*/ 67398 w 71910"/>
                  <a:gd name="connsiteY5" fmla="*/ 17317 h 68264"/>
                  <a:gd name="connsiteX6" fmla="*/ 25450 w 71910"/>
                  <a:gd name="connsiteY6" fmla="*/ 8 h 68264"/>
                  <a:gd name="connsiteX7" fmla="*/ 0 w 71910"/>
                  <a:gd name="connsiteY7" fmla="*/ 6125 h 6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910" h="68264">
                    <a:moveTo>
                      <a:pt x="3772" y="6263"/>
                    </a:moveTo>
                    <a:cubicBezTo>
                      <a:pt x="15071" y="7505"/>
                      <a:pt x="26646" y="8839"/>
                      <a:pt x="36780" y="13960"/>
                    </a:cubicBezTo>
                    <a:cubicBezTo>
                      <a:pt x="46915" y="19096"/>
                      <a:pt x="55485" y="28923"/>
                      <a:pt x="55792" y="40284"/>
                    </a:cubicBezTo>
                    <a:cubicBezTo>
                      <a:pt x="56068" y="50648"/>
                      <a:pt x="49705" y="59878"/>
                      <a:pt x="43618" y="68264"/>
                    </a:cubicBezTo>
                    <a:cubicBezTo>
                      <a:pt x="54074" y="65290"/>
                      <a:pt x="63488" y="58207"/>
                      <a:pt x="68379" y="48486"/>
                    </a:cubicBezTo>
                    <a:cubicBezTo>
                      <a:pt x="73270" y="38781"/>
                      <a:pt x="73208" y="26501"/>
                      <a:pt x="67398" y="17317"/>
                    </a:cubicBezTo>
                    <a:cubicBezTo>
                      <a:pt x="58950" y="3933"/>
                      <a:pt x="41273" y="-207"/>
                      <a:pt x="25450" y="8"/>
                    </a:cubicBezTo>
                    <a:cubicBezTo>
                      <a:pt x="16604" y="131"/>
                      <a:pt x="7436" y="1357"/>
                      <a:pt x="0" y="6125"/>
                    </a:cubicBezTo>
                  </a:path>
                </a:pathLst>
              </a:custGeom>
              <a:solidFill>
                <a:srgbClr val="FCF0E7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5A7EAFD3-44C8-4AC0-83AE-2A291AA217B0}"/>
                  </a:ext>
                </a:extLst>
              </p:cNvPr>
              <p:cNvSpPr/>
              <p:nvPr/>
            </p:nvSpPr>
            <p:spPr>
              <a:xfrm>
                <a:off x="3338652" y="5789841"/>
                <a:ext cx="178044" cy="220437"/>
              </a:xfrm>
              <a:custGeom>
                <a:avLst/>
                <a:gdLst>
                  <a:gd name="connsiteX0" fmla="*/ 77920 w 178044"/>
                  <a:gd name="connsiteY0" fmla="*/ 464 h 220437"/>
                  <a:gd name="connsiteX1" fmla="*/ 24673 w 178044"/>
                  <a:gd name="connsiteY1" fmla="*/ 23477 h 220437"/>
                  <a:gd name="connsiteX2" fmla="*/ 3147 w 178044"/>
                  <a:gd name="connsiteY2" fmla="*/ 89587 h 220437"/>
                  <a:gd name="connsiteX3" fmla="*/ 12454 w 178044"/>
                  <a:gd name="connsiteY3" fmla="*/ 168253 h 220437"/>
                  <a:gd name="connsiteX4" fmla="*/ 73995 w 178044"/>
                  <a:gd name="connsiteY4" fmla="*/ 210906 h 220437"/>
                  <a:gd name="connsiteX5" fmla="*/ 133941 w 178044"/>
                  <a:gd name="connsiteY5" fmla="*/ 217928 h 220437"/>
                  <a:gd name="connsiteX6" fmla="*/ 177467 w 178044"/>
                  <a:gd name="connsiteY6" fmla="*/ 159484 h 220437"/>
                  <a:gd name="connsiteX7" fmla="*/ 161170 w 178044"/>
                  <a:gd name="connsiteY7" fmla="*/ 85095 h 220437"/>
                  <a:gd name="connsiteX8" fmla="*/ 77920 w 178044"/>
                  <a:gd name="connsiteY8" fmla="*/ 464 h 220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044" h="220437">
                    <a:moveTo>
                      <a:pt x="77920" y="464"/>
                    </a:moveTo>
                    <a:cubicBezTo>
                      <a:pt x="60994" y="-2019"/>
                      <a:pt x="40250" y="5432"/>
                      <a:pt x="24673" y="23477"/>
                    </a:cubicBezTo>
                    <a:cubicBezTo>
                      <a:pt x="9096" y="41538"/>
                      <a:pt x="7701" y="66176"/>
                      <a:pt x="3147" y="89587"/>
                    </a:cubicBezTo>
                    <a:cubicBezTo>
                      <a:pt x="-2004" y="116157"/>
                      <a:pt x="-2065" y="145424"/>
                      <a:pt x="12454" y="168253"/>
                    </a:cubicBezTo>
                    <a:cubicBezTo>
                      <a:pt x="26084" y="189702"/>
                      <a:pt x="50231" y="201937"/>
                      <a:pt x="73995" y="210906"/>
                    </a:cubicBezTo>
                    <a:cubicBezTo>
                      <a:pt x="93175" y="218142"/>
                      <a:pt x="114347" y="223953"/>
                      <a:pt x="133941" y="217928"/>
                    </a:cubicBezTo>
                    <a:cubicBezTo>
                      <a:pt x="158518" y="210369"/>
                      <a:pt x="174600" y="185041"/>
                      <a:pt x="177467" y="159484"/>
                    </a:cubicBezTo>
                    <a:cubicBezTo>
                      <a:pt x="180335" y="133926"/>
                      <a:pt x="172147" y="108353"/>
                      <a:pt x="161170" y="85095"/>
                    </a:cubicBezTo>
                    <a:cubicBezTo>
                      <a:pt x="144382" y="49571"/>
                      <a:pt x="109089" y="5018"/>
                      <a:pt x="77920" y="464"/>
                    </a:cubicBezTo>
                    <a:close/>
                  </a:path>
                </a:pathLst>
              </a:custGeom>
              <a:solidFill>
                <a:srgbClr val="5B331D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F7FEF238-9EA8-4B6E-9267-42E60CA8370D}"/>
                  </a:ext>
                </a:extLst>
              </p:cNvPr>
              <p:cNvSpPr/>
              <p:nvPr/>
            </p:nvSpPr>
            <p:spPr>
              <a:xfrm>
                <a:off x="3338165" y="5664831"/>
                <a:ext cx="119701" cy="141050"/>
              </a:xfrm>
              <a:custGeom>
                <a:avLst/>
                <a:gdLst>
                  <a:gd name="connsiteX0" fmla="*/ 114757 w 119701"/>
                  <a:gd name="connsiteY0" fmla="*/ 141051 h 141050"/>
                  <a:gd name="connsiteX1" fmla="*/ 112641 w 119701"/>
                  <a:gd name="connsiteY1" fmla="*/ 79479 h 141050"/>
                  <a:gd name="connsiteX2" fmla="*/ 75309 w 119701"/>
                  <a:gd name="connsiteY2" fmla="*/ 29176 h 141050"/>
                  <a:gd name="connsiteX3" fmla="*/ 23519 w 119701"/>
                  <a:gd name="connsiteY3" fmla="*/ 0 h 141050"/>
                  <a:gd name="connsiteX4" fmla="*/ 51483 w 119701"/>
                  <a:gd name="connsiteY4" fmla="*/ 40843 h 141050"/>
                  <a:gd name="connsiteX5" fmla="*/ 0 w 119701"/>
                  <a:gd name="connsiteY5" fmla="*/ 27965 h 141050"/>
                  <a:gd name="connsiteX6" fmla="*/ 33852 w 119701"/>
                  <a:gd name="connsiteY6" fmla="*/ 96773 h 141050"/>
                  <a:gd name="connsiteX7" fmla="*/ 104822 w 119701"/>
                  <a:gd name="connsiteY7" fmla="*/ 124676 h 14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701" h="141050">
                    <a:moveTo>
                      <a:pt x="114757" y="141051"/>
                    </a:moveTo>
                    <a:cubicBezTo>
                      <a:pt x="122499" y="121472"/>
                      <a:pt x="120659" y="98935"/>
                      <a:pt x="112641" y="79479"/>
                    </a:cubicBezTo>
                    <a:cubicBezTo>
                      <a:pt x="104623" y="60008"/>
                      <a:pt x="90870" y="43358"/>
                      <a:pt x="75309" y="29176"/>
                    </a:cubicBezTo>
                    <a:cubicBezTo>
                      <a:pt x="60483" y="15654"/>
                      <a:pt x="43220" y="3833"/>
                      <a:pt x="23519" y="0"/>
                    </a:cubicBezTo>
                    <a:cubicBezTo>
                      <a:pt x="36351" y="10701"/>
                      <a:pt x="46148" y="25006"/>
                      <a:pt x="51483" y="40843"/>
                    </a:cubicBezTo>
                    <a:cubicBezTo>
                      <a:pt x="38513" y="27474"/>
                      <a:pt x="17739" y="22277"/>
                      <a:pt x="0" y="27965"/>
                    </a:cubicBezTo>
                    <a:cubicBezTo>
                      <a:pt x="16865" y="47988"/>
                      <a:pt x="34695" y="70602"/>
                      <a:pt x="33852" y="96773"/>
                    </a:cubicBezTo>
                    <a:cubicBezTo>
                      <a:pt x="58337" y="103764"/>
                      <a:pt x="82147" y="113116"/>
                      <a:pt x="104822" y="124676"/>
                    </a:cubicBezTo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9BFDFBEA-2D85-4FA4-92B6-B6EA20DA0973}"/>
                  </a:ext>
                </a:extLst>
              </p:cNvPr>
              <p:cNvSpPr/>
              <p:nvPr/>
            </p:nvSpPr>
            <p:spPr>
              <a:xfrm rot="19250400">
                <a:off x="3283790" y="5908725"/>
                <a:ext cx="43879" cy="43879"/>
              </a:xfrm>
              <a:custGeom>
                <a:avLst/>
                <a:gdLst>
                  <a:gd name="connsiteX0" fmla="*/ 43880 w 43879"/>
                  <a:gd name="connsiteY0" fmla="*/ 21940 h 43879"/>
                  <a:gd name="connsiteX1" fmla="*/ 21940 w 43879"/>
                  <a:gd name="connsiteY1" fmla="*/ 43880 h 43879"/>
                  <a:gd name="connsiteX2" fmla="*/ 0 w 43879"/>
                  <a:gd name="connsiteY2" fmla="*/ 21940 h 43879"/>
                  <a:gd name="connsiteX3" fmla="*/ 21940 w 43879"/>
                  <a:gd name="connsiteY3" fmla="*/ 0 h 43879"/>
                  <a:gd name="connsiteX4" fmla="*/ 43880 w 43879"/>
                  <a:gd name="connsiteY4" fmla="*/ 21940 h 43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79" h="43879">
                    <a:moveTo>
                      <a:pt x="43880" y="21940"/>
                    </a:moveTo>
                    <a:cubicBezTo>
                      <a:pt x="43880" y="34057"/>
                      <a:pt x="34057" y="43880"/>
                      <a:pt x="21940" y="43880"/>
                    </a:cubicBezTo>
                    <a:cubicBezTo>
                      <a:pt x="9823" y="43880"/>
                      <a:pt x="0" y="34057"/>
                      <a:pt x="0" y="21940"/>
                    </a:cubicBezTo>
                    <a:cubicBezTo>
                      <a:pt x="0" y="9823"/>
                      <a:pt x="9823" y="0"/>
                      <a:pt x="21940" y="0"/>
                    </a:cubicBezTo>
                    <a:cubicBezTo>
                      <a:pt x="34057" y="0"/>
                      <a:pt x="43880" y="9823"/>
                      <a:pt x="43880" y="21940"/>
                    </a:cubicBezTo>
                    <a:close/>
                  </a:path>
                </a:pathLst>
              </a:custGeom>
              <a:solidFill>
                <a:schemeClr val="tx1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08ECAC99-A030-46A2-A7E6-076BD6D0B83A}"/>
                  </a:ext>
                </a:extLst>
              </p:cNvPr>
              <p:cNvSpPr/>
              <p:nvPr/>
            </p:nvSpPr>
            <p:spPr>
              <a:xfrm>
                <a:off x="3228765" y="5877685"/>
                <a:ext cx="43898" cy="43898"/>
              </a:xfrm>
              <a:custGeom>
                <a:avLst/>
                <a:gdLst>
                  <a:gd name="connsiteX0" fmla="*/ 43781 w 43898"/>
                  <a:gd name="connsiteY0" fmla="*/ 24188 h 43898"/>
                  <a:gd name="connsiteX1" fmla="*/ 19711 w 43898"/>
                  <a:gd name="connsiteY1" fmla="*/ 43781 h 43898"/>
                  <a:gd name="connsiteX2" fmla="*/ 117 w 43898"/>
                  <a:gd name="connsiteY2" fmla="*/ 19711 h 43898"/>
                  <a:gd name="connsiteX3" fmla="*/ 24188 w 43898"/>
                  <a:gd name="connsiteY3" fmla="*/ 117 h 43898"/>
                  <a:gd name="connsiteX4" fmla="*/ 43781 w 43898"/>
                  <a:gd name="connsiteY4" fmla="*/ 24188 h 43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98" h="43898">
                    <a:moveTo>
                      <a:pt x="43781" y="24188"/>
                    </a:moveTo>
                    <a:cubicBezTo>
                      <a:pt x="42555" y="36238"/>
                      <a:pt x="31777" y="45023"/>
                      <a:pt x="19711" y="43781"/>
                    </a:cubicBezTo>
                    <a:cubicBezTo>
                      <a:pt x="7660" y="42555"/>
                      <a:pt x="-1125" y="31777"/>
                      <a:pt x="117" y="19711"/>
                    </a:cubicBezTo>
                    <a:cubicBezTo>
                      <a:pt x="1344" y="7660"/>
                      <a:pt x="12122" y="-1125"/>
                      <a:pt x="24188" y="117"/>
                    </a:cubicBezTo>
                    <a:cubicBezTo>
                      <a:pt x="36238" y="1359"/>
                      <a:pt x="45023" y="12122"/>
                      <a:pt x="43781" y="24188"/>
                    </a:cubicBezTo>
                    <a:close/>
                  </a:path>
                </a:pathLst>
              </a:custGeom>
              <a:solidFill>
                <a:schemeClr val="tx1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B63CB364-47EF-43DF-AF16-A8F2647AAFAF}"/>
                  </a:ext>
                </a:extLst>
              </p:cNvPr>
              <p:cNvSpPr/>
              <p:nvPr/>
            </p:nvSpPr>
            <p:spPr>
              <a:xfrm>
                <a:off x="3143332" y="6121342"/>
                <a:ext cx="224239" cy="66513"/>
              </a:xfrm>
              <a:custGeom>
                <a:avLst/>
                <a:gdLst>
                  <a:gd name="connsiteX0" fmla="*/ 0 w 224239"/>
                  <a:gd name="connsiteY0" fmla="*/ 57680 h 66513"/>
                  <a:gd name="connsiteX1" fmla="*/ 105849 w 224239"/>
                  <a:gd name="connsiteY1" fmla="*/ 54583 h 66513"/>
                  <a:gd name="connsiteX2" fmla="*/ 199586 w 224239"/>
                  <a:gd name="connsiteY2" fmla="*/ 7561 h 66513"/>
                  <a:gd name="connsiteX3" fmla="*/ 212204 w 224239"/>
                  <a:gd name="connsiteY3" fmla="*/ 2 h 66513"/>
                  <a:gd name="connsiteX4" fmla="*/ 221051 w 224239"/>
                  <a:gd name="connsiteY4" fmla="*/ 4448 h 66513"/>
                  <a:gd name="connsiteX5" fmla="*/ 219594 w 224239"/>
                  <a:gd name="connsiteY5" fmla="*/ 27262 h 66513"/>
                  <a:gd name="connsiteX6" fmla="*/ 199280 w 224239"/>
                  <a:gd name="connsiteY6" fmla="*/ 40784 h 66513"/>
                  <a:gd name="connsiteX7" fmla="*/ 1043 w 224239"/>
                  <a:gd name="connsiteY7" fmla="*/ 58002 h 66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239" h="66513">
                    <a:moveTo>
                      <a:pt x="0" y="57680"/>
                    </a:moveTo>
                    <a:cubicBezTo>
                      <a:pt x="35263" y="61191"/>
                      <a:pt x="71139" y="61712"/>
                      <a:pt x="105849" y="54583"/>
                    </a:cubicBezTo>
                    <a:cubicBezTo>
                      <a:pt x="140560" y="47454"/>
                      <a:pt x="174197" y="32275"/>
                      <a:pt x="199586" y="7561"/>
                    </a:cubicBezTo>
                    <a:cubicBezTo>
                      <a:pt x="203189" y="4050"/>
                      <a:pt x="207176" y="110"/>
                      <a:pt x="212204" y="2"/>
                    </a:cubicBezTo>
                    <a:cubicBezTo>
                      <a:pt x="215623" y="-74"/>
                      <a:pt x="218904" y="1781"/>
                      <a:pt x="221051" y="4448"/>
                    </a:cubicBezTo>
                    <a:cubicBezTo>
                      <a:pt x="226217" y="10842"/>
                      <a:pt x="224654" y="20777"/>
                      <a:pt x="219594" y="27262"/>
                    </a:cubicBezTo>
                    <a:cubicBezTo>
                      <a:pt x="214535" y="33747"/>
                      <a:pt x="206823" y="37519"/>
                      <a:pt x="199280" y="40784"/>
                    </a:cubicBezTo>
                    <a:cubicBezTo>
                      <a:pt x="137340" y="67553"/>
                      <a:pt x="66677" y="73686"/>
                      <a:pt x="1043" y="58002"/>
                    </a:cubicBezTo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54B9558-81A6-4545-B7D7-A3437A4C7951}"/>
                  </a:ext>
                </a:extLst>
              </p:cNvPr>
              <p:cNvSpPr/>
              <p:nvPr/>
            </p:nvSpPr>
            <p:spPr>
              <a:xfrm>
                <a:off x="3385617" y="5753340"/>
                <a:ext cx="249766" cy="114312"/>
              </a:xfrm>
              <a:custGeom>
                <a:avLst/>
                <a:gdLst>
                  <a:gd name="connsiteX0" fmla="*/ 0 w 249766"/>
                  <a:gd name="connsiteY0" fmla="*/ 85780 h 114312"/>
                  <a:gd name="connsiteX1" fmla="*/ 5059 w 249766"/>
                  <a:gd name="connsiteY1" fmla="*/ 0 h 114312"/>
                  <a:gd name="connsiteX2" fmla="*/ 249767 w 249766"/>
                  <a:gd name="connsiteY2" fmla="*/ 2959 h 114312"/>
                  <a:gd name="connsiteX3" fmla="*/ 193392 w 249766"/>
                  <a:gd name="connsiteY3" fmla="*/ 101740 h 114312"/>
                  <a:gd name="connsiteX4" fmla="*/ 179456 w 249766"/>
                  <a:gd name="connsiteY4" fmla="*/ 112426 h 114312"/>
                  <a:gd name="connsiteX5" fmla="*/ 164584 w 249766"/>
                  <a:gd name="connsiteY5" fmla="*/ 114236 h 114312"/>
                  <a:gd name="connsiteX6" fmla="*/ 49352 w 249766"/>
                  <a:gd name="connsiteY6" fmla="*/ 46654 h 114312"/>
                  <a:gd name="connsiteX7" fmla="*/ 26278 w 249766"/>
                  <a:gd name="connsiteY7" fmla="*/ 102476 h 114312"/>
                  <a:gd name="connsiteX8" fmla="*/ 199 w 249766"/>
                  <a:gd name="connsiteY8" fmla="*/ 92633 h 11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9766" h="114312">
                    <a:moveTo>
                      <a:pt x="0" y="85780"/>
                    </a:moveTo>
                    <a:cubicBezTo>
                      <a:pt x="7344" y="57907"/>
                      <a:pt x="9076" y="28547"/>
                      <a:pt x="5059" y="0"/>
                    </a:cubicBezTo>
                    <a:cubicBezTo>
                      <a:pt x="86148" y="16681"/>
                      <a:pt x="172618" y="32978"/>
                      <a:pt x="249767" y="2959"/>
                    </a:cubicBezTo>
                    <a:cubicBezTo>
                      <a:pt x="239249" y="39770"/>
                      <a:pt x="219732" y="73975"/>
                      <a:pt x="193392" y="101740"/>
                    </a:cubicBezTo>
                    <a:cubicBezTo>
                      <a:pt x="189330" y="106018"/>
                      <a:pt x="184945" y="110265"/>
                      <a:pt x="179456" y="112426"/>
                    </a:cubicBezTo>
                    <a:cubicBezTo>
                      <a:pt x="174780" y="114266"/>
                      <a:pt x="169613" y="114466"/>
                      <a:pt x="164584" y="114236"/>
                    </a:cubicBezTo>
                    <a:cubicBezTo>
                      <a:pt x="119050" y="112150"/>
                      <a:pt x="82039" y="78436"/>
                      <a:pt x="49352" y="46654"/>
                    </a:cubicBezTo>
                    <a:cubicBezTo>
                      <a:pt x="38528" y="63749"/>
                      <a:pt x="30678" y="82729"/>
                      <a:pt x="26278" y="102476"/>
                    </a:cubicBezTo>
                    <a:cubicBezTo>
                      <a:pt x="17217" y="100299"/>
                      <a:pt x="8432" y="96972"/>
                      <a:pt x="199" y="92633"/>
                    </a:cubicBezTo>
                  </a:path>
                </a:pathLst>
              </a:custGeom>
              <a:solidFill>
                <a:srgbClr val="4D2B0E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EFF3952D-E635-4F12-ACFE-0BD09C51A4F9}"/>
                  </a:ext>
                </a:extLst>
              </p:cNvPr>
              <p:cNvSpPr/>
              <p:nvPr/>
            </p:nvSpPr>
            <p:spPr>
              <a:xfrm>
                <a:off x="3585553" y="5993402"/>
                <a:ext cx="311521" cy="249344"/>
              </a:xfrm>
              <a:custGeom>
                <a:avLst/>
                <a:gdLst>
                  <a:gd name="connsiteX0" fmla="*/ 239129 w 311521"/>
                  <a:gd name="connsiteY0" fmla="*/ 245 h 249344"/>
                  <a:gd name="connsiteX1" fmla="*/ 195465 w 311521"/>
                  <a:gd name="connsiteY1" fmla="*/ 72151 h 249344"/>
                  <a:gd name="connsiteX2" fmla="*/ 162747 w 311521"/>
                  <a:gd name="connsiteY2" fmla="*/ 99763 h 249344"/>
                  <a:gd name="connsiteX3" fmla="*/ 76768 w 311521"/>
                  <a:gd name="connsiteY3" fmla="*/ 169414 h 249344"/>
                  <a:gd name="connsiteX4" fmla="*/ 3115 w 311521"/>
                  <a:gd name="connsiteY4" fmla="*/ 216129 h 249344"/>
                  <a:gd name="connsiteX5" fmla="*/ 3 w 311521"/>
                  <a:gd name="connsiteY5" fmla="*/ 223167 h 249344"/>
                  <a:gd name="connsiteX6" fmla="*/ 9692 w 311521"/>
                  <a:gd name="connsiteY6" fmla="*/ 234067 h 249344"/>
                  <a:gd name="connsiteX7" fmla="*/ 115250 w 311521"/>
                  <a:gd name="connsiteY7" fmla="*/ 246701 h 249344"/>
                  <a:gd name="connsiteX8" fmla="*/ 302111 w 311521"/>
                  <a:gd name="connsiteY8" fmla="*/ 177111 h 249344"/>
                  <a:gd name="connsiteX9" fmla="*/ 306604 w 311521"/>
                  <a:gd name="connsiteY9" fmla="*/ 16880 h 249344"/>
                  <a:gd name="connsiteX10" fmla="*/ 237121 w 311521"/>
                  <a:gd name="connsiteY10" fmla="*/ 60115 h 24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1521" h="249344">
                    <a:moveTo>
                      <a:pt x="239129" y="245"/>
                    </a:moveTo>
                    <a:cubicBezTo>
                      <a:pt x="225668" y="-4645"/>
                      <a:pt x="207930" y="65098"/>
                      <a:pt x="195465" y="72151"/>
                    </a:cubicBezTo>
                    <a:cubicBezTo>
                      <a:pt x="183000" y="79203"/>
                      <a:pt x="172836" y="89598"/>
                      <a:pt x="162747" y="99763"/>
                    </a:cubicBezTo>
                    <a:cubicBezTo>
                      <a:pt x="136653" y="126041"/>
                      <a:pt x="109424" y="151967"/>
                      <a:pt x="76768" y="169414"/>
                    </a:cubicBezTo>
                    <a:cubicBezTo>
                      <a:pt x="50858" y="183258"/>
                      <a:pt x="20654" y="192565"/>
                      <a:pt x="3115" y="216129"/>
                    </a:cubicBezTo>
                    <a:cubicBezTo>
                      <a:pt x="1551" y="218214"/>
                      <a:pt x="64" y="220560"/>
                      <a:pt x="3" y="223167"/>
                    </a:cubicBezTo>
                    <a:cubicBezTo>
                      <a:pt x="-135" y="228318"/>
                      <a:pt x="5047" y="231844"/>
                      <a:pt x="9692" y="234067"/>
                    </a:cubicBezTo>
                    <a:cubicBezTo>
                      <a:pt x="42149" y="249598"/>
                      <a:pt x="79696" y="252220"/>
                      <a:pt x="115250" y="246701"/>
                    </a:cubicBezTo>
                    <a:cubicBezTo>
                      <a:pt x="150804" y="241197"/>
                      <a:pt x="289708" y="197532"/>
                      <a:pt x="302111" y="177111"/>
                    </a:cubicBezTo>
                    <a:cubicBezTo>
                      <a:pt x="313349" y="158621"/>
                      <a:pt x="314101" y="37179"/>
                      <a:pt x="306604" y="16880"/>
                    </a:cubicBezTo>
                    <a:cubicBezTo>
                      <a:pt x="299106" y="-3419"/>
                      <a:pt x="255795" y="71047"/>
                      <a:pt x="237121" y="60115"/>
                    </a:cubicBezTo>
                  </a:path>
                </a:pathLst>
              </a:custGeom>
              <a:solidFill>
                <a:schemeClr val="bg2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A3A0497A-E80D-40DB-AC7F-24AC9AED7FF0}"/>
                  </a:ext>
                </a:extLst>
              </p:cNvPr>
              <p:cNvSpPr/>
              <p:nvPr/>
            </p:nvSpPr>
            <p:spPr>
              <a:xfrm>
                <a:off x="3263254" y="6147510"/>
                <a:ext cx="390282" cy="131070"/>
              </a:xfrm>
              <a:custGeom>
                <a:avLst/>
                <a:gdLst>
                  <a:gd name="connsiteX0" fmla="*/ 303291 w 390282"/>
                  <a:gd name="connsiteY0" fmla="*/ 18939 h 131070"/>
                  <a:gd name="connsiteX1" fmla="*/ 241428 w 390282"/>
                  <a:gd name="connsiteY1" fmla="*/ 44788 h 131070"/>
                  <a:gd name="connsiteX2" fmla="*/ 83804 w 390282"/>
                  <a:gd name="connsiteY2" fmla="*/ 57728 h 131070"/>
                  <a:gd name="connsiteX3" fmla="*/ 41657 w 390282"/>
                  <a:gd name="connsiteY3" fmla="*/ 58939 h 131070"/>
                  <a:gd name="connsiteX4" fmla="*/ 5459 w 390282"/>
                  <a:gd name="connsiteY4" fmla="*/ 78717 h 131070"/>
                  <a:gd name="connsiteX5" fmla="*/ 415 w 390282"/>
                  <a:gd name="connsiteY5" fmla="*/ 96410 h 131070"/>
                  <a:gd name="connsiteX6" fmla="*/ 9369 w 390282"/>
                  <a:gd name="connsiteY6" fmla="*/ 108721 h 131070"/>
                  <a:gd name="connsiteX7" fmla="*/ 78867 w 390282"/>
                  <a:gd name="connsiteY7" fmla="*/ 129879 h 131070"/>
                  <a:gd name="connsiteX8" fmla="*/ 275847 w 390282"/>
                  <a:gd name="connsiteY8" fmla="*/ 106927 h 131070"/>
                  <a:gd name="connsiteX9" fmla="*/ 344854 w 390282"/>
                  <a:gd name="connsiteY9" fmla="*/ 75436 h 131070"/>
                  <a:gd name="connsiteX10" fmla="*/ 389546 w 390282"/>
                  <a:gd name="connsiteY10" fmla="*/ 15566 h 131070"/>
                  <a:gd name="connsiteX11" fmla="*/ 389960 w 390282"/>
                  <a:gd name="connsiteY11" fmla="*/ 9020 h 131070"/>
                  <a:gd name="connsiteX12" fmla="*/ 384011 w 390282"/>
                  <a:gd name="connsiteY12" fmla="*/ 3439 h 131070"/>
                  <a:gd name="connsiteX13" fmla="*/ 339764 w 390282"/>
                  <a:gd name="connsiteY13" fmla="*/ 4727 h 131070"/>
                  <a:gd name="connsiteX14" fmla="*/ 303291 w 390282"/>
                  <a:gd name="connsiteY14" fmla="*/ 18939 h 13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0282" h="131070">
                    <a:moveTo>
                      <a:pt x="303291" y="18939"/>
                    </a:moveTo>
                    <a:cubicBezTo>
                      <a:pt x="289247" y="37031"/>
                      <a:pt x="264118" y="41691"/>
                      <a:pt x="241428" y="44788"/>
                    </a:cubicBezTo>
                    <a:cubicBezTo>
                      <a:pt x="189101" y="51948"/>
                      <a:pt x="136606" y="58878"/>
                      <a:pt x="83804" y="57728"/>
                    </a:cubicBezTo>
                    <a:cubicBezTo>
                      <a:pt x="69729" y="57422"/>
                      <a:pt x="55532" y="56532"/>
                      <a:pt x="41657" y="58939"/>
                    </a:cubicBezTo>
                    <a:cubicBezTo>
                      <a:pt x="27782" y="61347"/>
                      <a:pt x="13968" y="67510"/>
                      <a:pt x="5459" y="78717"/>
                    </a:cubicBezTo>
                    <a:cubicBezTo>
                      <a:pt x="1627" y="83777"/>
                      <a:pt x="-1072" y="90247"/>
                      <a:pt x="415" y="96410"/>
                    </a:cubicBezTo>
                    <a:cubicBezTo>
                      <a:pt x="1627" y="101439"/>
                      <a:pt x="5383" y="105440"/>
                      <a:pt x="9369" y="108721"/>
                    </a:cubicBezTo>
                    <a:cubicBezTo>
                      <a:pt x="28395" y="124359"/>
                      <a:pt x="54306" y="128238"/>
                      <a:pt x="78867" y="129879"/>
                    </a:cubicBezTo>
                    <a:cubicBezTo>
                      <a:pt x="145191" y="134279"/>
                      <a:pt x="212313" y="126460"/>
                      <a:pt x="275847" y="106927"/>
                    </a:cubicBezTo>
                    <a:cubicBezTo>
                      <a:pt x="300117" y="99461"/>
                      <a:pt x="324172" y="90155"/>
                      <a:pt x="344854" y="75436"/>
                    </a:cubicBezTo>
                    <a:cubicBezTo>
                      <a:pt x="365537" y="60703"/>
                      <a:pt x="382785" y="40051"/>
                      <a:pt x="389546" y="15566"/>
                    </a:cubicBezTo>
                    <a:cubicBezTo>
                      <a:pt x="390129" y="13435"/>
                      <a:pt x="390635" y="11136"/>
                      <a:pt x="389960" y="9020"/>
                    </a:cubicBezTo>
                    <a:cubicBezTo>
                      <a:pt x="389101" y="6352"/>
                      <a:pt x="386541" y="4620"/>
                      <a:pt x="384011" y="3439"/>
                    </a:cubicBezTo>
                    <a:cubicBezTo>
                      <a:pt x="370366" y="-2969"/>
                      <a:pt x="354329" y="833"/>
                      <a:pt x="339764" y="4727"/>
                    </a:cubicBezTo>
                    <a:cubicBezTo>
                      <a:pt x="326794" y="8207"/>
                      <a:pt x="316261" y="15459"/>
                      <a:pt x="303291" y="18939"/>
                    </a:cubicBezTo>
                  </a:path>
                </a:pathLst>
              </a:custGeom>
              <a:solidFill>
                <a:schemeClr val="bg2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0A65CC23-8956-4095-B63E-CD47FB1537D2}"/>
                  </a:ext>
                </a:extLst>
              </p:cNvPr>
              <p:cNvSpPr/>
              <p:nvPr/>
            </p:nvSpPr>
            <p:spPr>
              <a:xfrm>
                <a:off x="3268635" y="6185093"/>
                <a:ext cx="236046" cy="47098"/>
              </a:xfrm>
              <a:custGeom>
                <a:avLst/>
                <a:gdLst>
                  <a:gd name="connsiteX0" fmla="*/ 2 w 236046"/>
                  <a:gd name="connsiteY0" fmla="*/ 47098 h 47098"/>
                  <a:gd name="connsiteX1" fmla="*/ 33762 w 236046"/>
                  <a:gd name="connsiteY1" fmla="*/ 23089 h 47098"/>
                  <a:gd name="connsiteX2" fmla="*/ 236047 w 236046"/>
                  <a:gd name="connsiteY2" fmla="*/ 7206 h 47098"/>
                  <a:gd name="connsiteX3" fmla="*/ 111447 w 236046"/>
                  <a:gd name="connsiteY3" fmla="*/ 15 h 47098"/>
                  <a:gd name="connsiteX4" fmla="*/ 2 w 236046"/>
                  <a:gd name="connsiteY4" fmla="*/ 47098 h 47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6046" h="47098">
                    <a:moveTo>
                      <a:pt x="2" y="47098"/>
                    </a:moveTo>
                    <a:cubicBezTo>
                      <a:pt x="4417" y="34342"/>
                      <a:pt x="20761" y="26738"/>
                      <a:pt x="33762" y="23089"/>
                    </a:cubicBezTo>
                    <a:cubicBezTo>
                      <a:pt x="89615" y="7405"/>
                      <a:pt x="180224" y="23058"/>
                      <a:pt x="236047" y="7206"/>
                    </a:cubicBezTo>
                    <a:cubicBezTo>
                      <a:pt x="204172" y="6332"/>
                      <a:pt x="143321" y="368"/>
                      <a:pt x="111447" y="15"/>
                    </a:cubicBezTo>
                    <a:cubicBezTo>
                      <a:pt x="35755" y="-844"/>
                      <a:pt x="-290" y="35155"/>
                      <a:pt x="2" y="47098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C0778C3-D2E6-405C-A19F-2536F21E1753}"/>
                  </a:ext>
                </a:extLst>
              </p:cNvPr>
              <p:cNvSpPr/>
              <p:nvPr/>
            </p:nvSpPr>
            <p:spPr>
              <a:xfrm>
                <a:off x="3502629" y="6001580"/>
                <a:ext cx="106916" cy="200423"/>
              </a:xfrm>
              <a:custGeom>
                <a:avLst/>
                <a:gdLst>
                  <a:gd name="connsiteX0" fmla="*/ 35352 w 106916"/>
                  <a:gd name="connsiteY0" fmla="*/ 195564 h 200423"/>
                  <a:gd name="connsiteX1" fmla="*/ 104237 w 106916"/>
                  <a:gd name="connsiteY1" fmla="*/ 17442 h 200423"/>
                  <a:gd name="connsiteX2" fmla="*/ 58150 w 106916"/>
                  <a:gd name="connsiteY2" fmla="*/ 6894 h 200423"/>
                  <a:gd name="connsiteX3" fmla="*/ 58150 w 106916"/>
                  <a:gd name="connsiteY3" fmla="*/ 6894 h 200423"/>
                  <a:gd name="connsiteX4" fmla="*/ 2022 w 106916"/>
                  <a:gd name="connsiteY4" fmla="*/ 173701 h 200423"/>
                  <a:gd name="connsiteX5" fmla="*/ 2052 w 106916"/>
                  <a:gd name="connsiteY5" fmla="*/ 190719 h 200423"/>
                  <a:gd name="connsiteX6" fmla="*/ 35352 w 106916"/>
                  <a:gd name="connsiteY6" fmla="*/ 195564 h 20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916" h="200423">
                    <a:moveTo>
                      <a:pt x="35352" y="195564"/>
                    </a:moveTo>
                    <a:cubicBezTo>
                      <a:pt x="82681" y="154659"/>
                      <a:pt x="116978" y="75487"/>
                      <a:pt x="104237" y="17442"/>
                    </a:cubicBezTo>
                    <a:cubicBezTo>
                      <a:pt x="103087" y="12198"/>
                      <a:pt x="97445" y="-11520"/>
                      <a:pt x="58150" y="6894"/>
                    </a:cubicBezTo>
                    <a:cubicBezTo>
                      <a:pt x="59530" y="6250"/>
                      <a:pt x="58150" y="6894"/>
                      <a:pt x="58150" y="6894"/>
                    </a:cubicBezTo>
                    <a:cubicBezTo>
                      <a:pt x="59622" y="12704"/>
                      <a:pt x="69097" y="115993"/>
                      <a:pt x="2022" y="173701"/>
                    </a:cubicBezTo>
                    <a:cubicBezTo>
                      <a:pt x="2022" y="173701"/>
                      <a:pt x="-2547" y="185737"/>
                      <a:pt x="2052" y="190719"/>
                    </a:cubicBezTo>
                    <a:cubicBezTo>
                      <a:pt x="6652" y="195702"/>
                      <a:pt x="22351" y="206802"/>
                      <a:pt x="35352" y="195564"/>
                    </a:cubicBezTo>
                    <a:close/>
                  </a:path>
                </a:pathLst>
              </a:custGeom>
              <a:solidFill>
                <a:srgbClr val="DB3333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7B6CF479-8A78-42AF-B304-E577FC300109}"/>
                  </a:ext>
                </a:extLst>
              </p:cNvPr>
              <p:cNvSpPr/>
              <p:nvPr/>
            </p:nvSpPr>
            <p:spPr>
              <a:xfrm>
                <a:off x="3618482" y="5972236"/>
                <a:ext cx="105793" cy="113455"/>
              </a:xfrm>
              <a:custGeom>
                <a:avLst/>
                <a:gdLst>
                  <a:gd name="connsiteX0" fmla="*/ 105227 w 105793"/>
                  <a:gd name="connsiteY0" fmla="*/ 35578 h 113455"/>
                  <a:gd name="connsiteX1" fmla="*/ 44652 w 105793"/>
                  <a:gd name="connsiteY1" fmla="*/ 2156 h 113455"/>
                  <a:gd name="connsiteX2" fmla="*/ 17024 w 105793"/>
                  <a:gd name="connsiteY2" fmla="*/ 22056 h 113455"/>
                  <a:gd name="connsiteX3" fmla="*/ 2873 w 105793"/>
                  <a:gd name="connsiteY3" fmla="*/ 42002 h 113455"/>
                  <a:gd name="connsiteX4" fmla="*/ 45219 w 105793"/>
                  <a:gd name="connsiteY4" fmla="*/ 112712 h 113455"/>
                  <a:gd name="connsiteX5" fmla="*/ 98910 w 105793"/>
                  <a:gd name="connsiteY5" fmla="*/ 37311 h 113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5793" h="113455">
                    <a:moveTo>
                      <a:pt x="105227" y="35578"/>
                    </a:moveTo>
                    <a:cubicBezTo>
                      <a:pt x="111344" y="8855"/>
                      <a:pt x="66346" y="-5786"/>
                      <a:pt x="44652" y="2156"/>
                    </a:cubicBezTo>
                    <a:cubicBezTo>
                      <a:pt x="33904" y="6096"/>
                      <a:pt x="24905" y="13746"/>
                      <a:pt x="17024" y="22056"/>
                    </a:cubicBezTo>
                    <a:cubicBezTo>
                      <a:pt x="11382" y="28005"/>
                      <a:pt x="6093" y="34459"/>
                      <a:pt x="2873" y="42002"/>
                    </a:cubicBezTo>
                    <a:cubicBezTo>
                      <a:pt x="-7215" y="65598"/>
                      <a:pt x="9819" y="100799"/>
                      <a:pt x="45219" y="112712"/>
                    </a:cubicBezTo>
                    <a:cubicBezTo>
                      <a:pt x="69535" y="120883"/>
                      <a:pt x="32387" y="59526"/>
                      <a:pt x="98910" y="37311"/>
                    </a:cubicBezTo>
                  </a:path>
                </a:pathLst>
              </a:custGeom>
              <a:solidFill>
                <a:srgbClr val="5B331D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88E30ABD-B151-409C-9969-FFA1027C41C1}"/>
                  </a:ext>
                </a:extLst>
              </p:cNvPr>
              <p:cNvSpPr/>
              <p:nvPr/>
            </p:nvSpPr>
            <p:spPr>
              <a:xfrm>
                <a:off x="3597349" y="6007265"/>
                <a:ext cx="150261" cy="223745"/>
              </a:xfrm>
              <a:custGeom>
                <a:avLst/>
                <a:gdLst>
                  <a:gd name="connsiteX0" fmla="*/ 150262 w 150261"/>
                  <a:gd name="connsiteY0" fmla="*/ 7034 h 223745"/>
                  <a:gd name="connsiteX1" fmla="*/ 90852 w 150261"/>
                  <a:gd name="connsiteY1" fmla="*/ 56969 h 223745"/>
                  <a:gd name="connsiteX2" fmla="*/ 134746 w 150261"/>
                  <a:gd name="connsiteY2" fmla="*/ 127663 h 223745"/>
                  <a:gd name="connsiteX3" fmla="*/ 30538 w 150261"/>
                  <a:gd name="connsiteY3" fmla="*/ 171971 h 223745"/>
                  <a:gd name="connsiteX4" fmla="*/ 6007 w 150261"/>
                  <a:gd name="connsiteY4" fmla="*/ 223746 h 223745"/>
                  <a:gd name="connsiteX5" fmla="*/ 28407 w 150261"/>
                  <a:gd name="connsiteY5" fmla="*/ 154416 h 223745"/>
                  <a:gd name="connsiteX6" fmla="*/ 91281 w 150261"/>
                  <a:gd name="connsiteY6" fmla="*/ 126268 h 223745"/>
                  <a:gd name="connsiteX7" fmla="*/ 70262 w 150261"/>
                  <a:gd name="connsiteY7" fmla="*/ 46405 h 223745"/>
                  <a:gd name="connsiteX8" fmla="*/ 138579 w 150261"/>
                  <a:gd name="connsiteY8" fmla="*/ 12 h 223745"/>
                  <a:gd name="connsiteX9" fmla="*/ 147426 w 150261"/>
                  <a:gd name="connsiteY9" fmla="*/ 6375 h 223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0261" h="223745">
                    <a:moveTo>
                      <a:pt x="150262" y="7034"/>
                    </a:moveTo>
                    <a:cubicBezTo>
                      <a:pt x="121561" y="1024"/>
                      <a:pt x="92784" y="27701"/>
                      <a:pt x="90852" y="56969"/>
                    </a:cubicBezTo>
                    <a:cubicBezTo>
                      <a:pt x="88920" y="86237"/>
                      <a:pt x="108867" y="113864"/>
                      <a:pt x="134746" y="127663"/>
                    </a:cubicBezTo>
                    <a:cubicBezTo>
                      <a:pt x="116149" y="135972"/>
                      <a:pt x="44781" y="161837"/>
                      <a:pt x="30538" y="171971"/>
                    </a:cubicBezTo>
                    <a:cubicBezTo>
                      <a:pt x="5639" y="189694"/>
                      <a:pt x="2098" y="206712"/>
                      <a:pt x="6007" y="223746"/>
                    </a:cubicBezTo>
                    <a:cubicBezTo>
                      <a:pt x="-2579" y="214869"/>
                      <a:pt x="-6917" y="187333"/>
                      <a:pt x="28407" y="154416"/>
                    </a:cubicBezTo>
                    <a:cubicBezTo>
                      <a:pt x="45363" y="138610"/>
                      <a:pt x="68468" y="130392"/>
                      <a:pt x="91281" y="126268"/>
                    </a:cubicBezTo>
                    <a:cubicBezTo>
                      <a:pt x="68790" y="107410"/>
                      <a:pt x="59974" y="73895"/>
                      <a:pt x="70262" y="46405"/>
                    </a:cubicBezTo>
                    <a:cubicBezTo>
                      <a:pt x="80549" y="18931"/>
                      <a:pt x="109235" y="-555"/>
                      <a:pt x="138579" y="12"/>
                    </a:cubicBezTo>
                    <a:cubicBezTo>
                      <a:pt x="142765" y="89"/>
                      <a:pt x="148330" y="2296"/>
                      <a:pt x="147426" y="6375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46A0261-56D8-4F53-A4D2-C7DA0A4956CB}"/>
                </a:ext>
              </a:extLst>
            </p:cNvPr>
            <p:cNvSpPr/>
            <p:nvPr/>
          </p:nvSpPr>
          <p:spPr>
            <a:xfrm>
              <a:off x="3733843" y="5735330"/>
              <a:ext cx="132281" cy="176925"/>
            </a:xfrm>
            <a:custGeom>
              <a:avLst/>
              <a:gdLst>
                <a:gd name="connsiteX0" fmla="*/ 55255 w 132281"/>
                <a:gd name="connsiteY0" fmla="*/ 169747 h 176925"/>
                <a:gd name="connsiteX1" fmla="*/ 60207 w 132281"/>
                <a:gd name="connsiteY1" fmla="*/ 94239 h 176925"/>
                <a:gd name="connsiteX2" fmla="*/ 37624 w 132281"/>
                <a:gd name="connsiteY2" fmla="*/ 61123 h 176925"/>
                <a:gd name="connsiteX3" fmla="*/ 0 w 132281"/>
                <a:gd name="connsiteY3" fmla="*/ 64097 h 176925"/>
                <a:gd name="connsiteX4" fmla="*/ 23994 w 132281"/>
                <a:gd name="connsiteY4" fmla="*/ 41821 h 176925"/>
                <a:gd name="connsiteX5" fmla="*/ 54442 w 132281"/>
                <a:gd name="connsiteY5" fmla="*/ 37466 h 176925"/>
                <a:gd name="connsiteX6" fmla="*/ 1686 w 132281"/>
                <a:gd name="connsiteY6" fmla="*/ 15159 h 176925"/>
                <a:gd name="connsiteX7" fmla="*/ 75017 w 132281"/>
                <a:gd name="connsiteY7" fmla="*/ 3921 h 176925"/>
                <a:gd name="connsiteX8" fmla="*/ 127681 w 132281"/>
                <a:gd name="connsiteY8" fmla="*/ 56171 h 176925"/>
                <a:gd name="connsiteX9" fmla="*/ 131361 w 132281"/>
                <a:gd name="connsiteY9" fmla="*/ 100280 h 176925"/>
                <a:gd name="connsiteX10" fmla="*/ 75017 w 132281"/>
                <a:gd name="connsiteY10" fmla="*/ 175926 h 176925"/>
                <a:gd name="connsiteX11" fmla="*/ 54672 w 132281"/>
                <a:gd name="connsiteY11" fmla="*/ 168444 h 17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2281" h="176925">
                  <a:moveTo>
                    <a:pt x="55255" y="169747"/>
                  </a:moveTo>
                  <a:cubicBezTo>
                    <a:pt x="65941" y="146275"/>
                    <a:pt x="67735" y="118893"/>
                    <a:pt x="60207" y="94239"/>
                  </a:cubicBezTo>
                  <a:cubicBezTo>
                    <a:pt x="56221" y="81177"/>
                    <a:pt x="49214" y="68344"/>
                    <a:pt x="37624" y="61123"/>
                  </a:cubicBezTo>
                  <a:cubicBezTo>
                    <a:pt x="26033" y="53902"/>
                    <a:pt x="9214" y="54025"/>
                    <a:pt x="0" y="64097"/>
                  </a:cubicBezTo>
                  <a:cubicBezTo>
                    <a:pt x="8708" y="57505"/>
                    <a:pt x="15270" y="48398"/>
                    <a:pt x="23994" y="41821"/>
                  </a:cubicBezTo>
                  <a:cubicBezTo>
                    <a:pt x="32718" y="35243"/>
                    <a:pt x="45243" y="31579"/>
                    <a:pt x="54442" y="37466"/>
                  </a:cubicBezTo>
                  <a:cubicBezTo>
                    <a:pt x="41871" y="22074"/>
                    <a:pt x="21480" y="13457"/>
                    <a:pt x="1686" y="15159"/>
                  </a:cubicBezTo>
                  <a:cubicBezTo>
                    <a:pt x="22583" y="287"/>
                    <a:pt x="50625" y="-4021"/>
                    <a:pt x="75017" y="3921"/>
                  </a:cubicBezTo>
                  <a:cubicBezTo>
                    <a:pt x="99410" y="11863"/>
                    <a:pt x="119556" y="31855"/>
                    <a:pt x="127681" y="56171"/>
                  </a:cubicBezTo>
                  <a:cubicBezTo>
                    <a:pt x="132403" y="70276"/>
                    <a:pt x="133216" y="85516"/>
                    <a:pt x="131361" y="100280"/>
                  </a:cubicBezTo>
                  <a:cubicBezTo>
                    <a:pt x="127237" y="133304"/>
                    <a:pt x="106938" y="166482"/>
                    <a:pt x="75017" y="175926"/>
                  </a:cubicBezTo>
                  <a:cubicBezTo>
                    <a:pt x="67060" y="178287"/>
                    <a:pt x="55408" y="176723"/>
                    <a:pt x="54672" y="168444"/>
                  </a:cubicBezTo>
                </a:path>
              </a:pathLst>
            </a:custGeom>
            <a:solidFill>
              <a:srgbClr val="5B331D"/>
            </a:solidFill>
            <a:ln w="15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Earth">
            <a:hlinkClick r:id="" action="ppaction://media"/>
            <a:extLst>
              <a:ext uri="{FF2B5EF4-FFF2-40B4-BE49-F238E27FC236}">
                <a16:creationId xmlns:a16="http://schemas.microsoft.com/office/drawing/2014/main" id="{6D47C51D-BC86-48D8-8AB2-1DC9D3C257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86144" y="-173770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6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4000"/>
    </mc:Choice>
    <mc:Fallback xmlns="">
      <p:transition spd="slow" advClick="0" advTm="2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-2.08333E-6 0.90093 " pathEditMode="relative" rAng="0" ptsTypes="AA">
                                      <p:cBhvr>
                                        <p:cTn id="18" dur="3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04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96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1.25E-6 -1.48148E-6 L 0.21159 -1.48148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73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4.375E-6 1.11111E-6 L -0.39167 1.11111E-6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5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6DA377-270B-48BD-A5AE-DB08E2B1FA03}"/>
              </a:ext>
            </a:extLst>
          </p:cNvPr>
          <p:cNvSpPr/>
          <p:nvPr/>
        </p:nvSpPr>
        <p:spPr>
          <a:xfrm>
            <a:off x="0" y="5499100"/>
            <a:ext cx="12192000" cy="1358900"/>
          </a:xfrm>
          <a:prstGeom prst="rect">
            <a:avLst/>
          </a:prstGeom>
          <a:solidFill>
            <a:srgbClr val="2B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8956DA6-66C9-4B27-BAD8-28E13D46E9F0}"/>
              </a:ext>
            </a:extLst>
          </p:cNvPr>
          <p:cNvGrpSpPr/>
          <p:nvPr/>
        </p:nvGrpSpPr>
        <p:grpSpPr>
          <a:xfrm rot="19884719">
            <a:off x="-523784" y="5868718"/>
            <a:ext cx="2562567" cy="1832798"/>
            <a:chOff x="-340395" y="5292039"/>
            <a:chExt cx="2562567" cy="183279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C1A1511-6D0C-44C8-A7F5-6E0134293965}"/>
                </a:ext>
              </a:extLst>
            </p:cNvPr>
            <p:cNvSpPr/>
            <p:nvPr/>
          </p:nvSpPr>
          <p:spPr>
            <a:xfrm>
              <a:off x="-207818" y="6580896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8BA7438-AF80-4C62-BE82-D4D99D08901F}"/>
                </a:ext>
              </a:extLst>
            </p:cNvPr>
            <p:cNvSpPr/>
            <p:nvPr/>
          </p:nvSpPr>
          <p:spPr>
            <a:xfrm>
              <a:off x="-340395" y="6264063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756C5E1-8930-4249-8DAE-2A519EFDC7A5}"/>
                </a:ext>
              </a:extLst>
            </p:cNvPr>
            <p:cNvSpPr/>
            <p:nvPr/>
          </p:nvSpPr>
          <p:spPr>
            <a:xfrm>
              <a:off x="-232512" y="593414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A34437-2979-484F-A0E9-A56C9C024D85}"/>
                </a:ext>
              </a:extLst>
            </p:cNvPr>
            <p:cNvSpPr/>
            <p:nvPr/>
          </p:nvSpPr>
          <p:spPr>
            <a:xfrm>
              <a:off x="-41595" y="6224923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6B050F5-FCAB-441B-AA80-DD14356C08AD}"/>
                </a:ext>
              </a:extLst>
            </p:cNvPr>
            <p:cNvSpPr/>
            <p:nvPr/>
          </p:nvSpPr>
          <p:spPr>
            <a:xfrm>
              <a:off x="215610" y="6496574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D94AFFD-D271-4CFC-96F9-EC4BC57B8358}"/>
                </a:ext>
              </a:extLst>
            </p:cNvPr>
            <p:cNvSpPr/>
            <p:nvPr/>
          </p:nvSpPr>
          <p:spPr>
            <a:xfrm>
              <a:off x="619121" y="6562817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CD41C68-D42D-419C-B160-BD335C07AF22}"/>
                </a:ext>
              </a:extLst>
            </p:cNvPr>
            <p:cNvSpPr/>
            <p:nvPr/>
          </p:nvSpPr>
          <p:spPr>
            <a:xfrm>
              <a:off x="981037" y="6562817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0FA1460-2B3D-4B19-848B-E65C93F362BD}"/>
                </a:ext>
              </a:extLst>
            </p:cNvPr>
            <p:cNvSpPr/>
            <p:nvPr/>
          </p:nvSpPr>
          <p:spPr>
            <a:xfrm>
              <a:off x="125196" y="6282142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637F269-2910-46D2-97C7-B72876E26685}"/>
                </a:ext>
              </a:extLst>
            </p:cNvPr>
            <p:cNvSpPr/>
            <p:nvPr/>
          </p:nvSpPr>
          <p:spPr>
            <a:xfrm>
              <a:off x="-7381" y="5965309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879851C-3A70-4EA9-8BCB-B6C3F00AF780}"/>
                </a:ext>
              </a:extLst>
            </p:cNvPr>
            <p:cNvSpPr/>
            <p:nvPr/>
          </p:nvSpPr>
          <p:spPr>
            <a:xfrm>
              <a:off x="100502" y="5635386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F5A967C-2E81-4C68-9778-924AC0A4DAE2}"/>
                </a:ext>
              </a:extLst>
            </p:cNvPr>
            <p:cNvSpPr/>
            <p:nvPr/>
          </p:nvSpPr>
          <p:spPr>
            <a:xfrm>
              <a:off x="291419" y="5926169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165FA9B-E1A5-4F05-9D66-89C0F5CE0EE5}"/>
                </a:ext>
              </a:extLst>
            </p:cNvPr>
            <p:cNvSpPr/>
            <p:nvPr/>
          </p:nvSpPr>
          <p:spPr>
            <a:xfrm>
              <a:off x="548624" y="619782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CE7CB77-BF3C-4935-B634-583D41935221}"/>
                </a:ext>
              </a:extLst>
            </p:cNvPr>
            <p:cNvSpPr/>
            <p:nvPr/>
          </p:nvSpPr>
          <p:spPr>
            <a:xfrm>
              <a:off x="952135" y="6264063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633E7B8-17BB-4D29-A5DE-46CCD2F25F92}"/>
                </a:ext>
              </a:extLst>
            </p:cNvPr>
            <p:cNvSpPr/>
            <p:nvPr/>
          </p:nvSpPr>
          <p:spPr>
            <a:xfrm>
              <a:off x="719623" y="5933347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F21DF84-80BB-46DD-9B6A-7D7BB04E74EA}"/>
                </a:ext>
              </a:extLst>
            </p:cNvPr>
            <p:cNvSpPr/>
            <p:nvPr/>
          </p:nvSpPr>
          <p:spPr>
            <a:xfrm>
              <a:off x="1281441" y="6659814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11B05C-198C-4220-972E-111F4F75809A}"/>
                </a:ext>
              </a:extLst>
            </p:cNvPr>
            <p:cNvSpPr/>
            <p:nvPr/>
          </p:nvSpPr>
          <p:spPr>
            <a:xfrm>
              <a:off x="1267700" y="6286645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D1213E3-B185-41CD-BC07-C8AC417D3791}"/>
                </a:ext>
              </a:extLst>
            </p:cNvPr>
            <p:cNvSpPr/>
            <p:nvPr/>
          </p:nvSpPr>
          <p:spPr>
            <a:xfrm>
              <a:off x="-241865" y="551353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A6C08C9-3E95-44EC-8198-90320B5C030E}"/>
                </a:ext>
              </a:extLst>
            </p:cNvPr>
            <p:cNvSpPr/>
            <p:nvPr/>
          </p:nvSpPr>
          <p:spPr>
            <a:xfrm>
              <a:off x="132149" y="5292039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DB65D23-5346-4FA8-8E7F-25A26695F381}"/>
                </a:ext>
              </a:extLst>
            </p:cNvPr>
            <p:cNvSpPr/>
            <p:nvPr/>
          </p:nvSpPr>
          <p:spPr>
            <a:xfrm>
              <a:off x="395759" y="5588524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CC273CB-1788-429F-B72D-CB3BF8BD467D}"/>
                </a:ext>
              </a:extLst>
            </p:cNvPr>
            <p:cNvSpPr/>
            <p:nvPr/>
          </p:nvSpPr>
          <p:spPr>
            <a:xfrm>
              <a:off x="574878" y="5824723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81554C2-020B-47E1-A937-FEE102762844}"/>
                </a:ext>
              </a:extLst>
            </p:cNvPr>
            <p:cNvSpPr/>
            <p:nvPr/>
          </p:nvSpPr>
          <p:spPr>
            <a:xfrm>
              <a:off x="1060609" y="6008775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7A60893-40D0-4C82-BB8D-1472B18D7F8B}"/>
                </a:ext>
              </a:extLst>
            </p:cNvPr>
            <p:cNvSpPr/>
            <p:nvPr/>
          </p:nvSpPr>
          <p:spPr>
            <a:xfrm>
              <a:off x="1600714" y="6531709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1F4E8F3-965F-4963-9D84-AAB3C51D91A8}"/>
                </a:ext>
              </a:extLst>
            </p:cNvPr>
            <p:cNvSpPr/>
            <p:nvPr/>
          </p:nvSpPr>
          <p:spPr>
            <a:xfrm>
              <a:off x="1844082" y="6587429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5AAB857-31CE-42F1-9AE8-C7F9FBC17C0D}"/>
                </a:ext>
              </a:extLst>
            </p:cNvPr>
            <p:cNvSpPr/>
            <p:nvPr/>
          </p:nvSpPr>
          <p:spPr>
            <a:xfrm>
              <a:off x="928957" y="5699951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52EC497-4D08-4009-9A94-3F53666177C3}"/>
              </a:ext>
            </a:extLst>
          </p:cNvPr>
          <p:cNvGrpSpPr/>
          <p:nvPr/>
        </p:nvGrpSpPr>
        <p:grpSpPr>
          <a:xfrm rot="10800000">
            <a:off x="5481638" y="4891446"/>
            <a:ext cx="1605384" cy="875824"/>
            <a:chOff x="3751273" y="6952056"/>
            <a:chExt cx="2708095" cy="1477413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54071BC-44E6-436B-A31B-AEB5C66AC940}"/>
                </a:ext>
              </a:extLst>
            </p:cNvPr>
            <p:cNvSpPr/>
            <p:nvPr/>
          </p:nvSpPr>
          <p:spPr>
            <a:xfrm rot="19884719">
              <a:off x="4291913" y="7964446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959B118-920B-460F-BEAB-DAF07955AB89}"/>
                </a:ext>
              </a:extLst>
            </p:cNvPr>
            <p:cNvSpPr/>
            <p:nvPr/>
          </p:nvSpPr>
          <p:spPr>
            <a:xfrm rot="19884719">
              <a:off x="4023892" y="7749679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8A1DA9E-54AE-47CA-B9DF-B7620E481ECD}"/>
                </a:ext>
              </a:extLst>
            </p:cNvPr>
            <p:cNvSpPr/>
            <p:nvPr/>
          </p:nvSpPr>
          <p:spPr>
            <a:xfrm rot="19884719">
              <a:off x="3960751" y="7408357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4AB0B00-98E1-428F-96FB-F66FF641ED24}"/>
                </a:ext>
              </a:extLst>
            </p:cNvPr>
            <p:cNvSpPr/>
            <p:nvPr/>
          </p:nvSpPr>
          <p:spPr>
            <a:xfrm rot="19884719">
              <a:off x="4267534" y="7572333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897DF99-223D-4059-9E7E-7B56F47F3C40}"/>
                </a:ext>
              </a:extLst>
            </p:cNvPr>
            <p:cNvSpPr/>
            <p:nvPr/>
          </p:nvSpPr>
          <p:spPr>
            <a:xfrm rot="19884719">
              <a:off x="4623369" y="768779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AE535AC-76F3-44B8-ADD7-FAED198ABCD5}"/>
                </a:ext>
              </a:extLst>
            </p:cNvPr>
            <p:cNvSpPr/>
            <p:nvPr/>
          </p:nvSpPr>
          <p:spPr>
            <a:xfrm rot="19884719">
              <a:off x="5009383" y="7552874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8B6F276-3FB0-45D2-BDF4-C45CB121AC86}"/>
                </a:ext>
              </a:extLst>
            </p:cNvPr>
            <p:cNvSpPr/>
            <p:nvPr/>
          </p:nvSpPr>
          <p:spPr>
            <a:xfrm rot="19884719">
              <a:off x="5327175" y="7379694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30C3991-302A-4F5E-B86D-9A82FD140C3B}"/>
                </a:ext>
              </a:extLst>
            </p:cNvPr>
            <p:cNvSpPr/>
            <p:nvPr/>
          </p:nvSpPr>
          <p:spPr>
            <a:xfrm rot="19884719">
              <a:off x="4441370" y="7542765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0D82D8F-1E1F-4E14-88BD-989AF73617EE}"/>
                </a:ext>
              </a:extLst>
            </p:cNvPr>
            <p:cNvSpPr/>
            <p:nvPr/>
          </p:nvSpPr>
          <p:spPr>
            <a:xfrm rot="19884719">
              <a:off x="4173349" y="7327999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98E15D8-D9BC-4D72-96D8-F489F47C8703}"/>
                </a:ext>
              </a:extLst>
            </p:cNvPr>
            <p:cNvSpPr/>
            <p:nvPr/>
          </p:nvSpPr>
          <p:spPr>
            <a:xfrm rot="19884719">
              <a:off x="4110209" y="6986676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26645388-6DBD-4D07-BBBF-057447FA0097}"/>
                </a:ext>
              </a:extLst>
            </p:cNvPr>
            <p:cNvSpPr/>
            <p:nvPr/>
          </p:nvSpPr>
          <p:spPr>
            <a:xfrm rot="19884719">
              <a:off x="4416992" y="7150652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6A10E84-D203-406D-AE0B-3038EA773F62}"/>
                </a:ext>
              </a:extLst>
            </p:cNvPr>
            <p:cNvSpPr/>
            <p:nvPr/>
          </p:nvSpPr>
          <p:spPr>
            <a:xfrm rot="19884719">
              <a:off x="4772826" y="726611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84F073F-266D-453E-8DE5-637E6BB64300}"/>
                </a:ext>
              </a:extLst>
            </p:cNvPr>
            <p:cNvSpPr/>
            <p:nvPr/>
          </p:nvSpPr>
          <p:spPr>
            <a:xfrm rot="19884719">
              <a:off x="5158840" y="7131193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9534647-3CD5-438F-BB1E-62A4B66ADD94}"/>
                </a:ext>
              </a:extLst>
            </p:cNvPr>
            <p:cNvSpPr/>
            <p:nvPr/>
          </p:nvSpPr>
          <p:spPr>
            <a:xfrm rot="19884719">
              <a:off x="4796425" y="6952056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7428759-6F7A-4025-AD10-D6B8387C7B49}"/>
                </a:ext>
              </a:extLst>
            </p:cNvPr>
            <p:cNvSpPr/>
            <p:nvPr/>
          </p:nvSpPr>
          <p:spPr>
            <a:xfrm rot="19884719">
              <a:off x="5637369" y="7321120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35FE77F-36AC-4631-8E4D-5077B78E2EB8}"/>
                </a:ext>
              </a:extLst>
            </p:cNvPr>
            <p:cNvSpPr/>
            <p:nvPr/>
          </p:nvSpPr>
          <p:spPr>
            <a:xfrm rot="19884719">
              <a:off x="5446738" y="7000022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7D3C954-87B8-43EF-A4F3-E5759C8D51B0}"/>
                </a:ext>
              </a:extLst>
            </p:cNvPr>
            <p:cNvSpPr/>
            <p:nvPr/>
          </p:nvSpPr>
          <p:spPr>
            <a:xfrm rot="19884719">
              <a:off x="3751273" y="7043502"/>
              <a:ext cx="465023" cy="4650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4A29706-B60C-4457-8685-257839F742DF}"/>
                </a:ext>
              </a:extLst>
            </p:cNvPr>
            <p:cNvSpPr/>
            <p:nvPr/>
          </p:nvSpPr>
          <p:spPr>
            <a:xfrm rot="19884719">
              <a:off x="5840918" y="7081956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4C3FD9EC-623C-459F-AE62-191981A52820}"/>
                </a:ext>
              </a:extLst>
            </p:cNvPr>
            <p:cNvSpPr/>
            <p:nvPr/>
          </p:nvSpPr>
          <p:spPr>
            <a:xfrm rot="19884719">
              <a:off x="6081278" y="7014430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C03BB98-AC65-4F53-A267-5813F2B72842}"/>
              </a:ext>
            </a:extLst>
          </p:cNvPr>
          <p:cNvSpPr/>
          <p:nvPr/>
        </p:nvSpPr>
        <p:spPr>
          <a:xfrm>
            <a:off x="350665" y="5606971"/>
            <a:ext cx="11358529" cy="1356593"/>
          </a:xfrm>
          <a:custGeom>
            <a:avLst/>
            <a:gdLst>
              <a:gd name="connsiteX0" fmla="*/ 1492203 w 11358529"/>
              <a:gd name="connsiteY0" fmla="*/ 62309 h 1356593"/>
              <a:gd name="connsiteX1" fmla="*/ 788818 w 11358529"/>
              <a:gd name="connsiteY1" fmla="*/ 76377 h 1356593"/>
              <a:gd name="connsiteX2" fmla="*/ 746615 w 11358529"/>
              <a:gd name="connsiteY2" fmla="*/ 90444 h 1356593"/>
              <a:gd name="connsiteX3" fmla="*/ 676277 w 11358529"/>
              <a:gd name="connsiteY3" fmla="*/ 104512 h 1356593"/>
              <a:gd name="connsiteX4" fmla="*/ 577803 w 11358529"/>
              <a:gd name="connsiteY4" fmla="*/ 132647 h 1356593"/>
              <a:gd name="connsiteX5" fmla="*/ 535600 w 11358529"/>
              <a:gd name="connsiteY5" fmla="*/ 160783 h 1356593"/>
              <a:gd name="connsiteX6" fmla="*/ 451193 w 11358529"/>
              <a:gd name="connsiteY6" fmla="*/ 188918 h 1356593"/>
              <a:gd name="connsiteX7" fmla="*/ 324584 w 11358529"/>
              <a:gd name="connsiteY7" fmla="*/ 287392 h 1356593"/>
              <a:gd name="connsiteX8" fmla="*/ 268313 w 11358529"/>
              <a:gd name="connsiteY8" fmla="*/ 428069 h 1356593"/>
              <a:gd name="connsiteX9" fmla="*/ 254246 w 11358529"/>
              <a:gd name="connsiteY9" fmla="*/ 470272 h 1356593"/>
              <a:gd name="connsiteX10" fmla="*/ 226110 w 11358529"/>
              <a:gd name="connsiteY10" fmla="*/ 498407 h 1356593"/>
              <a:gd name="connsiteX11" fmla="*/ 197975 w 11358529"/>
              <a:gd name="connsiteY11" fmla="*/ 540611 h 1356593"/>
              <a:gd name="connsiteX12" fmla="*/ 113569 w 11358529"/>
              <a:gd name="connsiteY12" fmla="*/ 596881 h 1356593"/>
              <a:gd name="connsiteX13" fmla="*/ 85433 w 11358529"/>
              <a:gd name="connsiteY13" fmla="*/ 625017 h 1356593"/>
              <a:gd name="connsiteX14" fmla="*/ 43230 w 11358529"/>
              <a:gd name="connsiteY14" fmla="*/ 639084 h 1356593"/>
              <a:gd name="connsiteX15" fmla="*/ 29163 w 11358529"/>
              <a:gd name="connsiteY15" fmla="*/ 779761 h 1356593"/>
              <a:gd name="connsiteX16" fmla="*/ 85433 w 11358529"/>
              <a:gd name="connsiteY16" fmla="*/ 793829 h 1356593"/>
              <a:gd name="connsiteX17" fmla="*/ 183907 w 11358529"/>
              <a:gd name="connsiteY17" fmla="*/ 836032 h 1356593"/>
              <a:gd name="connsiteX18" fmla="*/ 324584 w 11358529"/>
              <a:gd name="connsiteY18" fmla="*/ 878235 h 1356593"/>
              <a:gd name="connsiteX19" fmla="*/ 437126 w 11358529"/>
              <a:gd name="connsiteY19" fmla="*/ 892303 h 1356593"/>
              <a:gd name="connsiteX20" fmla="*/ 620006 w 11358529"/>
              <a:gd name="connsiteY20" fmla="*/ 920438 h 1356593"/>
              <a:gd name="connsiteX21" fmla="*/ 1815760 w 11358529"/>
              <a:gd name="connsiteY21" fmla="*/ 934506 h 1356593"/>
              <a:gd name="connsiteX22" fmla="*/ 1956437 w 11358529"/>
              <a:gd name="connsiteY22" fmla="*/ 962641 h 1356593"/>
              <a:gd name="connsiteX23" fmla="*/ 1998640 w 11358529"/>
              <a:gd name="connsiteY23" fmla="*/ 976709 h 1356593"/>
              <a:gd name="connsiteX24" fmla="*/ 2111181 w 11358529"/>
              <a:gd name="connsiteY24" fmla="*/ 1004844 h 1356593"/>
              <a:gd name="connsiteX25" fmla="*/ 2237790 w 11358529"/>
              <a:gd name="connsiteY25" fmla="*/ 1032980 h 1356593"/>
              <a:gd name="connsiteX26" fmla="*/ 2279993 w 11358529"/>
              <a:gd name="connsiteY26" fmla="*/ 1061115 h 1356593"/>
              <a:gd name="connsiteX27" fmla="*/ 2336264 w 11358529"/>
              <a:gd name="connsiteY27" fmla="*/ 1075183 h 1356593"/>
              <a:gd name="connsiteX28" fmla="*/ 2561347 w 11358529"/>
              <a:gd name="connsiteY28" fmla="*/ 1089251 h 1356593"/>
              <a:gd name="connsiteX29" fmla="*/ 2730160 w 11358529"/>
              <a:gd name="connsiteY29" fmla="*/ 1117386 h 1356593"/>
              <a:gd name="connsiteX30" fmla="*/ 3039649 w 11358529"/>
              <a:gd name="connsiteY30" fmla="*/ 1145521 h 1356593"/>
              <a:gd name="connsiteX31" fmla="*/ 3081852 w 11358529"/>
              <a:gd name="connsiteY31" fmla="*/ 1159589 h 1356593"/>
              <a:gd name="connsiteX32" fmla="*/ 3855575 w 11358529"/>
              <a:gd name="connsiteY32" fmla="*/ 1159589 h 1356593"/>
              <a:gd name="connsiteX33" fmla="*/ 3911846 w 11358529"/>
              <a:gd name="connsiteY33" fmla="*/ 1145521 h 1356593"/>
              <a:gd name="connsiteX34" fmla="*/ 3996252 w 11358529"/>
              <a:gd name="connsiteY34" fmla="*/ 1131454 h 1356593"/>
              <a:gd name="connsiteX35" fmla="*/ 4038455 w 11358529"/>
              <a:gd name="connsiteY35" fmla="*/ 1117386 h 1356593"/>
              <a:gd name="connsiteX36" fmla="*/ 4179132 w 11358529"/>
              <a:gd name="connsiteY36" fmla="*/ 1089251 h 1356593"/>
              <a:gd name="connsiteX37" fmla="*/ 4291673 w 11358529"/>
              <a:gd name="connsiteY37" fmla="*/ 1061115 h 1356593"/>
              <a:gd name="connsiteX38" fmla="*/ 4418283 w 11358529"/>
              <a:gd name="connsiteY38" fmla="*/ 1032980 h 1356593"/>
              <a:gd name="connsiteX39" fmla="*/ 4544892 w 11358529"/>
              <a:gd name="connsiteY39" fmla="*/ 990777 h 1356593"/>
              <a:gd name="connsiteX40" fmla="*/ 4587095 w 11358529"/>
              <a:gd name="connsiteY40" fmla="*/ 976709 h 1356593"/>
              <a:gd name="connsiteX41" fmla="*/ 4713704 w 11358529"/>
              <a:gd name="connsiteY41" fmla="*/ 962641 h 1356593"/>
              <a:gd name="connsiteX42" fmla="*/ 6148609 w 11358529"/>
              <a:gd name="connsiteY42" fmla="*/ 948574 h 1356593"/>
              <a:gd name="connsiteX43" fmla="*/ 6275218 w 11358529"/>
              <a:gd name="connsiteY43" fmla="*/ 976709 h 1356593"/>
              <a:gd name="connsiteX44" fmla="*/ 6331489 w 11358529"/>
              <a:gd name="connsiteY44" fmla="*/ 990777 h 1356593"/>
              <a:gd name="connsiteX45" fmla="*/ 6444030 w 11358529"/>
              <a:gd name="connsiteY45" fmla="*/ 1004844 h 1356593"/>
              <a:gd name="connsiteX46" fmla="*/ 6500301 w 11358529"/>
              <a:gd name="connsiteY46" fmla="*/ 1018912 h 1356593"/>
              <a:gd name="connsiteX47" fmla="*/ 6683181 w 11358529"/>
              <a:gd name="connsiteY47" fmla="*/ 1032980 h 1356593"/>
              <a:gd name="connsiteX48" fmla="*/ 6753520 w 11358529"/>
              <a:gd name="connsiteY48" fmla="*/ 1061115 h 1356593"/>
              <a:gd name="connsiteX49" fmla="*/ 6922332 w 11358529"/>
              <a:gd name="connsiteY49" fmla="*/ 1103318 h 1356593"/>
              <a:gd name="connsiteX50" fmla="*/ 6964535 w 11358529"/>
              <a:gd name="connsiteY50" fmla="*/ 1117386 h 1356593"/>
              <a:gd name="connsiteX51" fmla="*/ 7034873 w 11358529"/>
              <a:gd name="connsiteY51" fmla="*/ 1131454 h 1356593"/>
              <a:gd name="connsiteX52" fmla="*/ 7091144 w 11358529"/>
              <a:gd name="connsiteY52" fmla="*/ 1159589 h 1356593"/>
              <a:gd name="connsiteX53" fmla="*/ 7147415 w 11358529"/>
              <a:gd name="connsiteY53" fmla="*/ 1173657 h 1356593"/>
              <a:gd name="connsiteX54" fmla="*/ 7189618 w 11358529"/>
              <a:gd name="connsiteY54" fmla="*/ 1201792 h 1356593"/>
              <a:gd name="connsiteX55" fmla="*/ 7274024 w 11358529"/>
              <a:gd name="connsiteY55" fmla="*/ 1215860 h 1356593"/>
              <a:gd name="connsiteX56" fmla="*/ 7316227 w 11358529"/>
              <a:gd name="connsiteY56" fmla="*/ 1229927 h 1356593"/>
              <a:gd name="connsiteX57" fmla="*/ 7470972 w 11358529"/>
              <a:gd name="connsiteY57" fmla="*/ 1272131 h 1356593"/>
              <a:gd name="connsiteX58" fmla="*/ 7541310 w 11358529"/>
              <a:gd name="connsiteY58" fmla="*/ 1300266 h 1356593"/>
              <a:gd name="connsiteX59" fmla="*/ 7639784 w 11358529"/>
              <a:gd name="connsiteY59" fmla="*/ 1314334 h 1356593"/>
              <a:gd name="connsiteX60" fmla="*/ 7724190 w 11358529"/>
              <a:gd name="connsiteY60" fmla="*/ 1328401 h 1356593"/>
              <a:gd name="connsiteX61" fmla="*/ 7878935 w 11358529"/>
              <a:gd name="connsiteY61" fmla="*/ 1356537 h 1356593"/>
              <a:gd name="connsiteX62" fmla="*/ 8990283 w 11358529"/>
              <a:gd name="connsiteY62" fmla="*/ 1328401 h 1356593"/>
              <a:gd name="connsiteX63" fmla="*/ 9060621 w 11358529"/>
              <a:gd name="connsiteY63" fmla="*/ 1314334 h 1356593"/>
              <a:gd name="connsiteX64" fmla="*/ 9102824 w 11358529"/>
              <a:gd name="connsiteY64" fmla="*/ 1300266 h 1356593"/>
              <a:gd name="connsiteX65" fmla="*/ 9173163 w 11358529"/>
              <a:gd name="connsiteY65" fmla="*/ 1286198 h 1356593"/>
              <a:gd name="connsiteX66" fmla="*/ 9215366 w 11358529"/>
              <a:gd name="connsiteY66" fmla="*/ 1258063 h 1356593"/>
              <a:gd name="connsiteX67" fmla="*/ 9271637 w 11358529"/>
              <a:gd name="connsiteY67" fmla="*/ 1243995 h 1356593"/>
              <a:gd name="connsiteX68" fmla="*/ 9384178 w 11358529"/>
              <a:gd name="connsiteY68" fmla="*/ 1159589 h 1356593"/>
              <a:gd name="connsiteX69" fmla="*/ 9426381 w 11358529"/>
              <a:gd name="connsiteY69" fmla="*/ 1117386 h 1356593"/>
              <a:gd name="connsiteX70" fmla="*/ 9482652 w 11358529"/>
              <a:gd name="connsiteY70" fmla="*/ 1103318 h 1356593"/>
              <a:gd name="connsiteX71" fmla="*/ 9623329 w 11358529"/>
              <a:gd name="connsiteY71" fmla="*/ 1004844 h 1356593"/>
              <a:gd name="connsiteX72" fmla="*/ 9792141 w 11358529"/>
              <a:gd name="connsiteY72" fmla="*/ 948574 h 1356593"/>
              <a:gd name="connsiteX73" fmla="*/ 9876547 w 11358529"/>
              <a:gd name="connsiteY73" fmla="*/ 892303 h 1356593"/>
              <a:gd name="connsiteX74" fmla="*/ 9904683 w 11358529"/>
              <a:gd name="connsiteY74" fmla="*/ 864167 h 1356593"/>
              <a:gd name="connsiteX75" fmla="*/ 9989089 w 11358529"/>
              <a:gd name="connsiteY75" fmla="*/ 807897 h 1356593"/>
              <a:gd name="connsiteX76" fmla="*/ 10059427 w 11358529"/>
              <a:gd name="connsiteY76" fmla="*/ 751626 h 1356593"/>
              <a:gd name="connsiteX77" fmla="*/ 10143833 w 11358529"/>
              <a:gd name="connsiteY77" fmla="*/ 723491 h 1356593"/>
              <a:gd name="connsiteX78" fmla="*/ 10214172 w 11358529"/>
              <a:gd name="connsiteY78" fmla="*/ 695355 h 1356593"/>
              <a:gd name="connsiteX79" fmla="*/ 10270443 w 11358529"/>
              <a:gd name="connsiteY79" fmla="*/ 667220 h 1356593"/>
              <a:gd name="connsiteX80" fmla="*/ 10565864 w 11358529"/>
              <a:gd name="connsiteY80" fmla="*/ 639084 h 1356593"/>
              <a:gd name="connsiteX81" fmla="*/ 11044166 w 11358529"/>
              <a:gd name="connsiteY81" fmla="*/ 625017 h 1356593"/>
              <a:gd name="connsiteX82" fmla="*/ 11227046 w 11358529"/>
              <a:gd name="connsiteY82" fmla="*/ 582814 h 1356593"/>
              <a:gd name="connsiteX83" fmla="*/ 11283317 w 11358529"/>
              <a:gd name="connsiteY83" fmla="*/ 554678 h 1356593"/>
              <a:gd name="connsiteX84" fmla="*/ 11325520 w 11358529"/>
              <a:gd name="connsiteY84" fmla="*/ 512475 h 1356593"/>
              <a:gd name="connsiteX85" fmla="*/ 11339587 w 11358529"/>
              <a:gd name="connsiteY85" fmla="*/ 301460 h 1356593"/>
              <a:gd name="connsiteX86" fmla="*/ 11297384 w 11358529"/>
              <a:gd name="connsiteY86" fmla="*/ 273324 h 1356593"/>
              <a:gd name="connsiteX87" fmla="*/ 11184843 w 11358529"/>
              <a:gd name="connsiteY87" fmla="*/ 231121 h 1356593"/>
              <a:gd name="connsiteX88" fmla="*/ 11058233 w 11358529"/>
              <a:gd name="connsiteY88" fmla="*/ 174851 h 1356593"/>
              <a:gd name="connsiteX89" fmla="*/ 10861286 w 11358529"/>
              <a:gd name="connsiteY89" fmla="*/ 132647 h 1356593"/>
              <a:gd name="connsiteX90" fmla="*/ 10805015 w 11358529"/>
              <a:gd name="connsiteY90" fmla="*/ 104512 h 1356593"/>
              <a:gd name="connsiteX91" fmla="*/ 10692473 w 11358529"/>
              <a:gd name="connsiteY91" fmla="*/ 90444 h 1356593"/>
              <a:gd name="connsiteX92" fmla="*/ 10636203 w 11358529"/>
              <a:gd name="connsiteY92" fmla="*/ 76377 h 1356593"/>
              <a:gd name="connsiteX93" fmla="*/ 9904683 w 11358529"/>
              <a:gd name="connsiteY93" fmla="*/ 90444 h 1356593"/>
              <a:gd name="connsiteX94" fmla="*/ 9820277 w 11358529"/>
              <a:gd name="connsiteY94" fmla="*/ 104512 h 1356593"/>
              <a:gd name="connsiteX95" fmla="*/ 9440449 w 11358529"/>
              <a:gd name="connsiteY95" fmla="*/ 160783 h 1356593"/>
              <a:gd name="connsiteX96" fmla="*/ 9398246 w 11358529"/>
              <a:gd name="connsiteY96" fmla="*/ 174851 h 1356593"/>
              <a:gd name="connsiteX97" fmla="*/ 9215366 w 11358529"/>
              <a:gd name="connsiteY97" fmla="*/ 202986 h 1356593"/>
              <a:gd name="connsiteX98" fmla="*/ 9130960 w 11358529"/>
              <a:gd name="connsiteY98" fmla="*/ 231121 h 1356593"/>
              <a:gd name="connsiteX99" fmla="*/ 9018418 w 11358529"/>
              <a:gd name="connsiteY99" fmla="*/ 273324 h 1356593"/>
              <a:gd name="connsiteX100" fmla="*/ 8919944 w 11358529"/>
              <a:gd name="connsiteY100" fmla="*/ 287392 h 1356593"/>
              <a:gd name="connsiteX101" fmla="*/ 8863673 w 11358529"/>
              <a:gd name="connsiteY101" fmla="*/ 301460 h 1356593"/>
              <a:gd name="connsiteX102" fmla="*/ 8751132 w 11358529"/>
              <a:gd name="connsiteY102" fmla="*/ 343663 h 1356593"/>
              <a:gd name="connsiteX103" fmla="*/ 8624523 w 11358529"/>
              <a:gd name="connsiteY103" fmla="*/ 385866 h 1356593"/>
              <a:gd name="connsiteX104" fmla="*/ 8526049 w 11358529"/>
              <a:gd name="connsiteY104" fmla="*/ 414001 h 1356593"/>
              <a:gd name="connsiteX105" fmla="*/ 8469778 w 11358529"/>
              <a:gd name="connsiteY105" fmla="*/ 442137 h 1356593"/>
              <a:gd name="connsiteX106" fmla="*/ 8399440 w 11358529"/>
              <a:gd name="connsiteY106" fmla="*/ 456204 h 1356593"/>
              <a:gd name="connsiteX107" fmla="*/ 8300966 w 11358529"/>
              <a:gd name="connsiteY107" fmla="*/ 484340 h 1356593"/>
              <a:gd name="connsiteX108" fmla="*/ 8216560 w 11358529"/>
              <a:gd name="connsiteY108" fmla="*/ 512475 h 1356593"/>
              <a:gd name="connsiteX109" fmla="*/ 8146221 w 11358529"/>
              <a:gd name="connsiteY109" fmla="*/ 540611 h 1356593"/>
              <a:gd name="connsiteX110" fmla="*/ 7977409 w 11358529"/>
              <a:gd name="connsiteY110" fmla="*/ 554678 h 1356593"/>
              <a:gd name="connsiteX111" fmla="*/ 6964535 w 11358529"/>
              <a:gd name="connsiteY111" fmla="*/ 554678 h 1356593"/>
              <a:gd name="connsiteX112" fmla="*/ 6823858 w 11358529"/>
              <a:gd name="connsiteY112" fmla="*/ 526543 h 1356593"/>
              <a:gd name="connsiteX113" fmla="*/ 6753520 w 11358529"/>
              <a:gd name="connsiteY113" fmla="*/ 498407 h 1356593"/>
              <a:gd name="connsiteX114" fmla="*/ 6683181 w 11358529"/>
              <a:gd name="connsiteY114" fmla="*/ 484340 h 1356593"/>
              <a:gd name="connsiteX115" fmla="*/ 6626910 w 11358529"/>
              <a:gd name="connsiteY115" fmla="*/ 456204 h 1356593"/>
              <a:gd name="connsiteX116" fmla="*/ 6556572 w 11358529"/>
              <a:gd name="connsiteY116" fmla="*/ 442137 h 1356593"/>
              <a:gd name="connsiteX117" fmla="*/ 6500301 w 11358529"/>
              <a:gd name="connsiteY117" fmla="*/ 428069 h 1356593"/>
              <a:gd name="connsiteX118" fmla="*/ 6331489 w 11358529"/>
              <a:gd name="connsiteY118" fmla="*/ 371798 h 1356593"/>
              <a:gd name="connsiteX119" fmla="*/ 6289286 w 11358529"/>
              <a:gd name="connsiteY119" fmla="*/ 357731 h 1356593"/>
              <a:gd name="connsiteX120" fmla="*/ 6233015 w 11358529"/>
              <a:gd name="connsiteY120" fmla="*/ 343663 h 1356593"/>
              <a:gd name="connsiteX121" fmla="*/ 6148609 w 11358529"/>
              <a:gd name="connsiteY121" fmla="*/ 315527 h 1356593"/>
              <a:gd name="connsiteX122" fmla="*/ 6106406 w 11358529"/>
              <a:gd name="connsiteY122" fmla="*/ 301460 h 1356593"/>
              <a:gd name="connsiteX123" fmla="*/ 6050135 w 11358529"/>
              <a:gd name="connsiteY123" fmla="*/ 273324 h 1356593"/>
              <a:gd name="connsiteX124" fmla="*/ 5895390 w 11358529"/>
              <a:gd name="connsiteY124" fmla="*/ 259257 h 1356593"/>
              <a:gd name="connsiteX125" fmla="*/ 5796917 w 11358529"/>
              <a:gd name="connsiteY125" fmla="*/ 245189 h 1356593"/>
              <a:gd name="connsiteX126" fmla="*/ 5529630 w 11358529"/>
              <a:gd name="connsiteY126" fmla="*/ 231121 h 1356593"/>
              <a:gd name="connsiteX127" fmla="*/ 5445224 w 11358529"/>
              <a:gd name="connsiteY127" fmla="*/ 217054 h 1356593"/>
              <a:gd name="connsiteX128" fmla="*/ 5276412 w 11358529"/>
              <a:gd name="connsiteY128" fmla="*/ 202986 h 1356593"/>
              <a:gd name="connsiteX129" fmla="*/ 5149803 w 11358529"/>
              <a:gd name="connsiteY129" fmla="*/ 188918 h 1356593"/>
              <a:gd name="connsiteX130" fmla="*/ 4966923 w 11358529"/>
              <a:gd name="connsiteY130" fmla="*/ 146715 h 1356593"/>
              <a:gd name="connsiteX131" fmla="*/ 4882517 w 11358529"/>
              <a:gd name="connsiteY131" fmla="*/ 118580 h 1356593"/>
              <a:gd name="connsiteX132" fmla="*/ 4840313 w 11358529"/>
              <a:gd name="connsiteY132" fmla="*/ 104512 h 1356593"/>
              <a:gd name="connsiteX133" fmla="*/ 4769975 w 11358529"/>
              <a:gd name="connsiteY133" fmla="*/ 90444 h 1356593"/>
              <a:gd name="connsiteX134" fmla="*/ 4587095 w 11358529"/>
              <a:gd name="connsiteY134" fmla="*/ 62309 h 1356593"/>
              <a:gd name="connsiteX135" fmla="*/ 4516757 w 11358529"/>
              <a:gd name="connsiteY135" fmla="*/ 48241 h 1356593"/>
              <a:gd name="connsiteX136" fmla="*/ 4333877 w 11358529"/>
              <a:gd name="connsiteY136" fmla="*/ 34174 h 1356593"/>
              <a:gd name="connsiteX137" fmla="*/ 3827440 w 11358529"/>
              <a:gd name="connsiteY137" fmla="*/ 34174 h 1356593"/>
              <a:gd name="connsiteX138" fmla="*/ 3560153 w 11358529"/>
              <a:gd name="connsiteY138" fmla="*/ 62309 h 1356593"/>
              <a:gd name="connsiteX139" fmla="*/ 3363206 w 11358529"/>
              <a:gd name="connsiteY139" fmla="*/ 90444 h 1356593"/>
              <a:gd name="connsiteX140" fmla="*/ 3306935 w 11358529"/>
              <a:gd name="connsiteY140" fmla="*/ 104512 h 1356593"/>
              <a:gd name="connsiteX141" fmla="*/ 3264732 w 11358529"/>
              <a:gd name="connsiteY141" fmla="*/ 118580 h 1356593"/>
              <a:gd name="connsiteX142" fmla="*/ 3124055 w 11358529"/>
              <a:gd name="connsiteY142" fmla="*/ 132647 h 1356593"/>
              <a:gd name="connsiteX143" fmla="*/ 2153384 w 11358529"/>
              <a:gd name="connsiteY143" fmla="*/ 132647 h 1356593"/>
              <a:gd name="connsiteX144" fmla="*/ 1675083 w 11358529"/>
              <a:gd name="connsiteY144" fmla="*/ 118580 h 1356593"/>
              <a:gd name="connsiteX145" fmla="*/ 1562541 w 11358529"/>
              <a:gd name="connsiteY145" fmla="*/ 90444 h 1356593"/>
              <a:gd name="connsiteX146" fmla="*/ 1520338 w 11358529"/>
              <a:gd name="connsiteY146" fmla="*/ 76377 h 1356593"/>
              <a:gd name="connsiteX147" fmla="*/ 1492203 w 11358529"/>
              <a:gd name="connsiteY147" fmla="*/ 62309 h 135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1358529" h="1356593">
                <a:moveTo>
                  <a:pt x="1492203" y="62309"/>
                </a:moveTo>
                <a:cubicBezTo>
                  <a:pt x="1370283" y="62309"/>
                  <a:pt x="1023160" y="67534"/>
                  <a:pt x="788818" y="76377"/>
                </a:cubicBezTo>
                <a:cubicBezTo>
                  <a:pt x="774000" y="76936"/>
                  <a:pt x="761001" y="86848"/>
                  <a:pt x="746615" y="90444"/>
                </a:cubicBezTo>
                <a:cubicBezTo>
                  <a:pt x="723419" y="96243"/>
                  <a:pt x="699618" y="99325"/>
                  <a:pt x="676277" y="104512"/>
                </a:cubicBezTo>
                <a:cubicBezTo>
                  <a:pt x="623287" y="116288"/>
                  <a:pt x="624798" y="116983"/>
                  <a:pt x="577803" y="132647"/>
                </a:cubicBezTo>
                <a:cubicBezTo>
                  <a:pt x="563735" y="142026"/>
                  <a:pt x="551050" y="153916"/>
                  <a:pt x="535600" y="160783"/>
                </a:cubicBezTo>
                <a:cubicBezTo>
                  <a:pt x="508499" y="172828"/>
                  <a:pt x="451193" y="188918"/>
                  <a:pt x="451193" y="188918"/>
                </a:cubicBezTo>
                <a:cubicBezTo>
                  <a:pt x="350234" y="256225"/>
                  <a:pt x="390697" y="221279"/>
                  <a:pt x="324584" y="287392"/>
                </a:cubicBezTo>
                <a:cubicBezTo>
                  <a:pt x="283188" y="370186"/>
                  <a:pt x="303078" y="323773"/>
                  <a:pt x="268313" y="428069"/>
                </a:cubicBezTo>
                <a:cubicBezTo>
                  <a:pt x="263624" y="442137"/>
                  <a:pt x="264732" y="459787"/>
                  <a:pt x="254246" y="470272"/>
                </a:cubicBezTo>
                <a:cubicBezTo>
                  <a:pt x="244867" y="479650"/>
                  <a:pt x="234395" y="488050"/>
                  <a:pt x="226110" y="498407"/>
                </a:cubicBezTo>
                <a:cubicBezTo>
                  <a:pt x="215548" y="511610"/>
                  <a:pt x="210699" y="529477"/>
                  <a:pt x="197975" y="540611"/>
                </a:cubicBezTo>
                <a:cubicBezTo>
                  <a:pt x="172527" y="562878"/>
                  <a:pt x="137479" y="572971"/>
                  <a:pt x="113569" y="596881"/>
                </a:cubicBezTo>
                <a:cubicBezTo>
                  <a:pt x="104190" y="606260"/>
                  <a:pt x="96806" y="618193"/>
                  <a:pt x="85433" y="625017"/>
                </a:cubicBezTo>
                <a:cubicBezTo>
                  <a:pt x="72718" y="632646"/>
                  <a:pt x="57298" y="634395"/>
                  <a:pt x="43230" y="639084"/>
                </a:cubicBezTo>
                <a:cubicBezTo>
                  <a:pt x="569" y="681747"/>
                  <a:pt x="-21342" y="688852"/>
                  <a:pt x="29163" y="779761"/>
                </a:cubicBezTo>
                <a:cubicBezTo>
                  <a:pt x="38552" y="796662"/>
                  <a:pt x="66676" y="789140"/>
                  <a:pt x="85433" y="793829"/>
                </a:cubicBezTo>
                <a:cubicBezTo>
                  <a:pt x="152389" y="838465"/>
                  <a:pt x="101325" y="811257"/>
                  <a:pt x="183907" y="836032"/>
                </a:cubicBezTo>
                <a:cubicBezTo>
                  <a:pt x="230806" y="850102"/>
                  <a:pt x="275951" y="870129"/>
                  <a:pt x="324584" y="878235"/>
                </a:cubicBezTo>
                <a:cubicBezTo>
                  <a:pt x="361876" y="884450"/>
                  <a:pt x="399760" y="886554"/>
                  <a:pt x="437126" y="892303"/>
                </a:cubicBezTo>
                <a:cubicBezTo>
                  <a:pt x="514604" y="904223"/>
                  <a:pt x="531064" y="918525"/>
                  <a:pt x="620006" y="920438"/>
                </a:cubicBezTo>
                <a:lnTo>
                  <a:pt x="1815760" y="934506"/>
                </a:lnTo>
                <a:cubicBezTo>
                  <a:pt x="1911107" y="966289"/>
                  <a:pt x="1794789" y="930312"/>
                  <a:pt x="1956437" y="962641"/>
                </a:cubicBezTo>
                <a:cubicBezTo>
                  <a:pt x="1970978" y="965549"/>
                  <a:pt x="1984334" y="972807"/>
                  <a:pt x="1998640" y="976709"/>
                </a:cubicBezTo>
                <a:cubicBezTo>
                  <a:pt x="2035946" y="986883"/>
                  <a:pt x="2073264" y="997260"/>
                  <a:pt x="2111181" y="1004844"/>
                </a:cubicBezTo>
                <a:cubicBezTo>
                  <a:pt x="2200479" y="1022704"/>
                  <a:pt x="2158323" y="1013113"/>
                  <a:pt x="2237790" y="1032980"/>
                </a:cubicBezTo>
                <a:cubicBezTo>
                  <a:pt x="2251858" y="1042358"/>
                  <a:pt x="2264453" y="1054455"/>
                  <a:pt x="2279993" y="1061115"/>
                </a:cubicBezTo>
                <a:cubicBezTo>
                  <a:pt x="2297764" y="1068731"/>
                  <a:pt x="2317026" y="1073259"/>
                  <a:pt x="2336264" y="1075183"/>
                </a:cubicBezTo>
                <a:cubicBezTo>
                  <a:pt x="2411065" y="1082663"/>
                  <a:pt x="2486319" y="1084562"/>
                  <a:pt x="2561347" y="1089251"/>
                </a:cubicBezTo>
                <a:cubicBezTo>
                  <a:pt x="2628242" y="1102629"/>
                  <a:pt x="2657880" y="1109909"/>
                  <a:pt x="2730160" y="1117386"/>
                </a:cubicBezTo>
                <a:cubicBezTo>
                  <a:pt x="2833199" y="1128045"/>
                  <a:pt x="3039649" y="1145521"/>
                  <a:pt x="3039649" y="1145521"/>
                </a:cubicBezTo>
                <a:cubicBezTo>
                  <a:pt x="3053717" y="1150210"/>
                  <a:pt x="3067311" y="1156681"/>
                  <a:pt x="3081852" y="1159589"/>
                </a:cubicBezTo>
                <a:cubicBezTo>
                  <a:pt x="3320044" y="1207228"/>
                  <a:pt x="3711744" y="1162586"/>
                  <a:pt x="3855575" y="1159589"/>
                </a:cubicBezTo>
                <a:cubicBezTo>
                  <a:pt x="3874332" y="1154900"/>
                  <a:pt x="3892887" y="1149313"/>
                  <a:pt x="3911846" y="1145521"/>
                </a:cubicBezTo>
                <a:cubicBezTo>
                  <a:pt x="3939815" y="1139927"/>
                  <a:pt x="3968408" y="1137642"/>
                  <a:pt x="3996252" y="1131454"/>
                </a:cubicBezTo>
                <a:cubicBezTo>
                  <a:pt x="4010728" y="1128237"/>
                  <a:pt x="4024006" y="1120720"/>
                  <a:pt x="4038455" y="1117386"/>
                </a:cubicBezTo>
                <a:cubicBezTo>
                  <a:pt x="4085051" y="1106633"/>
                  <a:pt x="4133765" y="1104374"/>
                  <a:pt x="4179132" y="1089251"/>
                </a:cubicBezTo>
                <a:cubicBezTo>
                  <a:pt x="4275600" y="1057094"/>
                  <a:pt x="4155870" y="1095066"/>
                  <a:pt x="4291673" y="1061115"/>
                </a:cubicBezTo>
                <a:cubicBezTo>
                  <a:pt x="4430186" y="1026486"/>
                  <a:pt x="4186049" y="1071684"/>
                  <a:pt x="4418283" y="1032980"/>
                </a:cubicBezTo>
                <a:cubicBezTo>
                  <a:pt x="4491709" y="984028"/>
                  <a:pt x="4431173" y="1016048"/>
                  <a:pt x="4544892" y="990777"/>
                </a:cubicBezTo>
                <a:cubicBezTo>
                  <a:pt x="4559368" y="987560"/>
                  <a:pt x="4572468" y="979147"/>
                  <a:pt x="4587095" y="976709"/>
                </a:cubicBezTo>
                <a:cubicBezTo>
                  <a:pt x="4628980" y="969728"/>
                  <a:pt x="4671501" y="967330"/>
                  <a:pt x="4713704" y="962641"/>
                </a:cubicBezTo>
                <a:cubicBezTo>
                  <a:pt x="5225199" y="792145"/>
                  <a:pt x="4768454" y="934197"/>
                  <a:pt x="6148609" y="948574"/>
                </a:cubicBezTo>
                <a:cubicBezTo>
                  <a:pt x="6285879" y="982890"/>
                  <a:pt x="6114437" y="940979"/>
                  <a:pt x="6275218" y="976709"/>
                </a:cubicBezTo>
                <a:cubicBezTo>
                  <a:pt x="6294092" y="980903"/>
                  <a:pt x="6312418" y="987598"/>
                  <a:pt x="6331489" y="990777"/>
                </a:cubicBezTo>
                <a:cubicBezTo>
                  <a:pt x="6368780" y="996992"/>
                  <a:pt x="6406516" y="1000155"/>
                  <a:pt x="6444030" y="1004844"/>
                </a:cubicBezTo>
                <a:cubicBezTo>
                  <a:pt x="6462787" y="1009533"/>
                  <a:pt x="6481099" y="1016653"/>
                  <a:pt x="6500301" y="1018912"/>
                </a:cubicBezTo>
                <a:cubicBezTo>
                  <a:pt x="6561022" y="1026056"/>
                  <a:pt x="6622873" y="1022929"/>
                  <a:pt x="6683181" y="1032980"/>
                </a:cubicBezTo>
                <a:cubicBezTo>
                  <a:pt x="6708090" y="1037131"/>
                  <a:pt x="6729788" y="1052485"/>
                  <a:pt x="6753520" y="1061115"/>
                </a:cubicBezTo>
                <a:cubicBezTo>
                  <a:pt x="6847842" y="1095414"/>
                  <a:pt x="6825160" y="1087123"/>
                  <a:pt x="6922332" y="1103318"/>
                </a:cubicBezTo>
                <a:cubicBezTo>
                  <a:pt x="6936400" y="1108007"/>
                  <a:pt x="6950149" y="1113789"/>
                  <a:pt x="6964535" y="1117386"/>
                </a:cubicBezTo>
                <a:cubicBezTo>
                  <a:pt x="6987731" y="1123185"/>
                  <a:pt x="7012190" y="1123893"/>
                  <a:pt x="7034873" y="1131454"/>
                </a:cubicBezTo>
                <a:cubicBezTo>
                  <a:pt x="7054768" y="1138086"/>
                  <a:pt x="7071508" y="1152226"/>
                  <a:pt x="7091144" y="1159589"/>
                </a:cubicBezTo>
                <a:cubicBezTo>
                  <a:pt x="7109247" y="1166378"/>
                  <a:pt x="7128658" y="1168968"/>
                  <a:pt x="7147415" y="1173657"/>
                </a:cubicBezTo>
                <a:cubicBezTo>
                  <a:pt x="7161483" y="1183035"/>
                  <a:pt x="7173578" y="1196445"/>
                  <a:pt x="7189618" y="1201792"/>
                </a:cubicBezTo>
                <a:cubicBezTo>
                  <a:pt x="7216678" y="1210812"/>
                  <a:pt x="7246180" y="1209672"/>
                  <a:pt x="7274024" y="1215860"/>
                </a:cubicBezTo>
                <a:cubicBezTo>
                  <a:pt x="7288499" y="1219077"/>
                  <a:pt x="7302159" y="1225238"/>
                  <a:pt x="7316227" y="1229927"/>
                </a:cubicBezTo>
                <a:cubicBezTo>
                  <a:pt x="7403918" y="1288389"/>
                  <a:pt x="7310276" y="1235047"/>
                  <a:pt x="7470972" y="1272131"/>
                </a:cubicBezTo>
                <a:cubicBezTo>
                  <a:pt x="7495577" y="1277809"/>
                  <a:pt x="7516812" y="1294141"/>
                  <a:pt x="7541310" y="1300266"/>
                </a:cubicBezTo>
                <a:cubicBezTo>
                  <a:pt x="7573478" y="1308308"/>
                  <a:pt x="7607012" y="1309292"/>
                  <a:pt x="7639784" y="1314334"/>
                </a:cubicBezTo>
                <a:cubicBezTo>
                  <a:pt x="7667976" y="1318671"/>
                  <a:pt x="7696055" y="1323712"/>
                  <a:pt x="7724190" y="1328401"/>
                </a:cubicBezTo>
                <a:cubicBezTo>
                  <a:pt x="7782501" y="1347839"/>
                  <a:pt x="7802051" y="1357421"/>
                  <a:pt x="7878935" y="1356537"/>
                </a:cubicBezTo>
                <a:cubicBezTo>
                  <a:pt x="8249479" y="1352278"/>
                  <a:pt x="8619834" y="1337780"/>
                  <a:pt x="8990283" y="1328401"/>
                </a:cubicBezTo>
                <a:cubicBezTo>
                  <a:pt x="9013729" y="1323712"/>
                  <a:pt x="9037425" y="1320133"/>
                  <a:pt x="9060621" y="1314334"/>
                </a:cubicBezTo>
                <a:cubicBezTo>
                  <a:pt x="9075007" y="1310738"/>
                  <a:pt x="9088438" y="1303863"/>
                  <a:pt x="9102824" y="1300266"/>
                </a:cubicBezTo>
                <a:cubicBezTo>
                  <a:pt x="9126021" y="1294467"/>
                  <a:pt x="9149717" y="1290887"/>
                  <a:pt x="9173163" y="1286198"/>
                </a:cubicBezTo>
                <a:cubicBezTo>
                  <a:pt x="9187231" y="1276820"/>
                  <a:pt x="9199826" y="1264723"/>
                  <a:pt x="9215366" y="1258063"/>
                </a:cubicBezTo>
                <a:cubicBezTo>
                  <a:pt x="9233137" y="1250447"/>
                  <a:pt x="9254936" y="1253737"/>
                  <a:pt x="9271637" y="1243995"/>
                </a:cubicBezTo>
                <a:cubicBezTo>
                  <a:pt x="9312141" y="1220367"/>
                  <a:pt x="9351020" y="1192747"/>
                  <a:pt x="9384178" y="1159589"/>
                </a:cubicBezTo>
                <a:cubicBezTo>
                  <a:pt x="9398246" y="1145521"/>
                  <a:pt x="9409108" y="1127257"/>
                  <a:pt x="9426381" y="1117386"/>
                </a:cubicBezTo>
                <a:cubicBezTo>
                  <a:pt x="9443168" y="1107793"/>
                  <a:pt x="9463895" y="1108007"/>
                  <a:pt x="9482652" y="1103318"/>
                </a:cubicBezTo>
                <a:cubicBezTo>
                  <a:pt x="9505930" y="1085859"/>
                  <a:pt x="9606012" y="1009173"/>
                  <a:pt x="9623329" y="1004844"/>
                </a:cubicBezTo>
                <a:cubicBezTo>
                  <a:pt x="9756215" y="971623"/>
                  <a:pt x="9701284" y="994002"/>
                  <a:pt x="9792141" y="948574"/>
                </a:cubicBezTo>
                <a:cubicBezTo>
                  <a:pt x="9856653" y="884062"/>
                  <a:pt x="9774346" y="960437"/>
                  <a:pt x="9876547" y="892303"/>
                </a:cubicBezTo>
                <a:cubicBezTo>
                  <a:pt x="9887583" y="884946"/>
                  <a:pt x="9894072" y="872125"/>
                  <a:pt x="9904683" y="864167"/>
                </a:cubicBezTo>
                <a:cubicBezTo>
                  <a:pt x="9931735" y="843878"/>
                  <a:pt x="9965179" y="831808"/>
                  <a:pt x="9989089" y="807897"/>
                </a:cubicBezTo>
                <a:cubicBezTo>
                  <a:pt x="10012475" y="784510"/>
                  <a:pt x="10027482" y="765824"/>
                  <a:pt x="10059427" y="751626"/>
                </a:cubicBezTo>
                <a:cubicBezTo>
                  <a:pt x="10086528" y="739581"/>
                  <a:pt x="10116297" y="734506"/>
                  <a:pt x="10143833" y="723491"/>
                </a:cubicBezTo>
                <a:cubicBezTo>
                  <a:pt x="10167279" y="714112"/>
                  <a:pt x="10191096" y="705611"/>
                  <a:pt x="10214172" y="695355"/>
                </a:cubicBezTo>
                <a:cubicBezTo>
                  <a:pt x="10233335" y="686838"/>
                  <a:pt x="10250357" y="673246"/>
                  <a:pt x="10270443" y="667220"/>
                </a:cubicBezTo>
                <a:cubicBezTo>
                  <a:pt x="10335529" y="647694"/>
                  <a:pt x="10545991" y="639895"/>
                  <a:pt x="10565864" y="639084"/>
                </a:cubicBezTo>
                <a:cubicBezTo>
                  <a:pt x="10725234" y="632579"/>
                  <a:pt x="10884732" y="629706"/>
                  <a:pt x="11044166" y="625017"/>
                </a:cubicBezTo>
                <a:cubicBezTo>
                  <a:pt x="11099959" y="613858"/>
                  <a:pt x="11176152" y="599779"/>
                  <a:pt x="11227046" y="582814"/>
                </a:cubicBezTo>
                <a:cubicBezTo>
                  <a:pt x="11246941" y="576182"/>
                  <a:pt x="11266252" y="566867"/>
                  <a:pt x="11283317" y="554678"/>
                </a:cubicBezTo>
                <a:cubicBezTo>
                  <a:pt x="11299506" y="543114"/>
                  <a:pt x="11311452" y="526543"/>
                  <a:pt x="11325520" y="512475"/>
                </a:cubicBezTo>
                <a:cubicBezTo>
                  <a:pt x="11353917" y="427283"/>
                  <a:pt x="11375781" y="400993"/>
                  <a:pt x="11339587" y="301460"/>
                </a:cubicBezTo>
                <a:cubicBezTo>
                  <a:pt x="11333809" y="285571"/>
                  <a:pt x="11312506" y="280885"/>
                  <a:pt x="11297384" y="273324"/>
                </a:cubicBezTo>
                <a:cubicBezTo>
                  <a:pt x="11180834" y="215048"/>
                  <a:pt x="11270054" y="267640"/>
                  <a:pt x="11184843" y="231121"/>
                </a:cubicBezTo>
                <a:cubicBezTo>
                  <a:pt x="11137092" y="210656"/>
                  <a:pt x="11110586" y="187939"/>
                  <a:pt x="11058233" y="174851"/>
                </a:cubicBezTo>
                <a:cubicBezTo>
                  <a:pt x="10888074" y="132311"/>
                  <a:pt x="11030654" y="194235"/>
                  <a:pt x="10861286" y="132647"/>
                </a:cubicBezTo>
                <a:cubicBezTo>
                  <a:pt x="10841578" y="125480"/>
                  <a:pt x="10825360" y="109598"/>
                  <a:pt x="10805015" y="104512"/>
                </a:cubicBezTo>
                <a:cubicBezTo>
                  <a:pt x="10768338" y="95343"/>
                  <a:pt x="10729765" y="96659"/>
                  <a:pt x="10692473" y="90444"/>
                </a:cubicBezTo>
                <a:cubicBezTo>
                  <a:pt x="10673402" y="87266"/>
                  <a:pt x="10654960" y="81066"/>
                  <a:pt x="10636203" y="76377"/>
                </a:cubicBezTo>
                <a:lnTo>
                  <a:pt x="9904683" y="90444"/>
                </a:lnTo>
                <a:cubicBezTo>
                  <a:pt x="9876176" y="91427"/>
                  <a:pt x="9848514" y="100478"/>
                  <a:pt x="9820277" y="104512"/>
                </a:cubicBezTo>
                <a:cubicBezTo>
                  <a:pt x="9716895" y="119281"/>
                  <a:pt x="9509686" y="137704"/>
                  <a:pt x="9440449" y="160783"/>
                </a:cubicBezTo>
                <a:cubicBezTo>
                  <a:pt x="9426381" y="165472"/>
                  <a:pt x="9412835" y="172198"/>
                  <a:pt x="9398246" y="174851"/>
                </a:cubicBezTo>
                <a:cubicBezTo>
                  <a:pt x="9312659" y="190412"/>
                  <a:pt x="9290723" y="182434"/>
                  <a:pt x="9215366" y="202986"/>
                </a:cubicBezTo>
                <a:cubicBezTo>
                  <a:pt x="9186754" y="210789"/>
                  <a:pt x="9158889" y="221146"/>
                  <a:pt x="9130960" y="231121"/>
                </a:cubicBezTo>
                <a:cubicBezTo>
                  <a:pt x="9093229" y="244596"/>
                  <a:pt x="9057130" y="263001"/>
                  <a:pt x="9018418" y="273324"/>
                </a:cubicBezTo>
                <a:cubicBezTo>
                  <a:pt x="8986380" y="281868"/>
                  <a:pt x="8952567" y="281460"/>
                  <a:pt x="8919944" y="287392"/>
                </a:cubicBezTo>
                <a:cubicBezTo>
                  <a:pt x="8900922" y="290851"/>
                  <a:pt x="8882263" y="296149"/>
                  <a:pt x="8863673" y="301460"/>
                </a:cubicBezTo>
                <a:cubicBezTo>
                  <a:pt x="8811969" y="316232"/>
                  <a:pt x="8810620" y="322417"/>
                  <a:pt x="8751132" y="343663"/>
                </a:cubicBezTo>
                <a:cubicBezTo>
                  <a:pt x="8709238" y="358625"/>
                  <a:pt x="8667297" y="373645"/>
                  <a:pt x="8624523" y="385866"/>
                </a:cubicBezTo>
                <a:cubicBezTo>
                  <a:pt x="8591698" y="395244"/>
                  <a:pt x="8558132" y="402335"/>
                  <a:pt x="8526049" y="414001"/>
                </a:cubicBezTo>
                <a:cubicBezTo>
                  <a:pt x="8506341" y="421168"/>
                  <a:pt x="8489673" y="435505"/>
                  <a:pt x="8469778" y="442137"/>
                </a:cubicBezTo>
                <a:cubicBezTo>
                  <a:pt x="8447095" y="449698"/>
                  <a:pt x="8422636" y="450405"/>
                  <a:pt x="8399440" y="456204"/>
                </a:cubicBezTo>
                <a:cubicBezTo>
                  <a:pt x="8366321" y="464484"/>
                  <a:pt x="8333595" y="474300"/>
                  <a:pt x="8300966" y="484340"/>
                </a:cubicBezTo>
                <a:cubicBezTo>
                  <a:pt x="8272620" y="493062"/>
                  <a:pt x="8244432" y="502340"/>
                  <a:pt x="8216560" y="512475"/>
                </a:cubicBezTo>
                <a:cubicBezTo>
                  <a:pt x="8192828" y="521105"/>
                  <a:pt x="8171089" y="536222"/>
                  <a:pt x="8146221" y="540611"/>
                </a:cubicBezTo>
                <a:cubicBezTo>
                  <a:pt x="8090615" y="550424"/>
                  <a:pt x="8033680" y="549989"/>
                  <a:pt x="7977409" y="554678"/>
                </a:cubicBezTo>
                <a:cubicBezTo>
                  <a:pt x="7598095" y="617899"/>
                  <a:pt x="7808614" y="587997"/>
                  <a:pt x="6964535" y="554678"/>
                </a:cubicBezTo>
                <a:cubicBezTo>
                  <a:pt x="6916751" y="552792"/>
                  <a:pt x="6823858" y="526543"/>
                  <a:pt x="6823858" y="526543"/>
                </a:cubicBezTo>
                <a:cubicBezTo>
                  <a:pt x="6800412" y="517164"/>
                  <a:pt x="6777707" y="505663"/>
                  <a:pt x="6753520" y="498407"/>
                </a:cubicBezTo>
                <a:cubicBezTo>
                  <a:pt x="6730618" y="491536"/>
                  <a:pt x="6705865" y="491901"/>
                  <a:pt x="6683181" y="484340"/>
                </a:cubicBezTo>
                <a:cubicBezTo>
                  <a:pt x="6663286" y="477708"/>
                  <a:pt x="6646805" y="462836"/>
                  <a:pt x="6626910" y="456204"/>
                </a:cubicBezTo>
                <a:cubicBezTo>
                  <a:pt x="6604227" y="448643"/>
                  <a:pt x="6579913" y="447324"/>
                  <a:pt x="6556572" y="442137"/>
                </a:cubicBezTo>
                <a:cubicBezTo>
                  <a:pt x="6537698" y="437943"/>
                  <a:pt x="6518820" y="433625"/>
                  <a:pt x="6500301" y="428069"/>
                </a:cubicBezTo>
                <a:cubicBezTo>
                  <a:pt x="6500261" y="428057"/>
                  <a:pt x="6331528" y="371811"/>
                  <a:pt x="6331489" y="371798"/>
                </a:cubicBezTo>
                <a:cubicBezTo>
                  <a:pt x="6317421" y="367109"/>
                  <a:pt x="6303672" y="361328"/>
                  <a:pt x="6289286" y="357731"/>
                </a:cubicBezTo>
                <a:cubicBezTo>
                  <a:pt x="6270529" y="353042"/>
                  <a:pt x="6251534" y="349219"/>
                  <a:pt x="6233015" y="343663"/>
                </a:cubicBezTo>
                <a:cubicBezTo>
                  <a:pt x="6204608" y="335141"/>
                  <a:pt x="6176744" y="324905"/>
                  <a:pt x="6148609" y="315527"/>
                </a:cubicBezTo>
                <a:cubicBezTo>
                  <a:pt x="6134541" y="310838"/>
                  <a:pt x="6119669" y="308092"/>
                  <a:pt x="6106406" y="301460"/>
                </a:cubicBezTo>
                <a:cubicBezTo>
                  <a:pt x="6087649" y="292081"/>
                  <a:pt x="6070699" y="277437"/>
                  <a:pt x="6050135" y="273324"/>
                </a:cubicBezTo>
                <a:cubicBezTo>
                  <a:pt x="5999346" y="263166"/>
                  <a:pt x="5946868" y="264977"/>
                  <a:pt x="5895390" y="259257"/>
                </a:cubicBezTo>
                <a:cubicBezTo>
                  <a:pt x="5862435" y="255595"/>
                  <a:pt x="5829977" y="247732"/>
                  <a:pt x="5796917" y="245189"/>
                </a:cubicBezTo>
                <a:cubicBezTo>
                  <a:pt x="5707961" y="238346"/>
                  <a:pt x="5618726" y="235810"/>
                  <a:pt x="5529630" y="231121"/>
                </a:cubicBezTo>
                <a:cubicBezTo>
                  <a:pt x="5501495" y="226432"/>
                  <a:pt x="5473573" y="220204"/>
                  <a:pt x="5445224" y="217054"/>
                </a:cubicBezTo>
                <a:cubicBezTo>
                  <a:pt x="5389104" y="210818"/>
                  <a:pt x="5332623" y="208340"/>
                  <a:pt x="5276412" y="202986"/>
                </a:cubicBezTo>
                <a:cubicBezTo>
                  <a:pt x="5234141" y="198960"/>
                  <a:pt x="5192006" y="193607"/>
                  <a:pt x="5149803" y="188918"/>
                </a:cubicBezTo>
                <a:cubicBezTo>
                  <a:pt x="5033975" y="131005"/>
                  <a:pt x="5158064" y="184943"/>
                  <a:pt x="4966923" y="146715"/>
                </a:cubicBezTo>
                <a:cubicBezTo>
                  <a:pt x="4937842" y="140899"/>
                  <a:pt x="4910652" y="127958"/>
                  <a:pt x="4882517" y="118580"/>
                </a:cubicBezTo>
                <a:cubicBezTo>
                  <a:pt x="4868449" y="113891"/>
                  <a:pt x="4854854" y="107420"/>
                  <a:pt x="4840313" y="104512"/>
                </a:cubicBezTo>
                <a:cubicBezTo>
                  <a:pt x="4816867" y="99823"/>
                  <a:pt x="4793560" y="94375"/>
                  <a:pt x="4769975" y="90444"/>
                </a:cubicBezTo>
                <a:cubicBezTo>
                  <a:pt x="4580279" y="58828"/>
                  <a:pt x="4758390" y="93454"/>
                  <a:pt x="4587095" y="62309"/>
                </a:cubicBezTo>
                <a:cubicBezTo>
                  <a:pt x="4563570" y="58032"/>
                  <a:pt x="4540521" y="50881"/>
                  <a:pt x="4516757" y="48241"/>
                </a:cubicBezTo>
                <a:cubicBezTo>
                  <a:pt x="4455991" y="41489"/>
                  <a:pt x="4394837" y="38863"/>
                  <a:pt x="4333877" y="34174"/>
                </a:cubicBezTo>
                <a:cubicBezTo>
                  <a:pt x="4148016" y="-27780"/>
                  <a:pt x="4272941" y="8472"/>
                  <a:pt x="3827440" y="34174"/>
                </a:cubicBezTo>
                <a:cubicBezTo>
                  <a:pt x="3738001" y="39334"/>
                  <a:pt x="3560153" y="62309"/>
                  <a:pt x="3560153" y="62309"/>
                </a:cubicBezTo>
                <a:cubicBezTo>
                  <a:pt x="3369783" y="100384"/>
                  <a:pt x="3652800" y="45892"/>
                  <a:pt x="3363206" y="90444"/>
                </a:cubicBezTo>
                <a:cubicBezTo>
                  <a:pt x="3344097" y="93384"/>
                  <a:pt x="3325525" y="99200"/>
                  <a:pt x="3306935" y="104512"/>
                </a:cubicBezTo>
                <a:cubicBezTo>
                  <a:pt x="3292677" y="108586"/>
                  <a:pt x="3279388" y="116325"/>
                  <a:pt x="3264732" y="118580"/>
                </a:cubicBezTo>
                <a:cubicBezTo>
                  <a:pt x="3218154" y="125746"/>
                  <a:pt x="3170947" y="127958"/>
                  <a:pt x="3124055" y="132647"/>
                </a:cubicBezTo>
                <a:cubicBezTo>
                  <a:pt x="2773106" y="220386"/>
                  <a:pt x="3070471" y="151174"/>
                  <a:pt x="2153384" y="132647"/>
                </a:cubicBezTo>
                <a:lnTo>
                  <a:pt x="1675083" y="118580"/>
                </a:lnTo>
                <a:cubicBezTo>
                  <a:pt x="1578622" y="86426"/>
                  <a:pt x="1698334" y="124392"/>
                  <a:pt x="1562541" y="90444"/>
                </a:cubicBezTo>
                <a:cubicBezTo>
                  <a:pt x="1548155" y="86848"/>
                  <a:pt x="1535052" y="78216"/>
                  <a:pt x="1520338" y="76377"/>
                </a:cubicBezTo>
                <a:cubicBezTo>
                  <a:pt x="1497073" y="73469"/>
                  <a:pt x="1614123" y="62309"/>
                  <a:pt x="1492203" y="62309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D39394A-1321-4A1E-98F4-8B940999F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4243" y="4069789"/>
            <a:ext cx="2055812" cy="2246873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52B5A25A-474C-49F1-978F-E84EAE83140D}"/>
              </a:ext>
            </a:extLst>
          </p:cNvPr>
          <p:cNvGrpSpPr/>
          <p:nvPr/>
        </p:nvGrpSpPr>
        <p:grpSpPr>
          <a:xfrm rot="10215955">
            <a:off x="10499737" y="5857082"/>
            <a:ext cx="1250171" cy="575659"/>
            <a:chOff x="2133341" y="4800339"/>
            <a:chExt cx="1250171" cy="57565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D1A7C79-449C-4938-AB98-78A4FC758109}"/>
                </a:ext>
              </a:extLst>
            </p:cNvPr>
            <p:cNvSpPr/>
            <p:nvPr/>
          </p:nvSpPr>
          <p:spPr>
            <a:xfrm>
              <a:off x="2425570" y="4800339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C4F10A0-E2D9-4359-8561-454FC7032F1A}"/>
                </a:ext>
              </a:extLst>
            </p:cNvPr>
            <p:cNvSpPr/>
            <p:nvPr/>
          </p:nvSpPr>
          <p:spPr>
            <a:xfrm>
              <a:off x="2742965" y="4912988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8E11ABB-4E26-4CD0-B4F8-5DA23A37F313}"/>
                </a:ext>
              </a:extLst>
            </p:cNvPr>
            <p:cNvSpPr/>
            <p:nvPr/>
          </p:nvSpPr>
          <p:spPr>
            <a:xfrm>
              <a:off x="2452834" y="4997908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2029349-53DB-413B-AA3E-EAD71EFD1558}"/>
                </a:ext>
              </a:extLst>
            </p:cNvPr>
            <p:cNvSpPr/>
            <p:nvPr/>
          </p:nvSpPr>
          <p:spPr>
            <a:xfrm>
              <a:off x="2133341" y="4860662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99E135F-194B-4164-B314-C8C7921594FE}"/>
                </a:ext>
              </a:extLst>
            </p:cNvPr>
            <p:cNvSpPr/>
            <p:nvPr/>
          </p:nvSpPr>
          <p:spPr>
            <a:xfrm>
              <a:off x="3005422" y="4981921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6CF1FDD-27D2-40D8-B6C2-3D587A6443DB}"/>
              </a:ext>
            </a:extLst>
          </p:cNvPr>
          <p:cNvGrpSpPr/>
          <p:nvPr/>
        </p:nvGrpSpPr>
        <p:grpSpPr>
          <a:xfrm flipH="1">
            <a:off x="2009972" y="5416601"/>
            <a:ext cx="1155412" cy="630847"/>
            <a:chOff x="7159247" y="5834294"/>
            <a:chExt cx="1501330" cy="819716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DD4CC93-22EF-458D-9C3F-A60E3614155B}"/>
                </a:ext>
              </a:extLst>
            </p:cNvPr>
            <p:cNvSpPr/>
            <p:nvPr/>
          </p:nvSpPr>
          <p:spPr>
            <a:xfrm>
              <a:off x="7322296" y="5868982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8A3A6D1-6CB9-4511-9FFF-2B9DC43DDC6C}"/>
                </a:ext>
              </a:extLst>
            </p:cNvPr>
            <p:cNvSpPr/>
            <p:nvPr/>
          </p:nvSpPr>
          <p:spPr>
            <a:xfrm>
              <a:off x="7497372" y="6028718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9DB19D2-636D-45E6-BE81-A101A5F76F88}"/>
                </a:ext>
              </a:extLst>
            </p:cNvPr>
            <p:cNvSpPr/>
            <p:nvPr/>
          </p:nvSpPr>
          <p:spPr>
            <a:xfrm>
              <a:off x="7750500" y="5876160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49295C65-E38D-4EEB-BA82-6D3B8BB4477A}"/>
                </a:ext>
              </a:extLst>
            </p:cNvPr>
            <p:cNvSpPr/>
            <p:nvPr/>
          </p:nvSpPr>
          <p:spPr>
            <a:xfrm>
              <a:off x="7159247" y="6035573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CC6A99B-E64A-43C0-9AAE-EC813EF70DB9}"/>
                </a:ext>
              </a:extLst>
            </p:cNvPr>
            <p:cNvSpPr/>
            <p:nvPr/>
          </p:nvSpPr>
          <p:spPr>
            <a:xfrm>
              <a:off x="7375682" y="6098767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51978042-13A6-47B3-BAEB-70EDFACF793C}"/>
                </a:ext>
              </a:extLst>
            </p:cNvPr>
            <p:cNvSpPr/>
            <p:nvPr/>
          </p:nvSpPr>
          <p:spPr>
            <a:xfrm>
              <a:off x="7546681" y="5834294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8DA5907-85C1-4156-A3F6-F13372A4D8D8}"/>
                </a:ext>
              </a:extLst>
            </p:cNvPr>
            <p:cNvSpPr/>
            <p:nvPr/>
          </p:nvSpPr>
          <p:spPr>
            <a:xfrm>
              <a:off x="7692445" y="5944954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553F6B8-688B-4870-A376-45A2164F647C}"/>
                </a:ext>
              </a:extLst>
            </p:cNvPr>
            <p:cNvSpPr/>
            <p:nvPr/>
          </p:nvSpPr>
          <p:spPr>
            <a:xfrm>
              <a:off x="7819195" y="6055073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5A45960-8E2C-4960-8202-0417D9AA0BCC}"/>
                </a:ext>
              </a:extLst>
            </p:cNvPr>
            <p:cNvSpPr/>
            <p:nvPr/>
          </p:nvSpPr>
          <p:spPr>
            <a:xfrm>
              <a:off x="8062583" y="6275920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BEC0CF9-4D4C-407C-9997-33D5D3DECEBF}"/>
                </a:ext>
              </a:extLst>
            </p:cNvPr>
            <p:cNvSpPr/>
            <p:nvPr/>
          </p:nvSpPr>
          <p:spPr>
            <a:xfrm>
              <a:off x="7743090" y="6138674"/>
              <a:ext cx="378090" cy="3780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273724C-0146-471D-9139-84D9648965C1}"/>
                </a:ext>
              </a:extLst>
            </p:cNvPr>
            <p:cNvSpPr/>
            <p:nvPr/>
          </p:nvSpPr>
          <p:spPr>
            <a:xfrm>
              <a:off x="8365098" y="6253008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150FBD1-DA47-440A-8E87-81B10F8F3838}"/>
                </a:ext>
              </a:extLst>
            </p:cNvPr>
            <p:cNvSpPr/>
            <p:nvPr/>
          </p:nvSpPr>
          <p:spPr>
            <a:xfrm>
              <a:off x="8161279" y="6211142"/>
              <a:ext cx="295479" cy="2954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57" name="Graphic 256">
            <a:extLst>
              <a:ext uri="{FF2B5EF4-FFF2-40B4-BE49-F238E27FC236}">
                <a16:creationId xmlns:a16="http://schemas.microsoft.com/office/drawing/2014/main" id="{3C362A4C-74BE-47D7-9539-F11296D62F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064855" y="1489152"/>
            <a:ext cx="2467515" cy="4497700"/>
          </a:xfrm>
          <a:prstGeom prst="rect">
            <a:avLst/>
          </a:prstGeom>
        </p:spPr>
      </p:pic>
      <p:pic>
        <p:nvPicPr>
          <p:cNvPr id="258" name="Graphic 257">
            <a:extLst>
              <a:ext uri="{FF2B5EF4-FFF2-40B4-BE49-F238E27FC236}">
                <a16:creationId xmlns:a16="http://schemas.microsoft.com/office/drawing/2014/main" id="{C06D859D-7EC9-47AC-A256-2161B4A163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9836" y="3546475"/>
            <a:ext cx="1437094" cy="277018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535A54C-A77E-416D-B264-484101B4678D}"/>
              </a:ext>
            </a:extLst>
          </p:cNvPr>
          <p:cNvSpPr txBox="1"/>
          <p:nvPr/>
        </p:nvSpPr>
        <p:spPr>
          <a:xfrm>
            <a:off x="2639819" y="539750"/>
            <a:ext cx="695503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3200" dirty="0">
                <a:solidFill>
                  <a:schemeClr val="bg1"/>
                </a:solidFill>
              </a:rPr>
              <a:t>Wishing you a Merry Christmas </a:t>
            </a:r>
          </a:p>
          <a:p>
            <a:pPr algn="ctr">
              <a:spcBef>
                <a:spcPts val="600"/>
              </a:spcBef>
            </a:pPr>
            <a:r>
              <a:rPr lang="en-US" sz="3200" dirty="0">
                <a:solidFill>
                  <a:schemeClr val="bg1"/>
                </a:solidFill>
              </a:rPr>
              <a:t>from all of us at [</a:t>
            </a:r>
            <a:r>
              <a:rPr lang="en-US" sz="3200" dirty="0" err="1">
                <a:solidFill>
                  <a:schemeClr val="bg1"/>
                </a:solidFill>
              </a:rPr>
              <a:t>BrightCarbon</a:t>
            </a:r>
            <a:r>
              <a:rPr lang="en-US" sz="3200" dirty="0">
                <a:solidFill>
                  <a:schemeClr val="bg1"/>
                </a:solidFill>
              </a:rPr>
              <a:t>]</a:t>
            </a:r>
            <a:endParaRPr lang="en-GB" sz="3200" dirty="0">
              <a:solidFill>
                <a:schemeClr val="bg1"/>
              </a:solidFill>
            </a:endParaRPr>
          </a:p>
        </p:txBody>
      </p:sp>
      <p:grpSp>
        <p:nvGrpSpPr>
          <p:cNvPr id="55" name="Graphic 1">
            <a:extLst>
              <a:ext uri="{FF2B5EF4-FFF2-40B4-BE49-F238E27FC236}">
                <a16:creationId xmlns:a16="http://schemas.microsoft.com/office/drawing/2014/main" id="{052A0C02-BB65-40E4-B611-91C6F3293A60}"/>
              </a:ext>
            </a:extLst>
          </p:cNvPr>
          <p:cNvGrpSpPr/>
          <p:nvPr/>
        </p:nvGrpSpPr>
        <p:grpSpPr>
          <a:xfrm>
            <a:off x="10500141" y="1134361"/>
            <a:ext cx="2459334" cy="4821977"/>
            <a:chOff x="10500141" y="1134361"/>
            <a:chExt cx="2459334" cy="4821977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11223FA-1427-4E55-9190-D7C3C0F0826C}"/>
                </a:ext>
              </a:extLst>
            </p:cNvPr>
            <p:cNvSpPr/>
            <p:nvPr/>
          </p:nvSpPr>
          <p:spPr>
            <a:xfrm>
              <a:off x="11348781" y="5576918"/>
              <a:ext cx="761941" cy="379420"/>
            </a:xfrm>
            <a:custGeom>
              <a:avLst/>
              <a:gdLst>
                <a:gd name="connsiteX0" fmla="*/ 0 w 761941"/>
                <a:gd name="connsiteY0" fmla="*/ 0 h 379420"/>
                <a:gd name="connsiteX1" fmla="*/ 761941 w 761941"/>
                <a:gd name="connsiteY1" fmla="*/ 0 h 379420"/>
                <a:gd name="connsiteX2" fmla="*/ 761941 w 761941"/>
                <a:gd name="connsiteY2" fmla="*/ 379421 h 379420"/>
                <a:gd name="connsiteX3" fmla="*/ 0 w 761941"/>
                <a:gd name="connsiteY3" fmla="*/ 379421 h 37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1941" h="379420">
                  <a:moveTo>
                    <a:pt x="0" y="0"/>
                  </a:moveTo>
                  <a:lnTo>
                    <a:pt x="761941" y="0"/>
                  </a:lnTo>
                  <a:lnTo>
                    <a:pt x="761941" y="379421"/>
                  </a:lnTo>
                  <a:lnTo>
                    <a:pt x="0" y="379421"/>
                  </a:lnTo>
                  <a:close/>
                </a:path>
              </a:pathLst>
            </a:custGeom>
            <a:solidFill>
              <a:srgbClr val="7C5732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BDDBDA7-3917-41B3-B148-5C975591FFF7}"/>
                </a:ext>
              </a:extLst>
            </p:cNvPr>
            <p:cNvSpPr/>
            <p:nvPr/>
          </p:nvSpPr>
          <p:spPr>
            <a:xfrm>
              <a:off x="11731301" y="5576918"/>
              <a:ext cx="379420" cy="379420"/>
            </a:xfrm>
            <a:custGeom>
              <a:avLst/>
              <a:gdLst>
                <a:gd name="connsiteX0" fmla="*/ 0 w 379420"/>
                <a:gd name="connsiteY0" fmla="*/ 0 h 379420"/>
                <a:gd name="connsiteX1" fmla="*/ 379421 w 379420"/>
                <a:gd name="connsiteY1" fmla="*/ 0 h 379420"/>
                <a:gd name="connsiteX2" fmla="*/ 379421 w 379420"/>
                <a:gd name="connsiteY2" fmla="*/ 379421 h 379420"/>
                <a:gd name="connsiteX3" fmla="*/ 0 w 379420"/>
                <a:gd name="connsiteY3" fmla="*/ 379421 h 37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420" h="379420">
                  <a:moveTo>
                    <a:pt x="0" y="0"/>
                  </a:moveTo>
                  <a:lnTo>
                    <a:pt x="379421" y="0"/>
                  </a:lnTo>
                  <a:lnTo>
                    <a:pt x="379421" y="379421"/>
                  </a:lnTo>
                  <a:lnTo>
                    <a:pt x="0" y="379421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60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10500141" y="1479443"/>
              <a:ext cx="2459334" cy="4218011"/>
              <a:chOff x="10500141" y="1479443"/>
              <a:chExt cx="2459334" cy="4218011"/>
            </a:xfrm>
          </p:grpSpPr>
          <p:grpSp>
            <p:nvGrpSpPr>
              <p:cNvPr id="76" name="Graphic 1">
                <a:extLst>
                  <a:ext uri="{FF2B5EF4-FFF2-40B4-BE49-F238E27FC236}">
                    <a16:creationId xmlns:a16="http://schemas.microsoft.com/office/drawing/2014/main" id="{052A0C02-BB65-40E4-B611-91C6F3293A60}"/>
                  </a:ext>
                </a:extLst>
              </p:cNvPr>
              <p:cNvGrpSpPr/>
              <p:nvPr/>
            </p:nvGrpSpPr>
            <p:grpSpPr>
              <a:xfrm>
                <a:off x="10500141" y="1479598"/>
                <a:ext cx="2459309" cy="4217856"/>
                <a:chOff x="10500141" y="1479598"/>
                <a:chExt cx="2459309" cy="4217856"/>
              </a:xfrm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B4651468-9D40-4277-97CB-F4F4F16CCAFF}"/>
                    </a:ext>
                  </a:extLst>
                </p:cNvPr>
                <p:cNvSpPr/>
                <p:nvPr/>
              </p:nvSpPr>
              <p:spPr>
                <a:xfrm>
                  <a:off x="10500141" y="1479598"/>
                  <a:ext cx="2459309" cy="4217856"/>
                </a:xfrm>
                <a:custGeom>
                  <a:avLst/>
                  <a:gdLst>
                    <a:gd name="connsiteX0" fmla="*/ 44025 w 2459309"/>
                    <a:gd name="connsiteY0" fmla="*/ 3657246 h 4217856"/>
                    <a:gd name="connsiteX1" fmla="*/ 583810 w 2459309"/>
                    <a:gd name="connsiteY1" fmla="*/ 2930333 h 4217856"/>
                    <a:gd name="connsiteX2" fmla="*/ 446591 w 2459309"/>
                    <a:gd name="connsiteY2" fmla="*/ 2633885 h 4217856"/>
                    <a:gd name="connsiteX3" fmla="*/ 264837 w 2459309"/>
                    <a:gd name="connsiteY3" fmla="*/ 2633678 h 4217856"/>
                    <a:gd name="connsiteX4" fmla="*/ 127617 w 2459309"/>
                    <a:gd name="connsiteY4" fmla="*/ 2337229 h 4217856"/>
                    <a:gd name="connsiteX5" fmla="*/ 764945 w 2459309"/>
                    <a:gd name="connsiteY5" fmla="*/ 1478883 h 4217856"/>
                    <a:gd name="connsiteX6" fmla="*/ 627725 w 2459309"/>
                    <a:gd name="connsiteY6" fmla="*/ 1182435 h 4217856"/>
                    <a:gd name="connsiteX7" fmla="*/ 627725 w 2459309"/>
                    <a:gd name="connsiteY7" fmla="*/ 1182435 h 4217856"/>
                    <a:gd name="connsiteX8" fmla="*/ 490505 w 2459309"/>
                    <a:gd name="connsiteY8" fmla="*/ 885987 h 4217856"/>
                    <a:gd name="connsiteX9" fmla="*/ 1096008 w 2459309"/>
                    <a:gd name="connsiteY9" fmla="*/ 70522 h 4217856"/>
                    <a:gd name="connsiteX10" fmla="*/ 1371067 w 2459309"/>
                    <a:gd name="connsiteY10" fmla="*/ 70831 h 4217856"/>
                    <a:gd name="connsiteX11" fmla="*/ 1975020 w 2459309"/>
                    <a:gd name="connsiteY11" fmla="*/ 887640 h 4217856"/>
                    <a:gd name="connsiteX12" fmla="*/ 1837180 w 2459309"/>
                    <a:gd name="connsiteY12" fmla="*/ 1183778 h 4217856"/>
                    <a:gd name="connsiteX13" fmla="*/ 1837180 w 2459309"/>
                    <a:gd name="connsiteY13" fmla="*/ 1183778 h 4217856"/>
                    <a:gd name="connsiteX14" fmla="*/ 1699340 w 2459309"/>
                    <a:gd name="connsiteY14" fmla="*/ 1479917 h 4217856"/>
                    <a:gd name="connsiteX15" fmla="*/ 2335015 w 2459309"/>
                    <a:gd name="connsiteY15" fmla="*/ 2339606 h 4217856"/>
                    <a:gd name="connsiteX16" fmla="*/ 2197175 w 2459309"/>
                    <a:gd name="connsiteY16" fmla="*/ 2635744 h 4217856"/>
                    <a:gd name="connsiteX17" fmla="*/ 2015421 w 2459309"/>
                    <a:gd name="connsiteY17" fmla="*/ 2635538 h 4217856"/>
                    <a:gd name="connsiteX18" fmla="*/ 1877581 w 2459309"/>
                    <a:gd name="connsiteY18" fmla="*/ 2931676 h 4217856"/>
                    <a:gd name="connsiteX19" fmla="*/ 2415611 w 2459309"/>
                    <a:gd name="connsiteY19" fmla="*/ 3659416 h 4217856"/>
                    <a:gd name="connsiteX20" fmla="*/ 2331088 w 2459309"/>
                    <a:gd name="connsiteY20" fmla="*/ 3994199 h 4217856"/>
                    <a:gd name="connsiteX21" fmla="*/ 126584 w 2459309"/>
                    <a:gd name="connsiteY21" fmla="*/ 3991099 h 4217856"/>
                    <a:gd name="connsiteX22" fmla="*/ 44025 w 2459309"/>
                    <a:gd name="connsiteY22" fmla="*/ 3657246 h 4217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459309" h="4217856">
                      <a:moveTo>
                        <a:pt x="44025" y="3657246"/>
                      </a:moveTo>
                      <a:lnTo>
                        <a:pt x="583810" y="2930333"/>
                      </a:lnTo>
                      <a:cubicBezTo>
                        <a:pt x="673189" y="2809955"/>
                        <a:pt x="591767" y="2633988"/>
                        <a:pt x="446591" y="2633885"/>
                      </a:cubicBezTo>
                      <a:lnTo>
                        <a:pt x="264837" y="2633678"/>
                      </a:lnTo>
                      <a:cubicBezTo>
                        <a:pt x="119557" y="2633471"/>
                        <a:pt x="38135" y="2457607"/>
                        <a:pt x="127617" y="2337229"/>
                      </a:cubicBezTo>
                      <a:lnTo>
                        <a:pt x="764945" y="1478883"/>
                      </a:lnTo>
                      <a:cubicBezTo>
                        <a:pt x="854323" y="1358506"/>
                        <a:pt x="772901" y="1182538"/>
                        <a:pt x="627725" y="1182435"/>
                      </a:cubicBezTo>
                      <a:lnTo>
                        <a:pt x="627725" y="1182435"/>
                      </a:lnTo>
                      <a:cubicBezTo>
                        <a:pt x="482549" y="1182228"/>
                        <a:pt x="401023" y="1006364"/>
                        <a:pt x="490505" y="885987"/>
                      </a:cubicBezTo>
                      <a:lnTo>
                        <a:pt x="1096008" y="70522"/>
                      </a:lnTo>
                      <a:cubicBezTo>
                        <a:pt x="1165961" y="-23610"/>
                        <a:pt x="1301321" y="-23507"/>
                        <a:pt x="1371067" y="70831"/>
                      </a:cubicBezTo>
                      <a:lnTo>
                        <a:pt x="1975020" y="887640"/>
                      </a:lnTo>
                      <a:cubicBezTo>
                        <a:pt x="2064192" y="1008224"/>
                        <a:pt x="1982356" y="1183985"/>
                        <a:pt x="1837180" y="1183778"/>
                      </a:cubicBezTo>
                      <a:lnTo>
                        <a:pt x="1837180" y="1183778"/>
                      </a:lnTo>
                      <a:cubicBezTo>
                        <a:pt x="1692004" y="1183572"/>
                        <a:pt x="1610168" y="1359333"/>
                        <a:pt x="1699340" y="1479917"/>
                      </a:cubicBezTo>
                      <a:lnTo>
                        <a:pt x="2335015" y="2339606"/>
                      </a:lnTo>
                      <a:cubicBezTo>
                        <a:pt x="2424187" y="2460190"/>
                        <a:pt x="2342351" y="2635951"/>
                        <a:pt x="2197175" y="2635744"/>
                      </a:cubicBezTo>
                      <a:lnTo>
                        <a:pt x="2015421" y="2635538"/>
                      </a:lnTo>
                      <a:cubicBezTo>
                        <a:pt x="1870245" y="2635331"/>
                        <a:pt x="1788409" y="2811092"/>
                        <a:pt x="1877581" y="2931676"/>
                      </a:cubicBezTo>
                      <a:lnTo>
                        <a:pt x="2415611" y="3659416"/>
                      </a:lnTo>
                      <a:cubicBezTo>
                        <a:pt x="2499513" y="3772973"/>
                        <a:pt x="2457872" y="3940675"/>
                        <a:pt x="2331088" y="3994199"/>
                      </a:cubicBezTo>
                      <a:cubicBezTo>
                        <a:pt x="1634244" y="4288787"/>
                        <a:pt x="843371" y="4297053"/>
                        <a:pt x="126584" y="3991099"/>
                      </a:cubicBezTo>
                      <a:cubicBezTo>
                        <a:pt x="420" y="3937472"/>
                        <a:pt x="-39671" y="3769977"/>
                        <a:pt x="44025" y="3657246"/>
                      </a:cubicBezTo>
                      <a:close/>
                    </a:path>
                  </a:pathLst>
                </a:custGeom>
                <a:solidFill>
                  <a:srgbClr val="338239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78" name="Graphic 1">
                  <a:extLst>
                    <a:ext uri="{FF2B5EF4-FFF2-40B4-BE49-F238E27FC236}">
                      <a16:creationId xmlns:a16="http://schemas.microsoft.com/office/drawing/2014/main" id="{052A0C02-BB65-40E4-B611-91C6F3293A60}"/>
                    </a:ext>
                  </a:extLst>
                </p:cNvPr>
                <p:cNvGrpSpPr/>
                <p:nvPr/>
              </p:nvGrpSpPr>
              <p:grpSpPr>
                <a:xfrm>
                  <a:off x="10618458" y="2478062"/>
                  <a:ext cx="2218970" cy="3036775"/>
                  <a:chOff x="10618458" y="2478062"/>
                  <a:chExt cx="2218970" cy="3036775"/>
                </a:xfrm>
                <a:noFill/>
              </p:grpSpPr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DD3ACAF5-AC02-4678-B03B-E44570745DC2}"/>
                      </a:ext>
                    </a:extLst>
                  </p:cNvPr>
                  <p:cNvSpPr/>
                  <p:nvPr/>
                </p:nvSpPr>
                <p:spPr>
                  <a:xfrm>
                    <a:off x="11084778" y="2478062"/>
                    <a:ext cx="1288397" cy="135859"/>
                  </a:xfrm>
                  <a:custGeom>
                    <a:avLst/>
                    <a:gdLst>
                      <a:gd name="connsiteX0" fmla="*/ 1288398 w 1288397"/>
                      <a:gd name="connsiteY0" fmla="*/ 2424 h 135859"/>
                      <a:gd name="connsiteX1" fmla="*/ 1101167 w 1288397"/>
                      <a:gd name="connsiteY1" fmla="*/ 67314 h 135859"/>
                      <a:gd name="connsiteX2" fmla="*/ 1101167 w 1288397"/>
                      <a:gd name="connsiteY2" fmla="*/ 67314 h 135859"/>
                      <a:gd name="connsiteX3" fmla="*/ 791906 w 1288397"/>
                      <a:gd name="connsiteY3" fmla="*/ 67934 h 135859"/>
                      <a:gd name="connsiteX4" fmla="*/ 791906 w 1288397"/>
                      <a:gd name="connsiteY4" fmla="*/ 67934 h 135859"/>
                      <a:gd name="connsiteX5" fmla="*/ 482748 w 1288397"/>
                      <a:gd name="connsiteY5" fmla="*/ 68554 h 135859"/>
                      <a:gd name="connsiteX6" fmla="*/ 482748 w 1288397"/>
                      <a:gd name="connsiteY6" fmla="*/ 68554 h 135859"/>
                      <a:gd name="connsiteX7" fmla="*/ 173591 w 1288397"/>
                      <a:gd name="connsiteY7" fmla="*/ 69174 h 135859"/>
                      <a:gd name="connsiteX8" fmla="*/ 173591 w 1288397"/>
                      <a:gd name="connsiteY8" fmla="*/ 69174 h 135859"/>
                      <a:gd name="connsiteX9" fmla="*/ 0 w 1288397"/>
                      <a:gd name="connsiteY9" fmla="*/ 3457 h 135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88397" h="135859">
                        <a:moveTo>
                          <a:pt x="1288398" y="2424"/>
                        </a:moveTo>
                        <a:cubicBezTo>
                          <a:pt x="1222268" y="-7702"/>
                          <a:pt x="1152315" y="13893"/>
                          <a:pt x="1101167" y="67314"/>
                        </a:cubicBezTo>
                        <a:lnTo>
                          <a:pt x="1101167" y="67314"/>
                        </a:lnTo>
                        <a:cubicBezTo>
                          <a:pt x="1015405" y="156796"/>
                          <a:pt x="877048" y="157106"/>
                          <a:pt x="791906" y="67934"/>
                        </a:cubicBezTo>
                        <a:lnTo>
                          <a:pt x="791906" y="67934"/>
                        </a:lnTo>
                        <a:cubicBezTo>
                          <a:pt x="706867" y="-21238"/>
                          <a:pt x="568408" y="-20928"/>
                          <a:pt x="482748" y="68554"/>
                        </a:cubicBezTo>
                        <a:lnTo>
                          <a:pt x="482748" y="68554"/>
                        </a:lnTo>
                        <a:cubicBezTo>
                          <a:pt x="396986" y="158036"/>
                          <a:pt x="258630" y="158346"/>
                          <a:pt x="173591" y="69174"/>
                        </a:cubicBezTo>
                        <a:lnTo>
                          <a:pt x="173591" y="69174"/>
                        </a:lnTo>
                        <a:cubicBezTo>
                          <a:pt x="126163" y="19473"/>
                          <a:pt x="62203" y="-2433"/>
                          <a:pt x="0" y="3457"/>
                        </a:cubicBezTo>
                      </a:path>
                    </a:pathLst>
                  </a:custGeom>
                  <a:noFill/>
                  <a:ln w="92953" cap="rnd">
                    <a:solidFill>
                      <a:srgbClr val="D9E1E8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17562361-EB14-4FE8-9FBE-2A9CFB4FC7EC}"/>
                      </a:ext>
                    </a:extLst>
                  </p:cNvPr>
                  <p:cNvSpPr/>
                  <p:nvPr/>
                </p:nvSpPr>
                <p:spPr>
                  <a:xfrm>
                    <a:off x="10749272" y="3842649"/>
                    <a:ext cx="1942257" cy="152029"/>
                  </a:xfrm>
                  <a:custGeom>
                    <a:avLst/>
                    <a:gdLst>
                      <a:gd name="connsiteX0" fmla="*/ 1942258 w 1942257"/>
                      <a:gd name="connsiteY0" fmla="*/ 111399 h 152029"/>
                      <a:gd name="connsiteX1" fmla="*/ 1780549 w 1942257"/>
                      <a:gd name="connsiteY1" fmla="*/ 58288 h 152029"/>
                      <a:gd name="connsiteX2" fmla="*/ 1780549 w 1942257"/>
                      <a:gd name="connsiteY2" fmla="*/ 58288 h 152029"/>
                      <a:gd name="connsiteX3" fmla="*/ 1620598 w 1942257"/>
                      <a:gd name="connsiteY3" fmla="*/ 2697 h 152029"/>
                      <a:gd name="connsiteX4" fmla="*/ 1467569 w 1942257"/>
                      <a:gd name="connsiteY4" fmla="*/ 78437 h 152029"/>
                      <a:gd name="connsiteX5" fmla="*/ 1467569 w 1942257"/>
                      <a:gd name="connsiteY5" fmla="*/ 78437 h 152029"/>
                      <a:gd name="connsiteX6" fmla="*/ 1312680 w 1942257"/>
                      <a:gd name="connsiteY6" fmla="*/ 151903 h 152029"/>
                      <a:gd name="connsiteX7" fmla="*/ 1154278 w 1942257"/>
                      <a:gd name="connsiteY7" fmla="*/ 89080 h 152029"/>
                      <a:gd name="connsiteX8" fmla="*/ 1154278 w 1942257"/>
                      <a:gd name="connsiteY8" fmla="*/ 89080 h 152029"/>
                      <a:gd name="connsiteX9" fmla="*/ 977483 w 1942257"/>
                      <a:gd name="connsiteY9" fmla="*/ 21090 h 152029"/>
                      <a:gd name="connsiteX10" fmla="*/ 788497 w 1942257"/>
                      <a:gd name="connsiteY10" fmla="*/ 85567 h 152029"/>
                      <a:gd name="connsiteX11" fmla="*/ 788497 w 1942257"/>
                      <a:gd name="connsiteY11" fmla="*/ 85567 h 152029"/>
                      <a:gd name="connsiteX12" fmla="*/ 629578 w 1942257"/>
                      <a:gd name="connsiteY12" fmla="*/ 148803 h 152029"/>
                      <a:gd name="connsiteX13" fmla="*/ 475206 w 1942257"/>
                      <a:gd name="connsiteY13" fmla="*/ 75750 h 152029"/>
                      <a:gd name="connsiteX14" fmla="*/ 475206 w 1942257"/>
                      <a:gd name="connsiteY14" fmla="*/ 75750 h 152029"/>
                      <a:gd name="connsiteX15" fmla="*/ 322797 w 1942257"/>
                      <a:gd name="connsiteY15" fmla="*/ 424 h 152029"/>
                      <a:gd name="connsiteX16" fmla="*/ 162225 w 1942257"/>
                      <a:gd name="connsiteY16" fmla="*/ 56428 h 152029"/>
                      <a:gd name="connsiteX17" fmla="*/ 162225 w 1942257"/>
                      <a:gd name="connsiteY17" fmla="*/ 56428 h 152029"/>
                      <a:gd name="connsiteX18" fmla="*/ 0 w 1942257"/>
                      <a:gd name="connsiteY18" fmla="*/ 109848 h 152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42257" h="152029">
                        <a:moveTo>
                          <a:pt x="1942258" y="111399"/>
                        </a:moveTo>
                        <a:cubicBezTo>
                          <a:pt x="1885428" y="116771"/>
                          <a:pt x="1826737" y="99412"/>
                          <a:pt x="1780549" y="58288"/>
                        </a:cubicBezTo>
                        <a:lnTo>
                          <a:pt x="1780549" y="58288"/>
                        </a:lnTo>
                        <a:cubicBezTo>
                          <a:pt x="1734465" y="17163"/>
                          <a:pt x="1676911" y="-919"/>
                          <a:pt x="1620598" y="2697"/>
                        </a:cubicBezTo>
                        <a:cubicBezTo>
                          <a:pt x="1564284" y="6314"/>
                          <a:pt x="1509107" y="31732"/>
                          <a:pt x="1467569" y="78437"/>
                        </a:cubicBezTo>
                        <a:lnTo>
                          <a:pt x="1467569" y="78437"/>
                        </a:lnTo>
                        <a:cubicBezTo>
                          <a:pt x="1426031" y="125141"/>
                          <a:pt x="1369717" y="150043"/>
                          <a:pt x="1312680" y="151903"/>
                        </a:cubicBezTo>
                        <a:cubicBezTo>
                          <a:pt x="1255643" y="153866"/>
                          <a:pt x="1198089" y="132891"/>
                          <a:pt x="1154278" y="89080"/>
                        </a:cubicBezTo>
                        <a:lnTo>
                          <a:pt x="1154278" y="89080"/>
                        </a:lnTo>
                        <a:cubicBezTo>
                          <a:pt x="1113877" y="48678"/>
                          <a:pt x="1046610" y="23983"/>
                          <a:pt x="977483" y="21090"/>
                        </a:cubicBezTo>
                        <a:cubicBezTo>
                          <a:pt x="908357" y="18196"/>
                          <a:pt x="837267" y="37106"/>
                          <a:pt x="788497" y="85567"/>
                        </a:cubicBezTo>
                        <a:lnTo>
                          <a:pt x="788497" y="85567"/>
                        </a:lnTo>
                        <a:cubicBezTo>
                          <a:pt x="744272" y="129481"/>
                          <a:pt x="686615" y="150560"/>
                          <a:pt x="629578" y="148803"/>
                        </a:cubicBezTo>
                        <a:cubicBezTo>
                          <a:pt x="572541" y="147047"/>
                          <a:pt x="516330" y="122351"/>
                          <a:pt x="475206" y="75750"/>
                        </a:cubicBezTo>
                        <a:lnTo>
                          <a:pt x="475206" y="75750"/>
                        </a:lnTo>
                        <a:cubicBezTo>
                          <a:pt x="434081" y="29149"/>
                          <a:pt x="379110" y="3834"/>
                          <a:pt x="322797" y="424"/>
                        </a:cubicBezTo>
                        <a:cubicBezTo>
                          <a:pt x="266483" y="-3089"/>
                          <a:pt x="208723" y="15200"/>
                          <a:pt x="162225" y="56428"/>
                        </a:cubicBezTo>
                        <a:lnTo>
                          <a:pt x="162225" y="56428"/>
                        </a:lnTo>
                        <a:cubicBezTo>
                          <a:pt x="115727" y="97656"/>
                          <a:pt x="56830" y="115118"/>
                          <a:pt x="0" y="109848"/>
                        </a:cubicBezTo>
                      </a:path>
                    </a:pathLst>
                  </a:custGeom>
                  <a:noFill/>
                  <a:ln w="92953" cap="rnd">
                    <a:solidFill>
                      <a:srgbClr val="D9E1E8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329216F4-335F-4B3A-82EC-80A8C4EE0BEB}"/>
                      </a:ext>
                    </a:extLst>
                  </p:cNvPr>
                  <p:cNvSpPr/>
                  <p:nvPr/>
                </p:nvSpPr>
                <p:spPr>
                  <a:xfrm>
                    <a:off x="10618458" y="5305062"/>
                    <a:ext cx="2218970" cy="209775"/>
                  </a:xfrm>
                  <a:custGeom>
                    <a:avLst/>
                    <a:gdLst>
                      <a:gd name="connsiteX0" fmla="*/ 2218971 w 2218970"/>
                      <a:gd name="connsiteY0" fmla="*/ 0 h 209775"/>
                      <a:gd name="connsiteX1" fmla="*/ 2129385 w 2218970"/>
                      <a:gd name="connsiteY1" fmla="*/ 55694 h 209775"/>
                      <a:gd name="connsiteX2" fmla="*/ 1950008 w 2218970"/>
                      <a:gd name="connsiteY2" fmla="*/ 42881 h 209775"/>
                      <a:gd name="connsiteX3" fmla="*/ 1950008 w 2218970"/>
                      <a:gd name="connsiteY3" fmla="*/ 42881 h 209775"/>
                      <a:gd name="connsiteX4" fmla="*/ 1775280 w 2218970"/>
                      <a:gd name="connsiteY4" fmla="*/ 19219 h 209775"/>
                      <a:gd name="connsiteX5" fmla="*/ 1625661 w 2218970"/>
                      <a:gd name="connsiteY5" fmla="*/ 117691 h 209775"/>
                      <a:gd name="connsiteX6" fmla="*/ 1625661 w 2218970"/>
                      <a:gd name="connsiteY6" fmla="*/ 117691 h 209775"/>
                      <a:gd name="connsiteX7" fmla="*/ 1468395 w 2218970"/>
                      <a:gd name="connsiteY7" fmla="*/ 208206 h 209775"/>
                      <a:gd name="connsiteX8" fmla="*/ 1296871 w 2218970"/>
                      <a:gd name="connsiteY8" fmla="*/ 156542 h 209775"/>
                      <a:gd name="connsiteX9" fmla="*/ 1296871 w 2218970"/>
                      <a:gd name="connsiteY9" fmla="*/ 156542 h 209775"/>
                      <a:gd name="connsiteX10" fmla="*/ 1110467 w 2218970"/>
                      <a:gd name="connsiteY10" fmla="*/ 92788 h 209775"/>
                      <a:gd name="connsiteX11" fmla="*/ 911457 w 2218970"/>
                      <a:gd name="connsiteY11" fmla="*/ 152409 h 209775"/>
                      <a:gd name="connsiteX12" fmla="*/ 911457 w 2218970"/>
                      <a:gd name="connsiteY12" fmla="*/ 152409 h 209775"/>
                      <a:gd name="connsiteX13" fmla="*/ 739209 w 2218970"/>
                      <a:gd name="connsiteY13" fmla="*/ 203866 h 209775"/>
                      <a:gd name="connsiteX14" fmla="*/ 582770 w 2218970"/>
                      <a:gd name="connsiteY14" fmla="*/ 113247 h 209775"/>
                      <a:gd name="connsiteX15" fmla="*/ 582770 w 2218970"/>
                      <a:gd name="connsiteY15" fmla="*/ 113247 h 209775"/>
                      <a:gd name="connsiteX16" fmla="*/ 433978 w 2218970"/>
                      <a:gd name="connsiteY16" fmla="*/ 14776 h 209775"/>
                      <a:gd name="connsiteX17" fmla="*/ 258423 w 2218970"/>
                      <a:gd name="connsiteY17" fmla="*/ 38025 h 209775"/>
                      <a:gd name="connsiteX18" fmla="*/ 258423 w 2218970"/>
                      <a:gd name="connsiteY18" fmla="*/ 38025 h 209775"/>
                      <a:gd name="connsiteX19" fmla="*/ 78219 w 2218970"/>
                      <a:gd name="connsiteY19" fmla="*/ 50321 h 209775"/>
                      <a:gd name="connsiteX20" fmla="*/ 0 w 2218970"/>
                      <a:gd name="connsiteY20" fmla="*/ 4856 h 209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218970" h="209775">
                        <a:moveTo>
                          <a:pt x="2218971" y="0"/>
                        </a:moveTo>
                        <a:cubicBezTo>
                          <a:pt x="2193345" y="25109"/>
                          <a:pt x="2162553" y="44121"/>
                          <a:pt x="2129385" y="55694"/>
                        </a:cubicBezTo>
                        <a:cubicBezTo>
                          <a:pt x="2070798" y="76153"/>
                          <a:pt x="2005391" y="73156"/>
                          <a:pt x="1950008" y="42881"/>
                        </a:cubicBezTo>
                        <a:lnTo>
                          <a:pt x="1950008" y="42881"/>
                        </a:lnTo>
                        <a:cubicBezTo>
                          <a:pt x="1894624" y="12606"/>
                          <a:pt x="1832834" y="5993"/>
                          <a:pt x="1775280" y="19219"/>
                        </a:cubicBezTo>
                        <a:cubicBezTo>
                          <a:pt x="1717726" y="32445"/>
                          <a:pt x="1664099" y="65717"/>
                          <a:pt x="1625661" y="117691"/>
                        </a:cubicBezTo>
                        <a:lnTo>
                          <a:pt x="1625661" y="117691"/>
                        </a:lnTo>
                        <a:cubicBezTo>
                          <a:pt x="1587223" y="169665"/>
                          <a:pt x="1529049" y="201076"/>
                          <a:pt x="1468395" y="208206"/>
                        </a:cubicBezTo>
                        <a:cubicBezTo>
                          <a:pt x="1407638" y="215336"/>
                          <a:pt x="1344712" y="198183"/>
                          <a:pt x="1296871" y="156542"/>
                        </a:cubicBezTo>
                        <a:lnTo>
                          <a:pt x="1296871" y="156542"/>
                        </a:lnTo>
                        <a:cubicBezTo>
                          <a:pt x="1252750" y="118104"/>
                          <a:pt x="1182280" y="95682"/>
                          <a:pt x="1110467" y="92788"/>
                        </a:cubicBezTo>
                        <a:cubicBezTo>
                          <a:pt x="1038654" y="89895"/>
                          <a:pt x="964774" y="106531"/>
                          <a:pt x="911457" y="152409"/>
                        </a:cubicBezTo>
                        <a:lnTo>
                          <a:pt x="911457" y="152409"/>
                        </a:lnTo>
                        <a:cubicBezTo>
                          <a:pt x="863099" y="194050"/>
                          <a:pt x="799966" y="211099"/>
                          <a:pt x="739209" y="203866"/>
                        </a:cubicBezTo>
                        <a:cubicBezTo>
                          <a:pt x="678555" y="196633"/>
                          <a:pt x="620692" y="165118"/>
                          <a:pt x="582770" y="113247"/>
                        </a:cubicBezTo>
                        <a:lnTo>
                          <a:pt x="582770" y="113247"/>
                        </a:lnTo>
                        <a:cubicBezTo>
                          <a:pt x="544849" y="61377"/>
                          <a:pt x="491531" y="28105"/>
                          <a:pt x="433978" y="14776"/>
                        </a:cubicBezTo>
                        <a:cubicBezTo>
                          <a:pt x="376424" y="1446"/>
                          <a:pt x="314324" y="7853"/>
                          <a:pt x="258423" y="38025"/>
                        </a:cubicBezTo>
                        <a:lnTo>
                          <a:pt x="258423" y="38025"/>
                        </a:lnTo>
                        <a:cubicBezTo>
                          <a:pt x="202523" y="68093"/>
                          <a:pt x="136806" y="70883"/>
                          <a:pt x="78219" y="50321"/>
                        </a:cubicBezTo>
                        <a:cubicBezTo>
                          <a:pt x="49701" y="40298"/>
                          <a:pt x="23042" y="24902"/>
                          <a:pt x="0" y="4856"/>
                        </a:cubicBezTo>
                      </a:path>
                    </a:pathLst>
                  </a:custGeom>
                  <a:noFill/>
                  <a:ln w="92953" cap="rnd">
                    <a:solidFill>
                      <a:srgbClr val="D9E1E8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405BF8BC-0035-43F1-B7C0-BB139CFCCABF}"/>
                  </a:ext>
                </a:extLst>
              </p:cNvPr>
              <p:cNvSpPr/>
              <p:nvPr/>
            </p:nvSpPr>
            <p:spPr>
              <a:xfrm>
                <a:off x="11729752" y="1479443"/>
                <a:ext cx="1229723" cy="4217645"/>
              </a:xfrm>
              <a:custGeom>
                <a:avLst/>
                <a:gdLst>
                  <a:gd name="connsiteX0" fmla="*/ 0 w 1229723"/>
                  <a:gd name="connsiteY0" fmla="*/ 0 h 4217645"/>
                  <a:gd name="connsiteX1" fmla="*/ 133707 w 1229723"/>
                  <a:gd name="connsiteY1" fmla="*/ 70263 h 4217645"/>
                  <a:gd name="connsiteX2" fmla="*/ 739209 w 1229723"/>
                  <a:gd name="connsiteY2" fmla="*/ 885728 h 4217645"/>
                  <a:gd name="connsiteX3" fmla="*/ 601990 w 1229723"/>
                  <a:gd name="connsiteY3" fmla="*/ 1182177 h 4217645"/>
                  <a:gd name="connsiteX4" fmla="*/ 601990 w 1229723"/>
                  <a:gd name="connsiteY4" fmla="*/ 1182177 h 4217645"/>
                  <a:gd name="connsiteX5" fmla="*/ 464770 w 1229723"/>
                  <a:gd name="connsiteY5" fmla="*/ 1478625 h 4217645"/>
                  <a:gd name="connsiteX6" fmla="*/ 1102097 w 1229723"/>
                  <a:gd name="connsiteY6" fmla="*/ 2336971 h 4217645"/>
                  <a:gd name="connsiteX7" fmla="*/ 964878 w 1229723"/>
                  <a:gd name="connsiteY7" fmla="*/ 2633420 h 4217645"/>
                  <a:gd name="connsiteX8" fmla="*/ 783124 w 1229723"/>
                  <a:gd name="connsiteY8" fmla="*/ 2633626 h 4217645"/>
                  <a:gd name="connsiteX9" fmla="*/ 645904 w 1229723"/>
                  <a:gd name="connsiteY9" fmla="*/ 2930074 h 4217645"/>
                  <a:gd name="connsiteX10" fmla="*/ 1185690 w 1229723"/>
                  <a:gd name="connsiteY10" fmla="*/ 3656987 h 4217645"/>
                  <a:gd name="connsiteX11" fmla="*/ 1103337 w 1229723"/>
                  <a:gd name="connsiteY11" fmla="*/ 3990944 h 4217645"/>
                  <a:gd name="connsiteX12" fmla="*/ 207 w 1229723"/>
                  <a:gd name="connsiteY12" fmla="*/ 4217645 h 4217645"/>
                  <a:gd name="connsiteX13" fmla="*/ 207 w 1229723"/>
                  <a:gd name="connsiteY13" fmla="*/ 0 h 4217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29723" h="4217645">
                    <a:moveTo>
                      <a:pt x="0" y="0"/>
                    </a:moveTo>
                    <a:cubicBezTo>
                      <a:pt x="50011" y="1137"/>
                      <a:pt x="99608" y="24385"/>
                      <a:pt x="133707" y="70263"/>
                    </a:cubicBezTo>
                    <a:lnTo>
                      <a:pt x="739209" y="885728"/>
                    </a:lnTo>
                    <a:cubicBezTo>
                      <a:pt x="828588" y="1006106"/>
                      <a:pt x="747165" y="1182073"/>
                      <a:pt x="601990" y="1182177"/>
                    </a:cubicBezTo>
                    <a:lnTo>
                      <a:pt x="601990" y="1182177"/>
                    </a:lnTo>
                    <a:cubicBezTo>
                      <a:pt x="456710" y="1182383"/>
                      <a:pt x="375288" y="1358248"/>
                      <a:pt x="464770" y="1478625"/>
                    </a:cubicBezTo>
                    <a:lnTo>
                      <a:pt x="1102097" y="2336971"/>
                    </a:lnTo>
                    <a:cubicBezTo>
                      <a:pt x="1191476" y="2457348"/>
                      <a:pt x="1110054" y="2633316"/>
                      <a:pt x="964878" y="2633420"/>
                    </a:cubicBezTo>
                    <a:lnTo>
                      <a:pt x="783124" y="2633626"/>
                    </a:lnTo>
                    <a:cubicBezTo>
                      <a:pt x="637844" y="2633833"/>
                      <a:pt x="556422" y="2809697"/>
                      <a:pt x="645904" y="2930074"/>
                    </a:cubicBezTo>
                    <a:lnTo>
                      <a:pt x="1185690" y="3656987"/>
                    </a:lnTo>
                    <a:cubicBezTo>
                      <a:pt x="1269385" y="3769718"/>
                      <a:pt x="1229294" y="3937213"/>
                      <a:pt x="1103337" y="3990944"/>
                    </a:cubicBezTo>
                    <a:cubicBezTo>
                      <a:pt x="747062" y="4143042"/>
                      <a:pt x="372498" y="4217336"/>
                      <a:pt x="207" y="4217645"/>
                    </a:cubicBezTo>
                    <a:lnTo>
                      <a:pt x="207" y="0"/>
                    </a:lnTo>
                    <a:close/>
                  </a:path>
                </a:pathLst>
              </a:custGeom>
              <a:solidFill>
                <a:srgbClr val="000000">
                  <a:alpha val="15000"/>
                </a:srgbClr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3AE40C9-684E-4BDD-B7B2-1CB1AF152868}"/>
                </a:ext>
              </a:extLst>
            </p:cNvPr>
            <p:cNvSpPr/>
            <p:nvPr/>
          </p:nvSpPr>
          <p:spPr>
            <a:xfrm>
              <a:off x="11490857" y="1207846"/>
              <a:ext cx="458880" cy="458671"/>
            </a:xfrm>
            <a:custGeom>
              <a:avLst/>
              <a:gdLst>
                <a:gd name="connsiteX0" fmla="*/ 18393 w 458880"/>
                <a:gd name="connsiteY0" fmla="*/ 94596 h 458671"/>
                <a:gd name="connsiteX1" fmla="*/ 46705 w 458880"/>
                <a:gd name="connsiteY1" fmla="*/ 122908 h 458671"/>
                <a:gd name="connsiteX2" fmla="*/ 45878 w 458880"/>
                <a:gd name="connsiteY2" fmla="*/ 337314 h 458671"/>
                <a:gd name="connsiteX3" fmla="*/ 17256 w 458880"/>
                <a:gd name="connsiteY3" fmla="*/ 365832 h 458671"/>
                <a:gd name="connsiteX4" fmla="*/ 12916 w 458880"/>
                <a:gd name="connsiteY4" fmla="*/ 441158 h 458671"/>
                <a:gd name="connsiteX5" fmla="*/ 90413 w 458880"/>
                <a:gd name="connsiteY5" fmla="*/ 442915 h 458671"/>
                <a:gd name="connsiteX6" fmla="*/ 121101 w 458880"/>
                <a:gd name="connsiteY6" fmla="*/ 412330 h 458671"/>
                <a:gd name="connsiteX7" fmla="*/ 336333 w 458880"/>
                <a:gd name="connsiteY7" fmla="*/ 411503 h 458671"/>
                <a:gd name="connsiteX8" fmla="*/ 364645 w 458880"/>
                <a:gd name="connsiteY8" fmla="*/ 439712 h 458671"/>
                <a:gd name="connsiteX9" fmla="*/ 440281 w 458880"/>
                <a:gd name="connsiteY9" fmla="*/ 443535 h 458671"/>
                <a:gd name="connsiteX10" fmla="*/ 442658 w 458880"/>
                <a:gd name="connsiteY10" fmla="*/ 366245 h 458671"/>
                <a:gd name="connsiteX11" fmla="*/ 412176 w 458880"/>
                <a:gd name="connsiteY11" fmla="*/ 335867 h 458671"/>
                <a:gd name="connsiteX12" fmla="*/ 413003 w 458880"/>
                <a:gd name="connsiteY12" fmla="*/ 121461 h 458671"/>
                <a:gd name="connsiteX13" fmla="*/ 441625 w 458880"/>
                <a:gd name="connsiteY13" fmla="*/ 92943 h 458671"/>
                <a:gd name="connsiteX14" fmla="*/ 445964 w 458880"/>
                <a:gd name="connsiteY14" fmla="*/ 17513 h 458671"/>
                <a:gd name="connsiteX15" fmla="*/ 368468 w 458880"/>
                <a:gd name="connsiteY15" fmla="*/ 15757 h 458671"/>
                <a:gd name="connsiteX16" fmla="*/ 337780 w 458880"/>
                <a:gd name="connsiteY16" fmla="*/ 46342 h 458671"/>
                <a:gd name="connsiteX17" fmla="*/ 122547 w 458880"/>
                <a:gd name="connsiteY17" fmla="*/ 47168 h 458671"/>
                <a:gd name="connsiteX18" fmla="*/ 92066 w 458880"/>
                <a:gd name="connsiteY18" fmla="*/ 16790 h 458671"/>
                <a:gd name="connsiteX19" fmla="*/ 14466 w 458880"/>
                <a:gd name="connsiteY19" fmla="*/ 19166 h 458671"/>
                <a:gd name="connsiteX20" fmla="*/ 18393 w 458880"/>
                <a:gd name="connsiteY20" fmla="*/ 94596 h 45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58880" h="458671">
                  <a:moveTo>
                    <a:pt x="18393" y="94596"/>
                  </a:moveTo>
                  <a:lnTo>
                    <a:pt x="46705" y="122908"/>
                  </a:lnTo>
                  <a:cubicBezTo>
                    <a:pt x="105912" y="181908"/>
                    <a:pt x="105602" y="277900"/>
                    <a:pt x="45878" y="337314"/>
                  </a:cubicBezTo>
                  <a:lnTo>
                    <a:pt x="17256" y="365832"/>
                  </a:lnTo>
                  <a:cubicBezTo>
                    <a:pt x="-3306" y="386291"/>
                    <a:pt x="-6406" y="419873"/>
                    <a:pt x="12916" y="441158"/>
                  </a:cubicBezTo>
                  <a:cubicBezTo>
                    <a:pt x="33479" y="463890"/>
                    <a:pt x="68817" y="464510"/>
                    <a:pt x="90413" y="442915"/>
                  </a:cubicBezTo>
                  <a:lnTo>
                    <a:pt x="121101" y="412330"/>
                  </a:lnTo>
                  <a:cubicBezTo>
                    <a:pt x="180721" y="352916"/>
                    <a:pt x="277126" y="352503"/>
                    <a:pt x="336333" y="411503"/>
                  </a:cubicBezTo>
                  <a:lnTo>
                    <a:pt x="364645" y="439712"/>
                  </a:lnTo>
                  <a:cubicBezTo>
                    <a:pt x="385001" y="460067"/>
                    <a:pt x="418686" y="462960"/>
                    <a:pt x="440281" y="443535"/>
                  </a:cubicBezTo>
                  <a:cubicBezTo>
                    <a:pt x="463324" y="422869"/>
                    <a:pt x="464150" y="387634"/>
                    <a:pt x="442658" y="366245"/>
                  </a:cubicBezTo>
                  <a:lnTo>
                    <a:pt x="412176" y="335867"/>
                  </a:lnTo>
                  <a:cubicBezTo>
                    <a:pt x="352969" y="276867"/>
                    <a:pt x="353383" y="180875"/>
                    <a:pt x="413003" y="121461"/>
                  </a:cubicBezTo>
                  <a:lnTo>
                    <a:pt x="441625" y="92943"/>
                  </a:lnTo>
                  <a:cubicBezTo>
                    <a:pt x="462187" y="72484"/>
                    <a:pt x="465287" y="38902"/>
                    <a:pt x="445964" y="17513"/>
                  </a:cubicBezTo>
                  <a:cubicBezTo>
                    <a:pt x="425402" y="-5219"/>
                    <a:pt x="390064" y="-5839"/>
                    <a:pt x="368468" y="15757"/>
                  </a:cubicBezTo>
                  <a:lnTo>
                    <a:pt x="337780" y="46342"/>
                  </a:lnTo>
                  <a:cubicBezTo>
                    <a:pt x="278159" y="105755"/>
                    <a:pt x="181755" y="106169"/>
                    <a:pt x="122547" y="47168"/>
                  </a:cubicBezTo>
                  <a:lnTo>
                    <a:pt x="92066" y="16790"/>
                  </a:lnTo>
                  <a:cubicBezTo>
                    <a:pt x="70573" y="-4599"/>
                    <a:pt x="35235" y="-3772"/>
                    <a:pt x="14466" y="19166"/>
                  </a:cubicBezTo>
                  <a:cubicBezTo>
                    <a:pt x="-4856" y="40762"/>
                    <a:pt x="-1963" y="74240"/>
                    <a:pt x="18393" y="94596"/>
                  </a:cubicBezTo>
                  <a:close/>
                </a:path>
              </a:pathLst>
            </a:custGeom>
            <a:solidFill>
              <a:srgbClr val="D6B42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AC48CCC-0919-4AAF-B92B-AA3CAA9CA4EE}"/>
                </a:ext>
              </a:extLst>
            </p:cNvPr>
            <p:cNvSpPr/>
            <p:nvPr/>
          </p:nvSpPr>
          <p:spPr>
            <a:xfrm>
              <a:off x="11419698" y="1134361"/>
              <a:ext cx="601415" cy="605744"/>
            </a:xfrm>
            <a:custGeom>
              <a:avLst/>
              <a:gdLst>
                <a:gd name="connsiteX0" fmla="*/ 56074 w 601415"/>
                <a:gd name="connsiteY0" fmla="*/ 356861 h 605744"/>
                <a:gd name="connsiteX1" fmla="*/ 96165 w 601415"/>
                <a:gd name="connsiteY1" fmla="*/ 356758 h 605744"/>
                <a:gd name="connsiteX2" fmla="*/ 247231 w 601415"/>
                <a:gd name="connsiteY2" fmla="*/ 508960 h 605744"/>
                <a:gd name="connsiteX3" fmla="*/ 247127 w 601415"/>
                <a:gd name="connsiteY3" fmla="*/ 549258 h 605744"/>
                <a:gd name="connsiteX4" fmla="*/ 297345 w 601415"/>
                <a:gd name="connsiteY4" fmla="*/ 605675 h 605744"/>
                <a:gd name="connsiteX5" fmla="*/ 353452 w 601415"/>
                <a:gd name="connsiteY5" fmla="*/ 552151 h 605744"/>
                <a:gd name="connsiteX6" fmla="*/ 353555 w 601415"/>
                <a:gd name="connsiteY6" fmla="*/ 508754 h 605744"/>
                <a:gd name="connsiteX7" fmla="*/ 505137 w 601415"/>
                <a:gd name="connsiteY7" fmla="*/ 356035 h 605744"/>
                <a:gd name="connsiteX8" fmla="*/ 545125 w 601415"/>
                <a:gd name="connsiteY8" fmla="*/ 355931 h 605744"/>
                <a:gd name="connsiteX9" fmla="*/ 601336 w 601415"/>
                <a:gd name="connsiteY9" fmla="*/ 305197 h 605744"/>
                <a:gd name="connsiteX10" fmla="*/ 548329 w 601415"/>
                <a:gd name="connsiteY10" fmla="*/ 248883 h 605744"/>
                <a:gd name="connsiteX11" fmla="*/ 505241 w 601415"/>
                <a:gd name="connsiteY11" fmla="*/ 248987 h 605744"/>
                <a:gd name="connsiteX12" fmla="*/ 354175 w 601415"/>
                <a:gd name="connsiteY12" fmla="*/ 96785 h 605744"/>
                <a:gd name="connsiteX13" fmla="*/ 354278 w 601415"/>
                <a:gd name="connsiteY13" fmla="*/ 56487 h 605744"/>
                <a:gd name="connsiteX14" fmla="*/ 304061 w 601415"/>
                <a:gd name="connsiteY14" fmla="*/ 69 h 605744"/>
                <a:gd name="connsiteX15" fmla="*/ 247954 w 601415"/>
                <a:gd name="connsiteY15" fmla="*/ 53593 h 605744"/>
                <a:gd name="connsiteX16" fmla="*/ 247851 w 601415"/>
                <a:gd name="connsiteY16" fmla="*/ 96991 h 605744"/>
                <a:gd name="connsiteX17" fmla="*/ 96268 w 601415"/>
                <a:gd name="connsiteY17" fmla="*/ 249710 h 605744"/>
                <a:gd name="connsiteX18" fmla="*/ 53284 w 601415"/>
                <a:gd name="connsiteY18" fmla="*/ 249813 h 605744"/>
                <a:gd name="connsiteX19" fmla="*/ 70 w 601415"/>
                <a:gd name="connsiteY19" fmla="*/ 306334 h 605744"/>
                <a:gd name="connsiteX20" fmla="*/ 56074 w 601415"/>
                <a:gd name="connsiteY20" fmla="*/ 356861 h 605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1415" h="605744">
                  <a:moveTo>
                    <a:pt x="56074" y="356861"/>
                  </a:moveTo>
                  <a:lnTo>
                    <a:pt x="96165" y="356758"/>
                  </a:lnTo>
                  <a:cubicBezTo>
                    <a:pt x="179757" y="356551"/>
                    <a:pt x="247437" y="424748"/>
                    <a:pt x="247231" y="508960"/>
                  </a:cubicBezTo>
                  <a:lnTo>
                    <a:pt x="247127" y="549258"/>
                  </a:lnTo>
                  <a:cubicBezTo>
                    <a:pt x="247024" y="578293"/>
                    <a:pt x="268619" y="604229"/>
                    <a:pt x="297345" y="605675"/>
                  </a:cubicBezTo>
                  <a:cubicBezTo>
                    <a:pt x="328033" y="607225"/>
                    <a:pt x="353348" y="582633"/>
                    <a:pt x="353452" y="552151"/>
                  </a:cubicBezTo>
                  <a:lnTo>
                    <a:pt x="353555" y="508754"/>
                  </a:lnTo>
                  <a:cubicBezTo>
                    <a:pt x="353658" y="424541"/>
                    <a:pt x="421545" y="356138"/>
                    <a:pt x="505137" y="356035"/>
                  </a:cubicBezTo>
                  <a:lnTo>
                    <a:pt x="545125" y="355931"/>
                  </a:lnTo>
                  <a:cubicBezTo>
                    <a:pt x="573954" y="355828"/>
                    <a:pt x="599786" y="334129"/>
                    <a:pt x="601336" y="305197"/>
                  </a:cubicBezTo>
                  <a:cubicBezTo>
                    <a:pt x="602989" y="274302"/>
                    <a:pt x="578604" y="248780"/>
                    <a:pt x="548329" y="248883"/>
                  </a:cubicBezTo>
                  <a:lnTo>
                    <a:pt x="505241" y="248987"/>
                  </a:lnTo>
                  <a:cubicBezTo>
                    <a:pt x="421648" y="249090"/>
                    <a:pt x="354072" y="180997"/>
                    <a:pt x="354175" y="96785"/>
                  </a:cubicBezTo>
                  <a:lnTo>
                    <a:pt x="354278" y="56487"/>
                  </a:lnTo>
                  <a:cubicBezTo>
                    <a:pt x="354278" y="27451"/>
                    <a:pt x="332786" y="1516"/>
                    <a:pt x="304061" y="69"/>
                  </a:cubicBezTo>
                  <a:cubicBezTo>
                    <a:pt x="273373" y="-1480"/>
                    <a:pt x="248057" y="23112"/>
                    <a:pt x="247954" y="53593"/>
                  </a:cubicBezTo>
                  <a:lnTo>
                    <a:pt x="247851" y="96991"/>
                  </a:lnTo>
                  <a:cubicBezTo>
                    <a:pt x="247747" y="181204"/>
                    <a:pt x="179861" y="249607"/>
                    <a:pt x="96268" y="249710"/>
                  </a:cubicBezTo>
                  <a:lnTo>
                    <a:pt x="53284" y="249813"/>
                  </a:lnTo>
                  <a:cubicBezTo>
                    <a:pt x="23009" y="249813"/>
                    <a:pt x="-1480" y="275439"/>
                    <a:pt x="70" y="306334"/>
                  </a:cubicBezTo>
                  <a:cubicBezTo>
                    <a:pt x="1516" y="335266"/>
                    <a:pt x="27348" y="356861"/>
                    <a:pt x="56074" y="356861"/>
                  </a:cubicBezTo>
                  <a:close/>
                </a:path>
              </a:pathLst>
            </a:custGeom>
            <a:solidFill>
              <a:srgbClr val="F1DF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5" name="Graphic 1">
            <a:extLst>
              <a:ext uri="{FF2B5EF4-FFF2-40B4-BE49-F238E27FC236}">
                <a16:creationId xmlns:a16="http://schemas.microsoft.com/office/drawing/2014/main" id="{052A0C02-BB65-40E4-B611-91C6F3293A60}"/>
              </a:ext>
            </a:extLst>
          </p:cNvPr>
          <p:cNvGrpSpPr/>
          <p:nvPr/>
        </p:nvGrpSpPr>
        <p:grpSpPr>
          <a:xfrm>
            <a:off x="8145610" y="3588680"/>
            <a:ext cx="3900601" cy="2490309"/>
            <a:chOff x="8145610" y="3588680"/>
            <a:chExt cx="3900601" cy="2490309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5F7149C-0598-4250-A7E8-5CD560980528}"/>
                </a:ext>
              </a:extLst>
            </p:cNvPr>
            <p:cNvSpPr/>
            <p:nvPr/>
          </p:nvSpPr>
          <p:spPr>
            <a:xfrm>
              <a:off x="10499321" y="5828625"/>
              <a:ext cx="19322" cy="236931"/>
            </a:xfrm>
            <a:custGeom>
              <a:avLst/>
              <a:gdLst>
                <a:gd name="connsiteX0" fmla="*/ 0 w 19322"/>
                <a:gd name="connsiteY0" fmla="*/ 0 h 236931"/>
                <a:gd name="connsiteX1" fmla="*/ 19322 w 19322"/>
                <a:gd name="connsiteY1" fmla="*/ 236931 h 236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22" h="236931">
                  <a:moveTo>
                    <a:pt x="0" y="0"/>
                  </a:moveTo>
                  <a:lnTo>
                    <a:pt x="19322" y="236931"/>
                  </a:lnTo>
                </a:path>
              </a:pathLst>
            </a:custGeom>
            <a:ln w="28174" cap="rnd">
              <a:solidFill>
                <a:srgbClr val="1616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636E0BE-D00F-4644-9593-86CE41793842}"/>
                </a:ext>
              </a:extLst>
            </p:cNvPr>
            <p:cNvSpPr/>
            <p:nvPr/>
          </p:nvSpPr>
          <p:spPr>
            <a:xfrm>
              <a:off x="8843075" y="5723851"/>
              <a:ext cx="160778" cy="341705"/>
            </a:xfrm>
            <a:custGeom>
              <a:avLst/>
              <a:gdLst>
                <a:gd name="connsiteX0" fmla="*/ 160778 w 160778"/>
                <a:gd name="connsiteY0" fmla="*/ 0 h 341705"/>
                <a:gd name="connsiteX1" fmla="*/ 0 w 160778"/>
                <a:gd name="connsiteY1" fmla="*/ 341706 h 341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778" h="341705">
                  <a:moveTo>
                    <a:pt x="160778" y="0"/>
                  </a:moveTo>
                  <a:lnTo>
                    <a:pt x="0" y="341706"/>
                  </a:lnTo>
                </a:path>
              </a:pathLst>
            </a:custGeom>
            <a:ln w="28174" cap="rnd">
              <a:solidFill>
                <a:srgbClr val="1616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3B4DD65-BCCD-4551-A15A-85EA698F5036}"/>
                </a:ext>
              </a:extLst>
            </p:cNvPr>
            <p:cNvSpPr/>
            <p:nvPr/>
          </p:nvSpPr>
          <p:spPr>
            <a:xfrm>
              <a:off x="9564305" y="5842058"/>
              <a:ext cx="105187" cy="223498"/>
            </a:xfrm>
            <a:custGeom>
              <a:avLst/>
              <a:gdLst>
                <a:gd name="connsiteX0" fmla="*/ 105188 w 105187"/>
                <a:gd name="connsiteY0" fmla="*/ 0 h 223498"/>
                <a:gd name="connsiteX1" fmla="*/ 0 w 105187"/>
                <a:gd name="connsiteY1" fmla="*/ 223499 h 22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187" h="223498">
                  <a:moveTo>
                    <a:pt x="105188" y="0"/>
                  </a:moveTo>
                  <a:lnTo>
                    <a:pt x="0" y="223499"/>
                  </a:lnTo>
                </a:path>
              </a:pathLst>
            </a:custGeom>
            <a:ln w="28174" cap="rnd">
              <a:solidFill>
                <a:srgbClr val="1616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4CD12AC-54A5-44CD-A678-F75DE26155C7}"/>
                </a:ext>
              </a:extLst>
            </p:cNvPr>
            <p:cNvSpPr/>
            <p:nvPr/>
          </p:nvSpPr>
          <p:spPr>
            <a:xfrm>
              <a:off x="8145610" y="5321594"/>
              <a:ext cx="3204720" cy="757394"/>
            </a:xfrm>
            <a:custGeom>
              <a:avLst/>
              <a:gdLst>
                <a:gd name="connsiteX0" fmla="*/ 700564 w 3204720"/>
                <a:gd name="connsiteY0" fmla="*/ 0 h 757394"/>
                <a:gd name="connsiteX1" fmla="*/ 381797 w 3204720"/>
                <a:gd name="connsiteY1" fmla="*/ 0 h 757394"/>
                <a:gd name="connsiteX2" fmla="*/ 0 w 3204720"/>
                <a:gd name="connsiteY2" fmla="*/ 378698 h 757394"/>
                <a:gd name="connsiteX3" fmla="*/ 0 w 3204720"/>
                <a:gd name="connsiteY3" fmla="*/ 378698 h 757394"/>
                <a:gd name="connsiteX4" fmla="*/ 381797 w 3204720"/>
                <a:gd name="connsiteY4" fmla="*/ 757395 h 757394"/>
                <a:gd name="connsiteX5" fmla="*/ 3204720 w 3204720"/>
                <a:gd name="connsiteY5" fmla="*/ 757395 h 75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720" h="757394">
                  <a:moveTo>
                    <a:pt x="700564" y="0"/>
                  </a:moveTo>
                  <a:lnTo>
                    <a:pt x="381797" y="0"/>
                  </a:lnTo>
                  <a:cubicBezTo>
                    <a:pt x="170905" y="0"/>
                    <a:pt x="0" y="169561"/>
                    <a:pt x="0" y="378698"/>
                  </a:cubicBezTo>
                  <a:lnTo>
                    <a:pt x="0" y="378698"/>
                  </a:lnTo>
                  <a:cubicBezTo>
                    <a:pt x="0" y="587834"/>
                    <a:pt x="170905" y="757395"/>
                    <a:pt x="381797" y="757395"/>
                  </a:cubicBezTo>
                  <a:lnTo>
                    <a:pt x="3204720" y="757395"/>
                  </a:lnTo>
                </a:path>
              </a:pathLst>
            </a:custGeom>
            <a:noFill/>
            <a:ln w="54656" cap="flat">
              <a:solidFill>
                <a:srgbClr val="1616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C43E6BE-1480-44D5-A475-5DD2ECF1158C}"/>
                </a:ext>
              </a:extLst>
            </p:cNvPr>
            <p:cNvSpPr/>
            <p:nvPr/>
          </p:nvSpPr>
          <p:spPr>
            <a:xfrm>
              <a:off x="11689764" y="3628977"/>
              <a:ext cx="328338" cy="296034"/>
            </a:xfrm>
            <a:custGeom>
              <a:avLst/>
              <a:gdLst>
                <a:gd name="connsiteX0" fmla="*/ 0 w 328338"/>
                <a:gd name="connsiteY0" fmla="*/ 244268 h 296034"/>
                <a:gd name="connsiteX1" fmla="*/ 51767 w 328338"/>
                <a:gd name="connsiteY1" fmla="*/ 296035 h 296034"/>
                <a:gd name="connsiteX2" fmla="*/ 261937 w 328338"/>
                <a:gd name="connsiteY2" fmla="*/ 220192 h 296034"/>
                <a:gd name="connsiteX3" fmla="*/ 298928 w 328338"/>
                <a:gd name="connsiteY3" fmla="*/ 54661 h 296034"/>
                <a:gd name="connsiteX4" fmla="*/ 244267 w 328338"/>
                <a:gd name="connsiteY4" fmla="*/ 0 h 296034"/>
                <a:gd name="connsiteX5" fmla="*/ 0 w 328338"/>
                <a:gd name="connsiteY5" fmla="*/ 244268 h 29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8338" h="296034">
                  <a:moveTo>
                    <a:pt x="0" y="244268"/>
                  </a:moveTo>
                  <a:lnTo>
                    <a:pt x="51767" y="296035"/>
                  </a:lnTo>
                  <a:lnTo>
                    <a:pt x="261937" y="220192"/>
                  </a:lnTo>
                  <a:cubicBezTo>
                    <a:pt x="331166" y="195187"/>
                    <a:pt x="350902" y="106738"/>
                    <a:pt x="298928" y="54661"/>
                  </a:cubicBezTo>
                  <a:lnTo>
                    <a:pt x="244267" y="0"/>
                  </a:lnTo>
                  <a:lnTo>
                    <a:pt x="0" y="244268"/>
                  </a:lnTo>
                  <a:close/>
                </a:path>
              </a:pathLst>
            </a:custGeom>
            <a:solidFill>
              <a:srgbClr val="5C3827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59F71CD-02F8-46AB-BE13-0646FFB435B1}"/>
                </a:ext>
              </a:extLst>
            </p:cNvPr>
            <p:cNvSpPr/>
            <p:nvPr/>
          </p:nvSpPr>
          <p:spPr>
            <a:xfrm>
              <a:off x="11665688" y="3687280"/>
              <a:ext cx="299858" cy="167262"/>
            </a:xfrm>
            <a:custGeom>
              <a:avLst/>
              <a:gdLst>
                <a:gd name="connsiteX0" fmla="*/ 0 w 299858"/>
                <a:gd name="connsiteY0" fmla="*/ 129444 h 167262"/>
                <a:gd name="connsiteX1" fmla="*/ 37818 w 299858"/>
                <a:gd name="connsiteY1" fmla="*/ 167262 h 167262"/>
                <a:gd name="connsiteX2" fmla="*/ 299858 w 299858"/>
                <a:gd name="connsiteY2" fmla="*/ 72717 h 167262"/>
                <a:gd name="connsiteX3" fmla="*/ 261627 w 299858"/>
                <a:gd name="connsiteY3" fmla="*/ 34486 h 167262"/>
                <a:gd name="connsiteX4" fmla="*/ 95062 w 299858"/>
                <a:gd name="connsiteY4" fmla="*/ 34486 h 167262"/>
                <a:gd name="connsiteX5" fmla="*/ 0 w 299858"/>
                <a:gd name="connsiteY5" fmla="*/ 129444 h 16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858" h="167262">
                  <a:moveTo>
                    <a:pt x="0" y="129444"/>
                  </a:moveTo>
                  <a:lnTo>
                    <a:pt x="37818" y="167262"/>
                  </a:lnTo>
                  <a:lnTo>
                    <a:pt x="299858" y="72717"/>
                  </a:lnTo>
                  <a:lnTo>
                    <a:pt x="261627" y="34486"/>
                  </a:lnTo>
                  <a:cubicBezTo>
                    <a:pt x="215646" y="-11495"/>
                    <a:pt x="141043" y="-11495"/>
                    <a:pt x="95062" y="34486"/>
                  </a:cubicBezTo>
                  <a:lnTo>
                    <a:pt x="0" y="129444"/>
                  </a:lnTo>
                  <a:close/>
                </a:path>
              </a:pathLst>
            </a:custGeom>
            <a:solidFill>
              <a:srgbClr val="7C5732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4F74965-5D78-49E0-A41F-CC162B2EE730}"/>
                </a:ext>
              </a:extLst>
            </p:cNvPr>
            <p:cNvSpPr/>
            <p:nvPr/>
          </p:nvSpPr>
          <p:spPr>
            <a:xfrm>
              <a:off x="10389070" y="3759274"/>
              <a:ext cx="1510533" cy="1712559"/>
            </a:xfrm>
            <a:custGeom>
              <a:avLst/>
              <a:gdLst>
                <a:gd name="connsiteX0" fmla="*/ 0 w 1510533"/>
                <a:gd name="connsiteY0" fmla="*/ 1712560 h 1712559"/>
                <a:gd name="connsiteX1" fmla="*/ 1266389 w 1510533"/>
                <a:gd name="connsiteY1" fmla="*/ 692711 h 1712559"/>
                <a:gd name="connsiteX2" fmla="*/ 1266389 w 1510533"/>
                <a:gd name="connsiteY2" fmla="*/ 692711 h 1712559"/>
                <a:gd name="connsiteX3" fmla="*/ 1469015 w 1510533"/>
                <a:gd name="connsiteY3" fmla="*/ 567168 h 1712559"/>
                <a:gd name="connsiteX4" fmla="*/ 1469015 w 1510533"/>
                <a:gd name="connsiteY4" fmla="*/ 567168 h 1712559"/>
                <a:gd name="connsiteX5" fmla="*/ 1117597 w 1510533"/>
                <a:gd name="connsiteY5" fmla="*/ 0 h 1712559"/>
                <a:gd name="connsiteX6" fmla="*/ 977380 w 1510533"/>
                <a:gd name="connsiteY6" fmla="*/ 0 h 1712559"/>
                <a:gd name="connsiteX7" fmla="*/ 194877 w 1510533"/>
                <a:gd name="connsiteY7" fmla="*/ 652000 h 1712559"/>
                <a:gd name="connsiteX8" fmla="*/ 0 w 1510533"/>
                <a:gd name="connsiteY8" fmla="*/ 1712560 h 17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0533" h="1712559">
                  <a:moveTo>
                    <a:pt x="0" y="1712560"/>
                  </a:moveTo>
                  <a:lnTo>
                    <a:pt x="1266389" y="692711"/>
                  </a:lnTo>
                  <a:lnTo>
                    <a:pt x="1266389" y="692711"/>
                  </a:lnTo>
                  <a:cubicBezTo>
                    <a:pt x="1352255" y="692711"/>
                    <a:pt x="1430784" y="644044"/>
                    <a:pt x="1469015" y="567168"/>
                  </a:cubicBezTo>
                  <a:lnTo>
                    <a:pt x="1469015" y="567168"/>
                  </a:lnTo>
                  <a:cubicBezTo>
                    <a:pt x="1598692" y="306264"/>
                    <a:pt x="1408878" y="0"/>
                    <a:pt x="1117597" y="0"/>
                  </a:cubicBezTo>
                  <a:lnTo>
                    <a:pt x="977380" y="0"/>
                  </a:lnTo>
                  <a:cubicBezTo>
                    <a:pt x="593413" y="0"/>
                    <a:pt x="264210" y="274233"/>
                    <a:pt x="194877" y="652000"/>
                  </a:cubicBezTo>
                  <a:lnTo>
                    <a:pt x="0" y="1712560"/>
                  </a:lnTo>
                  <a:close/>
                </a:path>
              </a:pathLst>
            </a:custGeom>
            <a:solidFill>
              <a:srgbClr val="5C3827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45AC43F-5240-43E7-970A-CE68C8C76B1C}"/>
                </a:ext>
              </a:extLst>
            </p:cNvPr>
            <p:cNvSpPr/>
            <p:nvPr/>
          </p:nvSpPr>
          <p:spPr>
            <a:xfrm>
              <a:off x="9053658" y="5828625"/>
              <a:ext cx="19219" cy="236931"/>
            </a:xfrm>
            <a:custGeom>
              <a:avLst/>
              <a:gdLst>
                <a:gd name="connsiteX0" fmla="*/ 19219 w 19219"/>
                <a:gd name="connsiteY0" fmla="*/ 0 h 236931"/>
                <a:gd name="connsiteX1" fmla="*/ 0 w 19219"/>
                <a:gd name="connsiteY1" fmla="*/ 236931 h 236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219" h="236931">
                  <a:moveTo>
                    <a:pt x="19219" y="0"/>
                  </a:moveTo>
                  <a:lnTo>
                    <a:pt x="0" y="236931"/>
                  </a:lnTo>
                </a:path>
              </a:pathLst>
            </a:custGeom>
            <a:ln w="28174" cap="rnd">
              <a:solidFill>
                <a:srgbClr val="57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71FD6E3-5EB6-4E79-8EE7-FED7B9B03009}"/>
                </a:ext>
              </a:extLst>
            </p:cNvPr>
            <p:cNvSpPr/>
            <p:nvPr/>
          </p:nvSpPr>
          <p:spPr>
            <a:xfrm>
              <a:off x="10568344" y="5723851"/>
              <a:ext cx="160778" cy="341705"/>
            </a:xfrm>
            <a:custGeom>
              <a:avLst/>
              <a:gdLst>
                <a:gd name="connsiteX0" fmla="*/ 0 w 160778"/>
                <a:gd name="connsiteY0" fmla="*/ 0 h 341705"/>
                <a:gd name="connsiteX1" fmla="*/ 160779 w 160778"/>
                <a:gd name="connsiteY1" fmla="*/ 341706 h 341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778" h="341705">
                  <a:moveTo>
                    <a:pt x="0" y="0"/>
                  </a:moveTo>
                  <a:lnTo>
                    <a:pt x="160779" y="341706"/>
                  </a:lnTo>
                </a:path>
              </a:pathLst>
            </a:custGeom>
            <a:ln w="28174" cap="rnd">
              <a:solidFill>
                <a:srgbClr val="57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AD902F2-5CA7-4AC7-A97D-D60C9B9DB745}"/>
                </a:ext>
              </a:extLst>
            </p:cNvPr>
            <p:cNvSpPr/>
            <p:nvPr/>
          </p:nvSpPr>
          <p:spPr>
            <a:xfrm>
              <a:off x="9902808" y="5842058"/>
              <a:ext cx="105187" cy="223498"/>
            </a:xfrm>
            <a:custGeom>
              <a:avLst/>
              <a:gdLst>
                <a:gd name="connsiteX0" fmla="*/ 0 w 105187"/>
                <a:gd name="connsiteY0" fmla="*/ 0 h 223498"/>
                <a:gd name="connsiteX1" fmla="*/ 105188 w 105187"/>
                <a:gd name="connsiteY1" fmla="*/ 223499 h 22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187" h="223498">
                  <a:moveTo>
                    <a:pt x="0" y="0"/>
                  </a:moveTo>
                  <a:lnTo>
                    <a:pt x="105188" y="223499"/>
                  </a:lnTo>
                </a:path>
              </a:pathLst>
            </a:custGeom>
            <a:ln w="28174" cap="rnd">
              <a:solidFill>
                <a:srgbClr val="57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39F8912-6D87-48A3-9B4B-48363BA67A58}"/>
                </a:ext>
              </a:extLst>
            </p:cNvPr>
            <p:cNvSpPr/>
            <p:nvPr/>
          </p:nvSpPr>
          <p:spPr>
            <a:xfrm>
              <a:off x="10397543" y="4802164"/>
              <a:ext cx="223395" cy="152615"/>
            </a:xfrm>
            <a:custGeom>
              <a:avLst/>
              <a:gdLst>
                <a:gd name="connsiteX0" fmla="*/ 195290 w 223395"/>
                <a:gd name="connsiteY0" fmla="*/ 152615 h 152615"/>
                <a:gd name="connsiteX1" fmla="*/ 0 w 223395"/>
                <a:gd name="connsiteY1" fmla="*/ 93925 h 152615"/>
                <a:gd name="connsiteX2" fmla="*/ 28002 w 223395"/>
                <a:gd name="connsiteY2" fmla="*/ 0 h 152615"/>
                <a:gd name="connsiteX3" fmla="*/ 223395 w 223395"/>
                <a:gd name="connsiteY3" fmla="*/ 58690 h 15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395" h="152615">
                  <a:moveTo>
                    <a:pt x="195290" y="152615"/>
                  </a:moveTo>
                  <a:lnTo>
                    <a:pt x="0" y="93925"/>
                  </a:lnTo>
                  <a:lnTo>
                    <a:pt x="28002" y="0"/>
                  </a:lnTo>
                  <a:lnTo>
                    <a:pt x="223395" y="58690"/>
                  </a:lnTo>
                  <a:close/>
                </a:path>
              </a:pathLst>
            </a:custGeom>
            <a:solidFill>
              <a:srgbClr val="312F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68B84FD-0094-43DC-A293-E136A9CC9629}"/>
                </a:ext>
              </a:extLst>
            </p:cNvPr>
            <p:cNvSpPr/>
            <p:nvPr/>
          </p:nvSpPr>
          <p:spPr>
            <a:xfrm>
              <a:off x="8659683" y="4481124"/>
              <a:ext cx="3018300" cy="1381083"/>
            </a:xfrm>
            <a:custGeom>
              <a:avLst/>
              <a:gdLst>
                <a:gd name="connsiteX0" fmla="*/ 1633705 w 3018300"/>
                <a:gd name="connsiteY0" fmla="*/ 526663 h 1381083"/>
                <a:gd name="connsiteX1" fmla="*/ 1713991 w 3018300"/>
                <a:gd name="connsiteY1" fmla="*/ 363612 h 1381083"/>
                <a:gd name="connsiteX2" fmla="*/ 2298414 w 3018300"/>
                <a:gd name="connsiteY2" fmla="*/ 0 h 1381083"/>
                <a:gd name="connsiteX3" fmla="*/ 3018301 w 3018300"/>
                <a:gd name="connsiteY3" fmla="*/ 0 h 1381083"/>
                <a:gd name="connsiteX4" fmla="*/ 2633404 w 3018300"/>
                <a:gd name="connsiteY4" fmla="*/ 818049 h 1381083"/>
                <a:gd name="connsiteX5" fmla="*/ 1742096 w 3018300"/>
                <a:gd name="connsiteY5" fmla="*/ 1381083 h 1381083"/>
                <a:gd name="connsiteX6" fmla="*/ 370726 w 3018300"/>
                <a:gd name="connsiteY6" fmla="*/ 1381083 h 1381083"/>
                <a:gd name="connsiteX7" fmla="*/ 156630 w 3018300"/>
                <a:gd name="connsiteY7" fmla="*/ 1078849 h 1381083"/>
                <a:gd name="connsiteX8" fmla="*/ 228649 w 3018300"/>
                <a:gd name="connsiteY8" fmla="*/ 874052 h 1381083"/>
                <a:gd name="connsiteX9" fmla="*/ 67458 w 3018300"/>
                <a:gd name="connsiteY9" fmla="*/ 646524 h 1381083"/>
                <a:gd name="connsiteX10" fmla="*/ 51028 w 3018300"/>
                <a:gd name="connsiteY10" fmla="*/ 646524 h 1381083"/>
                <a:gd name="connsiteX11" fmla="*/ 2464 w 3018300"/>
                <a:gd name="connsiteY11" fmla="*/ 611082 h 1381083"/>
                <a:gd name="connsiteX12" fmla="*/ 2464 w 3018300"/>
                <a:gd name="connsiteY12" fmla="*/ 611082 h 1381083"/>
                <a:gd name="connsiteX13" fmla="*/ 51028 w 3018300"/>
                <a:gd name="connsiteY13" fmla="*/ 544642 h 1381083"/>
                <a:gd name="connsiteX14" fmla="*/ 635142 w 3018300"/>
                <a:gd name="connsiteY14" fmla="*/ 544642 h 1381083"/>
                <a:gd name="connsiteX15" fmla="*/ 841178 w 3018300"/>
                <a:gd name="connsiteY15" fmla="*/ 656547 h 1381083"/>
                <a:gd name="connsiteX16" fmla="*/ 841178 w 3018300"/>
                <a:gd name="connsiteY16" fmla="*/ 656547 h 1381083"/>
                <a:gd name="connsiteX17" fmla="*/ 1047318 w 3018300"/>
                <a:gd name="connsiteY17" fmla="*/ 768554 h 1381083"/>
                <a:gd name="connsiteX18" fmla="*/ 1244881 w 3018300"/>
                <a:gd name="connsiteY18" fmla="*/ 768554 h 1381083"/>
                <a:gd name="connsiteX19" fmla="*/ 1633705 w 3018300"/>
                <a:gd name="connsiteY19" fmla="*/ 526663 h 1381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18300" h="1381083">
                  <a:moveTo>
                    <a:pt x="1633705" y="526663"/>
                  </a:moveTo>
                  <a:lnTo>
                    <a:pt x="1713991" y="363612"/>
                  </a:lnTo>
                  <a:cubicBezTo>
                    <a:pt x="1823622" y="140940"/>
                    <a:pt x="2050220" y="0"/>
                    <a:pt x="2298414" y="0"/>
                  </a:cubicBezTo>
                  <a:lnTo>
                    <a:pt x="3018301" y="0"/>
                  </a:lnTo>
                  <a:lnTo>
                    <a:pt x="2633404" y="818049"/>
                  </a:lnTo>
                  <a:cubicBezTo>
                    <a:pt x="2471799" y="1161511"/>
                    <a:pt x="2124203" y="1381083"/>
                    <a:pt x="1742096" y="1381083"/>
                  </a:cubicBezTo>
                  <a:lnTo>
                    <a:pt x="370726" y="1381083"/>
                  </a:lnTo>
                  <a:cubicBezTo>
                    <a:pt x="214287" y="1381083"/>
                    <a:pt x="104759" y="1226504"/>
                    <a:pt x="156630" y="1078849"/>
                  </a:cubicBezTo>
                  <a:lnTo>
                    <a:pt x="228649" y="874052"/>
                  </a:lnTo>
                  <a:cubicBezTo>
                    <a:pt x="267707" y="762975"/>
                    <a:pt x="185252" y="646524"/>
                    <a:pt x="67458" y="646524"/>
                  </a:cubicBezTo>
                  <a:lnTo>
                    <a:pt x="51028" y="646524"/>
                  </a:lnTo>
                  <a:cubicBezTo>
                    <a:pt x="28916" y="646524"/>
                    <a:pt x="9284" y="632161"/>
                    <a:pt x="2464" y="611082"/>
                  </a:cubicBezTo>
                  <a:lnTo>
                    <a:pt x="2464" y="611082"/>
                  </a:lnTo>
                  <a:cubicBezTo>
                    <a:pt x="-8075" y="578224"/>
                    <a:pt x="16517" y="544642"/>
                    <a:pt x="51028" y="544642"/>
                  </a:cubicBezTo>
                  <a:lnTo>
                    <a:pt x="635142" y="544642"/>
                  </a:lnTo>
                  <a:cubicBezTo>
                    <a:pt x="718321" y="544642"/>
                    <a:pt x="795921" y="586800"/>
                    <a:pt x="841178" y="656547"/>
                  </a:cubicBezTo>
                  <a:lnTo>
                    <a:pt x="841178" y="656547"/>
                  </a:lnTo>
                  <a:cubicBezTo>
                    <a:pt x="886436" y="726397"/>
                    <a:pt x="964035" y="768554"/>
                    <a:pt x="1047318" y="768554"/>
                  </a:cubicBezTo>
                  <a:lnTo>
                    <a:pt x="1244881" y="768554"/>
                  </a:lnTo>
                  <a:cubicBezTo>
                    <a:pt x="1409999" y="768554"/>
                    <a:pt x="1560755" y="674733"/>
                    <a:pt x="1633705" y="526663"/>
                  </a:cubicBez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E570EB6-485C-427E-9073-EA517C1B7181}"/>
                </a:ext>
              </a:extLst>
            </p:cNvPr>
            <p:cNvSpPr/>
            <p:nvPr/>
          </p:nvSpPr>
          <p:spPr>
            <a:xfrm>
              <a:off x="10626621" y="4851658"/>
              <a:ext cx="339019" cy="206552"/>
            </a:xfrm>
            <a:custGeom>
              <a:avLst/>
              <a:gdLst>
                <a:gd name="connsiteX0" fmla="*/ 257804 w 339019"/>
                <a:gd name="connsiteY0" fmla="*/ 175761 h 206552"/>
                <a:gd name="connsiteX1" fmla="*/ 215439 w 339019"/>
                <a:gd name="connsiteY1" fmla="*/ 206553 h 206552"/>
                <a:gd name="connsiteX2" fmla="*/ 147552 w 339019"/>
                <a:gd name="connsiteY2" fmla="*/ 167495 h 206552"/>
                <a:gd name="connsiteX3" fmla="*/ 72227 w 339019"/>
                <a:gd name="connsiteY3" fmla="*/ 160985 h 206552"/>
                <a:gd name="connsiteX4" fmla="*/ 55281 w 339019"/>
                <a:gd name="connsiteY4" fmla="*/ 113144 h 206552"/>
                <a:gd name="connsiteX5" fmla="*/ 0 w 339019"/>
                <a:gd name="connsiteY5" fmla="*/ 50837 h 206552"/>
                <a:gd name="connsiteX6" fmla="*/ 81216 w 339019"/>
                <a:gd name="connsiteY6" fmla="*/ 30792 h 206552"/>
                <a:gd name="connsiteX7" fmla="*/ 123581 w 339019"/>
                <a:gd name="connsiteY7" fmla="*/ 0 h 206552"/>
                <a:gd name="connsiteX8" fmla="*/ 191467 w 339019"/>
                <a:gd name="connsiteY8" fmla="*/ 39058 h 206552"/>
                <a:gd name="connsiteX9" fmla="*/ 266793 w 339019"/>
                <a:gd name="connsiteY9" fmla="*/ 45568 h 206552"/>
                <a:gd name="connsiteX10" fmla="*/ 283739 w 339019"/>
                <a:gd name="connsiteY10" fmla="*/ 93408 h 206552"/>
                <a:gd name="connsiteX11" fmla="*/ 339019 w 339019"/>
                <a:gd name="connsiteY11" fmla="*/ 155715 h 206552"/>
                <a:gd name="connsiteX12" fmla="*/ 257804 w 339019"/>
                <a:gd name="connsiteY12" fmla="*/ 175761 h 20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019" h="206552">
                  <a:moveTo>
                    <a:pt x="257804" y="175761"/>
                  </a:moveTo>
                  <a:cubicBezTo>
                    <a:pt x="241788" y="184130"/>
                    <a:pt x="227632" y="194567"/>
                    <a:pt x="215439" y="206553"/>
                  </a:cubicBezTo>
                  <a:cubicBezTo>
                    <a:pt x="196633" y="189194"/>
                    <a:pt x="173798" y="175554"/>
                    <a:pt x="147552" y="167495"/>
                  </a:cubicBezTo>
                  <a:cubicBezTo>
                    <a:pt x="122341" y="159745"/>
                    <a:pt x="96819" y="157782"/>
                    <a:pt x="72227" y="160985"/>
                  </a:cubicBezTo>
                  <a:cubicBezTo>
                    <a:pt x="69023" y="144659"/>
                    <a:pt x="63444" y="128540"/>
                    <a:pt x="55281" y="113144"/>
                  </a:cubicBezTo>
                  <a:cubicBezTo>
                    <a:pt x="41641" y="87415"/>
                    <a:pt x="22422" y="66440"/>
                    <a:pt x="0" y="50837"/>
                  </a:cubicBezTo>
                  <a:cubicBezTo>
                    <a:pt x="27485" y="50734"/>
                    <a:pt x="55281" y="44328"/>
                    <a:pt x="81216" y="30792"/>
                  </a:cubicBezTo>
                  <a:cubicBezTo>
                    <a:pt x="97232" y="22422"/>
                    <a:pt x="111388" y="11986"/>
                    <a:pt x="123581" y="0"/>
                  </a:cubicBezTo>
                  <a:cubicBezTo>
                    <a:pt x="142386" y="17359"/>
                    <a:pt x="165325" y="30998"/>
                    <a:pt x="191467" y="39058"/>
                  </a:cubicBezTo>
                  <a:cubicBezTo>
                    <a:pt x="216679" y="46808"/>
                    <a:pt x="242201" y="48771"/>
                    <a:pt x="266793" y="45568"/>
                  </a:cubicBezTo>
                  <a:cubicBezTo>
                    <a:pt x="269996" y="61893"/>
                    <a:pt x="275576" y="78013"/>
                    <a:pt x="283739" y="93408"/>
                  </a:cubicBezTo>
                  <a:cubicBezTo>
                    <a:pt x="297378" y="119137"/>
                    <a:pt x="316597" y="140113"/>
                    <a:pt x="339019" y="155715"/>
                  </a:cubicBezTo>
                  <a:cubicBezTo>
                    <a:pt x="311534" y="155819"/>
                    <a:pt x="283739" y="162225"/>
                    <a:pt x="257804" y="175761"/>
                  </a:cubicBezTo>
                  <a:close/>
                </a:path>
              </a:pathLst>
            </a:custGeom>
            <a:solidFill>
              <a:srgbClr val="4B7935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E1D1414-E5F7-422D-ACE8-C995118B15AE}"/>
                </a:ext>
              </a:extLst>
            </p:cNvPr>
            <p:cNvSpPr/>
            <p:nvPr/>
          </p:nvSpPr>
          <p:spPr>
            <a:xfrm>
              <a:off x="10733042" y="4923831"/>
              <a:ext cx="232495" cy="88502"/>
            </a:xfrm>
            <a:custGeom>
              <a:avLst/>
              <a:gdLst>
                <a:gd name="connsiteX0" fmla="*/ 730 w 232495"/>
                <a:gd name="connsiteY0" fmla="*/ 11833 h 88502"/>
                <a:gd name="connsiteX1" fmla="*/ 21912 w 232495"/>
                <a:gd name="connsiteY1" fmla="*/ 777 h 88502"/>
                <a:gd name="connsiteX2" fmla="*/ 201703 w 232495"/>
                <a:gd name="connsiteY2" fmla="*/ 56368 h 88502"/>
                <a:gd name="connsiteX3" fmla="*/ 232495 w 232495"/>
                <a:gd name="connsiteY3" fmla="*/ 83543 h 88502"/>
                <a:gd name="connsiteX4" fmla="*/ 191577 w 232495"/>
                <a:gd name="connsiteY4" fmla="*/ 88503 h 88502"/>
                <a:gd name="connsiteX5" fmla="*/ 11786 w 232495"/>
                <a:gd name="connsiteY5" fmla="*/ 32912 h 88502"/>
                <a:gd name="connsiteX6" fmla="*/ 730 w 232495"/>
                <a:gd name="connsiteY6" fmla="*/ 11833 h 88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495" h="88502">
                  <a:moveTo>
                    <a:pt x="730" y="11833"/>
                  </a:moveTo>
                  <a:cubicBezTo>
                    <a:pt x="3520" y="2947"/>
                    <a:pt x="13026" y="-2013"/>
                    <a:pt x="21912" y="777"/>
                  </a:cubicBezTo>
                  <a:lnTo>
                    <a:pt x="201703" y="56368"/>
                  </a:lnTo>
                  <a:cubicBezTo>
                    <a:pt x="211003" y="66701"/>
                    <a:pt x="221335" y="75793"/>
                    <a:pt x="232495" y="83543"/>
                  </a:cubicBezTo>
                  <a:cubicBezTo>
                    <a:pt x="218856" y="83646"/>
                    <a:pt x="205113" y="85196"/>
                    <a:pt x="191577" y="88503"/>
                  </a:cubicBezTo>
                  <a:lnTo>
                    <a:pt x="11786" y="32912"/>
                  </a:lnTo>
                  <a:cubicBezTo>
                    <a:pt x="3003" y="30122"/>
                    <a:pt x="-1956" y="20616"/>
                    <a:pt x="730" y="11833"/>
                  </a:cubicBezTo>
                  <a:close/>
                </a:path>
              </a:pathLst>
            </a:custGeom>
            <a:solidFill>
              <a:srgbClr val="39493A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944B1E6-80EC-4506-A68C-5C40F57AC279}"/>
                </a:ext>
              </a:extLst>
            </p:cNvPr>
            <p:cNvSpPr/>
            <p:nvPr/>
          </p:nvSpPr>
          <p:spPr>
            <a:xfrm>
              <a:off x="10787710" y="4979372"/>
              <a:ext cx="192189" cy="348215"/>
            </a:xfrm>
            <a:custGeom>
              <a:avLst/>
              <a:gdLst>
                <a:gd name="connsiteX0" fmla="*/ 155199 w 192189"/>
                <a:gd name="connsiteY0" fmla="*/ 76670 h 348215"/>
                <a:gd name="connsiteX1" fmla="*/ 192190 w 192189"/>
                <a:gd name="connsiteY1" fmla="*/ 113661 h 348215"/>
                <a:gd name="connsiteX2" fmla="*/ 163362 w 192189"/>
                <a:gd name="connsiteY2" fmla="*/ 186094 h 348215"/>
                <a:gd name="connsiteX3" fmla="*/ 168115 w 192189"/>
                <a:gd name="connsiteY3" fmla="*/ 260903 h 348215"/>
                <a:gd name="connsiteX4" fmla="*/ 122857 w 192189"/>
                <a:gd name="connsiteY4" fmla="*/ 284669 h 348215"/>
                <a:gd name="connsiteX5" fmla="*/ 69023 w 192189"/>
                <a:gd name="connsiteY5" fmla="*/ 348216 h 348215"/>
                <a:gd name="connsiteX6" fmla="*/ 36991 w 192189"/>
                <a:gd name="connsiteY6" fmla="*/ 271546 h 348215"/>
                <a:gd name="connsiteX7" fmla="*/ 0 w 192189"/>
                <a:gd name="connsiteY7" fmla="*/ 234555 h 348215"/>
                <a:gd name="connsiteX8" fmla="*/ 28828 w 192189"/>
                <a:gd name="connsiteY8" fmla="*/ 162122 h 348215"/>
                <a:gd name="connsiteX9" fmla="*/ 24075 w 192189"/>
                <a:gd name="connsiteY9" fmla="*/ 87312 h 348215"/>
                <a:gd name="connsiteX10" fmla="*/ 69333 w 192189"/>
                <a:gd name="connsiteY10" fmla="*/ 63547 h 348215"/>
                <a:gd name="connsiteX11" fmla="*/ 123167 w 192189"/>
                <a:gd name="connsiteY11" fmla="*/ 0 h 348215"/>
                <a:gd name="connsiteX12" fmla="*/ 155199 w 192189"/>
                <a:gd name="connsiteY12" fmla="*/ 76670 h 348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2189" h="348215">
                  <a:moveTo>
                    <a:pt x="155199" y="76670"/>
                  </a:moveTo>
                  <a:cubicBezTo>
                    <a:pt x="165841" y="91135"/>
                    <a:pt x="178447" y="103432"/>
                    <a:pt x="192190" y="113661"/>
                  </a:cubicBezTo>
                  <a:cubicBezTo>
                    <a:pt x="177621" y="134636"/>
                    <a:pt x="167495" y="159125"/>
                    <a:pt x="163362" y="186094"/>
                  </a:cubicBezTo>
                  <a:cubicBezTo>
                    <a:pt x="159332" y="211926"/>
                    <a:pt x="161295" y="237345"/>
                    <a:pt x="168115" y="260903"/>
                  </a:cubicBezTo>
                  <a:cubicBezTo>
                    <a:pt x="152305" y="266483"/>
                    <a:pt x="137116" y="274336"/>
                    <a:pt x="122857" y="284669"/>
                  </a:cubicBezTo>
                  <a:cubicBezTo>
                    <a:pt x="99195" y="301925"/>
                    <a:pt x="81216" y="323830"/>
                    <a:pt x="69023" y="348216"/>
                  </a:cubicBezTo>
                  <a:cubicBezTo>
                    <a:pt x="64787" y="321350"/>
                    <a:pt x="54350" y="295002"/>
                    <a:pt x="36991" y="271546"/>
                  </a:cubicBezTo>
                  <a:cubicBezTo>
                    <a:pt x="26245" y="257080"/>
                    <a:pt x="13742" y="244784"/>
                    <a:pt x="0" y="234555"/>
                  </a:cubicBezTo>
                  <a:cubicBezTo>
                    <a:pt x="14569" y="213579"/>
                    <a:pt x="24695" y="189091"/>
                    <a:pt x="28828" y="162122"/>
                  </a:cubicBezTo>
                  <a:cubicBezTo>
                    <a:pt x="32858" y="136290"/>
                    <a:pt x="30895" y="110871"/>
                    <a:pt x="24075" y="87312"/>
                  </a:cubicBezTo>
                  <a:cubicBezTo>
                    <a:pt x="39884" y="81733"/>
                    <a:pt x="55074" y="73880"/>
                    <a:pt x="69333" y="63547"/>
                  </a:cubicBezTo>
                  <a:cubicBezTo>
                    <a:pt x="92995" y="46394"/>
                    <a:pt x="110974" y="24386"/>
                    <a:pt x="123167" y="0"/>
                  </a:cubicBezTo>
                  <a:cubicBezTo>
                    <a:pt x="127403" y="26865"/>
                    <a:pt x="137840" y="53214"/>
                    <a:pt x="155199" y="76670"/>
                  </a:cubicBezTo>
                  <a:close/>
                </a:path>
              </a:pathLst>
            </a:custGeom>
            <a:solidFill>
              <a:srgbClr val="4B7935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6BB4C6C-CCB6-4C1A-B996-3A44774E0113}"/>
                </a:ext>
              </a:extLst>
            </p:cNvPr>
            <p:cNvSpPr/>
            <p:nvPr/>
          </p:nvSpPr>
          <p:spPr>
            <a:xfrm>
              <a:off x="10859525" y="4979475"/>
              <a:ext cx="62407" cy="238147"/>
            </a:xfrm>
            <a:custGeom>
              <a:avLst/>
              <a:gdLst>
                <a:gd name="connsiteX0" fmla="*/ 14360 w 62407"/>
                <a:gd name="connsiteY0" fmla="*/ 237965 h 238147"/>
                <a:gd name="connsiteX1" fmla="*/ 204 w 62407"/>
                <a:gd name="connsiteY1" fmla="*/ 218849 h 238147"/>
                <a:gd name="connsiteX2" fmla="*/ 28929 w 62407"/>
                <a:gd name="connsiteY2" fmla="*/ 34202 h 238147"/>
                <a:gd name="connsiteX3" fmla="*/ 51351 w 62407"/>
                <a:gd name="connsiteY3" fmla="*/ 0 h 238147"/>
                <a:gd name="connsiteX4" fmla="*/ 62408 w 62407"/>
                <a:gd name="connsiteY4" fmla="*/ 39368 h 238147"/>
                <a:gd name="connsiteX5" fmla="*/ 33682 w 62407"/>
                <a:gd name="connsiteY5" fmla="*/ 224015 h 238147"/>
                <a:gd name="connsiteX6" fmla="*/ 14360 w 62407"/>
                <a:gd name="connsiteY6" fmla="*/ 237965 h 23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07" h="238147">
                  <a:moveTo>
                    <a:pt x="14360" y="237965"/>
                  </a:moveTo>
                  <a:cubicBezTo>
                    <a:pt x="5164" y="236518"/>
                    <a:pt x="-1242" y="227942"/>
                    <a:pt x="204" y="218849"/>
                  </a:cubicBezTo>
                  <a:lnTo>
                    <a:pt x="28929" y="34202"/>
                  </a:lnTo>
                  <a:cubicBezTo>
                    <a:pt x="37816" y="23559"/>
                    <a:pt x="45359" y="12089"/>
                    <a:pt x="51351" y="0"/>
                  </a:cubicBezTo>
                  <a:cubicBezTo>
                    <a:pt x="53418" y="13329"/>
                    <a:pt x="57138" y="26555"/>
                    <a:pt x="62408" y="39368"/>
                  </a:cubicBezTo>
                  <a:lnTo>
                    <a:pt x="33682" y="224015"/>
                  </a:lnTo>
                  <a:cubicBezTo>
                    <a:pt x="32236" y="233108"/>
                    <a:pt x="23556" y="239308"/>
                    <a:pt x="14360" y="237965"/>
                  </a:cubicBezTo>
                  <a:close/>
                </a:path>
              </a:pathLst>
            </a:custGeom>
            <a:solidFill>
              <a:srgbClr val="39493A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7298C493-B6DC-4A80-BF68-0D4F1B8C8105}"/>
                </a:ext>
              </a:extLst>
            </p:cNvPr>
            <p:cNvSpPr/>
            <p:nvPr/>
          </p:nvSpPr>
          <p:spPr>
            <a:xfrm>
              <a:off x="10883908" y="4834816"/>
              <a:ext cx="319903" cy="216059"/>
            </a:xfrm>
            <a:custGeom>
              <a:avLst/>
              <a:gdLst>
                <a:gd name="connsiteX0" fmla="*/ 45464 w 319903"/>
                <a:gd name="connsiteY0" fmla="*/ 114694 h 216059"/>
                <a:gd name="connsiteX1" fmla="*/ 55280 w 319903"/>
                <a:gd name="connsiteY1" fmla="*/ 63547 h 216059"/>
                <a:gd name="connsiteX2" fmla="*/ 131743 w 319903"/>
                <a:gd name="connsiteY2" fmla="*/ 46188 h 216059"/>
                <a:gd name="connsiteX3" fmla="*/ 191363 w 319903"/>
                <a:gd name="connsiteY3" fmla="*/ 0 h 216059"/>
                <a:gd name="connsiteX4" fmla="*/ 236621 w 319903"/>
                <a:gd name="connsiteY4" fmla="*/ 23559 h 216059"/>
                <a:gd name="connsiteX5" fmla="*/ 319904 w 319903"/>
                <a:gd name="connsiteY5" fmla="*/ 31722 h 216059"/>
                <a:gd name="connsiteX6" fmla="*/ 274336 w 319903"/>
                <a:gd name="connsiteY6" fmla="*/ 101365 h 216059"/>
                <a:gd name="connsiteX7" fmla="*/ 264520 w 319903"/>
                <a:gd name="connsiteY7" fmla="*/ 152512 h 216059"/>
                <a:gd name="connsiteX8" fmla="*/ 188057 w 319903"/>
                <a:gd name="connsiteY8" fmla="*/ 169871 h 216059"/>
                <a:gd name="connsiteX9" fmla="*/ 128540 w 319903"/>
                <a:gd name="connsiteY9" fmla="*/ 216059 h 216059"/>
                <a:gd name="connsiteX10" fmla="*/ 83282 w 319903"/>
                <a:gd name="connsiteY10" fmla="*/ 192500 h 216059"/>
                <a:gd name="connsiteX11" fmla="*/ 0 w 319903"/>
                <a:gd name="connsiteY11" fmla="*/ 184337 h 216059"/>
                <a:gd name="connsiteX12" fmla="*/ 45464 w 319903"/>
                <a:gd name="connsiteY12" fmla="*/ 114694 h 21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903" h="216059">
                  <a:moveTo>
                    <a:pt x="45464" y="114694"/>
                  </a:moveTo>
                  <a:cubicBezTo>
                    <a:pt x="51457" y="97748"/>
                    <a:pt x="54557" y="80493"/>
                    <a:pt x="55280" y="63547"/>
                  </a:cubicBezTo>
                  <a:cubicBezTo>
                    <a:pt x="81009" y="63547"/>
                    <a:pt x="107048" y="57967"/>
                    <a:pt x="131743" y="46188"/>
                  </a:cubicBezTo>
                  <a:cubicBezTo>
                    <a:pt x="155509" y="34822"/>
                    <a:pt x="175554" y="18909"/>
                    <a:pt x="191363" y="0"/>
                  </a:cubicBezTo>
                  <a:cubicBezTo>
                    <a:pt x="204899" y="9713"/>
                    <a:pt x="220089" y="17772"/>
                    <a:pt x="236621" y="23559"/>
                  </a:cubicBezTo>
                  <a:cubicBezTo>
                    <a:pt x="264313" y="33168"/>
                    <a:pt x="292728" y="35545"/>
                    <a:pt x="319904" y="31722"/>
                  </a:cubicBezTo>
                  <a:cubicBezTo>
                    <a:pt x="299961" y="50424"/>
                    <a:pt x="284049" y="73880"/>
                    <a:pt x="274336" y="101365"/>
                  </a:cubicBezTo>
                  <a:cubicBezTo>
                    <a:pt x="268343" y="118310"/>
                    <a:pt x="265243" y="135566"/>
                    <a:pt x="264520" y="152512"/>
                  </a:cubicBezTo>
                  <a:cubicBezTo>
                    <a:pt x="238791" y="152512"/>
                    <a:pt x="212752" y="158092"/>
                    <a:pt x="188057" y="169871"/>
                  </a:cubicBezTo>
                  <a:cubicBezTo>
                    <a:pt x="164292" y="181238"/>
                    <a:pt x="144246" y="197150"/>
                    <a:pt x="128540" y="216059"/>
                  </a:cubicBezTo>
                  <a:cubicBezTo>
                    <a:pt x="115004" y="206346"/>
                    <a:pt x="99815" y="198287"/>
                    <a:pt x="83282" y="192500"/>
                  </a:cubicBezTo>
                  <a:cubicBezTo>
                    <a:pt x="55590" y="182891"/>
                    <a:pt x="27175" y="180514"/>
                    <a:pt x="0" y="184337"/>
                  </a:cubicBezTo>
                  <a:cubicBezTo>
                    <a:pt x="19839" y="165738"/>
                    <a:pt x="35751" y="142180"/>
                    <a:pt x="45464" y="114694"/>
                  </a:cubicBezTo>
                  <a:close/>
                </a:path>
              </a:pathLst>
            </a:custGeom>
            <a:solidFill>
              <a:srgbClr val="4B7935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80AF575-CCF6-4A07-B6DC-2646F05C692A}"/>
                </a:ext>
              </a:extLst>
            </p:cNvPr>
            <p:cNvSpPr/>
            <p:nvPr/>
          </p:nvSpPr>
          <p:spPr>
            <a:xfrm>
              <a:off x="10883805" y="4905269"/>
              <a:ext cx="220516" cy="113987"/>
            </a:xfrm>
            <a:custGeom>
              <a:avLst/>
              <a:gdLst>
                <a:gd name="connsiteX0" fmla="*/ 218849 w 220516"/>
                <a:gd name="connsiteY0" fmla="*/ 9523 h 113987"/>
                <a:gd name="connsiteX1" fmla="*/ 210893 w 220516"/>
                <a:gd name="connsiteY1" fmla="*/ 31945 h 113987"/>
                <a:gd name="connsiteX2" fmla="*/ 41125 w 220516"/>
                <a:gd name="connsiteY2" fmla="*/ 112954 h 113987"/>
                <a:gd name="connsiteX3" fmla="*/ 0 w 220516"/>
                <a:gd name="connsiteY3" fmla="*/ 113988 h 113987"/>
                <a:gd name="connsiteX4" fmla="*/ 26452 w 220516"/>
                <a:gd name="connsiteY4" fmla="*/ 82679 h 113987"/>
                <a:gd name="connsiteX5" fmla="*/ 196220 w 220516"/>
                <a:gd name="connsiteY5" fmla="*/ 1670 h 113987"/>
                <a:gd name="connsiteX6" fmla="*/ 218849 w 220516"/>
                <a:gd name="connsiteY6" fmla="*/ 9523 h 113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0516" h="113987">
                  <a:moveTo>
                    <a:pt x="218849" y="9523"/>
                  </a:moveTo>
                  <a:cubicBezTo>
                    <a:pt x="222879" y="17892"/>
                    <a:pt x="219366" y="27915"/>
                    <a:pt x="210893" y="31945"/>
                  </a:cubicBezTo>
                  <a:lnTo>
                    <a:pt x="41125" y="112954"/>
                  </a:lnTo>
                  <a:cubicBezTo>
                    <a:pt x="27278" y="111714"/>
                    <a:pt x="13433" y="112024"/>
                    <a:pt x="0" y="113988"/>
                  </a:cubicBezTo>
                  <a:cubicBezTo>
                    <a:pt x="9919" y="104688"/>
                    <a:pt x="18806" y="94252"/>
                    <a:pt x="26452" y="82679"/>
                  </a:cubicBezTo>
                  <a:lnTo>
                    <a:pt x="196220" y="1670"/>
                  </a:lnTo>
                  <a:cubicBezTo>
                    <a:pt x="204693" y="-2360"/>
                    <a:pt x="214819" y="1153"/>
                    <a:pt x="218849" y="9523"/>
                  </a:cubicBezTo>
                  <a:close/>
                </a:path>
              </a:pathLst>
            </a:custGeom>
            <a:solidFill>
              <a:srgbClr val="39493A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6A9AF85-20FB-48E1-BBDE-855968206571}"/>
                </a:ext>
              </a:extLst>
            </p:cNvPr>
            <p:cNvSpPr/>
            <p:nvPr/>
          </p:nvSpPr>
          <p:spPr>
            <a:xfrm>
              <a:off x="11196992" y="5154616"/>
              <a:ext cx="79769" cy="78942"/>
            </a:xfrm>
            <a:custGeom>
              <a:avLst/>
              <a:gdLst>
                <a:gd name="connsiteX0" fmla="*/ 0 w 79769"/>
                <a:gd name="connsiteY0" fmla="*/ 39471 h 78942"/>
                <a:gd name="connsiteX1" fmla="*/ 39884 w 79769"/>
                <a:gd name="connsiteY1" fmla="*/ 0 h 78942"/>
                <a:gd name="connsiteX2" fmla="*/ 79769 w 79769"/>
                <a:gd name="connsiteY2" fmla="*/ 39471 h 78942"/>
                <a:gd name="connsiteX3" fmla="*/ 39884 w 79769"/>
                <a:gd name="connsiteY3" fmla="*/ 78943 h 78942"/>
                <a:gd name="connsiteX4" fmla="*/ 0 w 79769"/>
                <a:gd name="connsiteY4" fmla="*/ 39471 h 7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69" h="78942">
                  <a:moveTo>
                    <a:pt x="0" y="39471"/>
                  </a:moveTo>
                  <a:cubicBezTo>
                    <a:pt x="0" y="17669"/>
                    <a:pt x="17876" y="0"/>
                    <a:pt x="39884" y="0"/>
                  </a:cubicBezTo>
                  <a:cubicBezTo>
                    <a:pt x="61893" y="0"/>
                    <a:pt x="79769" y="17669"/>
                    <a:pt x="79769" y="39471"/>
                  </a:cubicBezTo>
                  <a:cubicBezTo>
                    <a:pt x="79769" y="61274"/>
                    <a:pt x="61893" y="78943"/>
                    <a:pt x="39884" y="78943"/>
                  </a:cubicBezTo>
                  <a:cubicBezTo>
                    <a:pt x="17772" y="78943"/>
                    <a:pt x="0" y="61274"/>
                    <a:pt x="0" y="39471"/>
                  </a:cubicBezTo>
                  <a:close/>
                </a:path>
              </a:pathLst>
            </a:custGeom>
            <a:solidFill>
              <a:srgbClr val="D6A12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8116E62-446E-44EA-B8E3-3C5DE9715220}"/>
                </a:ext>
              </a:extLst>
            </p:cNvPr>
            <p:cNvSpPr/>
            <p:nvPr/>
          </p:nvSpPr>
          <p:spPr>
            <a:xfrm>
              <a:off x="10906123" y="4982188"/>
              <a:ext cx="349352" cy="346433"/>
            </a:xfrm>
            <a:custGeom>
              <a:avLst/>
              <a:gdLst>
                <a:gd name="connsiteX0" fmla="*/ 80596 w 349352"/>
                <a:gd name="connsiteY0" fmla="*/ 220889 h 346433"/>
                <a:gd name="connsiteX1" fmla="*/ 29449 w 349352"/>
                <a:gd name="connsiteY1" fmla="*/ 170259 h 346433"/>
                <a:gd name="connsiteX2" fmla="*/ 29449 w 349352"/>
                <a:gd name="connsiteY2" fmla="*/ 29216 h 346433"/>
                <a:gd name="connsiteX3" fmla="*/ 171628 w 349352"/>
                <a:gd name="connsiteY3" fmla="*/ 29216 h 346433"/>
                <a:gd name="connsiteX4" fmla="*/ 222672 w 349352"/>
                <a:gd name="connsiteY4" fmla="*/ 79847 h 346433"/>
                <a:gd name="connsiteX5" fmla="*/ 306471 w 349352"/>
                <a:gd name="connsiteY5" fmla="*/ 108262 h 346433"/>
                <a:gd name="connsiteX6" fmla="*/ 349352 w 349352"/>
                <a:gd name="connsiteY6" fmla="*/ 150730 h 346433"/>
                <a:gd name="connsiteX7" fmla="*/ 151996 w 349352"/>
                <a:gd name="connsiteY7" fmla="*/ 346433 h 346433"/>
                <a:gd name="connsiteX8" fmla="*/ 109115 w 349352"/>
                <a:gd name="connsiteY8" fmla="*/ 303965 h 346433"/>
                <a:gd name="connsiteX9" fmla="*/ 80596 w 349352"/>
                <a:gd name="connsiteY9" fmla="*/ 220889 h 34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9352" h="346433">
                  <a:moveTo>
                    <a:pt x="80596" y="220889"/>
                  </a:moveTo>
                  <a:lnTo>
                    <a:pt x="29449" y="170259"/>
                  </a:lnTo>
                  <a:cubicBezTo>
                    <a:pt x="-9816" y="131304"/>
                    <a:pt x="-9816" y="68171"/>
                    <a:pt x="29449" y="29216"/>
                  </a:cubicBezTo>
                  <a:cubicBezTo>
                    <a:pt x="68713" y="-9739"/>
                    <a:pt x="132363" y="-9739"/>
                    <a:pt x="171628" y="29216"/>
                  </a:cubicBezTo>
                  <a:lnTo>
                    <a:pt x="222672" y="79847"/>
                  </a:lnTo>
                  <a:cubicBezTo>
                    <a:pt x="245507" y="102579"/>
                    <a:pt x="276713" y="111982"/>
                    <a:pt x="306471" y="108262"/>
                  </a:cubicBezTo>
                  <a:lnTo>
                    <a:pt x="349352" y="150730"/>
                  </a:lnTo>
                  <a:lnTo>
                    <a:pt x="151996" y="346433"/>
                  </a:lnTo>
                  <a:lnTo>
                    <a:pt x="109115" y="303965"/>
                  </a:lnTo>
                  <a:cubicBezTo>
                    <a:pt x="113041" y="274517"/>
                    <a:pt x="103535" y="243622"/>
                    <a:pt x="80596" y="220889"/>
                  </a:cubicBezTo>
                  <a:close/>
                </a:path>
              </a:pathLst>
            </a:custGeom>
            <a:solidFill>
              <a:srgbClr val="DFB731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E56D9A1A-0072-471C-9259-78D49438DB06}"/>
                </a:ext>
              </a:extLst>
            </p:cNvPr>
            <p:cNvSpPr/>
            <p:nvPr/>
          </p:nvSpPr>
          <p:spPr>
            <a:xfrm>
              <a:off x="10942857" y="5046768"/>
              <a:ext cx="154888" cy="153700"/>
            </a:xfrm>
            <a:custGeom>
              <a:avLst/>
              <a:gdLst>
                <a:gd name="connsiteX0" fmla="*/ 141404 w 154888"/>
                <a:gd name="connsiteY0" fmla="*/ 140294 h 153700"/>
                <a:gd name="connsiteX1" fmla="*/ 141404 w 154888"/>
                <a:gd name="connsiteY1" fmla="*/ 75610 h 153700"/>
                <a:gd name="connsiteX2" fmla="*/ 78684 w 154888"/>
                <a:gd name="connsiteY2" fmla="*/ 13407 h 153700"/>
                <a:gd name="connsiteX3" fmla="*/ 13484 w 154888"/>
                <a:gd name="connsiteY3" fmla="*/ 13407 h 153700"/>
                <a:gd name="connsiteX4" fmla="*/ 13484 w 154888"/>
                <a:gd name="connsiteY4" fmla="*/ 13407 h 153700"/>
                <a:gd name="connsiteX5" fmla="*/ 13484 w 154888"/>
                <a:gd name="connsiteY5" fmla="*/ 78090 h 153700"/>
                <a:gd name="connsiteX6" fmla="*/ 76204 w 154888"/>
                <a:gd name="connsiteY6" fmla="*/ 140294 h 153700"/>
                <a:gd name="connsiteX7" fmla="*/ 141404 w 154888"/>
                <a:gd name="connsiteY7" fmla="*/ 140294 h 153700"/>
                <a:gd name="connsiteX8" fmla="*/ 141404 w 154888"/>
                <a:gd name="connsiteY8" fmla="*/ 140294 h 1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888" h="153700">
                  <a:moveTo>
                    <a:pt x="141404" y="140294"/>
                  </a:moveTo>
                  <a:cubicBezTo>
                    <a:pt x="159383" y="122418"/>
                    <a:pt x="159383" y="93486"/>
                    <a:pt x="141404" y="75610"/>
                  </a:cubicBezTo>
                  <a:lnTo>
                    <a:pt x="78684" y="13407"/>
                  </a:lnTo>
                  <a:cubicBezTo>
                    <a:pt x="60705" y="-4469"/>
                    <a:pt x="31464" y="-4469"/>
                    <a:pt x="13484" y="13407"/>
                  </a:cubicBezTo>
                  <a:lnTo>
                    <a:pt x="13484" y="13407"/>
                  </a:lnTo>
                  <a:cubicBezTo>
                    <a:pt x="-4495" y="31283"/>
                    <a:pt x="-4495" y="60215"/>
                    <a:pt x="13484" y="78090"/>
                  </a:cubicBezTo>
                  <a:lnTo>
                    <a:pt x="76204" y="140294"/>
                  </a:lnTo>
                  <a:cubicBezTo>
                    <a:pt x="94183" y="158170"/>
                    <a:pt x="123322" y="158170"/>
                    <a:pt x="141404" y="140294"/>
                  </a:cubicBezTo>
                  <a:lnTo>
                    <a:pt x="141404" y="140294"/>
                  </a:lnTo>
                  <a:close/>
                </a:path>
              </a:pathLst>
            </a:custGeom>
            <a:solidFill>
              <a:srgbClr val="F5DB7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E97DE88-C68F-4C4B-B6A8-EC41A42F81E4}"/>
                </a:ext>
              </a:extLst>
            </p:cNvPr>
            <p:cNvSpPr/>
            <p:nvPr/>
          </p:nvSpPr>
          <p:spPr>
            <a:xfrm>
              <a:off x="10918523" y="4976479"/>
              <a:ext cx="87208" cy="86485"/>
            </a:xfrm>
            <a:custGeom>
              <a:avLst/>
              <a:gdLst>
                <a:gd name="connsiteX0" fmla="*/ 0 w 87208"/>
                <a:gd name="connsiteY0" fmla="*/ 43191 h 86485"/>
                <a:gd name="connsiteX1" fmla="*/ 43604 w 87208"/>
                <a:gd name="connsiteY1" fmla="*/ 0 h 86485"/>
                <a:gd name="connsiteX2" fmla="*/ 87209 w 87208"/>
                <a:gd name="connsiteY2" fmla="*/ 43191 h 86485"/>
                <a:gd name="connsiteX3" fmla="*/ 43604 w 87208"/>
                <a:gd name="connsiteY3" fmla="*/ 86486 h 86485"/>
                <a:gd name="connsiteX4" fmla="*/ 0 w 87208"/>
                <a:gd name="connsiteY4" fmla="*/ 43191 h 8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08" h="86485">
                  <a:moveTo>
                    <a:pt x="0" y="43191"/>
                  </a:moveTo>
                  <a:cubicBezTo>
                    <a:pt x="0" y="19322"/>
                    <a:pt x="19529" y="0"/>
                    <a:pt x="43604" y="0"/>
                  </a:cubicBezTo>
                  <a:cubicBezTo>
                    <a:pt x="67680" y="0"/>
                    <a:pt x="87209" y="19322"/>
                    <a:pt x="87209" y="43191"/>
                  </a:cubicBezTo>
                  <a:cubicBezTo>
                    <a:pt x="87209" y="67060"/>
                    <a:pt x="67680" y="86486"/>
                    <a:pt x="43604" y="86486"/>
                  </a:cubicBezTo>
                  <a:cubicBezTo>
                    <a:pt x="19529" y="86486"/>
                    <a:pt x="0" y="67060"/>
                    <a:pt x="0" y="43191"/>
                  </a:cubicBez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C37178C-D49F-4BE1-AD66-C9D0CF92D57B}"/>
                </a:ext>
              </a:extLst>
            </p:cNvPr>
            <p:cNvSpPr/>
            <p:nvPr/>
          </p:nvSpPr>
          <p:spPr>
            <a:xfrm>
              <a:off x="10873678" y="4923678"/>
              <a:ext cx="87208" cy="86588"/>
            </a:xfrm>
            <a:custGeom>
              <a:avLst/>
              <a:gdLst>
                <a:gd name="connsiteX0" fmla="*/ 0 w 87208"/>
                <a:gd name="connsiteY0" fmla="*/ 43294 h 86588"/>
                <a:gd name="connsiteX1" fmla="*/ 43604 w 87208"/>
                <a:gd name="connsiteY1" fmla="*/ 0 h 86588"/>
                <a:gd name="connsiteX2" fmla="*/ 87209 w 87208"/>
                <a:gd name="connsiteY2" fmla="*/ 43294 h 86588"/>
                <a:gd name="connsiteX3" fmla="*/ 43604 w 87208"/>
                <a:gd name="connsiteY3" fmla="*/ 86589 h 86588"/>
                <a:gd name="connsiteX4" fmla="*/ 0 w 87208"/>
                <a:gd name="connsiteY4" fmla="*/ 43294 h 8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08" h="86588">
                  <a:moveTo>
                    <a:pt x="0" y="43294"/>
                  </a:moveTo>
                  <a:cubicBezTo>
                    <a:pt x="0" y="19425"/>
                    <a:pt x="19529" y="0"/>
                    <a:pt x="43604" y="0"/>
                  </a:cubicBezTo>
                  <a:cubicBezTo>
                    <a:pt x="67680" y="0"/>
                    <a:pt x="87209" y="19322"/>
                    <a:pt x="87209" y="43294"/>
                  </a:cubicBezTo>
                  <a:cubicBezTo>
                    <a:pt x="87209" y="67163"/>
                    <a:pt x="67680" y="86589"/>
                    <a:pt x="43604" y="86589"/>
                  </a:cubicBezTo>
                  <a:cubicBezTo>
                    <a:pt x="19426" y="86486"/>
                    <a:pt x="0" y="67163"/>
                    <a:pt x="0" y="43294"/>
                  </a:cubicBez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73AB568-F7CE-4A25-8B97-39DC153A118D}"/>
                </a:ext>
              </a:extLst>
            </p:cNvPr>
            <p:cNvSpPr/>
            <p:nvPr/>
          </p:nvSpPr>
          <p:spPr>
            <a:xfrm>
              <a:off x="10842473" y="4990944"/>
              <a:ext cx="87208" cy="86485"/>
            </a:xfrm>
            <a:custGeom>
              <a:avLst/>
              <a:gdLst>
                <a:gd name="connsiteX0" fmla="*/ 0 w 87208"/>
                <a:gd name="connsiteY0" fmla="*/ 43191 h 86485"/>
                <a:gd name="connsiteX1" fmla="*/ 43604 w 87208"/>
                <a:gd name="connsiteY1" fmla="*/ 0 h 86485"/>
                <a:gd name="connsiteX2" fmla="*/ 87209 w 87208"/>
                <a:gd name="connsiteY2" fmla="*/ 43191 h 86485"/>
                <a:gd name="connsiteX3" fmla="*/ 43604 w 87208"/>
                <a:gd name="connsiteY3" fmla="*/ 86486 h 86485"/>
                <a:gd name="connsiteX4" fmla="*/ 0 w 87208"/>
                <a:gd name="connsiteY4" fmla="*/ 43191 h 8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08" h="86485">
                  <a:moveTo>
                    <a:pt x="0" y="43191"/>
                  </a:moveTo>
                  <a:cubicBezTo>
                    <a:pt x="0" y="19322"/>
                    <a:pt x="19529" y="0"/>
                    <a:pt x="43604" y="0"/>
                  </a:cubicBezTo>
                  <a:cubicBezTo>
                    <a:pt x="67680" y="0"/>
                    <a:pt x="87209" y="19322"/>
                    <a:pt x="87209" y="43191"/>
                  </a:cubicBezTo>
                  <a:cubicBezTo>
                    <a:pt x="87209" y="67060"/>
                    <a:pt x="67680" y="86486"/>
                    <a:pt x="43604" y="86486"/>
                  </a:cubicBezTo>
                  <a:cubicBezTo>
                    <a:pt x="19529" y="86486"/>
                    <a:pt x="0" y="67163"/>
                    <a:pt x="0" y="43191"/>
                  </a:cubicBez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6CEF62B-C4BC-4D2E-92F1-61D9F9590C05}"/>
                </a:ext>
              </a:extLst>
            </p:cNvPr>
            <p:cNvSpPr/>
            <p:nvPr/>
          </p:nvSpPr>
          <p:spPr>
            <a:xfrm>
              <a:off x="11019164" y="3759274"/>
              <a:ext cx="880335" cy="607879"/>
            </a:xfrm>
            <a:custGeom>
              <a:avLst/>
              <a:gdLst>
                <a:gd name="connsiteX0" fmla="*/ 0 w 880335"/>
                <a:gd name="connsiteY0" fmla="*/ 380661 h 607879"/>
                <a:gd name="connsiteX1" fmla="*/ 0 w 880335"/>
                <a:gd name="connsiteY1" fmla="*/ 380661 h 607879"/>
                <a:gd name="connsiteX2" fmla="*/ 143006 w 880335"/>
                <a:gd name="connsiteY2" fmla="*/ 26659 h 607879"/>
                <a:gd name="connsiteX3" fmla="*/ 347182 w 880335"/>
                <a:gd name="connsiteY3" fmla="*/ 0 h 607879"/>
                <a:gd name="connsiteX4" fmla="*/ 487398 w 880335"/>
                <a:gd name="connsiteY4" fmla="*/ 0 h 607879"/>
                <a:gd name="connsiteX5" fmla="*/ 838817 w 880335"/>
                <a:gd name="connsiteY5" fmla="*/ 567168 h 607879"/>
                <a:gd name="connsiteX6" fmla="*/ 838817 w 880335"/>
                <a:gd name="connsiteY6" fmla="*/ 567168 h 607879"/>
                <a:gd name="connsiteX7" fmla="*/ 812779 w 880335"/>
                <a:gd name="connsiteY7" fmla="*/ 607879 h 607879"/>
                <a:gd name="connsiteX8" fmla="*/ 227012 w 880335"/>
                <a:gd name="connsiteY8" fmla="*/ 607879 h 607879"/>
                <a:gd name="connsiteX9" fmla="*/ 0 w 880335"/>
                <a:gd name="connsiteY9" fmla="*/ 380661 h 60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0335" h="607879">
                  <a:moveTo>
                    <a:pt x="0" y="380661"/>
                  </a:moveTo>
                  <a:lnTo>
                    <a:pt x="0" y="380661"/>
                  </a:lnTo>
                  <a:cubicBezTo>
                    <a:pt x="0" y="243131"/>
                    <a:pt x="54557" y="118414"/>
                    <a:pt x="143006" y="26659"/>
                  </a:cubicBezTo>
                  <a:cubicBezTo>
                    <a:pt x="208413" y="9300"/>
                    <a:pt x="276919" y="0"/>
                    <a:pt x="347182" y="0"/>
                  </a:cubicBezTo>
                  <a:lnTo>
                    <a:pt x="487398" y="0"/>
                  </a:lnTo>
                  <a:cubicBezTo>
                    <a:pt x="778680" y="0"/>
                    <a:pt x="968494" y="306264"/>
                    <a:pt x="838817" y="567168"/>
                  </a:cubicBezTo>
                  <a:lnTo>
                    <a:pt x="838817" y="567168"/>
                  </a:lnTo>
                  <a:cubicBezTo>
                    <a:pt x="831584" y="581841"/>
                    <a:pt x="822802" y="595377"/>
                    <a:pt x="812779" y="607879"/>
                  </a:cubicBezTo>
                  <a:lnTo>
                    <a:pt x="227012" y="607879"/>
                  </a:lnTo>
                  <a:cubicBezTo>
                    <a:pt x="101675" y="607879"/>
                    <a:pt x="0" y="506101"/>
                    <a:pt x="0" y="380661"/>
                  </a:cubicBezTo>
                  <a:close/>
                </a:path>
              </a:pathLst>
            </a:custGeom>
            <a:solidFill>
              <a:srgbClr val="7C5732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0E16BFF-7074-44AE-9DC5-69E01F61488C}"/>
                </a:ext>
              </a:extLst>
            </p:cNvPr>
            <p:cNvSpPr/>
            <p:nvPr/>
          </p:nvSpPr>
          <p:spPr>
            <a:xfrm>
              <a:off x="11742682" y="3889054"/>
              <a:ext cx="49981" cy="361544"/>
            </a:xfrm>
            <a:custGeom>
              <a:avLst/>
              <a:gdLst>
                <a:gd name="connsiteX0" fmla="*/ 27884 w 49981"/>
                <a:gd name="connsiteY0" fmla="*/ 0 h 361544"/>
                <a:gd name="connsiteX1" fmla="*/ 24991 w 49981"/>
                <a:gd name="connsiteY1" fmla="*/ 159229 h 361544"/>
                <a:gd name="connsiteX2" fmla="*/ 24991 w 49981"/>
                <a:gd name="connsiteY2" fmla="*/ 159229 h 361544"/>
                <a:gd name="connsiteX3" fmla="*/ 22098 w 49981"/>
                <a:gd name="connsiteY3" fmla="*/ 318457 h 361544"/>
                <a:gd name="connsiteX4" fmla="*/ 22098 w 49981"/>
                <a:gd name="connsiteY4" fmla="*/ 318457 h 361544"/>
                <a:gd name="connsiteX5" fmla="*/ 40180 w 49981"/>
                <a:gd name="connsiteY5" fmla="*/ 361545 h 361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981" h="361544">
                  <a:moveTo>
                    <a:pt x="27884" y="0"/>
                  </a:moveTo>
                  <a:cubicBezTo>
                    <a:pt x="58366" y="48771"/>
                    <a:pt x="57229" y="110768"/>
                    <a:pt x="24991" y="159229"/>
                  </a:cubicBezTo>
                  <a:lnTo>
                    <a:pt x="24991" y="159229"/>
                  </a:lnTo>
                  <a:cubicBezTo>
                    <a:pt x="-7248" y="207586"/>
                    <a:pt x="-8384" y="269583"/>
                    <a:pt x="22098" y="318457"/>
                  </a:cubicBezTo>
                  <a:lnTo>
                    <a:pt x="22098" y="318457"/>
                  </a:lnTo>
                  <a:cubicBezTo>
                    <a:pt x="30571" y="331993"/>
                    <a:pt x="36564" y="346562"/>
                    <a:pt x="40180" y="361545"/>
                  </a:cubicBezTo>
                </a:path>
              </a:pathLst>
            </a:custGeom>
            <a:noFill/>
            <a:ln w="24290" cap="rnd">
              <a:solidFill>
                <a:srgbClr val="A323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0D23B59E-ADD4-4A37-942D-00B259F7FF34}"/>
                </a:ext>
              </a:extLst>
            </p:cNvPr>
            <p:cNvSpPr/>
            <p:nvPr/>
          </p:nvSpPr>
          <p:spPr>
            <a:xfrm>
              <a:off x="11782552" y="3831901"/>
              <a:ext cx="261833" cy="54156"/>
            </a:xfrm>
            <a:custGeom>
              <a:avLst/>
              <a:gdLst>
                <a:gd name="connsiteX0" fmla="*/ 0 w 261833"/>
                <a:gd name="connsiteY0" fmla="*/ 54156 h 54156"/>
                <a:gd name="connsiteX1" fmla="*/ 202730 w 261833"/>
                <a:gd name="connsiteY1" fmla="*/ 1562 h 54156"/>
                <a:gd name="connsiteX2" fmla="*/ 261833 w 261833"/>
                <a:gd name="connsiteY2" fmla="*/ 35144 h 54156"/>
                <a:gd name="connsiteX3" fmla="*/ 261833 w 261833"/>
                <a:gd name="connsiteY3" fmla="*/ 35144 h 5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1833" h="54156">
                  <a:moveTo>
                    <a:pt x="0" y="54156"/>
                  </a:moveTo>
                  <a:lnTo>
                    <a:pt x="202730" y="1562"/>
                  </a:lnTo>
                  <a:cubicBezTo>
                    <a:pt x="228355" y="-5051"/>
                    <a:pt x="254910" y="9932"/>
                    <a:pt x="261833" y="35144"/>
                  </a:cubicBezTo>
                  <a:lnTo>
                    <a:pt x="261833" y="35144"/>
                  </a:lnTo>
                </a:path>
              </a:pathLst>
            </a:custGeom>
            <a:noFill/>
            <a:ln w="24290" cap="rnd">
              <a:solidFill>
                <a:srgbClr val="A3233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26D2EEFE-C39B-4133-BDF3-B95BF1ABAB41}"/>
                </a:ext>
              </a:extLst>
            </p:cNvPr>
            <p:cNvSpPr/>
            <p:nvPr/>
          </p:nvSpPr>
          <p:spPr>
            <a:xfrm>
              <a:off x="11576242" y="3588680"/>
              <a:ext cx="207343" cy="299134"/>
            </a:xfrm>
            <a:custGeom>
              <a:avLst/>
              <a:gdLst>
                <a:gd name="connsiteX0" fmla="*/ 19493 w 207343"/>
                <a:gd name="connsiteY0" fmla="*/ 17048 h 299134"/>
                <a:gd name="connsiteX1" fmla="*/ 19493 w 207343"/>
                <a:gd name="connsiteY1" fmla="*/ 17048 h 299134"/>
                <a:gd name="connsiteX2" fmla="*/ 123028 w 207343"/>
                <a:gd name="connsiteY2" fmla="*/ 42880 h 299134"/>
                <a:gd name="connsiteX3" fmla="*/ 207344 w 207343"/>
                <a:gd name="connsiteY3" fmla="*/ 299134 h 299134"/>
                <a:gd name="connsiteX4" fmla="*/ 17427 w 207343"/>
                <a:gd name="connsiteY4" fmla="*/ 104257 h 299134"/>
                <a:gd name="connsiteX5" fmla="*/ 19493 w 207343"/>
                <a:gd name="connsiteY5" fmla="*/ 17048 h 29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343" h="299134">
                  <a:moveTo>
                    <a:pt x="19493" y="17048"/>
                  </a:moveTo>
                  <a:lnTo>
                    <a:pt x="19493" y="17048"/>
                  </a:lnTo>
                  <a:cubicBezTo>
                    <a:pt x="53075" y="-14363"/>
                    <a:pt x="108665" y="-414"/>
                    <a:pt x="123028" y="42880"/>
                  </a:cubicBezTo>
                  <a:lnTo>
                    <a:pt x="207344" y="299134"/>
                  </a:lnTo>
                  <a:lnTo>
                    <a:pt x="17427" y="104257"/>
                  </a:lnTo>
                  <a:cubicBezTo>
                    <a:pt x="-6545" y="79562"/>
                    <a:pt x="-5719" y="40504"/>
                    <a:pt x="19493" y="17048"/>
                  </a:cubicBezTo>
                  <a:close/>
                </a:path>
              </a:pathLst>
            </a:custGeom>
            <a:noFill/>
            <a:ln w="24290" cap="flat">
              <a:solidFill>
                <a:srgbClr val="A3233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7BD65615-9328-4161-BE24-75CFBA9255E8}"/>
                </a:ext>
              </a:extLst>
            </p:cNvPr>
            <p:cNvSpPr/>
            <p:nvPr/>
          </p:nvSpPr>
          <p:spPr>
            <a:xfrm>
              <a:off x="11792988" y="3901350"/>
              <a:ext cx="228045" cy="349352"/>
            </a:xfrm>
            <a:custGeom>
              <a:avLst/>
              <a:gdLst>
                <a:gd name="connsiteX0" fmla="*/ 0 w 228045"/>
                <a:gd name="connsiteY0" fmla="*/ 0 h 349352"/>
                <a:gd name="connsiteX1" fmla="*/ 79769 w 228045"/>
                <a:gd name="connsiteY1" fmla="*/ 137840 h 349352"/>
                <a:gd name="connsiteX2" fmla="*/ 79769 w 228045"/>
                <a:gd name="connsiteY2" fmla="*/ 137840 h 349352"/>
                <a:gd name="connsiteX3" fmla="*/ 159539 w 228045"/>
                <a:gd name="connsiteY3" fmla="*/ 275679 h 349352"/>
                <a:gd name="connsiteX4" fmla="*/ 159539 w 228045"/>
                <a:gd name="connsiteY4" fmla="*/ 275679 h 349352"/>
                <a:gd name="connsiteX5" fmla="*/ 228045 w 228045"/>
                <a:gd name="connsiteY5" fmla="*/ 349352 h 34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045" h="349352">
                  <a:moveTo>
                    <a:pt x="0" y="0"/>
                  </a:moveTo>
                  <a:cubicBezTo>
                    <a:pt x="51767" y="26762"/>
                    <a:pt x="82766" y="80492"/>
                    <a:pt x="79769" y="137840"/>
                  </a:cubicBezTo>
                  <a:lnTo>
                    <a:pt x="79769" y="137840"/>
                  </a:lnTo>
                  <a:cubicBezTo>
                    <a:pt x="76670" y="195187"/>
                    <a:pt x="107771" y="248917"/>
                    <a:pt x="159539" y="275679"/>
                  </a:cubicBezTo>
                  <a:lnTo>
                    <a:pt x="159539" y="275679"/>
                  </a:lnTo>
                  <a:cubicBezTo>
                    <a:pt x="191054" y="292005"/>
                    <a:pt x="214923" y="318354"/>
                    <a:pt x="228045" y="349352"/>
                  </a:cubicBezTo>
                </a:path>
              </a:pathLst>
            </a:custGeom>
            <a:noFill/>
            <a:ln w="24290" cap="rnd">
              <a:solidFill>
                <a:srgbClr val="A323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3C00C37B-D3E5-4510-A901-8D11E000D5C1}"/>
                </a:ext>
              </a:extLst>
            </p:cNvPr>
            <p:cNvSpPr/>
            <p:nvPr/>
          </p:nvSpPr>
          <p:spPr>
            <a:xfrm>
              <a:off x="11782552" y="3867149"/>
              <a:ext cx="263659" cy="59293"/>
            </a:xfrm>
            <a:custGeom>
              <a:avLst/>
              <a:gdLst>
                <a:gd name="connsiteX0" fmla="*/ 261936 w 263659"/>
                <a:gd name="connsiteY0" fmla="*/ 0 h 59293"/>
                <a:gd name="connsiteX1" fmla="*/ 206553 w 263659"/>
                <a:gd name="connsiteY1" fmla="*/ 58380 h 59293"/>
                <a:gd name="connsiteX2" fmla="*/ 0 w 263659"/>
                <a:gd name="connsiteY2" fmla="*/ 18909 h 59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3659" h="59293">
                  <a:moveTo>
                    <a:pt x="261936" y="0"/>
                  </a:moveTo>
                  <a:cubicBezTo>
                    <a:pt x="271236" y="33685"/>
                    <a:pt x="241478" y="65097"/>
                    <a:pt x="206553" y="58380"/>
                  </a:cubicBezTo>
                  <a:lnTo>
                    <a:pt x="0" y="18909"/>
                  </a:lnTo>
                </a:path>
              </a:pathLst>
            </a:custGeom>
            <a:noFill/>
            <a:ln w="24290" cap="rnd">
              <a:solidFill>
                <a:srgbClr val="A3233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DDEED89E-558B-40E8-A12F-7EDAFD0F04DB}"/>
                </a:ext>
              </a:extLst>
            </p:cNvPr>
            <p:cNvSpPr/>
            <p:nvPr/>
          </p:nvSpPr>
          <p:spPr>
            <a:xfrm>
              <a:off x="11120808" y="3910815"/>
              <a:ext cx="291974" cy="291984"/>
            </a:xfrm>
            <a:custGeom>
              <a:avLst/>
              <a:gdLst>
                <a:gd name="connsiteX0" fmla="*/ 16047 w 291974"/>
                <a:gd name="connsiteY0" fmla="*/ 228603 h 291984"/>
                <a:gd name="connsiteX1" fmla="*/ 198628 w 291974"/>
                <a:gd name="connsiteY1" fmla="*/ 290703 h 291984"/>
                <a:gd name="connsiteX2" fmla="*/ 228593 w 291974"/>
                <a:gd name="connsiteY2" fmla="*/ 275927 h 291984"/>
                <a:gd name="connsiteX3" fmla="*/ 290693 w 291974"/>
                <a:gd name="connsiteY3" fmla="*/ 93346 h 291984"/>
                <a:gd name="connsiteX4" fmla="*/ 275917 w 291974"/>
                <a:gd name="connsiteY4" fmla="*/ 63381 h 291984"/>
                <a:gd name="connsiteX5" fmla="*/ 93336 w 291974"/>
                <a:gd name="connsiteY5" fmla="*/ 1281 h 291984"/>
                <a:gd name="connsiteX6" fmla="*/ 63371 w 291974"/>
                <a:gd name="connsiteY6" fmla="*/ 16057 h 291984"/>
                <a:gd name="connsiteX7" fmla="*/ 1271 w 291974"/>
                <a:gd name="connsiteY7" fmla="*/ 198638 h 291984"/>
                <a:gd name="connsiteX8" fmla="*/ 16047 w 291974"/>
                <a:gd name="connsiteY8" fmla="*/ 228603 h 29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974" h="291984">
                  <a:moveTo>
                    <a:pt x="16047" y="228603"/>
                  </a:moveTo>
                  <a:lnTo>
                    <a:pt x="198628" y="290703"/>
                  </a:lnTo>
                  <a:cubicBezTo>
                    <a:pt x="211027" y="294940"/>
                    <a:pt x="224460" y="288326"/>
                    <a:pt x="228593" y="275927"/>
                  </a:cubicBezTo>
                  <a:lnTo>
                    <a:pt x="290693" y="93346"/>
                  </a:lnTo>
                  <a:cubicBezTo>
                    <a:pt x="294929" y="80947"/>
                    <a:pt x="288316" y="67514"/>
                    <a:pt x="275917" y="63381"/>
                  </a:cubicBezTo>
                  <a:lnTo>
                    <a:pt x="93336" y="1281"/>
                  </a:lnTo>
                  <a:cubicBezTo>
                    <a:pt x="80937" y="-2955"/>
                    <a:pt x="67504" y="3658"/>
                    <a:pt x="63371" y="16057"/>
                  </a:cubicBezTo>
                  <a:lnTo>
                    <a:pt x="1271" y="198638"/>
                  </a:lnTo>
                  <a:cubicBezTo>
                    <a:pt x="-2966" y="210934"/>
                    <a:pt x="3751" y="224367"/>
                    <a:pt x="16047" y="228603"/>
                  </a:cubicBezTo>
                  <a:close/>
                </a:path>
              </a:pathLst>
            </a:custGeom>
            <a:solidFill>
              <a:srgbClr val="406282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18910DF-8574-4597-B688-0264A3646E3D}"/>
                </a:ext>
              </a:extLst>
            </p:cNvPr>
            <p:cNvSpPr/>
            <p:nvPr/>
          </p:nvSpPr>
          <p:spPr>
            <a:xfrm>
              <a:off x="11156487" y="3955804"/>
              <a:ext cx="31928" cy="10849"/>
            </a:xfrm>
            <a:custGeom>
              <a:avLst/>
              <a:gdLst>
                <a:gd name="connsiteX0" fmla="*/ 31929 w 31928"/>
                <a:gd name="connsiteY0" fmla="*/ 10849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9" y="10849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57634D14-F60F-4150-8B35-C4C26D6ECE01}"/>
                </a:ext>
              </a:extLst>
            </p:cNvPr>
            <p:cNvSpPr/>
            <p:nvPr/>
          </p:nvSpPr>
          <p:spPr>
            <a:xfrm>
              <a:off x="11137165" y="4012634"/>
              <a:ext cx="31928" cy="10849"/>
            </a:xfrm>
            <a:custGeom>
              <a:avLst/>
              <a:gdLst>
                <a:gd name="connsiteX0" fmla="*/ 31928 w 31928"/>
                <a:gd name="connsiteY0" fmla="*/ 10849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8" y="10849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CF4F7418-1A85-4B71-9851-54C4DE8BE7ED}"/>
                </a:ext>
              </a:extLst>
            </p:cNvPr>
            <p:cNvSpPr/>
            <p:nvPr/>
          </p:nvSpPr>
          <p:spPr>
            <a:xfrm>
              <a:off x="11117843" y="4069465"/>
              <a:ext cx="31928" cy="10849"/>
            </a:xfrm>
            <a:custGeom>
              <a:avLst/>
              <a:gdLst>
                <a:gd name="connsiteX0" fmla="*/ 31928 w 31928"/>
                <a:gd name="connsiteY0" fmla="*/ 10849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8" y="10849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5D5610F-B14A-4A23-9D1B-70BB6DE61FC1}"/>
                </a:ext>
              </a:extLst>
            </p:cNvPr>
            <p:cNvSpPr/>
            <p:nvPr/>
          </p:nvSpPr>
          <p:spPr>
            <a:xfrm>
              <a:off x="11383912" y="4033197"/>
              <a:ext cx="31928" cy="10849"/>
            </a:xfrm>
            <a:custGeom>
              <a:avLst/>
              <a:gdLst>
                <a:gd name="connsiteX0" fmla="*/ 31928 w 31928"/>
                <a:gd name="connsiteY0" fmla="*/ 10850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8" y="10850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4408219-0935-4D05-B1C7-DF239BF9C4B0}"/>
                </a:ext>
              </a:extLst>
            </p:cNvPr>
            <p:cNvSpPr/>
            <p:nvPr/>
          </p:nvSpPr>
          <p:spPr>
            <a:xfrm>
              <a:off x="11364590" y="4090027"/>
              <a:ext cx="31928" cy="10849"/>
            </a:xfrm>
            <a:custGeom>
              <a:avLst/>
              <a:gdLst>
                <a:gd name="connsiteX0" fmla="*/ 31928 w 31928"/>
                <a:gd name="connsiteY0" fmla="*/ 10850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8" y="10850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C679EA0-4BDB-4914-B025-39A618208D77}"/>
                </a:ext>
              </a:extLst>
            </p:cNvPr>
            <p:cNvSpPr/>
            <p:nvPr/>
          </p:nvSpPr>
          <p:spPr>
            <a:xfrm>
              <a:off x="11345268" y="4146858"/>
              <a:ext cx="31928" cy="10849"/>
            </a:xfrm>
            <a:custGeom>
              <a:avLst/>
              <a:gdLst>
                <a:gd name="connsiteX0" fmla="*/ 31928 w 31928"/>
                <a:gd name="connsiteY0" fmla="*/ 10850 h 10849"/>
                <a:gd name="connsiteX1" fmla="*/ 0 w 31928"/>
                <a:gd name="connsiteY1" fmla="*/ 0 h 1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28" h="10849">
                  <a:moveTo>
                    <a:pt x="31928" y="10850"/>
                  </a:moveTo>
                  <a:lnTo>
                    <a:pt x="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D5415CE-35DA-4E7E-9E0D-A0603BAE297C}"/>
                </a:ext>
              </a:extLst>
            </p:cNvPr>
            <p:cNvSpPr/>
            <p:nvPr/>
          </p:nvSpPr>
          <p:spPr>
            <a:xfrm>
              <a:off x="11356944" y="3946401"/>
              <a:ext cx="10746" cy="31928"/>
            </a:xfrm>
            <a:custGeom>
              <a:avLst/>
              <a:gdLst>
                <a:gd name="connsiteX0" fmla="*/ 0 w 10746"/>
                <a:gd name="connsiteY0" fmla="*/ 31928 h 31928"/>
                <a:gd name="connsiteX1" fmla="*/ 10746 w 10746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46" h="31928">
                  <a:moveTo>
                    <a:pt x="0" y="31928"/>
                  </a:moveTo>
                  <a:lnTo>
                    <a:pt x="10746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885582BF-A017-421A-B81C-79B80E954847}"/>
                </a:ext>
              </a:extLst>
            </p:cNvPr>
            <p:cNvSpPr/>
            <p:nvPr/>
          </p:nvSpPr>
          <p:spPr>
            <a:xfrm>
              <a:off x="11300113" y="3927079"/>
              <a:ext cx="10849" cy="31928"/>
            </a:xfrm>
            <a:custGeom>
              <a:avLst/>
              <a:gdLst>
                <a:gd name="connsiteX0" fmla="*/ 0 w 10849"/>
                <a:gd name="connsiteY0" fmla="*/ 31928 h 31928"/>
                <a:gd name="connsiteX1" fmla="*/ 10849 w 10849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49" h="31928">
                  <a:moveTo>
                    <a:pt x="0" y="31928"/>
                  </a:moveTo>
                  <a:lnTo>
                    <a:pt x="10849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2D9B979-05BA-499C-BCFB-2293BFDA2A9C}"/>
                </a:ext>
              </a:extLst>
            </p:cNvPr>
            <p:cNvSpPr/>
            <p:nvPr/>
          </p:nvSpPr>
          <p:spPr>
            <a:xfrm>
              <a:off x="11243283" y="3907756"/>
              <a:ext cx="10849" cy="31928"/>
            </a:xfrm>
            <a:custGeom>
              <a:avLst/>
              <a:gdLst>
                <a:gd name="connsiteX0" fmla="*/ 0 w 10849"/>
                <a:gd name="connsiteY0" fmla="*/ 31928 h 31928"/>
                <a:gd name="connsiteX1" fmla="*/ 10849 w 10849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49" h="31928">
                  <a:moveTo>
                    <a:pt x="0" y="31928"/>
                  </a:moveTo>
                  <a:lnTo>
                    <a:pt x="10849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C9A3A32-0A8E-4838-9936-434126425FBA}"/>
                </a:ext>
              </a:extLst>
            </p:cNvPr>
            <p:cNvSpPr/>
            <p:nvPr/>
          </p:nvSpPr>
          <p:spPr>
            <a:xfrm>
              <a:off x="11279551" y="4173826"/>
              <a:ext cx="10849" cy="31928"/>
            </a:xfrm>
            <a:custGeom>
              <a:avLst/>
              <a:gdLst>
                <a:gd name="connsiteX0" fmla="*/ 0 w 10849"/>
                <a:gd name="connsiteY0" fmla="*/ 31928 h 31928"/>
                <a:gd name="connsiteX1" fmla="*/ 10850 w 10849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49" h="31928">
                  <a:moveTo>
                    <a:pt x="0" y="31928"/>
                  </a:moveTo>
                  <a:lnTo>
                    <a:pt x="1085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554F7F1-945B-45EB-AB16-2434DA1C674B}"/>
                </a:ext>
              </a:extLst>
            </p:cNvPr>
            <p:cNvSpPr/>
            <p:nvPr/>
          </p:nvSpPr>
          <p:spPr>
            <a:xfrm>
              <a:off x="11222721" y="4154504"/>
              <a:ext cx="10849" cy="31928"/>
            </a:xfrm>
            <a:custGeom>
              <a:avLst/>
              <a:gdLst>
                <a:gd name="connsiteX0" fmla="*/ 0 w 10849"/>
                <a:gd name="connsiteY0" fmla="*/ 31928 h 31928"/>
                <a:gd name="connsiteX1" fmla="*/ 10850 w 10849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49" h="31928">
                  <a:moveTo>
                    <a:pt x="0" y="31928"/>
                  </a:moveTo>
                  <a:lnTo>
                    <a:pt x="1085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0500BDF7-63C3-46A6-B542-BB891B8FB5F9}"/>
                </a:ext>
              </a:extLst>
            </p:cNvPr>
            <p:cNvSpPr/>
            <p:nvPr/>
          </p:nvSpPr>
          <p:spPr>
            <a:xfrm>
              <a:off x="11165890" y="4135181"/>
              <a:ext cx="10849" cy="31928"/>
            </a:xfrm>
            <a:custGeom>
              <a:avLst/>
              <a:gdLst>
                <a:gd name="connsiteX0" fmla="*/ 0 w 10849"/>
                <a:gd name="connsiteY0" fmla="*/ 31928 h 31928"/>
                <a:gd name="connsiteX1" fmla="*/ 10850 w 10849"/>
                <a:gd name="connsiteY1" fmla="*/ 0 h 3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49" h="31928">
                  <a:moveTo>
                    <a:pt x="0" y="31928"/>
                  </a:moveTo>
                  <a:lnTo>
                    <a:pt x="10850" y="0"/>
                  </a:lnTo>
                </a:path>
              </a:pathLst>
            </a:custGeom>
            <a:ln w="14162" cap="rnd">
              <a:solidFill>
                <a:srgbClr val="34477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9E7B2268-9C15-469E-948B-83D818894A1B}"/>
                </a:ext>
              </a:extLst>
            </p:cNvPr>
            <p:cNvSpPr/>
            <p:nvPr/>
          </p:nvSpPr>
          <p:spPr>
            <a:xfrm>
              <a:off x="8659760" y="4481124"/>
              <a:ext cx="3018224" cy="882525"/>
            </a:xfrm>
            <a:custGeom>
              <a:avLst/>
              <a:gdLst>
                <a:gd name="connsiteX0" fmla="*/ 51055 w 3018224"/>
                <a:gd name="connsiteY0" fmla="*/ 544642 h 882525"/>
                <a:gd name="connsiteX1" fmla="*/ 635169 w 3018224"/>
                <a:gd name="connsiteY1" fmla="*/ 544642 h 882525"/>
                <a:gd name="connsiteX2" fmla="*/ 635169 w 3018224"/>
                <a:gd name="connsiteY2" fmla="*/ 601680 h 882525"/>
                <a:gd name="connsiteX3" fmla="*/ 793364 w 3018224"/>
                <a:gd name="connsiteY3" fmla="*/ 687649 h 882525"/>
                <a:gd name="connsiteX4" fmla="*/ 1047345 w 3018224"/>
                <a:gd name="connsiteY4" fmla="*/ 825591 h 882525"/>
                <a:gd name="connsiteX5" fmla="*/ 1244805 w 3018224"/>
                <a:gd name="connsiteY5" fmla="*/ 825591 h 882525"/>
                <a:gd name="connsiteX6" fmla="*/ 1684776 w 3018224"/>
                <a:gd name="connsiteY6" fmla="*/ 551875 h 882525"/>
                <a:gd name="connsiteX7" fmla="*/ 1765061 w 3018224"/>
                <a:gd name="connsiteY7" fmla="*/ 388824 h 882525"/>
                <a:gd name="connsiteX8" fmla="*/ 1713914 w 3018224"/>
                <a:gd name="connsiteY8" fmla="*/ 363612 h 882525"/>
                <a:gd name="connsiteX9" fmla="*/ 1713914 w 3018224"/>
                <a:gd name="connsiteY9" fmla="*/ 363612 h 882525"/>
                <a:gd name="connsiteX10" fmla="*/ 2298338 w 3018224"/>
                <a:gd name="connsiteY10" fmla="*/ 0 h 882525"/>
                <a:gd name="connsiteX11" fmla="*/ 3018224 w 3018224"/>
                <a:gd name="connsiteY11" fmla="*/ 0 h 882525"/>
                <a:gd name="connsiteX12" fmla="*/ 2964597 w 3018224"/>
                <a:gd name="connsiteY12" fmla="*/ 113971 h 882525"/>
                <a:gd name="connsiteX13" fmla="*/ 2298338 w 3018224"/>
                <a:gd name="connsiteY13" fmla="*/ 113971 h 882525"/>
                <a:gd name="connsiteX14" fmla="*/ 1816209 w 3018224"/>
                <a:gd name="connsiteY14" fmla="*/ 413932 h 882525"/>
                <a:gd name="connsiteX15" fmla="*/ 1735923 w 3018224"/>
                <a:gd name="connsiteY15" fmla="*/ 576984 h 882525"/>
                <a:gd name="connsiteX16" fmla="*/ 1244805 w 3018224"/>
                <a:gd name="connsiteY16" fmla="*/ 882525 h 882525"/>
                <a:gd name="connsiteX17" fmla="*/ 1047241 w 3018224"/>
                <a:gd name="connsiteY17" fmla="*/ 882525 h 882525"/>
                <a:gd name="connsiteX18" fmla="*/ 745523 w 3018224"/>
                <a:gd name="connsiteY18" fmla="*/ 718647 h 882525"/>
                <a:gd name="connsiteX19" fmla="*/ 635169 w 3018224"/>
                <a:gd name="connsiteY19" fmla="*/ 658717 h 882525"/>
                <a:gd name="connsiteX20" fmla="*/ 130825 w 3018224"/>
                <a:gd name="connsiteY20" fmla="*/ 658717 h 882525"/>
                <a:gd name="connsiteX21" fmla="*/ 67381 w 3018224"/>
                <a:gd name="connsiteY21" fmla="*/ 646524 h 882525"/>
                <a:gd name="connsiteX22" fmla="*/ 50952 w 3018224"/>
                <a:gd name="connsiteY22" fmla="*/ 646524 h 882525"/>
                <a:gd name="connsiteX23" fmla="*/ 2388 w 3018224"/>
                <a:gd name="connsiteY23" fmla="*/ 611082 h 882525"/>
                <a:gd name="connsiteX24" fmla="*/ 51055 w 3018224"/>
                <a:gd name="connsiteY24" fmla="*/ 544642 h 88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18224" h="882525">
                  <a:moveTo>
                    <a:pt x="51055" y="544642"/>
                  </a:moveTo>
                  <a:lnTo>
                    <a:pt x="635169" y="544642"/>
                  </a:lnTo>
                  <a:lnTo>
                    <a:pt x="635169" y="601680"/>
                  </a:lnTo>
                  <a:cubicBezTo>
                    <a:pt x="699336" y="601680"/>
                    <a:pt x="758439" y="633814"/>
                    <a:pt x="793364" y="687649"/>
                  </a:cubicBezTo>
                  <a:cubicBezTo>
                    <a:pt x="849368" y="774031"/>
                    <a:pt x="944327" y="825591"/>
                    <a:pt x="1047345" y="825591"/>
                  </a:cubicBezTo>
                  <a:lnTo>
                    <a:pt x="1244805" y="825591"/>
                  </a:lnTo>
                  <a:cubicBezTo>
                    <a:pt x="1433068" y="825591"/>
                    <a:pt x="1601596" y="720713"/>
                    <a:pt x="1684776" y="551875"/>
                  </a:cubicBezTo>
                  <a:lnTo>
                    <a:pt x="1765061" y="388824"/>
                  </a:lnTo>
                  <a:lnTo>
                    <a:pt x="1713914" y="363612"/>
                  </a:lnTo>
                  <a:lnTo>
                    <a:pt x="1713914" y="363612"/>
                  </a:lnTo>
                  <a:cubicBezTo>
                    <a:pt x="1823545" y="140940"/>
                    <a:pt x="2050144" y="0"/>
                    <a:pt x="2298338" y="0"/>
                  </a:cubicBezTo>
                  <a:lnTo>
                    <a:pt x="3018224" y="0"/>
                  </a:lnTo>
                  <a:lnTo>
                    <a:pt x="2964597" y="113971"/>
                  </a:lnTo>
                  <a:lnTo>
                    <a:pt x="2298338" y="113971"/>
                  </a:lnTo>
                  <a:cubicBezTo>
                    <a:pt x="2092095" y="113971"/>
                    <a:pt x="1907344" y="228975"/>
                    <a:pt x="1816209" y="413932"/>
                  </a:cubicBezTo>
                  <a:lnTo>
                    <a:pt x="1735923" y="576984"/>
                  </a:lnTo>
                  <a:cubicBezTo>
                    <a:pt x="1643134" y="765455"/>
                    <a:pt x="1454871" y="882525"/>
                    <a:pt x="1244805" y="882525"/>
                  </a:cubicBezTo>
                  <a:lnTo>
                    <a:pt x="1047241" y="882525"/>
                  </a:lnTo>
                  <a:cubicBezTo>
                    <a:pt x="924901" y="882525"/>
                    <a:pt x="812067" y="821252"/>
                    <a:pt x="745523" y="718647"/>
                  </a:cubicBezTo>
                  <a:cubicBezTo>
                    <a:pt x="721138" y="681139"/>
                    <a:pt x="679910" y="658717"/>
                    <a:pt x="635169" y="658717"/>
                  </a:cubicBezTo>
                  <a:lnTo>
                    <a:pt x="130825" y="658717"/>
                  </a:lnTo>
                  <a:cubicBezTo>
                    <a:pt x="111399" y="650967"/>
                    <a:pt x="90113" y="646524"/>
                    <a:pt x="67381" y="646524"/>
                  </a:cubicBezTo>
                  <a:lnTo>
                    <a:pt x="50952" y="646524"/>
                  </a:lnTo>
                  <a:cubicBezTo>
                    <a:pt x="28840" y="646524"/>
                    <a:pt x="9207" y="632161"/>
                    <a:pt x="2388" y="611082"/>
                  </a:cubicBezTo>
                  <a:cubicBezTo>
                    <a:pt x="-7945" y="578224"/>
                    <a:pt x="16544" y="544642"/>
                    <a:pt x="51055" y="544642"/>
                  </a:cubicBez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132B4415-09AD-49BE-87E5-ADED504598A5}"/>
                </a:ext>
              </a:extLst>
            </p:cNvPr>
            <p:cNvSpPr/>
            <p:nvPr/>
          </p:nvSpPr>
          <p:spPr>
            <a:xfrm>
              <a:off x="8657188" y="5025766"/>
              <a:ext cx="843777" cy="111904"/>
            </a:xfrm>
            <a:custGeom>
              <a:avLst/>
              <a:gdLst>
                <a:gd name="connsiteX0" fmla="*/ 0 w 843777"/>
                <a:gd name="connsiteY0" fmla="*/ 0 h 111904"/>
                <a:gd name="connsiteX1" fmla="*/ 637741 w 843777"/>
                <a:gd name="connsiteY1" fmla="*/ 0 h 111904"/>
                <a:gd name="connsiteX2" fmla="*/ 843777 w 843777"/>
                <a:gd name="connsiteY2" fmla="*/ 111904 h 11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3777" h="111904">
                  <a:moveTo>
                    <a:pt x="0" y="0"/>
                  </a:moveTo>
                  <a:lnTo>
                    <a:pt x="637741" y="0"/>
                  </a:lnTo>
                  <a:cubicBezTo>
                    <a:pt x="720920" y="0"/>
                    <a:pt x="798519" y="42158"/>
                    <a:pt x="843777" y="111904"/>
                  </a:cubicBezTo>
                </a:path>
              </a:pathLst>
            </a:custGeom>
            <a:noFill/>
            <a:ln w="56349" cap="rnd">
              <a:solidFill>
                <a:srgbClr val="DFB73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46B95183-D8D5-42A0-819B-6D7F36BE0E4A}"/>
                </a:ext>
              </a:extLst>
            </p:cNvPr>
            <p:cNvSpPr/>
            <p:nvPr/>
          </p:nvSpPr>
          <p:spPr>
            <a:xfrm>
              <a:off x="10293388" y="4481124"/>
              <a:ext cx="1384596" cy="526663"/>
            </a:xfrm>
            <a:custGeom>
              <a:avLst/>
              <a:gdLst>
                <a:gd name="connsiteX0" fmla="*/ 0 w 1384596"/>
                <a:gd name="connsiteY0" fmla="*/ 526663 h 526663"/>
                <a:gd name="connsiteX1" fmla="*/ 80286 w 1384596"/>
                <a:gd name="connsiteY1" fmla="*/ 363612 h 526663"/>
                <a:gd name="connsiteX2" fmla="*/ 664710 w 1384596"/>
                <a:gd name="connsiteY2" fmla="*/ 0 h 526663"/>
                <a:gd name="connsiteX3" fmla="*/ 1384596 w 1384596"/>
                <a:gd name="connsiteY3" fmla="*/ 0 h 52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4596" h="526663">
                  <a:moveTo>
                    <a:pt x="0" y="526663"/>
                  </a:moveTo>
                  <a:lnTo>
                    <a:pt x="80286" y="363612"/>
                  </a:lnTo>
                  <a:cubicBezTo>
                    <a:pt x="189917" y="140940"/>
                    <a:pt x="416515" y="0"/>
                    <a:pt x="664710" y="0"/>
                  </a:cubicBezTo>
                  <a:lnTo>
                    <a:pt x="1384596" y="0"/>
                  </a:lnTo>
                </a:path>
              </a:pathLst>
            </a:custGeom>
            <a:noFill/>
            <a:ln w="56349" cap="rnd">
              <a:solidFill>
                <a:srgbClr val="DFB73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824EDE07-5418-4D03-81B6-1623219A96E6}"/>
                </a:ext>
              </a:extLst>
            </p:cNvPr>
            <p:cNvSpPr/>
            <p:nvPr/>
          </p:nvSpPr>
          <p:spPr>
            <a:xfrm>
              <a:off x="8398248" y="5477826"/>
              <a:ext cx="3204720" cy="601162"/>
            </a:xfrm>
            <a:custGeom>
              <a:avLst/>
              <a:gdLst>
                <a:gd name="connsiteX0" fmla="*/ 72743 w 3204720"/>
                <a:gd name="connsiteY0" fmla="*/ 0 h 601162"/>
                <a:gd name="connsiteX1" fmla="*/ 0 w 3204720"/>
                <a:gd name="connsiteY1" fmla="*/ 222466 h 601162"/>
                <a:gd name="connsiteX2" fmla="*/ 0 w 3204720"/>
                <a:gd name="connsiteY2" fmla="*/ 222466 h 601162"/>
                <a:gd name="connsiteX3" fmla="*/ 381797 w 3204720"/>
                <a:gd name="connsiteY3" fmla="*/ 601163 h 601162"/>
                <a:gd name="connsiteX4" fmla="*/ 3204721 w 3204720"/>
                <a:gd name="connsiteY4" fmla="*/ 601163 h 60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20" h="601162">
                  <a:moveTo>
                    <a:pt x="72743" y="0"/>
                  </a:moveTo>
                  <a:cubicBezTo>
                    <a:pt x="26969" y="62410"/>
                    <a:pt x="0" y="139286"/>
                    <a:pt x="0" y="222466"/>
                  </a:cubicBezTo>
                  <a:lnTo>
                    <a:pt x="0" y="222466"/>
                  </a:lnTo>
                  <a:cubicBezTo>
                    <a:pt x="0" y="431602"/>
                    <a:pt x="170905" y="601163"/>
                    <a:pt x="381797" y="601163"/>
                  </a:cubicBezTo>
                  <a:lnTo>
                    <a:pt x="3204721" y="601163"/>
                  </a:lnTo>
                </a:path>
              </a:pathLst>
            </a:custGeom>
            <a:noFill/>
            <a:ln w="54656" cap="flat">
              <a:solidFill>
                <a:srgbClr val="57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8CC76FE1-42BA-4FF4-8F57-0725ABBA7478}"/>
                </a:ext>
              </a:extLst>
            </p:cNvPr>
            <p:cNvSpPr/>
            <p:nvPr/>
          </p:nvSpPr>
          <p:spPr>
            <a:xfrm>
              <a:off x="8470991" y="5321594"/>
              <a:ext cx="627821" cy="156231"/>
            </a:xfrm>
            <a:custGeom>
              <a:avLst/>
              <a:gdLst>
                <a:gd name="connsiteX0" fmla="*/ 627821 w 627821"/>
                <a:gd name="connsiteY0" fmla="*/ 0 h 156231"/>
                <a:gd name="connsiteX1" fmla="*/ 309054 w 627821"/>
                <a:gd name="connsiteY1" fmla="*/ 0 h 156231"/>
                <a:gd name="connsiteX2" fmla="*/ 0 w 627821"/>
                <a:gd name="connsiteY2" fmla="*/ 156232 h 15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821" h="156231">
                  <a:moveTo>
                    <a:pt x="627821" y="0"/>
                  </a:moveTo>
                  <a:lnTo>
                    <a:pt x="309054" y="0"/>
                  </a:lnTo>
                  <a:cubicBezTo>
                    <a:pt x="181961" y="0"/>
                    <a:pt x="69436" y="61584"/>
                    <a:pt x="0" y="156232"/>
                  </a:cubicBezTo>
                </a:path>
              </a:pathLst>
            </a:custGeom>
            <a:noFill/>
            <a:ln w="54649" cap="rnd">
              <a:solidFill>
                <a:srgbClr val="57323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64" name="Graphic 1">
            <a:extLst>
              <a:ext uri="{FF2B5EF4-FFF2-40B4-BE49-F238E27FC236}">
                <a16:creationId xmlns:a16="http://schemas.microsoft.com/office/drawing/2014/main" id="{052A0C02-BB65-40E4-B611-91C6F3293A60}"/>
              </a:ext>
            </a:extLst>
          </p:cNvPr>
          <p:cNvGrpSpPr/>
          <p:nvPr/>
        </p:nvGrpSpPr>
        <p:grpSpPr>
          <a:xfrm>
            <a:off x="7543591" y="3629597"/>
            <a:ext cx="1203152" cy="2705335"/>
            <a:chOff x="7686524" y="3629597"/>
            <a:chExt cx="1203152" cy="2705335"/>
          </a:xfrm>
        </p:grpSpPr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35BA91A7-FF75-44EA-A5C4-D9C08309A7A1}"/>
                </a:ext>
              </a:extLst>
            </p:cNvPr>
            <p:cNvSpPr/>
            <p:nvPr/>
          </p:nvSpPr>
          <p:spPr>
            <a:xfrm>
              <a:off x="7887600" y="4397325"/>
              <a:ext cx="358238" cy="396515"/>
            </a:xfrm>
            <a:custGeom>
              <a:avLst/>
              <a:gdLst>
                <a:gd name="connsiteX0" fmla="*/ 0 w 358238"/>
                <a:gd name="connsiteY0" fmla="*/ 2996 h 396515"/>
                <a:gd name="connsiteX1" fmla="*/ 57864 w 358238"/>
                <a:gd name="connsiteY1" fmla="*/ 321660 h 396515"/>
                <a:gd name="connsiteX2" fmla="*/ 124200 w 358238"/>
                <a:gd name="connsiteY2" fmla="*/ 393473 h 396515"/>
                <a:gd name="connsiteX3" fmla="*/ 124200 w 358238"/>
                <a:gd name="connsiteY3" fmla="*/ 393473 h 396515"/>
                <a:gd name="connsiteX4" fmla="*/ 232798 w 358238"/>
                <a:gd name="connsiteY4" fmla="*/ 337160 h 396515"/>
                <a:gd name="connsiteX5" fmla="*/ 358238 w 358238"/>
                <a:gd name="connsiteY5" fmla="*/ 0 h 3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8238" h="396515">
                  <a:moveTo>
                    <a:pt x="0" y="2996"/>
                  </a:moveTo>
                  <a:lnTo>
                    <a:pt x="57864" y="321660"/>
                  </a:lnTo>
                  <a:cubicBezTo>
                    <a:pt x="64167" y="356378"/>
                    <a:pt x="89999" y="384380"/>
                    <a:pt x="124200" y="393473"/>
                  </a:cubicBezTo>
                  <a:lnTo>
                    <a:pt x="124200" y="393473"/>
                  </a:lnTo>
                  <a:cubicBezTo>
                    <a:pt x="169458" y="405459"/>
                    <a:pt x="216472" y="381074"/>
                    <a:pt x="232798" y="337160"/>
                  </a:cubicBezTo>
                  <a:lnTo>
                    <a:pt x="358238" y="0"/>
                  </a:lnTo>
                </a:path>
              </a:pathLst>
            </a:custGeom>
            <a:noFill/>
            <a:ln w="92886" cap="rnd">
              <a:solidFill>
                <a:srgbClr val="A323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A05FA4B5-B1CE-41E9-AC46-8C9865F4EC4B}"/>
                </a:ext>
              </a:extLst>
            </p:cNvPr>
            <p:cNvSpPr/>
            <p:nvPr/>
          </p:nvSpPr>
          <p:spPr>
            <a:xfrm>
              <a:off x="7804008" y="4308669"/>
              <a:ext cx="162431" cy="162431"/>
            </a:xfrm>
            <a:custGeom>
              <a:avLst/>
              <a:gdLst>
                <a:gd name="connsiteX0" fmla="*/ 0 w 162431"/>
                <a:gd name="connsiteY0" fmla="*/ 81216 h 162431"/>
                <a:gd name="connsiteX1" fmla="*/ 81216 w 162431"/>
                <a:gd name="connsiteY1" fmla="*/ 0 h 162431"/>
                <a:gd name="connsiteX2" fmla="*/ 162432 w 162431"/>
                <a:gd name="connsiteY2" fmla="*/ 81216 h 162431"/>
                <a:gd name="connsiteX3" fmla="*/ 81216 w 162431"/>
                <a:gd name="connsiteY3" fmla="*/ 162432 h 162431"/>
                <a:gd name="connsiteX4" fmla="*/ 0 w 162431"/>
                <a:gd name="connsiteY4" fmla="*/ 81216 h 16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431" h="162431">
                  <a:moveTo>
                    <a:pt x="0" y="81216"/>
                  </a:moveTo>
                  <a:cubicBezTo>
                    <a:pt x="0" y="36372"/>
                    <a:pt x="36371" y="0"/>
                    <a:pt x="81216" y="0"/>
                  </a:cubicBezTo>
                  <a:cubicBezTo>
                    <a:pt x="126060" y="0"/>
                    <a:pt x="162432" y="36372"/>
                    <a:pt x="162432" y="81216"/>
                  </a:cubicBezTo>
                  <a:cubicBezTo>
                    <a:pt x="162432" y="126060"/>
                    <a:pt x="126060" y="162432"/>
                    <a:pt x="81216" y="162432"/>
                  </a:cubicBezTo>
                  <a:cubicBezTo>
                    <a:pt x="36371" y="162535"/>
                    <a:pt x="0" y="126164"/>
                    <a:pt x="0" y="81216"/>
                  </a:cubicBez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6519421-FA4B-4478-89BC-84A13EC88050}"/>
                </a:ext>
              </a:extLst>
            </p:cNvPr>
            <p:cNvSpPr/>
            <p:nvPr/>
          </p:nvSpPr>
          <p:spPr>
            <a:xfrm>
              <a:off x="7714716" y="4250122"/>
              <a:ext cx="212457" cy="159788"/>
            </a:xfrm>
            <a:custGeom>
              <a:avLst/>
              <a:gdLst>
                <a:gd name="connsiteX0" fmla="*/ 175364 w 212457"/>
                <a:gd name="connsiteY0" fmla="*/ 156296 h 159788"/>
                <a:gd name="connsiteX1" fmla="*/ 184044 w 212457"/>
                <a:gd name="connsiteY1" fmla="*/ 152266 h 159788"/>
                <a:gd name="connsiteX2" fmla="*/ 204916 w 212457"/>
                <a:gd name="connsiteY2" fmla="*/ 74874 h 159788"/>
                <a:gd name="connsiteX3" fmla="*/ 49717 w 212457"/>
                <a:gd name="connsiteY3" fmla="*/ 1304 h 159788"/>
                <a:gd name="connsiteX4" fmla="*/ 430 w 212457"/>
                <a:gd name="connsiteY4" fmla="*/ 64541 h 159788"/>
                <a:gd name="connsiteX5" fmla="*/ 63667 w 212457"/>
                <a:gd name="connsiteY5" fmla="*/ 113828 h 159788"/>
                <a:gd name="connsiteX6" fmla="*/ 106754 w 212457"/>
                <a:gd name="connsiteY6" fmla="*/ 131497 h 159788"/>
                <a:gd name="connsiteX7" fmla="*/ 175364 w 212457"/>
                <a:gd name="connsiteY7" fmla="*/ 156296 h 15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457" h="159788">
                  <a:moveTo>
                    <a:pt x="175364" y="156296"/>
                  </a:moveTo>
                  <a:cubicBezTo>
                    <a:pt x="178361" y="155160"/>
                    <a:pt x="181254" y="153816"/>
                    <a:pt x="184044" y="152266"/>
                  </a:cubicBezTo>
                  <a:cubicBezTo>
                    <a:pt x="211116" y="136664"/>
                    <a:pt x="220519" y="102049"/>
                    <a:pt x="204916" y="74874"/>
                  </a:cubicBezTo>
                  <a:cubicBezTo>
                    <a:pt x="174641" y="22280"/>
                    <a:pt x="113677" y="-6652"/>
                    <a:pt x="49717" y="1304"/>
                  </a:cubicBezTo>
                  <a:cubicBezTo>
                    <a:pt x="18719" y="5127"/>
                    <a:pt x="-3393" y="33439"/>
                    <a:pt x="430" y="64541"/>
                  </a:cubicBezTo>
                  <a:cubicBezTo>
                    <a:pt x="4253" y="95642"/>
                    <a:pt x="32565" y="117651"/>
                    <a:pt x="63667" y="113828"/>
                  </a:cubicBezTo>
                  <a:cubicBezTo>
                    <a:pt x="81749" y="111555"/>
                    <a:pt x="99418" y="118788"/>
                    <a:pt x="106754" y="131497"/>
                  </a:cubicBezTo>
                  <a:cubicBezTo>
                    <a:pt x="120704" y="155676"/>
                    <a:pt x="149946" y="165699"/>
                    <a:pt x="175364" y="156296"/>
                  </a:cubicBezTo>
                  <a:close/>
                </a:path>
              </a:pathLst>
            </a:custGeom>
            <a:solidFill>
              <a:srgbClr val="4B2A37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F36F126B-AEC1-40CB-AD03-8FF394E47AE0}"/>
                </a:ext>
              </a:extLst>
            </p:cNvPr>
            <p:cNvSpPr/>
            <p:nvPr/>
          </p:nvSpPr>
          <p:spPr>
            <a:xfrm>
              <a:off x="7762677" y="4193768"/>
              <a:ext cx="81112" cy="212442"/>
            </a:xfrm>
            <a:custGeom>
              <a:avLst/>
              <a:gdLst>
                <a:gd name="connsiteX0" fmla="*/ 81113 w 81112"/>
                <a:gd name="connsiteY0" fmla="*/ 0 h 212442"/>
                <a:gd name="connsiteX1" fmla="*/ 0 w 81112"/>
                <a:gd name="connsiteY1" fmla="*/ 212442 h 21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112" h="212442">
                  <a:moveTo>
                    <a:pt x="81113" y="0"/>
                  </a:moveTo>
                  <a:lnTo>
                    <a:pt x="0" y="212442"/>
                  </a:lnTo>
                </a:path>
              </a:pathLst>
            </a:custGeom>
            <a:ln w="40380" cap="rnd">
              <a:solidFill>
                <a:srgbClr val="53362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7686524" y="3932761"/>
              <a:ext cx="359995" cy="434701"/>
              <a:chOff x="7686524" y="3932761"/>
              <a:chExt cx="359995" cy="434701"/>
            </a:xfrm>
          </p:grpSpPr>
          <p:grpSp>
            <p:nvGrpSpPr>
              <p:cNvPr id="270" name="Graphic 1">
                <a:extLst>
                  <a:ext uri="{FF2B5EF4-FFF2-40B4-BE49-F238E27FC236}">
                    <a16:creationId xmlns:a16="http://schemas.microsoft.com/office/drawing/2014/main" id="{052A0C02-BB65-40E4-B611-91C6F3293A60}"/>
                  </a:ext>
                </a:extLst>
              </p:cNvPr>
              <p:cNvGrpSpPr/>
              <p:nvPr/>
            </p:nvGrpSpPr>
            <p:grpSpPr>
              <a:xfrm>
                <a:off x="7686524" y="4211127"/>
                <a:ext cx="177000" cy="156335"/>
                <a:chOff x="7686524" y="4211127"/>
                <a:chExt cx="177000" cy="156335"/>
              </a:xfrm>
            </p:grpSpPr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8695C2D1-05FE-422E-BF54-898C90DE9FB4}"/>
                    </a:ext>
                  </a:extLst>
                </p:cNvPr>
                <p:cNvSpPr/>
                <p:nvPr/>
              </p:nvSpPr>
              <p:spPr>
                <a:xfrm>
                  <a:off x="7686524" y="4211127"/>
                  <a:ext cx="176897" cy="156335"/>
                </a:xfrm>
                <a:custGeom>
                  <a:avLst/>
                  <a:gdLst>
                    <a:gd name="connsiteX0" fmla="*/ 122134 w 176897"/>
                    <a:gd name="connsiteY0" fmla="*/ 9816 h 156335"/>
                    <a:gd name="connsiteX1" fmla="*/ 88036 w 176897"/>
                    <a:gd name="connsiteY1" fmla="*/ 2480 h 156335"/>
                    <a:gd name="connsiteX2" fmla="*/ 57554 w 176897"/>
                    <a:gd name="connsiteY2" fmla="*/ 44844 h 156335"/>
                    <a:gd name="connsiteX3" fmla="*/ 13639 w 176897"/>
                    <a:gd name="connsiteY3" fmla="*/ 69333 h 156335"/>
                    <a:gd name="connsiteX4" fmla="*/ 16532 w 176897"/>
                    <a:gd name="connsiteY4" fmla="*/ 103225 h 156335"/>
                    <a:gd name="connsiteX5" fmla="*/ 0 w 176897"/>
                    <a:gd name="connsiteY5" fmla="*/ 156335 h 156335"/>
                    <a:gd name="connsiteX6" fmla="*/ 54764 w 176897"/>
                    <a:gd name="connsiteY6" fmla="*/ 146519 h 156335"/>
                    <a:gd name="connsiteX7" fmla="*/ 88862 w 176897"/>
                    <a:gd name="connsiteY7" fmla="*/ 153856 h 156335"/>
                    <a:gd name="connsiteX8" fmla="*/ 119344 w 176897"/>
                    <a:gd name="connsiteY8" fmla="*/ 111491 h 156335"/>
                    <a:gd name="connsiteX9" fmla="*/ 163258 w 176897"/>
                    <a:gd name="connsiteY9" fmla="*/ 87002 h 156335"/>
                    <a:gd name="connsiteX10" fmla="*/ 160365 w 176897"/>
                    <a:gd name="connsiteY10" fmla="*/ 53111 h 156335"/>
                    <a:gd name="connsiteX11" fmla="*/ 176898 w 176897"/>
                    <a:gd name="connsiteY11" fmla="*/ 0 h 156335"/>
                    <a:gd name="connsiteX12" fmla="*/ 122134 w 176897"/>
                    <a:gd name="connsiteY12" fmla="*/ 9816 h 156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6897" h="156335">
                      <a:moveTo>
                        <a:pt x="122134" y="9816"/>
                      </a:moveTo>
                      <a:cubicBezTo>
                        <a:pt x="110148" y="9093"/>
                        <a:pt x="98678" y="6510"/>
                        <a:pt x="88036" y="2480"/>
                      </a:cubicBezTo>
                      <a:cubicBezTo>
                        <a:pt x="81423" y="18186"/>
                        <a:pt x="71193" y="32755"/>
                        <a:pt x="57554" y="44844"/>
                      </a:cubicBezTo>
                      <a:cubicBezTo>
                        <a:pt x="44431" y="56417"/>
                        <a:pt x="29345" y="64580"/>
                        <a:pt x="13639" y="69333"/>
                      </a:cubicBezTo>
                      <a:cubicBezTo>
                        <a:pt x="16119" y="80183"/>
                        <a:pt x="17256" y="91549"/>
                        <a:pt x="16532" y="103225"/>
                      </a:cubicBezTo>
                      <a:cubicBezTo>
                        <a:pt x="15293" y="122651"/>
                        <a:pt x="9403" y="140733"/>
                        <a:pt x="0" y="156335"/>
                      </a:cubicBezTo>
                      <a:cubicBezTo>
                        <a:pt x="16636" y="148999"/>
                        <a:pt x="35338" y="145279"/>
                        <a:pt x="54764" y="146519"/>
                      </a:cubicBezTo>
                      <a:cubicBezTo>
                        <a:pt x="66750" y="147243"/>
                        <a:pt x="78219" y="149826"/>
                        <a:pt x="88862" y="153856"/>
                      </a:cubicBezTo>
                      <a:cubicBezTo>
                        <a:pt x="95475" y="138150"/>
                        <a:pt x="105705" y="123581"/>
                        <a:pt x="119344" y="111491"/>
                      </a:cubicBezTo>
                      <a:cubicBezTo>
                        <a:pt x="132467" y="99918"/>
                        <a:pt x="147553" y="91755"/>
                        <a:pt x="163258" y="87002"/>
                      </a:cubicBezTo>
                      <a:cubicBezTo>
                        <a:pt x="160778" y="76153"/>
                        <a:pt x="159642" y="64787"/>
                        <a:pt x="160365" y="53111"/>
                      </a:cubicBezTo>
                      <a:cubicBezTo>
                        <a:pt x="161605" y="33685"/>
                        <a:pt x="167495" y="15603"/>
                        <a:pt x="176898" y="0"/>
                      </a:cubicBezTo>
                      <a:cubicBezTo>
                        <a:pt x="160262" y="7440"/>
                        <a:pt x="141559" y="11056"/>
                        <a:pt x="122134" y="9816"/>
                      </a:cubicBezTo>
                      <a:close/>
                    </a:path>
                  </a:pathLst>
                </a:custGeom>
                <a:solidFill>
                  <a:srgbClr val="578736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011DB6F1-7167-4A5A-9CF2-499048E70C07}"/>
                    </a:ext>
                  </a:extLst>
                </p:cNvPr>
                <p:cNvSpPr/>
                <p:nvPr/>
              </p:nvSpPr>
              <p:spPr>
                <a:xfrm>
                  <a:off x="7739587" y="4211127"/>
                  <a:ext cx="123938" cy="110635"/>
                </a:xfrm>
                <a:custGeom>
                  <a:avLst/>
                  <a:gdLst>
                    <a:gd name="connsiteX0" fmla="*/ 2838 w 123938"/>
                    <a:gd name="connsiteY0" fmla="*/ 106841 h 110635"/>
                    <a:gd name="connsiteX1" fmla="*/ 18750 w 123938"/>
                    <a:gd name="connsiteY1" fmla="*/ 107875 h 110635"/>
                    <a:gd name="connsiteX2" fmla="*/ 112675 w 123938"/>
                    <a:gd name="connsiteY2" fmla="*/ 25006 h 110635"/>
                    <a:gd name="connsiteX3" fmla="*/ 123938 w 123938"/>
                    <a:gd name="connsiteY3" fmla="*/ 0 h 110635"/>
                    <a:gd name="connsiteX4" fmla="*/ 97796 w 123938"/>
                    <a:gd name="connsiteY4" fmla="*/ 8060 h 110635"/>
                    <a:gd name="connsiteX5" fmla="*/ 3871 w 123938"/>
                    <a:gd name="connsiteY5" fmla="*/ 90929 h 110635"/>
                    <a:gd name="connsiteX6" fmla="*/ 2838 w 123938"/>
                    <a:gd name="connsiteY6" fmla="*/ 106841 h 110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3938" h="110635">
                      <a:moveTo>
                        <a:pt x="2838" y="106841"/>
                      </a:moveTo>
                      <a:cubicBezTo>
                        <a:pt x="6971" y="111491"/>
                        <a:pt x="14101" y="111904"/>
                        <a:pt x="18750" y="107875"/>
                      </a:cubicBezTo>
                      <a:lnTo>
                        <a:pt x="112675" y="25006"/>
                      </a:lnTo>
                      <a:cubicBezTo>
                        <a:pt x="115465" y="16119"/>
                        <a:pt x="119289" y="7853"/>
                        <a:pt x="123938" y="0"/>
                      </a:cubicBezTo>
                      <a:cubicBezTo>
                        <a:pt x="115672" y="3617"/>
                        <a:pt x="106889" y="6407"/>
                        <a:pt x="97796" y="8060"/>
                      </a:cubicBezTo>
                      <a:lnTo>
                        <a:pt x="3871" y="90929"/>
                      </a:lnTo>
                      <a:cubicBezTo>
                        <a:pt x="-882" y="95062"/>
                        <a:pt x="-1295" y="102192"/>
                        <a:pt x="2838" y="106841"/>
                      </a:cubicBezTo>
                      <a:close/>
                    </a:path>
                  </a:pathLst>
                </a:custGeom>
                <a:solidFill>
                  <a:srgbClr val="39493A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3" name="Graphic 1">
                <a:extLst>
                  <a:ext uri="{FF2B5EF4-FFF2-40B4-BE49-F238E27FC236}">
                    <a16:creationId xmlns:a16="http://schemas.microsoft.com/office/drawing/2014/main" id="{052A0C02-BB65-40E4-B611-91C6F3293A60}"/>
                  </a:ext>
                </a:extLst>
              </p:cNvPr>
              <p:cNvGrpSpPr/>
              <p:nvPr/>
            </p:nvGrpSpPr>
            <p:grpSpPr>
              <a:xfrm>
                <a:off x="7698923" y="4044976"/>
                <a:ext cx="149722" cy="198390"/>
                <a:chOff x="7698923" y="4044976"/>
                <a:chExt cx="149722" cy="198390"/>
              </a:xfrm>
            </p:grpSpPr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F68EFEE3-44DD-48E8-9AE6-50CF069E46E5}"/>
                    </a:ext>
                  </a:extLst>
                </p:cNvPr>
                <p:cNvSpPr/>
                <p:nvPr/>
              </p:nvSpPr>
              <p:spPr>
                <a:xfrm>
                  <a:off x="7698923" y="4044976"/>
                  <a:ext cx="149722" cy="198390"/>
                </a:xfrm>
                <a:custGeom>
                  <a:avLst/>
                  <a:gdLst>
                    <a:gd name="connsiteX0" fmla="*/ 137426 w 149722"/>
                    <a:gd name="connsiteY0" fmla="*/ 142593 h 198390"/>
                    <a:gd name="connsiteX1" fmla="*/ 149722 w 149722"/>
                    <a:gd name="connsiteY1" fmla="*/ 109941 h 198390"/>
                    <a:gd name="connsiteX2" fmla="*/ 112421 w 149722"/>
                    <a:gd name="connsiteY2" fmla="*/ 73466 h 198390"/>
                    <a:gd name="connsiteX3" fmla="*/ 94752 w 149722"/>
                    <a:gd name="connsiteY3" fmla="*/ 26452 h 198390"/>
                    <a:gd name="connsiteX4" fmla="*/ 60860 w 149722"/>
                    <a:gd name="connsiteY4" fmla="*/ 24179 h 198390"/>
                    <a:gd name="connsiteX5" fmla="*/ 10746 w 149722"/>
                    <a:gd name="connsiteY5" fmla="*/ 0 h 198390"/>
                    <a:gd name="connsiteX6" fmla="*/ 12296 w 149722"/>
                    <a:gd name="connsiteY6" fmla="*/ 55591 h 198390"/>
                    <a:gd name="connsiteX7" fmla="*/ 0 w 149722"/>
                    <a:gd name="connsiteY7" fmla="*/ 88242 h 198390"/>
                    <a:gd name="connsiteX8" fmla="*/ 37301 w 149722"/>
                    <a:gd name="connsiteY8" fmla="*/ 124717 h 198390"/>
                    <a:gd name="connsiteX9" fmla="*/ 54971 w 149722"/>
                    <a:gd name="connsiteY9" fmla="*/ 171835 h 198390"/>
                    <a:gd name="connsiteX10" fmla="*/ 88862 w 149722"/>
                    <a:gd name="connsiteY10" fmla="*/ 174108 h 198390"/>
                    <a:gd name="connsiteX11" fmla="*/ 138976 w 149722"/>
                    <a:gd name="connsiteY11" fmla="*/ 198390 h 198390"/>
                    <a:gd name="connsiteX12" fmla="*/ 137426 w 149722"/>
                    <a:gd name="connsiteY12" fmla="*/ 142593 h 198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9722" h="198390">
                      <a:moveTo>
                        <a:pt x="137426" y="142593"/>
                      </a:moveTo>
                      <a:cubicBezTo>
                        <a:pt x="139906" y="130813"/>
                        <a:pt x="144246" y="119861"/>
                        <a:pt x="149722" y="109941"/>
                      </a:cubicBezTo>
                      <a:cubicBezTo>
                        <a:pt x="135153" y="101055"/>
                        <a:pt x="122340" y="88759"/>
                        <a:pt x="112421" y="73466"/>
                      </a:cubicBezTo>
                      <a:cubicBezTo>
                        <a:pt x="102915" y="58794"/>
                        <a:pt x="97128" y="42675"/>
                        <a:pt x="94752" y="26452"/>
                      </a:cubicBezTo>
                      <a:cubicBezTo>
                        <a:pt x="83696" y="27278"/>
                        <a:pt x="72226" y="26659"/>
                        <a:pt x="60860" y="24179"/>
                      </a:cubicBezTo>
                      <a:cubicBezTo>
                        <a:pt x="41745" y="20046"/>
                        <a:pt x="24902" y="11573"/>
                        <a:pt x="10746" y="0"/>
                      </a:cubicBezTo>
                      <a:cubicBezTo>
                        <a:pt x="15499" y="17566"/>
                        <a:pt x="16429" y="36578"/>
                        <a:pt x="12296" y="55591"/>
                      </a:cubicBezTo>
                      <a:cubicBezTo>
                        <a:pt x="9816" y="67370"/>
                        <a:pt x="5476" y="78323"/>
                        <a:pt x="0" y="88242"/>
                      </a:cubicBezTo>
                      <a:cubicBezTo>
                        <a:pt x="14569" y="97128"/>
                        <a:pt x="27382" y="109321"/>
                        <a:pt x="37301" y="124717"/>
                      </a:cubicBezTo>
                      <a:cubicBezTo>
                        <a:pt x="46808" y="139493"/>
                        <a:pt x="52594" y="155509"/>
                        <a:pt x="54971" y="171835"/>
                      </a:cubicBezTo>
                      <a:cubicBezTo>
                        <a:pt x="66027" y="171008"/>
                        <a:pt x="77496" y="171628"/>
                        <a:pt x="88862" y="174108"/>
                      </a:cubicBezTo>
                      <a:cubicBezTo>
                        <a:pt x="107978" y="178241"/>
                        <a:pt x="124820" y="186714"/>
                        <a:pt x="138976" y="198390"/>
                      </a:cubicBezTo>
                      <a:cubicBezTo>
                        <a:pt x="134120" y="180618"/>
                        <a:pt x="133293" y="161708"/>
                        <a:pt x="137426" y="142593"/>
                      </a:cubicBezTo>
                      <a:close/>
                    </a:path>
                  </a:pathLst>
                </a:custGeom>
                <a:solidFill>
                  <a:srgbClr val="578736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C06DE314-89E9-4E14-A52E-DEE1671304D7}"/>
                    </a:ext>
                  </a:extLst>
                </p:cNvPr>
                <p:cNvSpPr/>
                <p:nvPr/>
              </p:nvSpPr>
              <p:spPr>
                <a:xfrm>
                  <a:off x="7745024" y="4105781"/>
                  <a:ext cx="92875" cy="137481"/>
                </a:xfrm>
                <a:custGeom>
                  <a:avLst/>
                  <a:gdLst>
                    <a:gd name="connsiteX0" fmla="*/ 5150 w 92875"/>
                    <a:gd name="connsiteY0" fmla="*/ 1812 h 137481"/>
                    <a:gd name="connsiteX1" fmla="*/ 1843 w 92875"/>
                    <a:gd name="connsiteY1" fmla="*/ 17415 h 137481"/>
                    <a:gd name="connsiteX2" fmla="*/ 69833 w 92875"/>
                    <a:gd name="connsiteY2" fmla="*/ 122603 h 137481"/>
                    <a:gd name="connsiteX3" fmla="*/ 92875 w 92875"/>
                    <a:gd name="connsiteY3" fmla="*/ 137482 h 137481"/>
                    <a:gd name="connsiteX4" fmla="*/ 88742 w 92875"/>
                    <a:gd name="connsiteY4" fmla="*/ 110410 h 137481"/>
                    <a:gd name="connsiteX5" fmla="*/ 20752 w 92875"/>
                    <a:gd name="connsiteY5" fmla="*/ 5222 h 137481"/>
                    <a:gd name="connsiteX6" fmla="*/ 5150 w 92875"/>
                    <a:gd name="connsiteY6" fmla="*/ 1812 h 137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2875" h="137481">
                      <a:moveTo>
                        <a:pt x="5150" y="1812"/>
                      </a:moveTo>
                      <a:cubicBezTo>
                        <a:pt x="-120" y="5222"/>
                        <a:pt x="-1567" y="12145"/>
                        <a:pt x="1843" y="17415"/>
                      </a:cubicBezTo>
                      <a:lnTo>
                        <a:pt x="69833" y="122603"/>
                      </a:lnTo>
                      <a:cubicBezTo>
                        <a:pt x="78099" y="126736"/>
                        <a:pt x="85849" y="131696"/>
                        <a:pt x="92875" y="137482"/>
                      </a:cubicBezTo>
                      <a:cubicBezTo>
                        <a:pt x="90499" y="128699"/>
                        <a:pt x="89052" y="119709"/>
                        <a:pt x="88742" y="110410"/>
                      </a:cubicBezTo>
                      <a:lnTo>
                        <a:pt x="20752" y="5222"/>
                      </a:lnTo>
                      <a:cubicBezTo>
                        <a:pt x="17342" y="-48"/>
                        <a:pt x="10419" y="-1598"/>
                        <a:pt x="5150" y="1812"/>
                      </a:cubicBezTo>
                      <a:close/>
                    </a:path>
                  </a:pathLst>
                </a:custGeom>
                <a:solidFill>
                  <a:srgbClr val="39493A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6" name="Graphic 1">
                <a:extLst>
                  <a:ext uri="{FF2B5EF4-FFF2-40B4-BE49-F238E27FC236}">
                    <a16:creationId xmlns:a16="http://schemas.microsoft.com/office/drawing/2014/main" id="{052A0C02-BB65-40E4-B611-91C6F3293A60}"/>
                  </a:ext>
                </a:extLst>
              </p:cNvPr>
              <p:cNvGrpSpPr/>
              <p:nvPr/>
            </p:nvGrpSpPr>
            <p:grpSpPr>
              <a:xfrm>
                <a:off x="7810518" y="4171863"/>
                <a:ext cx="236001" cy="115107"/>
                <a:chOff x="7810518" y="4171863"/>
                <a:chExt cx="236001" cy="115107"/>
              </a:xfrm>
            </p:grpSpPr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C1A227E6-8636-4B36-83E1-B98AD68B20A0}"/>
                    </a:ext>
                  </a:extLst>
                </p:cNvPr>
                <p:cNvSpPr/>
                <p:nvPr/>
              </p:nvSpPr>
              <p:spPr>
                <a:xfrm>
                  <a:off x="7810518" y="4171863"/>
                  <a:ext cx="236001" cy="115107"/>
                </a:xfrm>
                <a:custGeom>
                  <a:avLst/>
                  <a:gdLst>
                    <a:gd name="connsiteX0" fmla="*/ 46704 w 236001"/>
                    <a:gd name="connsiteY0" fmla="*/ 84522 h 115107"/>
                    <a:gd name="connsiteX1" fmla="*/ 66647 w 236001"/>
                    <a:gd name="connsiteY1" fmla="*/ 113144 h 115107"/>
                    <a:gd name="connsiteX2" fmla="*/ 117794 w 236001"/>
                    <a:gd name="connsiteY2" fmla="*/ 103018 h 115107"/>
                    <a:gd name="connsiteX3" fmla="*/ 166565 w 236001"/>
                    <a:gd name="connsiteY3" fmla="*/ 115107 h 115107"/>
                    <a:gd name="connsiteX4" fmla="*/ 187644 w 236001"/>
                    <a:gd name="connsiteY4" fmla="*/ 88345 h 115107"/>
                    <a:gd name="connsiteX5" fmla="*/ 236001 w 236001"/>
                    <a:gd name="connsiteY5" fmla="*/ 60757 h 115107"/>
                    <a:gd name="connsiteX6" fmla="*/ 189297 w 236001"/>
                    <a:gd name="connsiteY6" fmla="*/ 30585 h 115107"/>
                    <a:gd name="connsiteX7" fmla="*/ 169355 w 236001"/>
                    <a:gd name="connsiteY7" fmla="*/ 1963 h 115107"/>
                    <a:gd name="connsiteX8" fmla="*/ 118207 w 236001"/>
                    <a:gd name="connsiteY8" fmla="*/ 12090 h 115107"/>
                    <a:gd name="connsiteX9" fmla="*/ 69436 w 236001"/>
                    <a:gd name="connsiteY9" fmla="*/ 0 h 115107"/>
                    <a:gd name="connsiteX10" fmla="*/ 48358 w 236001"/>
                    <a:gd name="connsiteY10" fmla="*/ 26762 h 115107"/>
                    <a:gd name="connsiteX11" fmla="*/ 0 w 236001"/>
                    <a:gd name="connsiteY11" fmla="*/ 54351 h 115107"/>
                    <a:gd name="connsiteX12" fmla="*/ 46704 w 236001"/>
                    <a:gd name="connsiteY12" fmla="*/ 84522 h 115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6001" h="115107">
                      <a:moveTo>
                        <a:pt x="46704" y="84522"/>
                      </a:moveTo>
                      <a:cubicBezTo>
                        <a:pt x="54971" y="93305"/>
                        <a:pt x="61584" y="102915"/>
                        <a:pt x="66647" y="113144"/>
                      </a:cubicBezTo>
                      <a:cubicBezTo>
                        <a:pt x="82249" y="106221"/>
                        <a:pt x="99608" y="102502"/>
                        <a:pt x="117794" y="103018"/>
                      </a:cubicBezTo>
                      <a:cubicBezTo>
                        <a:pt x="135360" y="103535"/>
                        <a:pt x="151789" y="107771"/>
                        <a:pt x="166565" y="115107"/>
                      </a:cubicBezTo>
                      <a:cubicBezTo>
                        <a:pt x="172145" y="105498"/>
                        <a:pt x="179068" y="96405"/>
                        <a:pt x="187644" y="88345"/>
                      </a:cubicBezTo>
                      <a:cubicBezTo>
                        <a:pt x="201800" y="74913"/>
                        <a:pt x="218436" y="65820"/>
                        <a:pt x="236001" y="60757"/>
                      </a:cubicBezTo>
                      <a:cubicBezTo>
                        <a:pt x="218746" y="54764"/>
                        <a:pt x="202730" y="44741"/>
                        <a:pt x="189297" y="30585"/>
                      </a:cubicBezTo>
                      <a:cubicBezTo>
                        <a:pt x="181031" y="21906"/>
                        <a:pt x="174418" y="12193"/>
                        <a:pt x="169355" y="1963"/>
                      </a:cubicBezTo>
                      <a:cubicBezTo>
                        <a:pt x="153752" y="8886"/>
                        <a:pt x="136393" y="12606"/>
                        <a:pt x="118207" y="12090"/>
                      </a:cubicBezTo>
                      <a:cubicBezTo>
                        <a:pt x="100642" y="11573"/>
                        <a:pt x="84212" y="7233"/>
                        <a:pt x="69436" y="0"/>
                      </a:cubicBezTo>
                      <a:cubicBezTo>
                        <a:pt x="63857" y="9609"/>
                        <a:pt x="56934" y="18702"/>
                        <a:pt x="48358" y="26762"/>
                      </a:cubicBezTo>
                      <a:cubicBezTo>
                        <a:pt x="34202" y="40194"/>
                        <a:pt x="17566" y="49287"/>
                        <a:pt x="0" y="54351"/>
                      </a:cubicBezTo>
                      <a:cubicBezTo>
                        <a:pt x="17256" y="60344"/>
                        <a:pt x="33375" y="70366"/>
                        <a:pt x="46704" y="84522"/>
                      </a:cubicBezTo>
                      <a:close/>
                    </a:path>
                  </a:pathLst>
                </a:custGeom>
                <a:solidFill>
                  <a:srgbClr val="578736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78095591-BD37-4A65-9389-49CC0ACBC32C}"/>
                    </a:ext>
                  </a:extLst>
                </p:cNvPr>
                <p:cNvSpPr/>
                <p:nvPr/>
              </p:nvSpPr>
              <p:spPr>
                <a:xfrm>
                  <a:off x="7810621" y="4215674"/>
                  <a:ext cx="161301" cy="25838"/>
                </a:xfrm>
                <a:custGeom>
                  <a:avLst/>
                  <a:gdLst>
                    <a:gd name="connsiteX0" fmla="*/ 161295 w 161301"/>
                    <a:gd name="connsiteY0" fmla="*/ 14983 h 25838"/>
                    <a:gd name="connsiteX1" fmla="*/ 150342 w 161301"/>
                    <a:gd name="connsiteY1" fmla="*/ 3410 h 25838"/>
                    <a:gd name="connsiteX2" fmla="*/ 25212 w 161301"/>
                    <a:gd name="connsiteY2" fmla="*/ 0 h 25838"/>
                    <a:gd name="connsiteX3" fmla="*/ 0 w 161301"/>
                    <a:gd name="connsiteY3" fmla="*/ 10540 h 25838"/>
                    <a:gd name="connsiteX4" fmla="*/ 24592 w 161301"/>
                    <a:gd name="connsiteY4" fmla="*/ 22422 h 25838"/>
                    <a:gd name="connsiteX5" fmla="*/ 149722 w 161301"/>
                    <a:gd name="connsiteY5" fmla="*/ 25832 h 25838"/>
                    <a:gd name="connsiteX6" fmla="*/ 161295 w 161301"/>
                    <a:gd name="connsiteY6" fmla="*/ 14983 h 2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1301" h="25838">
                      <a:moveTo>
                        <a:pt x="161295" y="14983"/>
                      </a:moveTo>
                      <a:cubicBezTo>
                        <a:pt x="161502" y="8783"/>
                        <a:pt x="156542" y="3617"/>
                        <a:pt x="150342" y="3410"/>
                      </a:cubicBezTo>
                      <a:lnTo>
                        <a:pt x="25212" y="0"/>
                      </a:lnTo>
                      <a:cubicBezTo>
                        <a:pt x="17152" y="4546"/>
                        <a:pt x="8680" y="8060"/>
                        <a:pt x="0" y="10540"/>
                      </a:cubicBezTo>
                      <a:cubicBezTo>
                        <a:pt x="8576" y="13536"/>
                        <a:pt x="16842" y="17462"/>
                        <a:pt x="24592" y="22422"/>
                      </a:cubicBezTo>
                      <a:lnTo>
                        <a:pt x="149722" y="25832"/>
                      </a:lnTo>
                      <a:cubicBezTo>
                        <a:pt x="155922" y="26039"/>
                        <a:pt x="161088" y="21182"/>
                        <a:pt x="161295" y="14983"/>
                      </a:cubicBezTo>
                      <a:close/>
                    </a:path>
                  </a:pathLst>
                </a:custGeom>
                <a:solidFill>
                  <a:srgbClr val="39493A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9" name="Graphic 1">
                <a:extLst>
                  <a:ext uri="{FF2B5EF4-FFF2-40B4-BE49-F238E27FC236}">
                    <a16:creationId xmlns:a16="http://schemas.microsoft.com/office/drawing/2014/main" id="{052A0C02-BB65-40E4-B611-91C6F3293A60}"/>
                  </a:ext>
                </a:extLst>
              </p:cNvPr>
              <p:cNvGrpSpPr/>
              <p:nvPr/>
            </p:nvGrpSpPr>
            <p:grpSpPr>
              <a:xfrm>
                <a:off x="7786827" y="3932761"/>
                <a:ext cx="235100" cy="293997"/>
                <a:chOff x="7786827" y="3932761"/>
                <a:chExt cx="235100" cy="293997"/>
              </a:xfrm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C2745F37-E4C4-449A-8394-CD953F03CB71}"/>
                    </a:ext>
                  </a:extLst>
                </p:cNvPr>
                <p:cNvSpPr/>
                <p:nvPr/>
              </p:nvSpPr>
              <p:spPr>
                <a:xfrm>
                  <a:off x="7842593" y="3932761"/>
                  <a:ext cx="61126" cy="61170"/>
                </a:xfrm>
                <a:custGeom>
                  <a:avLst/>
                  <a:gdLst>
                    <a:gd name="connsiteX0" fmla="*/ 2643 w 61126"/>
                    <a:gd name="connsiteY0" fmla="*/ 43088 h 61170"/>
                    <a:gd name="connsiteX1" fmla="*/ 43044 w 61126"/>
                    <a:gd name="connsiteY1" fmla="*/ 58484 h 61170"/>
                    <a:gd name="connsiteX2" fmla="*/ 58440 w 61126"/>
                    <a:gd name="connsiteY2" fmla="*/ 18083 h 61170"/>
                    <a:gd name="connsiteX3" fmla="*/ 18038 w 61126"/>
                    <a:gd name="connsiteY3" fmla="*/ 2687 h 61170"/>
                    <a:gd name="connsiteX4" fmla="*/ 2643 w 61126"/>
                    <a:gd name="connsiteY4" fmla="*/ 43088 h 6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126" h="61170">
                      <a:moveTo>
                        <a:pt x="2643" y="43088"/>
                      </a:moveTo>
                      <a:cubicBezTo>
                        <a:pt x="9566" y="58484"/>
                        <a:pt x="27648" y="65407"/>
                        <a:pt x="43044" y="58484"/>
                      </a:cubicBezTo>
                      <a:cubicBezTo>
                        <a:pt x="58440" y="51561"/>
                        <a:pt x="65363" y="33479"/>
                        <a:pt x="58440" y="18083"/>
                      </a:cubicBezTo>
                      <a:cubicBezTo>
                        <a:pt x="51517" y="2687"/>
                        <a:pt x="33434" y="-4236"/>
                        <a:pt x="18038" y="2687"/>
                      </a:cubicBezTo>
                      <a:cubicBezTo>
                        <a:pt x="2643" y="9610"/>
                        <a:pt x="-4177" y="27692"/>
                        <a:pt x="2643" y="43088"/>
                      </a:cubicBezTo>
                      <a:close/>
                    </a:path>
                  </a:pathLst>
                </a:custGeom>
                <a:solidFill>
                  <a:srgbClr val="BE9738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3656C44F-87E0-45EC-A5E0-A81F3526B0E4}"/>
                    </a:ext>
                  </a:extLst>
                </p:cNvPr>
                <p:cNvSpPr/>
                <p:nvPr/>
              </p:nvSpPr>
              <p:spPr>
                <a:xfrm>
                  <a:off x="7786827" y="3959317"/>
                  <a:ext cx="235100" cy="267441"/>
                </a:xfrm>
                <a:custGeom>
                  <a:avLst/>
                  <a:gdLst>
                    <a:gd name="connsiteX0" fmla="*/ 24828 w 235100"/>
                    <a:gd name="connsiteY0" fmla="*/ 110975 h 267441"/>
                    <a:gd name="connsiteX1" fmla="*/ 5092 w 235100"/>
                    <a:gd name="connsiteY1" fmla="*/ 162742 h 267441"/>
                    <a:gd name="connsiteX2" fmla="*/ 49626 w 235100"/>
                    <a:gd name="connsiteY2" fmla="*/ 262350 h 267441"/>
                    <a:gd name="connsiteX3" fmla="*/ 149131 w 235100"/>
                    <a:gd name="connsiteY3" fmla="*/ 217816 h 267441"/>
                    <a:gd name="connsiteX4" fmla="*/ 168867 w 235100"/>
                    <a:gd name="connsiteY4" fmla="*/ 166048 h 267441"/>
                    <a:gd name="connsiteX5" fmla="*/ 218568 w 235100"/>
                    <a:gd name="connsiteY5" fmla="*/ 119757 h 267441"/>
                    <a:gd name="connsiteX6" fmla="*/ 235100 w 235100"/>
                    <a:gd name="connsiteY6" fmla="*/ 76360 h 267441"/>
                    <a:gd name="connsiteX7" fmla="*/ 35057 w 235100"/>
                    <a:gd name="connsiteY7" fmla="*/ 0 h 267441"/>
                    <a:gd name="connsiteX8" fmla="*/ 18525 w 235100"/>
                    <a:gd name="connsiteY8" fmla="*/ 43398 h 267441"/>
                    <a:gd name="connsiteX9" fmla="*/ 24828 w 235100"/>
                    <a:gd name="connsiteY9" fmla="*/ 110975 h 267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35100" h="267441">
                      <a:moveTo>
                        <a:pt x="24828" y="110975"/>
                      </a:moveTo>
                      <a:lnTo>
                        <a:pt x="5092" y="162742"/>
                      </a:lnTo>
                      <a:cubicBezTo>
                        <a:pt x="-10097" y="202523"/>
                        <a:pt x="9845" y="247161"/>
                        <a:pt x="49626" y="262350"/>
                      </a:cubicBezTo>
                      <a:cubicBezTo>
                        <a:pt x="89408" y="277539"/>
                        <a:pt x="133942" y="257597"/>
                        <a:pt x="149131" y="217816"/>
                      </a:cubicBezTo>
                      <a:lnTo>
                        <a:pt x="168867" y="166048"/>
                      </a:lnTo>
                      <a:cubicBezTo>
                        <a:pt x="177753" y="142903"/>
                        <a:pt x="196559" y="126474"/>
                        <a:pt x="218568" y="119757"/>
                      </a:cubicBezTo>
                      <a:lnTo>
                        <a:pt x="235100" y="76360"/>
                      </a:lnTo>
                      <a:lnTo>
                        <a:pt x="35057" y="0"/>
                      </a:lnTo>
                      <a:lnTo>
                        <a:pt x="18525" y="43398"/>
                      </a:lnTo>
                      <a:cubicBezTo>
                        <a:pt x="30614" y="63030"/>
                        <a:pt x="33714" y="87829"/>
                        <a:pt x="24828" y="110975"/>
                      </a:cubicBezTo>
                      <a:close/>
                    </a:path>
                  </a:pathLst>
                </a:custGeom>
                <a:solidFill>
                  <a:srgbClr val="DDC731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431627F1-BB25-489A-B6BC-00B7A351B82D}"/>
                    </a:ext>
                  </a:extLst>
                </p:cNvPr>
                <p:cNvSpPr/>
                <p:nvPr/>
              </p:nvSpPr>
              <p:spPr>
                <a:xfrm>
                  <a:off x="7812745" y="4048766"/>
                  <a:ext cx="95049" cy="134301"/>
                </a:xfrm>
                <a:custGeom>
                  <a:avLst/>
                  <a:gdLst>
                    <a:gd name="connsiteX0" fmla="*/ 72272 w 95049"/>
                    <a:gd name="connsiteY0" fmla="*/ 2306 h 134301"/>
                    <a:gd name="connsiteX1" fmla="*/ 92731 w 95049"/>
                    <a:gd name="connsiteY1" fmla="*/ 47977 h 134301"/>
                    <a:gd name="connsiteX2" fmla="*/ 68448 w 95049"/>
                    <a:gd name="connsiteY2" fmla="*/ 111524 h 134301"/>
                    <a:gd name="connsiteX3" fmla="*/ 22777 w 95049"/>
                    <a:gd name="connsiteY3" fmla="*/ 131983 h 134301"/>
                    <a:gd name="connsiteX4" fmla="*/ 22777 w 95049"/>
                    <a:gd name="connsiteY4" fmla="*/ 131983 h 134301"/>
                    <a:gd name="connsiteX5" fmla="*/ 2318 w 95049"/>
                    <a:gd name="connsiteY5" fmla="*/ 86312 h 134301"/>
                    <a:gd name="connsiteX6" fmla="*/ 26601 w 95049"/>
                    <a:gd name="connsiteY6" fmla="*/ 22765 h 134301"/>
                    <a:gd name="connsiteX7" fmla="*/ 72272 w 95049"/>
                    <a:gd name="connsiteY7" fmla="*/ 2306 h 134301"/>
                    <a:gd name="connsiteX8" fmla="*/ 72272 w 95049"/>
                    <a:gd name="connsiteY8" fmla="*/ 2306 h 134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9" h="134301">
                      <a:moveTo>
                        <a:pt x="72272" y="2306"/>
                      </a:moveTo>
                      <a:cubicBezTo>
                        <a:pt x="90561" y="9229"/>
                        <a:pt x="99654" y="29688"/>
                        <a:pt x="92731" y="47977"/>
                      </a:cubicBezTo>
                      <a:lnTo>
                        <a:pt x="68448" y="111524"/>
                      </a:lnTo>
                      <a:cubicBezTo>
                        <a:pt x="61525" y="129813"/>
                        <a:pt x="41067" y="138906"/>
                        <a:pt x="22777" y="131983"/>
                      </a:cubicBezTo>
                      <a:lnTo>
                        <a:pt x="22777" y="131983"/>
                      </a:lnTo>
                      <a:cubicBezTo>
                        <a:pt x="4488" y="125060"/>
                        <a:pt x="-4605" y="104601"/>
                        <a:pt x="2318" y="86312"/>
                      </a:cubicBezTo>
                      <a:lnTo>
                        <a:pt x="26601" y="22765"/>
                      </a:lnTo>
                      <a:cubicBezTo>
                        <a:pt x="33627" y="4579"/>
                        <a:pt x="54086" y="-4617"/>
                        <a:pt x="72272" y="2306"/>
                      </a:cubicBezTo>
                      <a:lnTo>
                        <a:pt x="72272" y="2306"/>
                      </a:lnTo>
                      <a:close/>
                    </a:path>
                  </a:pathLst>
                </a:custGeom>
                <a:solidFill>
                  <a:srgbClr val="F5DB70"/>
                </a:solidFill>
                <a:ln w="1032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EF058900-7151-4F93-8A62-FCF34B38440C}"/>
                  </a:ext>
                </a:extLst>
              </p:cNvPr>
              <p:cNvSpPr/>
              <p:nvPr/>
            </p:nvSpPr>
            <p:spPr>
              <a:xfrm>
                <a:off x="7818957" y="4174000"/>
                <a:ext cx="66919" cy="66919"/>
              </a:xfrm>
              <a:custGeom>
                <a:avLst/>
                <a:gdLst>
                  <a:gd name="connsiteX0" fmla="*/ 2926 w 66919"/>
                  <a:gd name="connsiteY0" fmla="*/ 47151 h 66919"/>
                  <a:gd name="connsiteX1" fmla="*/ 47151 w 66919"/>
                  <a:gd name="connsiteY1" fmla="*/ 63993 h 66919"/>
                  <a:gd name="connsiteX2" fmla="*/ 63993 w 66919"/>
                  <a:gd name="connsiteY2" fmla="*/ 19769 h 66919"/>
                  <a:gd name="connsiteX3" fmla="*/ 19769 w 66919"/>
                  <a:gd name="connsiteY3" fmla="*/ 2926 h 66919"/>
                  <a:gd name="connsiteX4" fmla="*/ 2926 w 66919"/>
                  <a:gd name="connsiteY4" fmla="*/ 47151 h 66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919" h="66919">
                    <a:moveTo>
                      <a:pt x="2926" y="47151"/>
                    </a:moveTo>
                    <a:cubicBezTo>
                      <a:pt x="10469" y="63993"/>
                      <a:pt x="30308" y="71536"/>
                      <a:pt x="47151" y="63993"/>
                    </a:cubicBezTo>
                    <a:cubicBezTo>
                      <a:pt x="63993" y="56450"/>
                      <a:pt x="71536" y="36611"/>
                      <a:pt x="63993" y="19769"/>
                    </a:cubicBezTo>
                    <a:cubicBezTo>
                      <a:pt x="56450" y="2926"/>
                      <a:pt x="36611" y="-4617"/>
                      <a:pt x="19769" y="2926"/>
                    </a:cubicBezTo>
                    <a:cubicBezTo>
                      <a:pt x="2926" y="10573"/>
                      <a:pt x="-4617" y="30308"/>
                      <a:pt x="2926" y="47151"/>
                    </a:cubicBezTo>
                    <a:close/>
                  </a:path>
                </a:pathLst>
              </a:custGeom>
              <a:solidFill>
                <a:srgbClr val="A32330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896ACF91-E6BC-4AF3-9AF5-FF45D4391CA0}"/>
                  </a:ext>
                </a:extLst>
              </p:cNvPr>
              <p:cNvSpPr/>
              <p:nvPr/>
            </p:nvSpPr>
            <p:spPr>
              <a:xfrm>
                <a:off x="7804181" y="4225354"/>
                <a:ext cx="66919" cy="66919"/>
              </a:xfrm>
              <a:custGeom>
                <a:avLst/>
                <a:gdLst>
                  <a:gd name="connsiteX0" fmla="*/ 2926 w 66919"/>
                  <a:gd name="connsiteY0" fmla="*/ 47151 h 66919"/>
                  <a:gd name="connsiteX1" fmla="*/ 47151 w 66919"/>
                  <a:gd name="connsiteY1" fmla="*/ 63993 h 66919"/>
                  <a:gd name="connsiteX2" fmla="*/ 63993 w 66919"/>
                  <a:gd name="connsiteY2" fmla="*/ 19769 h 66919"/>
                  <a:gd name="connsiteX3" fmla="*/ 19769 w 66919"/>
                  <a:gd name="connsiteY3" fmla="*/ 2926 h 66919"/>
                  <a:gd name="connsiteX4" fmla="*/ 2926 w 66919"/>
                  <a:gd name="connsiteY4" fmla="*/ 47151 h 66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919" h="66919">
                    <a:moveTo>
                      <a:pt x="2926" y="47151"/>
                    </a:moveTo>
                    <a:cubicBezTo>
                      <a:pt x="10469" y="63993"/>
                      <a:pt x="30308" y="71536"/>
                      <a:pt x="47151" y="63993"/>
                    </a:cubicBezTo>
                    <a:cubicBezTo>
                      <a:pt x="63993" y="56450"/>
                      <a:pt x="71536" y="36611"/>
                      <a:pt x="63993" y="19769"/>
                    </a:cubicBezTo>
                    <a:cubicBezTo>
                      <a:pt x="56450" y="2926"/>
                      <a:pt x="36715" y="-4617"/>
                      <a:pt x="19769" y="2926"/>
                    </a:cubicBezTo>
                    <a:cubicBezTo>
                      <a:pt x="2926" y="10469"/>
                      <a:pt x="-4617" y="30308"/>
                      <a:pt x="2926" y="47151"/>
                    </a:cubicBezTo>
                    <a:close/>
                  </a:path>
                </a:pathLst>
              </a:custGeom>
              <a:solidFill>
                <a:srgbClr val="BD36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569FA89A-C611-4214-8505-82153BD649C3}"/>
                  </a:ext>
                </a:extLst>
              </p:cNvPr>
              <p:cNvSpPr/>
              <p:nvPr/>
            </p:nvSpPr>
            <p:spPr>
              <a:xfrm>
                <a:off x="7761094" y="4187639"/>
                <a:ext cx="66919" cy="66919"/>
              </a:xfrm>
              <a:custGeom>
                <a:avLst/>
                <a:gdLst>
                  <a:gd name="connsiteX0" fmla="*/ 2926 w 66919"/>
                  <a:gd name="connsiteY0" fmla="*/ 47151 h 66919"/>
                  <a:gd name="connsiteX1" fmla="*/ 47151 w 66919"/>
                  <a:gd name="connsiteY1" fmla="*/ 63993 h 66919"/>
                  <a:gd name="connsiteX2" fmla="*/ 63993 w 66919"/>
                  <a:gd name="connsiteY2" fmla="*/ 19769 h 66919"/>
                  <a:gd name="connsiteX3" fmla="*/ 19769 w 66919"/>
                  <a:gd name="connsiteY3" fmla="*/ 2926 h 66919"/>
                  <a:gd name="connsiteX4" fmla="*/ 2926 w 66919"/>
                  <a:gd name="connsiteY4" fmla="*/ 47151 h 66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919" h="66919">
                    <a:moveTo>
                      <a:pt x="2926" y="47151"/>
                    </a:moveTo>
                    <a:cubicBezTo>
                      <a:pt x="10469" y="63993"/>
                      <a:pt x="30308" y="71536"/>
                      <a:pt x="47151" y="63993"/>
                    </a:cubicBezTo>
                    <a:cubicBezTo>
                      <a:pt x="63993" y="56450"/>
                      <a:pt x="71536" y="36714"/>
                      <a:pt x="63993" y="19769"/>
                    </a:cubicBezTo>
                    <a:cubicBezTo>
                      <a:pt x="56450" y="2926"/>
                      <a:pt x="36611" y="-4617"/>
                      <a:pt x="19769" y="2926"/>
                    </a:cubicBezTo>
                    <a:cubicBezTo>
                      <a:pt x="2926" y="10469"/>
                      <a:pt x="-4617" y="30308"/>
                      <a:pt x="2926" y="47151"/>
                    </a:cubicBezTo>
                    <a:close/>
                  </a:path>
                </a:pathLst>
              </a:custGeom>
              <a:solidFill>
                <a:srgbClr val="BD36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86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7816924" y="6252374"/>
              <a:ext cx="941422" cy="82559"/>
              <a:chOff x="7816924" y="6252374"/>
              <a:chExt cx="941422" cy="82559"/>
            </a:xfrm>
            <a:noFill/>
          </p:grpSpPr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E7F203D3-0943-4592-90EB-20385AE8E605}"/>
                  </a:ext>
                </a:extLst>
              </p:cNvPr>
              <p:cNvSpPr/>
              <p:nvPr/>
            </p:nvSpPr>
            <p:spPr>
              <a:xfrm>
                <a:off x="7884087" y="6292155"/>
                <a:ext cx="260903" cy="10332"/>
              </a:xfrm>
              <a:custGeom>
                <a:avLst/>
                <a:gdLst>
                  <a:gd name="connsiteX0" fmla="*/ 260903 w 260903"/>
                  <a:gd name="connsiteY0" fmla="*/ 0 h 10332"/>
                  <a:gd name="connsiteX1" fmla="*/ 0 w 260903"/>
                  <a:gd name="connsiteY1" fmla="*/ 0 h 1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903" h="10332">
                    <a:moveTo>
                      <a:pt x="260903" y="0"/>
                    </a:moveTo>
                    <a:cubicBezTo>
                      <a:pt x="139700" y="0"/>
                      <a:pt x="36888" y="0"/>
                      <a:pt x="0" y="0"/>
                    </a:cubicBezTo>
                  </a:path>
                </a:pathLst>
              </a:custGeom>
              <a:noFill/>
              <a:ln w="11525" cap="rnd">
                <a:solidFill>
                  <a:srgbClr val="1616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85519A77-2577-4358-A2C8-1B13AA6B1432}"/>
                  </a:ext>
                </a:extLst>
              </p:cNvPr>
              <p:cNvSpPr/>
              <p:nvPr/>
            </p:nvSpPr>
            <p:spPr>
              <a:xfrm>
                <a:off x="8216597" y="6292155"/>
                <a:ext cx="479545" cy="10332"/>
              </a:xfrm>
              <a:custGeom>
                <a:avLst/>
                <a:gdLst>
                  <a:gd name="connsiteX0" fmla="*/ 479546 w 479545"/>
                  <a:gd name="connsiteY0" fmla="*/ 0 h 10332"/>
                  <a:gd name="connsiteX1" fmla="*/ 0 w 479545"/>
                  <a:gd name="connsiteY1" fmla="*/ 0 h 1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9545" h="10332">
                    <a:moveTo>
                      <a:pt x="479546" y="0"/>
                    </a:moveTo>
                    <a:cubicBezTo>
                      <a:pt x="416309" y="0"/>
                      <a:pt x="196943" y="0"/>
                      <a:pt x="0" y="0"/>
                    </a:cubicBezTo>
                  </a:path>
                </a:pathLst>
              </a:custGeom>
              <a:noFill/>
              <a:ln w="11525" cap="rnd">
                <a:solidFill>
                  <a:srgbClr val="1616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2E7184A3-92C1-4515-9A75-0BD88298BA14}"/>
                  </a:ext>
                </a:extLst>
              </p:cNvPr>
              <p:cNvSpPr/>
              <p:nvPr/>
            </p:nvSpPr>
            <p:spPr>
              <a:xfrm>
                <a:off x="7816924" y="6252374"/>
                <a:ext cx="941422" cy="10332"/>
              </a:xfrm>
              <a:custGeom>
                <a:avLst/>
                <a:gdLst>
                  <a:gd name="connsiteX0" fmla="*/ 941422 w 941422"/>
                  <a:gd name="connsiteY0" fmla="*/ 0 h 10332"/>
                  <a:gd name="connsiteX1" fmla="*/ 788497 w 941422"/>
                  <a:gd name="connsiteY1" fmla="*/ 0 h 10332"/>
                  <a:gd name="connsiteX2" fmla="*/ 756982 w 941422"/>
                  <a:gd name="connsiteY2" fmla="*/ 0 h 10332"/>
                  <a:gd name="connsiteX3" fmla="*/ 0 w 941422"/>
                  <a:gd name="connsiteY3" fmla="*/ 0 h 1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422" h="10332">
                    <a:moveTo>
                      <a:pt x="941422" y="0"/>
                    </a:moveTo>
                    <a:lnTo>
                      <a:pt x="788497" y="0"/>
                    </a:lnTo>
                    <a:lnTo>
                      <a:pt x="756982" y="0"/>
                    </a:lnTo>
                    <a:lnTo>
                      <a:pt x="0" y="0"/>
                    </a:lnTo>
                  </a:path>
                </a:pathLst>
              </a:custGeom>
              <a:noFill/>
              <a:ln w="11525" cap="rnd">
                <a:solidFill>
                  <a:srgbClr val="1616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EA504F28-6F48-49A4-9F8A-2629A9C8AF7F}"/>
                  </a:ext>
                </a:extLst>
              </p:cNvPr>
              <p:cNvSpPr/>
              <p:nvPr/>
            </p:nvSpPr>
            <p:spPr>
              <a:xfrm>
                <a:off x="8020997" y="6334933"/>
                <a:ext cx="416825" cy="10332"/>
              </a:xfrm>
              <a:custGeom>
                <a:avLst/>
                <a:gdLst>
                  <a:gd name="connsiteX0" fmla="*/ 416825 w 416825"/>
                  <a:gd name="connsiteY0" fmla="*/ 0 h 10332"/>
                  <a:gd name="connsiteX1" fmla="*/ 0 w 416825"/>
                  <a:gd name="connsiteY1" fmla="*/ 0 h 1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6825" h="10332">
                    <a:moveTo>
                      <a:pt x="416825" y="0"/>
                    </a:moveTo>
                    <a:cubicBezTo>
                      <a:pt x="258527" y="0"/>
                      <a:pt x="224222" y="0"/>
                      <a:pt x="0" y="0"/>
                    </a:cubicBezTo>
                  </a:path>
                </a:pathLst>
              </a:custGeom>
              <a:noFill/>
              <a:ln w="11525" cap="rnd">
                <a:solidFill>
                  <a:srgbClr val="1616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D04144EF-E794-415B-8477-C3E517AABA96}"/>
                  </a:ext>
                </a:extLst>
              </p:cNvPr>
              <p:cNvSpPr/>
              <p:nvPr/>
            </p:nvSpPr>
            <p:spPr>
              <a:xfrm>
                <a:off x="8502919" y="6334933"/>
                <a:ext cx="48150" cy="10332"/>
              </a:xfrm>
              <a:custGeom>
                <a:avLst/>
                <a:gdLst>
                  <a:gd name="connsiteX0" fmla="*/ 48151 w 48150"/>
                  <a:gd name="connsiteY0" fmla="*/ 0 h 10332"/>
                  <a:gd name="connsiteX1" fmla="*/ 0 w 48150"/>
                  <a:gd name="connsiteY1" fmla="*/ 0 h 1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150" h="10332">
                    <a:moveTo>
                      <a:pt x="48151" y="0"/>
                    </a:moveTo>
                    <a:cubicBezTo>
                      <a:pt x="30998" y="0"/>
                      <a:pt x="15086" y="0"/>
                      <a:pt x="0" y="0"/>
                    </a:cubicBezTo>
                  </a:path>
                </a:pathLst>
              </a:custGeom>
              <a:noFill/>
              <a:ln w="11525" cap="rnd">
                <a:solidFill>
                  <a:srgbClr val="1616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DFBA8504-44DB-43E0-AE47-6BE6E5BCDA92}"/>
                </a:ext>
              </a:extLst>
            </p:cNvPr>
            <p:cNvSpPr/>
            <p:nvPr/>
          </p:nvSpPr>
          <p:spPr>
            <a:xfrm>
              <a:off x="8054992" y="3629597"/>
              <a:ext cx="507857" cy="628337"/>
            </a:xfrm>
            <a:custGeom>
              <a:avLst/>
              <a:gdLst>
                <a:gd name="connsiteX0" fmla="*/ 0 w 507857"/>
                <a:gd name="connsiteY0" fmla="*/ 205623 h 628337"/>
                <a:gd name="connsiteX1" fmla="*/ 205623 w 507857"/>
                <a:gd name="connsiteY1" fmla="*/ 0 h 628337"/>
                <a:gd name="connsiteX2" fmla="*/ 274749 w 507857"/>
                <a:gd name="connsiteY2" fmla="*/ 0 h 628337"/>
                <a:gd name="connsiteX3" fmla="*/ 507858 w 507857"/>
                <a:gd name="connsiteY3" fmla="*/ 233108 h 628337"/>
                <a:gd name="connsiteX4" fmla="*/ 507858 w 507857"/>
                <a:gd name="connsiteY4" fmla="*/ 628338 h 628337"/>
                <a:gd name="connsiteX5" fmla="*/ 316804 w 507857"/>
                <a:gd name="connsiteY5" fmla="*/ 369811 h 628337"/>
                <a:gd name="connsiteX6" fmla="*/ 316804 w 507857"/>
                <a:gd name="connsiteY6" fmla="*/ 305438 h 628337"/>
                <a:gd name="connsiteX7" fmla="*/ 284462 w 507857"/>
                <a:gd name="connsiteY7" fmla="*/ 265553 h 628337"/>
                <a:gd name="connsiteX8" fmla="*/ 0 w 507857"/>
                <a:gd name="connsiteY8" fmla="*/ 265553 h 628337"/>
                <a:gd name="connsiteX9" fmla="*/ 0 w 507857"/>
                <a:gd name="connsiteY9" fmla="*/ 205623 h 628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7857" h="628337">
                  <a:moveTo>
                    <a:pt x="0" y="205623"/>
                  </a:moveTo>
                  <a:cubicBezTo>
                    <a:pt x="0" y="92065"/>
                    <a:pt x="92065" y="0"/>
                    <a:pt x="205623" y="0"/>
                  </a:cubicBezTo>
                  <a:cubicBezTo>
                    <a:pt x="214302" y="0"/>
                    <a:pt x="274749" y="0"/>
                    <a:pt x="274749" y="0"/>
                  </a:cubicBezTo>
                  <a:cubicBezTo>
                    <a:pt x="403289" y="0"/>
                    <a:pt x="507858" y="104568"/>
                    <a:pt x="507858" y="233108"/>
                  </a:cubicBezTo>
                  <a:lnTo>
                    <a:pt x="507858" y="628338"/>
                  </a:lnTo>
                  <a:cubicBezTo>
                    <a:pt x="397193" y="594446"/>
                    <a:pt x="316804" y="491532"/>
                    <a:pt x="316804" y="369811"/>
                  </a:cubicBezTo>
                  <a:lnTo>
                    <a:pt x="316804" y="305438"/>
                  </a:lnTo>
                  <a:cubicBezTo>
                    <a:pt x="316804" y="275369"/>
                    <a:pt x="304405" y="285082"/>
                    <a:pt x="284462" y="265553"/>
                  </a:cubicBezTo>
                  <a:lnTo>
                    <a:pt x="0" y="265553"/>
                  </a:lnTo>
                  <a:lnTo>
                    <a:pt x="0" y="205623"/>
                  </a:ln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A8895BB4-1D20-4291-9122-8750CDABB556}"/>
                </a:ext>
              </a:extLst>
            </p:cNvPr>
            <p:cNvSpPr/>
            <p:nvPr/>
          </p:nvSpPr>
          <p:spPr>
            <a:xfrm>
              <a:off x="8379339" y="3770950"/>
              <a:ext cx="135669" cy="467042"/>
            </a:xfrm>
            <a:custGeom>
              <a:avLst/>
              <a:gdLst>
                <a:gd name="connsiteX0" fmla="*/ 4340 w 135669"/>
                <a:gd name="connsiteY0" fmla="*/ 58380 h 467042"/>
                <a:gd name="connsiteX1" fmla="*/ 62720 w 135669"/>
                <a:gd name="connsiteY1" fmla="*/ 0 h 467042"/>
                <a:gd name="connsiteX2" fmla="*/ 69436 w 135669"/>
                <a:gd name="connsiteY2" fmla="*/ 0 h 467042"/>
                <a:gd name="connsiteX3" fmla="*/ 135670 w 135669"/>
                <a:gd name="connsiteY3" fmla="*/ 66233 h 467042"/>
                <a:gd name="connsiteX4" fmla="*/ 135670 w 135669"/>
                <a:gd name="connsiteY4" fmla="*/ 467043 h 467042"/>
                <a:gd name="connsiteX5" fmla="*/ 0 w 135669"/>
                <a:gd name="connsiteY5" fmla="*/ 292728 h 467042"/>
                <a:gd name="connsiteX6" fmla="*/ 4236 w 135669"/>
                <a:gd name="connsiteY6" fmla="*/ 145383 h 467042"/>
                <a:gd name="connsiteX7" fmla="*/ 4236 w 135669"/>
                <a:gd name="connsiteY7" fmla="*/ 58380 h 467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669" h="467042">
                  <a:moveTo>
                    <a:pt x="4340" y="58380"/>
                  </a:moveTo>
                  <a:cubicBezTo>
                    <a:pt x="4340" y="26142"/>
                    <a:pt x="30482" y="0"/>
                    <a:pt x="62720" y="0"/>
                  </a:cubicBezTo>
                  <a:cubicBezTo>
                    <a:pt x="65200" y="0"/>
                    <a:pt x="69436" y="0"/>
                    <a:pt x="69436" y="0"/>
                  </a:cubicBezTo>
                  <a:cubicBezTo>
                    <a:pt x="105911" y="0"/>
                    <a:pt x="135670" y="29655"/>
                    <a:pt x="135670" y="66233"/>
                  </a:cubicBezTo>
                  <a:lnTo>
                    <a:pt x="135670" y="467043"/>
                  </a:lnTo>
                  <a:cubicBezTo>
                    <a:pt x="68610" y="431291"/>
                    <a:pt x="18392" y="368261"/>
                    <a:pt x="0" y="292728"/>
                  </a:cubicBezTo>
                  <a:cubicBezTo>
                    <a:pt x="2790" y="222052"/>
                    <a:pt x="5476" y="147346"/>
                    <a:pt x="4236" y="145383"/>
                  </a:cubicBezTo>
                  <a:lnTo>
                    <a:pt x="4236" y="58380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8826D7A6-99FA-4C20-A319-6CC9786F604E}"/>
                </a:ext>
              </a:extLst>
            </p:cNvPr>
            <p:cNvSpPr/>
            <p:nvPr/>
          </p:nvSpPr>
          <p:spPr>
            <a:xfrm>
              <a:off x="8515112" y="4163493"/>
              <a:ext cx="163671" cy="163671"/>
            </a:xfrm>
            <a:custGeom>
              <a:avLst/>
              <a:gdLst>
                <a:gd name="connsiteX0" fmla="*/ 0 w 163671"/>
                <a:gd name="connsiteY0" fmla="*/ 81836 h 163671"/>
                <a:gd name="connsiteX1" fmla="*/ 81836 w 163671"/>
                <a:gd name="connsiteY1" fmla="*/ 0 h 163671"/>
                <a:gd name="connsiteX2" fmla="*/ 163672 w 163671"/>
                <a:gd name="connsiteY2" fmla="*/ 81836 h 163671"/>
                <a:gd name="connsiteX3" fmla="*/ 81836 w 163671"/>
                <a:gd name="connsiteY3" fmla="*/ 163672 h 163671"/>
                <a:gd name="connsiteX4" fmla="*/ 0 w 163671"/>
                <a:gd name="connsiteY4" fmla="*/ 81836 h 16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671" h="163671">
                  <a:moveTo>
                    <a:pt x="0" y="81836"/>
                  </a:moveTo>
                  <a:cubicBezTo>
                    <a:pt x="0" y="36681"/>
                    <a:pt x="36682" y="0"/>
                    <a:pt x="81836" y="0"/>
                  </a:cubicBezTo>
                  <a:cubicBezTo>
                    <a:pt x="126990" y="0"/>
                    <a:pt x="163672" y="36578"/>
                    <a:pt x="163672" y="81836"/>
                  </a:cubicBezTo>
                  <a:cubicBezTo>
                    <a:pt x="163672" y="126990"/>
                    <a:pt x="126990" y="163672"/>
                    <a:pt x="81836" y="163672"/>
                  </a:cubicBezTo>
                  <a:cubicBezTo>
                    <a:pt x="36578" y="163568"/>
                    <a:pt x="0" y="126990"/>
                    <a:pt x="0" y="81836"/>
                  </a:cubicBez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E9BFCCC1-FE64-4AC5-8B57-C503B3D8636F}"/>
                </a:ext>
              </a:extLst>
            </p:cNvPr>
            <p:cNvSpPr/>
            <p:nvPr/>
          </p:nvSpPr>
          <p:spPr>
            <a:xfrm>
              <a:off x="8154930" y="5118991"/>
              <a:ext cx="125276" cy="860493"/>
            </a:xfrm>
            <a:custGeom>
              <a:avLst/>
              <a:gdLst>
                <a:gd name="connsiteX0" fmla="*/ 125110 w 125276"/>
                <a:gd name="connsiteY0" fmla="*/ 851297 h 860493"/>
                <a:gd name="connsiteX1" fmla="*/ 113227 w 125276"/>
                <a:gd name="connsiteY1" fmla="*/ 316575 h 860493"/>
                <a:gd name="connsiteX2" fmla="*/ 125213 w 125276"/>
                <a:gd name="connsiteY2" fmla="*/ 57841 h 860493"/>
                <a:gd name="connsiteX3" fmla="*/ 72619 w 125276"/>
                <a:gd name="connsiteY3" fmla="*/ 81 h 860493"/>
                <a:gd name="connsiteX4" fmla="*/ 14859 w 125276"/>
                <a:gd name="connsiteY4" fmla="*/ 52675 h 860493"/>
                <a:gd name="connsiteX5" fmla="*/ 2873 w 125276"/>
                <a:gd name="connsiteY5" fmla="*/ 311408 h 860493"/>
                <a:gd name="connsiteX6" fmla="*/ 14962 w 125276"/>
                <a:gd name="connsiteY6" fmla="*/ 860494 h 860493"/>
                <a:gd name="connsiteX7" fmla="*/ 125110 w 125276"/>
                <a:gd name="connsiteY7" fmla="*/ 851297 h 86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276" h="860493">
                  <a:moveTo>
                    <a:pt x="125110" y="851297"/>
                  </a:moveTo>
                  <a:cubicBezTo>
                    <a:pt x="112091" y="697029"/>
                    <a:pt x="106718" y="457204"/>
                    <a:pt x="113227" y="316575"/>
                  </a:cubicBezTo>
                  <a:lnTo>
                    <a:pt x="125213" y="57841"/>
                  </a:lnTo>
                  <a:cubicBezTo>
                    <a:pt x="126660" y="27359"/>
                    <a:pt x="103101" y="1527"/>
                    <a:pt x="72619" y="81"/>
                  </a:cubicBezTo>
                  <a:cubicBezTo>
                    <a:pt x="42241" y="-1572"/>
                    <a:pt x="16305" y="22296"/>
                    <a:pt x="14859" y="52675"/>
                  </a:cubicBezTo>
                  <a:lnTo>
                    <a:pt x="2873" y="311408"/>
                  </a:lnTo>
                  <a:cubicBezTo>
                    <a:pt x="-3843" y="455964"/>
                    <a:pt x="1633" y="702299"/>
                    <a:pt x="14962" y="860494"/>
                  </a:cubicBezTo>
                  <a:lnTo>
                    <a:pt x="125110" y="851297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959324C3-AB1A-44D9-88A5-929CF2EF025A}"/>
                </a:ext>
              </a:extLst>
            </p:cNvPr>
            <p:cNvSpPr/>
            <p:nvPr/>
          </p:nvSpPr>
          <p:spPr>
            <a:xfrm>
              <a:off x="8030916" y="5172905"/>
              <a:ext cx="588350" cy="148378"/>
            </a:xfrm>
            <a:custGeom>
              <a:avLst/>
              <a:gdLst>
                <a:gd name="connsiteX0" fmla="*/ 588350 w 588350"/>
                <a:gd name="connsiteY0" fmla="*/ 0 h 148378"/>
                <a:gd name="connsiteX1" fmla="*/ 373944 w 588350"/>
                <a:gd name="connsiteY1" fmla="*/ 148379 h 148378"/>
                <a:gd name="connsiteX2" fmla="*/ 214406 w 588350"/>
                <a:gd name="connsiteY2" fmla="*/ 148379 h 148378"/>
                <a:gd name="connsiteX3" fmla="*/ 0 w 588350"/>
                <a:gd name="connsiteY3" fmla="*/ 0 h 148378"/>
                <a:gd name="connsiteX4" fmla="*/ 588350 w 588350"/>
                <a:gd name="connsiteY4" fmla="*/ 0 h 14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8350" h="148378">
                  <a:moveTo>
                    <a:pt x="588350" y="0"/>
                  </a:moveTo>
                  <a:cubicBezTo>
                    <a:pt x="555595" y="86692"/>
                    <a:pt x="472106" y="148379"/>
                    <a:pt x="373944" y="148379"/>
                  </a:cubicBezTo>
                  <a:lnTo>
                    <a:pt x="214406" y="148379"/>
                  </a:lnTo>
                  <a:cubicBezTo>
                    <a:pt x="116244" y="148379"/>
                    <a:pt x="32755" y="86589"/>
                    <a:pt x="0" y="0"/>
                  </a:cubicBezTo>
                  <a:lnTo>
                    <a:pt x="588350" y="0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A7DF2DBE-CE67-4438-956A-893DA79BA38B}"/>
                </a:ext>
              </a:extLst>
            </p:cNvPr>
            <p:cNvSpPr/>
            <p:nvPr/>
          </p:nvSpPr>
          <p:spPr>
            <a:xfrm>
              <a:off x="8013247" y="4250599"/>
              <a:ext cx="621518" cy="918173"/>
            </a:xfrm>
            <a:custGeom>
              <a:avLst/>
              <a:gdLst>
                <a:gd name="connsiteX0" fmla="*/ 108805 w 621518"/>
                <a:gd name="connsiteY0" fmla="*/ 491428 h 918173"/>
                <a:gd name="connsiteX1" fmla="*/ 137943 w 621518"/>
                <a:gd name="connsiteY1" fmla="*/ 412589 h 918173"/>
                <a:gd name="connsiteX2" fmla="*/ 137943 w 621518"/>
                <a:gd name="connsiteY2" fmla="*/ 0 h 918173"/>
                <a:gd name="connsiteX3" fmla="*/ 279296 w 621518"/>
                <a:gd name="connsiteY3" fmla="*/ 0 h 918173"/>
                <a:gd name="connsiteX4" fmla="*/ 621519 w 621518"/>
                <a:gd name="connsiteY4" fmla="*/ 342223 h 918173"/>
                <a:gd name="connsiteX5" fmla="*/ 621312 w 621518"/>
                <a:gd name="connsiteY5" fmla="*/ 577811 h 918173"/>
                <a:gd name="connsiteX6" fmla="*/ 586697 w 621518"/>
                <a:gd name="connsiteY6" fmla="*/ 646110 h 918173"/>
                <a:gd name="connsiteX7" fmla="*/ 586697 w 621518"/>
                <a:gd name="connsiteY7" fmla="*/ 646110 h 918173"/>
                <a:gd name="connsiteX8" fmla="*/ 586697 w 621518"/>
                <a:gd name="connsiteY8" fmla="*/ 744272 h 918173"/>
                <a:gd name="connsiteX9" fmla="*/ 586697 w 621518"/>
                <a:gd name="connsiteY9" fmla="*/ 744272 h 918173"/>
                <a:gd name="connsiteX10" fmla="*/ 621105 w 621518"/>
                <a:gd name="connsiteY10" fmla="*/ 812469 h 918173"/>
                <a:gd name="connsiteX11" fmla="*/ 621002 w 621518"/>
                <a:gd name="connsiteY11" fmla="*/ 918173 h 918173"/>
                <a:gd name="connsiteX12" fmla="*/ 104 w 621518"/>
                <a:gd name="connsiteY12" fmla="*/ 918173 h 918173"/>
                <a:gd name="connsiteX13" fmla="*/ 0 w 621518"/>
                <a:gd name="connsiteY13" fmla="*/ 779920 h 918173"/>
                <a:gd name="connsiteX14" fmla="*/ 108805 w 621518"/>
                <a:gd name="connsiteY14" fmla="*/ 491428 h 91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1518" h="918173">
                  <a:moveTo>
                    <a:pt x="108805" y="491428"/>
                  </a:moveTo>
                  <a:cubicBezTo>
                    <a:pt x="127920" y="469729"/>
                    <a:pt x="137943" y="441521"/>
                    <a:pt x="137943" y="412589"/>
                  </a:cubicBezTo>
                  <a:lnTo>
                    <a:pt x="137943" y="0"/>
                  </a:lnTo>
                  <a:lnTo>
                    <a:pt x="279296" y="0"/>
                  </a:lnTo>
                  <a:cubicBezTo>
                    <a:pt x="468283" y="0"/>
                    <a:pt x="621519" y="153236"/>
                    <a:pt x="621519" y="342223"/>
                  </a:cubicBezTo>
                  <a:lnTo>
                    <a:pt x="621312" y="577811"/>
                  </a:lnTo>
                  <a:cubicBezTo>
                    <a:pt x="621312" y="604779"/>
                    <a:pt x="608499" y="630095"/>
                    <a:pt x="586697" y="646110"/>
                  </a:cubicBezTo>
                  <a:lnTo>
                    <a:pt x="586697" y="646110"/>
                  </a:lnTo>
                  <a:lnTo>
                    <a:pt x="586697" y="744272"/>
                  </a:lnTo>
                  <a:lnTo>
                    <a:pt x="586697" y="744272"/>
                  </a:lnTo>
                  <a:cubicBezTo>
                    <a:pt x="608396" y="760185"/>
                    <a:pt x="621105" y="785603"/>
                    <a:pt x="621105" y="812469"/>
                  </a:cubicBezTo>
                  <a:lnTo>
                    <a:pt x="621002" y="918173"/>
                  </a:lnTo>
                  <a:lnTo>
                    <a:pt x="104" y="918173"/>
                  </a:lnTo>
                  <a:cubicBezTo>
                    <a:pt x="104" y="918173"/>
                    <a:pt x="0" y="801826"/>
                    <a:pt x="0" y="779920"/>
                  </a:cubicBezTo>
                  <a:cubicBezTo>
                    <a:pt x="-103" y="669359"/>
                    <a:pt x="41125" y="568408"/>
                    <a:pt x="108805" y="491428"/>
                  </a:cubicBez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54C3BCF9-FA37-4243-9969-6272643BA962}"/>
                </a:ext>
              </a:extLst>
            </p:cNvPr>
            <p:cNvSpPr/>
            <p:nvPr/>
          </p:nvSpPr>
          <p:spPr>
            <a:xfrm>
              <a:off x="8514802" y="4851038"/>
              <a:ext cx="39264" cy="212235"/>
            </a:xfrm>
            <a:custGeom>
              <a:avLst/>
              <a:gdLst>
                <a:gd name="connsiteX0" fmla="*/ 0 w 39264"/>
                <a:gd name="connsiteY0" fmla="*/ 192603 h 212235"/>
                <a:gd name="connsiteX1" fmla="*/ 19632 w 39264"/>
                <a:gd name="connsiteY1" fmla="*/ 212236 h 212235"/>
                <a:gd name="connsiteX2" fmla="*/ 19632 w 39264"/>
                <a:gd name="connsiteY2" fmla="*/ 212236 h 212235"/>
                <a:gd name="connsiteX3" fmla="*/ 39265 w 39264"/>
                <a:gd name="connsiteY3" fmla="*/ 192603 h 212235"/>
                <a:gd name="connsiteX4" fmla="*/ 39265 w 39264"/>
                <a:gd name="connsiteY4" fmla="*/ 19632 h 212235"/>
                <a:gd name="connsiteX5" fmla="*/ 19632 w 39264"/>
                <a:gd name="connsiteY5" fmla="*/ 0 h 212235"/>
                <a:gd name="connsiteX6" fmla="*/ 19632 w 39264"/>
                <a:gd name="connsiteY6" fmla="*/ 0 h 212235"/>
                <a:gd name="connsiteX7" fmla="*/ 0 w 39264"/>
                <a:gd name="connsiteY7" fmla="*/ 19632 h 212235"/>
                <a:gd name="connsiteX8" fmla="*/ 0 w 39264"/>
                <a:gd name="connsiteY8" fmla="*/ 192603 h 2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264" h="212235">
                  <a:moveTo>
                    <a:pt x="0" y="192603"/>
                  </a:moveTo>
                  <a:cubicBezTo>
                    <a:pt x="0" y="203453"/>
                    <a:pt x="8783" y="212236"/>
                    <a:pt x="19632" y="212236"/>
                  </a:cubicBezTo>
                  <a:lnTo>
                    <a:pt x="19632" y="212236"/>
                  </a:lnTo>
                  <a:cubicBezTo>
                    <a:pt x="30482" y="212236"/>
                    <a:pt x="39265" y="203453"/>
                    <a:pt x="39265" y="192603"/>
                  </a:cubicBezTo>
                  <a:lnTo>
                    <a:pt x="39265" y="19632"/>
                  </a:lnTo>
                  <a:cubicBezTo>
                    <a:pt x="39265" y="8783"/>
                    <a:pt x="30482" y="0"/>
                    <a:pt x="19632" y="0"/>
                  </a:cubicBezTo>
                  <a:lnTo>
                    <a:pt x="19632" y="0"/>
                  </a:lnTo>
                  <a:cubicBezTo>
                    <a:pt x="8783" y="0"/>
                    <a:pt x="0" y="8783"/>
                    <a:pt x="0" y="19632"/>
                  </a:cubicBezTo>
                  <a:lnTo>
                    <a:pt x="0" y="192603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B3929720-7B9E-4CD2-B33B-86EDB98F8BE9}"/>
                </a:ext>
              </a:extLst>
            </p:cNvPr>
            <p:cNvSpPr/>
            <p:nvPr/>
          </p:nvSpPr>
          <p:spPr>
            <a:xfrm>
              <a:off x="8436789" y="4851038"/>
              <a:ext cx="39264" cy="212235"/>
            </a:xfrm>
            <a:custGeom>
              <a:avLst/>
              <a:gdLst>
                <a:gd name="connsiteX0" fmla="*/ 0 w 39264"/>
                <a:gd name="connsiteY0" fmla="*/ 192603 h 212235"/>
                <a:gd name="connsiteX1" fmla="*/ 19632 w 39264"/>
                <a:gd name="connsiteY1" fmla="*/ 212236 h 212235"/>
                <a:gd name="connsiteX2" fmla="*/ 19632 w 39264"/>
                <a:gd name="connsiteY2" fmla="*/ 212236 h 212235"/>
                <a:gd name="connsiteX3" fmla="*/ 39265 w 39264"/>
                <a:gd name="connsiteY3" fmla="*/ 192603 h 212235"/>
                <a:gd name="connsiteX4" fmla="*/ 39265 w 39264"/>
                <a:gd name="connsiteY4" fmla="*/ 19632 h 212235"/>
                <a:gd name="connsiteX5" fmla="*/ 19632 w 39264"/>
                <a:gd name="connsiteY5" fmla="*/ 0 h 212235"/>
                <a:gd name="connsiteX6" fmla="*/ 19632 w 39264"/>
                <a:gd name="connsiteY6" fmla="*/ 0 h 212235"/>
                <a:gd name="connsiteX7" fmla="*/ 0 w 39264"/>
                <a:gd name="connsiteY7" fmla="*/ 19632 h 212235"/>
                <a:gd name="connsiteX8" fmla="*/ 0 w 39264"/>
                <a:gd name="connsiteY8" fmla="*/ 192603 h 21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264" h="212235">
                  <a:moveTo>
                    <a:pt x="0" y="192603"/>
                  </a:moveTo>
                  <a:cubicBezTo>
                    <a:pt x="0" y="203453"/>
                    <a:pt x="8783" y="212236"/>
                    <a:pt x="19632" y="212236"/>
                  </a:cubicBezTo>
                  <a:lnTo>
                    <a:pt x="19632" y="212236"/>
                  </a:lnTo>
                  <a:cubicBezTo>
                    <a:pt x="30482" y="212236"/>
                    <a:pt x="39265" y="203453"/>
                    <a:pt x="39265" y="192603"/>
                  </a:cubicBezTo>
                  <a:lnTo>
                    <a:pt x="39265" y="19632"/>
                  </a:lnTo>
                  <a:cubicBezTo>
                    <a:pt x="39265" y="8783"/>
                    <a:pt x="30482" y="0"/>
                    <a:pt x="19632" y="0"/>
                  </a:cubicBezTo>
                  <a:lnTo>
                    <a:pt x="19632" y="0"/>
                  </a:lnTo>
                  <a:cubicBezTo>
                    <a:pt x="8783" y="0"/>
                    <a:pt x="0" y="8783"/>
                    <a:pt x="0" y="19632"/>
                  </a:cubicBezTo>
                  <a:lnTo>
                    <a:pt x="0" y="192603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A3388E58-E6E2-4AD5-BE5E-B10AA0909C84}"/>
                </a:ext>
              </a:extLst>
            </p:cNvPr>
            <p:cNvSpPr/>
            <p:nvPr/>
          </p:nvSpPr>
          <p:spPr>
            <a:xfrm>
              <a:off x="8153360" y="4250495"/>
              <a:ext cx="481302" cy="504964"/>
            </a:xfrm>
            <a:custGeom>
              <a:avLst/>
              <a:gdLst>
                <a:gd name="connsiteX0" fmla="*/ 481302 w 481302"/>
                <a:gd name="connsiteY0" fmla="*/ 342326 h 504964"/>
                <a:gd name="connsiteX1" fmla="*/ 481199 w 481302"/>
                <a:gd name="connsiteY1" fmla="*/ 504965 h 504964"/>
                <a:gd name="connsiteX2" fmla="*/ 141353 w 481302"/>
                <a:gd name="connsiteY2" fmla="*/ 202317 h 504964"/>
                <a:gd name="connsiteX3" fmla="*/ 0 w 481302"/>
                <a:gd name="connsiteY3" fmla="*/ 202317 h 504964"/>
                <a:gd name="connsiteX4" fmla="*/ 0 w 481302"/>
                <a:gd name="connsiteY4" fmla="*/ 0 h 504964"/>
                <a:gd name="connsiteX5" fmla="*/ 139080 w 481302"/>
                <a:gd name="connsiteY5" fmla="*/ 0 h 504964"/>
                <a:gd name="connsiteX6" fmla="*/ 481302 w 481302"/>
                <a:gd name="connsiteY6" fmla="*/ 342326 h 50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1302" h="504964">
                  <a:moveTo>
                    <a:pt x="481302" y="342326"/>
                  </a:moveTo>
                  <a:lnTo>
                    <a:pt x="481199" y="504965"/>
                  </a:lnTo>
                  <a:cubicBezTo>
                    <a:pt x="461567" y="334576"/>
                    <a:pt x="317011" y="202317"/>
                    <a:pt x="141353" y="202317"/>
                  </a:cubicBezTo>
                  <a:lnTo>
                    <a:pt x="0" y="202317"/>
                  </a:lnTo>
                  <a:lnTo>
                    <a:pt x="0" y="0"/>
                  </a:lnTo>
                  <a:lnTo>
                    <a:pt x="139080" y="0"/>
                  </a:lnTo>
                  <a:cubicBezTo>
                    <a:pt x="328067" y="103"/>
                    <a:pt x="481302" y="153339"/>
                    <a:pt x="481302" y="342326"/>
                  </a:cubicBez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7D698C90-5B39-4CEA-96F5-E5F3E3AD1BAE}"/>
                </a:ext>
              </a:extLst>
            </p:cNvPr>
            <p:cNvSpPr/>
            <p:nvPr/>
          </p:nvSpPr>
          <p:spPr>
            <a:xfrm>
              <a:off x="8125149" y="4250599"/>
              <a:ext cx="167291" cy="677923"/>
            </a:xfrm>
            <a:custGeom>
              <a:avLst/>
              <a:gdLst>
                <a:gd name="connsiteX0" fmla="*/ 3309 w 167291"/>
                <a:gd name="connsiteY0" fmla="*/ 632884 h 677923"/>
                <a:gd name="connsiteX1" fmla="*/ 69646 w 167291"/>
                <a:gd name="connsiteY1" fmla="*/ 511991 h 677923"/>
                <a:gd name="connsiteX2" fmla="*/ 115834 w 167291"/>
                <a:gd name="connsiteY2" fmla="*/ 372911 h 677923"/>
                <a:gd name="connsiteX3" fmla="*/ 115834 w 167291"/>
                <a:gd name="connsiteY3" fmla="*/ 0 h 677923"/>
                <a:gd name="connsiteX4" fmla="*/ 167291 w 167291"/>
                <a:gd name="connsiteY4" fmla="*/ 0 h 677923"/>
                <a:gd name="connsiteX5" fmla="*/ 167291 w 167291"/>
                <a:gd name="connsiteY5" fmla="*/ 365678 h 677923"/>
                <a:gd name="connsiteX6" fmla="*/ 104261 w 167291"/>
                <a:gd name="connsiteY6" fmla="*/ 551359 h 677923"/>
                <a:gd name="connsiteX7" fmla="*/ 49704 w 167291"/>
                <a:gd name="connsiteY7" fmla="*/ 655617 h 677923"/>
                <a:gd name="connsiteX8" fmla="*/ 3309 w 167291"/>
                <a:gd name="connsiteY8" fmla="*/ 632884 h 677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291" h="677923">
                  <a:moveTo>
                    <a:pt x="3309" y="632884"/>
                  </a:moveTo>
                  <a:cubicBezTo>
                    <a:pt x="19015" y="588867"/>
                    <a:pt x="41541" y="548156"/>
                    <a:pt x="69646" y="511991"/>
                  </a:cubicBezTo>
                  <a:cubicBezTo>
                    <a:pt x="100438" y="472416"/>
                    <a:pt x="115834" y="423025"/>
                    <a:pt x="115834" y="372911"/>
                  </a:cubicBezTo>
                  <a:lnTo>
                    <a:pt x="115834" y="0"/>
                  </a:lnTo>
                  <a:lnTo>
                    <a:pt x="167291" y="0"/>
                  </a:lnTo>
                  <a:lnTo>
                    <a:pt x="167291" y="365678"/>
                  </a:lnTo>
                  <a:cubicBezTo>
                    <a:pt x="167291" y="432841"/>
                    <a:pt x="144352" y="497422"/>
                    <a:pt x="104261" y="551359"/>
                  </a:cubicBezTo>
                  <a:cubicBezTo>
                    <a:pt x="84319" y="578121"/>
                    <a:pt x="64376" y="612425"/>
                    <a:pt x="49704" y="655617"/>
                  </a:cubicBezTo>
                  <a:cubicBezTo>
                    <a:pt x="36271" y="695088"/>
                    <a:pt x="-13120" y="678866"/>
                    <a:pt x="3309" y="632884"/>
                  </a:cubicBez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E1D16AA6-F800-4089-9A8F-D510E8773F4E}"/>
                </a:ext>
              </a:extLst>
            </p:cNvPr>
            <p:cNvSpPr/>
            <p:nvPr/>
          </p:nvSpPr>
          <p:spPr>
            <a:xfrm>
              <a:off x="8038314" y="3904450"/>
              <a:ext cx="393101" cy="372704"/>
            </a:xfrm>
            <a:custGeom>
              <a:avLst/>
              <a:gdLst>
                <a:gd name="connsiteX0" fmla="*/ 393102 w 393101"/>
                <a:gd name="connsiteY0" fmla="*/ 0 h 372704"/>
                <a:gd name="connsiteX1" fmla="*/ 393102 w 393101"/>
                <a:gd name="connsiteY1" fmla="*/ 165428 h 372704"/>
                <a:gd name="connsiteX2" fmla="*/ 157101 w 393101"/>
                <a:gd name="connsiteY2" fmla="*/ 372188 h 372704"/>
                <a:gd name="connsiteX3" fmla="*/ 151108 w 393101"/>
                <a:gd name="connsiteY3" fmla="*/ 372498 h 372704"/>
                <a:gd name="connsiteX4" fmla="*/ 147388 w 393101"/>
                <a:gd name="connsiteY4" fmla="*/ 372704 h 372704"/>
                <a:gd name="connsiteX5" fmla="*/ 147078 w 393101"/>
                <a:gd name="connsiteY5" fmla="*/ 372498 h 372704"/>
                <a:gd name="connsiteX6" fmla="*/ 9341 w 393101"/>
                <a:gd name="connsiteY6" fmla="*/ 278056 h 372704"/>
                <a:gd name="connsiteX7" fmla="*/ 23187 w 393101"/>
                <a:gd name="connsiteY7" fmla="*/ 148276 h 372704"/>
                <a:gd name="connsiteX8" fmla="*/ 23187 w 393101"/>
                <a:gd name="connsiteY8" fmla="*/ 310 h 372704"/>
                <a:gd name="connsiteX9" fmla="*/ 393102 w 393101"/>
                <a:gd name="connsiteY9" fmla="*/ 0 h 3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3101" h="372704">
                  <a:moveTo>
                    <a:pt x="393102" y="0"/>
                  </a:moveTo>
                  <a:cubicBezTo>
                    <a:pt x="393102" y="74086"/>
                    <a:pt x="393102" y="165428"/>
                    <a:pt x="393102" y="165428"/>
                  </a:cubicBezTo>
                  <a:cubicBezTo>
                    <a:pt x="393102" y="267827"/>
                    <a:pt x="268178" y="366608"/>
                    <a:pt x="157101" y="372188"/>
                  </a:cubicBezTo>
                  <a:cubicBezTo>
                    <a:pt x="155137" y="372394"/>
                    <a:pt x="153071" y="372394"/>
                    <a:pt x="151108" y="372498"/>
                  </a:cubicBezTo>
                  <a:cubicBezTo>
                    <a:pt x="149868" y="372498"/>
                    <a:pt x="148628" y="372704"/>
                    <a:pt x="147388" y="372704"/>
                  </a:cubicBezTo>
                  <a:cubicBezTo>
                    <a:pt x="147284" y="372601"/>
                    <a:pt x="147181" y="372601"/>
                    <a:pt x="147078" y="372498"/>
                  </a:cubicBezTo>
                  <a:cubicBezTo>
                    <a:pt x="87561" y="372911"/>
                    <a:pt x="31454" y="336953"/>
                    <a:pt x="9341" y="278056"/>
                  </a:cubicBezTo>
                  <a:cubicBezTo>
                    <a:pt x="-7501" y="233315"/>
                    <a:pt x="-785" y="185681"/>
                    <a:pt x="23187" y="148276"/>
                  </a:cubicBezTo>
                  <a:cubicBezTo>
                    <a:pt x="23187" y="102192"/>
                    <a:pt x="23187" y="40505"/>
                    <a:pt x="23187" y="310"/>
                  </a:cubicBezTo>
                  <a:lnTo>
                    <a:pt x="393102" y="0"/>
                  </a:lnTo>
                  <a:close/>
                </a:path>
              </a:pathLst>
            </a:custGeom>
            <a:solidFill>
              <a:srgbClr val="EEBC93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03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8083510" y="4005918"/>
              <a:ext cx="165324" cy="21595"/>
              <a:chOff x="8083510" y="4005918"/>
              <a:chExt cx="165324" cy="21595"/>
            </a:xfrm>
            <a:solidFill>
              <a:srgbClr val="1A1A1A"/>
            </a:solidFill>
          </p:grpSpPr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7F782EDA-3B81-474A-A914-F2E0205A51CD}"/>
                  </a:ext>
                </a:extLst>
              </p:cNvPr>
              <p:cNvSpPr/>
              <p:nvPr/>
            </p:nvSpPr>
            <p:spPr>
              <a:xfrm>
                <a:off x="8205747" y="4005918"/>
                <a:ext cx="43087" cy="21595"/>
              </a:xfrm>
              <a:custGeom>
                <a:avLst/>
                <a:gdLst>
                  <a:gd name="connsiteX0" fmla="*/ 0 w 43087"/>
                  <a:gd name="connsiteY0" fmla="*/ 21596 h 21595"/>
                  <a:gd name="connsiteX1" fmla="*/ 21492 w 43087"/>
                  <a:gd name="connsiteY1" fmla="*/ 0 h 21595"/>
                  <a:gd name="connsiteX2" fmla="*/ 43088 w 43087"/>
                  <a:gd name="connsiteY2" fmla="*/ 21596 h 21595"/>
                  <a:gd name="connsiteX3" fmla="*/ 0 w 43087"/>
                  <a:gd name="connsiteY3" fmla="*/ 21596 h 2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087" h="21595">
                    <a:moveTo>
                      <a:pt x="0" y="21596"/>
                    </a:moveTo>
                    <a:cubicBezTo>
                      <a:pt x="0" y="9713"/>
                      <a:pt x="9610" y="0"/>
                      <a:pt x="21492" y="0"/>
                    </a:cubicBezTo>
                    <a:cubicBezTo>
                      <a:pt x="33375" y="0"/>
                      <a:pt x="43088" y="9609"/>
                      <a:pt x="43088" y="21596"/>
                    </a:cubicBezTo>
                    <a:lnTo>
                      <a:pt x="0" y="21596"/>
                    </a:lnTo>
                    <a:close/>
                  </a:path>
                </a:pathLst>
              </a:custGeom>
              <a:solidFill>
                <a:srgbClr val="1A1A1A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6EF682A4-8ADD-4195-A4AB-D25C8E6DC004}"/>
                  </a:ext>
                </a:extLst>
              </p:cNvPr>
              <p:cNvSpPr/>
              <p:nvPr/>
            </p:nvSpPr>
            <p:spPr>
              <a:xfrm>
                <a:off x="8083510" y="4005918"/>
                <a:ext cx="43191" cy="21595"/>
              </a:xfrm>
              <a:custGeom>
                <a:avLst/>
                <a:gdLst>
                  <a:gd name="connsiteX0" fmla="*/ 0 w 43191"/>
                  <a:gd name="connsiteY0" fmla="*/ 21596 h 21595"/>
                  <a:gd name="connsiteX1" fmla="*/ 21596 w 43191"/>
                  <a:gd name="connsiteY1" fmla="*/ 0 h 21595"/>
                  <a:gd name="connsiteX2" fmla="*/ 43191 w 43191"/>
                  <a:gd name="connsiteY2" fmla="*/ 21596 h 21595"/>
                  <a:gd name="connsiteX3" fmla="*/ 0 w 43191"/>
                  <a:gd name="connsiteY3" fmla="*/ 21596 h 2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191" h="21595">
                    <a:moveTo>
                      <a:pt x="0" y="21596"/>
                    </a:moveTo>
                    <a:cubicBezTo>
                      <a:pt x="0" y="9713"/>
                      <a:pt x="9610" y="0"/>
                      <a:pt x="21596" y="0"/>
                    </a:cubicBezTo>
                    <a:cubicBezTo>
                      <a:pt x="33582" y="0"/>
                      <a:pt x="43191" y="9609"/>
                      <a:pt x="43191" y="21596"/>
                    </a:cubicBezTo>
                    <a:lnTo>
                      <a:pt x="0" y="21596"/>
                    </a:lnTo>
                    <a:close/>
                  </a:path>
                </a:pathLst>
              </a:custGeom>
              <a:solidFill>
                <a:srgbClr val="1A1A1A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6F765034-90A8-480A-B309-26EAA212D44D}"/>
                </a:ext>
              </a:extLst>
            </p:cNvPr>
            <p:cNvSpPr/>
            <p:nvPr/>
          </p:nvSpPr>
          <p:spPr>
            <a:xfrm>
              <a:off x="8051789" y="4100360"/>
              <a:ext cx="413622" cy="481612"/>
            </a:xfrm>
            <a:custGeom>
              <a:avLst/>
              <a:gdLst>
                <a:gd name="connsiteX0" fmla="*/ 192707 w 413622"/>
                <a:gd name="connsiteY0" fmla="*/ 115314 h 481612"/>
                <a:gd name="connsiteX1" fmla="*/ 99712 w 413622"/>
                <a:gd name="connsiteY1" fmla="*/ 228459 h 481612"/>
                <a:gd name="connsiteX2" fmla="*/ 0 w 413622"/>
                <a:gd name="connsiteY2" fmla="*/ 362062 h 481612"/>
                <a:gd name="connsiteX3" fmla="*/ 0 w 413622"/>
                <a:gd name="connsiteY3" fmla="*/ 376011 h 481612"/>
                <a:gd name="connsiteX4" fmla="*/ 98885 w 413622"/>
                <a:gd name="connsiteY4" fmla="*/ 481612 h 481612"/>
                <a:gd name="connsiteX5" fmla="*/ 98885 w 413622"/>
                <a:gd name="connsiteY5" fmla="*/ 458673 h 481612"/>
                <a:gd name="connsiteX6" fmla="*/ 142903 w 413622"/>
                <a:gd name="connsiteY6" fmla="*/ 404323 h 481612"/>
                <a:gd name="connsiteX7" fmla="*/ 145899 w 413622"/>
                <a:gd name="connsiteY7" fmla="*/ 404323 h 481612"/>
                <a:gd name="connsiteX8" fmla="*/ 413622 w 413622"/>
                <a:gd name="connsiteY8" fmla="*/ 136600 h 481612"/>
                <a:gd name="connsiteX9" fmla="*/ 413622 w 413622"/>
                <a:gd name="connsiteY9" fmla="*/ 0 h 481612"/>
                <a:gd name="connsiteX10" fmla="*/ 382727 w 413622"/>
                <a:gd name="connsiteY10" fmla="*/ 32652 h 481612"/>
                <a:gd name="connsiteX11" fmla="*/ 192707 w 413622"/>
                <a:gd name="connsiteY11" fmla="*/ 115314 h 481612"/>
                <a:gd name="connsiteX12" fmla="*/ 192707 w 413622"/>
                <a:gd name="connsiteY12" fmla="*/ 115314 h 481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622" h="481612">
                  <a:moveTo>
                    <a:pt x="192707" y="115314"/>
                  </a:moveTo>
                  <a:cubicBezTo>
                    <a:pt x="192707" y="171318"/>
                    <a:pt x="152202" y="215543"/>
                    <a:pt x="99712" y="228459"/>
                  </a:cubicBezTo>
                  <a:cubicBezTo>
                    <a:pt x="41331" y="242821"/>
                    <a:pt x="0" y="298825"/>
                    <a:pt x="0" y="362062"/>
                  </a:cubicBezTo>
                  <a:lnTo>
                    <a:pt x="0" y="376011"/>
                  </a:lnTo>
                  <a:cubicBezTo>
                    <a:pt x="2067" y="431188"/>
                    <a:pt x="44741" y="475929"/>
                    <a:pt x="98885" y="481612"/>
                  </a:cubicBezTo>
                  <a:lnTo>
                    <a:pt x="98885" y="458673"/>
                  </a:lnTo>
                  <a:cubicBezTo>
                    <a:pt x="98885" y="431912"/>
                    <a:pt x="113661" y="404530"/>
                    <a:pt x="142903" y="404323"/>
                  </a:cubicBezTo>
                  <a:lnTo>
                    <a:pt x="145899" y="404323"/>
                  </a:lnTo>
                  <a:cubicBezTo>
                    <a:pt x="293762" y="404323"/>
                    <a:pt x="413622" y="284462"/>
                    <a:pt x="413622" y="136600"/>
                  </a:cubicBezTo>
                  <a:lnTo>
                    <a:pt x="413622" y="0"/>
                  </a:lnTo>
                  <a:lnTo>
                    <a:pt x="382727" y="32652"/>
                  </a:lnTo>
                  <a:cubicBezTo>
                    <a:pt x="333233" y="85039"/>
                    <a:pt x="264623" y="114798"/>
                    <a:pt x="192707" y="115314"/>
                  </a:cubicBezTo>
                  <a:lnTo>
                    <a:pt x="192707" y="115314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C4E73388-9B35-478E-AFCE-89A7BA6F4E87}"/>
                </a:ext>
              </a:extLst>
            </p:cNvPr>
            <p:cNvSpPr/>
            <p:nvPr/>
          </p:nvSpPr>
          <p:spPr>
            <a:xfrm>
              <a:off x="8018827" y="3860225"/>
              <a:ext cx="484505" cy="87622"/>
            </a:xfrm>
            <a:custGeom>
              <a:avLst/>
              <a:gdLst>
                <a:gd name="connsiteX0" fmla="*/ 0 w 484505"/>
                <a:gd name="connsiteY0" fmla="*/ 43811 h 87622"/>
                <a:gd name="connsiteX1" fmla="*/ 43811 w 484505"/>
                <a:gd name="connsiteY1" fmla="*/ 0 h 87622"/>
                <a:gd name="connsiteX2" fmla="*/ 440694 w 484505"/>
                <a:gd name="connsiteY2" fmla="*/ 0 h 87622"/>
                <a:gd name="connsiteX3" fmla="*/ 484505 w 484505"/>
                <a:gd name="connsiteY3" fmla="*/ 43811 h 87622"/>
                <a:gd name="connsiteX4" fmla="*/ 484505 w 484505"/>
                <a:gd name="connsiteY4" fmla="*/ 43811 h 87622"/>
                <a:gd name="connsiteX5" fmla="*/ 440694 w 484505"/>
                <a:gd name="connsiteY5" fmla="*/ 87622 h 87622"/>
                <a:gd name="connsiteX6" fmla="*/ 43811 w 484505"/>
                <a:gd name="connsiteY6" fmla="*/ 87622 h 87622"/>
                <a:gd name="connsiteX7" fmla="*/ 0 w 484505"/>
                <a:gd name="connsiteY7" fmla="*/ 43811 h 87622"/>
                <a:gd name="connsiteX8" fmla="*/ 0 w 484505"/>
                <a:gd name="connsiteY8" fmla="*/ 43811 h 8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4505" h="87622">
                  <a:moveTo>
                    <a:pt x="0" y="43811"/>
                  </a:moveTo>
                  <a:cubicBezTo>
                    <a:pt x="0" y="19632"/>
                    <a:pt x="19632" y="0"/>
                    <a:pt x="43811" y="0"/>
                  </a:cubicBezTo>
                  <a:lnTo>
                    <a:pt x="440694" y="0"/>
                  </a:lnTo>
                  <a:cubicBezTo>
                    <a:pt x="464873" y="0"/>
                    <a:pt x="484505" y="19632"/>
                    <a:pt x="484505" y="43811"/>
                  </a:cubicBezTo>
                  <a:lnTo>
                    <a:pt x="484505" y="43811"/>
                  </a:lnTo>
                  <a:cubicBezTo>
                    <a:pt x="484505" y="67990"/>
                    <a:pt x="464873" y="87622"/>
                    <a:pt x="440694" y="87622"/>
                  </a:cubicBezTo>
                  <a:lnTo>
                    <a:pt x="43811" y="87622"/>
                  </a:lnTo>
                  <a:cubicBezTo>
                    <a:pt x="19632" y="87622"/>
                    <a:pt x="0" y="67990"/>
                    <a:pt x="0" y="43811"/>
                  </a:cubicBezTo>
                  <a:lnTo>
                    <a:pt x="0" y="43811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7E3D6C8D-09C7-4857-A7F0-6EDADC309210}"/>
                </a:ext>
              </a:extLst>
            </p:cNvPr>
            <p:cNvSpPr/>
            <p:nvPr/>
          </p:nvSpPr>
          <p:spPr>
            <a:xfrm>
              <a:off x="8018377" y="3897630"/>
              <a:ext cx="400432" cy="530796"/>
            </a:xfrm>
            <a:custGeom>
              <a:avLst/>
              <a:gdLst>
                <a:gd name="connsiteX0" fmla="*/ 312810 w 400432"/>
                <a:gd name="connsiteY0" fmla="*/ 103 h 530796"/>
                <a:gd name="connsiteX1" fmla="*/ 312707 w 400432"/>
                <a:gd name="connsiteY1" fmla="*/ 262557 h 530796"/>
                <a:gd name="connsiteX2" fmla="*/ 267553 w 400432"/>
                <a:gd name="connsiteY2" fmla="*/ 305541 h 530796"/>
                <a:gd name="connsiteX3" fmla="*/ 222605 w 400432"/>
                <a:gd name="connsiteY3" fmla="*/ 268756 h 530796"/>
                <a:gd name="connsiteX4" fmla="*/ 116280 w 400432"/>
                <a:gd name="connsiteY4" fmla="*/ 197667 h 530796"/>
                <a:gd name="connsiteX5" fmla="*/ 1690 w 400432"/>
                <a:gd name="connsiteY5" fmla="*/ 302545 h 530796"/>
                <a:gd name="connsiteX6" fmla="*/ 221468 w 400432"/>
                <a:gd name="connsiteY6" fmla="*/ 530796 h 530796"/>
                <a:gd name="connsiteX7" fmla="*/ 221468 w 400432"/>
                <a:gd name="connsiteY7" fmla="*/ 530796 h 530796"/>
                <a:gd name="connsiteX8" fmla="*/ 400433 w 400432"/>
                <a:gd name="connsiteY8" fmla="*/ 348422 h 530796"/>
                <a:gd name="connsiteX9" fmla="*/ 400433 w 400432"/>
                <a:gd name="connsiteY9" fmla="*/ 0 h 530796"/>
                <a:gd name="connsiteX10" fmla="*/ 312810 w 400432"/>
                <a:gd name="connsiteY10" fmla="*/ 0 h 530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0432" h="530796">
                  <a:moveTo>
                    <a:pt x="312810" y="103"/>
                  </a:moveTo>
                  <a:cubicBezTo>
                    <a:pt x="312810" y="103"/>
                    <a:pt x="312707" y="262557"/>
                    <a:pt x="312707" y="262557"/>
                  </a:cubicBezTo>
                  <a:cubicBezTo>
                    <a:pt x="311467" y="286529"/>
                    <a:pt x="291732" y="305541"/>
                    <a:pt x="267553" y="305541"/>
                  </a:cubicBezTo>
                  <a:cubicBezTo>
                    <a:pt x="245441" y="305541"/>
                    <a:pt x="230665" y="289112"/>
                    <a:pt x="222605" y="268756"/>
                  </a:cubicBezTo>
                  <a:cubicBezTo>
                    <a:pt x="205349" y="227012"/>
                    <a:pt x="164225" y="197667"/>
                    <a:pt x="116280" y="197667"/>
                  </a:cubicBezTo>
                  <a:cubicBezTo>
                    <a:pt x="56144" y="197667"/>
                    <a:pt x="6856" y="243751"/>
                    <a:pt x="1690" y="302545"/>
                  </a:cubicBezTo>
                  <a:cubicBezTo>
                    <a:pt x="-12983" y="382727"/>
                    <a:pt x="68543" y="530796"/>
                    <a:pt x="221468" y="530796"/>
                  </a:cubicBezTo>
                  <a:lnTo>
                    <a:pt x="221468" y="530796"/>
                  </a:lnTo>
                  <a:cubicBezTo>
                    <a:pt x="320870" y="528936"/>
                    <a:pt x="400433" y="447824"/>
                    <a:pt x="400433" y="348422"/>
                  </a:cubicBezTo>
                  <a:lnTo>
                    <a:pt x="400433" y="0"/>
                  </a:lnTo>
                  <a:lnTo>
                    <a:pt x="312810" y="0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35D1A384-7821-4276-BE16-D8C0617EC3DB}"/>
                </a:ext>
              </a:extLst>
            </p:cNvPr>
            <p:cNvSpPr/>
            <p:nvPr/>
          </p:nvSpPr>
          <p:spPr>
            <a:xfrm>
              <a:off x="7982249" y="5143767"/>
              <a:ext cx="702114" cy="74189"/>
            </a:xfrm>
            <a:custGeom>
              <a:avLst/>
              <a:gdLst>
                <a:gd name="connsiteX0" fmla="*/ 0 w 702114"/>
                <a:gd name="connsiteY0" fmla="*/ 37095 h 74189"/>
                <a:gd name="connsiteX1" fmla="*/ 37095 w 702114"/>
                <a:gd name="connsiteY1" fmla="*/ 74189 h 74189"/>
                <a:gd name="connsiteX2" fmla="*/ 665020 w 702114"/>
                <a:gd name="connsiteY2" fmla="*/ 74189 h 74189"/>
                <a:gd name="connsiteX3" fmla="*/ 702114 w 702114"/>
                <a:gd name="connsiteY3" fmla="*/ 37095 h 74189"/>
                <a:gd name="connsiteX4" fmla="*/ 702114 w 702114"/>
                <a:gd name="connsiteY4" fmla="*/ 37095 h 74189"/>
                <a:gd name="connsiteX5" fmla="*/ 665020 w 702114"/>
                <a:gd name="connsiteY5" fmla="*/ 0 h 74189"/>
                <a:gd name="connsiteX6" fmla="*/ 37095 w 702114"/>
                <a:gd name="connsiteY6" fmla="*/ 0 h 74189"/>
                <a:gd name="connsiteX7" fmla="*/ 0 w 702114"/>
                <a:gd name="connsiteY7" fmla="*/ 37095 h 74189"/>
                <a:gd name="connsiteX8" fmla="*/ 0 w 702114"/>
                <a:gd name="connsiteY8" fmla="*/ 37095 h 7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2114" h="74189">
                  <a:moveTo>
                    <a:pt x="0" y="37095"/>
                  </a:moveTo>
                  <a:cubicBezTo>
                    <a:pt x="0" y="57554"/>
                    <a:pt x="16636" y="74189"/>
                    <a:pt x="37095" y="74189"/>
                  </a:cubicBezTo>
                  <a:lnTo>
                    <a:pt x="665020" y="74189"/>
                  </a:lnTo>
                  <a:cubicBezTo>
                    <a:pt x="685479" y="74189"/>
                    <a:pt x="702114" y="57554"/>
                    <a:pt x="702114" y="37095"/>
                  </a:cubicBezTo>
                  <a:lnTo>
                    <a:pt x="702114" y="37095"/>
                  </a:lnTo>
                  <a:cubicBezTo>
                    <a:pt x="702114" y="16636"/>
                    <a:pt x="685479" y="0"/>
                    <a:pt x="665020" y="0"/>
                  </a:cubicBezTo>
                  <a:lnTo>
                    <a:pt x="37095" y="0"/>
                  </a:lnTo>
                  <a:cubicBezTo>
                    <a:pt x="16636" y="0"/>
                    <a:pt x="0" y="16533"/>
                    <a:pt x="0" y="37095"/>
                  </a:cubicBezTo>
                  <a:lnTo>
                    <a:pt x="0" y="37095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0D801F09-4925-4149-B3AF-4CBA2103BE91}"/>
                </a:ext>
              </a:extLst>
            </p:cNvPr>
            <p:cNvSpPr/>
            <p:nvPr/>
          </p:nvSpPr>
          <p:spPr>
            <a:xfrm>
              <a:off x="8113682" y="4980922"/>
              <a:ext cx="51457" cy="190846"/>
            </a:xfrm>
            <a:custGeom>
              <a:avLst/>
              <a:gdLst>
                <a:gd name="connsiteX0" fmla="*/ 0 w 51457"/>
                <a:gd name="connsiteY0" fmla="*/ 0 h 190846"/>
                <a:gd name="connsiteX1" fmla="*/ 51457 w 51457"/>
                <a:gd name="connsiteY1" fmla="*/ 0 h 190846"/>
                <a:gd name="connsiteX2" fmla="*/ 51457 w 51457"/>
                <a:gd name="connsiteY2" fmla="*/ 190847 h 190846"/>
                <a:gd name="connsiteX3" fmla="*/ 0 w 51457"/>
                <a:gd name="connsiteY3" fmla="*/ 190847 h 190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57" h="190846">
                  <a:moveTo>
                    <a:pt x="0" y="0"/>
                  </a:moveTo>
                  <a:lnTo>
                    <a:pt x="51457" y="0"/>
                  </a:lnTo>
                  <a:lnTo>
                    <a:pt x="51457" y="190847"/>
                  </a:lnTo>
                  <a:lnTo>
                    <a:pt x="0" y="190847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E5F1AF79-10B5-432F-8BDE-CE78A7EA6904}"/>
                </a:ext>
              </a:extLst>
            </p:cNvPr>
            <p:cNvSpPr/>
            <p:nvPr/>
          </p:nvSpPr>
          <p:spPr>
            <a:xfrm>
              <a:off x="8014177" y="4896709"/>
              <a:ext cx="585663" cy="98161"/>
            </a:xfrm>
            <a:custGeom>
              <a:avLst/>
              <a:gdLst>
                <a:gd name="connsiteX0" fmla="*/ 585664 w 585663"/>
                <a:gd name="connsiteY0" fmla="*/ 98162 h 98161"/>
                <a:gd name="connsiteX1" fmla="*/ 0 w 585663"/>
                <a:gd name="connsiteY1" fmla="*/ 98162 h 98161"/>
                <a:gd name="connsiteX2" fmla="*/ 18289 w 585663"/>
                <a:gd name="connsiteY2" fmla="*/ 0 h 98161"/>
                <a:gd name="connsiteX3" fmla="*/ 585664 w 585663"/>
                <a:gd name="connsiteY3" fmla="*/ 0 h 98161"/>
                <a:gd name="connsiteX4" fmla="*/ 585664 w 585663"/>
                <a:gd name="connsiteY4" fmla="*/ 98162 h 98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663" h="98161">
                  <a:moveTo>
                    <a:pt x="585664" y="98162"/>
                  </a:moveTo>
                  <a:lnTo>
                    <a:pt x="0" y="98162"/>
                  </a:lnTo>
                  <a:cubicBezTo>
                    <a:pt x="2583" y="64167"/>
                    <a:pt x="8680" y="31308"/>
                    <a:pt x="18289" y="0"/>
                  </a:cubicBezTo>
                  <a:lnTo>
                    <a:pt x="585664" y="0"/>
                  </a:lnTo>
                  <a:lnTo>
                    <a:pt x="585664" y="98162"/>
                  </a:lnTo>
                  <a:close/>
                </a:path>
              </a:pathLst>
            </a:custGeom>
            <a:solidFill>
              <a:srgbClr val="1616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7F7162E-727A-447F-82BD-E5A2E9C42CCC}"/>
                </a:ext>
              </a:extLst>
            </p:cNvPr>
            <p:cNvSpPr/>
            <p:nvPr/>
          </p:nvSpPr>
          <p:spPr>
            <a:xfrm>
              <a:off x="8065635" y="4866124"/>
              <a:ext cx="173384" cy="159228"/>
            </a:xfrm>
            <a:custGeom>
              <a:avLst/>
              <a:gdLst>
                <a:gd name="connsiteX0" fmla="*/ 45878 w 173384"/>
                <a:gd name="connsiteY0" fmla="*/ 32135 h 159228"/>
                <a:gd name="connsiteX1" fmla="*/ 127404 w 173384"/>
                <a:gd name="connsiteY1" fmla="*/ 32135 h 159228"/>
                <a:gd name="connsiteX2" fmla="*/ 141249 w 173384"/>
                <a:gd name="connsiteY2" fmla="*/ 45878 h 159228"/>
                <a:gd name="connsiteX3" fmla="*/ 141249 w 173384"/>
                <a:gd name="connsiteY3" fmla="*/ 113351 h 159228"/>
                <a:gd name="connsiteX4" fmla="*/ 127404 w 173384"/>
                <a:gd name="connsiteY4" fmla="*/ 127197 h 159228"/>
                <a:gd name="connsiteX5" fmla="*/ 45878 w 173384"/>
                <a:gd name="connsiteY5" fmla="*/ 127197 h 159228"/>
                <a:gd name="connsiteX6" fmla="*/ 32032 w 173384"/>
                <a:gd name="connsiteY6" fmla="*/ 113351 h 159228"/>
                <a:gd name="connsiteX7" fmla="*/ 32032 w 173384"/>
                <a:gd name="connsiteY7" fmla="*/ 45878 h 159228"/>
                <a:gd name="connsiteX8" fmla="*/ 45878 w 173384"/>
                <a:gd name="connsiteY8" fmla="*/ 32135 h 159228"/>
                <a:gd name="connsiteX9" fmla="*/ 45878 w 173384"/>
                <a:gd name="connsiteY9" fmla="*/ 0 h 159228"/>
                <a:gd name="connsiteX10" fmla="*/ 0 w 173384"/>
                <a:gd name="connsiteY10" fmla="*/ 45878 h 159228"/>
                <a:gd name="connsiteX11" fmla="*/ 0 w 173384"/>
                <a:gd name="connsiteY11" fmla="*/ 113351 h 159228"/>
                <a:gd name="connsiteX12" fmla="*/ 45878 w 173384"/>
                <a:gd name="connsiteY12" fmla="*/ 159229 h 159228"/>
                <a:gd name="connsiteX13" fmla="*/ 127404 w 173384"/>
                <a:gd name="connsiteY13" fmla="*/ 159229 h 159228"/>
                <a:gd name="connsiteX14" fmla="*/ 173385 w 173384"/>
                <a:gd name="connsiteY14" fmla="*/ 113351 h 159228"/>
                <a:gd name="connsiteX15" fmla="*/ 173385 w 173384"/>
                <a:gd name="connsiteY15" fmla="*/ 45878 h 159228"/>
                <a:gd name="connsiteX16" fmla="*/ 127404 w 173384"/>
                <a:gd name="connsiteY16" fmla="*/ 0 h 159228"/>
                <a:gd name="connsiteX17" fmla="*/ 45878 w 173384"/>
                <a:gd name="connsiteY17" fmla="*/ 0 h 159228"/>
                <a:gd name="connsiteX18" fmla="*/ 45878 w 173384"/>
                <a:gd name="connsiteY18" fmla="*/ 0 h 159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3384" h="159228">
                  <a:moveTo>
                    <a:pt x="45878" y="32135"/>
                  </a:moveTo>
                  <a:lnTo>
                    <a:pt x="127404" y="32135"/>
                  </a:lnTo>
                  <a:cubicBezTo>
                    <a:pt x="135050" y="32135"/>
                    <a:pt x="141249" y="38335"/>
                    <a:pt x="141249" y="45878"/>
                  </a:cubicBezTo>
                  <a:lnTo>
                    <a:pt x="141249" y="113351"/>
                  </a:lnTo>
                  <a:cubicBezTo>
                    <a:pt x="141249" y="120997"/>
                    <a:pt x="135050" y="127197"/>
                    <a:pt x="127404" y="127197"/>
                  </a:cubicBezTo>
                  <a:lnTo>
                    <a:pt x="45878" y="127197"/>
                  </a:lnTo>
                  <a:cubicBezTo>
                    <a:pt x="38231" y="127197"/>
                    <a:pt x="32032" y="120997"/>
                    <a:pt x="32032" y="113351"/>
                  </a:cubicBezTo>
                  <a:lnTo>
                    <a:pt x="32032" y="45878"/>
                  </a:lnTo>
                  <a:cubicBezTo>
                    <a:pt x="32032" y="38335"/>
                    <a:pt x="38231" y="32135"/>
                    <a:pt x="45878" y="32135"/>
                  </a:cubicBezTo>
                  <a:moveTo>
                    <a:pt x="45878" y="0"/>
                  </a:moveTo>
                  <a:cubicBezTo>
                    <a:pt x="20562" y="0"/>
                    <a:pt x="0" y="20562"/>
                    <a:pt x="0" y="45878"/>
                  </a:cubicBezTo>
                  <a:lnTo>
                    <a:pt x="0" y="113351"/>
                  </a:lnTo>
                  <a:cubicBezTo>
                    <a:pt x="0" y="138666"/>
                    <a:pt x="20562" y="159229"/>
                    <a:pt x="45878" y="159229"/>
                  </a:cubicBezTo>
                  <a:lnTo>
                    <a:pt x="127404" y="159229"/>
                  </a:lnTo>
                  <a:cubicBezTo>
                    <a:pt x="152822" y="159229"/>
                    <a:pt x="173385" y="138666"/>
                    <a:pt x="173385" y="113351"/>
                  </a:cubicBezTo>
                  <a:lnTo>
                    <a:pt x="173385" y="45878"/>
                  </a:lnTo>
                  <a:cubicBezTo>
                    <a:pt x="173385" y="20562"/>
                    <a:pt x="152822" y="0"/>
                    <a:pt x="127404" y="0"/>
                  </a:cubicBezTo>
                  <a:lnTo>
                    <a:pt x="45878" y="0"/>
                  </a:lnTo>
                  <a:lnTo>
                    <a:pt x="45878" y="0"/>
                  </a:lnTo>
                  <a:close/>
                </a:path>
              </a:pathLst>
            </a:custGeom>
            <a:solidFill>
              <a:srgbClr val="BE9738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00AC9844-70CC-41A5-A58C-E84D0683EA5D}"/>
                </a:ext>
              </a:extLst>
            </p:cNvPr>
            <p:cNvSpPr/>
            <p:nvPr/>
          </p:nvSpPr>
          <p:spPr>
            <a:xfrm>
              <a:off x="8071318" y="4928535"/>
              <a:ext cx="53730" cy="29758"/>
            </a:xfrm>
            <a:custGeom>
              <a:avLst/>
              <a:gdLst>
                <a:gd name="connsiteX0" fmla="*/ 0 w 53730"/>
                <a:gd name="connsiteY0" fmla="*/ 14879 h 29758"/>
                <a:gd name="connsiteX1" fmla="*/ 14879 w 53730"/>
                <a:gd name="connsiteY1" fmla="*/ 29758 h 29758"/>
                <a:gd name="connsiteX2" fmla="*/ 38851 w 53730"/>
                <a:gd name="connsiteY2" fmla="*/ 29758 h 29758"/>
                <a:gd name="connsiteX3" fmla="*/ 53731 w 53730"/>
                <a:gd name="connsiteY3" fmla="*/ 14879 h 29758"/>
                <a:gd name="connsiteX4" fmla="*/ 53731 w 53730"/>
                <a:gd name="connsiteY4" fmla="*/ 14879 h 29758"/>
                <a:gd name="connsiteX5" fmla="*/ 38851 w 53730"/>
                <a:gd name="connsiteY5" fmla="*/ 0 h 29758"/>
                <a:gd name="connsiteX6" fmla="*/ 14879 w 53730"/>
                <a:gd name="connsiteY6" fmla="*/ 0 h 29758"/>
                <a:gd name="connsiteX7" fmla="*/ 0 w 53730"/>
                <a:gd name="connsiteY7" fmla="*/ 14879 h 29758"/>
                <a:gd name="connsiteX8" fmla="*/ 0 w 53730"/>
                <a:gd name="connsiteY8" fmla="*/ 14879 h 29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730" h="29758">
                  <a:moveTo>
                    <a:pt x="0" y="14879"/>
                  </a:moveTo>
                  <a:cubicBezTo>
                    <a:pt x="0" y="23145"/>
                    <a:pt x="6716" y="29758"/>
                    <a:pt x="14879" y="29758"/>
                  </a:cubicBezTo>
                  <a:lnTo>
                    <a:pt x="38851" y="29758"/>
                  </a:lnTo>
                  <a:cubicBezTo>
                    <a:pt x="47118" y="29758"/>
                    <a:pt x="53731" y="23042"/>
                    <a:pt x="53731" y="14879"/>
                  </a:cubicBezTo>
                  <a:lnTo>
                    <a:pt x="53731" y="14879"/>
                  </a:lnTo>
                  <a:cubicBezTo>
                    <a:pt x="53731" y="6613"/>
                    <a:pt x="47014" y="0"/>
                    <a:pt x="38851" y="0"/>
                  </a:cubicBezTo>
                  <a:lnTo>
                    <a:pt x="14879" y="0"/>
                  </a:lnTo>
                  <a:cubicBezTo>
                    <a:pt x="6613" y="0"/>
                    <a:pt x="0" y="6613"/>
                    <a:pt x="0" y="14879"/>
                  </a:cubicBezTo>
                  <a:lnTo>
                    <a:pt x="0" y="14879"/>
                  </a:lnTo>
                  <a:close/>
                </a:path>
              </a:pathLst>
            </a:custGeom>
            <a:solidFill>
              <a:srgbClr val="BE9738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14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8006014" y="5946626"/>
              <a:ext cx="314323" cy="294588"/>
              <a:chOff x="8006014" y="5946626"/>
              <a:chExt cx="314323" cy="294588"/>
            </a:xfrm>
          </p:grpSpPr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519D3238-8AE2-4C14-B1D5-14464E3CAC31}"/>
                  </a:ext>
                </a:extLst>
              </p:cNvPr>
              <p:cNvSpPr/>
              <p:nvPr/>
            </p:nvSpPr>
            <p:spPr>
              <a:xfrm>
                <a:off x="8007358" y="5973512"/>
                <a:ext cx="296435" cy="267702"/>
              </a:xfrm>
              <a:custGeom>
                <a:avLst/>
                <a:gdLst>
                  <a:gd name="connsiteX0" fmla="*/ 69850 w 296435"/>
                  <a:gd name="connsiteY0" fmla="*/ 267702 h 267702"/>
                  <a:gd name="connsiteX1" fmla="*/ 69850 w 296435"/>
                  <a:gd name="connsiteY1" fmla="*/ 267702 h 267702"/>
                  <a:gd name="connsiteX2" fmla="*/ 226599 w 296435"/>
                  <a:gd name="connsiteY2" fmla="*/ 267702 h 267702"/>
                  <a:gd name="connsiteX3" fmla="*/ 277746 w 296435"/>
                  <a:gd name="connsiteY3" fmla="*/ 245383 h 267702"/>
                  <a:gd name="connsiteX4" fmla="*/ 296242 w 296435"/>
                  <a:gd name="connsiteY4" fmla="*/ 192789 h 267702"/>
                  <a:gd name="connsiteX5" fmla="*/ 286942 w 296435"/>
                  <a:gd name="connsiteY5" fmla="*/ 64766 h 267702"/>
                  <a:gd name="connsiteX6" fmla="*/ 212236 w 296435"/>
                  <a:gd name="connsiteY6" fmla="*/ 186 h 267702"/>
                  <a:gd name="connsiteX7" fmla="*/ 147656 w 296435"/>
                  <a:gd name="connsiteY7" fmla="*/ 74892 h 267702"/>
                  <a:gd name="connsiteX8" fmla="*/ 151479 w 296435"/>
                  <a:gd name="connsiteY8" fmla="*/ 128003 h 267702"/>
                  <a:gd name="connsiteX9" fmla="*/ 69850 w 296435"/>
                  <a:gd name="connsiteY9" fmla="*/ 128003 h 267702"/>
                  <a:gd name="connsiteX10" fmla="*/ 0 w 296435"/>
                  <a:gd name="connsiteY10" fmla="*/ 197853 h 267702"/>
                  <a:gd name="connsiteX11" fmla="*/ 69850 w 296435"/>
                  <a:gd name="connsiteY11" fmla="*/ 267702 h 267702"/>
                  <a:gd name="connsiteX12" fmla="*/ 69850 w 296435"/>
                  <a:gd name="connsiteY12" fmla="*/ 267702 h 267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6435" h="267702">
                    <a:moveTo>
                      <a:pt x="69850" y="267702"/>
                    </a:moveTo>
                    <a:lnTo>
                      <a:pt x="69850" y="267702"/>
                    </a:lnTo>
                    <a:lnTo>
                      <a:pt x="226599" y="267702"/>
                    </a:lnTo>
                    <a:cubicBezTo>
                      <a:pt x="246024" y="267702"/>
                      <a:pt x="264520" y="259643"/>
                      <a:pt x="277746" y="245383"/>
                    </a:cubicBezTo>
                    <a:cubicBezTo>
                      <a:pt x="290972" y="231124"/>
                      <a:pt x="297688" y="212112"/>
                      <a:pt x="296242" y="192789"/>
                    </a:cubicBezTo>
                    <a:lnTo>
                      <a:pt x="286942" y="64766"/>
                    </a:lnTo>
                    <a:cubicBezTo>
                      <a:pt x="284152" y="26328"/>
                      <a:pt x="250777" y="-2604"/>
                      <a:pt x="212236" y="186"/>
                    </a:cubicBezTo>
                    <a:cubicBezTo>
                      <a:pt x="173798" y="2976"/>
                      <a:pt x="144866" y="36454"/>
                      <a:pt x="147656" y="74892"/>
                    </a:cubicBezTo>
                    <a:lnTo>
                      <a:pt x="151479" y="128003"/>
                    </a:lnTo>
                    <a:lnTo>
                      <a:pt x="69850" y="128003"/>
                    </a:lnTo>
                    <a:cubicBezTo>
                      <a:pt x="31308" y="128003"/>
                      <a:pt x="0" y="159208"/>
                      <a:pt x="0" y="197853"/>
                    </a:cubicBezTo>
                    <a:cubicBezTo>
                      <a:pt x="0" y="236394"/>
                      <a:pt x="31308" y="267702"/>
                      <a:pt x="69850" y="267702"/>
                    </a:cubicBezTo>
                    <a:lnTo>
                      <a:pt x="69850" y="267702"/>
                    </a:lnTo>
                    <a:close/>
                  </a:path>
                </a:pathLst>
              </a:custGeom>
              <a:solidFill>
                <a:srgbClr val="161630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A2A8720A-3857-46BA-A0A2-DD59147090AD}"/>
                  </a:ext>
                </a:extLst>
              </p:cNvPr>
              <p:cNvSpPr/>
              <p:nvPr/>
            </p:nvSpPr>
            <p:spPr>
              <a:xfrm>
                <a:off x="8006014" y="6101515"/>
                <a:ext cx="151478" cy="94648"/>
              </a:xfrm>
              <a:custGeom>
                <a:avLst/>
                <a:gdLst>
                  <a:gd name="connsiteX0" fmla="*/ 151479 w 151478"/>
                  <a:gd name="connsiteY0" fmla="*/ 49597 h 94648"/>
                  <a:gd name="connsiteX1" fmla="*/ 69850 w 151478"/>
                  <a:gd name="connsiteY1" fmla="*/ 49597 h 94648"/>
                  <a:gd name="connsiteX2" fmla="*/ 4650 w 151478"/>
                  <a:gd name="connsiteY2" fmla="*/ 94649 h 94648"/>
                  <a:gd name="connsiteX3" fmla="*/ 0 w 151478"/>
                  <a:gd name="connsiteY3" fmla="*/ 69850 h 94648"/>
                  <a:gd name="connsiteX4" fmla="*/ 69850 w 151478"/>
                  <a:gd name="connsiteY4" fmla="*/ 0 h 94648"/>
                  <a:gd name="connsiteX5" fmla="*/ 147863 w 151478"/>
                  <a:gd name="connsiteY5" fmla="*/ 0 h 94648"/>
                  <a:gd name="connsiteX6" fmla="*/ 151479 w 151478"/>
                  <a:gd name="connsiteY6" fmla="*/ 49597 h 94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478" h="94648">
                    <a:moveTo>
                      <a:pt x="151479" y="49597"/>
                    </a:moveTo>
                    <a:lnTo>
                      <a:pt x="69850" y="49597"/>
                    </a:lnTo>
                    <a:cubicBezTo>
                      <a:pt x="40091" y="49597"/>
                      <a:pt x="14673" y="68300"/>
                      <a:pt x="4650" y="94649"/>
                    </a:cubicBezTo>
                    <a:cubicBezTo>
                      <a:pt x="1757" y="86899"/>
                      <a:pt x="0" y="78633"/>
                      <a:pt x="0" y="69850"/>
                    </a:cubicBezTo>
                    <a:cubicBezTo>
                      <a:pt x="0" y="31308"/>
                      <a:pt x="31205" y="0"/>
                      <a:pt x="69850" y="0"/>
                    </a:cubicBezTo>
                    <a:lnTo>
                      <a:pt x="147863" y="0"/>
                    </a:lnTo>
                    <a:lnTo>
                      <a:pt x="151479" y="49597"/>
                    </a:lnTo>
                    <a:close/>
                  </a:path>
                </a:pathLst>
              </a:custGeom>
              <a:solidFill>
                <a:srgbClr val="312F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5D1AC46A-5491-45D3-A4D1-7C7EBAB1CA14}"/>
                  </a:ext>
                </a:extLst>
              </p:cNvPr>
              <p:cNvSpPr/>
              <p:nvPr/>
            </p:nvSpPr>
            <p:spPr>
              <a:xfrm>
                <a:off x="8123085" y="5946626"/>
                <a:ext cx="197253" cy="96714"/>
              </a:xfrm>
              <a:custGeom>
                <a:avLst/>
                <a:gdLst>
                  <a:gd name="connsiteX0" fmla="*/ 0 w 197253"/>
                  <a:gd name="connsiteY0" fmla="*/ 48357 h 96714"/>
                  <a:gd name="connsiteX1" fmla="*/ 48358 w 197253"/>
                  <a:gd name="connsiteY1" fmla="*/ 96715 h 96714"/>
                  <a:gd name="connsiteX2" fmla="*/ 148896 w 197253"/>
                  <a:gd name="connsiteY2" fmla="*/ 96715 h 96714"/>
                  <a:gd name="connsiteX3" fmla="*/ 197253 w 197253"/>
                  <a:gd name="connsiteY3" fmla="*/ 48357 h 96714"/>
                  <a:gd name="connsiteX4" fmla="*/ 197253 w 197253"/>
                  <a:gd name="connsiteY4" fmla="*/ 48357 h 96714"/>
                  <a:gd name="connsiteX5" fmla="*/ 148896 w 197253"/>
                  <a:gd name="connsiteY5" fmla="*/ 0 h 96714"/>
                  <a:gd name="connsiteX6" fmla="*/ 48358 w 197253"/>
                  <a:gd name="connsiteY6" fmla="*/ 0 h 96714"/>
                  <a:gd name="connsiteX7" fmla="*/ 0 w 197253"/>
                  <a:gd name="connsiteY7" fmla="*/ 48357 h 96714"/>
                  <a:gd name="connsiteX8" fmla="*/ 0 w 197253"/>
                  <a:gd name="connsiteY8" fmla="*/ 48357 h 96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253" h="96714">
                    <a:moveTo>
                      <a:pt x="0" y="48357"/>
                    </a:moveTo>
                    <a:cubicBezTo>
                      <a:pt x="0" y="75016"/>
                      <a:pt x="21699" y="96715"/>
                      <a:pt x="48358" y="96715"/>
                    </a:cubicBezTo>
                    <a:lnTo>
                      <a:pt x="148896" y="96715"/>
                    </a:lnTo>
                    <a:cubicBezTo>
                      <a:pt x="175554" y="96715"/>
                      <a:pt x="197253" y="75016"/>
                      <a:pt x="197253" y="48357"/>
                    </a:cubicBezTo>
                    <a:lnTo>
                      <a:pt x="197253" y="48357"/>
                    </a:lnTo>
                    <a:cubicBezTo>
                      <a:pt x="197253" y="21699"/>
                      <a:pt x="175554" y="0"/>
                      <a:pt x="148896" y="0"/>
                    </a:cubicBezTo>
                    <a:lnTo>
                      <a:pt x="48358" y="0"/>
                    </a:lnTo>
                    <a:cubicBezTo>
                      <a:pt x="21596" y="0"/>
                      <a:pt x="0" y="21699"/>
                      <a:pt x="0" y="48357"/>
                    </a:cubicBezTo>
                    <a:lnTo>
                      <a:pt x="0" y="48357"/>
                    </a:lnTo>
                    <a:close/>
                  </a:path>
                </a:pathLst>
              </a:custGeom>
              <a:solidFill>
                <a:srgbClr val="F4F9F1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8EB5CC6B-22C3-4F99-9AE8-B09856AAA8F2}"/>
                  </a:ext>
                </a:extLst>
              </p:cNvPr>
              <p:cNvSpPr/>
              <p:nvPr/>
            </p:nvSpPr>
            <p:spPr>
              <a:xfrm>
                <a:off x="8077104" y="6100171"/>
                <a:ext cx="80389" cy="51354"/>
              </a:xfrm>
              <a:custGeom>
                <a:avLst/>
                <a:gdLst>
                  <a:gd name="connsiteX0" fmla="*/ 25935 w 80389"/>
                  <a:gd name="connsiteY0" fmla="*/ 0 h 51354"/>
                  <a:gd name="connsiteX1" fmla="*/ 25935 w 80389"/>
                  <a:gd name="connsiteY1" fmla="*/ 13123 h 51354"/>
                  <a:gd name="connsiteX2" fmla="*/ 40195 w 80389"/>
                  <a:gd name="connsiteY2" fmla="*/ 27382 h 51354"/>
                  <a:gd name="connsiteX3" fmla="*/ 54454 w 80389"/>
                  <a:gd name="connsiteY3" fmla="*/ 13123 h 51354"/>
                  <a:gd name="connsiteX4" fmla="*/ 54454 w 80389"/>
                  <a:gd name="connsiteY4" fmla="*/ 0 h 51354"/>
                  <a:gd name="connsiteX5" fmla="*/ 80389 w 80389"/>
                  <a:gd name="connsiteY5" fmla="*/ 0 h 51354"/>
                  <a:gd name="connsiteX6" fmla="*/ 80389 w 80389"/>
                  <a:gd name="connsiteY6" fmla="*/ 11160 h 51354"/>
                  <a:gd name="connsiteX7" fmla="*/ 40195 w 80389"/>
                  <a:gd name="connsiteY7" fmla="*/ 51354 h 51354"/>
                  <a:gd name="connsiteX8" fmla="*/ 0 w 80389"/>
                  <a:gd name="connsiteY8" fmla="*/ 11160 h 51354"/>
                  <a:gd name="connsiteX9" fmla="*/ 0 w 80389"/>
                  <a:gd name="connsiteY9" fmla="*/ 0 h 51354"/>
                  <a:gd name="connsiteX10" fmla="*/ 25935 w 80389"/>
                  <a:gd name="connsiteY10" fmla="*/ 0 h 5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389" h="51354">
                    <a:moveTo>
                      <a:pt x="25935" y="0"/>
                    </a:moveTo>
                    <a:lnTo>
                      <a:pt x="25935" y="13123"/>
                    </a:lnTo>
                    <a:cubicBezTo>
                      <a:pt x="25935" y="20976"/>
                      <a:pt x="32342" y="27382"/>
                      <a:pt x="40195" y="27382"/>
                    </a:cubicBezTo>
                    <a:cubicBezTo>
                      <a:pt x="48048" y="27382"/>
                      <a:pt x="54454" y="20976"/>
                      <a:pt x="54454" y="13123"/>
                    </a:cubicBezTo>
                    <a:lnTo>
                      <a:pt x="54454" y="0"/>
                    </a:lnTo>
                    <a:lnTo>
                      <a:pt x="80389" y="0"/>
                    </a:lnTo>
                    <a:lnTo>
                      <a:pt x="80389" y="11160"/>
                    </a:lnTo>
                    <a:cubicBezTo>
                      <a:pt x="80389" y="33375"/>
                      <a:pt x="62410" y="51354"/>
                      <a:pt x="40195" y="51354"/>
                    </a:cubicBezTo>
                    <a:cubicBezTo>
                      <a:pt x="17979" y="51354"/>
                      <a:pt x="0" y="33375"/>
                      <a:pt x="0" y="11160"/>
                    </a:cubicBezTo>
                    <a:lnTo>
                      <a:pt x="0" y="0"/>
                    </a:lnTo>
                    <a:lnTo>
                      <a:pt x="25935" y="0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1A21C1C-CF10-4745-A7EA-D5262FFBF218}"/>
                </a:ext>
              </a:extLst>
            </p:cNvPr>
            <p:cNvSpPr/>
            <p:nvPr/>
          </p:nvSpPr>
          <p:spPr>
            <a:xfrm>
              <a:off x="8457183" y="4338053"/>
              <a:ext cx="394777" cy="870913"/>
            </a:xfrm>
            <a:custGeom>
              <a:avLst/>
              <a:gdLst>
                <a:gd name="connsiteX0" fmla="*/ 349830 w 394777"/>
                <a:gd name="connsiteY0" fmla="*/ 870914 h 870913"/>
                <a:gd name="connsiteX1" fmla="*/ 394778 w 394777"/>
                <a:gd name="connsiteY1" fmla="*/ 825966 h 870913"/>
                <a:gd name="connsiteX2" fmla="*/ 394778 w 394777"/>
                <a:gd name="connsiteY2" fmla="*/ 588208 h 870913"/>
                <a:gd name="connsiteX3" fmla="*/ 229246 w 394777"/>
                <a:gd name="connsiteY3" fmla="*/ 165906 h 870913"/>
                <a:gd name="connsiteX4" fmla="*/ 76837 w 394777"/>
                <a:gd name="connsiteY4" fmla="*/ 13187 h 870913"/>
                <a:gd name="connsiteX5" fmla="*/ 13187 w 394777"/>
                <a:gd name="connsiteY5" fmla="*/ 13084 h 870913"/>
                <a:gd name="connsiteX6" fmla="*/ 13084 w 394777"/>
                <a:gd name="connsiteY6" fmla="*/ 76734 h 870913"/>
                <a:gd name="connsiteX7" fmla="*/ 165493 w 394777"/>
                <a:gd name="connsiteY7" fmla="*/ 229453 h 870913"/>
                <a:gd name="connsiteX8" fmla="*/ 304779 w 394777"/>
                <a:gd name="connsiteY8" fmla="*/ 588208 h 870913"/>
                <a:gd name="connsiteX9" fmla="*/ 304779 w 394777"/>
                <a:gd name="connsiteY9" fmla="*/ 825966 h 870913"/>
                <a:gd name="connsiteX10" fmla="*/ 349830 w 394777"/>
                <a:gd name="connsiteY10" fmla="*/ 870914 h 870913"/>
                <a:gd name="connsiteX11" fmla="*/ 349830 w 394777"/>
                <a:gd name="connsiteY11" fmla="*/ 870914 h 8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4777" h="870913">
                  <a:moveTo>
                    <a:pt x="349830" y="870914"/>
                  </a:moveTo>
                  <a:cubicBezTo>
                    <a:pt x="374629" y="870914"/>
                    <a:pt x="394778" y="850765"/>
                    <a:pt x="394778" y="825966"/>
                  </a:cubicBezTo>
                  <a:lnTo>
                    <a:pt x="394778" y="588208"/>
                  </a:lnTo>
                  <a:cubicBezTo>
                    <a:pt x="394778" y="444479"/>
                    <a:pt x="322035" y="259005"/>
                    <a:pt x="229246" y="165906"/>
                  </a:cubicBezTo>
                  <a:lnTo>
                    <a:pt x="76837" y="13187"/>
                  </a:lnTo>
                  <a:cubicBezTo>
                    <a:pt x="59272" y="-4378"/>
                    <a:pt x="30856" y="-4378"/>
                    <a:pt x="13187" y="13084"/>
                  </a:cubicBezTo>
                  <a:cubicBezTo>
                    <a:pt x="-4379" y="30650"/>
                    <a:pt x="-4379" y="59168"/>
                    <a:pt x="13084" y="76734"/>
                  </a:cubicBezTo>
                  <a:lnTo>
                    <a:pt x="165493" y="229453"/>
                  </a:lnTo>
                  <a:cubicBezTo>
                    <a:pt x="241026" y="305089"/>
                    <a:pt x="304779" y="469381"/>
                    <a:pt x="304779" y="588208"/>
                  </a:cubicBezTo>
                  <a:lnTo>
                    <a:pt x="304779" y="825966"/>
                  </a:lnTo>
                  <a:cubicBezTo>
                    <a:pt x="304882" y="850765"/>
                    <a:pt x="325031" y="870914"/>
                    <a:pt x="349830" y="870914"/>
                  </a:cubicBezTo>
                  <a:lnTo>
                    <a:pt x="349830" y="870914"/>
                  </a:lnTo>
                  <a:close/>
                </a:path>
              </a:pathLst>
            </a:custGeom>
            <a:solidFill>
              <a:srgbClr val="BD3636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ADAE8A6E-3DCA-445F-8C2F-0A254032C50E}"/>
                </a:ext>
              </a:extLst>
            </p:cNvPr>
            <p:cNvSpPr/>
            <p:nvPr/>
          </p:nvSpPr>
          <p:spPr>
            <a:xfrm>
              <a:off x="8730191" y="5171707"/>
              <a:ext cx="129252" cy="210463"/>
            </a:xfrm>
            <a:custGeom>
              <a:avLst/>
              <a:gdLst>
                <a:gd name="connsiteX0" fmla="*/ 98212 w 129252"/>
                <a:gd name="connsiteY0" fmla="*/ 198556 h 210463"/>
                <a:gd name="connsiteX1" fmla="*/ 90669 w 129252"/>
                <a:gd name="connsiteY1" fmla="*/ 203619 h 210463"/>
                <a:gd name="connsiteX2" fmla="*/ 17513 w 129252"/>
                <a:gd name="connsiteY2" fmla="*/ 182953 h 210463"/>
                <a:gd name="connsiteX3" fmla="*/ 33115 w 129252"/>
                <a:gd name="connsiteY3" fmla="*/ 20728 h 210463"/>
                <a:gd name="connsiteX4" fmla="*/ 108545 w 129252"/>
                <a:gd name="connsiteY4" fmla="*/ 11325 h 210463"/>
                <a:gd name="connsiteX5" fmla="*/ 117844 w 129252"/>
                <a:gd name="connsiteY5" fmla="*/ 86754 h 210463"/>
                <a:gd name="connsiteX6" fmla="*/ 111231 w 129252"/>
                <a:gd name="connsiteY6" fmla="*/ 130359 h 210463"/>
                <a:gd name="connsiteX7" fmla="*/ 98212 w 129252"/>
                <a:gd name="connsiteY7" fmla="*/ 198556 h 21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252" h="210463">
                  <a:moveTo>
                    <a:pt x="98212" y="198556"/>
                  </a:moveTo>
                  <a:cubicBezTo>
                    <a:pt x="95835" y="200415"/>
                    <a:pt x="93356" y="202172"/>
                    <a:pt x="90669" y="203619"/>
                  </a:cubicBezTo>
                  <a:cubicBezTo>
                    <a:pt x="64734" y="218084"/>
                    <a:pt x="31979" y="208888"/>
                    <a:pt x="17513" y="182953"/>
                  </a:cubicBezTo>
                  <a:cubicBezTo>
                    <a:pt x="-10593" y="132632"/>
                    <a:pt x="-4496" y="68982"/>
                    <a:pt x="33115" y="20728"/>
                  </a:cubicBezTo>
                  <a:cubicBezTo>
                    <a:pt x="51301" y="-2728"/>
                    <a:pt x="85193" y="-6861"/>
                    <a:pt x="108545" y="11325"/>
                  </a:cubicBezTo>
                  <a:cubicBezTo>
                    <a:pt x="132000" y="29614"/>
                    <a:pt x="136133" y="63402"/>
                    <a:pt x="117844" y="86754"/>
                  </a:cubicBezTo>
                  <a:cubicBezTo>
                    <a:pt x="107201" y="100394"/>
                    <a:pt x="104515" y="118373"/>
                    <a:pt x="111231" y="130359"/>
                  </a:cubicBezTo>
                  <a:cubicBezTo>
                    <a:pt x="124354" y="153711"/>
                    <a:pt x="118258" y="182436"/>
                    <a:pt x="98212" y="198556"/>
                  </a:cubicBezTo>
                  <a:close/>
                </a:path>
              </a:pathLst>
            </a:custGeom>
            <a:solidFill>
              <a:srgbClr val="4B2A37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FF05D36E-8F47-4F98-848C-C39C82F9D192}"/>
                </a:ext>
              </a:extLst>
            </p:cNvPr>
            <p:cNvSpPr/>
            <p:nvPr/>
          </p:nvSpPr>
          <p:spPr>
            <a:xfrm>
              <a:off x="8762066" y="5077224"/>
              <a:ext cx="89998" cy="58587"/>
            </a:xfrm>
            <a:custGeom>
              <a:avLst/>
              <a:gdLst>
                <a:gd name="connsiteX0" fmla="*/ 0 w 89998"/>
                <a:gd name="connsiteY0" fmla="*/ 0 h 58587"/>
                <a:gd name="connsiteX1" fmla="*/ 89999 w 89998"/>
                <a:gd name="connsiteY1" fmla="*/ 0 h 58587"/>
                <a:gd name="connsiteX2" fmla="*/ 89999 w 89998"/>
                <a:gd name="connsiteY2" fmla="*/ 58587 h 58587"/>
                <a:gd name="connsiteX3" fmla="*/ 0 w 89998"/>
                <a:gd name="connsiteY3" fmla="*/ 58587 h 5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998" h="58587">
                  <a:moveTo>
                    <a:pt x="0" y="0"/>
                  </a:moveTo>
                  <a:lnTo>
                    <a:pt x="89999" y="0"/>
                  </a:lnTo>
                  <a:lnTo>
                    <a:pt x="89999" y="58587"/>
                  </a:lnTo>
                  <a:lnTo>
                    <a:pt x="0" y="58587"/>
                  </a:lnTo>
                  <a:close/>
                </a:path>
              </a:pathLst>
            </a:custGeom>
            <a:solidFill>
              <a:srgbClr val="A323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C886CD49-D625-4F85-84F7-5899E5799F16}"/>
                </a:ext>
              </a:extLst>
            </p:cNvPr>
            <p:cNvSpPr/>
            <p:nvPr/>
          </p:nvSpPr>
          <p:spPr>
            <a:xfrm>
              <a:off x="8724454" y="5135811"/>
              <a:ext cx="165221" cy="74189"/>
            </a:xfrm>
            <a:custGeom>
              <a:avLst/>
              <a:gdLst>
                <a:gd name="connsiteX0" fmla="*/ 0 w 165221"/>
                <a:gd name="connsiteY0" fmla="*/ 37095 h 74189"/>
                <a:gd name="connsiteX1" fmla="*/ 37095 w 165221"/>
                <a:gd name="connsiteY1" fmla="*/ 74189 h 74189"/>
                <a:gd name="connsiteX2" fmla="*/ 128127 w 165221"/>
                <a:gd name="connsiteY2" fmla="*/ 74189 h 74189"/>
                <a:gd name="connsiteX3" fmla="*/ 165222 w 165221"/>
                <a:gd name="connsiteY3" fmla="*/ 37095 h 74189"/>
                <a:gd name="connsiteX4" fmla="*/ 165222 w 165221"/>
                <a:gd name="connsiteY4" fmla="*/ 37095 h 74189"/>
                <a:gd name="connsiteX5" fmla="*/ 128127 w 165221"/>
                <a:gd name="connsiteY5" fmla="*/ 0 h 74189"/>
                <a:gd name="connsiteX6" fmla="*/ 37095 w 165221"/>
                <a:gd name="connsiteY6" fmla="*/ 0 h 74189"/>
                <a:gd name="connsiteX7" fmla="*/ 0 w 165221"/>
                <a:gd name="connsiteY7" fmla="*/ 37095 h 74189"/>
                <a:gd name="connsiteX8" fmla="*/ 0 w 165221"/>
                <a:gd name="connsiteY8" fmla="*/ 37095 h 7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221" h="74189">
                  <a:moveTo>
                    <a:pt x="0" y="37095"/>
                  </a:moveTo>
                  <a:cubicBezTo>
                    <a:pt x="0" y="57554"/>
                    <a:pt x="16636" y="74189"/>
                    <a:pt x="37095" y="74189"/>
                  </a:cubicBezTo>
                  <a:lnTo>
                    <a:pt x="128127" y="74189"/>
                  </a:lnTo>
                  <a:cubicBezTo>
                    <a:pt x="148586" y="74189"/>
                    <a:pt x="165222" y="57554"/>
                    <a:pt x="165222" y="37095"/>
                  </a:cubicBezTo>
                  <a:lnTo>
                    <a:pt x="165222" y="37095"/>
                  </a:lnTo>
                  <a:cubicBezTo>
                    <a:pt x="165222" y="16636"/>
                    <a:pt x="148586" y="0"/>
                    <a:pt x="128127" y="0"/>
                  </a:cubicBezTo>
                  <a:lnTo>
                    <a:pt x="37095" y="0"/>
                  </a:lnTo>
                  <a:cubicBezTo>
                    <a:pt x="16532" y="0"/>
                    <a:pt x="0" y="16532"/>
                    <a:pt x="0" y="37095"/>
                  </a:cubicBezTo>
                  <a:lnTo>
                    <a:pt x="0" y="37095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3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8362186" y="4910762"/>
              <a:ext cx="150445" cy="65406"/>
              <a:chOff x="8362186" y="4910762"/>
              <a:chExt cx="150445" cy="65406"/>
            </a:xfrm>
            <a:solidFill>
              <a:srgbClr val="312F36"/>
            </a:solidFill>
          </p:grpSpPr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63806A11-3ED3-4CCA-AA58-BE82EC65696C}"/>
                  </a:ext>
                </a:extLst>
              </p:cNvPr>
              <p:cNvSpPr/>
              <p:nvPr/>
            </p:nvSpPr>
            <p:spPr>
              <a:xfrm>
                <a:off x="8362186" y="4910762"/>
                <a:ext cx="150445" cy="22318"/>
              </a:xfrm>
              <a:custGeom>
                <a:avLst/>
                <a:gdLst>
                  <a:gd name="connsiteX0" fmla="*/ 139286 w 150445"/>
                  <a:gd name="connsiteY0" fmla="*/ 22319 h 22318"/>
                  <a:gd name="connsiteX1" fmla="*/ 150446 w 150445"/>
                  <a:gd name="connsiteY1" fmla="*/ 11159 h 22318"/>
                  <a:gd name="connsiteX2" fmla="*/ 150446 w 150445"/>
                  <a:gd name="connsiteY2" fmla="*/ 11159 h 22318"/>
                  <a:gd name="connsiteX3" fmla="*/ 139286 w 150445"/>
                  <a:gd name="connsiteY3" fmla="*/ 0 h 22318"/>
                  <a:gd name="connsiteX4" fmla="*/ 11159 w 150445"/>
                  <a:gd name="connsiteY4" fmla="*/ 0 h 22318"/>
                  <a:gd name="connsiteX5" fmla="*/ 0 w 150445"/>
                  <a:gd name="connsiteY5" fmla="*/ 11159 h 22318"/>
                  <a:gd name="connsiteX6" fmla="*/ 0 w 150445"/>
                  <a:gd name="connsiteY6" fmla="*/ 11159 h 22318"/>
                  <a:gd name="connsiteX7" fmla="*/ 11159 w 150445"/>
                  <a:gd name="connsiteY7" fmla="*/ 22319 h 22318"/>
                  <a:gd name="connsiteX8" fmla="*/ 139286 w 150445"/>
                  <a:gd name="connsiteY8" fmla="*/ 22319 h 22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445" h="22318">
                    <a:moveTo>
                      <a:pt x="139286" y="22319"/>
                    </a:moveTo>
                    <a:cubicBezTo>
                      <a:pt x="145486" y="22319"/>
                      <a:pt x="150446" y="17359"/>
                      <a:pt x="150446" y="11159"/>
                    </a:cubicBezTo>
                    <a:lnTo>
                      <a:pt x="150446" y="11159"/>
                    </a:lnTo>
                    <a:cubicBezTo>
                      <a:pt x="150446" y="4960"/>
                      <a:pt x="145486" y="0"/>
                      <a:pt x="139286" y="0"/>
                    </a:cubicBezTo>
                    <a:lnTo>
                      <a:pt x="11159" y="0"/>
                    </a:lnTo>
                    <a:cubicBezTo>
                      <a:pt x="4960" y="0"/>
                      <a:pt x="0" y="4960"/>
                      <a:pt x="0" y="11159"/>
                    </a:cubicBezTo>
                    <a:lnTo>
                      <a:pt x="0" y="11159"/>
                    </a:lnTo>
                    <a:cubicBezTo>
                      <a:pt x="0" y="17359"/>
                      <a:pt x="5063" y="22319"/>
                      <a:pt x="11159" y="22319"/>
                    </a:cubicBezTo>
                    <a:lnTo>
                      <a:pt x="139286" y="22319"/>
                    </a:lnTo>
                    <a:close/>
                  </a:path>
                </a:pathLst>
              </a:custGeom>
              <a:solidFill>
                <a:srgbClr val="312F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DBDD3C12-8A04-4E87-871B-D4BAB6A8A341}"/>
                  </a:ext>
                </a:extLst>
              </p:cNvPr>
              <p:cNvSpPr/>
              <p:nvPr/>
            </p:nvSpPr>
            <p:spPr>
              <a:xfrm>
                <a:off x="8362186" y="4953850"/>
                <a:ext cx="150445" cy="22318"/>
              </a:xfrm>
              <a:custGeom>
                <a:avLst/>
                <a:gdLst>
                  <a:gd name="connsiteX0" fmla="*/ 139286 w 150445"/>
                  <a:gd name="connsiteY0" fmla="*/ 22319 h 22318"/>
                  <a:gd name="connsiteX1" fmla="*/ 150446 w 150445"/>
                  <a:gd name="connsiteY1" fmla="*/ 11160 h 22318"/>
                  <a:gd name="connsiteX2" fmla="*/ 150446 w 150445"/>
                  <a:gd name="connsiteY2" fmla="*/ 11160 h 22318"/>
                  <a:gd name="connsiteX3" fmla="*/ 139286 w 150445"/>
                  <a:gd name="connsiteY3" fmla="*/ 0 h 22318"/>
                  <a:gd name="connsiteX4" fmla="*/ 11159 w 150445"/>
                  <a:gd name="connsiteY4" fmla="*/ 0 h 22318"/>
                  <a:gd name="connsiteX5" fmla="*/ 0 w 150445"/>
                  <a:gd name="connsiteY5" fmla="*/ 11160 h 22318"/>
                  <a:gd name="connsiteX6" fmla="*/ 0 w 150445"/>
                  <a:gd name="connsiteY6" fmla="*/ 11160 h 22318"/>
                  <a:gd name="connsiteX7" fmla="*/ 11159 w 150445"/>
                  <a:gd name="connsiteY7" fmla="*/ 22319 h 22318"/>
                  <a:gd name="connsiteX8" fmla="*/ 139286 w 150445"/>
                  <a:gd name="connsiteY8" fmla="*/ 22319 h 22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445" h="22318">
                    <a:moveTo>
                      <a:pt x="139286" y="22319"/>
                    </a:moveTo>
                    <a:cubicBezTo>
                      <a:pt x="145486" y="22319"/>
                      <a:pt x="150446" y="17359"/>
                      <a:pt x="150446" y="11160"/>
                    </a:cubicBezTo>
                    <a:lnTo>
                      <a:pt x="150446" y="11160"/>
                    </a:lnTo>
                    <a:cubicBezTo>
                      <a:pt x="150446" y="4960"/>
                      <a:pt x="145486" y="0"/>
                      <a:pt x="139286" y="0"/>
                    </a:cubicBezTo>
                    <a:lnTo>
                      <a:pt x="11159" y="0"/>
                    </a:lnTo>
                    <a:cubicBezTo>
                      <a:pt x="4960" y="0"/>
                      <a:pt x="0" y="5063"/>
                      <a:pt x="0" y="11160"/>
                    </a:cubicBezTo>
                    <a:lnTo>
                      <a:pt x="0" y="11160"/>
                    </a:lnTo>
                    <a:cubicBezTo>
                      <a:pt x="0" y="17359"/>
                      <a:pt x="5063" y="22319"/>
                      <a:pt x="11159" y="22319"/>
                    </a:cubicBezTo>
                    <a:lnTo>
                      <a:pt x="139286" y="22319"/>
                    </a:lnTo>
                    <a:close/>
                  </a:path>
                </a:pathLst>
              </a:custGeom>
              <a:solidFill>
                <a:srgbClr val="312F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26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8326951" y="5231904"/>
              <a:ext cx="297894" cy="1010653"/>
              <a:chOff x="8326951" y="5231904"/>
              <a:chExt cx="297894" cy="1010653"/>
            </a:xfrm>
          </p:grpSpPr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103D2B1C-FA77-4968-BC10-594FBC0E0472}"/>
                  </a:ext>
                </a:extLst>
              </p:cNvPr>
              <p:cNvSpPr/>
              <p:nvPr/>
            </p:nvSpPr>
            <p:spPr>
              <a:xfrm>
                <a:off x="8419723" y="5231904"/>
                <a:ext cx="159865" cy="768348"/>
              </a:xfrm>
              <a:custGeom>
                <a:avLst/>
                <a:gdLst>
                  <a:gd name="connsiteX0" fmla="*/ 63357 w 159865"/>
                  <a:gd name="connsiteY0" fmla="*/ 1 h 768348"/>
                  <a:gd name="connsiteX1" fmla="*/ 8697 w 159865"/>
                  <a:gd name="connsiteY1" fmla="*/ 52699 h 768348"/>
                  <a:gd name="connsiteX2" fmla="*/ 1154 w 159865"/>
                  <a:gd name="connsiteY2" fmla="*/ 215027 h 768348"/>
                  <a:gd name="connsiteX3" fmla="*/ 46205 w 159865"/>
                  <a:gd name="connsiteY3" fmla="*/ 753573 h 768348"/>
                  <a:gd name="connsiteX4" fmla="*/ 49098 w 159865"/>
                  <a:gd name="connsiteY4" fmla="*/ 768349 h 768348"/>
                  <a:gd name="connsiteX5" fmla="*/ 159866 w 159865"/>
                  <a:gd name="connsiteY5" fmla="*/ 759359 h 768348"/>
                  <a:gd name="connsiteX6" fmla="*/ 154596 w 159865"/>
                  <a:gd name="connsiteY6" fmla="*/ 732391 h 768348"/>
                  <a:gd name="connsiteX7" fmla="*/ 111508 w 159865"/>
                  <a:gd name="connsiteY7" fmla="*/ 220193 h 768348"/>
                  <a:gd name="connsiteX8" fmla="*/ 119051 w 159865"/>
                  <a:gd name="connsiteY8" fmla="*/ 57865 h 768348"/>
                  <a:gd name="connsiteX9" fmla="*/ 63357 w 159865"/>
                  <a:gd name="connsiteY9" fmla="*/ 1 h 768348"/>
                  <a:gd name="connsiteX10" fmla="*/ 63357 w 159865"/>
                  <a:gd name="connsiteY10" fmla="*/ 1 h 768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9865" h="768348">
                    <a:moveTo>
                      <a:pt x="63357" y="1"/>
                    </a:moveTo>
                    <a:cubicBezTo>
                      <a:pt x="34012" y="311"/>
                      <a:pt x="10040" y="23353"/>
                      <a:pt x="8697" y="52699"/>
                    </a:cubicBezTo>
                    <a:lnTo>
                      <a:pt x="1154" y="215027"/>
                    </a:lnTo>
                    <a:cubicBezTo>
                      <a:pt x="-5149" y="352247"/>
                      <a:pt x="15000" y="593828"/>
                      <a:pt x="46205" y="753573"/>
                    </a:cubicBezTo>
                    <a:lnTo>
                      <a:pt x="49098" y="768349"/>
                    </a:lnTo>
                    <a:lnTo>
                      <a:pt x="159866" y="759359"/>
                    </a:lnTo>
                    <a:lnTo>
                      <a:pt x="154596" y="732391"/>
                    </a:lnTo>
                    <a:cubicBezTo>
                      <a:pt x="124838" y="579878"/>
                      <a:pt x="105412" y="350077"/>
                      <a:pt x="111508" y="220193"/>
                    </a:cubicBezTo>
                    <a:lnTo>
                      <a:pt x="119051" y="57865"/>
                    </a:lnTo>
                    <a:cubicBezTo>
                      <a:pt x="120601" y="26143"/>
                      <a:pt x="95079" y="-205"/>
                      <a:pt x="63357" y="1"/>
                    </a:cubicBezTo>
                    <a:lnTo>
                      <a:pt x="63357" y="1"/>
                    </a:lnTo>
                    <a:close/>
                  </a:path>
                </a:pathLst>
              </a:custGeom>
              <a:solidFill>
                <a:srgbClr val="BD36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588DEF1F-329C-42C3-B33E-9B358F78736E}"/>
                  </a:ext>
                </a:extLst>
              </p:cNvPr>
              <p:cNvSpPr/>
              <p:nvPr/>
            </p:nvSpPr>
            <p:spPr>
              <a:xfrm>
                <a:off x="8450635" y="5894342"/>
                <a:ext cx="129056" cy="105911"/>
              </a:xfrm>
              <a:custGeom>
                <a:avLst/>
                <a:gdLst>
                  <a:gd name="connsiteX0" fmla="*/ 111698 w 129056"/>
                  <a:gd name="connsiteY0" fmla="*/ 0 h 105911"/>
                  <a:gd name="connsiteX1" fmla="*/ 123787 w 129056"/>
                  <a:gd name="connsiteY1" fmla="*/ 69953 h 105911"/>
                  <a:gd name="connsiteX2" fmla="*/ 129057 w 129056"/>
                  <a:gd name="connsiteY2" fmla="*/ 96921 h 105911"/>
                  <a:gd name="connsiteX3" fmla="*/ 18289 w 129056"/>
                  <a:gd name="connsiteY3" fmla="*/ 105911 h 105911"/>
                  <a:gd name="connsiteX4" fmla="*/ 15396 w 129056"/>
                  <a:gd name="connsiteY4" fmla="*/ 91135 h 105911"/>
                  <a:gd name="connsiteX5" fmla="*/ 0 w 129056"/>
                  <a:gd name="connsiteY5" fmla="*/ 0 h 105911"/>
                  <a:gd name="connsiteX6" fmla="*/ 111698 w 129056"/>
                  <a:gd name="connsiteY6" fmla="*/ 0 h 105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056" h="105911">
                    <a:moveTo>
                      <a:pt x="111698" y="0"/>
                    </a:moveTo>
                    <a:cubicBezTo>
                      <a:pt x="115521" y="24489"/>
                      <a:pt x="119551" y="48047"/>
                      <a:pt x="123787" y="69953"/>
                    </a:cubicBezTo>
                    <a:lnTo>
                      <a:pt x="129057" y="96921"/>
                    </a:lnTo>
                    <a:lnTo>
                      <a:pt x="18289" y="105911"/>
                    </a:lnTo>
                    <a:lnTo>
                      <a:pt x="15396" y="91135"/>
                    </a:lnTo>
                    <a:cubicBezTo>
                      <a:pt x="9919" y="63030"/>
                      <a:pt x="4753" y="32238"/>
                      <a:pt x="0" y="0"/>
                    </a:cubicBezTo>
                    <a:lnTo>
                      <a:pt x="111698" y="0"/>
                    </a:lnTo>
                    <a:close/>
                  </a:path>
                </a:pathLst>
              </a:custGeom>
              <a:solidFill>
                <a:srgbClr val="A32330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D2812909-FE9C-4B9F-B780-083420152F99}"/>
                  </a:ext>
                </a:extLst>
              </p:cNvPr>
              <p:cNvSpPr/>
              <p:nvPr/>
            </p:nvSpPr>
            <p:spPr>
              <a:xfrm>
                <a:off x="8327158" y="5974918"/>
                <a:ext cx="296335" cy="267639"/>
              </a:xfrm>
              <a:custGeom>
                <a:avLst/>
                <a:gdLst>
                  <a:gd name="connsiteX0" fmla="*/ 69747 w 296335"/>
                  <a:gd name="connsiteY0" fmla="*/ 267639 h 267639"/>
                  <a:gd name="connsiteX1" fmla="*/ 69747 w 296335"/>
                  <a:gd name="connsiteY1" fmla="*/ 267639 h 267639"/>
                  <a:gd name="connsiteX2" fmla="*/ 226495 w 296335"/>
                  <a:gd name="connsiteY2" fmla="*/ 267639 h 267639"/>
                  <a:gd name="connsiteX3" fmla="*/ 279296 w 296335"/>
                  <a:gd name="connsiteY3" fmla="*/ 243461 h 267639"/>
                  <a:gd name="connsiteX4" fmla="*/ 295622 w 296335"/>
                  <a:gd name="connsiteY4" fmla="*/ 187767 h 267639"/>
                  <a:gd name="connsiteX5" fmla="*/ 277023 w 296335"/>
                  <a:gd name="connsiteY5" fmla="*/ 59743 h 267639"/>
                  <a:gd name="connsiteX6" fmla="*/ 197874 w 296335"/>
                  <a:gd name="connsiteY6" fmla="*/ 743 h 267639"/>
                  <a:gd name="connsiteX7" fmla="*/ 138873 w 296335"/>
                  <a:gd name="connsiteY7" fmla="*/ 79892 h 267639"/>
                  <a:gd name="connsiteX8" fmla="*/ 145899 w 296335"/>
                  <a:gd name="connsiteY8" fmla="*/ 128043 h 267639"/>
                  <a:gd name="connsiteX9" fmla="*/ 69850 w 296335"/>
                  <a:gd name="connsiteY9" fmla="*/ 128043 h 267639"/>
                  <a:gd name="connsiteX10" fmla="*/ 0 w 296335"/>
                  <a:gd name="connsiteY10" fmla="*/ 197893 h 267639"/>
                  <a:gd name="connsiteX11" fmla="*/ 69747 w 296335"/>
                  <a:gd name="connsiteY11" fmla="*/ 267639 h 267639"/>
                  <a:gd name="connsiteX12" fmla="*/ 69747 w 296335"/>
                  <a:gd name="connsiteY12" fmla="*/ 267639 h 26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6335" h="267639">
                    <a:moveTo>
                      <a:pt x="69747" y="267639"/>
                    </a:moveTo>
                    <a:lnTo>
                      <a:pt x="69747" y="267639"/>
                    </a:lnTo>
                    <a:lnTo>
                      <a:pt x="226495" y="267639"/>
                    </a:lnTo>
                    <a:cubicBezTo>
                      <a:pt x="246748" y="267639"/>
                      <a:pt x="266070" y="258856"/>
                      <a:pt x="279296" y="243461"/>
                    </a:cubicBezTo>
                    <a:cubicBezTo>
                      <a:pt x="292522" y="228168"/>
                      <a:pt x="298515" y="207812"/>
                      <a:pt x="295622" y="187767"/>
                    </a:cubicBezTo>
                    <a:lnTo>
                      <a:pt x="277023" y="59743"/>
                    </a:lnTo>
                    <a:cubicBezTo>
                      <a:pt x="271443" y="21615"/>
                      <a:pt x="235898" y="-4837"/>
                      <a:pt x="197874" y="743"/>
                    </a:cubicBezTo>
                    <a:cubicBezTo>
                      <a:pt x="159746" y="6323"/>
                      <a:pt x="133294" y="41764"/>
                      <a:pt x="138873" y="79892"/>
                    </a:cubicBezTo>
                    <a:lnTo>
                      <a:pt x="145899" y="128043"/>
                    </a:lnTo>
                    <a:lnTo>
                      <a:pt x="69850" y="128043"/>
                    </a:lnTo>
                    <a:cubicBezTo>
                      <a:pt x="31309" y="128043"/>
                      <a:pt x="0" y="159248"/>
                      <a:pt x="0" y="197893"/>
                    </a:cubicBezTo>
                    <a:cubicBezTo>
                      <a:pt x="-103" y="236331"/>
                      <a:pt x="31205" y="267639"/>
                      <a:pt x="69747" y="267639"/>
                    </a:cubicBezTo>
                    <a:lnTo>
                      <a:pt x="69747" y="267639"/>
                    </a:lnTo>
                    <a:close/>
                  </a:path>
                </a:pathLst>
              </a:custGeom>
              <a:solidFill>
                <a:srgbClr val="312F36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E075D0A9-8303-4138-9FF7-61CC25F22989}"/>
                  </a:ext>
                </a:extLst>
              </p:cNvPr>
              <p:cNvSpPr/>
              <p:nvPr/>
            </p:nvSpPr>
            <p:spPr>
              <a:xfrm>
                <a:off x="8326951" y="6139643"/>
                <a:ext cx="296445" cy="102811"/>
              </a:xfrm>
              <a:custGeom>
                <a:avLst/>
                <a:gdLst>
                  <a:gd name="connsiteX0" fmla="*/ 69953 w 296445"/>
                  <a:gd name="connsiteY0" fmla="*/ 46704 h 102811"/>
                  <a:gd name="connsiteX1" fmla="*/ 226702 w 296445"/>
                  <a:gd name="connsiteY1" fmla="*/ 46704 h 102811"/>
                  <a:gd name="connsiteX2" fmla="*/ 279502 w 296445"/>
                  <a:gd name="connsiteY2" fmla="*/ 22525 h 102811"/>
                  <a:gd name="connsiteX3" fmla="*/ 292418 w 296445"/>
                  <a:gd name="connsiteY3" fmla="*/ 0 h 102811"/>
                  <a:gd name="connsiteX4" fmla="*/ 295725 w 296445"/>
                  <a:gd name="connsiteY4" fmla="*/ 22939 h 102811"/>
                  <a:gd name="connsiteX5" fmla="*/ 279399 w 296445"/>
                  <a:gd name="connsiteY5" fmla="*/ 78633 h 102811"/>
                  <a:gd name="connsiteX6" fmla="*/ 226598 w 296445"/>
                  <a:gd name="connsiteY6" fmla="*/ 102811 h 102811"/>
                  <a:gd name="connsiteX7" fmla="*/ 69850 w 296445"/>
                  <a:gd name="connsiteY7" fmla="*/ 102811 h 102811"/>
                  <a:gd name="connsiteX8" fmla="*/ 0 w 296445"/>
                  <a:gd name="connsiteY8" fmla="*/ 32962 h 102811"/>
                  <a:gd name="connsiteX9" fmla="*/ 5993 w 296445"/>
                  <a:gd name="connsiteY9" fmla="*/ 4856 h 102811"/>
                  <a:gd name="connsiteX10" fmla="*/ 69953 w 296445"/>
                  <a:gd name="connsiteY10" fmla="*/ 46704 h 102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6445" h="102811">
                    <a:moveTo>
                      <a:pt x="69953" y="46704"/>
                    </a:moveTo>
                    <a:lnTo>
                      <a:pt x="226702" y="46704"/>
                    </a:lnTo>
                    <a:cubicBezTo>
                      <a:pt x="246954" y="46704"/>
                      <a:pt x="266276" y="37921"/>
                      <a:pt x="279502" y="22525"/>
                    </a:cubicBezTo>
                    <a:cubicBezTo>
                      <a:pt x="285289" y="15809"/>
                      <a:pt x="289629" y="8163"/>
                      <a:pt x="292418" y="0"/>
                    </a:cubicBezTo>
                    <a:lnTo>
                      <a:pt x="295725" y="22939"/>
                    </a:lnTo>
                    <a:cubicBezTo>
                      <a:pt x="298618" y="42985"/>
                      <a:pt x="292728" y="63340"/>
                      <a:pt x="279399" y="78633"/>
                    </a:cubicBezTo>
                    <a:cubicBezTo>
                      <a:pt x="266173" y="93925"/>
                      <a:pt x="246851" y="102811"/>
                      <a:pt x="226598" y="102811"/>
                    </a:cubicBezTo>
                    <a:lnTo>
                      <a:pt x="69850" y="102811"/>
                    </a:lnTo>
                    <a:cubicBezTo>
                      <a:pt x="31308" y="102811"/>
                      <a:pt x="0" y="71503"/>
                      <a:pt x="0" y="32962"/>
                    </a:cubicBezTo>
                    <a:cubicBezTo>
                      <a:pt x="0" y="22939"/>
                      <a:pt x="2170" y="13433"/>
                      <a:pt x="5993" y="4856"/>
                    </a:cubicBezTo>
                    <a:cubicBezTo>
                      <a:pt x="16842" y="29552"/>
                      <a:pt x="41435" y="46704"/>
                      <a:pt x="69953" y="46704"/>
                    </a:cubicBezTo>
                    <a:close/>
                  </a:path>
                </a:pathLst>
              </a:custGeom>
              <a:solidFill>
                <a:srgbClr val="161630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A3D949B9-C79D-4EEA-8F3F-EECE0F21C474}"/>
                  </a:ext>
                </a:extLst>
              </p:cNvPr>
              <p:cNvSpPr/>
              <p:nvPr/>
            </p:nvSpPr>
            <p:spPr>
              <a:xfrm>
                <a:off x="8427593" y="5947969"/>
                <a:ext cx="197253" cy="96715"/>
              </a:xfrm>
              <a:custGeom>
                <a:avLst/>
                <a:gdLst>
                  <a:gd name="connsiteX0" fmla="*/ 0 w 197253"/>
                  <a:gd name="connsiteY0" fmla="*/ 48358 h 96715"/>
                  <a:gd name="connsiteX1" fmla="*/ 48358 w 197253"/>
                  <a:gd name="connsiteY1" fmla="*/ 96715 h 96715"/>
                  <a:gd name="connsiteX2" fmla="*/ 148896 w 197253"/>
                  <a:gd name="connsiteY2" fmla="*/ 96715 h 96715"/>
                  <a:gd name="connsiteX3" fmla="*/ 197253 w 197253"/>
                  <a:gd name="connsiteY3" fmla="*/ 48358 h 96715"/>
                  <a:gd name="connsiteX4" fmla="*/ 197253 w 197253"/>
                  <a:gd name="connsiteY4" fmla="*/ 48358 h 96715"/>
                  <a:gd name="connsiteX5" fmla="*/ 148896 w 197253"/>
                  <a:gd name="connsiteY5" fmla="*/ 0 h 96715"/>
                  <a:gd name="connsiteX6" fmla="*/ 48358 w 197253"/>
                  <a:gd name="connsiteY6" fmla="*/ 0 h 96715"/>
                  <a:gd name="connsiteX7" fmla="*/ 0 w 197253"/>
                  <a:gd name="connsiteY7" fmla="*/ 48358 h 96715"/>
                  <a:gd name="connsiteX8" fmla="*/ 0 w 197253"/>
                  <a:gd name="connsiteY8" fmla="*/ 48358 h 96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253" h="96715">
                    <a:moveTo>
                      <a:pt x="0" y="48358"/>
                    </a:moveTo>
                    <a:cubicBezTo>
                      <a:pt x="0" y="75016"/>
                      <a:pt x="21699" y="96715"/>
                      <a:pt x="48358" y="96715"/>
                    </a:cubicBezTo>
                    <a:lnTo>
                      <a:pt x="148896" y="96715"/>
                    </a:lnTo>
                    <a:cubicBezTo>
                      <a:pt x="175554" y="96715"/>
                      <a:pt x="197253" y="75016"/>
                      <a:pt x="197253" y="48358"/>
                    </a:cubicBezTo>
                    <a:lnTo>
                      <a:pt x="197253" y="48358"/>
                    </a:lnTo>
                    <a:cubicBezTo>
                      <a:pt x="197253" y="21596"/>
                      <a:pt x="175554" y="0"/>
                      <a:pt x="148896" y="0"/>
                    </a:cubicBezTo>
                    <a:lnTo>
                      <a:pt x="48358" y="0"/>
                    </a:lnTo>
                    <a:cubicBezTo>
                      <a:pt x="21699" y="0"/>
                      <a:pt x="0" y="21699"/>
                      <a:pt x="0" y="48358"/>
                    </a:cubicBezTo>
                    <a:lnTo>
                      <a:pt x="0" y="48358"/>
                    </a:lnTo>
                    <a:close/>
                  </a:path>
                </a:pathLst>
              </a:custGeom>
              <a:solidFill>
                <a:srgbClr val="F4F9F1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C346DFF1-1FF2-4CFE-AF8C-D6BA75F829E2}"/>
                  </a:ext>
                </a:extLst>
              </p:cNvPr>
              <p:cNvSpPr/>
              <p:nvPr/>
            </p:nvSpPr>
            <p:spPr>
              <a:xfrm>
                <a:off x="8391738" y="6101515"/>
                <a:ext cx="80389" cy="51354"/>
              </a:xfrm>
              <a:custGeom>
                <a:avLst/>
                <a:gdLst>
                  <a:gd name="connsiteX0" fmla="*/ 25935 w 80389"/>
                  <a:gd name="connsiteY0" fmla="*/ 0 h 51354"/>
                  <a:gd name="connsiteX1" fmla="*/ 25935 w 80389"/>
                  <a:gd name="connsiteY1" fmla="*/ 13019 h 51354"/>
                  <a:gd name="connsiteX2" fmla="*/ 40195 w 80389"/>
                  <a:gd name="connsiteY2" fmla="*/ 27278 h 51354"/>
                  <a:gd name="connsiteX3" fmla="*/ 54454 w 80389"/>
                  <a:gd name="connsiteY3" fmla="*/ 13019 h 51354"/>
                  <a:gd name="connsiteX4" fmla="*/ 54454 w 80389"/>
                  <a:gd name="connsiteY4" fmla="*/ 0 h 51354"/>
                  <a:gd name="connsiteX5" fmla="*/ 80389 w 80389"/>
                  <a:gd name="connsiteY5" fmla="*/ 0 h 51354"/>
                  <a:gd name="connsiteX6" fmla="*/ 80389 w 80389"/>
                  <a:gd name="connsiteY6" fmla="*/ 11159 h 51354"/>
                  <a:gd name="connsiteX7" fmla="*/ 40195 w 80389"/>
                  <a:gd name="connsiteY7" fmla="*/ 51354 h 51354"/>
                  <a:gd name="connsiteX8" fmla="*/ 0 w 80389"/>
                  <a:gd name="connsiteY8" fmla="*/ 11159 h 51354"/>
                  <a:gd name="connsiteX9" fmla="*/ 0 w 80389"/>
                  <a:gd name="connsiteY9" fmla="*/ 0 h 51354"/>
                  <a:gd name="connsiteX10" fmla="*/ 25935 w 80389"/>
                  <a:gd name="connsiteY10" fmla="*/ 0 h 5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389" h="51354">
                    <a:moveTo>
                      <a:pt x="25935" y="0"/>
                    </a:moveTo>
                    <a:lnTo>
                      <a:pt x="25935" y="13019"/>
                    </a:lnTo>
                    <a:cubicBezTo>
                      <a:pt x="25935" y="20872"/>
                      <a:pt x="32342" y="27278"/>
                      <a:pt x="40195" y="27278"/>
                    </a:cubicBezTo>
                    <a:cubicBezTo>
                      <a:pt x="48048" y="27278"/>
                      <a:pt x="54454" y="20872"/>
                      <a:pt x="54454" y="13019"/>
                    </a:cubicBezTo>
                    <a:lnTo>
                      <a:pt x="54454" y="0"/>
                    </a:lnTo>
                    <a:lnTo>
                      <a:pt x="80389" y="0"/>
                    </a:lnTo>
                    <a:lnTo>
                      <a:pt x="80389" y="11159"/>
                    </a:lnTo>
                    <a:cubicBezTo>
                      <a:pt x="80389" y="33375"/>
                      <a:pt x="62410" y="51354"/>
                      <a:pt x="40195" y="51354"/>
                    </a:cubicBezTo>
                    <a:cubicBezTo>
                      <a:pt x="17979" y="51354"/>
                      <a:pt x="0" y="33375"/>
                      <a:pt x="0" y="11159"/>
                    </a:cubicBezTo>
                    <a:lnTo>
                      <a:pt x="0" y="0"/>
                    </a:lnTo>
                    <a:lnTo>
                      <a:pt x="25935" y="0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1C5613DC-A099-48FF-A6CF-8E3052A4CBEC}"/>
                </a:ext>
              </a:extLst>
            </p:cNvPr>
            <p:cNvSpPr/>
            <p:nvPr/>
          </p:nvSpPr>
          <p:spPr>
            <a:xfrm>
              <a:off x="8407134" y="3943818"/>
              <a:ext cx="58277" cy="244474"/>
            </a:xfrm>
            <a:custGeom>
              <a:avLst/>
              <a:gdLst>
                <a:gd name="connsiteX0" fmla="*/ 0 w 58277"/>
                <a:gd name="connsiteY0" fmla="*/ 0 h 244474"/>
                <a:gd name="connsiteX1" fmla="*/ 58277 w 58277"/>
                <a:gd name="connsiteY1" fmla="*/ 0 h 244474"/>
                <a:gd name="connsiteX2" fmla="*/ 58277 w 58277"/>
                <a:gd name="connsiteY2" fmla="*/ 244474 h 244474"/>
                <a:gd name="connsiteX3" fmla="*/ 0 w 58277"/>
                <a:gd name="connsiteY3" fmla="*/ 244474 h 24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277" h="244474">
                  <a:moveTo>
                    <a:pt x="0" y="0"/>
                  </a:moveTo>
                  <a:lnTo>
                    <a:pt x="58277" y="0"/>
                  </a:lnTo>
                  <a:lnTo>
                    <a:pt x="58277" y="244474"/>
                  </a:lnTo>
                  <a:lnTo>
                    <a:pt x="0" y="244474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394611F5-0CB6-446C-A177-C39883B9D4AA}"/>
                </a:ext>
              </a:extLst>
            </p:cNvPr>
            <p:cNvSpPr/>
            <p:nvPr/>
          </p:nvSpPr>
          <p:spPr>
            <a:xfrm>
              <a:off x="8388948" y="4026687"/>
              <a:ext cx="116591" cy="107151"/>
            </a:xfrm>
            <a:custGeom>
              <a:avLst/>
              <a:gdLst>
                <a:gd name="connsiteX0" fmla="*/ 55177 w 116591"/>
                <a:gd name="connsiteY0" fmla="*/ 107151 h 107151"/>
                <a:gd name="connsiteX1" fmla="*/ 60757 w 116591"/>
                <a:gd name="connsiteY1" fmla="*/ 107151 h 107151"/>
                <a:gd name="connsiteX2" fmla="*/ 116347 w 116591"/>
                <a:gd name="connsiteY2" fmla="*/ 58793 h 107151"/>
                <a:gd name="connsiteX3" fmla="*/ 63030 w 116591"/>
                <a:gd name="connsiteY3" fmla="*/ 0 h 107151"/>
                <a:gd name="connsiteX4" fmla="*/ 24075 w 116591"/>
                <a:gd name="connsiteY4" fmla="*/ 0 h 107151"/>
                <a:gd name="connsiteX5" fmla="*/ 0 w 116591"/>
                <a:gd name="connsiteY5" fmla="*/ 24075 h 107151"/>
                <a:gd name="connsiteX6" fmla="*/ 0 w 116591"/>
                <a:gd name="connsiteY6" fmla="*/ 51974 h 107151"/>
                <a:gd name="connsiteX7" fmla="*/ 55177 w 116591"/>
                <a:gd name="connsiteY7" fmla="*/ 107151 h 107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591" h="107151">
                  <a:moveTo>
                    <a:pt x="55177" y="107151"/>
                  </a:moveTo>
                  <a:lnTo>
                    <a:pt x="60757" y="107151"/>
                  </a:lnTo>
                  <a:cubicBezTo>
                    <a:pt x="88759" y="107151"/>
                    <a:pt x="113661" y="86692"/>
                    <a:pt x="116347" y="58793"/>
                  </a:cubicBezTo>
                  <a:cubicBezTo>
                    <a:pt x="119344" y="26865"/>
                    <a:pt x="94339" y="0"/>
                    <a:pt x="63030" y="0"/>
                  </a:cubicBezTo>
                  <a:lnTo>
                    <a:pt x="24075" y="0"/>
                  </a:lnTo>
                  <a:cubicBezTo>
                    <a:pt x="10746" y="0"/>
                    <a:pt x="0" y="10746"/>
                    <a:pt x="0" y="24075"/>
                  </a:cubicBezTo>
                  <a:lnTo>
                    <a:pt x="0" y="51974"/>
                  </a:lnTo>
                  <a:cubicBezTo>
                    <a:pt x="0" y="82456"/>
                    <a:pt x="24695" y="107151"/>
                    <a:pt x="55177" y="107151"/>
                  </a:cubicBezTo>
                  <a:close/>
                </a:path>
              </a:pathLst>
            </a:custGeom>
            <a:solidFill>
              <a:srgbClr val="EEBC93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35" name="Graphic 1">
              <a:extLst>
                <a:ext uri="{FF2B5EF4-FFF2-40B4-BE49-F238E27FC236}">
                  <a16:creationId xmlns:a16="http://schemas.microsoft.com/office/drawing/2014/main" id="{052A0C02-BB65-40E4-B611-91C6F3293A60}"/>
                </a:ext>
              </a:extLst>
            </p:cNvPr>
            <p:cNvGrpSpPr/>
            <p:nvPr/>
          </p:nvGrpSpPr>
          <p:grpSpPr>
            <a:xfrm>
              <a:off x="8041766" y="3964793"/>
              <a:ext cx="386963" cy="103844"/>
              <a:chOff x="8041766" y="3964793"/>
              <a:chExt cx="386963" cy="103844"/>
            </a:xfrm>
            <a:solidFill>
              <a:srgbClr val="BE9738"/>
            </a:solidFill>
          </p:grpSpPr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A35AC2E5-A353-4995-AD4E-F01E318E60BB}"/>
                  </a:ext>
                </a:extLst>
              </p:cNvPr>
              <p:cNvSpPr/>
              <p:nvPr/>
            </p:nvSpPr>
            <p:spPr>
              <a:xfrm>
                <a:off x="8041766" y="3964793"/>
                <a:ext cx="103741" cy="103844"/>
              </a:xfrm>
              <a:custGeom>
                <a:avLst/>
                <a:gdLst>
                  <a:gd name="connsiteX0" fmla="*/ 51871 w 103741"/>
                  <a:gd name="connsiteY0" fmla="*/ 103845 h 103844"/>
                  <a:gd name="connsiteX1" fmla="*/ 0 w 103741"/>
                  <a:gd name="connsiteY1" fmla="*/ 51871 h 103844"/>
                  <a:gd name="connsiteX2" fmla="*/ 51871 w 103741"/>
                  <a:gd name="connsiteY2" fmla="*/ 0 h 103844"/>
                  <a:gd name="connsiteX3" fmla="*/ 103741 w 103741"/>
                  <a:gd name="connsiteY3" fmla="*/ 51871 h 103844"/>
                  <a:gd name="connsiteX4" fmla="*/ 51871 w 103741"/>
                  <a:gd name="connsiteY4" fmla="*/ 103845 h 103844"/>
                  <a:gd name="connsiteX5" fmla="*/ 51871 w 103741"/>
                  <a:gd name="connsiteY5" fmla="*/ 103845 h 103844"/>
                  <a:gd name="connsiteX6" fmla="*/ 51871 w 103741"/>
                  <a:gd name="connsiteY6" fmla="*/ 19942 h 103844"/>
                  <a:gd name="connsiteX7" fmla="*/ 19839 w 103741"/>
                  <a:gd name="connsiteY7" fmla="*/ 51974 h 103844"/>
                  <a:gd name="connsiteX8" fmla="*/ 51871 w 103741"/>
                  <a:gd name="connsiteY8" fmla="*/ 84006 h 103844"/>
                  <a:gd name="connsiteX9" fmla="*/ 83902 w 103741"/>
                  <a:gd name="connsiteY9" fmla="*/ 51974 h 103844"/>
                  <a:gd name="connsiteX10" fmla="*/ 51871 w 103741"/>
                  <a:gd name="connsiteY10" fmla="*/ 19942 h 103844"/>
                  <a:gd name="connsiteX11" fmla="*/ 51871 w 103741"/>
                  <a:gd name="connsiteY11" fmla="*/ 19942 h 10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741" h="103844">
                    <a:moveTo>
                      <a:pt x="51871" y="103845"/>
                    </a:moveTo>
                    <a:cubicBezTo>
                      <a:pt x="23249" y="103845"/>
                      <a:pt x="0" y="80596"/>
                      <a:pt x="0" y="51871"/>
                    </a:cubicBezTo>
                    <a:cubicBezTo>
                      <a:pt x="0" y="23249"/>
                      <a:pt x="23249" y="0"/>
                      <a:pt x="51871" y="0"/>
                    </a:cubicBezTo>
                    <a:cubicBezTo>
                      <a:pt x="80493" y="0"/>
                      <a:pt x="103741" y="23249"/>
                      <a:pt x="103741" y="51871"/>
                    </a:cubicBezTo>
                    <a:cubicBezTo>
                      <a:pt x="103741" y="80596"/>
                      <a:pt x="80493" y="103845"/>
                      <a:pt x="51871" y="103845"/>
                    </a:cubicBezTo>
                    <a:lnTo>
                      <a:pt x="51871" y="103845"/>
                    </a:lnTo>
                    <a:close/>
                    <a:moveTo>
                      <a:pt x="51871" y="19942"/>
                    </a:moveTo>
                    <a:cubicBezTo>
                      <a:pt x="34202" y="19942"/>
                      <a:pt x="19839" y="34305"/>
                      <a:pt x="19839" y="51974"/>
                    </a:cubicBezTo>
                    <a:cubicBezTo>
                      <a:pt x="19839" y="69643"/>
                      <a:pt x="34202" y="84006"/>
                      <a:pt x="51871" y="84006"/>
                    </a:cubicBezTo>
                    <a:cubicBezTo>
                      <a:pt x="69540" y="84006"/>
                      <a:pt x="83902" y="69643"/>
                      <a:pt x="83902" y="51974"/>
                    </a:cubicBezTo>
                    <a:cubicBezTo>
                      <a:pt x="83902" y="34305"/>
                      <a:pt x="69540" y="19942"/>
                      <a:pt x="51871" y="19942"/>
                    </a:cubicBezTo>
                    <a:lnTo>
                      <a:pt x="51871" y="19942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AC8263BE-8680-4633-9CFB-4B2C5DC5E12C}"/>
                  </a:ext>
                </a:extLst>
              </p:cNvPr>
              <p:cNvSpPr/>
              <p:nvPr/>
            </p:nvSpPr>
            <p:spPr>
              <a:xfrm>
                <a:off x="8125152" y="3994035"/>
                <a:ext cx="56417" cy="38128"/>
              </a:xfrm>
              <a:custGeom>
                <a:avLst/>
                <a:gdLst>
                  <a:gd name="connsiteX0" fmla="*/ 10126 w 56417"/>
                  <a:gd name="connsiteY0" fmla="*/ 38128 h 38128"/>
                  <a:gd name="connsiteX1" fmla="*/ 20046 w 56417"/>
                  <a:gd name="connsiteY1" fmla="*/ 28208 h 38128"/>
                  <a:gd name="connsiteX2" fmla="*/ 28312 w 56417"/>
                  <a:gd name="connsiteY2" fmla="*/ 19942 h 38128"/>
                  <a:gd name="connsiteX3" fmla="*/ 36578 w 56417"/>
                  <a:gd name="connsiteY3" fmla="*/ 28208 h 38128"/>
                  <a:gd name="connsiteX4" fmla="*/ 46498 w 56417"/>
                  <a:gd name="connsiteY4" fmla="*/ 38128 h 38128"/>
                  <a:gd name="connsiteX5" fmla="*/ 56417 w 56417"/>
                  <a:gd name="connsiteY5" fmla="*/ 28208 h 38128"/>
                  <a:gd name="connsiteX6" fmla="*/ 28209 w 56417"/>
                  <a:gd name="connsiteY6" fmla="*/ 0 h 38128"/>
                  <a:gd name="connsiteX7" fmla="*/ 0 w 56417"/>
                  <a:gd name="connsiteY7" fmla="*/ 28208 h 38128"/>
                  <a:gd name="connsiteX8" fmla="*/ 10126 w 56417"/>
                  <a:gd name="connsiteY8" fmla="*/ 38128 h 38128"/>
                  <a:gd name="connsiteX9" fmla="*/ 10126 w 56417"/>
                  <a:gd name="connsiteY9" fmla="*/ 38128 h 38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6417" h="38128">
                    <a:moveTo>
                      <a:pt x="10126" y="38128"/>
                    </a:moveTo>
                    <a:cubicBezTo>
                      <a:pt x="15603" y="38128"/>
                      <a:pt x="20046" y="33685"/>
                      <a:pt x="20046" y="28208"/>
                    </a:cubicBezTo>
                    <a:cubicBezTo>
                      <a:pt x="20046" y="23662"/>
                      <a:pt x="23765" y="19942"/>
                      <a:pt x="28312" y="19942"/>
                    </a:cubicBezTo>
                    <a:cubicBezTo>
                      <a:pt x="32858" y="19942"/>
                      <a:pt x="36578" y="23662"/>
                      <a:pt x="36578" y="28208"/>
                    </a:cubicBezTo>
                    <a:cubicBezTo>
                      <a:pt x="36578" y="33685"/>
                      <a:pt x="41021" y="38128"/>
                      <a:pt x="46498" y="38128"/>
                    </a:cubicBezTo>
                    <a:cubicBezTo>
                      <a:pt x="51974" y="38128"/>
                      <a:pt x="56417" y="33685"/>
                      <a:pt x="56417" y="28208"/>
                    </a:cubicBezTo>
                    <a:cubicBezTo>
                      <a:pt x="56417" y="12709"/>
                      <a:pt x="43811" y="0"/>
                      <a:pt x="28209" y="0"/>
                    </a:cubicBezTo>
                    <a:cubicBezTo>
                      <a:pt x="12709" y="0"/>
                      <a:pt x="0" y="12606"/>
                      <a:pt x="0" y="28208"/>
                    </a:cubicBezTo>
                    <a:cubicBezTo>
                      <a:pt x="207" y="33685"/>
                      <a:pt x="4650" y="38128"/>
                      <a:pt x="10126" y="38128"/>
                    </a:cubicBezTo>
                    <a:lnTo>
                      <a:pt x="10126" y="38128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F60A5070-9F60-458B-B69B-F46F95EDCCFA}"/>
                  </a:ext>
                </a:extLst>
              </p:cNvPr>
              <p:cNvSpPr/>
              <p:nvPr/>
            </p:nvSpPr>
            <p:spPr>
              <a:xfrm>
                <a:off x="8161420" y="3964793"/>
                <a:ext cx="103741" cy="103844"/>
              </a:xfrm>
              <a:custGeom>
                <a:avLst/>
                <a:gdLst>
                  <a:gd name="connsiteX0" fmla="*/ 51871 w 103741"/>
                  <a:gd name="connsiteY0" fmla="*/ 103845 h 103844"/>
                  <a:gd name="connsiteX1" fmla="*/ 0 w 103741"/>
                  <a:gd name="connsiteY1" fmla="*/ 51871 h 103844"/>
                  <a:gd name="connsiteX2" fmla="*/ 51871 w 103741"/>
                  <a:gd name="connsiteY2" fmla="*/ 0 h 103844"/>
                  <a:gd name="connsiteX3" fmla="*/ 103741 w 103741"/>
                  <a:gd name="connsiteY3" fmla="*/ 51871 h 103844"/>
                  <a:gd name="connsiteX4" fmla="*/ 51871 w 103741"/>
                  <a:gd name="connsiteY4" fmla="*/ 103845 h 103844"/>
                  <a:gd name="connsiteX5" fmla="*/ 51871 w 103741"/>
                  <a:gd name="connsiteY5" fmla="*/ 103845 h 103844"/>
                  <a:gd name="connsiteX6" fmla="*/ 51871 w 103741"/>
                  <a:gd name="connsiteY6" fmla="*/ 19942 h 103844"/>
                  <a:gd name="connsiteX7" fmla="*/ 19839 w 103741"/>
                  <a:gd name="connsiteY7" fmla="*/ 51974 h 103844"/>
                  <a:gd name="connsiteX8" fmla="*/ 51871 w 103741"/>
                  <a:gd name="connsiteY8" fmla="*/ 84006 h 103844"/>
                  <a:gd name="connsiteX9" fmla="*/ 83902 w 103741"/>
                  <a:gd name="connsiteY9" fmla="*/ 51974 h 103844"/>
                  <a:gd name="connsiteX10" fmla="*/ 51871 w 103741"/>
                  <a:gd name="connsiteY10" fmla="*/ 19942 h 103844"/>
                  <a:gd name="connsiteX11" fmla="*/ 51871 w 103741"/>
                  <a:gd name="connsiteY11" fmla="*/ 19942 h 10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741" h="103844">
                    <a:moveTo>
                      <a:pt x="51871" y="103845"/>
                    </a:moveTo>
                    <a:cubicBezTo>
                      <a:pt x="23249" y="103845"/>
                      <a:pt x="0" y="80596"/>
                      <a:pt x="0" y="51871"/>
                    </a:cubicBezTo>
                    <a:cubicBezTo>
                      <a:pt x="0" y="23249"/>
                      <a:pt x="23249" y="0"/>
                      <a:pt x="51871" y="0"/>
                    </a:cubicBezTo>
                    <a:cubicBezTo>
                      <a:pt x="80493" y="0"/>
                      <a:pt x="103741" y="23249"/>
                      <a:pt x="103741" y="51871"/>
                    </a:cubicBezTo>
                    <a:cubicBezTo>
                      <a:pt x="103741" y="80596"/>
                      <a:pt x="80493" y="103845"/>
                      <a:pt x="51871" y="103845"/>
                    </a:cubicBezTo>
                    <a:lnTo>
                      <a:pt x="51871" y="103845"/>
                    </a:lnTo>
                    <a:close/>
                    <a:moveTo>
                      <a:pt x="51871" y="19942"/>
                    </a:moveTo>
                    <a:cubicBezTo>
                      <a:pt x="34202" y="19942"/>
                      <a:pt x="19839" y="34305"/>
                      <a:pt x="19839" y="51974"/>
                    </a:cubicBezTo>
                    <a:cubicBezTo>
                      <a:pt x="19839" y="69643"/>
                      <a:pt x="34202" y="84006"/>
                      <a:pt x="51871" y="84006"/>
                    </a:cubicBezTo>
                    <a:cubicBezTo>
                      <a:pt x="69540" y="84006"/>
                      <a:pt x="83902" y="69643"/>
                      <a:pt x="83902" y="51974"/>
                    </a:cubicBezTo>
                    <a:cubicBezTo>
                      <a:pt x="83799" y="34305"/>
                      <a:pt x="69540" y="19942"/>
                      <a:pt x="51871" y="19942"/>
                    </a:cubicBezTo>
                    <a:lnTo>
                      <a:pt x="51871" y="19942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3DDADC1E-C74F-4ACD-823A-28C8DD09BCA2}"/>
                  </a:ext>
                </a:extLst>
              </p:cNvPr>
              <p:cNvSpPr/>
              <p:nvPr/>
            </p:nvSpPr>
            <p:spPr>
              <a:xfrm>
                <a:off x="8245320" y="4006848"/>
                <a:ext cx="183409" cy="19839"/>
              </a:xfrm>
              <a:custGeom>
                <a:avLst/>
                <a:gdLst>
                  <a:gd name="connsiteX0" fmla="*/ 9921 w 183409"/>
                  <a:gd name="connsiteY0" fmla="*/ 19839 h 19839"/>
                  <a:gd name="connsiteX1" fmla="*/ 173490 w 183409"/>
                  <a:gd name="connsiteY1" fmla="*/ 19839 h 19839"/>
                  <a:gd name="connsiteX2" fmla="*/ 183409 w 183409"/>
                  <a:gd name="connsiteY2" fmla="*/ 9919 h 19839"/>
                  <a:gd name="connsiteX3" fmla="*/ 173490 w 183409"/>
                  <a:gd name="connsiteY3" fmla="*/ 0 h 19839"/>
                  <a:gd name="connsiteX4" fmla="*/ 9921 w 183409"/>
                  <a:gd name="connsiteY4" fmla="*/ 0 h 19839"/>
                  <a:gd name="connsiteX5" fmla="*/ 2 w 183409"/>
                  <a:gd name="connsiteY5" fmla="*/ 9919 h 19839"/>
                  <a:gd name="connsiteX6" fmla="*/ 9921 w 183409"/>
                  <a:gd name="connsiteY6" fmla="*/ 19839 h 19839"/>
                  <a:gd name="connsiteX7" fmla="*/ 9921 w 183409"/>
                  <a:gd name="connsiteY7" fmla="*/ 19839 h 19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409" h="19839">
                    <a:moveTo>
                      <a:pt x="9921" y="19839"/>
                    </a:moveTo>
                    <a:lnTo>
                      <a:pt x="173490" y="19839"/>
                    </a:lnTo>
                    <a:cubicBezTo>
                      <a:pt x="178966" y="19839"/>
                      <a:pt x="183409" y="15396"/>
                      <a:pt x="183409" y="9919"/>
                    </a:cubicBezTo>
                    <a:cubicBezTo>
                      <a:pt x="183409" y="4443"/>
                      <a:pt x="178966" y="0"/>
                      <a:pt x="173490" y="0"/>
                    </a:cubicBezTo>
                    <a:lnTo>
                      <a:pt x="9921" y="0"/>
                    </a:lnTo>
                    <a:cubicBezTo>
                      <a:pt x="4445" y="0"/>
                      <a:pt x="2" y="4443"/>
                      <a:pt x="2" y="9919"/>
                    </a:cubicBezTo>
                    <a:cubicBezTo>
                      <a:pt x="-102" y="15396"/>
                      <a:pt x="4445" y="19839"/>
                      <a:pt x="9921" y="19839"/>
                    </a:cubicBezTo>
                    <a:lnTo>
                      <a:pt x="9921" y="19839"/>
                    </a:lnTo>
                    <a:close/>
                  </a:path>
                </a:pathLst>
              </a:custGeom>
              <a:solidFill>
                <a:srgbClr val="BE9738"/>
              </a:solidFill>
              <a:ln w="103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AF191B6A-F31B-4CD7-9C86-71D40F435D4B}"/>
                </a:ext>
              </a:extLst>
            </p:cNvPr>
            <p:cNvSpPr/>
            <p:nvPr/>
          </p:nvSpPr>
          <p:spPr>
            <a:xfrm>
              <a:off x="8091033" y="4169900"/>
              <a:ext cx="92002" cy="52077"/>
            </a:xfrm>
            <a:custGeom>
              <a:avLst/>
              <a:gdLst>
                <a:gd name="connsiteX0" fmla="*/ 72453 w 92002"/>
                <a:gd name="connsiteY0" fmla="*/ 0 h 52077"/>
                <a:gd name="connsiteX1" fmla="*/ 88676 w 92002"/>
                <a:gd name="connsiteY1" fmla="*/ 29862 h 52077"/>
                <a:gd name="connsiteX2" fmla="*/ 46001 w 92002"/>
                <a:gd name="connsiteY2" fmla="*/ 52077 h 52077"/>
                <a:gd name="connsiteX3" fmla="*/ 3327 w 92002"/>
                <a:gd name="connsiteY3" fmla="*/ 29862 h 52077"/>
                <a:gd name="connsiteX4" fmla="*/ 19549 w 92002"/>
                <a:gd name="connsiteY4" fmla="*/ 0 h 52077"/>
                <a:gd name="connsiteX5" fmla="*/ 72453 w 92002"/>
                <a:gd name="connsiteY5" fmla="*/ 0 h 5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002" h="52077">
                  <a:moveTo>
                    <a:pt x="72453" y="0"/>
                  </a:moveTo>
                  <a:cubicBezTo>
                    <a:pt x="87746" y="0"/>
                    <a:pt x="97459" y="17256"/>
                    <a:pt x="88676" y="29862"/>
                  </a:cubicBezTo>
                  <a:cubicBezTo>
                    <a:pt x="79273" y="43294"/>
                    <a:pt x="63670" y="52077"/>
                    <a:pt x="46001" y="52077"/>
                  </a:cubicBezTo>
                  <a:cubicBezTo>
                    <a:pt x="28332" y="52077"/>
                    <a:pt x="12730" y="43294"/>
                    <a:pt x="3327" y="29862"/>
                  </a:cubicBezTo>
                  <a:cubicBezTo>
                    <a:pt x="-5456" y="17359"/>
                    <a:pt x="4257" y="0"/>
                    <a:pt x="19549" y="0"/>
                  </a:cubicBezTo>
                  <a:lnTo>
                    <a:pt x="72453" y="0"/>
                  </a:lnTo>
                  <a:close/>
                </a:path>
              </a:pathLst>
            </a:custGeom>
            <a:solidFill>
              <a:srgbClr val="161630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5F6E800-50D3-4798-AA4C-366A2E03A2F6}"/>
                </a:ext>
              </a:extLst>
            </p:cNvPr>
            <p:cNvSpPr/>
            <p:nvPr/>
          </p:nvSpPr>
          <p:spPr>
            <a:xfrm>
              <a:off x="8050859" y="4117616"/>
              <a:ext cx="168941" cy="74086"/>
            </a:xfrm>
            <a:custGeom>
              <a:avLst/>
              <a:gdLst>
                <a:gd name="connsiteX0" fmla="*/ 168941 w 168941"/>
                <a:gd name="connsiteY0" fmla="*/ 67990 h 74086"/>
                <a:gd name="connsiteX1" fmla="*/ 140836 w 168941"/>
                <a:gd name="connsiteY1" fmla="*/ 74086 h 74086"/>
                <a:gd name="connsiteX2" fmla="*/ 75739 w 168941"/>
                <a:gd name="connsiteY2" fmla="*/ 25212 h 74086"/>
                <a:gd name="connsiteX3" fmla="*/ 10643 w 168941"/>
                <a:gd name="connsiteY3" fmla="*/ 74086 h 74086"/>
                <a:gd name="connsiteX4" fmla="*/ 0 w 168941"/>
                <a:gd name="connsiteY4" fmla="*/ 73260 h 74086"/>
                <a:gd name="connsiteX5" fmla="*/ 71193 w 168941"/>
                <a:gd name="connsiteY5" fmla="*/ 0 h 74086"/>
                <a:gd name="connsiteX6" fmla="*/ 168941 w 168941"/>
                <a:gd name="connsiteY6" fmla="*/ 67990 h 7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941" h="74086">
                  <a:moveTo>
                    <a:pt x="168941" y="67990"/>
                  </a:moveTo>
                  <a:cubicBezTo>
                    <a:pt x="160365" y="71916"/>
                    <a:pt x="150859" y="74086"/>
                    <a:pt x="140836" y="74086"/>
                  </a:cubicBezTo>
                  <a:cubicBezTo>
                    <a:pt x="109941" y="74086"/>
                    <a:pt x="84109" y="53421"/>
                    <a:pt x="75739" y="25212"/>
                  </a:cubicBezTo>
                  <a:cubicBezTo>
                    <a:pt x="67370" y="53421"/>
                    <a:pt x="41538" y="74086"/>
                    <a:pt x="10643" y="74086"/>
                  </a:cubicBezTo>
                  <a:cubicBezTo>
                    <a:pt x="7026" y="74086"/>
                    <a:pt x="3513" y="73776"/>
                    <a:pt x="0" y="73260"/>
                  </a:cubicBezTo>
                  <a:lnTo>
                    <a:pt x="71193" y="0"/>
                  </a:lnTo>
                  <a:lnTo>
                    <a:pt x="168941" y="67990"/>
                  </a:lnTo>
                  <a:close/>
                </a:path>
              </a:pathLst>
            </a:custGeom>
            <a:solidFill>
              <a:srgbClr val="F3F1E9"/>
            </a:solidFill>
            <a:ln w="103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CF9245E8-AAA0-4BE6-A531-5E43D4EC2684}"/>
                </a:ext>
              </a:extLst>
            </p:cNvPr>
            <p:cNvSpPr/>
            <p:nvPr/>
          </p:nvSpPr>
          <p:spPr>
            <a:xfrm>
              <a:off x="8050859" y="4142828"/>
              <a:ext cx="168941" cy="48874"/>
            </a:xfrm>
            <a:custGeom>
              <a:avLst/>
              <a:gdLst>
                <a:gd name="connsiteX0" fmla="*/ 168941 w 168941"/>
                <a:gd name="connsiteY0" fmla="*/ 42778 h 48874"/>
                <a:gd name="connsiteX1" fmla="*/ 140836 w 168941"/>
                <a:gd name="connsiteY1" fmla="*/ 48874 h 48874"/>
                <a:gd name="connsiteX2" fmla="*/ 75739 w 168941"/>
                <a:gd name="connsiteY2" fmla="*/ 0 h 48874"/>
                <a:gd name="connsiteX3" fmla="*/ 10643 w 168941"/>
                <a:gd name="connsiteY3" fmla="*/ 48874 h 48874"/>
                <a:gd name="connsiteX4" fmla="*/ 0 w 168941"/>
                <a:gd name="connsiteY4" fmla="*/ 48047 h 4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941" h="48874">
                  <a:moveTo>
                    <a:pt x="168941" y="42778"/>
                  </a:moveTo>
                  <a:cubicBezTo>
                    <a:pt x="160365" y="46704"/>
                    <a:pt x="150859" y="48874"/>
                    <a:pt x="140836" y="48874"/>
                  </a:cubicBezTo>
                  <a:cubicBezTo>
                    <a:pt x="109941" y="48874"/>
                    <a:pt x="84109" y="28209"/>
                    <a:pt x="75739" y="0"/>
                  </a:cubicBezTo>
                  <a:cubicBezTo>
                    <a:pt x="67370" y="28209"/>
                    <a:pt x="41538" y="48874"/>
                    <a:pt x="10643" y="48874"/>
                  </a:cubicBezTo>
                  <a:cubicBezTo>
                    <a:pt x="7026" y="48874"/>
                    <a:pt x="3513" y="48564"/>
                    <a:pt x="0" y="48047"/>
                  </a:cubicBezTo>
                </a:path>
              </a:pathLst>
            </a:custGeom>
            <a:noFill/>
            <a:ln w="23897" cap="rnd">
              <a:solidFill>
                <a:srgbClr val="DDD7C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06B3C64C-F936-487E-9BA6-2C8782956A8B}"/>
              </a:ext>
            </a:extLst>
          </p:cNvPr>
          <p:cNvGrpSpPr/>
          <p:nvPr/>
        </p:nvGrpSpPr>
        <p:grpSpPr>
          <a:xfrm>
            <a:off x="3032623" y="5660186"/>
            <a:ext cx="864451" cy="618394"/>
            <a:chOff x="3032623" y="5660186"/>
            <a:chExt cx="864451" cy="618394"/>
          </a:xfrm>
        </p:grpSpPr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720F9458-09BD-4C1E-96DD-0EAD17EA40F2}"/>
                </a:ext>
              </a:extLst>
            </p:cNvPr>
            <p:cNvGrpSpPr/>
            <p:nvPr/>
          </p:nvGrpSpPr>
          <p:grpSpPr>
            <a:xfrm>
              <a:off x="3032623" y="5660186"/>
              <a:ext cx="864451" cy="618394"/>
              <a:chOff x="3032623" y="5660186"/>
              <a:chExt cx="864451" cy="618394"/>
            </a:xfrm>
          </p:grpSpPr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90C92C75-5369-44A5-87A9-5D05E4524561}"/>
                  </a:ext>
                </a:extLst>
              </p:cNvPr>
              <p:cNvSpPr/>
              <p:nvPr/>
            </p:nvSpPr>
            <p:spPr>
              <a:xfrm>
                <a:off x="3184690" y="6159257"/>
                <a:ext cx="159047" cy="80269"/>
              </a:xfrm>
              <a:custGeom>
                <a:avLst/>
                <a:gdLst>
                  <a:gd name="connsiteX0" fmla="*/ 55706 w 159047"/>
                  <a:gd name="connsiteY0" fmla="*/ 16376 h 80269"/>
                  <a:gd name="connsiteX1" fmla="*/ 6476 w 159047"/>
                  <a:gd name="connsiteY1" fmla="*/ 48527 h 80269"/>
                  <a:gd name="connsiteX2" fmla="*/ 129 w 159047"/>
                  <a:gd name="connsiteY2" fmla="*/ 64196 h 80269"/>
                  <a:gd name="connsiteX3" fmla="*/ 8209 w 159047"/>
                  <a:gd name="connsiteY3" fmla="*/ 74314 h 80269"/>
                  <a:gd name="connsiteX4" fmla="*/ 72233 w 159047"/>
                  <a:gd name="connsiteY4" fmla="*/ 72153 h 80269"/>
                  <a:gd name="connsiteX5" fmla="*/ 155193 w 159047"/>
                  <a:gd name="connsiteY5" fmla="*/ 44096 h 80269"/>
                  <a:gd name="connsiteX6" fmla="*/ 159010 w 159047"/>
                  <a:gd name="connsiteY6" fmla="*/ 40677 h 80269"/>
                  <a:gd name="connsiteX7" fmla="*/ 158136 w 159047"/>
                  <a:gd name="connsiteY7" fmla="*/ 37411 h 80269"/>
                  <a:gd name="connsiteX8" fmla="*/ 140444 w 159047"/>
                  <a:gd name="connsiteY8" fmla="*/ 3897 h 80269"/>
                  <a:gd name="connsiteX9" fmla="*/ 137623 w 159047"/>
                  <a:gd name="connsiteY9" fmla="*/ 401 h 80269"/>
                  <a:gd name="connsiteX10" fmla="*/ 133376 w 159047"/>
                  <a:gd name="connsiteY10" fmla="*/ 294 h 80269"/>
                  <a:gd name="connsiteX11" fmla="*/ 48102 w 159047"/>
                  <a:gd name="connsiteY11" fmla="*/ 16790 h 80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047" h="80269">
                    <a:moveTo>
                      <a:pt x="55706" y="16376"/>
                    </a:moveTo>
                    <a:cubicBezTo>
                      <a:pt x="37293" y="21068"/>
                      <a:pt x="19815" y="32475"/>
                      <a:pt x="6476" y="48527"/>
                    </a:cubicBezTo>
                    <a:cubicBezTo>
                      <a:pt x="2843" y="52896"/>
                      <a:pt x="-730" y="58508"/>
                      <a:pt x="129" y="64196"/>
                    </a:cubicBezTo>
                    <a:cubicBezTo>
                      <a:pt x="850" y="68979"/>
                      <a:pt x="4514" y="72183"/>
                      <a:pt x="8209" y="74314"/>
                    </a:cubicBezTo>
                    <a:cubicBezTo>
                      <a:pt x="27189" y="85307"/>
                      <a:pt x="50831" y="78975"/>
                      <a:pt x="72233" y="72153"/>
                    </a:cubicBezTo>
                    <a:cubicBezTo>
                      <a:pt x="99984" y="63306"/>
                      <a:pt x="127642" y="53954"/>
                      <a:pt x="155193" y="44096"/>
                    </a:cubicBezTo>
                    <a:cubicBezTo>
                      <a:pt x="156802" y="43513"/>
                      <a:pt x="158704" y="42578"/>
                      <a:pt x="159010" y="40677"/>
                    </a:cubicBezTo>
                    <a:cubicBezTo>
                      <a:pt x="159194" y="39496"/>
                      <a:pt x="158658" y="38393"/>
                      <a:pt x="158136" y="37411"/>
                    </a:cubicBezTo>
                    <a:cubicBezTo>
                      <a:pt x="152234" y="26235"/>
                      <a:pt x="146346" y="15073"/>
                      <a:pt x="140444" y="3897"/>
                    </a:cubicBezTo>
                    <a:cubicBezTo>
                      <a:pt x="139708" y="2517"/>
                      <a:pt x="138910" y="1060"/>
                      <a:pt x="137623" y="401"/>
                    </a:cubicBezTo>
                    <a:cubicBezTo>
                      <a:pt x="136335" y="-243"/>
                      <a:pt x="134817" y="18"/>
                      <a:pt x="133376" y="294"/>
                    </a:cubicBezTo>
                    <a:cubicBezTo>
                      <a:pt x="104951" y="5798"/>
                      <a:pt x="76526" y="11302"/>
                      <a:pt x="48102" y="16790"/>
                    </a:cubicBezTo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FA0682B6-80A3-48CB-9A07-440D11C87833}"/>
                  </a:ext>
                </a:extLst>
              </p:cNvPr>
              <p:cNvSpPr/>
              <p:nvPr/>
            </p:nvSpPr>
            <p:spPr>
              <a:xfrm>
                <a:off x="3517178" y="5905486"/>
                <a:ext cx="379764" cy="292742"/>
              </a:xfrm>
              <a:custGeom>
                <a:avLst/>
                <a:gdLst>
                  <a:gd name="connsiteX0" fmla="*/ 19547 w 379764"/>
                  <a:gd name="connsiteY0" fmla="*/ 107310 h 292742"/>
                  <a:gd name="connsiteX1" fmla="*/ 79616 w 379764"/>
                  <a:gd name="connsiteY1" fmla="*/ 102496 h 292742"/>
                  <a:gd name="connsiteX2" fmla="*/ 161809 w 379764"/>
                  <a:gd name="connsiteY2" fmla="*/ 31358 h 292742"/>
                  <a:gd name="connsiteX3" fmla="*/ 281165 w 379764"/>
                  <a:gd name="connsiteY3" fmla="*/ 4083 h 292742"/>
                  <a:gd name="connsiteX4" fmla="*/ 370441 w 379764"/>
                  <a:gd name="connsiteY4" fmla="*/ 87211 h 292742"/>
                  <a:gd name="connsiteX5" fmla="*/ 379027 w 379764"/>
                  <a:gd name="connsiteY5" fmla="*/ 138525 h 292742"/>
                  <a:gd name="connsiteX6" fmla="*/ 352794 w 379764"/>
                  <a:gd name="connsiteY6" fmla="*/ 237598 h 292742"/>
                  <a:gd name="connsiteX7" fmla="*/ 286593 w 379764"/>
                  <a:gd name="connsiteY7" fmla="*/ 262742 h 292742"/>
                  <a:gd name="connsiteX8" fmla="*/ 230356 w 379764"/>
                  <a:gd name="connsiteY8" fmla="*/ 272861 h 292742"/>
                  <a:gd name="connsiteX9" fmla="*/ 41180 w 379764"/>
                  <a:gd name="connsiteY9" fmla="*/ 289925 h 292742"/>
                  <a:gd name="connsiteX10" fmla="*/ 229 w 379764"/>
                  <a:gd name="connsiteY10" fmla="*/ 291719 h 292742"/>
                  <a:gd name="connsiteX11" fmla="*/ 4538 w 379764"/>
                  <a:gd name="connsiteY11" fmla="*/ 272876 h 292742"/>
                  <a:gd name="connsiteX12" fmla="*/ 31322 w 379764"/>
                  <a:gd name="connsiteY12" fmla="*/ 137774 h 292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9764" h="292742">
                    <a:moveTo>
                      <a:pt x="19547" y="107310"/>
                    </a:moveTo>
                    <a:cubicBezTo>
                      <a:pt x="36672" y="118349"/>
                      <a:pt x="64622" y="116295"/>
                      <a:pt x="79616" y="102496"/>
                    </a:cubicBezTo>
                    <a:cubicBezTo>
                      <a:pt x="108118" y="76295"/>
                      <a:pt x="132112" y="56210"/>
                      <a:pt x="161809" y="31358"/>
                    </a:cubicBezTo>
                    <a:cubicBezTo>
                      <a:pt x="194327" y="4144"/>
                      <a:pt x="240153" y="-6619"/>
                      <a:pt x="281165" y="4083"/>
                    </a:cubicBezTo>
                    <a:cubicBezTo>
                      <a:pt x="322177" y="14784"/>
                      <a:pt x="357148" y="46950"/>
                      <a:pt x="370441" y="87211"/>
                    </a:cubicBezTo>
                    <a:cubicBezTo>
                      <a:pt x="375884" y="103723"/>
                      <a:pt x="377831" y="121185"/>
                      <a:pt x="379027" y="138525"/>
                    </a:cubicBezTo>
                    <a:cubicBezTo>
                      <a:pt x="381464" y="173849"/>
                      <a:pt x="379088" y="213880"/>
                      <a:pt x="352794" y="237598"/>
                    </a:cubicBezTo>
                    <a:cubicBezTo>
                      <a:pt x="335025" y="253635"/>
                      <a:pt x="310142" y="258495"/>
                      <a:pt x="286593" y="262742"/>
                    </a:cubicBezTo>
                    <a:cubicBezTo>
                      <a:pt x="267842" y="266115"/>
                      <a:pt x="249107" y="269488"/>
                      <a:pt x="230356" y="272861"/>
                    </a:cubicBezTo>
                    <a:cubicBezTo>
                      <a:pt x="167849" y="284114"/>
                      <a:pt x="100207" y="289220"/>
                      <a:pt x="41180" y="289925"/>
                    </a:cubicBezTo>
                    <a:cubicBezTo>
                      <a:pt x="15776" y="290231"/>
                      <a:pt x="2192" y="294708"/>
                      <a:pt x="229" y="291719"/>
                    </a:cubicBezTo>
                    <a:cubicBezTo>
                      <a:pt x="-1181" y="289572"/>
                      <a:pt x="4369" y="275436"/>
                      <a:pt x="4538" y="272876"/>
                    </a:cubicBezTo>
                    <a:cubicBezTo>
                      <a:pt x="7711" y="225655"/>
                      <a:pt x="46883" y="182466"/>
                      <a:pt x="31322" y="137774"/>
                    </a:cubicBezTo>
                  </a:path>
                </a:pathLst>
              </a:custGeom>
              <a:solidFill>
                <a:schemeClr val="bg2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0367290B-F3B6-41C3-BA78-194834132DE3}"/>
                  </a:ext>
                </a:extLst>
              </p:cNvPr>
              <p:cNvSpPr/>
              <p:nvPr/>
            </p:nvSpPr>
            <p:spPr>
              <a:xfrm>
                <a:off x="3338625" y="5660186"/>
                <a:ext cx="236857" cy="154898"/>
              </a:xfrm>
              <a:custGeom>
                <a:avLst/>
                <a:gdLst>
                  <a:gd name="connsiteX0" fmla="*/ 17693 w 236857"/>
                  <a:gd name="connsiteY0" fmla="*/ 145619 h 154898"/>
                  <a:gd name="connsiteX1" fmla="*/ 0 w 236857"/>
                  <a:gd name="connsiteY1" fmla="*/ 61541 h 154898"/>
                  <a:gd name="connsiteX2" fmla="*/ 236857 w 236857"/>
                  <a:gd name="connsiteY2" fmla="*/ 0 h 154898"/>
                  <a:gd name="connsiteX3" fmla="*/ 208463 w 236857"/>
                  <a:gd name="connsiteY3" fmla="*/ 110142 h 154898"/>
                  <a:gd name="connsiteX4" fmla="*/ 197823 w 236857"/>
                  <a:gd name="connsiteY4" fmla="*/ 124124 h 154898"/>
                  <a:gd name="connsiteX5" fmla="*/ 183948 w 236857"/>
                  <a:gd name="connsiteY5" fmla="*/ 129782 h 154898"/>
                  <a:gd name="connsiteX6" fmla="*/ 54994 w 236857"/>
                  <a:gd name="connsiteY6" fmla="*/ 94918 h 154898"/>
                  <a:gd name="connsiteX7" fmla="*/ 47421 w 236857"/>
                  <a:gd name="connsiteY7" fmla="*/ 154849 h 154898"/>
                  <a:gd name="connsiteX8" fmla="*/ 19670 w 236857"/>
                  <a:gd name="connsiteY8" fmla="*/ 152212 h 154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6857" h="154898">
                    <a:moveTo>
                      <a:pt x="17693" y="145619"/>
                    </a:moveTo>
                    <a:cubicBezTo>
                      <a:pt x="17447" y="116796"/>
                      <a:pt x="11391" y="88019"/>
                      <a:pt x="0" y="61541"/>
                    </a:cubicBezTo>
                    <a:cubicBezTo>
                      <a:pt x="82622" y="56298"/>
                      <a:pt x="170334" y="49260"/>
                      <a:pt x="236857" y="0"/>
                    </a:cubicBezTo>
                    <a:cubicBezTo>
                      <a:pt x="236413" y="38283"/>
                      <a:pt x="226570" y="76413"/>
                      <a:pt x="208463" y="110142"/>
                    </a:cubicBezTo>
                    <a:cubicBezTo>
                      <a:pt x="205673" y="115339"/>
                      <a:pt x="202561" y="120583"/>
                      <a:pt x="197823" y="124124"/>
                    </a:cubicBezTo>
                    <a:cubicBezTo>
                      <a:pt x="193791" y="127129"/>
                      <a:pt x="188870" y="128678"/>
                      <a:pt x="183948" y="129782"/>
                    </a:cubicBezTo>
                    <a:cubicBezTo>
                      <a:pt x="139471" y="139763"/>
                      <a:pt x="94887" y="116965"/>
                      <a:pt x="54994" y="94918"/>
                    </a:cubicBezTo>
                    <a:cubicBezTo>
                      <a:pt x="49046" y="114251"/>
                      <a:pt x="46470" y="134627"/>
                      <a:pt x="47421" y="154849"/>
                    </a:cubicBezTo>
                    <a:cubicBezTo>
                      <a:pt x="38114" y="155125"/>
                      <a:pt x="28762" y="154236"/>
                      <a:pt x="19670" y="152212"/>
                    </a:cubicBezTo>
                  </a:path>
                </a:pathLst>
              </a:custGeom>
              <a:solidFill>
                <a:srgbClr val="4D2B0E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F86052B8-6A1E-404E-B93E-4900B13FF7F4}"/>
                  </a:ext>
                </a:extLst>
              </p:cNvPr>
              <p:cNvSpPr/>
              <p:nvPr/>
            </p:nvSpPr>
            <p:spPr>
              <a:xfrm>
                <a:off x="3037559" y="5750298"/>
                <a:ext cx="527864" cy="468101"/>
              </a:xfrm>
              <a:custGeom>
                <a:avLst/>
                <a:gdLst>
                  <a:gd name="connsiteX0" fmla="*/ 487268 w 527864"/>
                  <a:gd name="connsiteY0" fmla="*/ 160850 h 468101"/>
                  <a:gd name="connsiteX1" fmla="*/ 428211 w 527864"/>
                  <a:gd name="connsiteY1" fmla="*/ 42567 h 468101"/>
                  <a:gd name="connsiteX2" fmla="*/ 377004 w 527864"/>
                  <a:gd name="connsiteY2" fmla="*/ 3226 h 468101"/>
                  <a:gd name="connsiteX3" fmla="*/ 306187 w 527864"/>
                  <a:gd name="connsiteY3" fmla="*/ 13514 h 468101"/>
                  <a:gd name="connsiteX4" fmla="*/ 251775 w 527864"/>
                  <a:gd name="connsiteY4" fmla="*/ 62391 h 468101"/>
                  <a:gd name="connsiteX5" fmla="*/ 212204 w 527864"/>
                  <a:gd name="connsiteY5" fmla="*/ 116910 h 468101"/>
                  <a:gd name="connsiteX6" fmla="*/ 187582 w 527864"/>
                  <a:gd name="connsiteY6" fmla="*/ 149949 h 468101"/>
                  <a:gd name="connsiteX7" fmla="*/ 123588 w 527864"/>
                  <a:gd name="connsiteY7" fmla="*/ 173652 h 468101"/>
                  <a:gd name="connsiteX8" fmla="*/ 38237 w 527864"/>
                  <a:gd name="connsiteY8" fmla="*/ 176059 h 468101"/>
                  <a:gd name="connsiteX9" fmla="*/ 26355 w 527864"/>
                  <a:gd name="connsiteY9" fmla="*/ 175231 h 468101"/>
                  <a:gd name="connsiteX10" fmla="*/ 0 w 527864"/>
                  <a:gd name="connsiteY10" fmla="*/ 243640 h 468101"/>
                  <a:gd name="connsiteX11" fmla="*/ 146309 w 527864"/>
                  <a:gd name="connsiteY11" fmla="*/ 452257 h 468101"/>
                  <a:gd name="connsiteX12" fmla="*/ 311538 w 527864"/>
                  <a:gd name="connsiteY12" fmla="*/ 465749 h 468101"/>
                  <a:gd name="connsiteX13" fmla="*/ 435310 w 527864"/>
                  <a:gd name="connsiteY13" fmla="*/ 447612 h 468101"/>
                  <a:gd name="connsiteX14" fmla="*/ 518407 w 527864"/>
                  <a:gd name="connsiteY14" fmla="*/ 436159 h 468101"/>
                  <a:gd name="connsiteX15" fmla="*/ 481780 w 527864"/>
                  <a:gd name="connsiteY15" fmla="*/ 147220 h 46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7864" h="468101">
                    <a:moveTo>
                      <a:pt x="487268" y="160850"/>
                    </a:moveTo>
                    <a:cubicBezTo>
                      <a:pt x="471553" y="119485"/>
                      <a:pt x="455471" y="77431"/>
                      <a:pt x="428211" y="42567"/>
                    </a:cubicBezTo>
                    <a:cubicBezTo>
                      <a:pt x="414750" y="25334"/>
                      <a:pt x="397901" y="9650"/>
                      <a:pt x="377004" y="3226"/>
                    </a:cubicBezTo>
                    <a:cubicBezTo>
                      <a:pt x="353562" y="-3980"/>
                      <a:pt x="327559" y="1509"/>
                      <a:pt x="306187" y="13514"/>
                    </a:cubicBezTo>
                    <a:cubicBezTo>
                      <a:pt x="284815" y="25533"/>
                      <a:pt x="267444" y="43533"/>
                      <a:pt x="251775" y="62391"/>
                    </a:cubicBezTo>
                    <a:cubicBezTo>
                      <a:pt x="237410" y="79669"/>
                      <a:pt x="224178" y="97899"/>
                      <a:pt x="212204" y="116910"/>
                    </a:cubicBezTo>
                    <a:cubicBezTo>
                      <a:pt x="204861" y="128577"/>
                      <a:pt x="197823" y="140720"/>
                      <a:pt x="187582" y="149949"/>
                    </a:cubicBezTo>
                    <a:cubicBezTo>
                      <a:pt x="170411" y="165434"/>
                      <a:pt x="146509" y="170739"/>
                      <a:pt x="123588" y="173652"/>
                    </a:cubicBezTo>
                    <a:cubicBezTo>
                      <a:pt x="95317" y="177239"/>
                      <a:pt x="66677" y="178052"/>
                      <a:pt x="38237" y="176059"/>
                    </a:cubicBezTo>
                    <a:cubicBezTo>
                      <a:pt x="26355" y="175231"/>
                      <a:pt x="36535" y="169052"/>
                      <a:pt x="26355" y="175231"/>
                    </a:cubicBezTo>
                    <a:cubicBezTo>
                      <a:pt x="11575" y="184185"/>
                      <a:pt x="31" y="226346"/>
                      <a:pt x="0" y="243640"/>
                    </a:cubicBezTo>
                    <a:cubicBezTo>
                      <a:pt x="-138" y="364791"/>
                      <a:pt x="98674" y="438091"/>
                      <a:pt x="146309" y="452257"/>
                    </a:cubicBezTo>
                    <a:cubicBezTo>
                      <a:pt x="223489" y="475209"/>
                      <a:pt x="288586" y="466776"/>
                      <a:pt x="311538" y="465749"/>
                    </a:cubicBezTo>
                    <a:cubicBezTo>
                      <a:pt x="337755" y="464584"/>
                      <a:pt x="409185" y="445051"/>
                      <a:pt x="435310" y="447612"/>
                    </a:cubicBezTo>
                    <a:cubicBezTo>
                      <a:pt x="462906" y="450310"/>
                      <a:pt x="490810" y="433461"/>
                      <a:pt x="518407" y="436159"/>
                    </a:cubicBezTo>
                    <a:cubicBezTo>
                      <a:pt x="534198" y="326768"/>
                      <a:pt x="535210" y="260766"/>
                      <a:pt x="481780" y="147220"/>
                    </a:cubicBezTo>
                  </a:path>
                </a:pathLst>
              </a:custGeom>
              <a:solidFill>
                <a:schemeClr val="bg2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ADC62668-007C-47C6-82D9-C523C6A18748}"/>
                  </a:ext>
                </a:extLst>
              </p:cNvPr>
              <p:cNvSpPr/>
              <p:nvPr/>
            </p:nvSpPr>
            <p:spPr>
              <a:xfrm>
                <a:off x="3032623" y="5912060"/>
                <a:ext cx="162255" cy="143536"/>
              </a:xfrm>
              <a:custGeom>
                <a:avLst/>
                <a:gdLst>
                  <a:gd name="connsiteX0" fmla="*/ 111306 w 162255"/>
                  <a:gd name="connsiteY0" fmla="*/ 6463 h 143536"/>
                  <a:gd name="connsiteX1" fmla="*/ 52970 w 162255"/>
                  <a:gd name="connsiteY1" fmla="*/ 483 h 143536"/>
                  <a:gd name="connsiteX2" fmla="*/ 382 w 162255"/>
                  <a:gd name="connsiteY2" fmla="*/ 43396 h 143536"/>
                  <a:gd name="connsiteX3" fmla="*/ 71000 w 162255"/>
                  <a:gd name="connsiteY3" fmla="*/ 143435 h 143536"/>
                  <a:gd name="connsiteX4" fmla="*/ 160505 w 162255"/>
                  <a:gd name="connsiteY4" fmla="*/ 32818 h 143536"/>
                  <a:gd name="connsiteX5" fmla="*/ 111306 w 162255"/>
                  <a:gd name="connsiteY5" fmla="*/ 6463 h 143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255" h="143536">
                    <a:moveTo>
                      <a:pt x="111306" y="6463"/>
                    </a:moveTo>
                    <a:cubicBezTo>
                      <a:pt x="97493" y="3090"/>
                      <a:pt x="70141" y="-1510"/>
                      <a:pt x="52970" y="483"/>
                    </a:cubicBezTo>
                    <a:cubicBezTo>
                      <a:pt x="35798" y="2477"/>
                      <a:pt x="8248" y="5573"/>
                      <a:pt x="382" y="43396"/>
                    </a:cubicBezTo>
                    <a:cubicBezTo>
                      <a:pt x="-3634" y="62714"/>
                      <a:pt x="24269" y="141411"/>
                      <a:pt x="71000" y="143435"/>
                    </a:cubicBezTo>
                    <a:cubicBezTo>
                      <a:pt x="155001" y="147084"/>
                      <a:pt x="167788" y="51154"/>
                      <a:pt x="160505" y="32818"/>
                    </a:cubicBezTo>
                    <a:cubicBezTo>
                      <a:pt x="152441" y="12503"/>
                      <a:pt x="123940" y="7705"/>
                      <a:pt x="111306" y="6463"/>
                    </a:cubicBezTo>
                    <a:close/>
                  </a:path>
                </a:pathLst>
              </a:custGeom>
              <a:solidFill>
                <a:srgbClr val="4D2B0E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6C05B628-BFEA-4988-9AE5-E5B5A6EFA2B9}"/>
                  </a:ext>
                </a:extLst>
              </p:cNvPr>
              <p:cNvSpPr/>
              <p:nvPr/>
            </p:nvSpPr>
            <p:spPr>
              <a:xfrm>
                <a:off x="3092462" y="5925384"/>
                <a:ext cx="71910" cy="68264"/>
              </a:xfrm>
              <a:custGeom>
                <a:avLst/>
                <a:gdLst>
                  <a:gd name="connsiteX0" fmla="*/ 3772 w 71910"/>
                  <a:gd name="connsiteY0" fmla="*/ 6263 h 68264"/>
                  <a:gd name="connsiteX1" fmla="*/ 36780 w 71910"/>
                  <a:gd name="connsiteY1" fmla="*/ 13960 h 68264"/>
                  <a:gd name="connsiteX2" fmla="*/ 55792 w 71910"/>
                  <a:gd name="connsiteY2" fmla="*/ 40284 h 68264"/>
                  <a:gd name="connsiteX3" fmla="*/ 43618 w 71910"/>
                  <a:gd name="connsiteY3" fmla="*/ 68264 h 68264"/>
                  <a:gd name="connsiteX4" fmla="*/ 68379 w 71910"/>
                  <a:gd name="connsiteY4" fmla="*/ 48486 h 68264"/>
                  <a:gd name="connsiteX5" fmla="*/ 67398 w 71910"/>
                  <a:gd name="connsiteY5" fmla="*/ 17317 h 68264"/>
                  <a:gd name="connsiteX6" fmla="*/ 25450 w 71910"/>
                  <a:gd name="connsiteY6" fmla="*/ 8 h 68264"/>
                  <a:gd name="connsiteX7" fmla="*/ 0 w 71910"/>
                  <a:gd name="connsiteY7" fmla="*/ 6125 h 6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910" h="68264">
                    <a:moveTo>
                      <a:pt x="3772" y="6263"/>
                    </a:moveTo>
                    <a:cubicBezTo>
                      <a:pt x="15071" y="7505"/>
                      <a:pt x="26646" y="8839"/>
                      <a:pt x="36780" y="13960"/>
                    </a:cubicBezTo>
                    <a:cubicBezTo>
                      <a:pt x="46915" y="19096"/>
                      <a:pt x="55485" y="28923"/>
                      <a:pt x="55792" y="40284"/>
                    </a:cubicBezTo>
                    <a:cubicBezTo>
                      <a:pt x="56068" y="50648"/>
                      <a:pt x="49705" y="59878"/>
                      <a:pt x="43618" y="68264"/>
                    </a:cubicBezTo>
                    <a:cubicBezTo>
                      <a:pt x="54074" y="65290"/>
                      <a:pt x="63488" y="58207"/>
                      <a:pt x="68379" y="48486"/>
                    </a:cubicBezTo>
                    <a:cubicBezTo>
                      <a:pt x="73270" y="38781"/>
                      <a:pt x="73208" y="26501"/>
                      <a:pt x="67398" y="17317"/>
                    </a:cubicBezTo>
                    <a:cubicBezTo>
                      <a:pt x="58950" y="3933"/>
                      <a:pt x="41273" y="-207"/>
                      <a:pt x="25450" y="8"/>
                    </a:cubicBezTo>
                    <a:cubicBezTo>
                      <a:pt x="16604" y="131"/>
                      <a:pt x="7436" y="1357"/>
                      <a:pt x="0" y="6125"/>
                    </a:cubicBezTo>
                  </a:path>
                </a:pathLst>
              </a:custGeom>
              <a:solidFill>
                <a:srgbClr val="FCF0E7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336FC026-5B85-444A-92ED-43EB32D335E9}"/>
                  </a:ext>
                </a:extLst>
              </p:cNvPr>
              <p:cNvSpPr/>
              <p:nvPr/>
            </p:nvSpPr>
            <p:spPr>
              <a:xfrm>
                <a:off x="3338652" y="5789841"/>
                <a:ext cx="178044" cy="220437"/>
              </a:xfrm>
              <a:custGeom>
                <a:avLst/>
                <a:gdLst>
                  <a:gd name="connsiteX0" fmla="*/ 77920 w 178044"/>
                  <a:gd name="connsiteY0" fmla="*/ 464 h 220437"/>
                  <a:gd name="connsiteX1" fmla="*/ 24673 w 178044"/>
                  <a:gd name="connsiteY1" fmla="*/ 23477 h 220437"/>
                  <a:gd name="connsiteX2" fmla="*/ 3147 w 178044"/>
                  <a:gd name="connsiteY2" fmla="*/ 89587 h 220437"/>
                  <a:gd name="connsiteX3" fmla="*/ 12454 w 178044"/>
                  <a:gd name="connsiteY3" fmla="*/ 168253 h 220437"/>
                  <a:gd name="connsiteX4" fmla="*/ 73995 w 178044"/>
                  <a:gd name="connsiteY4" fmla="*/ 210906 h 220437"/>
                  <a:gd name="connsiteX5" fmla="*/ 133941 w 178044"/>
                  <a:gd name="connsiteY5" fmla="*/ 217928 h 220437"/>
                  <a:gd name="connsiteX6" fmla="*/ 177467 w 178044"/>
                  <a:gd name="connsiteY6" fmla="*/ 159484 h 220437"/>
                  <a:gd name="connsiteX7" fmla="*/ 161170 w 178044"/>
                  <a:gd name="connsiteY7" fmla="*/ 85095 h 220437"/>
                  <a:gd name="connsiteX8" fmla="*/ 77920 w 178044"/>
                  <a:gd name="connsiteY8" fmla="*/ 464 h 220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044" h="220437">
                    <a:moveTo>
                      <a:pt x="77920" y="464"/>
                    </a:moveTo>
                    <a:cubicBezTo>
                      <a:pt x="60994" y="-2019"/>
                      <a:pt x="40250" y="5432"/>
                      <a:pt x="24673" y="23477"/>
                    </a:cubicBezTo>
                    <a:cubicBezTo>
                      <a:pt x="9096" y="41538"/>
                      <a:pt x="7701" y="66176"/>
                      <a:pt x="3147" y="89587"/>
                    </a:cubicBezTo>
                    <a:cubicBezTo>
                      <a:pt x="-2004" y="116157"/>
                      <a:pt x="-2065" y="145424"/>
                      <a:pt x="12454" y="168253"/>
                    </a:cubicBezTo>
                    <a:cubicBezTo>
                      <a:pt x="26084" y="189702"/>
                      <a:pt x="50231" y="201937"/>
                      <a:pt x="73995" y="210906"/>
                    </a:cubicBezTo>
                    <a:cubicBezTo>
                      <a:pt x="93175" y="218142"/>
                      <a:pt x="114347" y="223953"/>
                      <a:pt x="133941" y="217928"/>
                    </a:cubicBezTo>
                    <a:cubicBezTo>
                      <a:pt x="158518" y="210369"/>
                      <a:pt x="174600" y="185041"/>
                      <a:pt x="177467" y="159484"/>
                    </a:cubicBezTo>
                    <a:cubicBezTo>
                      <a:pt x="180335" y="133926"/>
                      <a:pt x="172147" y="108353"/>
                      <a:pt x="161170" y="85095"/>
                    </a:cubicBezTo>
                    <a:cubicBezTo>
                      <a:pt x="144382" y="49571"/>
                      <a:pt x="109089" y="5018"/>
                      <a:pt x="77920" y="464"/>
                    </a:cubicBezTo>
                    <a:close/>
                  </a:path>
                </a:pathLst>
              </a:custGeom>
              <a:solidFill>
                <a:srgbClr val="5B331D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BD30B580-DDE5-41A1-8BE3-E39CD01E9654}"/>
                  </a:ext>
                </a:extLst>
              </p:cNvPr>
              <p:cNvSpPr/>
              <p:nvPr/>
            </p:nvSpPr>
            <p:spPr>
              <a:xfrm>
                <a:off x="3338165" y="5664831"/>
                <a:ext cx="119701" cy="141050"/>
              </a:xfrm>
              <a:custGeom>
                <a:avLst/>
                <a:gdLst>
                  <a:gd name="connsiteX0" fmla="*/ 114757 w 119701"/>
                  <a:gd name="connsiteY0" fmla="*/ 141051 h 141050"/>
                  <a:gd name="connsiteX1" fmla="*/ 112641 w 119701"/>
                  <a:gd name="connsiteY1" fmla="*/ 79479 h 141050"/>
                  <a:gd name="connsiteX2" fmla="*/ 75309 w 119701"/>
                  <a:gd name="connsiteY2" fmla="*/ 29176 h 141050"/>
                  <a:gd name="connsiteX3" fmla="*/ 23519 w 119701"/>
                  <a:gd name="connsiteY3" fmla="*/ 0 h 141050"/>
                  <a:gd name="connsiteX4" fmla="*/ 51483 w 119701"/>
                  <a:gd name="connsiteY4" fmla="*/ 40843 h 141050"/>
                  <a:gd name="connsiteX5" fmla="*/ 0 w 119701"/>
                  <a:gd name="connsiteY5" fmla="*/ 27965 h 141050"/>
                  <a:gd name="connsiteX6" fmla="*/ 33852 w 119701"/>
                  <a:gd name="connsiteY6" fmla="*/ 96773 h 141050"/>
                  <a:gd name="connsiteX7" fmla="*/ 104822 w 119701"/>
                  <a:gd name="connsiteY7" fmla="*/ 124676 h 14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701" h="141050">
                    <a:moveTo>
                      <a:pt x="114757" y="141051"/>
                    </a:moveTo>
                    <a:cubicBezTo>
                      <a:pt x="122499" y="121472"/>
                      <a:pt x="120659" y="98935"/>
                      <a:pt x="112641" y="79479"/>
                    </a:cubicBezTo>
                    <a:cubicBezTo>
                      <a:pt x="104623" y="60008"/>
                      <a:pt x="90870" y="43358"/>
                      <a:pt x="75309" y="29176"/>
                    </a:cubicBezTo>
                    <a:cubicBezTo>
                      <a:pt x="60483" y="15654"/>
                      <a:pt x="43220" y="3833"/>
                      <a:pt x="23519" y="0"/>
                    </a:cubicBezTo>
                    <a:cubicBezTo>
                      <a:pt x="36351" y="10701"/>
                      <a:pt x="46148" y="25006"/>
                      <a:pt x="51483" y="40843"/>
                    </a:cubicBezTo>
                    <a:cubicBezTo>
                      <a:pt x="38513" y="27474"/>
                      <a:pt x="17739" y="22277"/>
                      <a:pt x="0" y="27965"/>
                    </a:cubicBezTo>
                    <a:cubicBezTo>
                      <a:pt x="16865" y="47988"/>
                      <a:pt x="34695" y="70602"/>
                      <a:pt x="33852" y="96773"/>
                    </a:cubicBezTo>
                    <a:cubicBezTo>
                      <a:pt x="58337" y="103764"/>
                      <a:pt x="82147" y="113116"/>
                      <a:pt x="104822" y="124676"/>
                    </a:cubicBezTo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443A5E5C-2723-4624-BCAF-8365D2F9E15B}"/>
                  </a:ext>
                </a:extLst>
              </p:cNvPr>
              <p:cNvSpPr/>
              <p:nvPr/>
            </p:nvSpPr>
            <p:spPr>
              <a:xfrm rot="19250400">
                <a:off x="3283790" y="5908725"/>
                <a:ext cx="43879" cy="43879"/>
              </a:xfrm>
              <a:custGeom>
                <a:avLst/>
                <a:gdLst>
                  <a:gd name="connsiteX0" fmla="*/ 43880 w 43879"/>
                  <a:gd name="connsiteY0" fmla="*/ 21940 h 43879"/>
                  <a:gd name="connsiteX1" fmla="*/ 21940 w 43879"/>
                  <a:gd name="connsiteY1" fmla="*/ 43880 h 43879"/>
                  <a:gd name="connsiteX2" fmla="*/ 0 w 43879"/>
                  <a:gd name="connsiteY2" fmla="*/ 21940 h 43879"/>
                  <a:gd name="connsiteX3" fmla="*/ 21940 w 43879"/>
                  <a:gd name="connsiteY3" fmla="*/ 0 h 43879"/>
                  <a:gd name="connsiteX4" fmla="*/ 43880 w 43879"/>
                  <a:gd name="connsiteY4" fmla="*/ 21940 h 43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79" h="43879">
                    <a:moveTo>
                      <a:pt x="43880" y="21940"/>
                    </a:moveTo>
                    <a:cubicBezTo>
                      <a:pt x="43880" y="34057"/>
                      <a:pt x="34057" y="43880"/>
                      <a:pt x="21940" y="43880"/>
                    </a:cubicBezTo>
                    <a:cubicBezTo>
                      <a:pt x="9823" y="43880"/>
                      <a:pt x="0" y="34057"/>
                      <a:pt x="0" y="21940"/>
                    </a:cubicBezTo>
                    <a:cubicBezTo>
                      <a:pt x="0" y="9823"/>
                      <a:pt x="9823" y="0"/>
                      <a:pt x="21940" y="0"/>
                    </a:cubicBezTo>
                    <a:cubicBezTo>
                      <a:pt x="34057" y="0"/>
                      <a:pt x="43880" y="9823"/>
                      <a:pt x="43880" y="21940"/>
                    </a:cubicBezTo>
                    <a:close/>
                  </a:path>
                </a:pathLst>
              </a:custGeom>
              <a:solidFill>
                <a:schemeClr val="tx1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286860AA-7306-461A-A433-5D684467A55F}"/>
                  </a:ext>
                </a:extLst>
              </p:cNvPr>
              <p:cNvSpPr/>
              <p:nvPr/>
            </p:nvSpPr>
            <p:spPr>
              <a:xfrm>
                <a:off x="3228765" y="5877685"/>
                <a:ext cx="43898" cy="43898"/>
              </a:xfrm>
              <a:custGeom>
                <a:avLst/>
                <a:gdLst>
                  <a:gd name="connsiteX0" fmla="*/ 43781 w 43898"/>
                  <a:gd name="connsiteY0" fmla="*/ 24188 h 43898"/>
                  <a:gd name="connsiteX1" fmla="*/ 19711 w 43898"/>
                  <a:gd name="connsiteY1" fmla="*/ 43781 h 43898"/>
                  <a:gd name="connsiteX2" fmla="*/ 117 w 43898"/>
                  <a:gd name="connsiteY2" fmla="*/ 19711 h 43898"/>
                  <a:gd name="connsiteX3" fmla="*/ 24188 w 43898"/>
                  <a:gd name="connsiteY3" fmla="*/ 117 h 43898"/>
                  <a:gd name="connsiteX4" fmla="*/ 43781 w 43898"/>
                  <a:gd name="connsiteY4" fmla="*/ 24188 h 43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98" h="43898">
                    <a:moveTo>
                      <a:pt x="43781" y="24188"/>
                    </a:moveTo>
                    <a:cubicBezTo>
                      <a:pt x="42555" y="36238"/>
                      <a:pt x="31777" y="45023"/>
                      <a:pt x="19711" y="43781"/>
                    </a:cubicBezTo>
                    <a:cubicBezTo>
                      <a:pt x="7660" y="42555"/>
                      <a:pt x="-1125" y="31777"/>
                      <a:pt x="117" y="19711"/>
                    </a:cubicBezTo>
                    <a:cubicBezTo>
                      <a:pt x="1344" y="7660"/>
                      <a:pt x="12122" y="-1125"/>
                      <a:pt x="24188" y="117"/>
                    </a:cubicBezTo>
                    <a:cubicBezTo>
                      <a:pt x="36238" y="1359"/>
                      <a:pt x="45023" y="12122"/>
                      <a:pt x="43781" y="24188"/>
                    </a:cubicBezTo>
                    <a:close/>
                  </a:path>
                </a:pathLst>
              </a:custGeom>
              <a:solidFill>
                <a:schemeClr val="tx1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74311BB5-8D29-4C84-A3FF-AD516463CF42}"/>
                  </a:ext>
                </a:extLst>
              </p:cNvPr>
              <p:cNvSpPr/>
              <p:nvPr/>
            </p:nvSpPr>
            <p:spPr>
              <a:xfrm>
                <a:off x="3143332" y="6121342"/>
                <a:ext cx="224239" cy="66513"/>
              </a:xfrm>
              <a:custGeom>
                <a:avLst/>
                <a:gdLst>
                  <a:gd name="connsiteX0" fmla="*/ 0 w 224239"/>
                  <a:gd name="connsiteY0" fmla="*/ 57680 h 66513"/>
                  <a:gd name="connsiteX1" fmla="*/ 105849 w 224239"/>
                  <a:gd name="connsiteY1" fmla="*/ 54583 h 66513"/>
                  <a:gd name="connsiteX2" fmla="*/ 199586 w 224239"/>
                  <a:gd name="connsiteY2" fmla="*/ 7561 h 66513"/>
                  <a:gd name="connsiteX3" fmla="*/ 212204 w 224239"/>
                  <a:gd name="connsiteY3" fmla="*/ 2 h 66513"/>
                  <a:gd name="connsiteX4" fmla="*/ 221051 w 224239"/>
                  <a:gd name="connsiteY4" fmla="*/ 4448 h 66513"/>
                  <a:gd name="connsiteX5" fmla="*/ 219594 w 224239"/>
                  <a:gd name="connsiteY5" fmla="*/ 27262 h 66513"/>
                  <a:gd name="connsiteX6" fmla="*/ 199280 w 224239"/>
                  <a:gd name="connsiteY6" fmla="*/ 40784 h 66513"/>
                  <a:gd name="connsiteX7" fmla="*/ 1043 w 224239"/>
                  <a:gd name="connsiteY7" fmla="*/ 58002 h 66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239" h="66513">
                    <a:moveTo>
                      <a:pt x="0" y="57680"/>
                    </a:moveTo>
                    <a:cubicBezTo>
                      <a:pt x="35263" y="61191"/>
                      <a:pt x="71139" y="61712"/>
                      <a:pt x="105849" y="54583"/>
                    </a:cubicBezTo>
                    <a:cubicBezTo>
                      <a:pt x="140560" y="47454"/>
                      <a:pt x="174197" y="32275"/>
                      <a:pt x="199586" y="7561"/>
                    </a:cubicBezTo>
                    <a:cubicBezTo>
                      <a:pt x="203189" y="4050"/>
                      <a:pt x="207176" y="110"/>
                      <a:pt x="212204" y="2"/>
                    </a:cubicBezTo>
                    <a:cubicBezTo>
                      <a:pt x="215623" y="-74"/>
                      <a:pt x="218904" y="1781"/>
                      <a:pt x="221051" y="4448"/>
                    </a:cubicBezTo>
                    <a:cubicBezTo>
                      <a:pt x="226217" y="10842"/>
                      <a:pt x="224654" y="20777"/>
                      <a:pt x="219594" y="27262"/>
                    </a:cubicBezTo>
                    <a:cubicBezTo>
                      <a:pt x="214535" y="33747"/>
                      <a:pt x="206823" y="37519"/>
                      <a:pt x="199280" y="40784"/>
                    </a:cubicBezTo>
                    <a:cubicBezTo>
                      <a:pt x="137340" y="67553"/>
                      <a:pt x="66677" y="73686"/>
                      <a:pt x="1043" y="58002"/>
                    </a:cubicBezTo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C190C221-9A91-4890-8D53-E931D23986E2}"/>
                  </a:ext>
                </a:extLst>
              </p:cNvPr>
              <p:cNvSpPr/>
              <p:nvPr/>
            </p:nvSpPr>
            <p:spPr>
              <a:xfrm>
                <a:off x="3385617" y="5753340"/>
                <a:ext cx="249766" cy="114312"/>
              </a:xfrm>
              <a:custGeom>
                <a:avLst/>
                <a:gdLst>
                  <a:gd name="connsiteX0" fmla="*/ 0 w 249766"/>
                  <a:gd name="connsiteY0" fmla="*/ 85780 h 114312"/>
                  <a:gd name="connsiteX1" fmla="*/ 5059 w 249766"/>
                  <a:gd name="connsiteY1" fmla="*/ 0 h 114312"/>
                  <a:gd name="connsiteX2" fmla="*/ 249767 w 249766"/>
                  <a:gd name="connsiteY2" fmla="*/ 2959 h 114312"/>
                  <a:gd name="connsiteX3" fmla="*/ 193392 w 249766"/>
                  <a:gd name="connsiteY3" fmla="*/ 101740 h 114312"/>
                  <a:gd name="connsiteX4" fmla="*/ 179456 w 249766"/>
                  <a:gd name="connsiteY4" fmla="*/ 112426 h 114312"/>
                  <a:gd name="connsiteX5" fmla="*/ 164584 w 249766"/>
                  <a:gd name="connsiteY5" fmla="*/ 114236 h 114312"/>
                  <a:gd name="connsiteX6" fmla="*/ 49352 w 249766"/>
                  <a:gd name="connsiteY6" fmla="*/ 46654 h 114312"/>
                  <a:gd name="connsiteX7" fmla="*/ 26278 w 249766"/>
                  <a:gd name="connsiteY7" fmla="*/ 102476 h 114312"/>
                  <a:gd name="connsiteX8" fmla="*/ 199 w 249766"/>
                  <a:gd name="connsiteY8" fmla="*/ 92633 h 11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9766" h="114312">
                    <a:moveTo>
                      <a:pt x="0" y="85780"/>
                    </a:moveTo>
                    <a:cubicBezTo>
                      <a:pt x="7344" y="57907"/>
                      <a:pt x="9076" y="28547"/>
                      <a:pt x="5059" y="0"/>
                    </a:cubicBezTo>
                    <a:cubicBezTo>
                      <a:pt x="86148" y="16681"/>
                      <a:pt x="172618" y="32978"/>
                      <a:pt x="249767" y="2959"/>
                    </a:cubicBezTo>
                    <a:cubicBezTo>
                      <a:pt x="239249" y="39770"/>
                      <a:pt x="219732" y="73975"/>
                      <a:pt x="193392" y="101740"/>
                    </a:cubicBezTo>
                    <a:cubicBezTo>
                      <a:pt x="189330" y="106018"/>
                      <a:pt x="184945" y="110265"/>
                      <a:pt x="179456" y="112426"/>
                    </a:cubicBezTo>
                    <a:cubicBezTo>
                      <a:pt x="174780" y="114266"/>
                      <a:pt x="169613" y="114466"/>
                      <a:pt x="164584" y="114236"/>
                    </a:cubicBezTo>
                    <a:cubicBezTo>
                      <a:pt x="119050" y="112150"/>
                      <a:pt x="82039" y="78436"/>
                      <a:pt x="49352" y="46654"/>
                    </a:cubicBezTo>
                    <a:cubicBezTo>
                      <a:pt x="38528" y="63749"/>
                      <a:pt x="30678" y="82729"/>
                      <a:pt x="26278" y="102476"/>
                    </a:cubicBezTo>
                    <a:cubicBezTo>
                      <a:pt x="17217" y="100299"/>
                      <a:pt x="8432" y="96972"/>
                      <a:pt x="199" y="92633"/>
                    </a:cubicBezTo>
                  </a:path>
                </a:pathLst>
              </a:custGeom>
              <a:solidFill>
                <a:srgbClr val="4D2B0E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4E360AA-0640-4613-9590-F10997731FFC}"/>
                  </a:ext>
                </a:extLst>
              </p:cNvPr>
              <p:cNvSpPr/>
              <p:nvPr/>
            </p:nvSpPr>
            <p:spPr>
              <a:xfrm>
                <a:off x="3585553" y="5993402"/>
                <a:ext cx="311521" cy="249344"/>
              </a:xfrm>
              <a:custGeom>
                <a:avLst/>
                <a:gdLst>
                  <a:gd name="connsiteX0" fmla="*/ 239129 w 311521"/>
                  <a:gd name="connsiteY0" fmla="*/ 245 h 249344"/>
                  <a:gd name="connsiteX1" fmla="*/ 195465 w 311521"/>
                  <a:gd name="connsiteY1" fmla="*/ 72151 h 249344"/>
                  <a:gd name="connsiteX2" fmla="*/ 162747 w 311521"/>
                  <a:gd name="connsiteY2" fmla="*/ 99763 h 249344"/>
                  <a:gd name="connsiteX3" fmla="*/ 76768 w 311521"/>
                  <a:gd name="connsiteY3" fmla="*/ 169414 h 249344"/>
                  <a:gd name="connsiteX4" fmla="*/ 3115 w 311521"/>
                  <a:gd name="connsiteY4" fmla="*/ 216129 h 249344"/>
                  <a:gd name="connsiteX5" fmla="*/ 3 w 311521"/>
                  <a:gd name="connsiteY5" fmla="*/ 223167 h 249344"/>
                  <a:gd name="connsiteX6" fmla="*/ 9692 w 311521"/>
                  <a:gd name="connsiteY6" fmla="*/ 234067 h 249344"/>
                  <a:gd name="connsiteX7" fmla="*/ 115250 w 311521"/>
                  <a:gd name="connsiteY7" fmla="*/ 246701 h 249344"/>
                  <a:gd name="connsiteX8" fmla="*/ 302111 w 311521"/>
                  <a:gd name="connsiteY8" fmla="*/ 177111 h 249344"/>
                  <a:gd name="connsiteX9" fmla="*/ 306604 w 311521"/>
                  <a:gd name="connsiteY9" fmla="*/ 16880 h 249344"/>
                  <a:gd name="connsiteX10" fmla="*/ 237121 w 311521"/>
                  <a:gd name="connsiteY10" fmla="*/ 60115 h 24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1521" h="249344">
                    <a:moveTo>
                      <a:pt x="239129" y="245"/>
                    </a:moveTo>
                    <a:cubicBezTo>
                      <a:pt x="225668" y="-4645"/>
                      <a:pt x="207930" y="65098"/>
                      <a:pt x="195465" y="72151"/>
                    </a:cubicBezTo>
                    <a:cubicBezTo>
                      <a:pt x="183000" y="79203"/>
                      <a:pt x="172836" y="89598"/>
                      <a:pt x="162747" y="99763"/>
                    </a:cubicBezTo>
                    <a:cubicBezTo>
                      <a:pt x="136653" y="126041"/>
                      <a:pt x="109424" y="151967"/>
                      <a:pt x="76768" y="169414"/>
                    </a:cubicBezTo>
                    <a:cubicBezTo>
                      <a:pt x="50858" y="183258"/>
                      <a:pt x="20654" y="192565"/>
                      <a:pt x="3115" y="216129"/>
                    </a:cubicBezTo>
                    <a:cubicBezTo>
                      <a:pt x="1551" y="218214"/>
                      <a:pt x="64" y="220560"/>
                      <a:pt x="3" y="223167"/>
                    </a:cubicBezTo>
                    <a:cubicBezTo>
                      <a:pt x="-135" y="228318"/>
                      <a:pt x="5047" y="231844"/>
                      <a:pt x="9692" y="234067"/>
                    </a:cubicBezTo>
                    <a:cubicBezTo>
                      <a:pt x="42149" y="249598"/>
                      <a:pt x="79696" y="252220"/>
                      <a:pt x="115250" y="246701"/>
                    </a:cubicBezTo>
                    <a:cubicBezTo>
                      <a:pt x="150804" y="241197"/>
                      <a:pt x="289708" y="197532"/>
                      <a:pt x="302111" y="177111"/>
                    </a:cubicBezTo>
                    <a:cubicBezTo>
                      <a:pt x="313349" y="158621"/>
                      <a:pt x="314101" y="37179"/>
                      <a:pt x="306604" y="16880"/>
                    </a:cubicBezTo>
                    <a:cubicBezTo>
                      <a:pt x="299106" y="-3419"/>
                      <a:pt x="255795" y="71047"/>
                      <a:pt x="237121" y="60115"/>
                    </a:cubicBezTo>
                  </a:path>
                </a:pathLst>
              </a:custGeom>
              <a:solidFill>
                <a:schemeClr val="bg2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31C9C4E0-09C5-4E06-A75C-7EE38D8EA451}"/>
                  </a:ext>
                </a:extLst>
              </p:cNvPr>
              <p:cNvSpPr/>
              <p:nvPr/>
            </p:nvSpPr>
            <p:spPr>
              <a:xfrm>
                <a:off x="3263254" y="6147510"/>
                <a:ext cx="390282" cy="131070"/>
              </a:xfrm>
              <a:custGeom>
                <a:avLst/>
                <a:gdLst>
                  <a:gd name="connsiteX0" fmla="*/ 303291 w 390282"/>
                  <a:gd name="connsiteY0" fmla="*/ 18939 h 131070"/>
                  <a:gd name="connsiteX1" fmla="*/ 241428 w 390282"/>
                  <a:gd name="connsiteY1" fmla="*/ 44788 h 131070"/>
                  <a:gd name="connsiteX2" fmla="*/ 83804 w 390282"/>
                  <a:gd name="connsiteY2" fmla="*/ 57728 h 131070"/>
                  <a:gd name="connsiteX3" fmla="*/ 41657 w 390282"/>
                  <a:gd name="connsiteY3" fmla="*/ 58939 h 131070"/>
                  <a:gd name="connsiteX4" fmla="*/ 5459 w 390282"/>
                  <a:gd name="connsiteY4" fmla="*/ 78717 h 131070"/>
                  <a:gd name="connsiteX5" fmla="*/ 415 w 390282"/>
                  <a:gd name="connsiteY5" fmla="*/ 96410 h 131070"/>
                  <a:gd name="connsiteX6" fmla="*/ 9369 w 390282"/>
                  <a:gd name="connsiteY6" fmla="*/ 108721 h 131070"/>
                  <a:gd name="connsiteX7" fmla="*/ 78867 w 390282"/>
                  <a:gd name="connsiteY7" fmla="*/ 129879 h 131070"/>
                  <a:gd name="connsiteX8" fmla="*/ 275847 w 390282"/>
                  <a:gd name="connsiteY8" fmla="*/ 106927 h 131070"/>
                  <a:gd name="connsiteX9" fmla="*/ 344854 w 390282"/>
                  <a:gd name="connsiteY9" fmla="*/ 75436 h 131070"/>
                  <a:gd name="connsiteX10" fmla="*/ 389546 w 390282"/>
                  <a:gd name="connsiteY10" fmla="*/ 15566 h 131070"/>
                  <a:gd name="connsiteX11" fmla="*/ 389960 w 390282"/>
                  <a:gd name="connsiteY11" fmla="*/ 9020 h 131070"/>
                  <a:gd name="connsiteX12" fmla="*/ 384011 w 390282"/>
                  <a:gd name="connsiteY12" fmla="*/ 3439 h 131070"/>
                  <a:gd name="connsiteX13" fmla="*/ 339764 w 390282"/>
                  <a:gd name="connsiteY13" fmla="*/ 4727 h 131070"/>
                  <a:gd name="connsiteX14" fmla="*/ 303291 w 390282"/>
                  <a:gd name="connsiteY14" fmla="*/ 18939 h 13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0282" h="131070">
                    <a:moveTo>
                      <a:pt x="303291" y="18939"/>
                    </a:moveTo>
                    <a:cubicBezTo>
                      <a:pt x="289247" y="37031"/>
                      <a:pt x="264118" y="41691"/>
                      <a:pt x="241428" y="44788"/>
                    </a:cubicBezTo>
                    <a:cubicBezTo>
                      <a:pt x="189101" y="51948"/>
                      <a:pt x="136606" y="58878"/>
                      <a:pt x="83804" y="57728"/>
                    </a:cubicBezTo>
                    <a:cubicBezTo>
                      <a:pt x="69729" y="57422"/>
                      <a:pt x="55532" y="56532"/>
                      <a:pt x="41657" y="58939"/>
                    </a:cubicBezTo>
                    <a:cubicBezTo>
                      <a:pt x="27782" y="61347"/>
                      <a:pt x="13968" y="67510"/>
                      <a:pt x="5459" y="78717"/>
                    </a:cubicBezTo>
                    <a:cubicBezTo>
                      <a:pt x="1627" y="83777"/>
                      <a:pt x="-1072" y="90247"/>
                      <a:pt x="415" y="96410"/>
                    </a:cubicBezTo>
                    <a:cubicBezTo>
                      <a:pt x="1627" y="101439"/>
                      <a:pt x="5383" y="105440"/>
                      <a:pt x="9369" y="108721"/>
                    </a:cubicBezTo>
                    <a:cubicBezTo>
                      <a:pt x="28395" y="124359"/>
                      <a:pt x="54306" y="128238"/>
                      <a:pt x="78867" y="129879"/>
                    </a:cubicBezTo>
                    <a:cubicBezTo>
                      <a:pt x="145191" y="134279"/>
                      <a:pt x="212313" y="126460"/>
                      <a:pt x="275847" y="106927"/>
                    </a:cubicBezTo>
                    <a:cubicBezTo>
                      <a:pt x="300117" y="99461"/>
                      <a:pt x="324172" y="90155"/>
                      <a:pt x="344854" y="75436"/>
                    </a:cubicBezTo>
                    <a:cubicBezTo>
                      <a:pt x="365537" y="60703"/>
                      <a:pt x="382785" y="40051"/>
                      <a:pt x="389546" y="15566"/>
                    </a:cubicBezTo>
                    <a:cubicBezTo>
                      <a:pt x="390129" y="13435"/>
                      <a:pt x="390635" y="11136"/>
                      <a:pt x="389960" y="9020"/>
                    </a:cubicBezTo>
                    <a:cubicBezTo>
                      <a:pt x="389101" y="6352"/>
                      <a:pt x="386541" y="4620"/>
                      <a:pt x="384011" y="3439"/>
                    </a:cubicBezTo>
                    <a:cubicBezTo>
                      <a:pt x="370366" y="-2969"/>
                      <a:pt x="354329" y="833"/>
                      <a:pt x="339764" y="4727"/>
                    </a:cubicBezTo>
                    <a:cubicBezTo>
                      <a:pt x="326794" y="8207"/>
                      <a:pt x="316261" y="15459"/>
                      <a:pt x="303291" y="18939"/>
                    </a:cubicBezTo>
                  </a:path>
                </a:pathLst>
              </a:custGeom>
              <a:solidFill>
                <a:schemeClr val="bg2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B49D8780-84DA-49E1-99FD-DDD756EA8613}"/>
                  </a:ext>
                </a:extLst>
              </p:cNvPr>
              <p:cNvSpPr/>
              <p:nvPr/>
            </p:nvSpPr>
            <p:spPr>
              <a:xfrm>
                <a:off x="3268635" y="6185093"/>
                <a:ext cx="236046" cy="47098"/>
              </a:xfrm>
              <a:custGeom>
                <a:avLst/>
                <a:gdLst>
                  <a:gd name="connsiteX0" fmla="*/ 2 w 236046"/>
                  <a:gd name="connsiteY0" fmla="*/ 47098 h 47098"/>
                  <a:gd name="connsiteX1" fmla="*/ 33762 w 236046"/>
                  <a:gd name="connsiteY1" fmla="*/ 23089 h 47098"/>
                  <a:gd name="connsiteX2" fmla="*/ 236047 w 236046"/>
                  <a:gd name="connsiteY2" fmla="*/ 7206 h 47098"/>
                  <a:gd name="connsiteX3" fmla="*/ 111447 w 236046"/>
                  <a:gd name="connsiteY3" fmla="*/ 15 h 47098"/>
                  <a:gd name="connsiteX4" fmla="*/ 2 w 236046"/>
                  <a:gd name="connsiteY4" fmla="*/ 47098 h 47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6046" h="47098">
                    <a:moveTo>
                      <a:pt x="2" y="47098"/>
                    </a:moveTo>
                    <a:cubicBezTo>
                      <a:pt x="4417" y="34342"/>
                      <a:pt x="20761" y="26738"/>
                      <a:pt x="33762" y="23089"/>
                    </a:cubicBezTo>
                    <a:cubicBezTo>
                      <a:pt x="89615" y="7405"/>
                      <a:pt x="180224" y="23058"/>
                      <a:pt x="236047" y="7206"/>
                    </a:cubicBezTo>
                    <a:cubicBezTo>
                      <a:pt x="204172" y="6332"/>
                      <a:pt x="143321" y="368"/>
                      <a:pt x="111447" y="15"/>
                    </a:cubicBezTo>
                    <a:cubicBezTo>
                      <a:pt x="35755" y="-844"/>
                      <a:pt x="-290" y="35155"/>
                      <a:pt x="2" y="47098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AED40EF0-4D9E-48D4-8DA4-EB56EBE734F3}"/>
                  </a:ext>
                </a:extLst>
              </p:cNvPr>
              <p:cNvSpPr/>
              <p:nvPr/>
            </p:nvSpPr>
            <p:spPr>
              <a:xfrm>
                <a:off x="3502629" y="6001580"/>
                <a:ext cx="106916" cy="200423"/>
              </a:xfrm>
              <a:custGeom>
                <a:avLst/>
                <a:gdLst>
                  <a:gd name="connsiteX0" fmla="*/ 35352 w 106916"/>
                  <a:gd name="connsiteY0" fmla="*/ 195564 h 200423"/>
                  <a:gd name="connsiteX1" fmla="*/ 104237 w 106916"/>
                  <a:gd name="connsiteY1" fmla="*/ 17442 h 200423"/>
                  <a:gd name="connsiteX2" fmla="*/ 58150 w 106916"/>
                  <a:gd name="connsiteY2" fmla="*/ 6894 h 200423"/>
                  <a:gd name="connsiteX3" fmla="*/ 58150 w 106916"/>
                  <a:gd name="connsiteY3" fmla="*/ 6894 h 200423"/>
                  <a:gd name="connsiteX4" fmla="*/ 2022 w 106916"/>
                  <a:gd name="connsiteY4" fmla="*/ 173701 h 200423"/>
                  <a:gd name="connsiteX5" fmla="*/ 2052 w 106916"/>
                  <a:gd name="connsiteY5" fmla="*/ 190719 h 200423"/>
                  <a:gd name="connsiteX6" fmla="*/ 35352 w 106916"/>
                  <a:gd name="connsiteY6" fmla="*/ 195564 h 20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916" h="200423">
                    <a:moveTo>
                      <a:pt x="35352" y="195564"/>
                    </a:moveTo>
                    <a:cubicBezTo>
                      <a:pt x="82681" y="154659"/>
                      <a:pt x="116978" y="75487"/>
                      <a:pt x="104237" y="17442"/>
                    </a:cubicBezTo>
                    <a:cubicBezTo>
                      <a:pt x="103087" y="12198"/>
                      <a:pt x="97445" y="-11520"/>
                      <a:pt x="58150" y="6894"/>
                    </a:cubicBezTo>
                    <a:cubicBezTo>
                      <a:pt x="59530" y="6250"/>
                      <a:pt x="58150" y="6894"/>
                      <a:pt x="58150" y="6894"/>
                    </a:cubicBezTo>
                    <a:cubicBezTo>
                      <a:pt x="59622" y="12704"/>
                      <a:pt x="69097" y="115993"/>
                      <a:pt x="2022" y="173701"/>
                    </a:cubicBezTo>
                    <a:cubicBezTo>
                      <a:pt x="2022" y="173701"/>
                      <a:pt x="-2547" y="185737"/>
                      <a:pt x="2052" y="190719"/>
                    </a:cubicBezTo>
                    <a:cubicBezTo>
                      <a:pt x="6652" y="195702"/>
                      <a:pt x="22351" y="206802"/>
                      <a:pt x="35352" y="195564"/>
                    </a:cubicBezTo>
                    <a:close/>
                  </a:path>
                </a:pathLst>
              </a:custGeom>
              <a:solidFill>
                <a:srgbClr val="DB3333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2115692B-C682-4AA0-A70A-4FF3EFD8301D}"/>
                  </a:ext>
                </a:extLst>
              </p:cNvPr>
              <p:cNvSpPr/>
              <p:nvPr/>
            </p:nvSpPr>
            <p:spPr>
              <a:xfrm>
                <a:off x="3618482" y="5972236"/>
                <a:ext cx="105793" cy="113455"/>
              </a:xfrm>
              <a:custGeom>
                <a:avLst/>
                <a:gdLst>
                  <a:gd name="connsiteX0" fmla="*/ 105227 w 105793"/>
                  <a:gd name="connsiteY0" fmla="*/ 35578 h 113455"/>
                  <a:gd name="connsiteX1" fmla="*/ 44652 w 105793"/>
                  <a:gd name="connsiteY1" fmla="*/ 2156 h 113455"/>
                  <a:gd name="connsiteX2" fmla="*/ 17024 w 105793"/>
                  <a:gd name="connsiteY2" fmla="*/ 22056 h 113455"/>
                  <a:gd name="connsiteX3" fmla="*/ 2873 w 105793"/>
                  <a:gd name="connsiteY3" fmla="*/ 42002 h 113455"/>
                  <a:gd name="connsiteX4" fmla="*/ 45219 w 105793"/>
                  <a:gd name="connsiteY4" fmla="*/ 112712 h 113455"/>
                  <a:gd name="connsiteX5" fmla="*/ 98910 w 105793"/>
                  <a:gd name="connsiteY5" fmla="*/ 37311 h 113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5793" h="113455">
                    <a:moveTo>
                      <a:pt x="105227" y="35578"/>
                    </a:moveTo>
                    <a:cubicBezTo>
                      <a:pt x="111344" y="8855"/>
                      <a:pt x="66346" y="-5786"/>
                      <a:pt x="44652" y="2156"/>
                    </a:cubicBezTo>
                    <a:cubicBezTo>
                      <a:pt x="33904" y="6096"/>
                      <a:pt x="24905" y="13746"/>
                      <a:pt x="17024" y="22056"/>
                    </a:cubicBezTo>
                    <a:cubicBezTo>
                      <a:pt x="11382" y="28005"/>
                      <a:pt x="6093" y="34459"/>
                      <a:pt x="2873" y="42002"/>
                    </a:cubicBezTo>
                    <a:cubicBezTo>
                      <a:pt x="-7215" y="65598"/>
                      <a:pt x="9819" y="100799"/>
                      <a:pt x="45219" y="112712"/>
                    </a:cubicBezTo>
                    <a:cubicBezTo>
                      <a:pt x="69535" y="120883"/>
                      <a:pt x="32387" y="59526"/>
                      <a:pt x="98910" y="37311"/>
                    </a:cubicBezTo>
                  </a:path>
                </a:pathLst>
              </a:custGeom>
              <a:solidFill>
                <a:srgbClr val="5B331D"/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973C6D62-0D66-4611-A309-830E766A4AAD}"/>
                  </a:ext>
                </a:extLst>
              </p:cNvPr>
              <p:cNvSpPr/>
              <p:nvPr/>
            </p:nvSpPr>
            <p:spPr>
              <a:xfrm>
                <a:off x="3597349" y="6007265"/>
                <a:ext cx="150261" cy="223745"/>
              </a:xfrm>
              <a:custGeom>
                <a:avLst/>
                <a:gdLst>
                  <a:gd name="connsiteX0" fmla="*/ 150262 w 150261"/>
                  <a:gd name="connsiteY0" fmla="*/ 7034 h 223745"/>
                  <a:gd name="connsiteX1" fmla="*/ 90852 w 150261"/>
                  <a:gd name="connsiteY1" fmla="*/ 56969 h 223745"/>
                  <a:gd name="connsiteX2" fmla="*/ 134746 w 150261"/>
                  <a:gd name="connsiteY2" fmla="*/ 127663 h 223745"/>
                  <a:gd name="connsiteX3" fmla="*/ 30538 w 150261"/>
                  <a:gd name="connsiteY3" fmla="*/ 171971 h 223745"/>
                  <a:gd name="connsiteX4" fmla="*/ 6007 w 150261"/>
                  <a:gd name="connsiteY4" fmla="*/ 223746 h 223745"/>
                  <a:gd name="connsiteX5" fmla="*/ 28407 w 150261"/>
                  <a:gd name="connsiteY5" fmla="*/ 154416 h 223745"/>
                  <a:gd name="connsiteX6" fmla="*/ 91281 w 150261"/>
                  <a:gd name="connsiteY6" fmla="*/ 126268 h 223745"/>
                  <a:gd name="connsiteX7" fmla="*/ 70262 w 150261"/>
                  <a:gd name="connsiteY7" fmla="*/ 46405 h 223745"/>
                  <a:gd name="connsiteX8" fmla="*/ 138579 w 150261"/>
                  <a:gd name="connsiteY8" fmla="*/ 12 h 223745"/>
                  <a:gd name="connsiteX9" fmla="*/ 147426 w 150261"/>
                  <a:gd name="connsiteY9" fmla="*/ 6375 h 223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0261" h="223745">
                    <a:moveTo>
                      <a:pt x="150262" y="7034"/>
                    </a:moveTo>
                    <a:cubicBezTo>
                      <a:pt x="121561" y="1024"/>
                      <a:pt x="92784" y="27701"/>
                      <a:pt x="90852" y="56969"/>
                    </a:cubicBezTo>
                    <a:cubicBezTo>
                      <a:pt x="88920" y="86237"/>
                      <a:pt x="108867" y="113864"/>
                      <a:pt x="134746" y="127663"/>
                    </a:cubicBezTo>
                    <a:cubicBezTo>
                      <a:pt x="116149" y="135972"/>
                      <a:pt x="44781" y="161837"/>
                      <a:pt x="30538" y="171971"/>
                    </a:cubicBezTo>
                    <a:cubicBezTo>
                      <a:pt x="5639" y="189694"/>
                      <a:pt x="2098" y="206712"/>
                      <a:pt x="6007" y="223746"/>
                    </a:cubicBezTo>
                    <a:cubicBezTo>
                      <a:pt x="-2579" y="214869"/>
                      <a:pt x="-6917" y="187333"/>
                      <a:pt x="28407" y="154416"/>
                    </a:cubicBezTo>
                    <a:cubicBezTo>
                      <a:pt x="45363" y="138610"/>
                      <a:pt x="68468" y="130392"/>
                      <a:pt x="91281" y="126268"/>
                    </a:cubicBezTo>
                    <a:cubicBezTo>
                      <a:pt x="68790" y="107410"/>
                      <a:pt x="59974" y="73895"/>
                      <a:pt x="70262" y="46405"/>
                    </a:cubicBezTo>
                    <a:cubicBezTo>
                      <a:pt x="80549" y="18931"/>
                      <a:pt x="109235" y="-555"/>
                      <a:pt x="138579" y="12"/>
                    </a:cubicBezTo>
                    <a:cubicBezTo>
                      <a:pt x="142765" y="89"/>
                      <a:pt x="148330" y="2296"/>
                      <a:pt x="147426" y="6375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5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7BEA0B74-AE61-41B1-A383-7F12CDE0B00C}"/>
                </a:ext>
              </a:extLst>
            </p:cNvPr>
            <p:cNvSpPr/>
            <p:nvPr/>
          </p:nvSpPr>
          <p:spPr>
            <a:xfrm>
              <a:off x="3733843" y="5735330"/>
              <a:ext cx="132281" cy="176925"/>
            </a:xfrm>
            <a:custGeom>
              <a:avLst/>
              <a:gdLst>
                <a:gd name="connsiteX0" fmla="*/ 55255 w 132281"/>
                <a:gd name="connsiteY0" fmla="*/ 169747 h 176925"/>
                <a:gd name="connsiteX1" fmla="*/ 60207 w 132281"/>
                <a:gd name="connsiteY1" fmla="*/ 94239 h 176925"/>
                <a:gd name="connsiteX2" fmla="*/ 37624 w 132281"/>
                <a:gd name="connsiteY2" fmla="*/ 61123 h 176925"/>
                <a:gd name="connsiteX3" fmla="*/ 0 w 132281"/>
                <a:gd name="connsiteY3" fmla="*/ 64097 h 176925"/>
                <a:gd name="connsiteX4" fmla="*/ 23994 w 132281"/>
                <a:gd name="connsiteY4" fmla="*/ 41821 h 176925"/>
                <a:gd name="connsiteX5" fmla="*/ 54442 w 132281"/>
                <a:gd name="connsiteY5" fmla="*/ 37466 h 176925"/>
                <a:gd name="connsiteX6" fmla="*/ 1686 w 132281"/>
                <a:gd name="connsiteY6" fmla="*/ 15159 h 176925"/>
                <a:gd name="connsiteX7" fmla="*/ 75017 w 132281"/>
                <a:gd name="connsiteY7" fmla="*/ 3921 h 176925"/>
                <a:gd name="connsiteX8" fmla="*/ 127681 w 132281"/>
                <a:gd name="connsiteY8" fmla="*/ 56171 h 176925"/>
                <a:gd name="connsiteX9" fmla="*/ 131361 w 132281"/>
                <a:gd name="connsiteY9" fmla="*/ 100280 h 176925"/>
                <a:gd name="connsiteX10" fmla="*/ 75017 w 132281"/>
                <a:gd name="connsiteY10" fmla="*/ 175926 h 176925"/>
                <a:gd name="connsiteX11" fmla="*/ 54672 w 132281"/>
                <a:gd name="connsiteY11" fmla="*/ 168444 h 17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2281" h="176925">
                  <a:moveTo>
                    <a:pt x="55255" y="169747"/>
                  </a:moveTo>
                  <a:cubicBezTo>
                    <a:pt x="65941" y="146275"/>
                    <a:pt x="67735" y="118893"/>
                    <a:pt x="60207" y="94239"/>
                  </a:cubicBezTo>
                  <a:cubicBezTo>
                    <a:pt x="56221" y="81177"/>
                    <a:pt x="49214" y="68344"/>
                    <a:pt x="37624" y="61123"/>
                  </a:cubicBezTo>
                  <a:cubicBezTo>
                    <a:pt x="26033" y="53902"/>
                    <a:pt x="9214" y="54025"/>
                    <a:pt x="0" y="64097"/>
                  </a:cubicBezTo>
                  <a:cubicBezTo>
                    <a:pt x="8708" y="57505"/>
                    <a:pt x="15270" y="48398"/>
                    <a:pt x="23994" y="41821"/>
                  </a:cubicBezTo>
                  <a:cubicBezTo>
                    <a:pt x="32718" y="35243"/>
                    <a:pt x="45243" y="31579"/>
                    <a:pt x="54442" y="37466"/>
                  </a:cubicBezTo>
                  <a:cubicBezTo>
                    <a:pt x="41871" y="22074"/>
                    <a:pt x="21480" y="13457"/>
                    <a:pt x="1686" y="15159"/>
                  </a:cubicBezTo>
                  <a:cubicBezTo>
                    <a:pt x="22583" y="287"/>
                    <a:pt x="50625" y="-4021"/>
                    <a:pt x="75017" y="3921"/>
                  </a:cubicBezTo>
                  <a:cubicBezTo>
                    <a:pt x="99410" y="11863"/>
                    <a:pt x="119556" y="31855"/>
                    <a:pt x="127681" y="56171"/>
                  </a:cubicBezTo>
                  <a:cubicBezTo>
                    <a:pt x="132403" y="70276"/>
                    <a:pt x="133216" y="85516"/>
                    <a:pt x="131361" y="100280"/>
                  </a:cubicBezTo>
                  <a:cubicBezTo>
                    <a:pt x="127237" y="133304"/>
                    <a:pt x="106938" y="166482"/>
                    <a:pt x="75017" y="175926"/>
                  </a:cubicBezTo>
                  <a:cubicBezTo>
                    <a:pt x="67060" y="178287"/>
                    <a:pt x="55408" y="176723"/>
                    <a:pt x="54672" y="168444"/>
                  </a:cubicBezTo>
                </a:path>
              </a:pathLst>
            </a:custGeom>
            <a:solidFill>
              <a:srgbClr val="5B331D"/>
            </a:solidFill>
            <a:ln w="15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41932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758</Words>
  <Application>Microsoft Office PowerPoint</Application>
  <PresentationFormat>Widescreen</PresentationFormat>
  <Paragraphs>81</Paragraphs>
  <Slides>11</Slides>
  <Notes>10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Univers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Aspinall</dc:creator>
  <cp:lastModifiedBy>David Lever</cp:lastModifiedBy>
  <cp:revision>16</cp:revision>
  <dcterms:created xsi:type="dcterms:W3CDTF">2020-11-25T12:10:17Z</dcterms:created>
  <dcterms:modified xsi:type="dcterms:W3CDTF">2020-12-07T10:01:31Z</dcterms:modified>
</cp:coreProperties>
</file>