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1" r:id="rId3"/>
    <p:sldId id="259" r:id="rId4"/>
    <p:sldId id="274" r:id="rId5"/>
    <p:sldId id="260" r:id="rId6"/>
    <p:sldId id="278" r:id="rId7"/>
    <p:sldId id="281" r:id="rId8"/>
    <p:sldId id="283" r:id="rId9"/>
    <p:sldId id="265" r:id="rId10"/>
    <p:sldId id="280" r:id="rId11"/>
    <p:sldId id="28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8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omas White" initials="TW" lastIdx="1" clrIdx="0">
    <p:extLst>
      <p:ext uri="{19B8F6BF-5375-455C-9EA6-DF929625EA0E}">
        <p15:presenceInfo xmlns:p15="http://schemas.microsoft.com/office/powerpoint/2012/main" userId="S::tom.white@brightcarbon.com::656cad3a-c76a-4384-be97-99e13bf89d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8EB7"/>
    <a:srgbClr val="0A1124"/>
    <a:srgbClr val="694935"/>
    <a:srgbClr val="FFFFFF"/>
    <a:srgbClr val="273532"/>
    <a:srgbClr val="38665D"/>
    <a:srgbClr val="453019"/>
    <a:srgbClr val="060917"/>
    <a:srgbClr val="070A19"/>
    <a:srgbClr val="1114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08" autoAdjust="0"/>
  </p:normalViewPr>
  <p:slideViewPr>
    <p:cSldViewPr snapToGrid="0">
      <p:cViewPr>
        <p:scale>
          <a:sx n="50" d="100"/>
          <a:sy n="50" d="100"/>
        </p:scale>
        <p:origin x="2088" y="1152"/>
      </p:cViewPr>
      <p:guideLst>
        <p:guide orient="horz" pos="2160"/>
        <p:guide pos="388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09358-2AFA-4D2F-9D7C-83073131B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15785D-5FB1-445B-BB74-7C5F3D4AE9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BCD8C-ACF1-4438-B332-E04AC9C87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5F341-FB04-4227-AAA9-EACA42AED215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8E5523-4E6E-4D0C-8407-6120C9AA2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18292C-9BE6-4820-B739-516ECD68F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0E94-AFF3-42E3-9B9D-33FCD1F05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671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5C5B6-9A0D-443A-BA4D-0CBA08A7E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B5564-1FF0-4BD6-8EBC-AC50B37CC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12B05-B3B0-4B3F-86C3-EA6825494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5F341-FB04-4227-AAA9-EACA42AED215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33D83-A613-4901-94F6-94C0E8ABD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15179-DA67-46EE-A023-5AED002B5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0E94-AFF3-42E3-9B9D-33FCD1F05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048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F63FD-2680-4BC3-8230-6964AFAAB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C5EDE-2E81-4EE2-9294-8A69A1E0FC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3C1BFF-56CF-4750-9E23-A22451B06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5F341-FB04-4227-AAA9-EACA42AED215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8B42C6-B21E-435E-ABF2-F927C9A6F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B652C8-A572-4CD9-AA33-07A047575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0E94-AFF3-42E3-9B9D-33FCD1F05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005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80EEC-3991-4292-9E2D-446D08357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D10AA9-BDFD-43A7-BC8B-4DB14228B9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A319C5-7766-4ADE-B926-4A4631E2CD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41F91-EA46-4779-A973-60935B4A1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5F341-FB04-4227-AAA9-EACA42AED215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A4A7BB-415E-4BE2-8298-8B4089894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A8C277-5386-478F-AB2F-4B642B76A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0E94-AFF3-42E3-9B9D-33FCD1F05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085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0CD93-CE4D-48C6-AFC1-51CCFC071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1F4EFE-938B-4E9D-919A-F0BFE75508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F6049A-7B25-4C69-9207-6BEE55E8ED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983A09-31AB-48EF-809C-9ECC6EBBB3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F9C201-6D89-4557-99BF-1B580D6E6F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670D9D-6E00-45AA-BEE4-81FAE1581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5F341-FB04-4227-AAA9-EACA42AED215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2FAB91-538B-48EB-A10F-F5DCD92AF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4526EA-52F9-41E7-B50D-8D38384AF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0E94-AFF3-42E3-9B9D-33FCD1F05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01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23826-004D-4E12-9201-8A5CE5AAC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66B81-7501-4B5F-923E-A7BE18C7E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5F341-FB04-4227-AAA9-EACA42AED215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2A9663-B982-4C18-991F-6D297F6E1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49DB77-7FCF-48DF-83C0-CA0C96010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0E94-AFF3-42E3-9B9D-33FCD1F05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188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084E47-CA89-4D30-B85A-95947A98C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5F341-FB04-4227-AAA9-EACA42AED215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13BCA4-05AB-4652-97AF-F9C349107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A555F4-B9A6-4717-AD3A-B34B54C66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0E94-AFF3-42E3-9B9D-33FCD1F05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536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D79D9-2358-4192-870E-04D54699F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2278E-2BD5-4651-962E-AE76DD360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6330DF-83B7-4E02-A4AA-3123085113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E8AD3A-6CF0-492C-8CF8-530FD9A73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5F341-FB04-4227-AAA9-EACA42AED215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6BF772-B33D-418D-BF56-D47D3F304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CBDFE8-AEAD-42A4-BB6B-C9A1F00F4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0E94-AFF3-42E3-9B9D-33FCD1F05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46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2C500-AE57-448C-8EAC-BF94E5832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066312-699B-4F29-9A73-7ADCE11A96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DEB8E-13ED-4014-916B-9DC2AE1539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759C53-387D-4433-89E7-DD6DE1B72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5F341-FB04-4227-AAA9-EACA42AED215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67751C-225A-44BA-B1AA-B8E05541D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99D908-3BB4-4314-A89C-94436B5B4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0E94-AFF3-42E3-9B9D-33FCD1F05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005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FAD96-221C-46ED-884D-5395FCCA7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607898-8770-475D-9817-8313EF595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D8CB1-6824-4C7B-A33E-B0C9894D3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5F341-FB04-4227-AAA9-EACA42AED215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E8E0A-5642-4140-9745-0615A585B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C5B7F-23A2-4E42-93F0-FC9E06DC3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0E94-AFF3-42E3-9B9D-33FCD1F05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550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7E180C-0D4C-49D1-9871-E469962E1E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E84EF1-50DF-4E93-A800-4DEA02B7AD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A8EC8-2DB9-4892-925F-16F519D63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5F341-FB04-4227-AAA9-EACA42AED215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541DB-B164-4262-8F4B-0D23301F0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8C494-6885-4A4A-8CAA-AC7D94A05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0E94-AFF3-42E3-9B9D-33FCD1F05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402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gradFill flip="none" rotWithShape="1">
          <a:gsLst>
            <a:gs pos="39000">
              <a:srgbClr val="111425">
                <a:lumMod val="95000"/>
                <a:lumOff val="5000"/>
              </a:srgbClr>
            </a:gs>
            <a:gs pos="100000">
              <a:srgbClr val="111425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2840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916115-D28F-461A-9D9F-1B754E260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C76169-6391-46FE-A857-C464D25E3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E01559-A6BD-46D0-979F-B404224DDE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A5F341-FB04-4227-AAA9-EACA42AED215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42174-A17E-4812-B5A4-4A8E1DE5AE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BCDA4-24FB-4FE9-839F-687BA86DB5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10E94-AFF3-42E3-9B9D-33FCD1F05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925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00" userDrawn="1">
          <p15:clr>
            <a:srgbClr val="F26B43"/>
          </p15:clr>
        </p15:guide>
        <p15:guide id="4" pos="1019" userDrawn="1">
          <p15:clr>
            <a:srgbClr val="F26B43"/>
          </p15:clr>
        </p15:guide>
        <p15:guide id="5" pos="1123" userDrawn="1">
          <p15:clr>
            <a:srgbClr val="F26B43"/>
          </p15:clr>
        </p15:guide>
        <p15:guide id="6" pos="1942" userDrawn="1">
          <p15:clr>
            <a:srgbClr val="F26B43"/>
          </p15:clr>
        </p15:guide>
        <p15:guide id="7" pos="2046" userDrawn="1">
          <p15:clr>
            <a:srgbClr val="F26B43"/>
          </p15:clr>
        </p15:guide>
        <p15:guide id="8" pos="2865" userDrawn="1">
          <p15:clr>
            <a:srgbClr val="F26B43"/>
          </p15:clr>
        </p15:guide>
        <p15:guide id="9" pos="2969" userDrawn="1">
          <p15:clr>
            <a:srgbClr val="F26B43"/>
          </p15:clr>
        </p15:guide>
        <p15:guide id="10" pos="3788" userDrawn="1">
          <p15:clr>
            <a:srgbClr val="F26B43"/>
          </p15:clr>
        </p15:guide>
        <p15:guide id="11" pos="3892" userDrawn="1">
          <p15:clr>
            <a:srgbClr val="F26B43"/>
          </p15:clr>
        </p15:guide>
        <p15:guide id="12" pos="4711" userDrawn="1">
          <p15:clr>
            <a:srgbClr val="F26B43"/>
          </p15:clr>
        </p15:guide>
        <p15:guide id="13" pos="4815" userDrawn="1">
          <p15:clr>
            <a:srgbClr val="F26B43"/>
          </p15:clr>
        </p15:guide>
        <p15:guide id="14" pos="5634" userDrawn="1">
          <p15:clr>
            <a:srgbClr val="F26B43"/>
          </p15:clr>
        </p15:guide>
        <p15:guide id="15" pos="5738" userDrawn="1">
          <p15:clr>
            <a:srgbClr val="F26B43"/>
          </p15:clr>
        </p15:guide>
        <p15:guide id="16" pos="6557" userDrawn="1">
          <p15:clr>
            <a:srgbClr val="F26B43"/>
          </p15:clr>
        </p15:guide>
        <p15:guide id="17" pos="6661" userDrawn="1">
          <p15:clr>
            <a:srgbClr val="F26B43"/>
          </p15:clr>
        </p15:guide>
        <p15:guide id="18" pos="7480" userDrawn="1">
          <p15:clr>
            <a:srgbClr val="F26B43"/>
          </p15:clr>
        </p15:guide>
        <p15:guide id="19" orient="horz" userDrawn="1">
          <p15:clr>
            <a:srgbClr val="F26B43"/>
          </p15:clr>
        </p15:guide>
        <p15:guide id="20" orient="horz" pos="4320" userDrawn="1">
          <p15:clr>
            <a:srgbClr val="F26B43"/>
          </p15:clr>
        </p15:guide>
        <p15:guide id="21" orient="horz" pos="200" userDrawn="1">
          <p15:clr>
            <a:srgbClr val="F26B43"/>
          </p15:clr>
        </p15:guide>
        <p15:guide id="22" orient="horz" pos="766" userDrawn="1">
          <p15:clr>
            <a:srgbClr val="F26B43"/>
          </p15:clr>
        </p15:guide>
        <p15:guide id="23" orient="horz" pos="870" userDrawn="1">
          <p15:clr>
            <a:srgbClr val="F26B43"/>
          </p15:clr>
        </p15:guide>
        <p15:guide id="24" orient="horz" pos="1437" userDrawn="1">
          <p15:clr>
            <a:srgbClr val="F26B43"/>
          </p15:clr>
        </p15:guide>
        <p15:guide id="25" orient="horz" pos="1541" userDrawn="1">
          <p15:clr>
            <a:srgbClr val="F26B43"/>
          </p15:clr>
        </p15:guide>
        <p15:guide id="26" orient="horz" pos="2108" userDrawn="1">
          <p15:clr>
            <a:srgbClr val="F26B43"/>
          </p15:clr>
        </p15:guide>
        <p15:guide id="27" orient="horz" pos="2212" userDrawn="1">
          <p15:clr>
            <a:srgbClr val="F26B43"/>
          </p15:clr>
        </p15:guide>
        <p15:guide id="28" orient="horz" pos="2778" userDrawn="1">
          <p15:clr>
            <a:srgbClr val="F26B43"/>
          </p15:clr>
        </p15:guide>
        <p15:guide id="29" orient="horz" pos="2882" userDrawn="1">
          <p15:clr>
            <a:srgbClr val="F26B43"/>
          </p15:clr>
        </p15:guide>
        <p15:guide id="30" orient="horz" pos="3449" userDrawn="1">
          <p15:clr>
            <a:srgbClr val="F26B43"/>
          </p15:clr>
        </p15:guide>
        <p15:guide id="31" orient="horz" pos="3553" userDrawn="1">
          <p15:clr>
            <a:srgbClr val="F26B43"/>
          </p15:clr>
        </p15:guide>
        <p15:guide id="32" orient="horz" pos="4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7.mp3"/><Relationship Id="rId13" Type="http://schemas.openxmlformats.org/officeDocument/2006/relationships/image" Target="../media/image2.jpg"/><Relationship Id="rId18" Type="http://schemas.openxmlformats.org/officeDocument/2006/relationships/image" Target="../media/image1.png"/><Relationship Id="rId3" Type="http://schemas.microsoft.com/office/2007/relationships/media" Target="../media/media5.mp3"/><Relationship Id="rId7" Type="http://schemas.microsoft.com/office/2007/relationships/media" Target="../media/media7.mp3"/><Relationship Id="rId12" Type="http://schemas.openxmlformats.org/officeDocument/2006/relationships/audio" Target="../media/audio2.wav"/><Relationship Id="rId17" Type="http://schemas.openxmlformats.org/officeDocument/2006/relationships/image" Target="../media/image7.gif"/><Relationship Id="rId2" Type="http://schemas.openxmlformats.org/officeDocument/2006/relationships/audio" Target="../media/media4.mp3"/><Relationship Id="rId16" Type="http://schemas.openxmlformats.org/officeDocument/2006/relationships/image" Target="../media/image6.png"/><Relationship Id="rId1" Type="http://schemas.microsoft.com/office/2007/relationships/media" Target="../media/media4.mp3"/><Relationship Id="rId6" Type="http://schemas.openxmlformats.org/officeDocument/2006/relationships/audio" Target="../media/media6.mp3"/><Relationship Id="rId11" Type="http://schemas.openxmlformats.org/officeDocument/2006/relationships/slideLayout" Target="../slideLayouts/slideLayout12.xml"/><Relationship Id="rId5" Type="http://schemas.microsoft.com/office/2007/relationships/media" Target="../media/media6.mp3"/><Relationship Id="rId15" Type="http://schemas.openxmlformats.org/officeDocument/2006/relationships/image" Target="../media/image5.gif"/><Relationship Id="rId10" Type="http://schemas.openxmlformats.org/officeDocument/2006/relationships/audio" Target="../media/media8.mp3"/><Relationship Id="rId4" Type="http://schemas.openxmlformats.org/officeDocument/2006/relationships/audio" Target="../media/media5.mp3"/><Relationship Id="rId9" Type="http://schemas.microsoft.com/office/2007/relationships/media" Target="../media/media8.mp3"/><Relationship Id="rId1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9.mp3"/><Relationship Id="rId7" Type="http://schemas.openxmlformats.org/officeDocument/2006/relationships/image" Target="../media/image3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.jpg"/><Relationship Id="rId5" Type="http://schemas.openxmlformats.org/officeDocument/2006/relationships/slideLayout" Target="../slideLayouts/slideLayout12.xml"/><Relationship Id="rId4" Type="http://schemas.openxmlformats.org/officeDocument/2006/relationships/audio" Target="../media/media9.mp3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11.mp3"/><Relationship Id="rId7" Type="http://schemas.openxmlformats.org/officeDocument/2006/relationships/image" Target="../media/image8.jp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audio2.wav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.gif"/><Relationship Id="rId4" Type="http://schemas.openxmlformats.org/officeDocument/2006/relationships/audio" Target="../media/media11.mp3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microsoft.com/office/2007/relationships/media" Target="../media/media12.mp3"/><Relationship Id="rId7" Type="http://schemas.openxmlformats.org/officeDocument/2006/relationships/image" Target="../media/image11.jpe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0.jpeg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.gif"/><Relationship Id="rId4" Type="http://schemas.openxmlformats.org/officeDocument/2006/relationships/audio" Target="../media/media12.mp3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13.mp3"/><Relationship Id="rId7" Type="http://schemas.openxmlformats.org/officeDocument/2006/relationships/image" Target="../media/image13.gif"/><Relationship Id="rId12" Type="http://schemas.openxmlformats.org/officeDocument/2006/relationships/image" Target="../media/image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0.jpeg"/><Relationship Id="rId11" Type="http://schemas.openxmlformats.org/officeDocument/2006/relationships/image" Target="../media/image7.gi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.png"/><Relationship Id="rId4" Type="http://schemas.openxmlformats.org/officeDocument/2006/relationships/audio" Target="../media/media13.mp3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6.mp3"/><Relationship Id="rId13" Type="http://schemas.openxmlformats.org/officeDocument/2006/relationships/image" Target="../media/image16.jpeg"/><Relationship Id="rId3" Type="http://schemas.microsoft.com/office/2007/relationships/media" Target="../media/media14.mp3"/><Relationship Id="rId7" Type="http://schemas.microsoft.com/office/2007/relationships/media" Target="../media/media16.mp3"/><Relationship Id="rId12" Type="http://schemas.openxmlformats.org/officeDocument/2006/relationships/image" Target="../media/image12.jpg"/><Relationship Id="rId17" Type="http://schemas.openxmlformats.org/officeDocument/2006/relationships/image" Target="../media/image1.png"/><Relationship Id="rId2" Type="http://schemas.openxmlformats.org/officeDocument/2006/relationships/audio" Target="../media/media10.mp3"/><Relationship Id="rId16" Type="http://schemas.openxmlformats.org/officeDocument/2006/relationships/image" Target="../media/image7.gif"/><Relationship Id="rId1" Type="http://schemas.microsoft.com/office/2007/relationships/media" Target="../media/media10.mp3"/><Relationship Id="rId6" Type="http://schemas.openxmlformats.org/officeDocument/2006/relationships/audio" Target="../media/media15.mp3"/><Relationship Id="rId11" Type="http://schemas.openxmlformats.org/officeDocument/2006/relationships/image" Target="../media/image11.jpeg"/><Relationship Id="rId5" Type="http://schemas.microsoft.com/office/2007/relationships/media" Target="../media/media15.mp3"/><Relationship Id="rId15" Type="http://schemas.openxmlformats.org/officeDocument/2006/relationships/image" Target="../media/image6.png"/><Relationship Id="rId10" Type="http://schemas.openxmlformats.org/officeDocument/2006/relationships/image" Target="../media/image10.jpeg"/><Relationship Id="rId4" Type="http://schemas.openxmlformats.org/officeDocument/2006/relationships/audio" Target="../media/media1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13" Type="http://schemas.openxmlformats.org/officeDocument/2006/relationships/image" Target="../media/image7.gif"/><Relationship Id="rId3" Type="http://schemas.microsoft.com/office/2007/relationships/media" Target="../media/media17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6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8.mp3"/><Relationship Id="rId11" Type="http://schemas.openxmlformats.org/officeDocument/2006/relationships/image" Target="../media/image19.gif"/><Relationship Id="rId5" Type="http://schemas.microsoft.com/office/2007/relationships/media" Target="../media/media18.mp3"/><Relationship Id="rId10" Type="http://schemas.openxmlformats.org/officeDocument/2006/relationships/image" Target="../media/image1.png"/><Relationship Id="rId4" Type="http://schemas.openxmlformats.org/officeDocument/2006/relationships/audio" Target="../media/media17.mp3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NULL" TargetMode="External"/><Relationship Id="rId7" Type="http://schemas.openxmlformats.org/officeDocument/2006/relationships/image" Target="../media/image20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0.jpe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.png"/><Relationship Id="rId4" Type="http://schemas.microsoft.com/office/2007/relationships/media" Target="../media/media19.mp3"/><Relationship Id="rId9" Type="http://schemas.openxmlformats.org/officeDocument/2006/relationships/image" Target="../media/image7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16.mp3"/><Relationship Id="rId13" Type="http://schemas.openxmlformats.org/officeDocument/2006/relationships/image" Target="../media/image24.png"/><Relationship Id="rId18" Type="http://schemas.microsoft.com/office/2007/relationships/hdphoto" Target="../media/hdphoto3.wdp"/><Relationship Id="rId3" Type="http://schemas.microsoft.com/office/2007/relationships/media" Target="../media/media21.mp3"/><Relationship Id="rId7" Type="http://schemas.microsoft.com/office/2007/relationships/media" Target="../media/media16.mp3"/><Relationship Id="rId12" Type="http://schemas.openxmlformats.org/officeDocument/2006/relationships/image" Target="../media/image23.jpg"/><Relationship Id="rId17" Type="http://schemas.openxmlformats.org/officeDocument/2006/relationships/image" Target="../media/image26.png"/><Relationship Id="rId2" Type="http://schemas.openxmlformats.org/officeDocument/2006/relationships/audio" Target="../media/media20.mp3"/><Relationship Id="rId16" Type="http://schemas.microsoft.com/office/2007/relationships/hdphoto" Target="../media/hdphoto2.wdp"/><Relationship Id="rId1" Type="http://schemas.microsoft.com/office/2007/relationships/media" Target="../media/media20.mp3"/><Relationship Id="rId6" Type="http://schemas.openxmlformats.org/officeDocument/2006/relationships/audio" Target="../media/media2.wav"/><Relationship Id="rId11" Type="http://schemas.openxmlformats.org/officeDocument/2006/relationships/image" Target="../media/image22.jpg"/><Relationship Id="rId5" Type="http://schemas.microsoft.com/office/2007/relationships/media" Target="../media/media2.wav"/><Relationship Id="rId15" Type="http://schemas.openxmlformats.org/officeDocument/2006/relationships/image" Target="../media/image25.png"/><Relationship Id="rId10" Type="http://schemas.openxmlformats.org/officeDocument/2006/relationships/image" Target="../media/image21.jpg"/><Relationship Id="rId19" Type="http://schemas.openxmlformats.org/officeDocument/2006/relationships/image" Target="../media/image1.png"/><Relationship Id="rId4" Type="http://schemas.openxmlformats.org/officeDocument/2006/relationships/audio" Target="../media/media21.mp3"/><Relationship Id="rId9" Type="http://schemas.openxmlformats.org/officeDocument/2006/relationships/slideLayout" Target="../slideLayouts/slideLayout7.xml"/><Relationship Id="rId1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BB0B050-39BD-4ABC-8760-877037FBA795}"/>
              </a:ext>
            </a:extLst>
          </p:cNvPr>
          <p:cNvSpPr/>
          <p:nvPr/>
        </p:nvSpPr>
        <p:spPr>
          <a:xfrm>
            <a:off x="-1" y="0"/>
            <a:ext cx="12192000" cy="6857084"/>
          </a:xfrm>
          <a:prstGeom prst="rect">
            <a:avLst/>
          </a:prstGeom>
          <a:solidFill>
            <a:srgbClr val="1114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6A059D-50AD-4675-9A3D-EDCC42FFCCA7}"/>
              </a:ext>
            </a:extLst>
          </p:cNvPr>
          <p:cNvSpPr txBox="1"/>
          <p:nvPr/>
        </p:nvSpPr>
        <p:spPr>
          <a:xfrm>
            <a:off x="2411894" y="2836281"/>
            <a:ext cx="7368212" cy="909518"/>
          </a:xfrm>
          <a:custGeom>
            <a:avLst/>
            <a:gdLst/>
            <a:ahLst/>
            <a:cxnLst/>
            <a:rect l="l" t="t" r="r" b="b"/>
            <a:pathLst>
              <a:path w="7368212" h="909518">
                <a:moveTo>
                  <a:pt x="6995214" y="183955"/>
                </a:moveTo>
                <a:lnTo>
                  <a:pt x="6911107" y="564498"/>
                </a:lnTo>
                <a:lnTo>
                  <a:pt x="7086635" y="564498"/>
                </a:lnTo>
                <a:lnTo>
                  <a:pt x="6997652" y="183955"/>
                </a:lnTo>
                <a:close/>
                <a:moveTo>
                  <a:pt x="4966389" y="183955"/>
                </a:moveTo>
                <a:lnTo>
                  <a:pt x="4882282" y="564498"/>
                </a:lnTo>
                <a:lnTo>
                  <a:pt x="5057810" y="564498"/>
                </a:lnTo>
                <a:lnTo>
                  <a:pt x="4968827" y="183955"/>
                </a:lnTo>
                <a:close/>
                <a:moveTo>
                  <a:pt x="2108736" y="149818"/>
                </a:moveTo>
                <a:lnTo>
                  <a:pt x="2108736" y="395029"/>
                </a:lnTo>
                <a:lnTo>
                  <a:pt x="2190493" y="395029"/>
                </a:lnTo>
                <a:cubicBezTo>
                  <a:pt x="2226440" y="393149"/>
                  <a:pt x="2251252" y="378611"/>
                  <a:pt x="2264929" y="351416"/>
                </a:cubicBezTo>
                <a:cubicBezTo>
                  <a:pt x="2278606" y="324221"/>
                  <a:pt x="2285114" y="295653"/>
                  <a:pt x="2284453" y="265713"/>
                </a:cubicBezTo>
                <a:cubicBezTo>
                  <a:pt x="2284199" y="224057"/>
                  <a:pt x="2275860" y="194219"/>
                  <a:pt x="2259438" y="176199"/>
                </a:cubicBezTo>
                <a:cubicBezTo>
                  <a:pt x="2243015" y="158179"/>
                  <a:pt x="2220034" y="149386"/>
                  <a:pt x="2190493" y="149818"/>
                </a:cubicBezTo>
                <a:close/>
                <a:moveTo>
                  <a:pt x="6886729" y="14639"/>
                </a:moveTo>
                <a:lnTo>
                  <a:pt x="7129297" y="14639"/>
                </a:lnTo>
                <a:lnTo>
                  <a:pt x="7368212" y="894749"/>
                </a:lnTo>
                <a:lnTo>
                  <a:pt x="7174398" y="894749"/>
                </a:lnTo>
                <a:lnTo>
                  <a:pt x="7125641" y="699677"/>
                </a:lnTo>
                <a:lnTo>
                  <a:pt x="6874539" y="699677"/>
                </a:lnTo>
                <a:lnTo>
                  <a:pt x="6824563" y="894749"/>
                </a:lnTo>
                <a:lnTo>
                  <a:pt x="6642941" y="894749"/>
                </a:lnTo>
                <a:close/>
                <a:moveTo>
                  <a:pt x="6126152" y="14639"/>
                </a:moveTo>
                <a:lnTo>
                  <a:pt x="6719750" y="14639"/>
                </a:lnTo>
                <a:lnTo>
                  <a:pt x="6719750" y="160791"/>
                </a:lnTo>
                <a:lnTo>
                  <a:pt x="6514924" y="160791"/>
                </a:lnTo>
                <a:lnTo>
                  <a:pt x="6514924" y="894749"/>
                </a:lnTo>
                <a:lnTo>
                  <a:pt x="6330978" y="894749"/>
                </a:lnTo>
                <a:lnTo>
                  <a:pt x="6330978" y="160791"/>
                </a:lnTo>
                <a:lnTo>
                  <a:pt x="6126152" y="160791"/>
                </a:lnTo>
                <a:close/>
                <a:moveTo>
                  <a:pt x="5406291" y="14639"/>
                </a:moveTo>
                <a:lnTo>
                  <a:pt x="5654893" y="14639"/>
                </a:lnTo>
                <a:lnTo>
                  <a:pt x="5889093" y="624132"/>
                </a:lnTo>
                <a:lnTo>
                  <a:pt x="5891532" y="624132"/>
                </a:lnTo>
                <a:lnTo>
                  <a:pt x="5891532" y="14639"/>
                </a:lnTo>
                <a:lnTo>
                  <a:pt x="6063287" y="14639"/>
                </a:lnTo>
                <a:lnTo>
                  <a:pt x="6063287" y="894749"/>
                </a:lnTo>
                <a:lnTo>
                  <a:pt x="5820785" y="894749"/>
                </a:lnTo>
                <a:lnTo>
                  <a:pt x="5580485" y="251119"/>
                </a:lnTo>
                <a:lnTo>
                  <a:pt x="5578046" y="251119"/>
                </a:lnTo>
                <a:lnTo>
                  <a:pt x="5578046" y="894749"/>
                </a:lnTo>
                <a:lnTo>
                  <a:pt x="5406291" y="894749"/>
                </a:lnTo>
                <a:close/>
                <a:moveTo>
                  <a:pt x="4857904" y="14639"/>
                </a:moveTo>
                <a:lnTo>
                  <a:pt x="5100472" y="14639"/>
                </a:lnTo>
                <a:lnTo>
                  <a:pt x="5339388" y="894749"/>
                </a:lnTo>
                <a:lnTo>
                  <a:pt x="5145573" y="894749"/>
                </a:lnTo>
                <a:lnTo>
                  <a:pt x="5096816" y="699677"/>
                </a:lnTo>
                <a:lnTo>
                  <a:pt x="4845714" y="699677"/>
                </a:lnTo>
                <a:lnTo>
                  <a:pt x="4795738" y="894749"/>
                </a:lnTo>
                <a:lnTo>
                  <a:pt x="4614116" y="894749"/>
                </a:lnTo>
                <a:close/>
                <a:moveTo>
                  <a:pt x="3106727" y="14639"/>
                </a:moveTo>
                <a:lnTo>
                  <a:pt x="3700325" y="14639"/>
                </a:lnTo>
                <a:lnTo>
                  <a:pt x="3700325" y="160791"/>
                </a:lnTo>
                <a:lnTo>
                  <a:pt x="3495500" y="160791"/>
                </a:lnTo>
                <a:lnTo>
                  <a:pt x="3495500" y="894749"/>
                </a:lnTo>
                <a:lnTo>
                  <a:pt x="3311553" y="894749"/>
                </a:lnTo>
                <a:lnTo>
                  <a:pt x="3311553" y="160791"/>
                </a:lnTo>
                <a:lnTo>
                  <a:pt x="3106727" y="160791"/>
                </a:lnTo>
                <a:close/>
                <a:moveTo>
                  <a:pt x="2585671" y="14639"/>
                </a:moveTo>
                <a:lnTo>
                  <a:pt x="3065884" y="14639"/>
                </a:lnTo>
                <a:lnTo>
                  <a:pt x="3065884" y="149818"/>
                </a:lnTo>
                <a:lnTo>
                  <a:pt x="2769619" y="149818"/>
                </a:lnTo>
                <a:lnTo>
                  <a:pt x="2769619" y="366988"/>
                </a:lnTo>
                <a:lnTo>
                  <a:pt x="3042719" y="366988"/>
                </a:lnTo>
                <a:lnTo>
                  <a:pt x="3042719" y="502167"/>
                </a:lnTo>
                <a:lnTo>
                  <a:pt x="2769619" y="502167"/>
                </a:lnTo>
                <a:lnTo>
                  <a:pt x="2769619" y="759570"/>
                </a:lnTo>
                <a:lnTo>
                  <a:pt x="3075638" y="759570"/>
                </a:lnTo>
                <a:lnTo>
                  <a:pt x="3075638" y="894749"/>
                </a:lnTo>
                <a:lnTo>
                  <a:pt x="2585671" y="894749"/>
                </a:lnTo>
                <a:close/>
                <a:moveTo>
                  <a:pt x="1924789" y="14639"/>
                </a:moveTo>
                <a:lnTo>
                  <a:pt x="2264929" y="14639"/>
                </a:lnTo>
                <a:cubicBezTo>
                  <a:pt x="2328418" y="14864"/>
                  <a:pt x="2378425" y="34508"/>
                  <a:pt x="2414949" y="73572"/>
                </a:cubicBezTo>
                <a:cubicBezTo>
                  <a:pt x="2451473" y="112636"/>
                  <a:pt x="2470103" y="169770"/>
                  <a:pt x="2470838" y="244974"/>
                </a:cubicBezTo>
                <a:cubicBezTo>
                  <a:pt x="2471498" y="301852"/>
                  <a:pt x="2459214" y="349416"/>
                  <a:pt x="2433987" y="387665"/>
                </a:cubicBezTo>
                <a:cubicBezTo>
                  <a:pt x="2408761" y="425914"/>
                  <a:pt x="2366632" y="450290"/>
                  <a:pt x="2307601" y="460792"/>
                </a:cubicBezTo>
                <a:lnTo>
                  <a:pt x="2307601" y="463228"/>
                </a:lnTo>
                <a:cubicBezTo>
                  <a:pt x="2322227" y="463964"/>
                  <a:pt x="2341973" y="467905"/>
                  <a:pt x="2366840" y="475050"/>
                </a:cubicBezTo>
                <a:cubicBezTo>
                  <a:pt x="2391707" y="482195"/>
                  <a:pt x="2414341" y="497872"/>
                  <a:pt x="2434741" y="522080"/>
                </a:cubicBezTo>
                <a:cubicBezTo>
                  <a:pt x="2455142" y="546288"/>
                  <a:pt x="2465955" y="584354"/>
                  <a:pt x="2467180" y="636279"/>
                </a:cubicBezTo>
                <a:cubicBezTo>
                  <a:pt x="2467121" y="656448"/>
                  <a:pt x="2467647" y="684384"/>
                  <a:pt x="2468761" y="720087"/>
                </a:cubicBezTo>
                <a:cubicBezTo>
                  <a:pt x="2469875" y="755790"/>
                  <a:pt x="2471937" y="790410"/>
                  <a:pt x="2474947" y="823945"/>
                </a:cubicBezTo>
                <a:cubicBezTo>
                  <a:pt x="2477958" y="857481"/>
                  <a:pt x="2482278" y="881082"/>
                  <a:pt x="2487907" y="894749"/>
                </a:cubicBezTo>
                <a:lnTo>
                  <a:pt x="2307601" y="894749"/>
                </a:lnTo>
                <a:cubicBezTo>
                  <a:pt x="2296127" y="867749"/>
                  <a:pt x="2289832" y="839758"/>
                  <a:pt x="2288717" y="810777"/>
                </a:cubicBezTo>
                <a:cubicBezTo>
                  <a:pt x="2287602" y="781795"/>
                  <a:pt x="2287400" y="752890"/>
                  <a:pt x="2288111" y="724061"/>
                </a:cubicBezTo>
                <a:cubicBezTo>
                  <a:pt x="2289104" y="688659"/>
                  <a:pt x="2288199" y="656373"/>
                  <a:pt x="2285395" y="627202"/>
                </a:cubicBezTo>
                <a:cubicBezTo>
                  <a:pt x="2282591" y="598032"/>
                  <a:pt x="2271924" y="574687"/>
                  <a:pt x="2253395" y="557166"/>
                </a:cubicBezTo>
                <a:cubicBezTo>
                  <a:pt x="2234865" y="539646"/>
                  <a:pt x="2202509" y="530660"/>
                  <a:pt x="2156326" y="530208"/>
                </a:cubicBezTo>
                <a:lnTo>
                  <a:pt x="2108736" y="530208"/>
                </a:lnTo>
                <a:lnTo>
                  <a:pt x="2108736" y="894749"/>
                </a:lnTo>
                <a:lnTo>
                  <a:pt x="1924789" y="894749"/>
                </a:lnTo>
                <a:close/>
                <a:moveTo>
                  <a:pt x="680672" y="14639"/>
                </a:moveTo>
                <a:lnTo>
                  <a:pt x="1160884" y="14639"/>
                </a:lnTo>
                <a:lnTo>
                  <a:pt x="1160884" y="149818"/>
                </a:lnTo>
                <a:lnTo>
                  <a:pt x="864619" y="149818"/>
                </a:lnTo>
                <a:lnTo>
                  <a:pt x="864619" y="366988"/>
                </a:lnTo>
                <a:lnTo>
                  <a:pt x="1137719" y="366988"/>
                </a:lnTo>
                <a:lnTo>
                  <a:pt x="1137719" y="502167"/>
                </a:lnTo>
                <a:lnTo>
                  <a:pt x="864619" y="502167"/>
                </a:lnTo>
                <a:lnTo>
                  <a:pt x="864619" y="759570"/>
                </a:lnTo>
                <a:lnTo>
                  <a:pt x="1170638" y="759570"/>
                </a:lnTo>
                <a:lnTo>
                  <a:pt x="1170638" y="894749"/>
                </a:lnTo>
                <a:lnTo>
                  <a:pt x="680672" y="894749"/>
                </a:lnTo>
                <a:close/>
                <a:moveTo>
                  <a:pt x="4303078" y="9"/>
                </a:moveTo>
                <a:cubicBezTo>
                  <a:pt x="4392905" y="-477"/>
                  <a:pt x="4459486" y="20588"/>
                  <a:pt x="4502822" y="63205"/>
                </a:cubicBezTo>
                <a:cubicBezTo>
                  <a:pt x="4546159" y="105822"/>
                  <a:pt x="4564893" y="172906"/>
                  <a:pt x="4559023" y="264458"/>
                </a:cubicBezTo>
                <a:lnTo>
                  <a:pt x="4379953" y="264458"/>
                </a:lnTo>
                <a:cubicBezTo>
                  <a:pt x="4381046" y="230109"/>
                  <a:pt x="4376114" y="199723"/>
                  <a:pt x="4365157" y="173299"/>
                </a:cubicBezTo>
                <a:cubicBezTo>
                  <a:pt x="4354200" y="146876"/>
                  <a:pt x="4330660" y="132953"/>
                  <a:pt x="4294535" y="131530"/>
                </a:cubicBezTo>
                <a:cubicBezTo>
                  <a:pt x="4264411" y="131632"/>
                  <a:pt x="4241074" y="139661"/>
                  <a:pt x="4224526" y="155617"/>
                </a:cubicBezTo>
                <a:cubicBezTo>
                  <a:pt x="4207977" y="171573"/>
                  <a:pt x="4199588" y="194845"/>
                  <a:pt x="4199359" y="225434"/>
                </a:cubicBezTo>
                <a:cubicBezTo>
                  <a:pt x="4201289" y="265969"/>
                  <a:pt x="4220594" y="298844"/>
                  <a:pt x="4257271" y="324060"/>
                </a:cubicBezTo>
                <a:cubicBezTo>
                  <a:pt x="4293948" y="349275"/>
                  <a:pt x="4336417" y="374223"/>
                  <a:pt x="4384677" y="398905"/>
                </a:cubicBezTo>
                <a:cubicBezTo>
                  <a:pt x="4432937" y="423587"/>
                  <a:pt x="4475406" y="455395"/>
                  <a:pt x="4512084" y="494329"/>
                </a:cubicBezTo>
                <a:cubicBezTo>
                  <a:pt x="4548761" y="533264"/>
                  <a:pt x="4568065" y="586718"/>
                  <a:pt x="4569996" y="654691"/>
                </a:cubicBezTo>
                <a:cubicBezTo>
                  <a:pt x="4568801" y="729581"/>
                  <a:pt x="4552647" y="785353"/>
                  <a:pt x="4521531" y="822009"/>
                </a:cubicBezTo>
                <a:cubicBezTo>
                  <a:pt x="4490416" y="858664"/>
                  <a:pt x="4451507" y="882659"/>
                  <a:pt x="4404805" y="893993"/>
                </a:cubicBezTo>
                <a:cubicBezTo>
                  <a:pt x="4358102" y="905327"/>
                  <a:pt x="4310773" y="910455"/>
                  <a:pt x="4262817" y="909379"/>
                </a:cubicBezTo>
                <a:cubicBezTo>
                  <a:pt x="4187662" y="908667"/>
                  <a:pt x="4130633" y="895208"/>
                  <a:pt x="4091731" y="869003"/>
                </a:cubicBezTo>
                <a:cubicBezTo>
                  <a:pt x="4052828" y="842799"/>
                  <a:pt x="4027129" y="808125"/>
                  <a:pt x="4014635" y="764984"/>
                </a:cubicBezTo>
                <a:cubicBezTo>
                  <a:pt x="4002141" y="721842"/>
                  <a:pt x="3997930" y="674509"/>
                  <a:pt x="4002001" y="622984"/>
                </a:cubicBezTo>
                <a:lnTo>
                  <a:pt x="4185947" y="622984"/>
                </a:lnTo>
                <a:cubicBezTo>
                  <a:pt x="4183991" y="666250"/>
                  <a:pt x="4188820" y="702581"/>
                  <a:pt x="4200436" y="731975"/>
                </a:cubicBezTo>
                <a:cubicBezTo>
                  <a:pt x="4212052" y="761370"/>
                  <a:pt x="4242199" y="776664"/>
                  <a:pt x="4290874" y="777858"/>
                </a:cubicBezTo>
                <a:cubicBezTo>
                  <a:pt x="4321964" y="777426"/>
                  <a:pt x="4345199" y="768229"/>
                  <a:pt x="4360579" y="750267"/>
                </a:cubicBezTo>
                <a:cubicBezTo>
                  <a:pt x="4375959" y="732306"/>
                  <a:pt x="4383636" y="708170"/>
                  <a:pt x="4383610" y="677861"/>
                </a:cubicBezTo>
                <a:cubicBezTo>
                  <a:pt x="4381680" y="639273"/>
                  <a:pt x="4362376" y="606848"/>
                  <a:pt x="4325699" y="580588"/>
                </a:cubicBezTo>
                <a:cubicBezTo>
                  <a:pt x="4289021" y="554328"/>
                  <a:pt x="4246552" y="527963"/>
                  <a:pt x="4198292" y="501494"/>
                </a:cubicBezTo>
                <a:cubicBezTo>
                  <a:pt x="4150032" y="475024"/>
                  <a:pt x="4107563" y="442181"/>
                  <a:pt x="4070886" y="402964"/>
                </a:cubicBezTo>
                <a:cubicBezTo>
                  <a:pt x="4034208" y="363747"/>
                  <a:pt x="4014904" y="311887"/>
                  <a:pt x="4012974" y="247385"/>
                </a:cubicBezTo>
                <a:cubicBezTo>
                  <a:pt x="4011041" y="176801"/>
                  <a:pt x="4031352" y="118350"/>
                  <a:pt x="4073905" y="72031"/>
                </a:cubicBezTo>
                <a:cubicBezTo>
                  <a:pt x="4116459" y="25713"/>
                  <a:pt x="4192849" y="1705"/>
                  <a:pt x="4303078" y="9"/>
                </a:cubicBezTo>
                <a:close/>
                <a:moveTo>
                  <a:pt x="1566208" y="9"/>
                </a:moveTo>
                <a:cubicBezTo>
                  <a:pt x="1659458" y="384"/>
                  <a:pt x="1726495" y="25511"/>
                  <a:pt x="1767317" y="75388"/>
                </a:cubicBezTo>
                <a:cubicBezTo>
                  <a:pt x="1808140" y="125265"/>
                  <a:pt x="1826417" y="197637"/>
                  <a:pt x="1822147" y="292506"/>
                </a:cubicBezTo>
                <a:lnTo>
                  <a:pt x="1641858" y="292506"/>
                </a:lnTo>
                <a:cubicBezTo>
                  <a:pt x="1642138" y="234580"/>
                  <a:pt x="1636393" y="193117"/>
                  <a:pt x="1624623" y="168116"/>
                </a:cubicBezTo>
                <a:cubicBezTo>
                  <a:pt x="1612854" y="143116"/>
                  <a:pt x="1593381" y="130920"/>
                  <a:pt x="1566205" y="131530"/>
                </a:cubicBezTo>
                <a:cubicBezTo>
                  <a:pt x="1515951" y="130895"/>
                  <a:pt x="1483465" y="156555"/>
                  <a:pt x="1468747" y="208512"/>
                </a:cubicBezTo>
                <a:cubicBezTo>
                  <a:pt x="1454029" y="260468"/>
                  <a:pt x="1447471" y="342529"/>
                  <a:pt x="1449073" y="454696"/>
                </a:cubicBezTo>
                <a:cubicBezTo>
                  <a:pt x="1447471" y="566863"/>
                  <a:pt x="1454029" y="648924"/>
                  <a:pt x="1468747" y="700879"/>
                </a:cubicBezTo>
                <a:cubicBezTo>
                  <a:pt x="1483465" y="752833"/>
                  <a:pt x="1515951" y="778493"/>
                  <a:pt x="1566205" y="777858"/>
                </a:cubicBezTo>
                <a:cubicBezTo>
                  <a:pt x="1594086" y="776932"/>
                  <a:pt x="1613834" y="766589"/>
                  <a:pt x="1625448" y="746829"/>
                </a:cubicBezTo>
                <a:cubicBezTo>
                  <a:pt x="1637061" y="727069"/>
                  <a:pt x="1644066" y="703447"/>
                  <a:pt x="1646461" y="675964"/>
                </a:cubicBezTo>
                <a:cubicBezTo>
                  <a:pt x="1648857" y="648481"/>
                  <a:pt x="1650167" y="622691"/>
                  <a:pt x="1650393" y="598595"/>
                </a:cubicBezTo>
                <a:lnTo>
                  <a:pt x="1831901" y="598595"/>
                </a:lnTo>
                <a:cubicBezTo>
                  <a:pt x="1831574" y="714480"/>
                  <a:pt x="1808778" y="795688"/>
                  <a:pt x="1763514" y="842218"/>
                </a:cubicBezTo>
                <a:cubicBezTo>
                  <a:pt x="1718250" y="888748"/>
                  <a:pt x="1652480" y="911135"/>
                  <a:pt x="1566205" y="909379"/>
                </a:cubicBezTo>
                <a:cubicBezTo>
                  <a:pt x="1466906" y="908034"/>
                  <a:pt x="1395711" y="885813"/>
                  <a:pt x="1352618" y="842717"/>
                </a:cubicBezTo>
                <a:cubicBezTo>
                  <a:pt x="1309527" y="799620"/>
                  <a:pt x="1283297" y="743719"/>
                  <a:pt x="1273929" y="675013"/>
                </a:cubicBezTo>
                <a:cubicBezTo>
                  <a:pt x="1264561" y="606308"/>
                  <a:pt x="1260814" y="532869"/>
                  <a:pt x="1262687" y="454696"/>
                </a:cubicBezTo>
                <a:cubicBezTo>
                  <a:pt x="1260814" y="375756"/>
                  <a:pt x="1264561" y="301955"/>
                  <a:pt x="1273929" y="233294"/>
                </a:cubicBezTo>
                <a:cubicBezTo>
                  <a:pt x="1283297" y="164633"/>
                  <a:pt x="1309527" y="108912"/>
                  <a:pt x="1352619" y="66131"/>
                </a:cubicBezTo>
                <a:cubicBezTo>
                  <a:pt x="1395712" y="23349"/>
                  <a:pt x="1466909" y="1309"/>
                  <a:pt x="1566208" y="9"/>
                </a:cubicBezTo>
                <a:close/>
                <a:moveTo>
                  <a:pt x="302578" y="9"/>
                </a:moveTo>
                <a:cubicBezTo>
                  <a:pt x="392405" y="-477"/>
                  <a:pt x="458986" y="20588"/>
                  <a:pt x="502323" y="63205"/>
                </a:cubicBezTo>
                <a:cubicBezTo>
                  <a:pt x="545659" y="105822"/>
                  <a:pt x="564393" y="172906"/>
                  <a:pt x="558523" y="264458"/>
                </a:cubicBezTo>
                <a:lnTo>
                  <a:pt x="379453" y="264458"/>
                </a:lnTo>
                <a:cubicBezTo>
                  <a:pt x="380546" y="230109"/>
                  <a:pt x="375614" y="199723"/>
                  <a:pt x="364657" y="173299"/>
                </a:cubicBezTo>
                <a:cubicBezTo>
                  <a:pt x="353700" y="146876"/>
                  <a:pt x="330159" y="132953"/>
                  <a:pt x="294035" y="131530"/>
                </a:cubicBezTo>
                <a:cubicBezTo>
                  <a:pt x="263911" y="131632"/>
                  <a:pt x="240575" y="139661"/>
                  <a:pt x="224026" y="155617"/>
                </a:cubicBezTo>
                <a:cubicBezTo>
                  <a:pt x="207477" y="171573"/>
                  <a:pt x="199088" y="194845"/>
                  <a:pt x="198859" y="225434"/>
                </a:cubicBezTo>
                <a:cubicBezTo>
                  <a:pt x="200789" y="265969"/>
                  <a:pt x="220094" y="298844"/>
                  <a:pt x="256771" y="324060"/>
                </a:cubicBezTo>
                <a:cubicBezTo>
                  <a:pt x="293449" y="349275"/>
                  <a:pt x="335918" y="374223"/>
                  <a:pt x="384177" y="398905"/>
                </a:cubicBezTo>
                <a:cubicBezTo>
                  <a:pt x="432437" y="423587"/>
                  <a:pt x="474906" y="455395"/>
                  <a:pt x="511584" y="494329"/>
                </a:cubicBezTo>
                <a:cubicBezTo>
                  <a:pt x="548262" y="533264"/>
                  <a:pt x="567565" y="586718"/>
                  <a:pt x="569496" y="654691"/>
                </a:cubicBezTo>
                <a:cubicBezTo>
                  <a:pt x="568301" y="729581"/>
                  <a:pt x="552146" y="785353"/>
                  <a:pt x="521031" y="822009"/>
                </a:cubicBezTo>
                <a:cubicBezTo>
                  <a:pt x="489916" y="858664"/>
                  <a:pt x="451007" y="882659"/>
                  <a:pt x="404305" y="893993"/>
                </a:cubicBezTo>
                <a:cubicBezTo>
                  <a:pt x="357602" y="905327"/>
                  <a:pt x="310273" y="910455"/>
                  <a:pt x="262317" y="909379"/>
                </a:cubicBezTo>
                <a:cubicBezTo>
                  <a:pt x="187162" y="908667"/>
                  <a:pt x="130134" y="895208"/>
                  <a:pt x="91231" y="869003"/>
                </a:cubicBezTo>
                <a:cubicBezTo>
                  <a:pt x="52328" y="842799"/>
                  <a:pt x="26629" y="808125"/>
                  <a:pt x="14135" y="764984"/>
                </a:cubicBezTo>
                <a:cubicBezTo>
                  <a:pt x="1641" y="721842"/>
                  <a:pt x="-2570" y="674509"/>
                  <a:pt x="1501" y="622984"/>
                </a:cubicBezTo>
                <a:lnTo>
                  <a:pt x="185448" y="622984"/>
                </a:lnTo>
                <a:cubicBezTo>
                  <a:pt x="183491" y="666250"/>
                  <a:pt x="188320" y="702581"/>
                  <a:pt x="199936" y="731975"/>
                </a:cubicBezTo>
                <a:cubicBezTo>
                  <a:pt x="211553" y="761370"/>
                  <a:pt x="241698" y="776664"/>
                  <a:pt x="290375" y="777858"/>
                </a:cubicBezTo>
                <a:cubicBezTo>
                  <a:pt x="321464" y="777426"/>
                  <a:pt x="344699" y="768229"/>
                  <a:pt x="360079" y="750267"/>
                </a:cubicBezTo>
                <a:cubicBezTo>
                  <a:pt x="375459" y="732306"/>
                  <a:pt x="383136" y="708170"/>
                  <a:pt x="383111" y="677861"/>
                </a:cubicBezTo>
                <a:cubicBezTo>
                  <a:pt x="381180" y="639273"/>
                  <a:pt x="361876" y="606848"/>
                  <a:pt x="325199" y="580588"/>
                </a:cubicBezTo>
                <a:cubicBezTo>
                  <a:pt x="288521" y="554328"/>
                  <a:pt x="246052" y="527963"/>
                  <a:pt x="197792" y="501494"/>
                </a:cubicBezTo>
                <a:cubicBezTo>
                  <a:pt x="149532" y="475024"/>
                  <a:pt x="107063" y="442181"/>
                  <a:pt x="70386" y="402964"/>
                </a:cubicBezTo>
                <a:cubicBezTo>
                  <a:pt x="33708" y="363747"/>
                  <a:pt x="14404" y="311887"/>
                  <a:pt x="12474" y="247385"/>
                </a:cubicBezTo>
                <a:cubicBezTo>
                  <a:pt x="10541" y="176801"/>
                  <a:pt x="30852" y="118350"/>
                  <a:pt x="73405" y="72031"/>
                </a:cubicBezTo>
                <a:cubicBezTo>
                  <a:pt x="115959" y="25713"/>
                  <a:pt x="192350" y="1705"/>
                  <a:pt x="302578" y="9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127000">
              <a:srgbClr val="518EB7">
                <a:alpha val="15000"/>
              </a:srgbClr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9600">
                <a:ln>
                  <a:solidFill>
                    <a:schemeClr val="bg1"/>
                  </a:solidFill>
                </a:ln>
                <a:noFill/>
                <a:effectLst>
                  <a:glow rad="38100">
                    <a:srgbClr val="518EB7">
                      <a:alpha val="40000"/>
                    </a:srgbClr>
                  </a:glow>
                </a:effectLst>
                <a:latin typeface="Univers LT Std 47 Cn Lt" panose="020B0706030502040204" pitchFamily="34" charset="0"/>
              </a:defRPr>
            </a:lvl1pPr>
          </a:lstStyle>
          <a:p>
            <a:endParaRPr lang="en-GB" spc="-150" dirty="0">
              <a:solidFill>
                <a:schemeClr val="bg1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6594F-A177-4E7B-8981-74F7C13E43D7}"/>
              </a:ext>
            </a:extLst>
          </p:cNvPr>
          <p:cNvSpPr txBox="1"/>
          <p:nvPr/>
        </p:nvSpPr>
        <p:spPr>
          <a:xfrm>
            <a:off x="3171825" y="7170029"/>
            <a:ext cx="6096000" cy="4001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algn="ctr">
              <a:defRPr sz="9600">
                <a:solidFill>
                  <a:schemeClr val="bg1"/>
                </a:solidFill>
                <a:latin typeface="Univers LT Std 47 Cn Lt" panose="020B0706030502040204" pitchFamily="34" charset="0"/>
              </a:defRPr>
            </a:lvl1pPr>
          </a:lstStyle>
          <a:p>
            <a:r>
              <a:rPr lang="en-GB" sz="2000" spc="300" dirty="0">
                <a:effectLst>
                  <a:glow rad="127000">
                    <a:srgbClr val="518EB7">
                      <a:alpha val="25000"/>
                    </a:srgbClr>
                  </a:glow>
                </a:effectLst>
                <a:latin typeface="Arial Narrow" panose="020B0606020202030204" pitchFamily="34" charset="0"/>
              </a:rPr>
              <a:t>MISSION CODENAME -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B718B8-84EC-495A-B00F-DC6E33FC82F5}"/>
              </a:ext>
            </a:extLst>
          </p:cNvPr>
          <p:cNvSpPr txBox="1"/>
          <p:nvPr/>
        </p:nvSpPr>
        <p:spPr>
          <a:xfrm>
            <a:off x="2411894" y="2836281"/>
            <a:ext cx="7368212" cy="909518"/>
          </a:xfrm>
          <a:custGeom>
            <a:avLst/>
            <a:gdLst/>
            <a:ahLst/>
            <a:cxnLst/>
            <a:rect l="l" t="t" r="r" b="b"/>
            <a:pathLst>
              <a:path w="7368212" h="909518">
                <a:moveTo>
                  <a:pt x="6995214" y="183955"/>
                </a:moveTo>
                <a:lnTo>
                  <a:pt x="6911107" y="564498"/>
                </a:lnTo>
                <a:lnTo>
                  <a:pt x="7086635" y="564498"/>
                </a:lnTo>
                <a:lnTo>
                  <a:pt x="6997652" y="183955"/>
                </a:lnTo>
                <a:close/>
                <a:moveTo>
                  <a:pt x="4966389" y="183955"/>
                </a:moveTo>
                <a:lnTo>
                  <a:pt x="4882282" y="564498"/>
                </a:lnTo>
                <a:lnTo>
                  <a:pt x="5057810" y="564498"/>
                </a:lnTo>
                <a:lnTo>
                  <a:pt x="4968827" y="183955"/>
                </a:lnTo>
                <a:close/>
                <a:moveTo>
                  <a:pt x="2108736" y="149818"/>
                </a:moveTo>
                <a:lnTo>
                  <a:pt x="2108736" y="395029"/>
                </a:lnTo>
                <a:lnTo>
                  <a:pt x="2190493" y="395029"/>
                </a:lnTo>
                <a:cubicBezTo>
                  <a:pt x="2226440" y="393149"/>
                  <a:pt x="2251252" y="378611"/>
                  <a:pt x="2264929" y="351416"/>
                </a:cubicBezTo>
                <a:cubicBezTo>
                  <a:pt x="2278606" y="324221"/>
                  <a:pt x="2285114" y="295653"/>
                  <a:pt x="2284453" y="265713"/>
                </a:cubicBezTo>
                <a:cubicBezTo>
                  <a:pt x="2284199" y="224057"/>
                  <a:pt x="2275860" y="194219"/>
                  <a:pt x="2259438" y="176199"/>
                </a:cubicBezTo>
                <a:cubicBezTo>
                  <a:pt x="2243015" y="158179"/>
                  <a:pt x="2220034" y="149386"/>
                  <a:pt x="2190493" y="149818"/>
                </a:cubicBezTo>
                <a:close/>
                <a:moveTo>
                  <a:pt x="6886729" y="14639"/>
                </a:moveTo>
                <a:lnTo>
                  <a:pt x="7129297" y="14639"/>
                </a:lnTo>
                <a:lnTo>
                  <a:pt x="7368212" y="894749"/>
                </a:lnTo>
                <a:lnTo>
                  <a:pt x="7174398" y="894749"/>
                </a:lnTo>
                <a:lnTo>
                  <a:pt x="7125641" y="699677"/>
                </a:lnTo>
                <a:lnTo>
                  <a:pt x="6874539" y="699677"/>
                </a:lnTo>
                <a:lnTo>
                  <a:pt x="6824563" y="894749"/>
                </a:lnTo>
                <a:lnTo>
                  <a:pt x="6642941" y="894749"/>
                </a:lnTo>
                <a:close/>
                <a:moveTo>
                  <a:pt x="6126152" y="14639"/>
                </a:moveTo>
                <a:lnTo>
                  <a:pt x="6719750" y="14639"/>
                </a:lnTo>
                <a:lnTo>
                  <a:pt x="6719750" y="160791"/>
                </a:lnTo>
                <a:lnTo>
                  <a:pt x="6514924" y="160791"/>
                </a:lnTo>
                <a:lnTo>
                  <a:pt x="6514924" y="894749"/>
                </a:lnTo>
                <a:lnTo>
                  <a:pt x="6330978" y="894749"/>
                </a:lnTo>
                <a:lnTo>
                  <a:pt x="6330978" y="160791"/>
                </a:lnTo>
                <a:lnTo>
                  <a:pt x="6126152" y="160791"/>
                </a:lnTo>
                <a:close/>
                <a:moveTo>
                  <a:pt x="5406291" y="14639"/>
                </a:moveTo>
                <a:lnTo>
                  <a:pt x="5654893" y="14639"/>
                </a:lnTo>
                <a:lnTo>
                  <a:pt x="5889093" y="624132"/>
                </a:lnTo>
                <a:lnTo>
                  <a:pt x="5891532" y="624132"/>
                </a:lnTo>
                <a:lnTo>
                  <a:pt x="5891532" y="14639"/>
                </a:lnTo>
                <a:lnTo>
                  <a:pt x="6063287" y="14639"/>
                </a:lnTo>
                <a:lnTo>
                  <a:pt x="6063287" y="894749"/>
                </a:lnTo>
                <a:lnTo>
                  <a:pt x="5820785" y="894749"/>
                </a:lnTo>
                <a:lnTo>
                  <a:pt x="5580485" y="251119"/>
                </a:lnTo>
                <a:lnTo>
                  <a:pt x="5578046" y="251119"/>
                </a:lnTo>
                <a:lnTo>
                  <a:pt x="5578046" y="894749"/>
                </a:lnTo>
                <a:lnTo>
                  <a:pt x="5406291" y="894749"/>
                </a:lnTo>
                <a:close/>
                <a:moveTo>
                  <a:pt x="4857904" y="14639"/>
                </a:moveTo>
                <a:lnTo>
                  <a:pt x="5100472" y="14639"/>
                </a:lnTo>
                <a:lnTo>
                  <a:pt x="5339388" y="894749"/>
                </a:lnTo>
                <a:lnTo>
                  <a:pt x="5145573" y="894749"/>
                </a:lnTo>
                <a:lnTo>
                  <a:pt x="5096816" y="699677"/>
                </a:lnTo>
                <a:lnTo>
                  <a:pt x="4845714" y="699677"/>
                </a:lnTo>
                <a:lnTo>
                  <a:pt x="4795738" y="894749"/>
                </a:lnTo>
                <a:lnTo>
                  <a:pt x="4614116" y="894749"/>
                </a:lnTo>
                <a:close/>
                <a:moveTo>
                  <a:pt x="3106727" y="14639"/>
                </a:moveTo>
                <a:lnTo>
                  <a:pt x="3700325" y="14639"/>
                </a:lnTo>
                <a:lnTo>
                  <a:pt x="3700325" y="160791"/>
                </a:lnTo>
                <a:lnTo>
                  <a:pt x="3495500" y="160791"/>
                </a:lnTo>
                <a:lnTo>
                  <a:pt x="3495500" y="894749"/>
                </a:lnTo>
                <a:lnTo>
                  <a:pt x="3311553" y="894749"/>
                </a:lnTo>
                <a:lnTo>
                  <a:pt x="3311553" y="160791"/>
                </a:lnTo>
                <a:lnTo>
                  <a:pt x="3106727" y="160791"/>
                </a:lnTo>
                <a:close/>
                <a:moveTo>
                  <a:pt x="2585671" y="14639"/>
                </a:moveTo>
                <a:lnTo>
                  <a:pt x="3065884" y="14639"/>
                </a:lnTo>
                <a:lnTo>
                  <a:pt x="3065884" y="149818"/>
                </a:lnTo>
                <a:lnTo>
                  <a:pt x="2769619" y="149818"/>
                </a:lnTo>
                <a:lnTo>
                  <a:pt x="2769619" y="366988"/>
                </a:lnTo>
                <a:lnTo>
                  <a:pt x="3042719" y="366988"/>
                </a:lnTo>
                <a:lnTo>
                  <a:pt x="3042719" y="502167"/>
                </a:lnTo>
                <a:lnTo>
                  <a:pt x="2769619" y="502167"/>
                </a:lnTo>
                <a:lnTo>
                  <a:pt x="2769619" y="759570"/>
                </a:lnTo>
                <a:lnTo>
                  <a:pt x="3075638" y="759570"/>
                </a:lnTo>
                <a:lnTo>
                  <a:pt x="3075638" y="894749"/>
                </a:lnTo>
                <a:lnTo>
                  <a:pt x="2585671" y="894749"/>
                </a:lnTo>
                <a:close/>
                <a:moveTo>
                  <a:pt x="1924789" y="14639"/>
                </a:moveTo>
                <a:lnTo>
                  <a:pt x="2264929" y="14639"/>
                </a:lnTo>
                <a:cubicBezTo>
                  <a:pt x="2328418" y="14864"/>
                  <a:pt x="2378425" y="34508"/>
                  <a:pt x="2414949" y="73572"/>
                </a:cubicBezTo>
                <a:cubicBezTo>
                  <a:pt x="2451473" y="112636"/>
                  <a:pt x="2470103" y="169770"/>
                  <a:pt x="2470838" y="244974"/>
                </a:cubicBezTo>
                <a:cubicBezTo>
                  <a:pt x="2471498" y="301852"/>
                  <a:pt x="2459214" y="349416"/>
                  <a:pt x="2433987" y="387665"/>
                </a:cubicBezTo>
                <a:cubicBezTo>
                  <a:pt x="2408761" y="425914"/>
                  <a:pt x="2366632" y="450290"/>
                  <a:pt x="2307601" y="460792"/>
                </a:cubicBezTo>
                <a:lnTo>
                  <a:pt x="2307601" y="463228"/>
                </a:lnTo>
                <a:cubicBezTo>
                  <a:pt x="2322227" y="463964"/>
                  <a:pt x="2341973" y="467904"/>
                  <a:pt x="2366840" y="475050"/>
                </a:cubicBezTo>
                <a:cubicBezTo>
                  <a:pt x="2391707" y="482195"/>
                  <a:pt x="2414341" y="497872"/>
                  <a:pt x="2434741" y="522080"/>
                </a:cubicBezTo>
                <a:cubicBezTo>
                  <a:pt x="2455142" y="546288"/>
                  <a:pt x="2465955" y="584354"/>
                  <a:pt x="2467180" y="636279"/>
                </a:cubicBezTo>
                <a:cubicBezTo>
                  <a:pt x="2467121" y="656448"/>
                  <a:pt x="2467647" y="684384"/>
                  <a:pt x="2468761" y="720087"/>
                </a:cubicBezTo>
                <a:cubicBezTo>
                  <a:pt x="2469875" y="755790"/>
                  <a:pt x="2471937" y="790410"/>
                  <a:pt x="2474947" y="823945"/>
                </a:cubicBezTo>
                <a:cubicBezTo>
                  <a:pt x="2477958" y="857481"/>
                  <a:pt x="2482278" y="881082"/>
                  <a:pt x="2487907" y="894749"/>
                </a:cubicBezTo>
                <a:lnTo>
                  <a:pt x="2307601" y="894749"/>
                </a:lnTo>
                <a:cubicBezTo>
                  <a:pt x="2296127" y="867749"/>
                  <a:pt x="2289832" y="839758"/>
                  <a:pt x="2288717" y="810777"/>
                </a:cubicBezTo>
                <a:cubicBezTo>
                  <a:pt x="2287602" y="781795"/>
                  <a:pt x="2287400" y="752890"/>
                  <a:pt x="2288111" y="724061"/>
                </a:cubicBezTo>
                <a:cubicBezTo>
                  <a:pt x="2289104" y="688659"/>
                  <a:pt x="2288199" y="656373"/>
                  <a:pt x="2285395" y="627202"/>
                </a:cubicBezTo>
                <a:cubicBezTo>
                  <a:pt x="2282591" y="598032"/>
                  <a:pt x="2271924" y="574686"/>
                  <a:pt x="2253395" y="557166"/>
                </a:cubicBezTo>
                <a:cubicBezTo>
                  <a:pt x="2234865" y="539646"/>
                  <a:pt x="2202509" y="530660"/>
                  <a:pt x="2156326" y="530208"/>
                </a:cubicBezTo>
                <a:lnTo>
                  <a:pt x="2108736" y="530208"/>
                </a:lnTo>
                <a:lnTo>
                  <a:pt x="2108736" y="894749"/>
                </a:lnTo>
                <a:lnTo>
                  <a:pt x="1924789" y="894749"/>
                </a:lnTo>
                <a:close/>
                <a:moveTo>
                  <a:pt x="680672" y="14639"/>
                </a:moveTo>
                <a:lnTo>
                  <a:pt x="1160884" y="14639"/>
                </a:lnTo>
                <a:lnTo>
                  <a:pt x="1160884" y="149818"/>
                </a:lnTo>
                <a:lnTo>
                  <a:pt x="864619" y="149818"/>
                </a:lnTo>
                <a:lnTo>
                  <a:pt x="864619" y="366988"/>
                </a:lnTo>
                <a:lnTo>
                  <a:pt x="1137719" y="366988"/>
                </a:lnTo>
                <a:lnTo>
                  <a:pt x="1137719" y="502167"/>
                </a:lnTo>
                <a:lnTo>
                  <a:pt x="864619" y="502167"/>
                </a:lnTo>
                <a:lnTo>
                  <a:pt x="864619" y="759570"/>
                </a:lnTo>
                <a:lnTo>
                  <a:pt x="1170638" y="759570"/>
                </a:lnTo>
                <a:lnTo>
                  <a:pt x="1170638" y="894749"/>
                </a:lnTo>
                <a:lnTo>
                  <a:pt x="680672" y="894749"/>
                </a:lnTo>
                <a:close/>
                <a:moveTo>
                  <a:pt x="4303078" y="9"/>
                </a:moveTo>
                <a:cubicBezTo>
                  <a:pt x="4392905" y="-477"/>
                  <a:pt x="4459486" y="20588"/>
                  <a:pt x="4502822" y="63205"/>
                </a:cubicBezTo>
                <a:cubicBezTo>
                  <a:pt x="4546159" y="105822"/>
                  <a:pt x="4564893" y="172906"/>
                  <a:pt x="4559023" y="264457"/>
                </a:cubicBezTo>
                <a:lnTo>
                  <a:pt x="4379953" y="264457"/>
                </a:lnTo>
                <a:cubicBezTo>
                  <a:pt x="4381046" y="230109"/>
                  <a:pt x="4376114" y="199723"/>
                  <a:pt x="4365157" y="173299"/>
                </a:cubicBezTo>
                <a:cubicBezTo>
                  <a:pt x="4354200" y="146876"/>
                  <a:pt x="4330660" y="132953"/>
                  <a:pt x="4294535" y="131530"/>
                </a:cubicBezTo>
                <a:cubicBezTo>
                  <a:pt x="4264411" y="131632"/>
                  <a:pt x="4241074" y="139661"/>
                  <a:pt x="4224526" y="155617"/>
                </a:cubicBezTo>
                <a:cubicBezTo>
                  <a:pt x="4207977" y="171573"/>
                  <a:pt x="4199588" y="194845"/>
                  <a:pt x="4199359" y="225434"/>
                </a:cubicBezTo>
                <a:cubicBezTo>
                  <a:pt x="4201289" y="265969"/>
                  <a:pt x="4220594" y="298844"/>
                  <a:pt x="4257271" y="324060"/>
                </a:cubicBezTo>
                <a:cubicBezTo>
                  <a:pt x="4293948" y="349275"/>
                  <a:pt x="4336417" y="374223"/>
                  <a:pt x="4384677" y="398905"/>
                </a:cubicBezTo>
                <a:cubicBezTo>
                  <a:pt x="4432937" y="423587"/>
                  <a:pt x="4475406" y="455395"/>
                  <a:pt x="4512084" y="494329"/>
                </a:cubicBezTo>
                <a:cubicBezTo>
                  <a:pt x="4548761" y="533264"/>
                  <a:pt x="4568065" y="586718"/>
                  <a:pt x="4569996" y="654691"/>
                </a:cubicBezTo>
                <a:cubicBezTo>
                  <a:pt x="4568801" y="729580"/>
                  <a:pt x="4552647" y="785353"/>
                  <a:pt x="4521531" y="822009"/>
                </a:cubicBezTo>
                <a:cubicBezTo>
                  <a:pt x="4490416" y="858664"/>
                  <a:pt x="4451507" y="882659"/>
                  <a:pt x="4404805" y="893993"/>
                </a:cubicBezTo>
                <a:cubicBezTo>
                  <a:pt x="4358102" y="905327"/>
                  <a:pt x="4310773" y="910455"/>
                  <a:pt x="4262817" y="909379"/>
                </a:cubicBezTo>
                <a:cubicBezTo>
                  <a:pt x="4187662" y="908667"/>
                  <a:pt x="4130633" y="895208"/>
                  <a:pt x="4091731" y="869003"/>
                </a:cubicBezTo>
                <a:cubicBezTo>
                  <a:pt x="4052828" y="842799"/>
                  <a:pt x="4027129" y="808125"/>
                  <a:pt x="4014635" y="764984"/>
                </a:cubicBezTo>
                <a:cubicBezTo>
                  <a:pt x="4002141" y="721842"/>
                  <a:pt x="3997930" y="674509"/>
                  <a:pt x="4002001" y="622984"/>
                </a:cubicBezTo>
                <a:lnTo>
                  <a:pt x="4185947" y="622984"/>
                </a:lnTo>
                <a:cubicBezTo>
                  <a:pt x="4183991" y="666250"/>
                  <a:pt x="4188820" y="702581"/>
                  <a:pt x="4200436" y="731975"/>
                </a:cubicBezTo>
                <a:cubicBezTo>
                  <a:pt x="4212052" y="761370"/>
                  <a:pt x="4242199" y="776664"/>
                  <a:pt x="4290874" y="777858"/>
                </a:cubicBezTo>
                <a:cubicBezTo>
                  <a:pt x="4321964" y="777426"/>
                  <a:pt x="4345199" y="768229"/>
                  <a:pt x="4360579" y="750267"/>
                </a:cubicBezTo>
                <a:cubicBezTo>
                  <a:pt x="4375959" y="732306"/>
                  <a:pt x="4383636" y="708170"/>
                  <a:pt x="4383610" y="677861"/>
                </a:cubicBezTo>
                <a:cubicBezTo>
                  <a:pt x="4381680" y="639273"/>
                  <a:pt x="4362376" y="606848"/>
                  <a:pt x="4325699" y="580588"/>
                </a:cubicBezTo>
                <a:cubicBezTo>
                  <a:pt x="4289021" y="554328"/>
                  <a:pt x="4246552" y="527963"/>
                  <a:pt x="4198292" y="501494"/>
                </a:cubicBezTo>
                <a:cubicBezTo>
                  <a:pt x="4150032" y="475024"/>
                  <a:pt x="4107563" y="442181"/>
                  <a:pt x="4070886" y="402964"/>
                </a:cubicBezTo>
                <a:cubicBezTo>
                  <a:pt x="4034208" y="363747"/>
                  <a:pt x="4014904" y="311887"/>
                  <a:pt x="4012974" y="247385"/>
                </a:cubicBezTo>
                <a:cubicBezTo>
                  <a:pt x="4011041" y="176801"/>
                  <a:pt x="4031352" y="118349"/>
                  <a:pt x="4073905" y="72031"/>
                </a:cubicBezTo>
                <a:cubicBezTo>
                  <a:pt x="4116459" y="25712"/>
                  <a:pt x="4192849" y="1705"/>
                  <a:pt x="4303078" y="9"/>
                </a:cubicBezTo>
                <a:close/>
                <a:moveTo>
                  <a:pt x="1566208" y="9"/>
                </a:moveTo>
                <a:cubicBezTo>
                  <a:pt x="1659458" y="384"/>
                  <a:pt x="1726495" y="25511"/>
                  <a:pt x="1767317" y="75388"/>
                </a:cubicBezTo>
                <a:cubicBezTo>
                  <a:pt x="1808140" y="125265"/>
                  <a:pt x="1826417" y="197637"/>
                  <a:pt x="1822147" y="292505"/>
                </a:cubicBezTo>
                <a:lnTo>
                  <a:pt x="1641858" y="292505"/>
                </a:lnTo>
                <a:cubicBezTo>
                  <a:pt x="1642138" y="234580"/>
                  <a:pt x="1636393" y="193117"/>
                  <a:pt x="1624623" y="168116"/>
                </a:cubicBezTo>
                <a:cubicBezTo>
                  <a:pt x="1612854" y="143116"/>
                  <a:pt x="1593381" y="130920"/>
                  <a:pt x="1566205" y="131530"/>
                </a:cubicBezTo>
                <a:cubicBezTo>
                  <a:pt x="1515951" y="130895"/>
                  <a:pt x="1483465" y="156555"/>
                  <a:pt x="1468747" y="208512"/>
                </a:cubicBezTo>
                <a:cubicBezTo>
                  <a:pt x="1454029" y="260468"/>
                  <a:pt x="1447471" y="342529"/>
                  <a:pt x="1449073" y="454696"/>
                </a:cubicBezTo>
                <a:cubicBezTo>
                  <a:pt x="1447471" y="566863"/>
                  <a:pt x="1454029" y="648924"/>
                  <a:pt x="1468747" y="700879"/>
                </a:cubicBezTo>
                <a:cubicBezTo>
                  <a:pt x="1483465" y="752833"/>
                  <a:pt x="1515951" y="778493"/>
                  <a:pt x="1566205" y="777858"/>
                </a:cubicBezTo>
                <a:cubicBezTo>
                  <a:pt x="1594086" y="776932"/>
                  <a:pt x="1613834" y="766589"/>
                  <a:pt x="1625448" y="746829"/>
                </a:cubicBezTo>
                <a:cubicBezTo>
                  <a:pt x="1637061" y="727069"/>
                  <a:pt x="1644066" y="703447"/>
                  <a:pt x="1646461" y="675964"/>
                </a:cubicBezTo>
                <a:cubicBezTo>
                  <a:pt x="1648857" y="648480"/>
                  <a:pt x="1650167" y="622691"/>
                  <a:pt x="1650393" y="598595"/>
                </a:cubicBezTo>
                <a:lnTo>
                  <a:pt x="1831901" y="598595"/>
                </a:lnTo>
                <a:cubicBezTo>
                  <a:pt x="1831574" y="714480"/>
                  <a:pt x="1808778" y="795688"/>
                  <a:pt x="1763514" y="842218"/>
                </a:cubicBezTo>
                <a:cubicBezTo>
                  <a:pt x="1718250" y="888748"/>
                  <a:pt x="1652480" y="911135"/>
                  <a:pt x="1566205" y="909379"/>
                </a:cubicBezTo>
                <a:cubicBezTo>
                  <a:pt x="1466906" y="908034"/>
                  <a:pt x="1395711" y="885813"/>
                  <a:pt x="1352618" y="842717"/>
                </a:cubicBezTo>
                <a:cubicBezTo>
                  <a:pt x="1309527" y="799620"/>
                  <a:pt x="1283297" y="743719"/>
                  <a:pt x="1273929" y="675013"/>
                </a:cubicBezTo>
                <a:cubicBezTo>
                  <a:pt x="1264561" y="606308"/>
                  <a:pt x="1260814" y="532869"/>
                  <a:pt x="1262687" y="454696"/>
                </a:cubicBezTo>
                <a:cubicBezTo>
                  <a:pt x="1260814" y="375756"/>
                  <a:pt x="1264561" y="301955"/>
                  <a:pt x="1273929" y="233294"/>
                </a:cubicBezTo>
                <a:cubicBezTo>
                  <a:pt x="1283297" y="164633"/>
                  <a:pt x="1309527" y="108912"/>
                  <a:pt x="1352619" y="66130"/>
                </a:cubicBezTo>
                <a:cubicBezTo>
                  <a:pt x="1395712" y="23349"/>
                  <a:pt x="1466909" y="1309"/>
                  <a:pt x="1566208" y="9"/>
                </a:cubicBezTo>
                <a:close/>
                <a:moveTo>
                  <a:pt x="302578" y="9"/>
                </a:moveTo>
                <a:cubicBezTo>
                  <a:pt x="392405" y="-477"/>
                  <a:pt x="458986" y="20588"/>
                  <a:pt x="502323" y="63205"/>
                </a:cubicBezTo>
                <a:cubicBezTo>
                  <a:pt x="545659" y="105822"/>
                  <a:pt x="564393" y="172906"/>
                  <a:pt x="558523" y="264457"/>
                </a:cubicBezTo>
                <a:lnTo>
                  <a:pt x="379453" y="264457"/>
                </a:lnTo>
                <a:cubicBezTo>
                  <a:pt x="380546" y="230109"/>
                  <a:pt x="375614" y="199723"/>
                  <a:pt x="364657" y="173299"/>
                </a:cubicBezTo>
                <a:cubicBezTo>
                  <a:pt x="353700" y="146876"/>
                  <a:pt x="330159" y="132953"/>
                  <a:pt x="294035" y="131530"/>
                </a:cubicBezTo>
                <a:cubicBezTo>
                  <a:pt x="263911" y="131632"/>
                  <a:pt x="240575" y="139661"/>
                  <a:pt x="224026" y="155617"/>
                </a:cubicBezTo>
                <a:cubicBezTo>
                  <a:pt x="207477" y="171573"/>
                  <a:pt x="199088" y="194845"/>
                  <a:pt x="198859" y="225434"/>
                </a:cubicBezTo>
                <a:cubicBezTo>
                  <a:pt x="200789" y="265969"/>
                  <a:pt x="220094" y="298844"/>
                  <a:pt x="256771" y="324060"/>
                </a:cubicBezTo>
                <a:cubicBezTo>
                  <a:pt x="293449" y="349275"/>
                  <a:pt x="335917" y="374223"/>
                  <a:pt x="384178" y="398905"/>
                </a:cubicBezTo>
                <a:cubicBezTo>
                  <a:pt x="432438" y="423587"/>
                  <a:pt x="474906" y="455395"/>
                  <a:pt x="511584" y="494329"/>
                </a:cubicBezTo>
                <a:cubicBezTo>
                  <a:pt x="548261" y="533264"/>
                  <a:pt x="567565" y="586718"/>
                  <a:pt x="569496" y="654691"/>
                </a:cubicBezTo>
                <a:cubicBezTo>
                  <a:pt x="568301" y="729580"/>
                  <a:pt x="552146" y="785353"/>
                  <a:pt x="521031" y="822009"/>
                </a:cubicBezTo>
                <a:cubicBezTo>
                  <a:pt x="489916" y="858664"/>
                  <a:pt x="451007" y="882659"/>
                  <a:pt x="404305" y="893993"/>
                </a:cubicBezTo>
                <a:cubicBezTo>
                  <a:pt x="357602" y="905327"/>
                  <a:pt x="310273" y="910455"/>
                  <a:pt x="262317" y="909379"/>
                </a:cubicBezTo>
                <a:cubicBezTo>
                  <a:pt x="187163" y="908667"/>
                  <a:pt x="130134" y="895208"/>
                  <a:pt x="91231" y="869003"/>
                </a:cubicBezTo>
                <a:cubicBezTo>
                  <a:pt x="52328" y="842799"/>
                  <a:pt x="26629" y="808125"/>
                  <a:pt x="14135" y="764984"/>
                </a:cubicBezTo>
                <a:cubicBezTo>
                  <a:pt x="1641" y="721842"/>
                  <a:pt x="-2570" y="674509"/>
                  <a:pt x="1501" y="622984"/>
                </a:cubicBezTo>
                <a:lnTo>
                  <a:pt x="185448" y="622984"/>
                </a:lnTo>
                <a:cubicBezTo>
                  <a:pt x="183491" y="666250"/>
                  <a:pt x="188320" y="702581"/>
                  <a:pt x="199936" y="731975"/>
                </a:cubicBezTo>
                <a:cubicBezTo>
                  <a:pt x="211553" y="761370"/>
                  <a:pt x="241698" y="776664"/>
                  <a:pt x="290375" y="777858"/>
                </a:cubicBezTo>
                <a:cubicBezTo>
                  <a:pt x="321464" y="777426"/>
                  <a:pt x="344699" y="768229"/>
                  <a:pt x="360079" y="750267"/>
                </a:cubicBezTo>
                <a:cubicBezTo>
                  <a:pt x="375459" y="732306"/>
                  <a:pt x="383136" y="708170"/>
                  <a:pt x="383111" y="677861"/>
                </a:cubicBezTo>
                <a:cubicBezTo>
                  <a:pt x="381180" y="639273"/>
                  <a:pt x="361876" y="606848"/>
                  <a:pt x="325199" y="580588"/>
                </a:cubicBezTo>
                <a:cubicBezTo>
                  <a:pt x="288521" y="554328"/>
                  <a:pt x="246052" y="527963"/>
                  <a:pt x="197792" y="501494"/>
                </a:cubicBezTo>
                <a:cubicBezTo>
                  <a:pt x="149532" y="475024"/>
                  <a:pt x="107064" y="442181"/>
                  <a:pt x="70386" y="402964"/>
                </a:cubicBezTo>
                <a:cubicBezTo>
                  <a:pt x="33708" y="363747"/>
                  <a:pt x="14404" y="311887"/>
                  <a:pt x="12474" y="247385"/>
                </a:cubicBezTo>
                <a:cubicBezTo>
                  <a:pt x="10541" y="176801"/>
                  <a:pt x="30852" y="118349"/>
                  <a:pt x="73405" y="72031"/>
                </a:cubicBezTo>
                <a:cubicBezTo>
                  <a:pt x="115959" y="25712"/>
                  <a:pt x="192350" y="1705"/>
                  <a:pt x="302578" y="9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9600">
                <a:ln>
                  <a:solidFill>
                    <a:schemeClr val="bg1"/>
                  </a:solidFill>
                </a:ln>
                <a:noFill/>
                <a:effectLst>
                  <a:glow rad="38100">
                    <a:srgbClr val="518EB7">
                      <a:alpha val="40000"/>
                    </a:srgbClr>
                  </a:glow>
                </a:effectLst>
                <a:latin typeface="Univers LT Std 47 Cn Lt" panose="020B0706030502040204" pitchFamily="34" charset="0"/>
              </a:defRPr>
            </a:lvl1pPr>
          </a:lstStyle>
          <a:p>
            <a:endParaRPr lang="en-GB" spc="-150" dirty="0">
              <a:solidFill>
                <a:schemeClr val="bg1"/>
              </a:solidFill>
              <a:effectLst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B5192C-1564-42C8-B3AC-DEF553CEA268}"/>
              </a:ext>
            </a:extLst>
          </p:cNvPr>
          <p:cNvSpPr txBox="1"/>
          <p:nvPr/>
        </p:nvSpPr>
        <p:spPr>
          <a:xfrm>
            <a:off x="2411894" y="3824815"/>
            <a:ext cx="7368212" cy="909518"/>
          </a:xfrm>
          <a:custGeom>
            <a:avLst/>
            <a:gdLst/>
            <a:ahLst/>
            <a:cxnLst/>
            <a:rect l="l" t="t" r="r" b="b"/>
            <a:pathLst>
              <a:path w="7368212" h="909518">
                <a:moveTo>
                  <a:pt x="6995214" y="183955"/>
                </a:moveTo>
                <a:lnTo>
                  <a:pt x="6911107" y="564498"/>
                </a:lnTo>
                <a:lnTo>
                  <a:pt x="7086635" y="564498"/>
                </a:lnTo>
                <a:lnTo>
                  <a:pt x="6997652" y="183955"/>
                </a:lnTo>
                <a:close/>
                <a:moveTo>
                  <a:pt x="4966389" y="183955"/>
                </a:moveTo>
                <a:lnTo>
                  <a:pt x="4882282" y="564498"/>
                </a:lnTo>
                <a:lnTo>
                  <a:pt x="5057810" y="564498"/>
                </a:lnTo>
                <a:lnTo>
                  <a:pt x="4968827" y="183955"/>
                </a:lnTo>
                <a:close/>
                <a:moveTo>
                  <a:pt x="2108736" y="149818"/>
                </a:moveTo>
                <a:lnTo>
                  <a:pt x="2108736" y="395029"/>
                </a:lnTo>
                <a:lnTo>
                  <a:pt x="2190493" y="395029"/>
                </a:lnTo>
                <a:cubicBezTo>
                  <a:pt x="2226440" y="393149"/>
                  <a:pt x="2251252" y="378611"/>
                  <a:pt x="2264929" y="351416"/>
                </a:cubicBezTo>
                <a:cubicBezTo>
                  <a:pt x="2278606" y="324221"/>
                  <a:pt x="2285114" y="295653"/>
                  <a:pt x="2284453" y="265713"/>
                </a:cubicBezTo>
                <a:cubicBezTo>
                  <a:pt x="2284199" y="224057"/>
                  <a:pt x="2275860" y="194219"/>
                  <a:pt x="2259438" y="176199"/>
                </a:cubicBezTo>
                <a:cubicBezTo>
                  <a:pt x="2243015" y="158179"/>
                  <a:pt x="2220034" y="149386"/>
                  <a:pt x="2190493" y="149818"/>
                </a:cubicBezTo>
                <a:close/>
                <a:moveTo>
                  <a:pt x="6886729" y="14639"/>
                </a:moveTo>
                <a:lnTo>
                  <a:pt x="7129297" y="14639"/>
                </a:lnTo>
                <a:lnTo>
                  <a:pt x="7368212" y="894749"/>
                </a:lnTo>
                <a:lnTo>
                  <a:pt x="7174398" y="894749"/>
                </a:lnTo>
                <a:lnTo>
                  <a:pt x="7125641" y="699677"/>
                </a:lnTo>
                <a:lnTo>
                  <a:pt x="6874539" y="699677"/>
                </a:lnTo>
                <a:lnTo>
                  <a:pt x="6824563" y="894749"/>
                </a:lnTo>
                <a:lnTo>
                  <a:pt x="6642941" y="894749"/>
                </a:lnTo>
                <a:close/>
                <a:moveTo>
                  <a:pt x="6126152" y="14639"/>
                </a:moveTo>
                <a:lnTo>
                  <a:pt x="6719750" y="14639"/>
                </a:lnTo>
                <a:lnTo>
                  <a:pt x="6719750" y="160791"/>
                </a:lnTo>
                <a:lnTo>
                  <a:pt x="6514924" y="160791"/>
                </a:lnTo>
                <a:lnTo>
                  <a:pt x="6514924" y="894749"/>
                </a:lnTo>
                <a:lnTo>
                  <a:pt x="6330978" y="894749"/>
                </a:lnTo>
                <a:lnTo>
                  <a:pt x="6330978" y="160791"/>
                </a:lnTo>
                <a:lnTo>
                  <a:pt x="6126152" y="160791"/>
                </a:lnTo>
                <a:close/>
                <a:moveTo>
                  <a:pt x="5406291" y="14639"/>
                </a:moveTo>
                <a:lnTo>
                  <a:pt x="5654893" y="14639"/>
                </a:lnTo>
                <a:lnTo>
                  <a:pt x="5889093" y="624132"/>
                </a:lnTo>
                <a:lnTo>
                  <a:pt x="5891532" y="624132"/>
                </a:lnTo>
                <a:lnTo>
                  <a:pt x="5891532" y="14639"/>
                </a:lnTo>
                <a:lnTo>
                  <a:pt x="6063287" y="14639"/>
                </a:lnTo>
                <a:lnTo>
                  <a:pt x="6063287" y="894749"/>
                </a:lnTo>
                <a:lnTo>
                  <a:pt x="5820785" y="894749"/>
                </a:lnTo>
                <a:lnTo>
                  <a:pt x="5580485" y="251119"/>
                </a:lnTo>
                <a:lnTo>
                  <a:pt x="5578046" y="251119"/>
                </a:lnTo>
                <a:lnTo>
                  <a:pt x="5578046" y="894749"/>
                </a:lnTo>
                <a:lnTo>
                  <a:pt x="5406291" y="894749"/>
                </a:lnTo>
                <a:close/>
                <a:moveTo>
                  <a:pt x="4857904" y="14639"/>
                </a:moveTo>
                <a:lnTo>
                  <a:pt x="5100472" y="14639"/>
                </a:lnTo>
                <a:lnTo>
                  <a:pt x="5339388" y="894749"/>
                </a:lnTo>
                <a:lnTo>
                  <a:pt x="5145573" y="894749"/>
                </a:lnTo>
                <a:lnTo>
                  <a:pt x="5096816" y="699677"/>
                </a:lnTo>
                <a:lnTo>
                  <a:pt x="4845714" y="699677"/>
                </a:lnTo>
                <a:lnTo>
                  <a:pt x="4795738" y="894749"/>
                </a:lnTo>
                <a:lnTo>
                  <a:pt x="4614116" y="894749"/>
                </a:lnTo>
                <a:close/>
                <a:moveTo>
                  <a:pt x="3106727" y="14639"/>
                </a:moveTo>
                <a:lnTo>
                  <a:pt x="3700325" y="14639"/>
                </a:lnTo>
                <a:lnTo>
                  <a:pt x="3700325" y="160791"/>
                </a:lnTo>
                <a:lnTo>
                  <a:pt x="3495500" y="160791"/>
                </a:lnTo>
                <a:lnTo>
                  <a:pt x="3495500" y="894749"/>
                </a:lnTo>
                <a:lnTo>
                  <a:pt x="3311553" y="894749"/>
                </a:lnTo>
                <a:lnTo>
                  <a:pt x="3311553" y="160791"/>
                </a:lnTo>
                <a:lnTo>
                  <a:pt x="3106727" y="160791"/>
                </a:lnTo>
                <a:close/>
                <a:moveTo>
                  <a:pt x="2585671" y="14639"/>
                </a:moveTo>
                <a:lnTo>
                  <a:pt x="3065884" y="14639"/>
                </a:lnTo>
                <a:lnTo>
                  <a:pt x="3065884" y="149818"/>
                </a:lnTo>
                <a:lnTo>
                  <a:pt x="2769619" y="149818"/>
                </a:lnTo>
                <a:lnTo>
                  <a:pt x="2769619" y="366988"/>
                </a:lnTo>
                <a:lnTo>
                  <a:pt x="3042719" y="366988"/>
                </a:lnTo>
                <a:lnTo>
                  <a:pt x="3042719" y="502167"/>
                </a:lnTo>
                <a:lnTo>
                  <a:pt x="2769619" y="502167"/>
                </a:lnTo>
                <a:lnTo>
                  <a:pt x="2769619" y="759570"/>
                </a:lnTo>
                <a:lnTo>
                  <a:pt x="3075638" y="759570"/>
                </a:lnTo>
                <a:lnTo>
                  <a:pt x="3075638" y="894749"/>
                </a:lnTo>
                <a:lnTo>
                  <a:pt x="2585671" y="894749"/>
                </a:lnTo>
                <a:close/>
                <a:moveTo>
                  <a:pt x="1924789" y="14639"/>
                </a:moveTo>
                <a:lnTo>
                  <a:pt x="2264929" y="14639"/>
                </a:lnTo>
                <a:cubicBezTo>
                  <a:pt x="2328418" y="14864"/>
                  <a:pt x="2378425" y="34508"/>
                  <a:pt x="2414949" y="73572"/>
                </a:cubicBezTo>
                <a:cubicBezTo>
                  <a:pt x="2451473" y="112636"/>
                  <a:pt x="2470103" y="169770"/>
                  <a:pt x="2470838" y="244974"/>
                </a:cubicBezTo>
                <a:cubicBezTo>
                  <a:pt x="2471498" y="301852"/>
                  <a:pt x="2459214" y="349416"/>
                  <a:pt x="2433987" y="387665"/>
                </a:cubicBezTo>
                <a:cubicBezTo>
                  <a:pt x="2408761" y="425914"/>
                  <a:pt x="2366632" y="450290"/>
                  <a:pt x="2307601" y="460792"/>
                </a:cubicBezTo>
                <a:lnTo>
                  <a:pt x="2307601" y="463228"/>
                </a:lnTo>
                <a:cubicBezTo>
                  <a:pt x="2322227" y="463964"/>
                  <a:pt x="2341973" y="467905"/>
                  <a:pt x="2366840" y="475050"/>
                </a:cubicBezTo>
                <a:cubicBezTo>
                  <a:pt x="2391707" y="482195"/>
                  <a:pt x="2414341" y="497872"/>
                  <a:pt x="2434741" y="522080"/>
                </a:cubicBezTo>
                <a:cubicBezTo>
                  <a:pt x="2455142" y="546288"/>
                  <a:pt x="2465955" y="584354"/>
                  <a:pt x="2467180" y="636279"/>
                </a:cubicBezTo>
                <a:cubicBezTo>
                  <a:pt x="2467121" y="656448"/>
                  <a:pt x="2467647" y="684384"/>
                  <a:pt x="2468761" y="720087"/>
                </a:cubicBezTo>
                <a:cubicBezTo>
                  <a:pt x="2469875" y="755790"/>
                  <a:pt x="2471937" y="790410"/>
                  <a:pt x="2474947" y="823945"/>
                </a:cubicBezTo>
                <a:cubicBezTo>
                  <a:pt x="2477958" y="857481"/>
                  <a:pt x="2482278" y="881082"/>
                  <a:pt x="2487907" y="894749"/>
                </a:cubicBezTo>
                <a:lnTo>
                  <a:pt x="2307601" y="894749"/>
                </a:lnTo>
                <a:cubicBezTo>
                  <a:pt x="2296127" y="867749"/>
                  <a:pt x="2289832" y="839758"/>
                  <a:pt x="2288717" y="810777"/>
                </a:cubicBezTo>
                <a:cubicBezTo>
                  <a:pt x="2287602" y="781795"/>
                  <a:pt x="2287400" y="752890"/>
                  <a:pt x="2288111" y="724061"/>
                </a:cubicBezTo>
                <a:cubicBezTo>
                  <a:pt x="2289104" y="688659"/>
                  <a:pt x="2288199" y="656373"/>
                  <a:pt x="2285395" y="627202"/>
                </a:cubicBezTo>
                <a:cubicBezTo>
                  <a:pt x="2282591" y="598032"/>
                  <a:pt x="2271924" y="574687"/>
                  <a:pt x="2253395" y="557166"/>
                </a:cubicBezTo>
                <a:cubicBezTo>
                  <a:pt x="2234865" y="539646"/>
                  <a:pt x="2202509" y="530660"/>
                  <a:pt x="2156326" y="530208"/>
                </a:cubicBezTo>
                <a:lnTo>
                  <a:pt x="2108736" y="530208"/>
                </a:lnTo>
                <a:lnTo>
                  <a:pt x="2108736" y="894749"/>
                </a:lnTo>
                <a:lnTo>
                  <a:pt x="1924789" y="894749"/>
                </a:lnTo>
                <a:close/>
                <a:moveTo>
                  <a:pt x="680672" y="14639"/>
                </a:moveTo>
                <a:lnTo>
                  <a:pt x="1160884" y="14639"/>
                </a:lnTo>
                <a:lnTo>
                  <a:pt x="1160884" y="149818"/>
                </a:lnTo>
                <a:lnTo>
                  <a:pt x="864619" y="149818"/>
                </a:lnTo>
                <a:lnTo>
                  <a:pt x="864619" y="366988"/>
                </a:lnTo>
                <a:lnTo>
                  <a:pt x="1137719" y="366988"/>
                </a:lnTo>
                <a:lnTo>
                  <a:pt x="1137719" y="502167"/>
                </a:lnTo>
                <a:lnTo>
                  <a:pt x="864619" y="502167"/>
                </a:lnTo>
                <a:lnTo>
                  <a:pt x="864619" y="759570"/>
                </a:lnTo>
                <a:lnTo>
                  <a:pt x="1170638" y="759570"/>
                </a:lnTo>
                <a:lnTo>
                  <a:pt x="1170638" y="894749"/>
                </a:lnTo>
                <a:lnTo>
                  <a:pt x="680672" y="894749"/>
                </a:lnTo>
                <a:close/>
                <a:moveTo>
                  <a:pt x="4303078" y="9"/>
                </a:moveTo>
                <a:cubicBezTo>
                  <a:pt x="4392905" y="-477"/>
                  <a:pt x="4459486" y="20588"/>
                  <a:pt x="4502822" y="63205"/>
                </a:cubicBezTo>
                <a:cubicBezTo>
                  <a:pt x="4546159" y="105822"/>
                  <a:pt x="4564893" y="172906"/>
                  <a:pt x="4559023" y="264458"/>
                </a:cubicBezTo>
                <a:lnTo>
                  <a:pt x="4379953" y="264458"/>
                </a:lnTo>
                <a:cubicBezTo>
                  <a:pt x="4381046" y="230109"/>
                  <a:pt x="4376114" y="199723"/>
                  <a:pt x="4365157" y="173299"/>
                </a:cubicBezTo>
                <a:cubicBezTo>
                  <a:pt x="4354200" y="146876"/>
                  <a:pt x="4330660" y="132953"/>
                  <a:pt x="4294535" y="131530"/>
                </a:cubicBezTo>
                <a:cubicBezTo>
                  <a:pt x="4264411" y="131632"/>
                  <a:pt x="4241074" y="139661"/>
                  <a:pt x="4224526" y="155617"/>
                </a:cubicBezTo>
                <a:cubicBezTo>
                  <a:pt x="4207977" y="171573"/>
                  <a:pt x="4199588" y="194845"/>
                  <a:pt x="4199359" y="225434"/>
                </a:cubicBezTo>
                <a:cubicBezTo>
                  <a:pt x="4201289" y="265969"/>
                  <a:pt x="4220594" y="298844"/>
                  <a:pt x="4257271" y="324060"/>
                </a:cubicBezTo>
                <a:cubicBezTo>
                  <a:pt x="4293948" y="349275"/>
                  <a:pt x="4336417" y="374223"/>
                  <a:pt x="4384677" y="398905"/>
                </a:cubicBezTo>
                <a:cubicBezTo>
                  <a:pt x="4432937" y="423587"/>
                  <a:pt x="4475406" y="455395"/>
                  <a:pt x="4512084" y="494329"/>
                </a:cubicBezTo>
                <a:cubicBezTo>
                  <a:pt x="4548761" y="533264"/>
                  <a:pt x="4568065" y="586718"/>
                  <a:pt x="4569996" y="654691"/>
                </a:cubicBezTo>
                <a:cubicBezTo>
                  <a:pt x="4568801" y="729581"/>
                  <a:pt x="4552647" y="785353"/>
                  <a:pt x="4521531" y="822009"/>
                </a:cubicBezTo>
                <a:cubicBezTo>
                  <a:pt x="4490416" y="858664"/>
                  <a:pt x="4451507" y="882659"/>
                  <a:pt x="4404805" y="893993"/>
                </a:cubicBezTo>
                <a:cubicBezTo>
                  <a:pt x="4358102" y="905327"/>
                  <a:pt x="4310773" y="910455"/>
                  <a:pt x="4262817" y="909379"/>
                </a:cubicBezTo>
                <a:cubicBezTo>
                  <a:pt x="4187662" y="908667"/>
                  <a:pt x="4130633" y="895208"/>
                  <a:pt x="4091731" y="869003"/>
                </a:cubicBezTo>
                <a:cubicBezTo>
                  <a:pt x="4052828" y="842799"/>
                  <a:pt x="4027129" y="808125"/>
                  <a:pt x="4014635" y="764984"/>
                </a:cubicBezTo>
                <a:cubicBezTo>
                  <a:pt x="4002141" y="721842"/>
                  <a:pt x="3997930" y="674509"/>
                  <a:pt x="4002001" y="622984"/>
                </a:cubicBezTo>
                <a:lnTo>
                  <a:pt x="4185947" y="622984"/>
                </a:lnTo>
                <a:cubicBezTo>
                  <a:pt x="4183991" y="666250"/>
                  <a:pt x="4188820" y="702581"/>
                  <a:pt x="4200436" y="731975"/>
                </a:cubicBezTo>
                <a:cubicBezTo>
                  <a:pt x="4212052" y="761370"/>
                  <a:pt x="4242199" y="776664"/>
                  <a:pt x="4290874" y="777858"/>
                </a:cubicBezTo>
                <a:cubicBezTo>
                  <a:pt x="4321964" y="777426"/>
                  <a:pt x="4345199" y="768229"/>
                  <a:pt x="4360579" y="750267"/>
                </a:cubicBezTo>
                <a:cubicBezTo>
                  <a:pt x="4375959" y="732306"/>
                  <a:pt x="4383636" y="708170"/>
                  <a:pt x="4383610" y="677861"/>
                </a:cubicBezTo>
                <a:cubicBezTo>
                  <a:pt x="4381680" y="639273"/>
                  <a:pt x="4362376" y="606848"/>
                  <a:pt x="4325699" y="580588"/>
                </a:cubicBezTo>
                <a:cubicBezTo>
                  <a:pt x="4289021" y="554328"/>
                  <a:pt x="4246552" y="527963"/>
                  <a:pt x="4198292" y="501494"/>
                </a:cubicBezTo>
                <a:cubicBezTo>
                  <a:pt x="4150032" y="475024"/>
                  <a:pt x="4107563" y="442181"/>
                  <a:pt x="4070886" y="402964"/>
                </a:cubicBezTo>
                <a:cubicBezTo>
                  <a:pt x="4034208" y="363747"/>
                  <a:pt x="4014904" y="311887"/>
                  <a:pt x="4012974" y="247385"/>
                </a:cubicBezTo>
                <a:cubicBezTo>
                  <a:pt x="4011041" y="176801"/>
                  <a:pt x="4031352" y="118350"/>
                  <a:pt x="4073905" y="72031"/>
                </a:cubicBezTo>
                <a:cubicBezTo>
                  <a:pt x="4116459" y="25713"/>
                  <a:pt x="4192849" y="1705"/>
                  <a:pt x="4303078" y="9"/>
                </a:cubicBezTo>
                <a:close/>
                <a:moveTo>
                  <a:pt x="1566208" y="9"/>
                </a:moveTo>
                <a:cubicBezTo>
                  <a:pt x="1659458" y="384"/>
                  <a:pt x="1726495" y="25511"/>
                  <a:pt x="1767317" y="75388"/>
                </a:cubicBezTo>
                <a:cubicBezTo>
                  <a:pt x="1808140" y="125265"/>
                  <a:pt x="1826417" y="197637"/>
                  <a:pt x="1822147" y="292506"/>
                </a:cubicBezTo>
                <a:lnTo>
                  <a:pt x="1641858" y="292506"/>
                </a:lnTo>
                <a:cubicBezTo>
                  <a:pt x="1642138" y="234580"/>
                  <a:pt x="1636393" y="193117"/>
                  <a:pt x="1624623" y="168116"/>
                </a:cubicBezTo>
                <a:cubicBezTo>
                  <a:pt x="1612854" y="143116"/>
                  <a:pt x="1593381" y="130920"/>
                  <a:pt x="1566205" y="131530"/>
                </a:cubicBezTo>
                <a:cubicBezTo>
                  <a:pt x="1515951" y="130895"/>
                  <a:pt x="1483465" y="156555"/>
                  <a:pt x="1468747" y="208512"/>
                </a:cubicBezTo>
                <a:cubicBezTo>
                  <a:pt x="1454029" y="260468"/>
                  <a:pt x="1447471" y="342529"/>
                  <a:pt x="1449073" y="454696"/>
                </a:cubicBezTo>
                <a:cubicBezTo>
                  <a:pt x="1447471" y="566863"/>
                  <a:pt x="1454029" y="648924"/>
                  <a:pt x="1468747" y="700879"/>
                </a:cubicBezTo>
                <a:cubicBezTo>
                  <a:pt x="1483465" y="752833"/>
                  <a:pt x="1515951" y="778493"/>
                  <a:pt x="1566205" y="777858"/>
                </a:cubicBezTo>
                <a:cubicBezTo>
                  <a:pt x="1594086" y="776932"/>
                  <a:pt x="1613834" y="766589"/>
                  <a:pt x="1625448" y="746829"/>
                </a:cubicBezTo>
                <a:cubicBezTo>
                  <a:pt x="1637061" y="727069"/>
                  <a:pt x="1644066" y="703447"/>
                  <a:pt x="1646461" y="675964"/>
                </a:cubicBezTo>
                <a:cubicBezTo>
                  <a:pt x="1648857" y="648481"/>
                  <a:pt x="1650167" y="622691"/>
                  <a:pt x="1650393" y="598595"/>
                </a:cubicBezTo>
                <a:lnTo>
                  <a:pt x="1831901" y="598595"/>
                </a:lnTo>
                <a:cubicBezTo>
                  <a:pt x="1831574" y="714480"/>
                  <a:pt x="1808778" y="795688"/>
                  <a:pt x="1763514" y="842218"/>
                </a:cubicBezTo>
                <a:cubicBezTo>
                  <a:pt x="1718250" y="888748"/>
                  <a:pt x="1652480" y="911135"/>
                  <a:pt x="1566205" y="909379"/>
                </a:cubicBezTo>
                <a:cubicBezTo>
                  <a:pt x="1466906" y="908034"/>
                  <a:pt x="1395711" y="885813"/>
                  <a:pt x="1352618" y="842717"/>
                </a:cubicBezTo>
                <a:cubicBezTo>
                  <a:pt x="1309527" y="799620"/>
                  <a:pt x="1283297" y="743719"/>
                  <a:pt x="1273929" y="675013"/>
                </a:cubicBezTo>
                <a:cubicBezTo>
                  <a:pt x="1264561" y="606308"/>
                  <a:pt x="1260814" y="532869"/>
                  <a:pt x="1262687" y="454696"/>
                </a:cubicBezTo>
                <a:cubicBezTo>
                  <a:pt x="1260814" y="375756"/>
                  <a:pt x="1264561" y="301955"/>
                  <a:pt x="1273929" y="233294"/>
                </a:cubicBezTo>
                <a:cubicBezTo>
                  <a:pt x="1283297" y="164633"/>
                  <a:pt x="1309527" y="108912"/>
                  <a:pt x="1352619" y="66131"/>
                </a:cubicBezTo>
                <a:cubicBezTo>
                  <a:pt x="1395712" y="23349"/>
                  <a:pt x="1466909" y="1309"/>
                  <a:pt x="1566208" y="9"/>
                </a:cubicBezTo>
                <a:close/>
                <a:moveTo>
                  <a:pt x="302578" y="9"/>
                </a:moveTo>
                <a:cubicBezTo>
                  <a:pt x="392405" y="-477"/>
                  <a:pt x="458986" y="20588"/>
                  <a:pt x="502323" y="63205"/>
                </a:cubicBezTo>
                <a:cubicBezTo>
                  <a:pt x="545659" y="105822"/>
                  <a:pt x="564393" y="172906"/>
                  <a:pt x="558523" y="264458"/>
                </a:cubicBezTo>
                <a:lnTo>
                  <a:pt x="379453" y="264458"/>
                </a:lnTo>
                <a:cubicBezTo>
                  <a:pt x="380546" y="230109"/>
                  <a:pt x="375614" y="199723"/>
                  <a:pt x="364657" y="173299"/>
                </a:cubicBezTo>
                <a:cubicBezTo>
                  <a:pt x="353700" y="146876"/>
                  <a:pt x="330159" y="132953"/>
                  <a:pt x="294035" y="131530"/>
                </a:cubicBezTo>
                <a:cubicBezTo>
                  <a:pt x="263911" y="131632"/>
                  <a:pt x="240575" y="139661"/>
                  <a:pt x="224026" y="155617"/>
                </a:cubicBezTo>
                <a:cubicBezTo>
                  <a:pt x="207477" y="171573"/>
                  <a:pt x="199088" y="194845"/>
                  <a:pt x="198859" y="225434"/>
                </a:cubicBezTo>
                <a:cubicBezTo>
                  <a:pt x="200789" y="265969"/>
                  <a:pt x="220094" y="298844"/>
                  <a:pt x="256771" y="324060"/>
                </a:cubicBezTo>
                <a:cubicBezTo>
                  <a:pt x="293449" y="349275"/>
                  <a:pt x="335918" y="374223"/>
                  <a:pt x="384177" y="398905"/>
                </a:cubicBezTo>
                <a:cubicBezTo>
                  <a:pt x="432437" y="423587"/>
                  <a:pt x="474906" y="455395"/>
                  <a:pt x="511584" y="494329"/>
                </a:cubicBezTo>
                <a:cubicBezTo>
                  <a:pt x="548262" y="533264"/>
                  <a:pt x="567565" y="586718"/>
                  <a:pt x="569496" y="654691"/>
                </a:cubicBezTo>
                <a:cubicBezTo>
                  <a:pt x="568301" y="729581"/>
                  <a:pt x="552146" y="785353"/>
                  <a:pt x="521031" y="822009"/>
                </a:cubicBezTo>
                <a:cubicBezTo>
                  <a:pt x="489916" y="858664"/>
                  <a:pt x="451007" y="882659"/>
                  <a:pt x="404305" y="893993"/>
                </a:cubicBezTo>
                <a:cubicBezTo>
                  <a:pt x="357602" y="905327"/>
                  <a:pt x="310273" y="910455"/>
                  <a:pt x="262317" y="909379"/>
                </a:cubicBezTo>
                <a:cubicBezTo>
                  <a:pt x="187162" y="908667"/>
                  <a:pt x="130134" y="895208"/>
                  <a:pt x="91231" y="869003"/>
                </a:cubicBezTo>
                <a:cubicBezTo>
                  <a:pt x="52328" y="842799"/>
                  <a:pt x="26629" y="808125"/>
                  <a:pt x="14135" y="764984"/>
                </a:cubicBezTo>
                <a:cubicBezTo>
                  <a:pt x="1641" y="721842"/>
                  <a:pt x="-2570" y="674509"/>
                  <a:pt x="1501" y="622984"/>
                </a:cubicBezTo>
                <a:lnTo>
                  <a:pt x="185448" y="622984"/>
                </a:lnTo>
                <a:cubicBezTo>
                  <a:pt x="183491" y="666250"/>
                  <a:pt x="188320" y="702581"/>
                  <a:pt x="199936" y="731975"/>
                </a:cubicBezTo>
                <a:cubicBezTo>
                  <a:pt x="211553" y="761370"/>
                  <a:pt x="241698" y="776664"/>
                  <a:pt x="290375" y="777858"/>
                </a:cubicBezTo>
                <a:cubicBezTo>
                  <a:pt x="321464" y="777426"/>
                  <a:pt x="344699" y="768229"/>
                  <a:pt x="360079" y="750267"/>
                </a:cubicBezTo>
                <a:cubicBezTo>
                  <a:pt x="375459" y="732306"/>
                  <a:pt x="383136" y="708170"/>
                  <a:pt x="383111" y="677861"/>
                </a:cubicBezTo>
                <a:cubicBezTo>
                  <a:pt x="381180" y="639273"/>
                  <a:pt x="361876" y="606848"/>
                  <a:pt x="325199" y="580588"/>
                </a:cubicBezTo>
                <a:cubicBezTo>
                  <a:pt x="288521" y="554328"/>
                  <a:pt x="246052" y="527963"/>
                  <a:pt x="197792" y="501494"/>
                </a:cubicBezTo>
                <a:cubicBezTo>
                  <a:pt x="149532" y="475024"/>
                  <a:pt x="107063" y="442181"/>
                  <a:pt x="70386" y="402964"/>
                </a:cubicBezTo>
                <a:cubicBezTo>
                  <a:pt x="33708" y="363747"/>
                  <a:pt x="14404" y="311887"/>
                  <a:pt x="12474" y="247385"/>
                </a:cubicBezTo>
                <a:cubicBezTo>
                  <a:pt x="10541" y="176801"/>
                  <a:pt x="30852" y="118350"/>
                  <a:pt x="73405" y="72031"/>
                </a:cubicBezTo>
                <a:cubicBezTo>
                  <a:pt x="115959" y="25713"/>
                  <a:pt x="192350" y="1705"/>
                  <a:pt x="302578" y="9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127000">
              <a:srgbClr val="518EB7">
                <a:alpha val="15000"/>
              </a:srgbClr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9600">
                <a:ln>
                  <a:solidFill>
                    <a:schemeClr val="bg1"/>
                  </a:solidFill>
                </a:ln>
                <a:noFill/>
                <a:effectLst>
                  <a:glow rad="38100">
                    <a:srgbClr val="518EB7">
                      <a:alpha val="40000"/>
                    </a:srgbClr>
                  </a:glow>
                </a:effectLst>
                <a:latin typeface="Univers LT Std 47 Cn Lt" panose="020B0706030502040204" pitchFamily="34" charset="0"/>
              </a:defRPr>
            </a:lvl1pPr>
          </a:lstStyle>
          <a:p>
            <a:endParaRPr lang="en-GB" spc="-150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EDE30A-5DD4-453C-8E8D-BC6181621BDE}"/>
              </a:ext>
            </a:extLst>
          </p:cNvPr>
          <p:cNvSpPr txBox="1"/>
          <p:nvPr/>
        </p:nvSpPr>
        <p:spPr>
          <a:xfrm>
            <a:off x="2411894" y="1847747"/>
            <a:ext cx="7368212" cy="909518"/>
          </a:xfrm>
          <a:custGeom>
            <a:avLst/>
            <a:gdLst/>
            <a:ahLst/>
            <a:cxnLst/>
            <a:rect l="l" t="t" r="r" b="b"/>
            <a:pathLst>
              <a:path w="7368212" h="909518">
                <a:moveTo>
                  <a:pt x="6995214" y="183955"/>
                </a:moveTo>
                <a:lnTo>
                  <a:pt x="6911107" y="564498"/>
                </a:lnTo>
                <a:lnTo>
                  <a:pt x="7086635" y="564498"/>
                </a:lnTo>
                <a:lnTo>
                  <a:pt x="6997652" y="183955"/>
                </a:lnTo>
                <a:close/>
                <a:moveTo>
                  <a:pt x="4966389" y="183955"/>
                </a:moveTo>
                <a:lnTo>
                  <a:pt x="4882282" y="564498"/>
                </a:lnTo>
                <a:lnTo>
                  <a:pt x="5057810" y="564498"/>
                </a:lnTo>
                <a:lnTo>
                  <a:pt x="4968827" y="183955"/>
                </a:lnTo>
                <a:close/>
                <a:moveTo>
                  <a:pt x="2108736" y="149818"/>
                </a:moveTo>
                <a:lnTo>
                  <a:pt x="2108736" y="395029"/>
                </a:lnTo>
                <a:lnTo>
                  <a:pt x="2190493" y="395029"/>
                </a:lnTo>
                <a:cubicBezTo>
                  <a:pt x="2226440" y="393149"/>
                  <a:pt x="2251252" y="378611"/>
                  <a:pt x="2264929" y="351416"/>
                </a:cubicBezTo>
                <a:cubicBezTo>
                  <a:pt x="2278606" y="324221"/>
                  <a:pt x="2285114" y="295653"/>
                  <a:pt x="2284453" y="265713"/>
                </a:cubicBezTo>
                <a:cubicBezTo>
                  <a:pt x="2284199" y="224057"/>
                  <a:pt x="2275860" y="194219"/>
                  <a:pt x="2259438" y="176199"/>
                </a:cubicBezTo>
                <a:cubicBezTo>
                  <a:pt x="2243015" y="158179"/>
                  <a:pt x="2220034" y="149386"/>
                  <a:pt x="2190493" y="149818"/>
                </a:cubicBezTo>
                <a:close/>
                <a:moveTo>
                  <a:pt x="6886729" y="14639"/>
                </a:moveTo>
                <a:lnTo>
                  <a:pt x="7129297" y="14639"/>
                </a:lnTo>
                <a:lnTo>
                  <a:pt x="7368212" y="894749"/>
                </a:lnTo>
                <a:lnTo>
                  <a:pt x="7174398" y="894749"/>
                </a:lnTo>
                <a:lnTo>
                  <a:pt x="7125641" y="699677"/>
                </a:lnTo>
                <a:lnTo>
                  <a:pt x="6874539" y="699677"/>
                </a:lnTo>
                <a:lnTo>
                  <a:pt x="6824563" y="894749"/>
                </a:lnTo>
                <a:lnTo>
                  <a:pt x="6642941" y="894749"/>
                </a:lnTo>
                <a:close/>
                <a:moveTo>
                  <a:pt x="6126152" y="14639"/>
                </a:moveTo>
                <a:lnTo>
                  <a:pt x="6719750" y="14639"/>
                </a:lnTo>
                <a:lnTo>
                  <a:pt x="6719750" y="160791"/>
                </a:lnTo>
                <a:lnTo>
                  <a:pt x="6514924" y="160791"/>
                </a:lnTo>
                <a:lnTo>
                  <a:pt x="6514924" y="894749"/>
                </a:lnTo>
                <a:lnTo>
                  <a:pt x="6330978" y="894749"/>
                </a:lnTo>
                <a:lnTo>
                  <a:pt x="6330978" y="160791"/>
                </a:lnTo>
                <a:lnTo>
                  <a:pt x="6126152" y="160791"/>
                </a:lnTo>
                <a:close/>
                <a:moveTo>
                  <a:pt x="5406291" y="14639"/>
                </a:moveTo>
                <a:lnTo>
                  <a:pt x="5654893" y="14639"/>
                </a:lnTo>
                <a:lnTo>
                  <a:pt x="5889093" y="624132"/>
                </a:lnTo>
                <a:lnTo>
                  <a:pt x="5891532" y="624132"/>
                </a:lnTo>
                <a:lnTo>
                  <a:pt x="5891532" y="14639"/>
                </a:lnTo>
                <a:lnTo>
                  <a:pt x="6063287" y="14639"/>
                </a:lnTo>
                <a:lnTo>
                  <a:pt x="6063287" y="894749"/>
                </a:lnTo>
                <a:lnTo>
                  <a:pt x="5820785" y="894749"/>
                </a:lnTo>
                <a:lnTo>
                  <a:pt x="5580485" y="251119"/>
                </a:lnTo>
                <a:lnTo>
                  <a:pt x="5578046" y="251119"/>
                </a:lnTo>
                <a:lnTo>
                  <a:pt x="5578046" y="894749"/>
                </a:lnTo>
                <a:lnTo>
                  <a:pt x="5406291" y="894749"/>
                </a:lnTo>
                <a:close/>
                <a:moveTo>
                  <a:pt x="4857904" y="14639"/>
                </a:moveTo>
                <a:lnTo>
                  <a:pt x="5100472" y="14639"/>
                </a:lnTo>
                <a:lnTo>
                  <a:pt x="5339388" y="894749"/>
                </a:lnTo>
                <a:lnTo>
                  <a:pt x="5145573" y="894749"/>
                </a:lnTo>
                <a:lnTo>
                  <a:pt x="5096816" y="699677"/>
                </a:lnTo>
                <a:lnTo>
                  <a:pt x="4845714" y="699677"/>
                </a:lnTo>
                <a:lnTo>
                  <a:pt x="4795738" y="894749"/>
                </a:lnTo>
                <a:lnTo>
                  <a:pt x="4614116" y="894749"/>
                </a:lnTo>
                <a:close/>
                <a:moveTo>
                  <a:pt x="3106727" y="14639"/>
                </a:moveTo>
                <a:lnTo>
                  <a:pt x="3700325" y="14639"/>
                </a:lnTo>
                <a:lnTo>
                  <a:pt x="3700325" y="160791"/>
                </a:lnTo>
                <a:lnTo>
                  <a:pt x="3495500" y="160791"/>
                </a:lnTo>
                <a:lnTo>
                  <a:pt x="3495500" y="894749"/>
                </a:lnTo>
                <a:lnTo>
                  <a:pt x="3311553" y="894749"/>
                </a:lnTo>
                <a:lnTo>
                  <a:pt x="3311553" y="160791"/>
                </a:lnTo>
                <a:lnTo>
                  <a:pt x="3106727" y="160791"/>
                </a:lnTo>
                <a:close/>
                <a:moveTo>
                  <a:pt x="2585671" y="14639"/>
                </a:moveTo>
                <a:lnTo>
                  <a:pt x="3065884" y="14639"/>
                </a:lnTo>
                <a:lnTo>
                  <a:pt x="3065884" y="149818"/>
                </a:lnTo>
                <a:lnTo>
                  <a:pt x="2769619" y="149818"/>
                </a:lnTo>
                <a:lnTo>
                  <a:pt x="2769619" y="366988"/>
                </a:lnTo>
                <a:lnTo>
                  <a:pt x="3042719" y="366988"/>
                </a:lnTo>
                <a:lnTo>
                  <a:pt x="3042719" y="502167"/>
                </a:lnTo>
                <a:lnTo>
                  <a:pt x="2769619" y="502167"/>
                </a:lnTo>
                <a:lnTo>
                  <a:pt x="2769619" y="759570"/>
                </a:lnTo>
                <a:lnTo>
                  <a:pt x="3075638" y="759570"/>
                </a:lnTo>
                <a:lnTo>
                  <a:pt x="3075638" y="894749"/>
                </a:lnTo>
                <a:lnTo>
                  <a:pt x="2585671" y="894749"/>
                </a:lnTo>
                <a:close/>
                <a:moveTo>
                  <a:pt x="1924789" y="14639"/>
                </a:moveTo>
                <a:lnTo>
                  <a:pt x="2264929" y="14639"/>
                </a:lnTo>
                <a:cubicBezTo>
                  <a:pt x="2328418" y="14864"/>
                  <a:pt x="2378425" y="34508"/>
                  <a:pt x="2414949" y="73572"/>
                </a:cubicBezTo>
                <a:cubicBezTo>
                  <a:pt x="2451473" y="112636"/>
                  <a:pt x="2470103" y="169770"/>
                  <a:pt x="2470838" y="244974"/>
                </a:cubicBezTo>
                <a:cubicBezTo>
                  <a:pt x="2471498" y="301852"/>
                  <a:pt x="2459214" y="349416"/>
                  <a:pt x="2433987" y="387665"/>
                </a:cubicBezTo>
                <a:cubicBezTo>
                  <a:pt x="2408761" y="425914"/>
                  <a:pt x="2366632" y="450290"/>
                  <a:pt x="2307601" y="460792"/>
                </a:cubicBezTo>
                <a:lnTo>
                  <a:pt x="2307601" y="463228"/>
                </a:lnTo>
                <a:cubicBezTo>
                  <a:pt x="2322227" y="463964"/>
                  <a:pt x="2341973" y="467905"/>
                  <a:pt x="2366840" y="475050"/>
                </a:cubicBezTo>
                <a:cubicBezTo>
                  <a:pt x="2391707" y="482195"/>
                  <a:pt x="2414341" y="497872"/>
                  <a:pt x="2434741" y="522080"/>
                </a:cubicBezTo>
                <a:cubicBezTo>
                  <a:pt x="2455142" y="546288"/>
                  <a:pt x="2465955" y="584354"/>
                  <a:pt x="2467180" y="636279"/>
                </a:cubicBezTo>
                <a:cubicBezTo>
                  <a:pt x="2467121" y="656448"/>
                  <a:pt x="2467647" y="684384"/>
                  <a:pt x="2468761" y="720087"/>
                </a:cubicBezTo>
                <a:cubicBezTo>
                  <a:pt x="2469875" y="755790"/>
                  <a:pt x="2471937" y="790410"/>
                  <a:pt x="2474947" y="823945"/>
                </a:cubicBezTo>
                <a:cubicBezTo>
                  <a:pt x="2477958" y="857481"/>
                  <a:pt x="2482278" y="881082"/>
                  <a:pt x="2487907" y="894749"/>
                </a:cubicBezTo>
                <a:lnTo>
                  <a:pt x="2307601" y="894749"/>
                </a:lnTo>
                <a:cubicBezTo>
                  <a:pt x="2296127" y="867749"/>
                  <a:pt x="2289832" y="839758"/>
                  <a:pt x="2288717" y="810777"/>
                </a:cubicBezTo>
                <a:cubicBezTo>
                  <a:pt x="2287602" y="781795"/>
                  <a:pt x="2287400" y="752890"/>
                  <a:pt x="2288111" y="724061"/>
                </a:cubicBezTo>
                <a:cubicBezTo>
                  <a:pt x="2289104" y="688659"/>
                  <a:pt x="2288199" y="656373"/>
                  <a:pt x="2285395" y="627202"/>
                </a:cubicBezTo>
                <a:cubicBezTo>
                  <a:pt x="2282591" y="598032"/>
                  <a:pt x="2271924" y="574687"/>
                  <a:pt x="2253395" y="557166"/>
                </a:cubicBezTo>
                <a:cubicBezTo>
                  <a:pt x="2234865" y="539646"/>
                  <a:pt x="2202509" y="530660"/>
                  <a:pt x="2156326" y="530208"/>
                </a:cubicBezTo>
                <a:lnTo>
                  <a:pt x="2108736" y="530208"/>
                </a:lnTo>
                <a:lnTo>
                  <a:pt x="2108736" y="894749"/>
                </a:lnTo>
                <a:lnTo>
                  <a:pt x="1924789" y="894749"/>
                </a:lnTo>
                <a:close/>
                <a:moveTo>
                  <a:pt x="680672" y="14639"/>
                </a:moveTo>
                <a:lnTo>
                  <a:pt x="1160884" y="14639"/>
                </a:lnTo>
                <a:lnTo>
                  <a:pt x="1160884" y="149818"/>
                </a:lnTo>
                <a:lnTo>
                  <a:pt x="864619" y="149818"/>
                </a:lnTo>
                <a:lnTo>
                  <a:pt x="864619" y="366988"/>
                </a:lnTo>
                <a:lnTo>
                  <a:pt x="1137719" y="366988"/>
                </a:lnTo>
                <a:lnTo>
                  <a:pt x="1137719" y="502167"/>
                </a:lnTo>
                <a:lnTo>
                  <a:pt x="864619" y="502167"/>
                </a:lnTo>
                <a:lnTo>
                  <a:pt x="864619" y="759570"/>
                </a:lnTo>
                <a:lnTo>
                  <a:pt x="1170638" y="759570"/>
                </a:lnTo>
                <a:lnTo>
                  <a:pt x="1170638" y="894749"/>
                </a:lnTo>
                <a:lnTo>
                  <a:pt x="680672" y="894749"/>
                </a:lnTo>
                <a:close/>
                <a:moveTo>
                  <a:pt x="4303078" y="9"/>
                </a:moveTo>
                <a:cubicBezTo>
                  <a:pt x="4392905" y="-477"/>
                  <a:pt x="4459486" y="20588"/>
                  <a:pt x="4502822" y="63205"/>
                </a:cubicBezTo>
                <a:cubicBezTo>
                  <a:pt x="4546159" y="105822"/>
                  <a:pt x="4564893" y="172906"/>
                  <a:pt x="4559023" y="264458"/>
                </a:cubicBezTo>
                <a:lnTo>
                  <a:pt x="4379953" y="264458"/>
                </a:lnTo>
                <a:cubicBezTo>
                  <a:pt x="4381046" y="230109"/>
                  <a:pt x="4376114" y="199723"/>
                  <a:pt x="4365157" y="173299"/>
                </a:cubicBezTo>
                <a:cubicBezTo>
                  <a:pt x="4354200" y="146876"/>
                  <a:pt x="4330660" y="132953"/>
                  <a:pt x="4294535" y="131530"/>
                </a:cubicBezTo>
                <a:cubicBezTo>
                  <a:pt x="4264411" y="131632"/>
                  <a:pt x="4241074" y="139661"/>
                  <a:pt x="4224526" y="155617"/>
                </a:cubicBezTo>
                <a:cubicBezTo>
                  <a:pt x="4207977" y="171573"/>
                  <a:pt x="4199588" y="194845"/>
                  <a:pt x="4199359" y="225434"/>
                </a:cubicBezTo>
                <a:cubicBezTo>
                  <a:pt x="4201289" y="265969"/>
                  <a:pt x="4220594" y="298844"/>
                  <a:pt x="4257271" y="324060"/>
                </a:cubicBezTo>
                <a:cubicBezTo>
                  <a:pt x="4293948" y="349275"/>
                  <a:pt x="4336417" y="374223"/>
                  <a:pt x="4384677" y="398905"/>
                </a:cubicBezTo>
                <a:cubicBezTo>
                  <a:pt x="4432937" y="423587"/>
                  <a:pt x="4475406" y="455395"/>
                  <a:pt x="4512084" y="494329"/>
                </a:cubicBezTo>
                <a:cubicBezTo>
                  <a:pt x="4548761" y="533264"/>
                  <a:pt x="4568065" y="586718"/>
                  <a:pt x="4569996" y="654691"/>
                </a:cubicBezTo>
                <a:cubicBezTo>
                  <a:pt x="4568801" y="729581"/>
                  <a:pt x="4552647" y="785353"/>
                  <a:pt x="4521531" y="822009"/>
                </a:cubicBezTo>
                <a:cubicBezTo>
                  <a:pt x="4490416" y="858664"/>
                  <a:pt x="4451507" y="882659"/>
                  <a:pt x="4404805" y="893993"/>
                </a:cubicBezTo>
                <a:cubicBezTo>
                  <a:pt x="4358102" y="905327"/>
                  <a:pt x="4310773" y="910455"/>
                  <a:pt x="4262817" y="909379"/>
                </a:cubicBezTo>
                <a:cubicBezTo>
                  <a:pt x="4187662" y="908667"/>
                  <a:pt x="4130633" y="895208"/>
                  <a:pt x="4091731" y="869003"/>
                </a:cubicBezTo>
                <a:cubicBezTo>
                  <a:pt x="4052828" y="842799"/>
                  <a:pt x="4027129" y="808125"/>
                  <a:pt x="4014635" y="764984"/>
                </a:cubicBezTo>
                <a:cubicBezTo>
                  <a:pt x="4002141" y="721842"/>
                  <a:pt x="3997930" y="674509"/>
                  <a:pt x="4002001" y="622984"/>
                </a:cubicBezTo>
                <a:lnTo>
                  <a:pt x="4185947" y="622984"/>
                </a:lnTo>
                <a:cubicBezTo>
                  <a:pt x="4183991" y="666250"/>
                  <a:pt x="4188820" y="702581"/>
                  <a:pt x="4200436" y="731975"/>
                </a:cubicBezTo>
                <a:cubicBezTo>
                  <a:pt x="4212052" y="761370"/>
                  <a:pt x="4242199" y="776664"/>
                  <a:pt x="4290874" y="777858"/>
                </a:cubicBezTo>
                <a:cubicBezTo>
                  <a:pt x="4321964" y="777426"/>
                  <a:pt x="4345199" y="768229"/>
                  <a:pt x="4360579" y="750267"/>
                </a:cubicBezTo>
                <a:cubicBezTo>
                  <a:pt x="4375959" y="732306"/>
                  <a:pt x="4383636" y="708170"/>
                  <a:pt x="4383610" y="677861"/>
                </a:cubicBezTo>
                <a:cubicBezTo>
                  <a:pt x="4381680" y="639273"/>
                  <a:pt x="4362376" y="606848"/>
                  <a:pt x="4325699" y="580588"/>
                </a:cubicBezTo>
                <a:cubicBezTo>
                  <a:pt x="4289021" y="554328"/>
                  <a:pt x="4246552" y="527963"/>
                  <a:pt x="4198292" y="501494"/>
                </a:cubicBezTo>
                <a:cubicBezTo>
                  <a:pt x="4150032" y="475024"/>
                  <a:pt x="4107563" y="442181"/>
                  <a:pt x="4070886" y="402964"/>
                </a:cubicBezTo>
                <a:cubicBezTo>
                  <a:pt x="4034208" y="363747"/>
                  <a:pt x="4014904" y="311887"/>
                  <a:pt x="4012974" y="247385"/>
                </a:cubicBezTo>
                <a:cubicBezTo>
                  <a:pt x="4011041" y="176801"/>
                  <a:pt x="4031352" y="118350"/>
                  <a:pt x="4073905" y="72031"/>
                </a:cubicBezTo>
                <a:cubicBezTo>
                  <a:pt x="4116459" y="25713"/>
                  <a:pt x="4192849" y="1705"/>
                  <a:pt x="4303078" y="9"/>
                </a:cubicBezTo>
                <a:close/>
                <a:moveTo>
                  <a:pt x="1566208" y="9"/>
                </a:moveTo>
                <a:cubicBezTo>
                  <a:pt x="1659458" y="384"/>
                  <a:pt x="1726495" y="25511"/>
                  <a:pt x="1767317" y="75388"/>
                </a:cubicBezTo>
                <a:cubicBezTo>
                  <a:pt x="1808140" y="125265"/>
                  <a:pt x="1826417" y="197637"/>
                  <a:pt x="1822147" y="292506"/>
                </a:cubicBezTo>
                <a:lnTo>
                  <a:pt x="1641858" y="292506"/>
                </a:lnTo>
                <a:cubicBezTo>
                  <a:pt x="1642138" y="234580"/>
                  <a:pt x="1636393" y="193117"/>
                  <a:pt x="1624623" y="168116"/>
                </a:cubicBezTo>
                <a:cubicBezTo>
                  <a:pt x="1612854" y="143116"/>
                  <a:pt x="1593381" y="130920"/>
                  <a:pt x="1566205" y="131530"/>
                </a:cubicBezTo>
                <a:cubicBezTo>
                  <a:pt x="1515951" y="130895"/>
                  <a:pt x="1483465" y="156555"/>
                  <a:pt x="1468747" y="208512"/>
                </a:cubicBezTo>
                <a:cubicBezTo>
                  <a:pt x="1454029" y="260468"/>
                  <a:pt x="1447471" y="342529"/>
                  <a:pt x="1449073" y="454696"/>
                </a:cubicBezTo>
                <a:cubicBezTo>
                  <a:pt x="1447471" y="566863"/>
                  <a:pt x="1454029" y="648924"/>
                  <a:pt x="1468747" y="700879"/>
                </a:cubicBezTo>
                <a:cubicBezTo>
                  <a:pt x="1483465" y="752833"/>
                  <a:pt x="1515951" y="778493"/>
                  <a:pt x="1566205" y="777858"/>
                </a:cubicBezTo>
                <a:cubicBezTo>
                  <a:pt x="1594086" y="776932"/>
                  <a:pt x="1613834" y="766589"/>
                  <a:pt x="1625448" y="746829"/>
                </a:cubicBezTo>
                <a:cubicBezTo>
                  <a:pt x="1637061" y="727069"/>
                  <a:pt x="1644066" y="703447"/>
                  <a:pt x="1646461" y="675964"/>
                </a:cubicBezTo>
                <a:cubicBezTo>
                  <a:pt x="1648857" y="648481"/>
                  <a:pt x="1650167" y="622691"/>
                  <a:pt x="1650393" y="598595"/>
                </a:cubicBezTo>
                <a:lnTo>
                  <a:pt x="1831901" y="598595"/>
                </a:lnTo>
                <a:cubicBezTo>
                  <a:pt x="1831574" y="714480"/>
                  <a:pt x="1808778" y="795688"/>
                  <a:pt x="1763514" y="842218"/>
                </a:cubicBezTo>
                <a:cubicBezTo>
                  <a:pt x="1718250" y="888748"/>
                  <a:pt x="1652480" y="911135"/>
                  <a:pt x="1566205" y="909379"/>
                </a:cubicBezTo>
                <a:cubicBezTo>
                  <a:pt x="1466906" y="908034"/>
                  <a:pt x="1395711" y="885813"/>
                  <a:pt x="1352618" y="842717"/>
                </a:cubicBezTo>
                <a:cubicBezTo>
                  <a:pt x="1309527" y="799620"/>
                  <a:pt x="1283297" y="743719"/>
                  <a:pt x="1273929" y="675013"/>
                </a:cubicBezTo>
                <a:cubicBezTo>
                  <a:pt x="1264561" y="606308"/>
                  <a:pt x="1260814" y="532869"/>
                  <a:pt x="1262687" y="454696"/>
                </a:cubicBezTo>
                <a:cubicBezTo>
                  <a:pt x="1260814" y="375756"/>
                  <a:pt x="1264561" y="301955"/>
                  <a:pt x="1273929" y="233294"/>
                </a:cubicBezTo>
                <a:cubicBezTo>
                  <a:pt x="1283297" y="164633"/>
                  <a:pt x="1309527" y="108912"/>
                  <a:pt x="1352619" y="66131"/>
                </a:cubicBezTo>
                <a:cubicBezTo>
                  <a:pt x="1395712" y="23349"/>
                  <a:pt x="1466909" y="1309"/>
                  <a:pt x="1566208" y="9"/>
                </a:cubicBezTo>
                <a:close/>
                <a:moveTo>
                  <a:pt x="302578" y="9"/>
                </a:moveTo>
                <a:cubicBezTo>
                  <a:pt x="392405" y="-477"/>
                  <a:pt x="458986" y="20588"/>
                  <a:pt x="502323" y="63205"/>
                </a:cubicBezTo>
                <a:cubicBezTo>
                  <a:pt x="545659" y="105822"/>
                  <a:pt x="564393" y="172906"/>
                  <a:pt x="558523" y="264458"/>
                </a:cubicBezTo>
                <a:lnTo>
                  <a:pt x="379453" y="264458"/>
                </a:lnTo>
                <a:cubicBezTo>
                  <a:pt x="380546" y="230109"/>
                  <a:pt x="375614" y="199723"/>
                  <a:pt x="364657" y="173299"/>
                </a:cubicBezTo>
                <a:cubicBezTo>
                  <a:pt x="353700" y="146876"/>
                  <a:pt x="330159" y="132953"/>
                  <a:pt x="294035" y="131530"/>
                </a:cubicBezTo>
                <a:cubicBezTo>
                  <a:pt x="263911" y="131632"/>
                  <a:pt x="240575" y="139661"/>
                  <a:pt x="224026" y="155617"/>
                </a:cubicBezTo>
                <a:cubicBezTo>
                  <a:pt x="207477" y="171573"/>
                  <a:pt x="199088" y="194845"/>
                  <a:pt x="198859" y="225434"/>
                </a:cubicBezTo>
                <a:cubicBezTo>
                  <a:pt x="200789" y="265969"/>
                  <a:pt x="220094" y="298844"/>
                  <a:pt x="256771" y="324060"/>
                </a:cubicBezTo>
                <a:cubicBezTo>
                  <a:pt x="293449" y="349275"/>
                  <a:pt x="335918" y="374223"/>
                  <a:pt x="384177" y="398905"/>
                </a:cubicBezTo>
                <a:cubicBezTo>
                  <a:pt x="432437" y="423587"/>
                  <a:pt x="474906" y="455395"/>
                  <a:pt x="511584" y="494329"/>
                </a:cubicBezTo>
                <a:cubicBezTo>
                  <a:pt x="548262" y="533264"/>
                  <a:pt x="567565" y="586718"/>
                  <a:pt x="569496" y="654691"/>
                </a:cubicBezTo>
                <a:cubicBezTo>
                  <a:pt x="568301" y="729581"/>
                  <a:pt x="552146" y="785353"/>
                  <a:pt x="521031" y="822009"/>
                </a:cubicBezTo>
                <a:cubicBezTo>
                  <a:pt x="489916" y="858664"/>
                  <a:pt x="451007" y="882659"/>
                  <a:pt x="404305" y="893993"/>
                </a:cubicBezTo>
                <a:cubicBezTo>
                  <a:pt x="357602" y="905327"/>
                  <a:pt x="310273" y="910455"/>
                  <a:pt x="262317" y="909379"/>
                </a:cubicBezTo>
                <a:cubicBezTo>
                  <a:pt x="187162" y="908667"/>
                  <a:pt x="130134" y="895208"/>
                  <a:pt x="91231" y="869003"/>
                </a:cubicBezTo>
                <a:cubicBezTo>
                  <a:pt x="52328" y="842799"/>
                  <a:pt x="26629" y="808125"/>
                  <a:pt x="14135" y="764984"/>
                </a:cubicBezTo>
                <a:cubicBezTo>
                  <a:pt x="1641" y="721842"/>
                  <a:pt x="-2570" y="674509"/>
                  <a:pt x="1501" y="622984"/>
                </a:cubicBezTo>
                <a:lnTo>
                  <a:pt x="185448" y="622984"/>
                </a:lnTo>
                <a:cubicBezTo>
                  <a:pt x="183491" y="666250"/>
                  <a:pt x="188320" y="702581"/>
                  <a:pt x="199936" y="731975"/>
                </a:cubicBezTo>
                <a:cubicBezTo>
                  <a:pt x="211553" y="761370"/>
                  <a:pt x="241698" y="776664"/>
                  <a:pt x="290375" y="777858"/>
                </a:cubicBezTo>
                <a:cubicBezTo>
                  <a:pt x="321464" y="777426"/>
                  <a:pt x="344699" y="768229"/>
                  <a:pt x="360079" y="750267"/>
                </a:cubicBezTo>
                <a:cubicBezTo>
                  <a:pt x="375459" y="732306"/>
                  <a:pt x="383136" y="708170"/>
                  <a:pt x="383111" y="677861"/>
                </a:cubicBezTo>
                <a:cubicBezTo>
                  <a:pt x="381180" y="639273"/>
                  <a:pt x="361876" y="606848"/>
                  <a:pt x="325199" y="580588"/>
                </a:cubicBezTo>
                <a:cubicBezTo>
                  <a:pt x="288521" y="554328"/>
                  <a:pt x="246052" y="527963"/>
                  <a:pt x="197792" y="501494"/>
                </a:cubicBezTo>
                <a:cubicBezTo>
                  <a:pt x="149532" y="475024"/>
                  <a:pt x="107063" y="442181"/>
                  <a:pt x="70386" y="402964"/>
                </a:cubicBezTo>
                <a:cubicBezTo>
                  <a:pt x="33708" y="363747"/>
                  <a:pt x="14404" y="311887"/>
                  <a:pt x="12474" y="247385"/>
                </a:cubicBezTo>
                <a:cubicBezTo>
                  <a:pt x="10541" y="176801"/>
                  <a:pt x="30852" y="118350"/>
                  <a:pt x="73405" y="72031"/>
                </a:cubicBezTo>
                <a:cubicBezTo>
                  <a:pt x="115959" y="25713"/>
                  <a:pt x="192350" y="1705"/>
                  <a:pt x="302578" y="9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127000">
              <a:srgbClr val="518EB7">
                <a:alpha val="15000"/>
              </a:srgbClr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9600">
                <a:ln>
                  <a:solidFill>
                    <a:schemeClr val="bg1"/>
                  </a:solidFill>
                </a:ln>
                <a:noFill/>
                <a:effectLst>
                  <a:glow rad="38100">
                    <a:srgbClr val="518EB7">
                      <a:alpha val="40000"/>
                    </a:srgbClr>
                  </a:glow>
                </a:effectLst>
                <a:latin typeface="Univers LT Std 47 Cn Lt" panose="020B0706030502040204" pitchFamily="34" charset="0"/>
              </a:defRPr>
            </a:lvl1pPr>
          </a:lstStyle>
          <a:p>
            <a:endParaRPr lang="en-GB" spc="-150" dirty="0">
              <a:solidFill>
                <a:schemeClr val="bg1"/>
              </a:solidFill>
              <a:effectLst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95C623-61CC-4DC4-8CEC-B4DEA68D7541}"/>
              </a:ext>
            </a:extLst>
          </p:cNvPr>
          <p:cNvSpPr txBox="1"/>
          <p:nvPr/>
        </p:nvSpPr>
        <p:spPr>
          <a:xfrm>
            <a:off x="2411894" y="4813349"/>
            <a:ext cx="7368212" cy="909518"/>
          </a:xfrm>
          <a:custGeom>
            <a:avLst/>
            <a:gdLst/>
            <a:ahLst/>
            <a:cxnLst/>
            <a:rect l="l" t="t" r="r" b="b"/>
            <a:pathLst>
              <a:path w="7368212" h="909518">
                <a:moveTo>
                  <a:pt x="6995214" y="183955"/>
                </a:moveTo>
                <a:lnTo>
                  <a:pt x="6911107" y="564498"/>
                </a:lnTo>
                <a:lnTo>
                  <a:pt x="7086635" y="564498"/>
                </a:lnTo>
                <a:lnTo>
                  <a:pt x="6997652" y="183955"/>
                </a:lnTo>
                <a:close/>
                <a:moveTo>
                  <a:pt x="4966389" y="183955"/>
                </a:moveTo>
                <a:lnTo>
                  <a:pt x="4882282" y="564498"/>
                </a:lnTo>
                <a:lnTo>
                  <a:pt x="5057810" y="564498"/>
                </a:lnTo>
                <a:lnTo>
                  <a:pt x="4968827" y="183955"/>
                </a:lnTo>
                <a:close/>
                <a:moveTo>
                  <a:pt x="2108736" y="149818"/>
                </a:moveTo>
                <a:lnTo>
                  <a:pt x="2108736" y="395029"/>
                </a:lnTo>
                <a:lnTo>
                  <a:pt x="2190493" y="395029"/>
                </a:lnTo>
                <a:cubicBezTo>
                  <a:pt x="2226440" y="393149"/>
                  <a:pt x="2251252" y="378611"/>
                  <a:pt x="2264929" y="351416"/>
                </a:cubicBezTo>
                <a:cubicBezTo>
                  <a:pt x="2278606" y="324221"/>
                  <a:pt x="2285114" y="295653"/>
                  <a:pt x="2284453" y="265713"/>
                </a:cubicBezTo>
                <a:cubicBezTo>
                  <a:pt x="2284199" y="224057"/>
                  <a:pt x="2275860" y="194219"/>
                  <a:pt x="2259438" y="176199"/>
                </a:cubicBezTo>
                <a:cubicBezTo>
                  <a:pt x="2243015" y="158179"/>
                  <a:pt x="2220034" y="149386"/>
                  <a:pt x="2190493" y="149818"/>
                </a:cubicBezTo>
                <a:close/>
                <a:moveTo>
                  <a:pt x="6886729" y="14639"/>
                </a:moveTo>
                <a:lnTo>
                  <a:pt x="7129297" y="14639"/>
                </a:lnTo>
                <a:lnTo>
                  <a:pt x="7368212" y="894749"/>
                </a:lnTo>
                <a:lnTo>
                  <a:pt x="7174398" y="894749"/>
                </a:lnTo>
                <a:lnTo>
                  <a:pt x="7125641" y="699677"/>
                </a:lnTo>
                <a:lnTo>
                  <a:pt x="6874539" y="699677"/>
                </a:lnTo>
                <a:lnTo>
                  <a:pt x="6824563" y="894749"/>
                </a:lnTo>
                <a:lnTo>
                  <a:pt x="6642941" y="894749"/>
                </a:lnTo>
                <a:close/>
                <a:moveTo>
                  <a:pt x="6126152" y="14639"/>
                </a:moveTo>
                <a:lnTo>
                  <a:pt x="6719750" y="14639"/>
                </a:lnTo>
                <a:lnTo>
                  <a:pt x="6719750" y="160791"/>
                </a:lnTo>
                <a:lnTo>
                  <a:pt x="6514924" y="160791"/>
                </a:lnTo>
                <a:lnTo>
                  <a:pt x="6514924" y="894749"/>
                </a:lnTo>
                <a:lnTo>
                  <a:pt x="6330978" y="894749"/>
                </a:lnTo>
                <a:lnTo>
                  <a:pt x="6330978" y="160791"/>
                </a:lnTo>
                <a:lnTo>
                  <a:pt x="6126152" y="160791"/>
                </a:lnTo>
                <a:close/>
                <a:moveTo>
                  <a:pt x="5406291" y="14639"/>
                </a:moveTo>
                <a:lnTo>
                  <a:pt x="5654893" y="14639"/>
                </a:lnTo>
                <a:lnTo>
                  <a:pt x="5889093" y="624132"/>
                </a:lnTo>
                <a:lnTo>
                  <a:pt x="5891532" y="624132"/>
                </a:lnTo>
                <a:lnTo>
                  <a:pt x="5891532" y="14639"/>
                </a:lnTo>
                <a:lnTo>
                  <a:pt x="6063287" y="14639"/>
                </a:lnTo>
                <a:lnTo>
                  <a:pt x="6063287" y="894749"/>
                </a:lnTo>
                <a:lnTo>
                  <a:pt x="5820785" y="894749"/>
                </a:lnTo>
                <a:lnTo>
                  <a:pt x="5580485" y="251119"/>
                </a:lnTo>
                <a:lnTo>
                  <a:pt x="5578046" y="251119"/>
                </a:lnTo>
                <a:lnTo>
                  <a:pt x="5578046" y="894749"/>
                </a:lnTo>
                <a:lnTo>
                  <a:pt x="5406291" y="894749"/>
                </a:lnTo>
                <a:close/>
                <a:moveTo>
                  <a:pt x="4857904" y="14639"/>
                </a:moveTo>
                <a:lnTo>
                  <a:pt x="5100472" y="14639"/>
                </a:lnTo>
                <a:lnTo>
                  <a:pt x="5339388" y="894749"/>
                </a:lnTo>
                <a:lnTo>
                  <a:pt x="5145573" y="894749"/>
                </a:lnTo>
                <a:lnTo>
                  <a:pt x="5096816" y="699677"/>
                </a:lnTo>
                <a:lnTo>
                  <a:pt x="4845714" y="699677"/>
                </a:lnTo>
                <a:lnTo>
                  <a:pt x="4795738" y="894749"/>
                </a:lnTo>
                <a:lnTo>
                  <a:pt x="4614116" y="894749"/>
                </a:lnTo>
                <a:close/>
                <a:moveTo>
                  <a:pt x="3106727" y="14639"/>
                </a:moveTo>
                <a:lnTo>
                  <a:pt x="3700325" y="14639"/>
                </a:lnTo>
                <a:lnTo>
                  <a:pt x="3700325" y="160791"/>
                </a:lnTo>
                <a:lnTo>
                  <a:pt x="3495500" y="160791"/>
                </a:lnTo>
                <a:lnTo>
                  <a:pt x="3495500" y="894749"/>
                </a:lnTo>
                <a:lnTo>
                  <a:pt x="3311553" y="894749"/>
                </a:lnTo>
                <a:lnTo>
                  <a:pt x="3311553" y="160791"/>
                </a:lnTo>
                <a:lnTo>
                  <a:pt x="3106727" y="160791"/>
                </a:lnTo>
                <a:close/>
                <a:moveTo>
                  <a:pt x="2585671" y="14639"/>
                </a:moveTo>
                <a:lnTo>
                  <a:pt x="3065884" y="14639"/>
                </a:lnTo>
                <a:lnTo>
                  <a:pt x="3065884" y="149818"/>
                </a:lnTo>
                <a:lnTo>
                  <a:pt x="2769619" y="149818"/>
                </a:lnTo>
                <a:lnTo>
                  <a:pt x="2769619" y="366988"/>
                </a:lnTo>
                <a:lnTo>
                  <a:pt x="3042719" y="366988"/>
                </a:lnTo>
                <a:lnTo>
                  <a:pt x="3042719" y="502167"/>
                </a:lnTo>
                <a:lnTo>
                  <a:pt x="2769619" y="502167"/>
                </a:lnTo>
                <a:lnTo>
                  <a:pt x="2769619" y="759570"/>
                </a:lnTo>
                <a:lnTo>
                  <a:pt x="3075638" y="759570"/>
                </a:lnTo>
                <a:lnTo>
                  <a:pt x="3075638" y="894749"/>
                </a:lnTo>
                <a:lnTo>
                  <a:pt x="2585671" y="894749"/>
                </a:lnTo>
                <a:close/>
                <a:moveTo>
                  <a:pt x="1924789" y="14639"/>
                </a:moveTo>
                <a:lnTo>
                  <a:pt x="2264929" y="14639"/>
                </a:lnTo>
                <a:cubicBezTo>
                  <a:pt x="2328418" y="14864"/>
                  <a:pt x="2378425" y="34508"/>
                  <a:pt x="2414949" y="73572"/>
                </a:cubicBezTo>
                <a:cubicBezTo>
                  <a:pt x="2451473" y="112636"/>
                  <a:pt x="2470103" y="169770"/>
                  <a:pt x="2470838" y="244974"/>
                </a:cubicBezTo>
                <a:cubicBezTo>
                  <a:pt x="2471498" y="301852"/>
                  <a:pt x="2459214" y="349416"/>
                  <a:pt x="2433987" y="387665"/>
                </a:cubicBezTo>
                <a:cubicBezTo>
                  <a:pt x="2408761" y="425914"/>
                  <a:pt x="2366632" y="450290"/>
                  <a:pt x="2307601" y="460792"/>
                </a:cubicBezTo>
                <a:lnTo>
                  <a:pt x="2307601" y="463228"/>
                </a:lnTo>
                <a:cubicBezTo>
                  <a:pt x="2322227" y="463964"/>
                  <a:pt x="2341973" y="467905"/>
                  <a:pt x="2366840" y="475050"/>
                </a:cubicBezTo>
                <a:cubicBezTo>
                  <a:pt x="2391707" y="482195"/>
                  <a:pt x="2414341" y="497872"/>
                  <a:pt x="2434741" y="522080"/>
                </a:cubicBezTo>
                <a:cubicBezTo>
                  <a:pt x="2455142" y="546288"/>
                  <a:pt x="2465955" y="584354"/>
                  <a:pt x="2467180" y="636279"/>
                </a:cubicBezTo>
                <a:cubicBezTo>
                  <a:pt x="2467121" y="656448"/>
                  <a:pt x="2467647" y="684384"/>
                  <a:pt x="2468761" y="720087"/>
                </a:cubicBezTo>
                <a:cubicBezTo>
                  <a:pt x="2469875" y="755790"/>
                  <a:pt x="2471937" y="790410"/>
                  <a:pt x="2474947" y="823945"/>
                </a:cubicBezTo>
                <a:cubicBezTo>
                  <a:pt x="2477958" y="857481"/>
                  <a:pt x="2482278" y="881082"/>
                  <a:pt x="2487907" y="894749"/>
                </a:cubicBezTo>
                <a:lnTo>
                  <a:pt x="2307601" y="894749"/>
                </a:lnTo>
                <a:cubicBezTo>
                  <a:pt x="2296127" y="867749"/>
                  <a:pt x="2289832" y="839758"/>
                  <a:pt x="2288717" y="810777"/>
                </a:cubicBezTo>
                <a:cubicBezTo>
                  <a:pt x="2287602" y="781795"/>
                  <a:pt x="2287400" y="752890"/>
                  <a:pt x="2288111" y="724061"/>
                </a:cubicBezTo>
                <a:cubicBezTo>
                  <a:pt x="2289104" y="688659"/>
                  <a:pt x="2288199" y="656373"/>
                  <a:pt x="2285395" y="627202"/>
                </a:cubicBezTo>
                <a:cubicBezTo>
                  <a:pt x="2282591" y="598032"/>
                  <a:pt x="2271924" y="574687"/>
                  <a:pt x="2253395" y="557166"/>
                </a:cubicBezTo>
                <a:cubicBezTo>
                  <a:pt x="2234865" y="539646"/>
                  <a:pt x="2202509" y="530660"/>
                  <a:pt x="2156326" y="530208"/>
                </a:cubicBezTo>
                <a:lnTo>
                  <a:pt x="2108736" y="530208"/>
                </a:lnTo>
                <a:lnTo>
                  <a:pt x="2108736" y="894749"/>
                </a:lnTo>
                <a:lnTo>
                  <a:pt x="1924789" y="894749"/>
                </a:lnTo>
                <a:close/>
                <a:moveTo>
                  <a:pt x="680672" y="14639"/>
                </a:moveTo>
                <a:lnTo>
                  <a:pt x="1160884" y="14639"/>
                </a:lnTo>
                <a:lnTo>
                  <a:pt x="1160884" y="149818"/>
                </a:lnTo>
                <a:lnTo>
                  <a:pt x="864619" y="149818"/>
                </a:lnTo>
                <a:lnTo>
                  <a:pt x="864619" y="366988"/>
                </a:lnTo>
                <a:lnTo>
                  <a:pt x="1137719" y="366988"/>
                </a:lnTo>
                <a:lnTo>
                  <a:pt x="1137719" y="502167"/>
                </a:lnTo>
                <a:lnTo>
                  <a:pt x="864619" y="502167"/>
                </a:lnTo>
                <a:lnTo>
                  <a:pt x="864619" y="759570"/>
                </a:lnTo>
                <a:lnTo>
                  <a:pt x="1170638" y="759570"/>
                </a:lnTo>
                <a:lnTo>
                  <a:pt x="1170638" y="894749"/>
                </a:lnTo>
                <a:lnTo>
                  <a:pt x="680672" y="894749"/>
                </a:lnTo>
                <a:close/>
                <a:moveTo>
                  <a:pt x="4303078" y="9"/>
                </a:moveTo>
                <a:cubicBezTo>
                  <a:pt x="4392905" y="-477"/>
                  <a:pt x="4459486" y="20588"/>
                  <a:pt x="4502822" y="63205"/>
                </a:cubicBezTo>
                <a:cubicBezTo>
                  <a:pt x="4546159" y="105822"/>
                  <a:pt x="4564893" y="172906"/>
                  <a:pt x="4559023" y="264458"/>
                </a:cubicBezTo>
                <a:lnTo>
                  <a:pt x="4379953" y="264458"/>
                </a:lnTo>
                <a:cubicBezTo>
                  <a:pt x="4381046" y="230109"/>
                  <a:pt x="4376114" y="199723"/>
                  <a:pt x="4365157" y="173299"/>
                </a:cubicBezTo>
                <a:cubicBezTo>
                  <a:pt x="4354200" y="146876"/>
                  <a:pt x="4330660" y="132953"/>
                  <a:pt x="4294535" y="131530"/>
                </a:cubicBezTo>
                <a:cubicBezTo>
                  <a:pt x="4264411" y="131632"/>
                  <a:pt x="4241074" y="139661"/>
                  <a:pt x="4224526" y="155617"/>
                </a:cubicBezTo>
                <a:cubicBezTo>
                  <a:pt x="4207977" y="171573"/>
                  <a:pt x="4199588" y="194845"/>
                  <a:pt x="4199359" y="225434"/>
                </a:cubicBezTo>
                <a:cubicBezTo>
                  <a:pt x="4201289" y="265969"/>
                  <a:pt x="4220594" y="298844"/>
                  <a:pt x="4257271" y="324060"/>
                </a:cubicBezTo>
                <a:cubicBezTo>
                  <a:pt x="4293948" y="349275"/>
                  <a:pt x="4336417" y="374223"/>
                  <a:pt x="4384677" y="398905"/>
                </a:cubicBezTo>
                <a:cubicBezTo>
                  <a:pt x="4432937" y="423587"/>
                  <a:pt x="4475406" y="455395"/>
                  <a:pt x="4512084" y="494329"/>
                </a:cubicBezTo>
                <a:cubicBezTo>
                  <a:pt x="4548761" y="533264"/>
                  <a:pt x="4568065" y="586718"/>
                  <a:pt x="4569996" y="654691"/>
                </a:cubicBezTo>
                <a:cubicBezTo>
                  <a:pt x="4568801" y="729581"/>
                  <a:pt x="4552647" y="785353"/>
                  <a:pt x="4521531" y="822009"/>
                </a:cubicBezTo>
                <a:cubicBezTo>
                  <a:pt x="4490416" y="858664"/>
                  <a:pt x="4451507" y="882659"/>
                  <a:pt x="4404805" y="893993"/>
                </a:cubicBezTo>
                <a:cubicBezTo>
                  <a:pt x="4358102" y="905327"/>
                  <a:pt x="4310773" y="910455"/>
                  <a:pt x="4262817" y="909379"/>
                </a:cubicBezTo>
                <a:cubicBezTo>
                  <a:pt x="4187662" y="908667"/>
                  <a:pt x="4130633" y="895208"/>
                  <a:pt x="4091731" y="869003"/>
                </a:cubicBezTo>
                <a:cubicBezTo>
                  <a:pt x="4052828" y="842799"/>
                  <a:pt x="4027129" y="808125"/>
                  <a:pt x="4014635" y="764984"/>
                </a:cubicBezTo>
                <a:cubicBezTo>
                  <a:pt x="4002141" y="721842"/>
                  <a:pt x="3997930" y="674509"/>
                  <a:pt x="4002001" y="622984"/>
                </a:cubicBezTo>
                <a:lnTo>
                  <a:pt x="4185947" y="622984"/>
                </a:lnTo>
                <a:cubicBezTo>
                  <a:pt x="4183991" y="666250"/>
                  <a:pt x="4188820" y="702581"/>
                  <a:pt x="4200436" y="731975"/>
                </a:cubicBezTo>
                <a:cubicBezTo>
                  <a:pt x="4212052" y="761370"/>
                  <a:pt x="4242199" y="776664"/>
                  <a:pt x="4290874" y="777858"/>
                </a:cubicBezTo>
                <a:cubicBezTo>
                  <a:pt x="4321964" y="777426"/>
                  <a:pt x="4345199" y="768229"/>
                  <a:pt x="4360579" y="750267"/>
                </a:cubicBezTo>
                <a:cubicBezTo>
                  <a:pt x="4375959" y="732306"/>
                  <a:pt x="4383636" y="708170"/>
                  <a:pt x="4383610" y="677861"/>
                </a:cubicBezTo>
                <a:cubicBezTo>
                  <a:pt x="4381680" y="639273"/>
                  <a:pt x="4362376" y="606848"/>
                  <a:pt x="4325699" y="580588"/>
                </a:cubicBezTo>
                <a:cubicBezTo>
                  <a:pt x="4289021" y="554328"/>
                  <a:pt x="4246552" y="527963"/>
                  <a:pt x="4198292" y="501494"/>
                </a:cubicBezTo>
                <a:cubicBezTo>
                  <a:pt x="4150032" y="475024"/>
                  <a:pt x="4107563" y="442181"/>
                  <a:pt x="4070886" y="402964"/>
                </a:cubicBezTo>
                <a:cubicBezTo>
                  <a:pt x="4034208" y="363747"/>
                  <a:pt x="4014904" y="311887"/>
                  <a:pt x="4012974" y="247385"/>
                </a:cubicBezTo>
                <a:cubicBezTo>
                  <a:pt x="4011041" y="176801"/>
                  <a:pt x="4031352" y="118350"/>
                  <a:pt x="4073905" y="72031"/>
                </a:cubicBezTo>
                <a:cubicBezTo>
                  <a:pt x="4116459" y="25713"/>
                  <a:pt x="4192849" y="1705"/>
                  <a:pt x="4303078" y="9"/>
                </a:cubicBezTo>
                <a:close/>
                <a:moveTo>
                  <a:pt x="1566208" y="9"/>
                </a:moveTo>
                <a:cubicBezTo>
                  <a:pt x="1659458" y="384"/>
                  <a:pt x="1726495" y="25511"/>
                  <a:pt x="1767317" y="75388"/>
                </a:cubicBezTo>
                <a:cubicBezTo>
                  <a:pt x="1808140" y="125265"/>
                  <a:pt x="1826417" y="197637"/>
                  <a:pt x="1822147" y="292506"/>
                </a:cubicBezTo>
                <a:lnTo>
                  <a:pt x="1641858" y="292506"/>
                </a:lnTo>
                <a:cubicBezTo>
                  <a:pt x="1642138" y="234580"/>
                  <a:pt x="1636393" y="193117"/>
                  <a:pt x="1624623" y="168116"/>
                </a:cubicBezTo>
                <a:cubicBezTo>
                  <a:pt x="1612854" y="143116"/>
                  <a:pt x="1593381" y="130920"/>
                  <a:pt x="1566205" y="131530"/>
                </a:cubicBezTo>
                <a:cubicBezTo>
                  <a:pt x="1515951" y="130895"/>
                  <a:pt x="1483465" y="156555"/>
                  <a:pt x="1468747" y="208512"/>
                </a:cubicBezTo>
                <a:cubicBezTo>
                  <a:pt x="1454029" y="260468"/>
                  <a:pt x="1447471" y="342529"/>
                  <a:pt x="1449073" y="454696"/>
                </a:cubicBezTo>
                <a:cubicBezTo>
                  <a:pt x="1447471" y="566863"/>
                  <a:pt x="1454029" y="648924"/>
                  <a:pt x="1468747" y="700879"/>
                </a:cubicBezTo>
                <a:cubicBezTo>
                  <a:pt x="1483465" y="752833"/>
                  <a:pt x="1515951" y="778493"/>
                  <a:pt x="1566205" y="777858"/>
                </a:cubicBezTo>
                <a:cubicBezTo>
                  <a:pt x="1594086" y="776932"/>
                  <a:pt x="1613834" y="766589"/>
                  <a:pt x="1625448" y="746829"/>
                </a:cubicBezTo>
                <a:cubicBezTo>
                  <a:pt x="1637061" y="727069"/>
                  <a:pt x="1644066" y="703447"/>
                  <a:pt x="1646461" y="675964"/>
                </a:cubicBezTo>
                <a:cubicBezTo>
                  <a:pt x="1648857" y="648481"/>
                  <a:pt x="1650167" y="622691"/>
                  <a:pt x="1650393" y="598595"/>
                </a:cubicBezTo>
                <a:lnTo>
                  <a:pt x="1831901" y="598595"/>
                </a:lnTo>
                <a:cubicBezTo>
                  <a:pt x="1831574" y="714480"/>
                  <a:pt x="1808778" y="795688"/>
                  <a:pt x="1763514" y="842218"/>
                </a:cubicBezTo>
                <a:cubicBezTo>
                  <a:pt x="1718250" y="888748"/>
                  <a:pt x="1652480" y="911135"/>
                  <a:pt x="1566205" y="909379"/>
                </a:cubicBezTo>
                <a:cubicBezTo>
                  <a:pt x="1466906" y="908034"/>
                  <a:pt x="1395711" y="885813"/>
                  <a:pt x="1352618" y="842717"/>
                </a:cubicBezTo>
                <a:cubicBezTo>
                  <a:pt x="1309527" y="799620"/>
                  <a:pt x="1283297" y="743719"/>
                  <a:pt x="1273929" y="675013"/>
                </a:cubicBezTo>
                <a:cubicBezTo>
                  <a:pt x="1264561" y="606308"/>
                  <a:pt x="1260814" y="532869"/>
                  <a:pt x="1262687" y="454696"/>
                </a:cubicBezTo>
                <a:cubicBezTo>
                  <a:pt x="1260814" y="375756"/>
                  <a:pt x="1264561" y="301955"/>
                  <a:pt x="1273929" y="233294"/>
                </a:cubicBezTo>
                <a:cubicBezTo>
                  <a:pt x="1283297" y="164633"/>
                  <a:pt x="1309527" y="108912"/>
                  <a:pt x="1352619" y="66131"/>
                </a:cubicBezTo>
                <a:cubicBezTo>
                  <a:pt x="1395712" y="23349"/>
                  <a:pt x="1466909" y="1309"/>
                  <a:pt x="1566208" y="9"/>
                </a:cubicBezTo>
                <a:close/>
                <a:moveTo>
                  <a:pt x="302578" y="9"/>
                </a:moveTo>
                <a:cubicBezTo>
                  <a:pt x="392405" y="-477"/>
                  <a:pt x="458986" y="20588"/>
                  <a:pt x="502323" y="63205"/>
                </a:cubicBezTo>
                <a:cubicBezTo>
                  <a:pt x="545659" y="105822"/>
                  <a:pt x="564393" y="172906"/>
                  <a:pt x="558523" y="264458"/>
                </a:cubicBezTo>
                <a:lnTo>
                  <a:pt x="379453" y="264458"/>
                </a:lnTo>
                <a:cubicBezTo>
                  <a:pt x="380546" y="230109"/>
                  <a:pt x="375614" y="199723"/>
                  <a:pt x="364657" y="173299"/>
                </a:cubicBezTo>
                <a:cubicBezTo>
                  <a:pt x="353700" y="146876"/>
                  <a:pt x="330159" y="132953"/>
                  <a:pt x="294035" y="131530"/>
                </a:cubicBezTo>
                <a:cubicBezTo>
                  <a:pt x="263911" y="131632"/>
                  <a:pt x="240575" y="139661"/>
                  <a:pt x="224026" y="155617"/>
                </a:cubicBezTo>
                <a:cubicBezTo>
                  <a:pt x="207477" y="171573"/>
                  <a:pt x="199088" y="194845"/>
                  <a:pt x="198859" y="225434"/>
                </a:cubicBezTo>
                <a:cubicBezTo>
                  <a:pt x="200789" y="265969"/>
                  <a:pt x="220094" y="298844"/>
                  <a:pt x="256771" y="324060"/>
                </a:cubicBezTo>
                <a:cubicBezTo>
                  <a:pt x="293449" y="349275"/>
                  <a:pt x="335918" y="374223"/>
                  <a:pt x="384177" y="398905"/>
                </a:cubicBezTo>
                <a:cubicBezTo>
                  <a:pt x="432437" y="423587"/>
                  <a:pt x="474906" y="455395"/>
                  <a:pt x="511584" y="494329"/>
                </a:cubicBezTo>
                <a:cubicBezTo>
                  <a:pt x="548262" y="533264"/>
                  <a:pt x="567565" y="586718"/>
                  <a:pt x="569496" y="654691"/>
                </a:cubicBezTo>
                <a:cubicBezTo>
                  <a:pt x="568301" y="729581"/>
                  <a:pt x="552146" y="785353"/>
                  <a:pt x="521031" y="822009"/>
                </a:cubicBezTo>
                <a:cubicBezTo>
                  <a:pt x="489916" y="858664"/>
                  <a:pt x="451007" y="882659"/>
                  <a:pt x="404305" y="893993"/>
                </a:cubicBezTo>
                <a:cubicBezTo>
                  <a:pt x="357602" y="905327"/>
                  <a:pt x="310273" y="910455"/>
                  <a:pt x="262317" y="909379"/>
                </a:cubicBezTo>
                <a:cubicBezTo>
                  <a:pt x="187162" y="908667"/>
                  <a:pt x="130134" y="895208"/>
                  <a:pt x="91231" y="869003"/>
                </a:cubicBezTo>
                <a:cubicBezTo>
                  <a:pt x="52328" y="842799"/>
                  <a:pt x="26629" y="808125"/>
                  <a:pt x="14135" y="764984"/>
                </a:cubicBezTo>
                <a:cubicBezTo>
                  <a:pt x="1641" y="721842"/>
                  <a:pt x="-2570" y="674509"/>
                  <a:pt x="1501" y="622984"/>
                </a:cubicBezTo>
                <a:lnTo>
                  <a:pt x="185448" y="622984"/>
                </a:lnTo>
                <a:cubicBezTo>
                  <a:pt x="183491" y="666250"/>
                  <a:pt x="188320" y="702581"/>
                  <a:pt x="199936" y="731975"/>
                </a:cubicBezTo>
                <a:cubicBezTo>
                  <a:pt x="211553" y="761370"/>
                  <a:pt x="241698" y="776664"/>
                  <a:pt x="290375" y="777858"/>
                </a:cubicBezTo>
                <a:cubicBezTo>
                  <a:pt x="321464" y="777426"/>
                  <a:pt x="344699" y="768229"/>
                  <a:pt x="360079" y="750267"/>
                </a:cubicBezTo>
                <a:cubicBezTo>
                  <a:pt x="375459" y="732306"/>
                  <a:pt x="383136" y="708170"/>
                  <a:pt x="383111" y="677861"/>
                </a:cubicBezTo>
                <a:cubicBezTo>
                  <a:pt x="381180" y="639273"/>
                  <a:pt x="361876" y="606848"/>
                  <a:pt x="325199" y="580588"/>
                </a:cubicBezTo>
                <a:cubicBezTo>
                  <a:pt x="288521" y="554328"/>
                  <a:pt x="246052" y="527963"/>
                  <a:pt x="197792" y="501494"/>
                </a:cubicBezTo>
                <a:cubicBezTo>
                  <a:pt x="149532" y="475024"/>
                  <a:pt x="107063" y="442181"/>
                  <a:pt x="70386" y="402964"/>
                </a:cubicBezTo>
                <a:cubicBezTo>
                  <a:pt x="33708" y="363747"/>
                  <a:pt x="14404" y="311887"/>
                  <a:pt x="12474" y="247385"/>
                </a:cubicBezTo>
                <a:cubicBezTo>
                  <a:pt x="10541" y="176801"/>
                  <a:pt x="30852" y="118350"/>
                  <a:pt x="73405" y="72031"/>
                </a:cubicBezTo>
                <a:cubicBezTo>
                  <a:pt x="115959" y="25713"/>
                  <a:pt x="192350" y="1705"/>
                  <a:pt x="302578" y="9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127000">
              <a:srgbClr val="518EB7">
                <a:alpha val="15000"/>
              </a:srgbClr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9600">
                <a:ln>
                  <a:solidFill>
                    <a:schemeClr val="bg1"/>
                  </a:solidFill>
                </a:ln>
                <a:noFill/>
                <a:effectLst>
                  <a:glow rad="38100">
                    <a:srgbClr val="518EB7">
                      <a:alpha val="40000"/>
                    </a:srgbClr>
                  </a:glow>
                </a:effectLst>
                <a:latin typeface="Univers LT Std 47 Cn Lt" panose="020B0706030502040204" pitchFamily="34" charset="0"/>
              </a:defRPr>
            </a:lvl1pPr>
          </a:lstStyle>
          <a:p>
            <a:endParaRPr lang="en-GB" spc="-150" dirty="0">
              <a:solidFill>
                <a:schemeClr val="bg1"/>
              </a:solidFill>
              <a:effectLst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B44AF4-0F2E-46F6-BEB0-F50C3FCC212C}"/>
              </a:ext>
            </a:extLst>
          </p:cNvPr>
          <p:cNvSpPr txBox="1"/>
          <p:nvPr/>
        </p:nvSpPr>
        <p:spPr>
          <a:xfrm>
            <a:off x="2411894" y="5801883"/>
            <a:ext cx="7368212" cy="909518"/>
          </a:xfrm>
          <a:custGeom>
            <a:avLst/>
            <a:gdLst/>
            <a:ahLst/>
            <a:cxnLst/>
            <a:rect l="l" t="t" r="r" b="b"/>
            <a:pathLst>
              <a:path w="7368212" h="909518">
                <a:moveTo>
                  <a:pt x="6995214" y="183955"/>
                </a:moveTo>
                <a:lnTo>
                  <a:pt x="6911107" y="564498"/>
                </a:lnTo>
                <a:lnTo>
                  <a:pt x="7086635" y="564498"/>
                </a:lnTo>
                <a:lnTo>
                  <a:pt x="6997652" y="183955"/>
                </a:lnTo>
                <a:close/>
                <a:moveTo>
                  <a:pt x="4966389" y="183955"/>
                </a:moveTo>
                <a:lnTo>
                  <a:pt x="4882282" y="564498"/>
                </a:lnTo>
                <a:lnTo>
                  <a:pt x="5057810" y="564498"/>
                </a:lnTo>
                <a:lnTo>
                  <a:pt x="4968827" y="183955"/>
                </a:lnTo>
                <a:close/>
                <a:moveTo>
                  <a:pt x="2108736" y="149818"/>
                </a:moveTo>
                <a:lnTo>
                  <a:pt x="2108736" y="395029"/>
                </a:lnTo>
                <a:lnTo>
                  <a:pt x="2190493" y="395029"/>
                </a:lnTo>
                <a:cubicBezTo>
                  <a:pt x="2226440" y="393149"/>
                  <a:pt x="2251252" y="378611"/>
                  <a:pt x="2264929" y="351416"/>
                </a:cubicBezTo>
                <a:cubicBezTo>
                  <a:pt x="2278606" y="324221"/>
                  <a:pt x="2285114" y="295653"/>
                  <a:pt x="2284453" y="265713"/>
                </a:cubicBezTo>
                <a:cubicBezTo>
                  <a:pt x="2284199" y="224057"/>
                  <a:pt x="2275860" y="194219"/>
                  <a:pt x="2259438" y="176199"/>
                </a:cubicBezTo>
                <a:cubicBezTo>
                  <a:pt x="2243015" y="158179"/>
                  <a:pt x="2220034" y="149386"/>
                  <a:pt x="2190493" y="149818"/>
                </a:cubicBezTo>
                <a:close/>
                <a:moveTo>
                  <a:pt x="6886729" y="14639"/>
                </a:moveTo>
                <a:lnTo>
                  <a:pt x="7129297" y="14639"/>
                </a:lnTo>
                <a:lnTo>
                  <a:pt x="7368212" y="894749"/>
                </a:lnTo>
                <a:lnTo>
                  <a:pt x="7174398" y="894749"/>
                </a:lnTo>
                <a:lnTo>
                  <a:pt x="7125641" y="699677"/>
                </a:lnTo>
                <a:lnTo>
                  <a:pt x="6874539" y="699677"/>
                </a:lnTo>
                <a:lnTo>
                  <a:pt x="6824563" y="894749"/>
                </a:lnTo>
                <a:lnTo>
                  <a:pt x="6642941" y="894749"/>
                </a:lnTo>
                <a:close/>
                <a:moveTo>
                  <a:pt x="6126152" y="14639"/>
                </a:moveTo>
                <a:lnTo>
                  <a:pt x="6719750" y="14639"/>
                </a:lnTo>
                <a:lnTo>
                  <a:pt x="6719750" y="160791"/>
                </a:lnTo>
                <a:lnTo>
                  <a:pt x="6514924" y="160791"/>
                </a:lnTo>
                <a:lnTo>
                  <a:pt x="6514924" y="894749"/>
                </a:lnTo>
                <a:lnTo>
                  <a:pt x="6330978" y="894749"/>
                </a:lnTo>
                <a:lnTo>
                  <a:pt x="6330978" y="160791"/>
                </a:lnTo>
                <a:lnTo>
                  <a:pt x="6126152" y="160791"/>
                </a:lnTo>
                <a:close/>
                <a:moveTo>
                  <a:pt x="5406291" y="14639"/>
                </a:moveTo>
                <a:lnTo>
                  <a:pt x="5654893" y="14639"/>
                </a:lnTo>
                <a:lnTo>
                  <a:pt x="5889093" y="624132"/>
                </a:lnTo>
                <a:lnTo>
                  <a:pt x="5891532" y="624132"/>
                </a:lnTo>
                <a:lnTo>
                  <a:pt x="5891532" y="14639"/>
                </a:lnTo>
                <a:lnTo>
                  <a:pt x="6063287" y="14639"/>
                </a:lnTo>
                <a:lnTo>
                  <a:pt x="6063287" y="894749"/>
                </a:lnTo>
                <a:lnTo>
                  <a:pt x="5820785" y="894749"/>
                </a:lnTo>
                <a:lnTo>
                  <a:pt x="5580485" y="251119"/>
                </a:lnTo>
                <a:lnTo>
                  <a:pt x="5578046" y="251119"/>
                </a:lnTo>
                <a:lnTo>
                  <a:pt x="5578046" y="894749"/>
                </a:lnTo>
                <a:lnTo>
                  <a:pt x="5406291" y="894749"/>
                </a:lnTo>
                <a:close/>
                <a:moveTo>
                  <a:pt x="4857904" y="14639"/>
                </a:moveTo>
                <a:lnTo>
                  <a:pt x="5100472" y="14639"/>
                </a:lnTo>
                <a:lnTo>
                  <a:pt x="5339388" y="894749"/>
                </a:lnTo>
                <a:lnTo>
                  <a:pt x="5145573" y="894749"/>
                </a:lnTo>
                <a:lnTo>
                  <a:pt x="5096816" y="699677"/>
                </a:lnTo>
                <a:lnTo>
                  <a:pt x="4845714" y="699677"/>
                </a:lnTo>
                <a:lnTo>
                  <a:pt x="4795738" y="894749"/>
                </a:lnTo>
                <a:lnTo>
                  <a:pt x="4614116" y="894749"/>
                </a:lnTo>
                <a:close/>
                <a:moveTo>
                  <a:pt x="3106727" y="14639"/>
                </a:moveTo>
                <a:lnTo>
                  <a:pt x="3700325" y="14639"/>
                </a:lnTo>
                <a:lnTo>
                  <a:pt x="3700325" y="160791"/>
                </a:lnTo>
                <a:lnTo>
                  <a:pt x="3495500" y="160791"/>
                </a:lnTo>
                <a:lnTo>
                  <a:pt x="3495500" y="894749"/>
                </a:lnTo>
                <a:lnTo>
                  <a:pt x="3311553" y="894749"/>
                </a:lnTo>
                <a:lnTo>
                  <a:pt x="3311553" y="160791"/>
                </a:lnTo>
                <a:lnTo>
                  <a:pt x="3106727" y="160791"/>
                </a:lnTo>
                <a:close/>
                <a:moveTo>
                  <a:pt x="2585671" y="14639"/>
                </a:moveTo>
                <a:lnTo>
                  <a:pt x="3065884" y="14639"/>
                </a:lnTo>
                <a:lnTo>
                  <a:pt x="3065884" y="149818"/>
                </a:lnTo>
                <a:lnTo>
                  <a:pt x="2769619" y="149818"/>
                </a:lnTo>
                <a:lnTo>
                  <a:pt x="2769619" y="366988"/>
                </a:lnTo>
                <a:lnTo>
                  <a:pt x="3042719" y="366988"/>
                </a:lnTo>
                <a:lnTo>
                  <a:pt x="3042719" y="502167"/>
                </a:lnTo>
                <a:lnTo>
                  <a:pt x="2769619" y="502167"/>
                </a:lnTo>
                <a:lnTo>
                  <a:pt x="2769619" y="759570"/>
                </a:lnTo>
                <a:lnTo>
                  <a:pt x="3075638" y="759570"/>
                </a:lnTo>
                <a:lnTo>
                  <a:pt x="3075638" y="894749"/>
                </a:lnTo>
                <a:lnTo>
                  <a:pt x="2585671" y="894749"/>
                </a:lnTo>
                <a:close/>
                <a:moveTo>
                  <a:pt x="1924789" y="14639"/>
                </a:moveTo>
                <a:lnTo>
                  <a:pt x="2264929" y="14639"/>
                </a:lnTo>
                <a:cubicBezTo>
                  <a:pt x="2328418" y="14864"/>
                  <a:pt x="2378425" y="34508"/>
                  <a:pt x="2414949" y="73572"/>
                </a:cubicBezTo>
                <a:cubicBezTo>
                  <a:pt x="2451473" y="112636"/>
                  <a:pt x="2470103" y="169770"/>
                  <a:pt x="2470838" y="244974"/>
                </a:cubicBezTo>
                <a:cubicBezTo>
                  <a:pt x="2471498" y="301852"/>
                  <a:pt x="2459214" y="349416"/>
                  <a:pt x="2433987" y="387665"/>
                </a:cubicBezTo>
                <a:cubicBezTo>
                  <a:pt x="2408761" y="425914"/>
                  <a:pt x="2366632" y="450290"/>
                  <a:pt x="2307601" y="460792"/>
                </a:cubicBezTo>
                <a:lnTo>
                  <a:pt x="2307601" y="463228"/>
                </a:lnTo>
                <a:cubicBezTo>
                  <a:pt x="2322227" y="463964"/>
                  <a:pt x="2341973" y="467905"/>
                  <a:pt x="2366840" y="475050"/>
                </a:cubicBezTo>
                <a:cubicBezTo>
                  <a:pt x="2391707" y="482195"/>
                  <a:pt x="2414341" y="497872"/>
                  <a:pt x="2434741" y="522080"/>
                </a:cubicBezTo>
                <a:cubicBezTo>
                  <a:pt x="2455142" y="546288"/>
                  <a:pt x="2465955" y="584354"/>
                  <a:pt x="2467180" y="636279"/>
                </a:cubicBezTo>
                <a:cubicBezTo>
                  <a:pt x="2467121" y="656448"/>
                  <a:pt x="2467647" y="684384"/>
                  <a:pt x="2468761" y="720087"/>
                </a:cubicBezTo>
                <a:cubicBezTo>
                  <a:pt x="2469875" y="755790"/>
                  <a:pt x="2471937" y="790410"/>
                  <a:pt x="2474947" y="823945"/>
                </a:cubicBezTo>
                <a:cubicBezTo>
                  <a:pt x="2477958" y="857481"/>
                  <a:pt x="2482278" y="881082"/>
                  <a:pt x="2487907" y="894749"/>
                </a:cubicBezTo>
                <a:lnTo>
                  <a:pt x="2307601" y="894749"/>
                </a:lnTo>
                <a:cubicBezTo>
                  <a:pt x="2296127" y="867749"/>
                  <a:pt x="2289832" y="839758"/>
                  <a:pt x="2288717" y="810777"/>
                </a:cubicBezTo>
                <a:cubicBezTo>
                  <a:pt x="2287602" y="781795"/>
                  <a:pt x="2287400" y="752890"/>
                  <a:pt x="2288111" y="724061"/>
                </a:cubicBezTo>
                <a:cubicBezTo>
                  <a:pt x="2289104" y="688659"/>
                  <a:pt x="2288199" y="656373"/>
                  <a:pt x="2285395" y="627202"/>
                </a:cubicBezTo>
                <a:cubicBezTo>
                  <a:pt x="2282591" y="598032"/>
                  <a:pt x="2271924" y="574687"/>
                  <a:pt x="2253395" y="557166"/>
                </a:cubicBezTo>
                <a:cubicBezTo>
                  <a:pt x="2234865" y="539646"/>
                  <a:pt x="2202509" y="530660"/>
                  <a:pt x="2156326" y="530208"/>
                </a:cubicBezTo>
                <a:lnTo>
                  <a:pt x="2108736" y="530208"/>
                </a:lnTo>
                <a:lnTo>
                  <a:pt x="2108736" y="894749"/>
                </a:lnTo>
                <a:lnTo>
                  <a:pt x="1924789" y="894749"/>
                </a:lnTo>
                <a:close/>
                <a:moveTo>
                  <a:pt x="680672" y="14639"/>
                </a:moveTo>
                <a:lnTo>
                  <a:pt x="1160884" y="14639"/>
                </a:lnTo>
                <a:lnTo>
                  <a:pt x="1160884" y="149818"/>
                </a:lnTo>
                <a:lnTo>
                  <a:pt x="864619" y="149818"/>
                </a:lnTo>
                <a:lnTo>
                  <a:pt x="864619" y="366988"/>
                </a:lnTo>
                <a:lnTo>
                  <a:pt x="1137719" y="366988"/>
                </a:lnTo>
                <a:lnTo>
                  <a:pt x="1137719" y="502167"/>
                </a:lnTo>
                <a:lnTo>
                  <a:pt x="864619" y="502167"/>
                </a:lnTo>
                <a:lnTo>
                  <a:pt x="864619" y="759570"/>
                </a:lnTo>
                <a:lnTo>
                  <a:pt x="1170638" y="759570"/>
                </a:lnTo>
                <a:lnTo>
                  <a:pt x="1170638" y="894749"/>
                </a:lnTo>
                <a:lnTo>
                  <a:pt x="680672" y="894749"/>
                </a:lnTo>
                <a:close/>
                <a:moveTo>
                  <a:pt x="4303078" y="9"/>
                </a:moveTo>
                <a:cubicBezTo>
                  <a:pt x="4392905" y="-477"/>
                  <a:pt x="4459486" y="20588"/>
                  <a:pt x="4502822" y="63205"/>
                </a:cubicBezTo>
                <a:cubicBezTo>
                  <a:pt x="4546159" y="105822"/>
                  <a:pt x="4564893" y="172906"/>
                  <a:pt x="4559023" y="264458"/>
                </a:cubicBezTo>
                <a:lnTo>
                  <a:pt x="4379953" y="264458"/>
                </a:lnTo>
                <a:cubicBezTo>
                  <a:pt x="4381046" y="230109"/>
                  <a:pt x="4376114" y="199723"/>
                  <a:pt x="4365157" y="173299"/>
                </a:cubicBezTo>
                <a:cubicBezTo>
                  <a:pt x="4354200" y="146876"/>
                  <a:pt x="4330660" y="132953"/>
                  <a:pt x="4294535" y="131530"/>
                </a:cubicBezTo>
                <a:cubicBezTo>
                  <a:pt x="4264411" y="131632"/>
                  <a:pt x="4241074" y="139661"/>
                  <a:pt x="4224526" y="155617"/>
                </a:cubicBezTo>
                <a:cubicBezTo>
                  <a:pt x="4207977" y="171573"/>
                  <a:pt x="4199588" y="194845"/>
                  <a:pt x="4199359" y="225434"/>
                </a:cubicBezTo>
                <a:cubicBezTo>
                  <a:pt x="4201289" y="265969"/>
                  <a:pt x="4220594" y="298844"/>
                  <a:pt x="4257271" y="324060"/>
                </a:cubicBezTo>
                <a:cubicBezTo>
                  <a:pt x="4293948" y="349275"/>
                  <a:pt x="4336417" y="374223"/>
                  <a:pt x="4384677" y="398905"/>
                </a:cubicBezTo>
                <a:cubicBezTo>
                  <a:pt x="4432937" y="423587"/>
                  <a:pt x="4475406" y="455395"/>
                  <a:pt x="4512084" y="494329"/>
                </a:cubicBezTo>
                <a:cubicBezTo>
                  <a:pt x="4548761" y="533264"/>
                  <a:pt x="4568065" y="586718"/>
                  <a:pt x="4569996" y="654691"/>
                </a:cubicBezTo>
                <a:cubicBezTo>
                  <a:pt x="4568801" y="729581"/>
                  <a:pt x="4552647" y="785353"/>
                  <a:pt x="4521531" y="822009"/>
                </a:cubicBezTo>
                <a:cubicBezTo>
                  <a:pt x="4490416" y="858664"/>
                  <a:pt x="4451507" y="882659"/>
                  <a:pt x="4404805" y="893993"/>
                </a:cubicBezTo>
                <a:cubicBezTo>
                  <a:pt x="4358102" y="905327"/>
                  <a:pt x="4310773" y="910455"/>
                  <a:pt x="4262817" y="909379"/>
                </a:cubicBezTo>
                <a:cubicBezTo>
                  <a:pt x="4187662" y="908667"/>
                  <a:pt x="4130633" y="895208"/>
                  <a:pt x="4091731" y="869003"/>
                </a:cubicBezTo>
                <a:cubicBezTo>
                  <a:pt x="4052828" y="842799"/>
                  <a:pt x="4027129" y="808125"/>
                  <a:pt x="4014635" y="764984"/>
                </a:cubicBezTo>
                <a:cubicBezTo>
                  <a:pt x="4002141" y="721842"/>
                  <a:pt x="3997930" y="674509"/>
                  <a:pt x="4002001" y="622984"/>
                </a:cubicBezTo>
                <a:lnTo>
                  <a:pt x="4185947" y="622984"/>
                </a:lnTo>
                <a:cubicBezTo>
                  <a:pt x="4183991" y="666250"/>
                  <a:pt x="4188820" y="702581"/>
                  <a:pt x="4200436" y="731975"/>
                </a:cubicBezTo>
                <a:cubicBezTo>
                  <a:pt x="4212052" y="761370"/>
                  <a:pt x="4242199" y="776664"/>
                  <a:pt x="4290874" y="777858"/>
                </a:cubicBezTo>
                <a:cubicBezTo>
                  <a:pt x="4321964" y="777426"/>
                  <a:pt x="4345199" y="768229"/>
                  <a:pt x="4360579" y="750267"/>
                </a:cubicBezTo>
                <a:cubicBezTo>
                  <a:pt x="4375959" y="732306"/>
                  <a:pt x="4383636" y="708170"/>
                  <a:pt x="4383610" y="677861"/>
                </a:cubicBezTo>
                <a:cubicBezTo>
                  <a:pt x="4381680" y="639273"/>
                  <a:pt x="4362376" y="606848"/>
                  <a:pt x="4325699" y="580588"/>
                </a:cubicBezTo>
                <a:cubicBezTo>
                  <a:pt x="4289021" y="554328"/>
                  <a:pt x="4246552" y="527963"/>
                  <a:pt x="4198292" y="501494"/>
                </a:cubicBezTo>
                <a:cubicBezTo>
                  <a:pt x="4150032" y="475024"/>
                  <a:pt x="4107563" y="442181"/>
                  <a:pt x="4070886" y="402964"/>
                </a:cubicBezTo>
                <a:cubicBezTo>
                  <a:pt x="4034208" y="363747"/>
                  <a:pt x="4014904" y="311887"/>
                  <a:pt x="4012974" y="247385"/>
                </a:cubicBezTo>
                <a:cubicBezTo>
                  <a:pt x="4011041" y="176801"/>
                  <a:pt x="4031352" y="118350"/>
                  <a:pt x="4073905" y="72031"/>
                </a:cubicBezTo>
                <a:cubicBezTo>
                  <a:pt x="4116459" y="25713"/>
                  <a:pt x="4192849" y="1705"/>
                  <a:pt x="4303078" y="9"/>
                </a:cubicBezTo>
                <a:close/>
                <a:moveTo>
                  <a:pt x="1566208" y="9"/>
                </a:moveTo>
                <a:cubicBezTo>
                  <a:pt x="1659458" y="384"/>
                  <a:pt x="1726495" y="25511"/>
                  <a:pt x="1767317" y="75388"/>
                </a:cubicBezTo>
                <a:cubicBezTo>
                  <a:pt x="1808140" y="125265"/>
                  <a:pt x="1826417" y="197637"/>
                  <a:pt x="1822147" y="292506"/>
                </a:cubicBezTo>
                <a:lnTo>
                  <a:pt x="1641858" y="292506"/>
                </a:lnTo>
                <a:cubicBezTo>
                  <a:pt x="1642138" y="234580"/>
                  <a:pt x="1636393" y="193117"/>
                  <a:pt x="1624623" y="168116"/>
                </a:cubicBezTo>
                <a:cubicBezTo>
                  <a:pt x="1612854" y="143116"/>
                  <a:pt x="1593381" y="130920"/>
                  <a:pt x="1566205" y="131530"/>
                </a:cubicBezTo>
                <a:cubicBezTo>
                  <a:pt x="1515951" y="130895"/>
                  <a:pt x="1483465" y="156555"/>
                  <a:pt x="1468747" y="208512"/>
                </a:cubicBezTo>
                <a:cubicBezTo>
                  <a:pt x="1454029" y="260468"/>
                  <a:pt x="1447471" y="342529"/>
                  <a:pt x="1449073" y="454696"/>
                </a:cubicBezTo>
                <a:cubicBezTo>
                  <a:pt x="1447471" y="566863"/>
                  <a:pt x="1454029" y="648924"/>
                  <a:pt x="1468747" y="700879"/>
                </a:cubicBezTo>
                <a:cubicBezTo>
                  <a:pt x="1483465" y="752833"/>
                  <a:pt x="1515951" y="778493"/>
                  <a:pt x="1566205" y="777858"/>
                </a:cubicBezTo>
                <a:cubicBezTo>
                  <a:pt x="1594086" y="776932"/>
                  <a:pt x="1613834" y="766589"/>
                  <a:pt x="1625448" y="746829"/>
                </a:cubicBezTo>
                <a:cubicBezTo>
                  <a:pt x="1637061" y="727069"/>
                  <a:pt x="1644066" y="703447"/>
                  <a:pt x="1646461" y="675964"/>
                </a:cubicBezTo>
                <a:cubicBezTo>
                  <a:pt x="1648857" y="648481"/>
                  <a:pt x="1650167" y="622691"/>
                  <a:pt x="1650393" y="598595"/>
                </a:cubicBezTo>
                <a:lnTo>
                  <a:pt x="1831901" y="598595"/>
                </a:lnTo>
                <a:cubicBezTo>
                  <a:pt x="1831574" y="714480"/>
                  <a:pt x="1808778" y="795688"/>
                  <a:pt x="1763514" y="842218"/>
                </a:cubicBezTo>
                <a:cubicBezTo>
                  <a:pt x="1718250" y="888748"/>
                  <a:pt x="1652480" y="911135"/>
                  <a:pt x="1566205" y="909379"/>
                </a:cubicBezTo>
                <a:cubicBezTo>
                  <a:pt x="1466906" y="908034"/>
                  <a:pt x="1395711" y="885813"/>
                  <a:pt x="1352618" y="842717"/>
                </a:cubicBezTo>
                <a:cubicBezTo>
                  <a:pt x="1309527" y="799620"/>
                  <a:pt x="1283297" y="743719"/>
                  <a:pt x="1273929" y="675013"/>
                </a:cubicBezTo>
                <a:cubicBezTo>
                  <a:pt x="1264561" y="606308"/>
                  <a:pt x="1260814" y="532869"/>
                  <a:pt x="1262687" y="454696"/>
                </a:cubicBezTo>
                <a:cubicBezTo>
                  <a:pt x="1260814" y="375756"/>
                  <a:pt x="1264561" y="301955"/>
                  <a:pt x="1273929" y="233294"/>
                </a:cubicBezTo>
                <a:cubicBezTo>
                  <a:pt x="1283297" y="164633"/>
                  <a:pt x="1309527" y="108912"/>
                  <a:pt x="1352619" y="66131"/>
                </a:cubicBezTo>
                <a:cubicBezTo>
                  <a:pt x="1395712" y="23349"/>
                  <a:pt x="1466909" y="1309"/>
                  <a:pt x="1566208" y="9"/>
                </a:cubicBezTo>
                <a:close/>
                <a:moveTo>
                  <a:pt x="302578" y="9"/>
                </a:moveTo>
                <a:cubicBezTo>
                  <a:pt x="392405" y="-477"/>
                  <a:pt x="458986" y="20588"/>
                  <a:pt x="502323" y="63205"/>
                </a:cubicBezTo>
                <a:cubicBezTo>
                  <a:pt x="545659" y="105822"/>
                  <a:pt x="564393" y="172906"/>
                  <a:pt x="558523" y="264458"/>
                </a:cubicBezTo>
                <a:lnTo>
                  <a:pt x="379453" y="264458"/>
                </a:lnTo>
                <a:cubicBezTo>
                  <a:pt x="380546" y="230109"/>
                  <a:pt x="375614" y="199723"/>
                  <a:pt x="364657" y="173299"/>
                </a:cubicBezTo>
                <a:cubicBezTo>
                  <a:pt x="353700" y="146876"/>
                  <a:pt x="330159" y="132953"/>
                  <a:pt x="294035" y="131530"/>
                </a:cubicBezTo>
                <a:cubicBezTo>
                  <a:pt x="263911" y="131632"/>
                  <a:pt x="240575" y="139661"/>
                  <a:pt x="224026" y="155617"/>
                </a:cubicBezTo>
                <a:cubicBezTo>
                  <a:pt x="207477" y="171573"/>
                  <a:pt x="199088" y="194845"/>
                  <a:pt x="198859" y="225434"/>
                </a:cubicBezTo>
                <a:cubicBezTo>
                  <a:pt x="200789" y="265969"/>
                  <a:pt x="220094" y="298844"/>
                  <a:pt x="256771" y="324060"/>
                </a:cubicBezTo>
                <a:cubicBezTo>
                  <a:pt x="293449" y="349275"/>
                  <a:pt x="335918" y="374223"/>
                  <a:pt x="384177" y="398905"/>
                </a:cubicBezTo>
                <a:cubicBezTo>
                  <a:pt x="432437" y="423587"/>
                  <a:pt x="474906" y="455395"/>
                  <a:pt x="511584" y="494329"/>
                </a:cubicBezTo>
                <a:cubicBezTo>
                  <a:pt x="548262" y="533264"/>
                  <a:pt x="567565" y="586718"/>
                  <a:pt x="569496" y="654691"/>
                </a:cubicBezTo>
                <a:cubicBezTo>
                  <a:pt x="568301" y="729581"/>
                  <a:pt x="552146" y="785353"/>
                  <a:pt x="521031" y="822009"/>
                </a:cubicBezTo>
                <a:cubicBezTo>
                  <a:pt x="489916" y="858664"/>
                  <a:pt x="451007" y="882659"/>
                  <a:pt x="404305" y="893993"/>
                </a:cubicBezTo>
                <a:cubicBezTo>
                  <a:pt x="357602" y="905327"/>
                  <a:pt x="310273" y="910455"/>
                  <a:pt x="262317" y="909379"/>
                </a:cubicBezTo>
                <a:cubicBezTo>
                  <a:pt x="187162" y="908667"/>
                  <a:pt x="130134" y="895208"/>
                  <a:pt x="91231" y="869003"/>
                </a:cubicBezTo>
                <a:cubicBezTo>
                  <a:pt x="52328" y="842799"/>
                  <a:pt x="26629" y="808125"/>
                  <a:pt x="14135" y="764984"/>
                </a:cubicBezTo>
                <a:cubicBezTo>
                  <a:pt x="1641" y="721842"/>
                  <a:pt x="-2570" y="674509"/>
                  <a:pt x="1501" y="622984"/>
                </a:cubicBezTo>
                <a:lnTo>
                  <a:pt x="185448" y="622984"/>
                </a:lnTo>
                <a:cubicBezTo>
                  <a:pt x="183491" y="666250"/>
                  <a:pt x="188320" y="702581"/>
                  <a:pt x="199936" y="731975"/>
                </a:cubicBezTo>
                <a:cubicBezTo>
                  <a:pt x="211553" y="761370"/>
                  <a:pt x="241698" y="776664"/>
                  <a:pt x="290375" y="777858"/>
                </a:cubicBezTo>
                <a:cubicBezTo>
                  <a:pt x="321464" y="777426"/>
                  <a:pt x="344699" y="768229"/>
                  <a:pt x="360079" y="750267"/>
                </a:cubicBezTo>
                <a:cubicBezTo>
                  <a:pt x="375459" y="732306"/>
                  <a:pt x="383136" y="708170"/>
                  <a:pt x="383111" y="677861"/>
                </a:cubicBezTo>
                <a:cubicBezTo>
                  <a:pt x="381180" y="639273"/>
                  <a:pt x="361876" y="606848"/>
                  <a:pt x="325199" y="580588"/>
                </a:cubicBezTo>
                <a:cubicBezTo>
                  <a:pt x="288521" y="554328"/>
                  <a:pt x="246052" y="527963"/>
                  <a:pt x="197792" y="501494"/>
                </a:cubicBezTo>
                <a:cubicBezTo>
                  <a:pt x="149532" y="475024"/>
                  <a:pt x="107063" y="442181"/>
                  <a:pt x="70386" y="402964"/>
                </a:cubicBezTo>
                <a:cubicBezTo>
                  <a:pt x="33708" y="363747"/>
                  <a:pt x="14404" y="311887"/>
                  <a:pt x="12474" y="247385"/>
                </a:cubicBezTo>
                <a:cubicBezTo>
                  <a:pt x="10541" y="176801"/>
                  <a:pt x="30852" y="118350"/>
                  <a:pt x="73405" y="72031"/>
                </a:cubicBezTo>
                <a:cubicBezTo>
                  <a:pt x="115959" y="25713"/>
                  <a:pt x="192350" y="1705"/>
                  <a:pt x="302578" y="9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127000">
              <a:srgbClr val="518EB7">
                <a:alpha val="15000"/>
              </a:srgbClr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9600">
                <a:ln>
                  <a:solidFill>
                    <a:schemeClr val="bg1"/>
                  </a:solidFill>
                </a:ln>
                <a:noFill/>
                <a:effectLst>
                  <a:glow rad="38100">
                    <a:srgbClr val="518EB7">
                      <a:alpha val="40000"/>
                    </a:srgbClr>
                  </a:glow>
                </a:effectLst>
                <a:latin typeface="Univers LT Std 47 Cn Lt" panose="020B0706030502040204" pitchFamily="34" charset="0"/>
              </a:defRPr>
            </a:lvl1pPr>
          </a:lstStyle>
          <a:p>
            <a:endParaRPr lang="en-GB" spc="-150" dirty="0">
              <a:solidFill>
                <a:schemeClr val="bg1"/>
              </a:solidFill>
              <a:effectLst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991C551-2566-449E-927D-CFF2B5926F62}"/>
              </a:ext>
            </a:extLst>
          </p:cNvPr>
          <p:cNvSpPr txBox="1"/>
          <p:nvPr/>
        </p:nvSpPr>
        <p:spPr>
          <a:xfrm>
            <a:off x="2411894" y="6790417"/>
            <a:ext cx="7368212" cy="909518"/>
          </a:xfrm>
          <a:custGeom>
            <a:avLst/>
            <a:gdLst/>
            <a:ahLst/>
            <a:cxnLst/>
            <a:rect l="l" t="t" r="r" b="b"/>
            <a:pathLst>
              <a:path w="7368212" h="909518">
                <a:moveTo>
                  <a:pt x="6995214" y="183955"/>
                </a:moveTo>
                <a:lnTo>
                  <a:pt x="6911107" y="564498"/>
                </a:lnTo>
                <a:lnTo>
                  <a:pt x="7086635" y="564498"/>
                </a:lnTo>
                <a:lnTo>
                  <a:pt x="6997652" y="183955"/>
                </a:lnTo>
                <a:close/>
                <a:moveTo>
                  <a:pt x="4966389" y="183955"/>
                </a:moveTo>
                <a:lnTo>
                  <a:pt x="4882282" y="564498"/>
                </a:lnTo>
                <a:lnTo>
                  <a:pt x="5057810" y="564498"/>
                </a:lnTo>
                <a:lnTo>
                  <a:pt x="4968827" y="183955"/>
                </a:lnTo>
                <a:close/>
                <a:moveTo>
                  <a:pt x="2108736" y="149818"/>
                </a:moveTo>
                <a:lnTo>
                  <a:pt x="2108736" y="395029"/>
                </a:lnTo>
                <a:lnTo>
                  <a:pt x="2190493" y="395029"/>
                </a:lnTo>
                <a:cubicBezTo>
                  <a:pt x="2226440" y="393149"/>
                  <a:pt x="2251252" y="378611"/>
                  <a:pt x="2264929" y="351416"/>
                </a:cubicBezTo>
                <a:cubicBezTo>
                  <a:pt x="2278606" y="324221"/>
                  <a:pt x="2285114" y="295653"/>
                  <a:pt x="2284453" y="265713"/>
                </a:cubicBezTo>
                <a:cubicBezTo>
                  <a:pt x="2284199" y="224057"/>
                  <a:pt x="2275860" y="194219"/>
                  <a:pt x="2259438" y="176199"/>
                </a:cubicBezTo>
                <a:cubicBezTo>
                  <a:pt x="2243015" y="158179"/>
                  <a:pt x="2220034" y="149386"/>
                  <a:pt x="2190493" y="149818"/>
                </a:cubicBezTo>
                <a:close/>
                <a:moveTo>
                  <a:pt x="6886729" y="14639"/>
                </a:moveTo>
                <a:lnTo>
                  <a:pt x="7129297" y="14639"/>
                </a:lnTo>
                <a:lnTo>
                  <a:pt x="7368212" y="894749"/>
                </a:lnTo>
                <a:lnTo>
                  <a:pt x="7174398" y="894749"/>
                </a:lnTo>
                <a:lnTo>
                  <a:pt x="7125641" y="699677"/>
                </a:lnTo>
                <a:lnTo>
                  <a:pt x="6874539" y="699677"/>
                </a:lnTo>
                <a:lnTo>
                  <a:pt x="6824563" y="894749"/>
                </a:lnTo>
                <a:lnTo>
                  <a:pt x="6642941" y="894749"/>
                </a:lnTo>
                <a:close/>
                <a:moveTo>
                  <a:pt x="6126152" y="14639"/>
                </a:moveTo>
                <a:lnTo>
                  <a:pt x="6719750" y="14639"/>
                </a:lnTo>
                <a:lnTo>
                  <a:pt x="6719750" y="160791"/>
                </a:lnTo>
                <a:lnTo>
                  <a:pt x="6514924" y="160791"/>
                </a:lnTo>
                <a:lnTo>
                  <a:pt x="6514924" y="894749"/>
                </a:lnTo>
                <a:lnTo>
                  <a:pt x="6330978" y="894749"/>
                </a:lnTo>
                <a:lnTo>
                  <a:pt x="6330978" y="160791"/>
                </a:lnTo>
                <a:lnTo>
                  <a:pt x="6126152" y="160791"/>
                </a:lnTo>
                <a:close/>
                <a:moveTo>
                  <a:pt x="5406291" y="14639"/>
                </a:moveTo>
                <a:lnTo>
                  <a:pt x="5654893" y="14639"/>
                </a:lnTo>
                <a:lnTo>
                  <a:pt x="5889093" y="624132"/>
                </a:lnTo>
                <a:lnTo>
                  <a:pt x="5891532" y="624132"/>
                </a:lnTo>
                <a:lnTo>
                  <a:pt x="5891532" y="14639"/>
                </a:lnTo>
                <a:lnTo>
                  <a:pt x="6063287" y="14639"/>
                </a:lnTo>
                <a:lnTo>
                  <a:pt x="6063287" y="894749"/>
                </a:lnTo>
                <a:lnTo>
                  <a:pt x="5820785" y="894749"/>
                </a:lnTo>
                <a:lnTo>
                  <a:pt x="5580485" y="251119"/>
                </a:lnTo>
                <a:lnTo>
                  <a:pt x="5578046" y="251119"/>
                </a:lnTo>
                <a:lnTo>
                  <a:pt x="5578046" y="894749"/>
                </a:lnTo>
                <a:lnTo>
                  <a:pt x="5406291" y="894749"/>
                </a:lnTo>
                <a:close/>
                <a:moveTo>
                  <a:pt x="4857904" y="14639"/>
                </a:moveTo>
                <a:lnTo>
                  <a:pt x="5100472" y="14639"/>
                </a:lnTo>
                <a:lnTo>
                  <a:pt x="5339388" y="894749"/>
                </a:lnTo>
                <a:lnTo>
                  <a:pt x="5145573" y="894749"/>
                </a:lnTo>
                <a:lnTo>
                  <a:pt x="5096816" y="699677"/>
                </a:lnTo>
                <a:lnTo>
                  <a:pt x="4845714" y="699677"/>
                </a:lnTo>
                <a:lnTo>
                  <a:pt x="4795738" y="894749"/>
                </a:lnTo>
                <a:lnTo>
                  <a:pt x="4614116" y="894749"/>
                </a:lnTo>
                <a:close/>
                <a:moveTo>
                  <a:pt x="3106727" y="14639"/>
                </a:moveTo>
                <a:lnTo>
                  <a:pt x="3700325" y="14639"/>
                </a:lnTo>
                <a:lnTo>
                  <a:pt x="3700325" y="160791"/>
                </a:lnTo>
                <a:lnTo>
                  <a:pt x="3495500" y="160791"/>
                </a:lnTo>
                <a:lnTo>
                  <a:pt x="3495500" y="894749"/>
                </a:lnTo>
                <a:lnTo>
                  <a:pt x="3311553" y="894749"/>
                </a:lnTo>
                <a:lnTo>
                  <a:pt x="3311553" y="160791"/>
                </a:lnTo>
                <a:lnTo>
                  <a:pt x="3106727" y="160791"/>
                </a:lnTo>
                <a:close/>
                <a:moveTo>
                  <a:pt x="2585671" y="14639"/>
                </a:moveTo>
                <a:lnTo>
                  <a:pt x="3065884" y="14639"/>
                </a:lnTo>
                <a:lnTo>
                  <a:pt x="3065884" y="149818"/>
                </a:lnTo>
                <a:lnTo>
                  <a:pt x="2769619" y="149818"/>
                </a:lnTo>
                <a:lnTo>
                  <a:pt x="2769619" y="366988"/>
                </a:lnTo>
                <a:lnTo>
                  <a:pt x="3042719" y="366988"/>
                </a:lnTo>
                <a:lnTo>
                  <a:pt x="3042719" y="502167"/>
                </a:lnTo>
                <a:lnTo>
                  <a:pt x="2769619" y="502167"/>
                </a:lnTo>
                <a:lnTo>
                  <a:pt x="2769619" y="759570"/>
                </a:lnTo>
                <a:lnTo>
                  <a:pt x="3075638" y="759570"/>
                </a:lnTo>
                <a:lnTo>
                  <a:pt x="3075638" y="894749"/>
                </a:lnTo>
                <a:lnTo>
                  <a:pt x="2585671" y="894749"/>
                </a:lnTo>
                <a:close/>
                <a:moveTo>
                  <a:pt x="1924789" y="14639"/>
                </a:moveTo>
                <a:lnTo>
                  <a:pt x="2264929" y="14639"/>
                </a:lnTo>
                <a:cubicBezTo>
                  <a:pt x="2328418" y="14864"/>
                  <a:pt x="2378425" y="34508"/>
                  <a:pt x="2414949" y="73572"/>
                </a:cubicBezTo>
                <a:cubicBezTo>
                  <a:pt x="2451473" y="112636"/>
                  <a:pt x="2470103" y="169770"/>
                  <a:pt x="2470838" y="244974"/>
                </a:cubicBezTo>
                <a:cubicBezTo>
                  <a:pt x="2471498" y="301852"/>
                  <a:pt x="2459214" y="349416"/>
                  <a:pt x="2433987" y="387665"/>
                </a:cubicBezTo>
                <a:cubicBezTo>
                  <a:pt x="2408761" y="425914"/>
                  <a:pt x="2366632" y="450290"/>
                  <a:pt x="2307601" y="460792"/>
                </a:cubicBezTo>
                <a:lnTo>
                  <a:pt x="2307601" y="463228"/>
                </a:lnTo>
                <a:cubicBezTo>
                  <a:pt x="2322227" y="463964"/>
                  <a:pt x="2341973" y="467905"/>
                  <a:pt x="2366840" y="475050"/>
                </a:cubicBezTo>
                <a:cubicBezTo>
                  <a:pt x="2391707" y="482195"/>
                  <a:pt x="2414341" y="497872"/>
                  <a:pt x="2434741" y="522080"/>
                </a:cubicBezTo>
                <a:cubicBezTo>
                  <a:pt x="2455142" y="546288"/>
                  <a:pt x="2465955" y="584354"/>
                  <a:pt x="2467180" y="636279"/>
                </a:cubicBezTo>
                <a:cubicBezTo>
                  <a:pt x="2467121" y="656448"/>
                  <a:pt x="2467647" y="684384"/>
                  <a:pt x="2468761" y="720087"/>
                </a:cubicBezTo>
                <a:cubicBezTo>
                  <a:pt x="2469875" y="755790"/>
                  <a:pt x="2471937" y="790410"/>
                  <a:pt x="2474947" y="823945"/>
                </a:cubicBezTo>
                <a:cubicBezTo>
                  <a:pt x="2477958" y="857481"/>
                  <a:pt x="2482278" y="881082"/>
                  <a:pt x="2487907" y="894749"/>
                </a:cubicBezTo>
                <a:lnTo>
                  <a:pt x="2307601" y="894749"/>
                </a:lnTo>
                <a:cubicBezTo>
                  <a:pt x="2296127" y="867749"/>
                  <a:pt x="2289832" y="839758"/>
                  <a:pt x="2288717" y="810777"/>
                </a:cubicBezTo>
                <a:cubicBezTo>
                  <a:pt x="2287602" y="781795"/>
                  <a:pt x="2287400" y="752890"/>
                  <a:pt x="2288111" y="724061"/>
                </a:cubicBezTo>
                <a:cubicBezTo>
                  <a:pt x="2289104" y="688659"/>
                  <a:pt x="2288199" y="656373"/>
                  <a:pt x="2285395" y="627202"/>
                </a:cubicBezTo>
                <a:cubicBezTo>
                  <a:pt x="2282591" y="598032"/>
                  <a:pt x="2271924" y="574687"/>
                  <a:pt x="2253395" y="557166"/>
                </a:cubicBezTo>
                <a:cubicBezTo>
                  <a:pt x="2234865" y="539646"/>
                  <a:pt x="2202509" y="530660"/>
                  <a:pt x="2156326" y="530208"/>
                </a:cubicBezTo>
                <a:lnTo>
                  <a:pt x="2108736" y="530208"/>
                </a:lnTo>
                <a:lnTo>
                  <a:pt x="2108736" y="894749"/>
                </a:lnTo>
                <a:lnTo>
                  <a:pt x="1924789" y="894749"/>
                </a:lnTo>
                <a:close/>
                <a:moveTo>
                  <a:pt x="680672" y="14639"/>
                </a:moveTo>
                <a:lnTo>
                  <a:pt x="1160884" y="14639"/>
                </a:lnTo>
                <a:lnTo>
                  <a:pt x="1160884" y="149818"/>
                </a:lnTo>
                <a:lnTo>
                  <a:pt x="864619" y="149818"/>
                </a:lnTo>
                <a:lnTo>
                  <a:pt x="864619" y="366988"/>
                </a:lnTo>
                <a:lnTo>
                  <a:pt x="1137719" y="366988"/>
                </a:lnTo>
                <a:lnTo>
                  <a:pt x="1137719" y="502167"/>
                </a:lnTo>
                <a:lnTo>
                  <a:pt x="864619" y="502167"/>
                </a:lnTo>
                <a:lnTo>
                  <a:pt x="864619" y="759570"/>
                </a:lnTo>
                <a:lnTo>
                  <a:pt x="1170638" y="759570"/>
                </a:lnTo>
                <a:lnTo>
                  <a:pt x="1170638" y="894749"/>
                </a:lnTo>
                <a:lnTo>
                  <a:pt x="680672" y="894749"/>
                </a:lnTo>
                <a:close/>
                <a:moveTo>
                  <a:pt x="4303078" y="9"/>
                </a:moveTo>
                <a:cubicBezTo>
                  <a:pt x="4392905" y="-477"/>
                  <a:pt x="4459486" y="20588"/>
                  <a:pt x="4502822" y="63205"/>
                </a:cubicBezTo>
                <a:cubicBezTo>
                  <a:pt x="4546159" y="105822"/>
                  <a:pt x="4564893" y="172906"/>
                  <a:pt x="4559023" y="264458"/>
                </a:cubicBezTo>
                <a:lnTo>
                  <a:pt x="4379953" y="264458"/>
                </a:lnTo>
                <a:cubicBezTo>
                  <a:pt x="4381046" y="230109"/>
                  <a:pt x="4376114" y="199723"/>
                  <a:pt x="4365157" y="173299"/>
                </a:cubicBezTo>
                <a:cubicBezTo>
                  <a:pt x="4354200" y="146876"/>
                  <a:pt x="4330660" y="132953"/>
                  <a:pt x="4294535" y="131530"/>
                </a:cubicBezTo>
                <a:cubicBezTo>
                  <a:pt x="4264411" y="131632"/>
                  <a:pt x="4241074" y="139661"/>
                  <a:pt x="4224526" y="155617"/>
                </a:cubicBezTo>
                <a:cubicBezTo>
                  <a:pt x="4207977" y="171573"/>
                  <a:pt x="4199588" y="194845"/>
                  <a:pt x="4199359" y="225434"/>
                </a:cubicBezTo>
                <a:cubicBezTo>
                  <a:pt x="4201289" y="265969"/>
                  <a:pt x="4220594" y="298844"/>
                  <a:pt x="4257271" y="324060"/>
                </a:cubicBezTo>
                <a:cubicBezTo>
                  <a:pt x="4293948" y="349275"/>
                  <a:pt x="4336417" y="374223"/>
                  <a:pt x="4384677" y="398905"/>
                </a:cubicBezTo>
                <a:cubicBezTo>
                  <a:pt x="4432937" y="423587"/>
                  <a:pt x="4475406" y="455395"/>
                  <a:pt x="4512084" y="494329"/>
                </a:cubicBezTo>
                <a:cubicBezTo>
                  <a:pt x="4548761" y="533264"/>
                  <a:pt x="4568065" y="586718"/>
                  <a:pt x="4569996" y="654691"/>
                </a:cubicBezTo>
                <a:cubicBezTo>
                  <a:pt x="4568801" y="729581"/>
                  <a:pt x="4552647" y="785353"/>
                  <a:pt x="4521531" y="822009"/>
                </a:cubicBezTo>
                <a:cubicBezTo>
                  <a:pt x="4490416" y="858664"/>
                  <a:pt x="4451507" y="882659"/>
                  <a:pt x="4404805" y="893993"/>
                </a:cubicBezTo>
                <a:cubicBezTo>
                  <a:pt x="4358102" y="905327"/>
                  <a:pt x="4310773" y="910455"/>
                  <a:pt x="4262817" y="909379"/>
                </a:cubicBezTo>
                <a:cubicBezTo>
                  <a:pt x="4187662" y="908667"/>
                  <a:pt x="4130633" y="895208"/>
                  <a:pt x="4091731" y="869003"/>
                </a:cubicBezTo>
                <a:cubicBezTo>
                  <a:pt x="4052828" y="842799"/>
                  <a:pt x="4027129" y="808125"/>
                  <a:pt x="4014635" y="764984"/>
                </a:cubicBezTo>
                <a:cubicBezTo>
                  <a:pt x="4002141" y="721842"/>
                  <a:pt x="3997930" y="674509"/>
                  <a:pt x="4002001" y="622984"/>
                </a:cubicBezTo>
                <a:lnTo>
                  <a:pt x="4185947" y="622984"/>
                </a:lnTo>
                <a:cubicBezTo>
                  <a:pt x="4183991" y="666250"/>
                  <a:pt x="4188820" y="702581"/>
                  <a:pt x="4200436" y="731975"/>
                </a:cubicBezTo>
                <a:cubicBezTo>
                  <a:pt x="4212052" y="761370"/>
                  <a:pt x="4242199" y="776664"/>
                  <a:pt x="4290874" y="777858"/>
                </a:cubicBezTo>
                <a:cubicBezTo>
                  <a:pt x="4321964" y="777426"/>
                  <a:pt x="4345199" y="768229"/>
                  <a:pt x="4360579" y="750267"/>
                </a:cubicBezTo>
                <a:cubicBezTo>
                  <a:pt x="4375959" y="732306"/>
                  <a:pt x="4383636" y="708170"/>
                  <a:pt x="4383610" y="677861"/>
                </a:cubicBezTo>
                <a:cubicBezTo>
                  <a:pt x="4381680" y="639273"/>
                  <a:pt x="4362376" y="606848"/>
                  <a:pt x="4325699" y="580588"/>
                </a:cubicBezTo>
                <a:cubicBezTo>
                  <a:pt x="4289021" y="554328"/>
                  <a:pt x="4246552" y="527963"/>
                  <a:pt x="4198292" y="501494"/>
                </a:cubicBezTo>
                <a:cubicBezTo>
                  <a:pt x="4150032" y="475024"/>
                  <a:pt x="4107563" y="442181"/>
                  <a:pt x="4070886" y="402964"/>
                </a:cubicBezTo>
                <a:cubicBezTo>
                  <a:pt x="4034208" y="363747"/>
                  <a:pt x="4014904" y="311887"/>
                  <a:pt x="4012974" y="247385"/>
                </a:cubicBezTo>
                <a:cubicBezTo>
                  <a:pt x="4011041" y="176801"/>
                  <a:pt x="4031352" y="118350"/>
                  <a:pt x="4073905" y="72031"/>
                </a:cubicBezTo>
                <a:cubicBezTo>
                  <a:pt x="4116459" y="25713"/>
                  <a:pt x="4192849" y="1705"/>
                  <a:pt x="4303078" y="9"/>
                </a:cubicBezTo>
                <a:close/>
                <a:moveTo>
                  <a:pt x="1566208" y="9"/>
                </a:moveTo>
                <a:cubicBezTo>
                  <a:pt x="1659458" y="384"/>
                  <a:pt x="1726495" y="25511"/>
                  <a:pt x="1767317" y="75388"/>
                </a:cubicBezTo>
                <a:cubicBezTo>
                  <a:pt x="1808140" y="125265"/>
                  <a:pt x="1826417" y="197637"/>
                  <a:pt x="1822147" y="292506"/>
                </a:cubicBezTo>
                <a:lnTo>
                  <a:pt x="1641858" y="292506"/>
                </a:lnTo>
                <a:cubicBezTo>
                  <a:pt x="1642138" y="234580"/>
                  <a:pt x="1636393" y="193117"/>
                  <a:pt x="1624623" y="168116"/>
                </a:cubicBezTo>
                <a:cubicBezTo>
                  <a:pt x="1612854" y="143116"/>
                  <a:pt x="1593381" y="130920"/>
                  <a:pt x="1566205" y="131530"/>
                </a:cubicBezTo>
                <a:cubicBezTo>
                  <a:pt x="1515951" y="130895"/>
                  <a:pt x="1483465" y="156555"/>
                  <a:pt x="1468747" y="208512"/>
                </a:cubicBezTo>
                <a:cubicBezTo>
                  <a:pt x="1454029" y="260468"/>
                  <a:pt x="1447471" y="342529"/>
                  <a:pt x="1449073" y="454696"/>
                </a:cubicBezTo>
                <a:cubicBezTo>
                  <a:pt x="1447471" y="566863"/>
                  <a:pt x="1454029" y="648924"/>
                  <a:pt x="1468747" y="700879"/>
                </a:cubicBezTo>
                <a:cubicBezTo>
                  <a:pt x="1483465" y="752833"/>
                  <a:pt x="1515951" y="778493"/>
                  <a:pt x="1566205" y="777858"/>
                </a:cubicBezTo>
                <a:cubicBezTo>
                  <a:pt x="1594086" y="776932"/>
                  <a:pt x="1613834" y="766589"/>
                  <a:pt x="1625448" y="746829"/>
                </a:cubicBezTo>
                <a:cubicBezTo>
                  <a:pt x="1637061" y="727069"/>
                  <a:pt x="1644066" y="703447"/>
                  <a:pt x="1646461" y="675964"/>
                </a:cubicBezTo>
                <a:cubicBezTo>
                  <a:pt x="1648857" y="648481"/>
                  <a:pt x="1650167" y="622691"/>
                  <a:pt x="1650393" y="598595"/>
                </a:cubicBezTo>
                <a:lnTo>
                  <a:pt x="1831901" y="598595"/>
                </a:lnTo>
                <a:cubicBezTo>
                  <a:pt x="1831574" y="714480"/>
                  <a:pt x="1808778" y="795688"/>
                  <a:pt x="1763514" y="842218"/>
                </a:cubicBezTo>
                <a:cubicBezTo>
                  <a:pt x="1718250" y="888748"/>
                  <a:pt x="1652480" y="911135"/>
                  <a:pt x="1566205" y="909379"/>
                </a:cubicBezTo>
                <a:cubicBezTo>
                  <a:pt x="1466906" y="908034"/>
                  <a:pt x="1395711" y="885813"/>
                  <a:pt x="1352618" y="842717"/>
                </a:cubicBezTo>
                <a:cubicBezTo>
                  <a:pt x="1309527" y="799620"/>
                  <a:pt x="1283297" y="743719"/>
                  <a:pt x="1273929" y="675013"/>
                </a:cubicBezTo>
                <a:cubicBezTo>
                  <a:pt x="1264561" y="606308"/>
                  <a:pt x="1260814" y="532869"/>
                  <a:pt x="1262687" y="454696"/>
                </a:cubicBezTo>
                <a:cubicBezTo>
                  <a:pt x="1260814" y="375756"/>
                  <a:pt x="1264561" y="301955"/>
                  <a:pt x="1273929" y="233294"/>
                </a:cubicBezTo>
                <a:cubicBezTo>
                  <a:pt x="1283297" y="164633"/>
                  <a:pt x="1309527" y="108912"/>
                  <a:pt x="1352619" y="66131"/>
                </a:cubicBezTo>
                <a:cubicBezTo>
                  <a:pt x="1395712" y="23349"/>
                  <a:pt x="1466909" y="1309"/>
                  <a:pt x="1566208" y="9"/>
                </a:cubicBezTo>
                <a:close/>
                <a:moveTo>
                  <a:pt x="302578" y="9"/>
                </a:moveTo>
                <a:cubicBezTo>
                  <a:pt x="392405" y="-477"/>
                  <a:pt x="458986" y="20588"/>
                  <a:pt x="502323" y="63205"/>
                </a:cubicBezTo>
                <a:cubicBezTo>
                  <a:pt x="545659" y="105822"/>
                  <a:pt x="564393" y="172906"/>
                  <a:pt x="558523" y="264458"/>
                </a:cubicBezTo>
                <a:lnTo>
                  <a:pt x="379453" y="264458"/>
                </a:lnTo>
                <a:cubicBezTo>
                  <a:pt x="380546" y="230109"/>
                  <a:pt x="375614" y="199723"/>
                  <a:pt x="364657" y="173299"/>
                </a:cubicBezTo>
                <a:cubicBezTo>
                  <a:pt x="353700" y="146876"/>
                  <a:pt x="330159" y="132953"/>
                  <a:pt x="294035" y="131530"/>
                </a:cubicBezTo>
                <a:cubicBezTo>
                  <a:pt x="263911" y="131632"/>
                  <a:pt x="240575" y="139661"/>
                  <a:pt x="224026" y="155617"/>
                </a:cubicBezTo>
                <a:cubicBezTo>
                  <a:pt x="207477" y="171573"/>
                  <a:pt x="199088" y="194845"/>
                  <a:pt x="198859" y="225434"/>
                </a:cubicBezTo>
                <a:cubicBezTo>
                  <a:pt x="200789" y="265969"/>
                  <a:pt x="220094" y="298844"/>
                  <a:pt x="256771" y="324060"/>
                </a:cubicBezTo>
                <a:cubicBezTo>
                  <a:pt x="293449" y="349275"/>
                  <a:pt x="335918" y="374223"/>
                  <a:pt x="384177" y="398905"/>
                </a:cubicBezTo>
                <a:cubicBezTo>
                  <a:pt x="432437" y="423587"/>
                  <a:pt x="474906" y="455395"/>
                  <a:pt x="511584" y="494329"/>
                </a:cubicBezTo>
                <a:cubicBezTo>
                  <a:pt x="548262" y="533264"/>
                  <a:pt x="567565" y="586718"/>
                  <a:pt x="569496" y="654691"/>
                </a:cubicBezTo>
                <a:cubicBezTo>
                  <a:pt x="568301" y="729581"/>
                  <a:pt x="552146" y="785353"/>
                  <a:pt x="521031" y="822009"/>
                </a:cubicBezTo>
                <a:cubicBezTo>
                  <a:pt x="489916" y="858664"/>
                  <a:pt x="451007" y="882659"/>
                  <a:pt x="404305" y="893993"/>
                </a:cubicBezTo>
                <a:cubicBezTo>
                  <a:pt x="357602" y="905327"/>
                  <a:pt x="310273" y="910455"/>
                  <a:pt x="262317" y="909379"/>
                </a:cubicBezTo>
                <a:cubicBezTo>
                  <a:pt x="187162" y="908667"/>
                  <a:pt x="130134" y="895208"/>
                  <a:pt x="91231" y="869003"/>
                </a:cubicBezTo>
                <a:cubicBezTo>
                  <a:pt x="52328" y="842799"/>
                  <a:pt x="26629" y="808125"/>
                  <a:pt x="14135" y="764984"/>
                </a:cubicBezTo>
                <a:cubicBezTo>
                  <a:pt x="1641" y="721842"/>
                  <a:pt x="-2570" y="674509"/>
                  <a:pt x="1501" y="622984"/>
                </a:cubicBezTo>
                <a:lnTo>
                  <a:pt x="185448" y="622984"/>
                </a:lnTo>
                <a:cubicBezTo>
                  <a:pt x="183491" y="666250"/>
                  <a:pt x="188320" y="702581"/>
                  <a:pt x="199936" y="731975"/>
                </a:cubicBezTo>
                <a:cubicBezTo>
                  <a:pt x="211553" y="761370"/>
                  <a:pt x="241698" y="776664"/>
                  <a:pt x="290375" y="777858"/>
                </a:cubicBezTo>
                <a:cubicBezTo>
                  <a:pt x="321464" y="777426"/>
                  <a:pt x="344699" y="768229"/>
                  <a:pt x="360079" y="750267"/>
                </a:cubicBezTo>
                <a:cubicBezTo>
                  <a:pt x="375459" y="732306"/>
                  <a:pt x="383136" y="708170"/>
                  <a:pt x="383111" y="677861"/>
                </a:cubicBezTo>
                <a:cubicBezTo>
                  <a:pt x="381180" y="639273"/>
                  <a:pt x="361876" y="606848"/>
                  <a:pt x="325199" y="580588"/>
                </a:cubicBezTo>
                <a:cubicBezTo>
                  <a:pt x="288521" y="554328"/>
                  <a:pt x="246052" y="527963"/>
                  <a:pt x="197792" y="501494"/>
                </a:cubicBezTo>
                <a:cubicBezTo>
                  <a:pt x="149532" y="475024"/>
                  <a:pt x="107063" y="442181"/>
                  <a:pt x="70386" y="402964"/>
                </a:cubicBezTo>
                <a:cubicBezTo>
                  <a:pt x="33708" y="363747"/>
                  <a:pt x="14404" y="311887"/>
                  <a:pt x="12474" y="247385"/>
                </a:cubicBezTo>
                <a:cubicBezTo>
                  <a:pt x="10541" y="176801"/>
                  <a:pt x="30852" y="118350"/>
                  <a:pt x="73405" y="72031"/>
                </a:cubicBezTo>
                <a:cubicBezTo>
                  <a:pt x="115959" y="25713"/>
                  <a:pt x="192350" y="1705"/>
                  <a:pt x="302578" y="9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127000">
              <a:srgbClr val="518EB7">
                <a:alpha val="15000"/>
              </a:srgbClr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9600">
                <a:ln>
                  <a:solidFill>
                    <a:schemeClr val="bg1"/>
                  </a:solidFill>
                </a:ln>
                <a:noFill/>
                <a:effectLst>
                  <a:glow rad="38100">
                    <a:srgbClr val="518EB7">
                      <a:alpha val="40000"/>
                    </a:srgbClr>
                  </a:glow>
                </a:effectLst>
                <a:latin typeface="Univers LT Std 47 Cn Lt" panose="020B0706030502040204" pitchFamily="34" charset="0"/>
              </a:defRPr>
            </a:lvl1pPr>
          </a:lstStyle>
          <a:p>
            <a:endParaRPr lang="en-GB" spc="-150" dirty="0">
              <a:solidFill>
                <a:schemeClr val="bg1"/>
              </a:solidFill>
              <a:effectLst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EEB838-B958-4E4A-A492-C6E6AB536430}"/>
              </a:ext>
            </a:extLst>
          </p:cNvPr>
          <p:cNvSpPr txBox="1"/>
          <p:nvPr/>
        </p:nvSpPr>
        <p:spPr>
          <a:xfrm>
            <a:off x="2411894" y="859213"/>
            <a:ext cx="7368212" cy="909518"/>
          </a:xfrm>
          <a:custGeom>
            <a:avLst/>
            <a:gdLst/>
            <a:ahLst/>
            <a:cxnLst/>
            <a:rect l="l" t="t" r="r" b="b"/>
            <a:pathLst>
              <a:path w="7368212" h="909518">
                <a:moveTo>
                  <a:pt x="6995214" y="183955"/>
                </a:moveTo>
                <a:lnTo>
                  <a:pt x="6911107" y="564498"/>
                </a:lnTo>
                <a:lnTo>
                  <a:pt x="7086635" y="564498"/>
                </a:lnTo>
                <a:lnTo>
                  <a:pt x="6997652" y="183955"/>
                </a:lnTo>
                <a:close/>
                <a:moveTo>
                  <a:pt x="4966389" y="183955"/>
                </a:moveTo>
                <a:lnTo>
                  <a:pt x="4882282" y="564498"/>
                </a:lnTo>
                <a:lnTo>
                  <a:pt x="5057810" y="564498"/>
                </a:lnTo>
                <a:lnTo>
                  <a:pt x="4968827" y="183955"/>
                </a:lnTo>
                <a:close/>
                <a:moveTo>
                  <a:pt x="2108736" y="149818"/>
                </a:moveTo>
                <a:lnTo>
                  <a:pt x="2108736" y="395029"/>
                </a:lnTo>
                <a:lnTo>
                  <a:pt x="2190493" y="395029"/>
                </a:lnTo>
                <a:cubicBezTo>
                  <a:pt x="2226440" y="393149"/>
                  <a:pt x="2251252" y="378611"/>
                  <a:pt x="2264929" y="351416"/>
                </a:cubicBezTo>
                <a:cubicBezTo>
                  <a:pt x="2278606" y="324221"/>
                  <a:pt x="2285114" y="295653"/>
                  <a:pt x="2284453" y="265713"/>
                </a:cubicBezTo>
                <a:cubicBezTo>
                  <a:pt x="2284199" y="224057"/>
                  <a:pt x="2275860" y="194219"/>
                  <a:pt x="2259438" y="176199"/>
                </a:cubicBezTo>
                <a:cubicBezTo>
                  <a:pt x="2243015" y="158179"/>
                  <a:pt x="2220034" y="149386"/>
                  <a:pt x="2190493" y="149818"/>
                </a:cubicBezTo>
                <a:close/>
                <a:moveTo>
                  <a:pt x="6886729" y="14639"/>
                </a:moveTo>
                <a:lnTo>
                  <a:pt x="7129297" y="14639"/>
                </a:lnTo>
                <a:lnTo>
                  <a:pt x="7368212" y="894749"/>
                </a:lnTo>
                <a:lnTo>
                  <a:pt x="7174398" y="894749"/>
                </a:lnTo>
                <a:lnTo>
                  <a:pt x="7125641" y="699677"/>
                </a:lnTo>
                <a:lnTo>
                  <a:pt x="6874539" y="699677"/>
                </a:lnTo>
                <a:lnTo>
                  <a:pt x="6824563" y="894749"/>
                </a:lnTo>
                <a:lnTo>
                  <a:pt x="6642941" y="894749"/>
                </a:lnTo>
                <a:close/>
                <a:moveTo>
                  <a:pt x="6126152" y="14639"/>
                </a:moveTo>
                <a:lnTo>
                  <a:pt x="6719750" y="14639"/>
                </a:lnTo>
                <a:lnTo>
                  <a:pt x="6719750" y="160791"/>
                </a:lnTo>
                <a:lnTo>
                  <a:pt x="6514924" y="160791"/>
                </a:lnTo>
                <a:lnTo>
                  <a:pt x="6514924" y="894749"/>
                </a:lnTo>
                <a:lnTo>
                  <a:pt x="6330978" y="894749"/>
                </a:lnTo>
                <a:lnTo>
                  <a:pt x="6330978" y="160791"/>
                </a:lnTo>
                <a:lnTo>
                  <a:pt x="6126152" y="160791"/>
                </a:lnTo>
                <a:close/>
                <a:moveTo>
                  <a:pt x="5406291" y="14639"/>
                </a:moveTo>
                <a:lnTo>
                  <a:pt x="5654893" y="14639"/>
                </a:lnTo>
                <a:lnTo>
                  <a:pt x="5889093" y="624132"/>
                </a:lnTo>
                <a:lnTo>
                  <a:pt x="5891532" y="624132"/>
                </a:lnTo>
                <a:lnTo>
                  <a:pt x="5891532" y="14639"/>
                </a:lnTo>
                <a:lnTo>
                  <a:pt x="6063287" y="14639"/>
                </a:lnTo>
                <a:lnTo>
                  <a:pt x="6063287" y="894749"/>
                </a:lnTo>
                <a:lnTo>
                  <a:pt x="5820785" y="894749"/>
                </a:lnTo>
                <a:lnTo>
                  <a:pt x="5580485" y="251119"/>
                </a:lnTo>
                <a:lnTo>
                  <a:pt x="5578046" y="251119"/>
                </a:lnTo>
                <a:lnTo>
                  <a:pt x="5578046" y="894749"/>
                </a:lnTo>
                <a:lnTo>
                  <a:pt x="5406291" y="894749"/>
                </a:lnTo>
                <a:close/>
                <a:moveTo>
                  <a:pt x="4857904" y="14639"/>
                </a:moveTo>
                <a:lnTo>
                  <a:pt x="5100472" y="14639"/>
                </a:lnTo>
                <a:lnTo>
                  <a:pt x="5339388" y="894749"/>
                </a:lnTo>
                <a:lnTo>
                  <a:pt x="5145573" y="894749"/>
                </a:lnTo>
                <a:lnTo>
                  <a:pt x="5096816" y="699677"/>
                </a:lnTo>
                <a:lnTo>
                  <a:pt x="4845714" y="699677"/>
                </a:lnTo>
                <a:lnTo>
                  <a:pt x="4795738" y="894749"/>
                </a:lnTo>
                <a:lnTo>
                  <a:pt x="4614116" y="894749"/>
                </a:lnTo>
                <a:close/>
                <a:moveTo>
                  <a:pt x="3106727" y="14639"/>
                </a:moveTo>
                <a:lnTo>
                  <a:pt x="3700325" y="14639"/>
                </a:lnTo>
                <a:lnTo>
                  <a:pt x="3700325" y="160791"/>
                </a:lnTo>
                <a:lnTo>
                  <a:pt x="3495500" y="160791"/>
                </a:lnTo>
                <a:lnTo>
                  <a:pt x="3495500" y="894749"/>
                </a:lnTo>
                <a:lnTo>
                  <a:pt x="3311553" y="894749"/>
                </a:lnTo>
                <a:lnTo>
                  <a:pt x="3311553" y="160791"/>
                </a:lnTo>
                <a:lnTo>
                  <a:pt x="3106727" y="160791"/>
                </a:lnTo>
                <a:close/>
                <a:moveTo>
                  <a:pt x="2585671" y="14639"/>
                </a:moveTo>
                <a:lnTo>
                  <a:pt x="3065884" y="14639"/>
                </a:lnTo>
                <a:lnTo>
                  <a:pt x="3065884" y="149818"/>
                </a:lnTo>
                <a:lnTo>
                  <a:pt x="2769619" y="149818"/>
                </a:lnTo>
                <a:lnTo>
                  <a:pt x="2769619" y="366988"/>
                </a:lnTo>
                <a:lnTo>
                  <a:pt x="3042719" y="366988"/>
                </a:lnTo>
                <a:lnTo>
                  <a:pt x="3042719" y="502167"/>
                </a:lnTo>
                <a:lnTo>
                  <a:pt x="2769619" y="502167"/>
                </a:lnTo>
                <a:lnTo>
                  <a:pt x="2769619" y="759570"/>
                </a:lnTo>
                <a:lnTo>
                  <a:pt x="3075638" y="759570"/>
                </a:lnTo>
                <a:lnTo>
                  <a:pt x="3075638" y="894749"/>
                </a:lnTo>
                <a:lnTo>
                  <a:pt x="2585671" y="894749"/>
                </a:lnTo>
                <a:close/>
                <a:moveTo>
                  <a:pt x="1924789" y="14639"/>
                </a:moveTo>
                <a:lnTo>
                  <a:pt x="2264929" y="14639"/>
                </a:lnTo>
                <a:cubicBezTo>
                  <a:pt x="2328418" y="14864"/>
                  <a:pt x="2378425" y="34508"/>
                  <a:pt x="2414949" y="73572"/>
                </a:cubicBezTo>
                <a:cubicBezTo>
                  <a:pt x="2451473" y="112636"/>
                  <a:pt x="2470103" y="169770"/>
                  <a:pt x="2470838" y="244974"/>
                </a:cubicBezTo>
                <a:cubicBezTo>
                  <a:pt x="2471498" y="301852"/>
                  <a:pt x="2459214" y="349416"/>
                  <a:pt x="2433987" y="387665"/>
                </a:cubicBezTo>
                <a:cubicBezTo>
                  <a:pt x="2408761" y="425914"/>
                  <a:pt x="2366632" y="450290"/>
                  <a:pt x="2307601" y="460792"/>
                </a:cubicBezTo>
                <a:lnTo>
                  <a:pt x="2307601" y="463228"/>
                </a:lnTo>
                <a:cubicBezTo>
                  <a:pt x="2322227" y="463964"/>
                  <a:pt x="2341973" y="467905"/>
                  <a:pt x="2366840" y="475050"/>
                </a:cubicBezTo>
                <a:cubicBezTo>
                  <a:pt x="2391707" y="482195"/>
                  <a:pt x="2414341" y="497872"/>
                  <a:pt x="2434741" y="522080"/>
                </a:cubicBezTo>
                <a:cubicBezTo>
                  <a:pt x="2455142" y="546288"/>
                  <a:pt x="2465955" y="584354"/>
                  <a:pt x="2467180" y="636279"/>
                </a:cubicBezTo>
                <a:cubicBezTo>
                  <a:pt x="2467121" y="656448"/>
                  <a:pt x="2467647" y="684384"/>
                  <a:pt x="2468761" y="720087"/>
                </a:cubicBezTo>
                <a:cubicBezTo>
                  <a:pt x="2469875" y="755790"/>
                  <a:pt x="2471937" y="790410"/>
                  <a:pt x="2474947" y="823945"/>
                </a:cubicBezTo>
                <a:cubicBezTo>
                  <a:pt x="2477958" y="857481"/>
                  <a:pt x="2482278" y="881082"/>
                  <a:pt x="2487907" y="894749"/>
                </a:cubicBezTo>
                <a:lnTo>
                  <a:pt x="2307601" y="894749"/>
                </a:lnTo>
                <a:cubicBezTo>
                  <a:pt x="2296127" y="867749"/>
                  <a:pt x="2289832" y="839758"/>
                  <a:pt x="2288717" y="810777"/>
                </a:cubicBezTo>
                <a:cubicBezTo>
                  <a:pt x="2287602" y="781795"/>
                  <a:pt x="2287400" y="752890"/>
                  <a:pt x="2288111" y="724061"/>
                </a:cubicBezTo>
                <a:cubicBezTo>
                  <a:pt x="2289104" y="688659"/>
                  <a:pt x="2288199" y="656373"/>
                  <a:pt x="2285395" y="627202"/>
                </a:cubicBezTo>
                <a:cubicBezTo>
                  <a:pt x="2282591" y="598032"/>
                  <a:pt x="2271924" y="574687"/>
                  <a:pt x="2253395" y="557166"/>
                </a:cubicBezTo>
                <a:cubicBezTo>
                  <a:pt x="2234865" y="539646"/>
                  <a:pt x="2202509" y="530660"/>
                  <a:pt x="2156326" y="530208"/>
                </a:cubicBezTo>
                <a:lnTo>
                  <a:pt x="2108736" y="530208"/>
                </a:lnTo>
                <a:lnTo>
                  <a:pt x="2108736" y="894749"/>
                </a:lnTo>
                <a:lnTo>
                  <a:pt x="1924789" y="894749"/>
                </a:lnTo>
                <a:close/>
                <a:moveTo>
                  <a:pt x="680672" y="14639"/>
                </a:moveTo>
                <a:lnTo>
                  <a:pt x="1160884" y="14639"/>
                </a:lnTo>
                <a:lnTo>
                  <a:pt x="1160884" y="149818"/>
                </a:lnTo>
                <a:lnTo>
                  <a:pt x="864619" y="149818"/>
                </a:lnTo>
                <a:lnTo>
                  <a:pt x="864619" y="366988"/>
                </a:lnTo>
                <a:lnTo>
                  <a:pt x="1137719" y="366988"/>
                </a:lnTo>
                <a:lnTo>
                  <a:pt x="1137719" y="502167"/>
                </a:lnTo>
                <a:lnTo>
                  <a:pt x="864619" y="502167"/>
                </a:lnTo>
                <a:lnTo>
                  <a:pt x="864619" y="759570"/>
                </a:lnTo>
                <a:lnTo>
                  <a:pt x="1170638" y="759570"/>
                </a:lnTo>
                <a:lnTo>
                  <a:pt x="1170638" y="894749"/>
                </a:lnTo>
                <a:lnTo>
                  <a:pt x="680672" y="894749"/>
                </a:lnTo>
                <a:close/>
                <a:moveTo>
                  <a:pt x="4303078" y="9"/>
                </a:moveTo>
                <a:cubicBezTo>
                  <a:pt x="4392905" y="-477"/>
                  <a:pt x="4459486" y="20588"/>
                  <a:pt x="4502822" y="63205"/>
                </a:cubicBezTo>
                <a:cubicBezTo>
                  <a:pt x="4546159" y="105822"/>
                  <a:pt x="4564893" y="172906"/>
                  <a:pt x="4559023" y="264458"/>
                </a:cubicBezTo>
                <a:lnTo>
                  <a:pt x="4379953" y="264458"/>
                </a:lnTo>
                <a:cubicBezTo>
                  <a:pt x="4381046" y="230109"/>
                  <a:pt x="4376114" y="199723"/>
                  <a:pt x="4365157" y="173299"/>
                </a:cubicBezTo>
                <a:cubicBezTo>
                  <a:pt x="4354200" y="146876"/>
                  <a:pt x="4330660" y="132953"/>
                  <a:pt x="4294535" y="131530"/>
                </a:cubicBezTo>
                <a:cubicBezTo>
                  <a:pt x="4264411" y="131632"/>
                  <a:pt x="4241074" y="139661"/>
                  <a:pt x="4224526" y="155617"/>
                </a:cubicBezTo>
                <a:cubicBezTo>
                  <a:pt x="4207977" y="171573"/>
                  <a:pt x="4199588" y="194845"/>
                  <a:pt x="4199359" y="225434"/>
                </a:cubicBezTo>
                <a:cubicBezTo>
                  <a:pt x="4201289" y="265969"/>
                  <a:pt x="4220594" y="298844"/>
                  <a:pt x="4257271" y="324060"/>
                </a:cubicBezTo>
                <a:cubicBezTo>
                  <a:pt x="4293948" y="349275"/>
                  <a:pt x="4336417" y="374223"/>
                  <a:pt x="4384677" y="398905"/>
                </a:cubicBezTo>
                <a:cubicBezTo>
                  <a:pt x="4432937" y="423587"/>
                  <a:pt x="4475406" y="455395"/>
                  <a:pt x="4512084" y="494329"/>
                </a:cubicBezTo>
                <a:cubicBezTo>
                  <a:pt x="4548761" y="533264"/>
                  <a:pt x="4568065" y="586718"/>
                  <a:pt x="4569996" y="654691"/>
                </a:cubicBezTo>
                <a:cubicBezTo>
                  <a:pt x="4568801" y="729581"/>
                  <a:pt x="4552647" y="785353"/>
                  <a:pt x="4521531" y="822009"/>
                </a:cubicBezTo>
                <a:cubicBezTo>
                  <a:pt x="4490416" y="858664"/>
                  <a:pt x="4451507" y="882659"/>
                  <a:pt x="4404805" y="893993"/>
                </a:cubicBezTo>
                <a:cubicBezTo>
                  <a:pt x="4358102" y="905327"/>
                  <a:pt x="4310773" y="910455"/>
                  <a:pt x="4262817" y="909379"/>
                </a:cubicBezTo>
                <a:cubicBezTo>
                  <a:pt x="4187662" y="908667"/>
                  <a:pt x="4130633" y="895208"/>
                  <a:pt x="4091731" y="869003"/>
                </a:cubicBezTo>
                <a:cubicBezTo>
                  <a:pt x="4052828" y="842799"/>
                  <a:pt x="4027129" y="808125"/>
                  <a:pt x="4014635" y="764984"/>
                </a:cubicBezTo>
                <a:cubicBezTo>
                  <a:pt x="4002141" y="721842"/>
                  <a:pt x="3997930" y="674509"/>
                  <a:pt x="4002001" y="622984"/>
                </a:cubicBezTo>
                <a:lnTo>
                  <a:pt x="4185947" y="622984"/>
                </a:lnTo>
                <a:cubicBezTo>
                  <a:pt x="4183991" y="666250"/>
                  <a:pt x="4188820" y="702581"/>
                  <a:pt x="4200436" y="731975"/>
                </a:cubicBezTo>
                <a:cubicBezTo>
                  <a:pt x="4212052" y="761370"/>
                  <a:pt x="4242199" y="776664"/>
                  <a:pt x="4290874" y="777858"/>
                </a:cubicBezTo>
                <a:cubicBezTo>
                  <a:pt x="4321964" y="777426"/>
                  <a:pt x="4345199" y="768229"/>
                  <a:pt x="4360579" y="750267"/>
                </a:cubicBezTo>
                <a:cubicBezTo>
                  <a:pt x="4375959" y="732306"/>
                  <a:pt x="4383636" y="708170"/>
                  <a:pt x="4383610" y="677861"/>
                </a:cubicBezTo>
                <a:cubicBezTo>
                  <a:pt x="4381680" y="639273"/>
                  <a:pt x="4362376" y="606848"/>
                  <a:pt x="4325699" y="580588"/>
                </a:cubicBezTo>
                <a:cubicBezTo>
                  <a:pt x="4289021" y="554328"/>
                  <a:pt x="4246552" y="527963"/>
                  <a:pt x="4198292" y="501494"/>
                </a:cubicBezTo>
                <a:cubicBezTo>
                  <a:pt x="4150032" y="475024"/>
                  <a:pt x="4107563" y="442181"/>
                  <a:pt x="4070886" y="402964"/>
                </a:cubicBezTo>
                <a:cubicBezTo>
                  <a:pt x="4034208" y="363747"/>
                  <a:pt x="4014904" y="311887"/>
                  <a:pt x="4012974" y="247385"/>
                </a:cubicBezTo>
                <a:cubicBezTo>
                  <a:pt x="4011041" y="176801"/>
                  <a:pt x="4031352" y="118350"/>
                  <a:pt x="4073905" y="72031"/>
                </a:cubicBezTo>
                <a:cubicBezTo>
                  <a:pt x="4116459" y="25713"/>
                  <a:pt x="4192849" y="1705"/>
                  <a:pt x="4303078" y="9"/>
                </a:cubicBezTo>
                <a:close/>
                <a:moveTo>
                  <a:pt x="1566208" y="9"/>
                </a:moveTo>
                <a:cubicBezTo>
                  <a:pt x="1659458" y="384"/>
                  <a:pt x="1726495" y="25511"/>
                  <a:pt x="1767317" y="75388"/>
                </a:cubicBezTo>
                <a:cubicBezTo>
                  <a:pt x="1808140" y="125265"/>
                  <a:pt x="1826417" y="197637"/>
                  <a:pt x="1822147" y="292506"/>
                </a:cubicBezTo>
                <a:lnTo>
                  <a:pt x="1641858" y="292506"/>
                </a:lnTo>
                <a:cubicBezTo>
                  <a:pt x="1642138" y="234580"/>
                  <a:pt x="1636393" y="193117"/>
                  <a:pt x="1624623" y="168116"/>
                </a:cubicBezTo>
                <a:cubicBezTo>
                  <a:pt x="1612854" y="143116"/>
                  <a:pt x="1593381" y="130920"/>
                  <a:pt x="1566205" y="131530"/>
                </a:cubicBezTo>
                <a:cubicBezTo>
                  <a:pt x="1515951" y="130895"/>
                  <a:pt x="1483465" y="156555"/>
                  <a:pt x="1468747" y="208512"/>
                </a:cubicBezTo>
                <a:cubicBezTo>
                  <a:pt x="1454029" y="260468"/>
                  <a:pt x="1447471" y="342529"/>
                  <a:pt x="1449073" y="454696"/>
                </a:cubicBezTo>
                <a:cubicBezTo>
                  <a:pt x="1447471" y="566863"/>
                  <a:pt x="1454029" y="648924"/>
                  <a:pt x="1468747" y="700879"/>
                </a:cubicBezTo>
                <a:cubicBezTo>
                  <a:pt x="1483465" y="752833"/>
                  <a:pt x="1515951" y="778493"/>
                  <a:pt x="1566205" y="777858"/>
                </a:cubicBezTo>
                <a:cubicBezTo>
                  <a:pt x="1594086" y="776932"/>
                  <a:pt x="1613834" y="766589"/>
                  <a:pt x="1625448" y="746829"/>
                </a:cubicBezTo>
                <a:cubicBezTo>
                  <a:pt x="1637061" y="727069"/>
                  <a:pt x="1644066" y="703447"/>
                  <a:pt x="1646461" y="675964"/>
                </a:cubicBezTo>
                <a:cubicBezTo>
                  <a:pt x="1648857" y="648481"/>
                  <a:pt x="1650167" y="622691"/>
                  <a:pt x="1650393" y="598595"/>
                </a:cubicBezTo>
                <a:lnTo>
                  <a:pt x="1831901" y="598595"/>
                </a:lnTo>
                <a:cubicBezTo>
                  <a:pt x="1831574" y="714480"/>
                  <a:pt x="1808778" y="795688"/>
                  <a:pt x="1763514" y="842218"/>
                </a:cubicBezTo>
                <a:cubicBezTo>
                  <a:pt x="1718250" y="888748"/>
                  <a:pt x="1652480" y="911135"/>
                  <a:pt x="1566205" y="909379"/>
                </a:cubicBezTo>
                <a:cubicBezTo>
                  <a:pt x="1466906" y="908034"/>
                  <a:pt x="1395711" y="885813"/>
                  <a:pt x="1352618" y="842717"/>
                </a:cubicBezTo>
                <a:cubicBezTo>
                  <a:pt x="1309527" y="799620"/>
                  <a:pt x="1283297" y="743719"/>
                  <a:pt x="1273929" y="675013"/>
                </a:cubicBezTo>
                <a:cubicBezTo>
                  <a:pt x="1264561" y="606308"/>
                  <a:pt x="1260814" y="532869"/>
                  <a:pt x="1262687" y="454696"/>
                </a:cubicBezTo>
                <a:cubicBezTo>
                  <a:pt x="1260814" y="375756"/>
                  <a:pt x="1264561" y="301955"/>
                  <a:pt x="1273929" y="233294"/>
                </a:cubicBezTo>
                <a:cubicBezTo>
                  <a:pt x="1283297" y="164633"/>
                  <a:pt x="1309527" y="108912"/>
                  <a:pt x="1352619" y="66131"/>
                </a:cubicBezTo>
                <a:cubicBezTo>
                  <a:pt x="1395712" y="23349"/>
                  <a:pt x="1466909" y="1309"/>
                  <a:pt x="1566208" y="9"/>
                </a:cubicBezTo>
                <a:close/>
                <a:moveTo>
                  <a:pt x="302578" y="9"/>
                </a:moveTo>
                <a:cubicBezTo>
                  <a:pt x="392405" y="-477"/>
                  <a:pt x="458986" y="20588"/>
                  <a:pt x="502323" y="63205"/>
                </a:cubicBezTo>
                <a:cubicBezTo>
                  <a:pt x="545659" y="105822"/>
                  <a:pt x="564393" y="172906"/>
                  <a:pt x="558523" y="264458"/>
                </a:cubicBezTo>
                <a:lnTo>
                  <a:pt x="379453" y="264458"/>
                </a:lnTo>
                <a:cubicBezTo>
                  <a:pt x="380546" y="230109"/>
                  <a:pt x="375614" y="199723"/>
                  <a:pt x="364657" y="173299"/>
                </a:cubicBezTo>
                <a:cubicBezTo>
                  <a:pt x="353700" y="146876"/>
                  <a:pt x="330159" y="132953"/>
                  <a:pt x="294035" y="131530"/>
                </a:cubicBezTo>
                <a:cubicBezTo>
                  <a:pt x="263911" y="131632"/>
                  <a:pt x="240575" y="139661"/>
                  <a:pt x="224026" y="155617"/>
                </a:cubicBezTo>
                <a:cubicBezTo>
                  <a:pt x="207477" y="171573"/>
                  <a:pt x="199088" y="194845"/>
                  <a:pt x="198859" y="225434"/>
                </a:cubicBezTo>
                <a:cubicBezTo>
                  <a:pt x="200789" y="265969"/>
                  <a:pt x="220094" y="298844"/>
                  <a:pt x="256771" y="324060"/>
                </a:cubicBezTo>
                <a:cubicBezTo>
                  <a:pt x="293449" y="349275"/>
                  <a:pt x="335918" y="374223"/>
                  <a:pt x="384177" y="398905"/>
                </a:cubicBezTo>
                <a:cubicBezTo>
                  <a:pt x="432437" y="423587"/>
                  <a:pt x="474906" y="455395"/>
                  <a:pt x="511584" y="494329"/>
                </a:cubicBezTo>
                <a:cubicBezTo>
                  <a:pt x="548262" y="533264"/>
                  <a:pt x="567565" y="586718"/>
                  <a:pt x="569496" y="654691"/>
                </a:cubicBezTo>
                <a:cubicBezTo>
                  <a:pt x="568301" y="729581"/>
                  <a:pt x="552146" y="785353"/>
                  <a:pt x="521031" y="822009"/>
                </a:cubicBezTo>
                <a:cubicBezTo>
                  <a:pt x="489916" y="858664"/>
                  <a:pt x="451007" y="882659"/>
                  <a:pt x="404305" y="893993"/>
                </a:cubicBezTo>
                <a:cubicBezTo>
                  <a:pt x="357602" y="905327"/>
                  <a:pt x="310273" y="910455"/>
                  <a:pt x="262317" y="909379"/>
                </a:cubicBezTo>
                <a:cubicBezTo>
                  <a:pt x="187162" y="908667"/>
                  <a:pt x="130134" y="895208"/>
                  <a:pt x="91231" y="869003"/>
                </a:cubicBezTo>
                <a:cubicBezTo>
                  <a:pt x="52328" y="842799"/>
                  <a:pt x="26629" y="808125"/>
                  <a:pt x="14135" y="764984"/>
                </a:cubicBezTo>
                <a:cubicBezTo>
                  <a:pt x="1641" y="721842"/>
                  <a:pt x="-2570" y="674509"/>
                  <a:pt x="1501" y="622984"/>
                </a:cubicBezTo>
                <a:lnTo>
                  <a:pt x="185448" y="622984"/>
                </a:lnTo>
                <a:cubicBezTo>
                  <a:pt x="183491" y="666250"/>
                  <a:pt x="188320" y="702581"/>
                  <a:pt x="199936" y="731975"/>
                </a:cubicBezTo>
                <a:cubicBezTo>
                  <a:pt x="211553" y="761370"/>
                  <a:pt x="241698" y="776664"/>
                  <a:pt x="290375" y="777858"/>
                </a:cubicBezTo>
                <a:cubicBezTo>
                  <a:pt x="321464" y="777426"/>
                  <a:pt x="344699" y="768229"/>
                  <a:pt x="360079" y="750267"/>
                </a:cubicBezTo>
                <a:cubicBezTo>
                  <a:pt x="375459" y="732306"/>
                  <a:pt x="383136" y="708170"/>
                  <a:pt x="383111" y="677861"/>
                </a:cubicBezTo>
                <a:cubicBezTo>
                  <a:pt x="381180" y="639273"/>
                  <a:pt x="361876" y="606848"/>
                  <a:pt x="325199" y="580588"/>
                </a:cubicBezTo>
                <a:cubicBezTo>
                  <a:pt x="288521" y="554328"/>
                  <a:pt x="246052" y="527963"/>
                  <a:pt x="197792" y="501494"/>
                </a:cubicBezTo>
                <a:cubicBezTo>
                  <a:pt x="149532" y="475024"/>
                  <a:pt x="107063" y="442181"/>
                  <a:pt x="70386" y="402964"/>
                </a:cubicBezTo>
                <a:cubicBezTo>
                  <a:pt x="33708" y="363747"/>
                  <a:pt x="14404" y="311887"/>
                  <a:pt x="12474" y="247385"/>
                </a:cubicBezTo>
                <a:cubicBezTo>
                  <a:pt x="10541" y="176801"/>
                  <a:pt x="30852" y="118350"/>
                  <a:pt x="73405" y="72031"/>
                </a:cubicBezTo>
                <a:cubicBezTo>
                  <a:pt x="115959" y="25713"/>
                  <a:pt x="192350" y="1705"/>
                  <a:pt x="302578" y="9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127000">
              <a:srgbClr val="518EB7">
                <a:alpha val="15000"/>
              </a:srgbClr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9600">
                <a:ln>
                  <a:solidFill>
                    <a:schemeClr val="bg1"/>
                  </a:solidFill>
                </a:ln>
                <a:noFill/>
                <a:effectLst>
                  <a:glow rad="38100">
                    <a:srgbClr val="518EB7">
                      <a:alpha val="40000"/>
                    </a:srgbClr>
                  </a:glow>
                </a:effectLst>
                <a:latin typeface="Univers LT Std 47 Cn Lt" panose="020B0706030502040204" pitchFamily="34" charset="0"/>
              </a:defRPr>
            </a:lvl1pPr>
          </a:lstStyle>
          <a:p>
            <a:endParaRPr lang="en-GB" spc="-150" dirty="0">
              <a:solidFill>
                <a:schemeClr val="bg1"/>
              </a:solidFill>
              <a:effectLst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B29EDF-6055-4F3E-9C16-CB113405E64C}"/>
              </a:ext>
            </a:extLst>
          </p:cNvPr>
          <p:cNvSpPr txBox="1"/>
          <p:nvPr/>
        </p:nvSpPr>
        <p:spPr>
          <a:xfrm>
            <a:off x="2411894" y="-129321"/>
            <a:ext cx="7368212" cy="909518"/>
          </a:xfrm>
          <a:custGeom>
            <a:avLst/>
            <a:gdLst/>
            <a:ahLst/>
            <a:cxnLst/>
            <a:rect l="l" t="t" r="r" b="b"/>
            <a:pathLst>
              <a:path w="7368212" h="909518">
                <a:moveTo>
                  <a:pt x="6995214" y="183955"/>
                </a:moveTo>
                <a:lnTo>
                  <a:pt x="6911107" y="564498"/>
                </a:lnTo>
                <a:lnTo>
                  <a:pt x="7086635" y="564498"/>
                </a:lnTo>
                <a:lnTo>
                  <a:pt x="6997652" y="183955"/>
                </a:lnTo>
                <a:close/>
                <a:moveTo>
                  <a:pt x="4966389" y="183955"/>
                </a:moveTo>
                <a:lnTo>
                  <a:pt x="4882282" y="564498"/>
                </a:lnTo>
                <a:lnTo>
                  <a:pt x="5057810" y="564498"/>
                </a:lnTo>
                <a:lnTo>
                  <a:pt x="4968827" y="183955"/>
                </a:lnTo>
                <a:close/>
                <a:moveTo>
                  <a:pt x="2108736" y="149818"/>
                </a:moveTo>
                <a:lnTo>
                  <a:pt x="2108736" y="395029"/>
                </a:lnTo>
                <a:lnTo>
                  <a:pt x="2190493" y="395029"/>
                </a:lnTo>
                <a:cubicBezTo>
                  <a:pt x="2226440" y="393149"/>
                  <a:pt x="2251252" y="378611"/>
                  <a:pt x="2264929" y="351416"/>
                </a:cubicBezTo>
                <a:cubicBezTo>
                  <a:pt x="2278606" y="324221"/>
                  <a:pt x="2285114" y="295653"/>
                  <a:pt x="2284453" y="265713"/>
                </a:cubicBezTo>
                <a:cubicBezTo>
                  <a:pt x="2284199" y="224057"/>
                  <a:pt x="2275860" y="194219"/>
                  <a:pt x="2259438" y="176199"/>
                </a:cubicBezTo>
                <a:cubicBezTo>
                  <a:pt x="2243015" y="158179"/>
                  <a:pt x="2220034" y="149386"/>
                  <a:pt x="2190493" y="149818"/>
                </a:cubicBezTo>
                <a:close/>
                <a:moveTo>
                  <a:pt x="6886729" y="14639"/>
                </a:moveTo>
                <a:lnTo>
                  <a:pt x="7129297" y="14639"/>
                </a:lnTo>
                <a:lnTo>
                  <a:pt x="7368212" y="894749"/>
                </a:lnTo>
                <a:lnTo>
                  <a:pt x="7174398" y="894749"/>
                </a:lnTo>
                <a:lnTo>
                  <a:pt x="7125641" y="699677"/>
                </a:lnTo>
                <a:lnTo>
                  <a:pt x="6874539" y="699677"/>
                </a:lnTo>
                <a:lnTo>
                  <a:pt x="6824563" y="894749"/>
                </a:lnTo>
                <a:lnTo>
                  <a:pt x="6642941" y="894749"/>
                </a:lnTo>
                <a:close/>
                <a:moveTo>
                  <a:pt x="6126152" y="14639"/>
                </a:moveTo>
                <a:lnTo>
                  <a:pt x="6719750" y="14639"/>
                </a:lnTo>
                <a:lnTo>
                  <a:pt x="6719750" y="160791"/>
                </a:lnTo>
                <a:lnTo>
                  <a:pt x="6514924" y="160791"/>
                </a:lnTo>
                <a:lnTo>
                  <a:pt x="6514924" y="894749"/>
                </a:lnTo>
                <a:lnTo>
                  <a:pt x="6330978" y="894749"/>
                </a:lnTo>
                <a:lnTo>
                  <a:pt x="6330978" y="160791"/>
                </a:lnTo>
                <a:lnTo>
                  <a:pt x="6126152" y="160791"/>
                </a:lnTo>
                <a:close/>
                <a:moveTo>
                  <a:pt x="5406291" y="14639"/>
                </a:moveTo>
                <a:lnTo>
                  <a:pt x="5654893" y="14639"/>
                </a:lnTo>
                <a:lnTo>
                  <a:pt x="5889093" y="624132"/>
                </a:lnTo>
                <a:lnTo>
                  <a:pt x="5891532" y="624132"/>
                </a:lnTo>
                <a:lnTo>
                  <a:pt x="5891532" y="14639"/>
                </a:lnTo>
                <a:lnTo>
                  <a:pt x="6063287" y="14639"/>
                </a:lnTo>
                <a:lnTo>
                  <a:pt x="6063287" y="894749"/>
                </a:lnTo>
                <a:lnTo>
                  <a:pt x="5820785" y="894749"/>
                </a:lnTo>
                <a:lnTo>
                  <a:pt x="5580485" y="251119"/>
                </a:lnTo>
                <a:lnTo>
                  <a:pt x="5578046" y="251119"/>
                </a:lnTo>
                <a:lnTo>
                  <a:pt x="5578046" y="894749"/>
                </a:lnTo>
                <a:lnTo>
                  <a:pt x="5406291" y="894749"/>
                </a:lnTo>
                <a:close/>
                <a:moveTo>
                  <a:pt x="4857904" y="14639"/>
                </a:moveTo>
                <a:lnTo>
                  <a:pt x="5100472" y="14639"/>
                </a:lnTo>
                <a:lnTo>
                  <a:pt x="5339388" y="894749"/>
                </a:lnTo>
                <a:lnTo>
                  <a:pt x="5145573" y="894749"/>
                </a:lnTo>
                <a:lnTo>
                  <a:pt x="5096816" y="699677"/>
                </a:lnTo>
                <a:lnTo>
                  <a:pt x="4845714" y="699677"/>
                </a:lnTo>
                <a:lnTo>
                  <a:pt x="4795738" y="894749"/>
                </a:lnTo>
                <a:lnTo>
                  <a:pt x="4614116" y="894749"/>
                </a:lnTo>
                <a:close/>
                <a:moveTo>
                  <a:pt x="3106727" y="14639"/>
                </a:moveTo>
                <a:lnTo>
                  <a:pt x="3700325" y="14639"/>
                </a:lnTo>
                <a:lnTo>
                  <a:pt x="3700325" y="160791"/>
                </a:lnTo>
                <a:lnTo>
                  <a:pt x="3495500" y="160791"/>
                </a:lnTo>
                <a:lnTo>
                  <a:pt x="3495500" y="894749"/>
                </a:lnTo>
                <a:lnTo>
                  <a:pt x="3311553" y="894749"/>
                </a:lnTo>
                <a:lnTo>
                  <a:pt x="3311553" y="160791"/>
                </a:lnTo>
                <a:lnTo>
                  <a:pt x="3106727" y="160791"/>
                </a:lnTo>
                <a:close/>
                <a:moveTo>
                  <a:pt x="2585671" y="14639"/>
                </a:moveTo>
                <a:lnTo>
                  <a:pt x="3065884" y="14639"/>
                </a:lnTo>
                <a:lnTo>
                  <a:pt x="3065884" y="149818"/>
                </a:lnTo>
                <a:lnTo>
                  <a:pt x="2769619" y="149818"/>
                </a:lnTo>
                <a:lnTo>
                  <a:pt x="2769619" y="366988"/>
                </a:lnTo>
                <a:lnTo>
                  <a:pt x="3042719" y="366988"/>
                </a:lnTo>
                <a:lnTo>
                  <a:pt x="3042719" y="502167"/>
                </a:lnTo>
                <a:lnTo>
                  <a:pt x="2769619" y="502167"/>
                </a:lnTo>
                <a:lnTo>
                  <a:pt x="2769619" y="759570"/>
                </a:lnTo>
                <a:lnTo>
                  <a:pt x="3075638" y="759570"/>
                </a:lnTo>
                <a:lnTo>
                  <a:pt x="3075638" y="894749"/>
                </a:lnTo>
                <a:lnTo>
                  <a:pt x="2585671" y="894749"/>
                </a:lnTo>
                <a:close/>
                <a:moveTo>
                  <a:pt x="1924789" y="14639"/>
                </a:moveTo>
                <a:lnTo>
                  <a:pt x="2264929" y="14639"/>
                </a:lnTo>
                <a:cubicBezTo>
                  <a:pt x="2328418" y="14864"/>
                  <a:pt x="2378425" y="34508"/>
                  <a:pt x="2414949" y="73572"/>
                </a:cubicBezTo>
                <a:cubicBezTo>
                  <a:pt x="2451473" y="112636"/>
                  <a:pt x="2470103" y="169770"/>
                  <a:pt x="2470838" y="244974"/>
                </a:cubicBezTo>
                <a:cubicBezTo>
                  <a:pt x="2471498" y="301852"/>
                  <a:pt x="2459214" y="349416"/>
                  <a:pt x="2433987" y="387665"/>
                </a:cubicBezTo>
                <a:cubicBezTo>
                  <a:pt x="2408761" y="425914"/>
                  <a:pt x="2366632" y="450290"/>
                  <a:pt x="2307601" y="460792"/>
                </a:cubicBezTo>
                <a:lnTo>
                  <a:pt x="2307601" y="463228"/>
                </a:lnTo>
                <a:cubicBezTo>
                  <a:pt x="2322227" y="463964"/>
                  <a:pt x="2341973" y="467905"/>
                  <a:pt x="2366840" y="475050"/>
                </a:cubicBezTo>
                <a:cubicBezTo>
                  <a:pt x="2391707" y="482195"/>
                  <a:pt x="2414341" y="497872"/>
                  <a:pt x="2434741" y="522080"/>
                </a:cubicBezTo>
                <a:cubicBezTo>
                  <a:pt x="2455142" y="546288"/>
                  <a:pt x="2465955" y="584354"/>
                  <a:pt x="2467180" y="636279"/>
                </a:cubicBezTo>
                <a:cubicBezTo>
                  <a:pt x="2467121" y="656448"/>
                  <a:pt x="2467647" y="684384"/>
                  <a:pt x="2468761" y="720087"/>
                </a:cubicBezTo>
                <a:cubicBezTo>
                  <a:pt x="2469875" y="755790"/>
                  <a:pt x="2471937" y="790410"/>
                  <a:pt x="2474947" y="823945"/>
                </a:cubicBezTo>
                <a:cubicBezTo>
                  <a:pt x="2477958" y="857481"/>
                  <a:pt x="2482278" y="881082"/>
                  <a:pt x="2487907" y="894749"/>
                </a:cubicBezTo>
                <a:lnTo>
                  <a:pt x="2307601" y="894749"/>
                </a:lnTo>
                <a:cubicBezTo>
                  <a:pt x="2296127" y="867749"/>
                  <a:pt x="2289832" y="839758"/>
                  <a:pt x="2288717" y="810777"/>
                </a:cubicBezTo>
                <a:cubicBezTo>
                  <a:pt x="2287602" y="781795"/>
                  <a:pt x="2287400" y="752890"/>
                  <a:pt x="2288111" y="724061"/>
                </a:cubicBezTo>
                <a:cubicBezTo>
                  <a:pt x="2289104" y="688659"/>
                  <a:pt x="2288199" y="656373"/>
                  <a:pt x="2285395" y="627202"/>
                </a:cubicBezTo>
                <a:cubicBezTo>
                  <a:pt x="2282591" y="598032"/>
                  <a:pt x="2271924" y="574687"/>
                  <a:pt x="2253395" y="557166"/>
                </a:cubicBezTo>
                <a:cubicBezTo>
                  <a:pt x="2234865" y="539646"/>
                  <a:pt x="2202509" y="530660"/>
                  <a:pt x="2156326" y="530208"/>
                </a:cubicBezTo>
                <a:lnTo>
                  <a:pt x="2108736" y="530208"/>
                </a:lnTo>
                <a:lnTo>
                  <a:pt x="2108736" y="894749"/>
                </a:lnTo>
                <a:lnTo>
                  <a:pt x="1924789" y="894749"/>
                </a:lnTo>
                <a:close/>
                <a:moveTo>
                  <a:pt x="680672" y="14639"/>
                </a:moveTo>
                <a:lnTo>
                  <a:pt x="1160884" y="14639"/>
                </a:lnTo>
                <a:lnTo>
                  <a:pt x="1160884" y="149818"/>
                </a:lnTo>
                <a:lnTo>
                  <a:pt x="864619" y="149818"/>
                </a:lnTo>
                <a:lnTo>
                  <a:pt x="864619" y="366988"/>
                </a:lnTo>
                <a:lnTo>
                  <a:pt x="1137719" y="366988"/>
                </a:lnTo>
                <a:lnTo>
                  <a:pt x="1137719" y="502167"/>
                </a:lnTo>
                <a:lnTo>
                  <a:pt x="864619" y="502167"/>
                </a:lnTo>
                <a:lnTo>
                  <a:pt x="864619" y="759570"/>
                </a:lnTo>
                <a:lnTo>
                  <a:pt x="1170638" y="759570"/>
                </a:lnTo>
                <a:lnTo>
                  <a:pt x="1170638" y="894749"/>
                </a:lnTo>
                <a:lnTo>
                  <a:pt x="680672" y="894749"/>
                </a:lnTo>
                <a:close/>
                <a:moveTo>
                  <a:pt x="4303078" y="9"/>
                </a:moveTo>
                <a:cubicBezTo>
                  <a:pt x="4392905" y="-477"/>
                  <a:pt x="4459486" y="20588"/>
                  <a:pt x="4502822" y="63205"/>
                </a:cubicBezTo>
                <a:cubicBezTo>
                  <a:pt x="4546159" y="105822"/>
                  <a:pt x="4564893" y="172906"/>
                  <a:pt x="4559023" y="264458"/>
                </a:cubicBezTo>
                <a:lnTo>
                  <a:pt x="4379953" y="264458"/>
                </a:lnTo>
                <a:cubicBezTo>
                  <a:pt x="4381046" y="230109"/>
                  <a:pt x="4376114" y="199723"/>
                  <a:pt x="4365157" y="173299"/>
                </a:cubicBezTo>
                <a:cubicBezTo>
                  <a:pt x="4354200" y="146876"/>
                  <a:pt x="4330660" y="132953"/>
                  <a:pt x="4294535" y="131530"/>
                </a:cubicBezTo>
                <a:cubicBezTo>
                  <a:pt x="4264411" y="131632"/>
                  <a:pt x="4241074" y="139661"/>
                  <a:pt x="4224526" y="155617"/>
                </a:cubicBezTo>
                <a:cubicBezTo>
                  <a:pt x="4207977" y="171573"/>
                  <a:pt x="4199588" y="194845"/>
                  <a:pt x="4199359" y="225434"/>
                </a:cubicBezTo>
                <a:cubicBezTo>
                  <a:pt x="4201289" y="265969"/>
                  <a:pt x="4220594" y="298844"/>
                  <a:pt x="4257271" y="324060"/>
                </a:cubicBezTo>
                <a:cubicBezTo>
                  <a:pt x="4293948" y="349275"/>
                  <a:pt x="4336417" y="374223"/>
                  <a:pt x="4384677" y="398905"/>
                </a:cubicBezTo>
                <a:cubicBezTo>
                  <a:pt x="4432937" y="423587"/>
                  <a:pt x="4475406" y="455395"/>
                  <a:pt x="4512084" y="494329"/>
                </a:cubicBezTo>
                <a:cubicBezTo>
                  <a:pt x="4548761" y="533264"/>
                  <a:pt x="4568065" y="586718"/>
                  <a:pt x="4569996" y="654691"/>
                </a:cubicBezTo>
                <a:cubicBezTo>
                  <a:pt x="4568801" y="729581"/>
                  <a:pt x="4552647" y="785353"/>
                  <a:pt x="4521531" y="822009"/>
                </a:cubicBezTo>
                <a:cubicBezTo>
                  <a:pt x="4490416" y="858664"/>
                  <a:pt x="4451507" y="882659"/>
                  <a:pt x="4404805" y="893993"/>
                </a:cubicBezTo>
                <a:cubicBezTo>
                  <a:pt x="4358102" y="905327"/>
                  <a:pt x="4310773" y="910455"/>
                  <a:pt x="4262817" y="909379"/>
                </a:cubicBezTo>
                <a:cubicBezTo>
                  <a:pt x="4187662" y="908667"/>
                  <a:pt x="4130633" y="895208"/>
                  <a:pt x="4091731" y="869003"/>
                </a:cubicBezTo>
                <a:cubicBezTo>
                  <a:pt x="4052828" y="842799"/>
                  <a:pt x="4027129" y="808125"/>
                  <a:pt x="4014635" y="764984"/>
                </a:cubicBezTo>
                <a:cubicBezTo>
                  <a:pt x="4002141" y="721842"/>
                  <a:pt x="3997930" y="674509"/>
                  <a:pt x="4002001" y="622984"/>
                </a:cubicBezTo>
                <a:lnTo>
                  <a:pt x="4185947" y="622984"/>
                </a:lnTo>
                <a:cubicBezTo>
                  <a:pt x="4183991" y="666250"/>
                  <a:pt x="4188820" y="702581"/>
                  <a:pt x="4200436" y="731975"/>
                </a:cubicBezTo>
                <a:cubicBezTo>
                  <a:pt x="4212052" y="761370"/>
                  <a:pt x="4242199" y="776664"/>
                  <a:pt x="4290874" y="777858"/>
                </a:cubicBezTo>
                <a:cubicBezTo>
                  <a:pt x="4321964" y="777426"/>
                  <a:pt x="4345199" y="768229"/>
                  <a:pt x="4360579" y="750267"/>
                </a:cubicBezTo>
                <a:cubicBezTo>
                  <a:pt x="4375959" y="732306"/>
                  <a:pt x="4383636" y="708170"/>
                  <a:pt x="4383610" y="677861"/>
                </a:cubicBezTo>
                <a:cubicBezTo>
                  <a:pt x="4381680" y="639273"/>
                  <a:pt x="4362376" y="606848"/>
                  <a:pt x="4325699" y="580588"/>
                </a:cubicBezTo>
                <a:cubicBezTo>
                  <a:pt x="4289021" y="554328"/>
                  <a:pt x="4246552" y="527963"/>
                  <a:pt x="4198292" y="501494"/>
                </a:cubicBezTo>
                <a:cubicBezTo>
                  <a:pt x="4150032" y="475024"/>
                  <a:pt x="4107563" y="442181"/>
                  <a:pt x="4070886" y="402964"/>
                </a:cubicBezTo>
                <a:cubicBezTo>
                  <a:pt x="4034208" y="363747"/>
                  <a:pt x="4014904" y="311887"/>
                  <a:pt x="4012974" y="247385"/>
                </a:cubicBezTo>
                <a:cubicBezTo>
                  <a:pt x="4011041" y="176801"/>
                  <a:pt x="4031352" y="118350"/>
                  <a:pt x="4073905" y="72031"/>
                </a:cubicBezTo>
                <a:cubicBezTo>
                  <a:pt x="4116459" y="25713"/>
                  <a:pt x="4192849" y="1705"/>
                  <a:pt x="4303078" y="9"/>
                </a:cubicBezTo>
                <a:close/>
                <a:moveTo>
                  <a:pt x="1566208" y="9"/>
                </a:moveTo>
                <a:cubicBezTo>
                  <a:pt x="1659458" y="384"/>
                  <a:pt x="1726495" y="25511"/>
                  <a:pt x="1767317" y="75388"/>
                </a:cubicBezTo>
                <a:cubicBezTo>
                  <a:pt x="1808140" y="125265"/>
                  <a:pt x="1826417" y="197637"/>
                  <a:pt x="1822147" y="292506"/>
                </a:cubicBezTo>
                <a:lnTo>
                  <a:pt x="1641858" y="292506"/>
                </a:lnTo>
                <a:cubicBezTo>
                  <a:pt x="1642138" y="234580"/>
                  <a:pt x="1636393" y="193117"/>
                  <a:pt x="1624623" y="168116"/>
                </a:cubicBezTo>
                <a:cubicBezTo>
                  <a:pt x="1612854" y="143116"/>
                  <a:pt x="1593381" y="130920"/>
                  <a:pt x="1566205" y="131530"/>
                </a:cubicBezTo>
                <a:cubicBezTo>
                  <a:pt x="1515951" y="130895"/>
                  <a:pt x="1483465" y="156555"/>
                  <a:pt x="1468747" y="208512"/>
                </a:cubicBezTo>
                <a:cubicBezTo>
                  <a:pt x="1454029" y="260468"/>
                  <a:pt x="1447471" y="342529"/>
                  <a:pt x="1449073" y="454696"/>
                </a:cubicBezTo>
                <a:cubicBezTo>
                  <a:pt x="1447471" y="566863"/>
                  <a:pt x="1454029" y="648924"/>
                  <a:pt x="1468747" y="700879"/>
                </a:cubicBezTo>
                <a:cubicBezTo>
                  <a:pt x="1483465" y="752833"/>
                  <a:pt x="1515951" y="778493"/>
                  <a:pt x="1566205" y="777858"/>
                </a:cubicBezTo>
                <a:cubicBezTo>
                  <a:pt x="1594086" y="776932"/>
                  <a:pt x="1613834" y="766589"/>
                  <a:pt x="1625448" y="746829"/>
                </a:cubicBezTo>
                <a:cubicBezTo>
                  <a:pt x="1637061" y="727069"/>
                  <a:pt x="1644066" y="703447"/>
                  <a:pt x="1646461" y="675964"/>
                </a:cubicBezTo>
                <a:cubicBezTo>
                  <a:pt x="1648857" y="648481"/>
                  <a:pt x="1650167" y="622691"/>
                  <a:pt x="1650393" y="598595"/>
                </a:cubicBezTo>
                <a:lnTo>
                  <a:pt x="1831901" y="598595"/>
                </a:lnTo>
                <a:cubicBezTo>
                  <a:pt x="1831574" y="714480"/>
                  <a:pt x="1808778" y="795688"/>
                  <a:pt x="1763514" y="842218"/>
                </a:cubicBezTo>
                <a:cubicBezTo>
                  <a:pt x="1718250" y="888748"/>
                  <a:pt x="1652480" y="911135"/>
                  <a:pt x="1566205" y="909379"/>
                </a:cubicBezTo>
                <a:cubicBezTo>
                  <a:pt x="1466906" y="908034"/>
                  <a:pt x="1395711" y="885813"/>
                  <a:pt x="1352618" y="842717"/>
                </a:cubicBezTo>
                <a:cubicBezTo>
                  <a:pt x="1309527" y="799620"/>
                  <a:pt x="1283297" y="743719"/>
                  <a:pt x="1273929" y="675013"/>
                </a:cubicBezTo>
                <a:cubicBezTo>
                  <a:pt x="1264561" y="606308"/>
                  <a:pt x="1260814" y="532869"/>
                  <a:pt x="1262687" y="454696"/>
                </a:cubicBezTo>
                <a:cubicBezTo>
                  <a:pt x="1260814" y="375756"/>
                  <a:pt x="1264561" y="301955"/>
                  <a:pt x="1273929" y="233294"/>
                </a:cubicBezTo>
                <a:cubicBezTo>
                  <a:pt x="1283297" y="164633"/>
                  <a:pt x="1309527" y="108912"/>
                  <a:pt x="1352619" y="66131"/>
                </a:cubicBezTo>
                <a:cubicBezTo>
                  <a:pt x="1395712" y="23349"/>
                  <a:pt x="1466909" y="1309"/>
                  <a:pt x="1566208" y="9"/>
                </a:cubicBezTo>
                <a:close/>
                <a:moveTo>
                  <a:pt x="302578" y="9"/>
                </a:moveTo>
                <a:cubicBezTo>
                  <a:pt x="392405" y="-477"/>
                  <a:pt x="458986" y="20588"/>
                  <a:pt x="502323" y="63205"/>
                </a:cubicBezTo>
                <a:cubicBezTo>
                  <a:pt x="545659" y="105822"/>
                  <a:pt x="564393" y="172906"/>
                  <a:pt x="558523" y="264458"/>
                </a:cubicBezTo>
                <a:lnTo>
                  <a:pt x="379453" y="264458"/>
                </a:lnTo>
                <a:cubicBezTo>
                  <a:pt x="380546" y="230109"/>
                  <a:pt x="375614" y="199723"/>
                  <a:pt x="364657" y="173299"/>
                </a:cubicBezTo>
                <a:cubicBezTo>
                  <a:pt x="353700" y="146876"/>
                  <a:pt x="330159" y="132953"/>
                  <a:pt x="294035" y="131530"/>
                </a:cubicBezTo>
                <a:cubicBezTo>
                  <a:pt x="263911" y="131632"/>
                  <a:pt x="240575" y="139661"/>
                  <a:pt x="224026" y="155617"/>
                </a:cubicBezTo>
                <a:cubicBezTo>
                  <a:pt x="207477" y="171573"/>
                  <a:pt x="199088" y="194845"/>
                  <a:pt x="198859" y="225434"/>
                </a:cubicBezTo>
                <a:cubicBezTo>
                  <a:pt x="200789" y="265969"/>
                  <a:pt x="220094" y="298844"/>
                  <a:pt x="256771" y="324060"/>
                </a:cubicBezTo>
                <a:cubicBezTo>
                  <a:pt x="293449" y="349275"/>
                  <a:pt x="335918" y="374223"/>
                  <a:pt x="384177" y="398905"/>
                </a:cubicBezTo>
                <a:cubicBezTo>
                  <a:pt x="432437" y="423587"/>
                  <a:pt x="474906" y="455395"/>
                  <a:pt x="511584" y="494329"/>
                </a:cubicBezTo>
                <a:cubicBezTo>
                  <a:pt x="548262" y="533264"/>
                  <a:pt x="567565" y="586718"/>
                  <a:pt x="569496" y="654691"/>
                </a:cubicBezTo>
                <a:cubicBezTo>
                  <a:pt x="568301" y="729581"/>
                  <a:pt x="552146" y="785353"/>
                  <a:pt x="521031" y="822009"/>
                </a:cubicBezTo>
                <a:cubicBezTo>
                  <a:pt x="489916" y="858664"/>
                  <a:pt x="451007" y="882659"/>
                  <a:pt x="404305" y="893993"/>
                </a:cubicBezTo>
                <a:cubicBezTo>
                  <a:pt x="357602" y="905327"/>
                  <a:pt x="310273" y="910455"/>
                  <a:pt x="262317" y="909379"/>
                </a:cubicBezTo>
                <a:cubicBezTo>
                  <a:pt x="187162" y="908667"/>
                  <a:pt x="130134" y="895208"/>
                  <a:pt x="91231" y="869003"/>
                </a:cubicBezTo>
                <a:cubicBezTo>
                  <a:pt x="52328" y="842799"/>
                  <a:pt x="26629" y="808125"/>
                  <a:pt x="14135" y="764984"/>
                </a:cubicBezTo>
                <a:cubicBezTo>
                  <a:pt x="1641" y="721842"/>
                  <a:pt x="-2570" y="674509"/>
                  <a:pt x="1501" y="622984"/>
                </a:cubicBezTo>
                <a:lnTo>
                  <a:pt x="185448" y="622984"/>
                </a:lnTo>
                <a:cubicBezTo>
                  <a:pt x="183491" y="666250"/>
                  <a:pt x="188320" y="702581"/>
                  <a:pt x="199936" y="731975"/>
                </a:cubicBezTo>
                <a:cubicBezTo>
                  <a:pt x="211553" y="761370"/>
                  <a:pt x="241698" y="776664"/>
                  <a:pt x="290375" y="777858"/>
                </a:cubicBezTo>
                <a:cubicBezTo>
                  <a:pt x="321464" y="777426"/>
                  <a:pt x="344699" y="768229"/>
                  <a:pt x="360079" y="750267"/>
                </a:cubicBezTo>
                <a:cubicBezTo>
                  <a:pt x="375459" y="732306"/>
                  <a:pt x="383136" y="708170"/>
                  <a:pt x="383111" y="677861"/>
                </a:cubicBezTo>
                <a:cubicBezTo>
                  <a:pt x="381180" y="639273"/>
                  <a:pt x="361876" y="606848"/>
                  <a:pt x="325199" y="580588"/>
                </a:cubicBezTo>
                <a:cubicBezTo>
                  <a:pt x="288521" y="554328"/>
                  <a:pt x="246052" y="527963"/>
                  <a:pt x="197792" y="501494"/>
                </a:cubicBezTo>
                <a:cubicBezTo>
                  <a:pt x="149532" y="475024"/>
                  <a:pt x="107063" y="442181"/>
                  <a:pt x="70386" y="402964"/>
                </a:cubicBezTo>
                <a:cubicBezTo>
                  <a:pt x="33708" y="363747"/>
                  <a:pt x="14404" y="311887"/>
                  <a:pt x="12474" y="247385"/>
                </a:cubicBezTo>
                <a:cubicBezTo>
                  <a:pt x="10541" y="176801"/>
                  <a:pt x="30852" y="118350"/>
                  <a:pt x="73405" y="72031"/>
                </a:cubicBezTo>
                <a:cubicBezTo>
                  <a:pt x="115959" y="25713"/>
                  <a:pt x="192350" y="1705"/>
                  <a:pt x="302578" y="9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127000">
              <a:srgbClr val="518EB7">
                <a:alpha val="15000"/>
              </a:srgbClr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9600">
                <a:ln>
                  <a:solidFill>
                    <a:schemeClr val="bg1"/>
                  </a:solidFill>
                </a:ln>
                <a:noFill/>
                <a:effectLst>
                  <a:glow rad="38100">
                    <a:srgbClr val="518EB7">
                      <a:alpha val="40000"/>
                    </a:srgbClr>
                  </a:glow>
                </a:effectLst>
                <a:latin typeface="Univers LT Std 47 Cn Lt" panose="020B0706030502040204" pitchFamily="34" charset="0"/>
              </a:defRPr>
            </a:lvl1pPr>
          </a:lstStyle>
          <a:p>
            <a:endParaRPr lang="en-GB" spc="-150" dirty="0">
              <a:solidFill>
                <a:schemeClr val="bg1"/>
              </a:solidFill>
              <a:effectLst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8D5502D-568D-4A8A-B553-B3A5F34BD3E5}"/>
              </a:ext>
            </a:extLst>
          </p:cNvPr>
          <p:cNvGrpSpPr/>
          <p:nvPr/>
        </p:nvGrpSpPr>
        <p:grpSpPr>
          <a:xfrm>
            <a:off x="-1" y="458"/>
            <a:ext cx="12192001" cy="6857542"/>
            <a:chOff x="0" y="458"/>
            <a:chExt cx="12192000" cy="685754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4858DD5-0B8A-420B-9DB6-22A01267591A}"/>
                </a:ext>
              </a:extLst>
            </p:cNvPr>
            <p:cNvSpPr/>
            <p:nvPr/>
          </p:nvSpPr>
          <p:spPr>
            <a:xfrm>
              <a:off x="0" y="458"/>
              <a:ext cx="12192000" cy="2280780"/>
            </a:xfrm>
            <a:prstGeom prst="rect">
              <a:avLst/>
            </a:prstGeom>
            <a:gradFill flip="none" rotWithShape="1">
              <a:gsLst>
                <a:gs pos="0">
                  <a:srgbClr val="111425">
                    <a:lumMod val="95000"/>
                    <a:lumOff val="5000"/>
                    <a:alpha val="0"/>
                  </a:srgbClr>
                </a:gs>
                <a:gs pos="100000">
                  <a:srgbClr val="111425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28725E2-9391-4CCE-B875-53C2DAFE1D7E}"/>
                </a:ext>
              </a:extLst>
            </p:cNvPr>
            <p:cNvSpPr/>
            <p:nvPr/>
          </p:nvSpPr>
          <p:spPr>
            <a:xfrm rot="10800000">
              <a:off x="0" y="4577220"/>
              <a:ext cx="12192000" cy="2280780"/>
            </a:xfrm>
            <a:prstGeom prst="rect">
              <a:avLst/>
            </a:prstGeom>
            <a:gradFill flip="none" rotWithShape="1">
              <a:gsLst>
                <a:gs pos="0">
                  <a:srgbClr val="111425">
                    <a:lumMod val="95000"/>
                    <a:lumOff val="5000"/>
                    <a:alpha val="0"/>
                  </a:srgbClr>
                </a:gs>
                <a:gs pos="100000">
                  <a:srgbClr val="111425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CA126D65-1E5D-468C-B39B-86B5223B8B4B}"/>
              </a:ext>
            </a:extLst>
          </p:cNvPr>
          <p:cNvSpPr/>
          <p:nvPr/>
        </p:nvSpPr>
        <p:spPr>
          <a:xfrm>
            <a:off x="0" y="458"/>
            <a:ext cx="12192000" cy="6857084"/>
          </a:xfrm>
          <a:prstGeom prst="rect">
            <a:avLst/>
          </a:prstGeom>
          <a:solidFill>
            <a:srgbClr val="1114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Cymbal">
            <a:hlinkClick r:id="" action="ppaction://media"/>
            <a:extLst>
              <a:ext uri="{FF2B5EF4-FFF2-40B4-BE49-F238E27FC236}">
                <a16:creationId xmlns:a16="http://schemas.microsoft.com/office/drawing/2014/main" id="{6C334C10-15E9-4D49-8AD7-CB4E1F5898B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70"/>
                  <p14:fade in="5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27375" y="1976438"/>
            <a:ext cx="609600" cy="609600"/>
          </a:xfrm>
          <a:prstGeom prst="rect">
            <a:avLst/>
          </a:prstGeom>
        </p:spPr>
      </p:pic>
      <p:pic>
        <p:nvPicPr>
          <p:cNvPr id="20" name="92736__robinhood76__01522-swoosh-1">
            <a:hlinkClick r:id="" action="ppaction://media"/>
            <a:extLst>
              <a:ext uri="{FF2B5EF4-FFF2-40B4-BE49-F238E27FC236}">
                <a16:creationId xmlns:a16="http://schemas.microsoft.com/office/drawing/2014/main" id="{C2C10110-8F13-421E-B9D8-91C70111CA7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632075" y="22505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88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407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38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8" grpId="2" animBg="1"/>
      <p:bldP spid="7" grpId="0" animBg="1"/>
      <p:bldP spid="7" grpId="1" animBg="1"/>
      <p:bldP spid="11" grpId="0" animBg="1"/>
      <p:bldP spid="11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9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clouds in the sky&#10;&#10;Description automatically generated">
            <a:extLst>
              <a:ext uri="{FF2B5EF4-FFF2-40B4-BE49-F238E27FC236}">
                <a16:creationId xmlns:a16="http://schemas.microsoft.com/office/drawing/2014/main" id="{10A813B2-E36F-4DB3-AF21-6F285E6DC0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16"/>
            <a:ext cx="13616413" cy="76571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3516E4-491A-4B55-9186-0084702D9C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057" y="2118998"/>
            <a:ext cx="8257155" cy="2700392"/>
          </a:xfrm>
          <a:prstGeom prst="rect">
            <a:avLst/>
          </a:prstGeom>
          <a:effectLst>
            <a:innerShdw blurRad="114300">
              <a:srgbClr val="111425"/>
            </a:innerShdw>
          </a:effec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50DC5FB-BB94-4673-B491-9F59A009D95E}"/>
              </a:ext>
            </a:extLst>
          </p:cNvPr>
          <p:cNvGrpSpPr/>
          <p:nvPr/>
        </p:nvGrpSpPr>
        <p:grpSpPr>
          <a:xfrm>
            <a:off x="723900" y="2113643"/>
            <a:ext cx="8682832" cy="2717800"/>
            <a:chOff x="1130300" y="2374900"/>
            <a:chExt cx="8682832" cy="27178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3629154-F449-4EBC-BB4F-1C9D411D9B52}"/>
                </a:ext>
              </a:extLst>
            </p:cNvPr>
            <p:cNvSpPr/>
            <p:nvPr/>
          </p:nvSpPr>
          <p:spPr>
            <a:xfrm>
              <a:off x="1130300" y="2374900"/>
              <a:ext cx="8280400" cy="27178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C05056B9-C15E-40C2-AB28-40DE696E56FC}"/>
                </a:ext>
              </a:extLst>
            </p:cNvPr>
            <p:cNvSpPr/>
            <p:nvPr/>
          </p:nvSpPr>
          <p:spPr>
            <a:xfrm>
              <a:off x="8824208" y="2788471"/>
              <a:ext cx="988924" cy="988924"/>
            </a:xfrm>
            <a:prstGeom prst="ellipse">
              <a:avLst/>
            </a:prstGeom>
            <a:gradFill flip="none" rotWithShape="1">
              <a:gsLst>
                <a:gs pos="885">
                  <a:srgbClr val="FF0000">
                    <a:lumMod val="40000"/>
                    <a:lumOff val="60000"/>
                  </a:srgbClr>
                </a:gs>
                <a:gs pos="8850">
                  <a:srgbClr val="FF0000">
                    <a:lumMod val="40000"/>
                    <a:lumOff val="60000"/>
                    <a:alpha val="59000"/>
                  </a:srgbClr>
                </a:gs>
                <a:gs pos="67230">
                  <a:srgbClr val="6B2130">
                    <a:alpha val="0"/>
                  </a:srgbClr>
                </a:gs>
                <a:gs pos="26000">
                  <a:srgbClr val="FF0000">
                    <a:alpha val="29000"/>
                  </a:srgbClr>
                </a:gs>
                <a:gs pos="88000">
                  <a:srgbClr val="203148"/>
                </a:gs>
                <a:gs pos="100000">
                  <a:srgbClr val="111425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0BF26059-9D0D-489C-8598-04EF4F8CB70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111425">
                  <a:lumMod val="0"/>
                </a:srgbClr>
              </a:gs>
              <a:gs pos="47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E174412-8B79-4B9D-B218-879321AA28B1}"/>
              </a:ext>
            </a:extLst>
          </p:cNvPr>
          <p:cNvGrpSpPr/>
          <p:nvPr/>
        </p:nvGrpSpPr>
        <p:grpSpPr>
          <a:xfrm>
            <a:off x="728056" y="2002344"/>
            <a:ext cx="8267243" cy="2952750"/>
            <a:chOff x="1143457" y="2266950"/>
            <a:chExt cx="8267243" cy="295275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E324441-CE54-41F4-8D60-D7F173644C3B}"/>
                </a:ext>
              </a:extLst>
            </p:cNvPr>
            <p:cNvSpPr/>
            <p:nvPr/>
          </p:nvSpPr>
          <p:spPr>
            <a:xfrm>
              <a:off x="8253413" y="2997994"/>
              <a:ext cx="1147321" cy="1235869"/>
            </a:xfrm>
            <a:custGeom>
              <a:avLst/>
              <a:gdLst>
                <a:gd name="connsiteX0" fmla="*/ 88106 w 1145381"/>
                <a:gd name="connsiteY0" fmla="*/ 0 h 1235869"/>
                <a:gd name="connsiteX1" fmla="*/ 542925 w 1145381"/>
                <a:gd name="connsiteY1" fmla="*/ 0 h 1235869"/>
                <a:gd name="connsiteX2" fmla="*/ 828675 w 1145381"/>
                <a:gd name="connsiteY2" fmla="*/ 90487 h 1235869"/>
                <a:gd name="connsiteX3" fmla="*/ 935831 w 1145381"/>
                <a:gd name="connsiteY3" fmla="*/ 204787 h 1235869"/>
                <a:gd name="connsiteX4" fmla="*/ 1145381 w 1145381"/>
                <a:gd name="connsiteY4" fmla="*/ 397669 h 1235869"/>
                <a:gd name="connsiteX5" fmla="*/ 976312 w 1145381"/>
                <a:gd name="connsiteY5" fmla="*/ 747712 h 1235869"/>
                <a:gd name="connsiteX6" fmla="*/ 673893 w 1145381"/>
                <a:gd name="connsiteY6" fmla="*/ 973931 h 1235869"/>
                <a:gd name="connsiteX7" fmla="*/ 259556 w 1145381"/>
                <a:gd name="connsiteY7" fmla="*/ 1171575 h 1235869"/>
                <a:gd name="connsiteX8" fmla="*/ 0 w 1145381"/>
                <a:gd name="connsiteY8" fmla="*/ 1235869 h 1235869"/>
                <a:gd name="connsiteX9" fmla="*/ 88106 w 1145381"/>
                <a:gd name="connsiteY9" fmla="*/ 0 h 1235869"/>
                <a:gd name="connsiteX0" fmla="*/ 88106 w 1145381"/>
                <a:gd name="connsiteY0" fmla="*/ 0 h 1235869"/>
                <a:gd name="connsiteX1" fmla="*/ 542925 w 1145381"/>
                <a:gd name="connsiteY1" fmla="*/ 0 h 1235869"/>
                <a:gd name="connsiteX2" fmla="*/ 828675 w 1145381"/>
                <a:gd name="connsiteY2" fmla="*/ 90487 h 1235869"/>
                <a:gd name="connsiteX3" fmla="*/ 935831 w 1145381"/>
                <a:gd name="connsiteY3" fmla="*/ 204787 h 1235869"/>
                <a:gd name="connsiteX4" fmla="*/ 1145381 w 1145381"/>
                <a:gd name="connsiteY4" fmla="*/ 397669 h 1235869"/>
                <a:gd name="connsiteX5" fmla="*/ 976312 w 1145381"/>
                <a:gd name="connsiteY5" fmla="*/ 747712 h 1235869"/>
                <a:gd name="connsiteX6" fmla="*/ 673893 w 1145381"/>
                <a:gd name="connsiteY6" fmla="*/ 973931 h 1235869"/>
                <a:gd name="connsiteX7" fmla="*/ 259556 w 1145381"/>
                <a:gd name="connsiteY7" fmla="*/ 1171575 h 1235869"/>
                <a:gd name="connsiteX8" fmla="*/ 0 w 1145381"/>
                <a:gd name="connsiteY8" fmla="*/ 1235869 h 1235869"/>
                <a:gd name="connsiteX9" fmla="*/ 88106 w 1145381"/>
                <a:gd name="connsiteY9" fmla="*/ 0 h 1235869"/>
                <a:gd name="connsiteX0" fmla="*/ 88106 w 1145381"/>
                <a:gd name="connsiteY0" fmla="*/ 0 h 1235869"/>
                <a:gd name="connsiteX1" fmla="*/ 542925 w 1145381"/>
                <a:gd name="connsiteY1" fmla="*/ 0 h 1235869"/>
                <a:gd name="connsiteX2" fmla="*/ 828675 w 1145381"/>
                <a:gd name="connsiteY2" fmla="*/ 90487 h 1235869"/>
                <a:gd name="connsiteX3" fmla="*/ 935831 w 1145381"/>
                <a:gd name="connsiteY3" fmla="*/ 204787 h 1235869"/>
                <a:gd name="connsiteX4" fmla="*/ 1145381 w 1145381"/>
                <a:gd name="connsiteY4" fmla="*/ 397669 h 1235869"/>
                <a:gd name="connsiteX5" fmla="*/ 976312 w 1145381"/>
                <a:gd name="connsiteY5" fmla="*/ 747712 h 1235869"/>
                <a:gd name="connsiteX6" fmla="*/ 673893 w 1145381"/>
                <a:gd name="connsiteY6" fmla="*/ 973931 h 1235869"/>
                <a:gd name="connsiteX7" fmla="*/ 259556 w 1145381"/>
                <a:gd name="connsiteY7" fmla="*/ 1171575 h 1235869"/>
                <a:gd name="connsiteX8" fmla="*/ 0 w 1145381"/>
                <a:gd name="connsiteY8" fmla="*/ 1235869 h 1235869"/>
                <a:gd name="connsiteX9" fmla="*/ 88106 w 1145381"/>
                <a:gd name="connsiteY9" fmla="*/ 0 h 1235869"/>
                <a:gd name="connsiteX0" fmla="*/ 88106 w 1145381"/>
                <a:gd name="connsiteY0" fmla="*/ 0 h 1235869"/>
                <a:gd name="connsiteX1" fmla="*/ 542925 w 1145381"/>
                <a:gd name="connsiteY1" fmla="*/ 0 h 1235869"/>
                <a:gd name="connsiteX2" fmla="*/ 828675 w 1145381"/>
                <a:gd name="connsiteY2" fmla="*/ 90487 h 1235869"/>
                <a:gd name="connsiteX3" fmla="*/ 935831 w 1145381"/>
                <a:gd name="connsiteY3" fmla="*/ 204787 h 1235869"/>
                <a:gd name="connsiteX4" fmla="*/ 1145381 w 1145381"/>
                <a:gd name="connsiteY4" fmla="*/ 397669 h 1235869"/>
                <a:gd name="connsiteX5" fmla="*/ 976312 w 1145381"/>
                <a:gd name="connsiteY5" fmla="*/ 747712 h 1235869"/>
                <a:gd name="connsiteX6" fmla="*/ 673893 w 1145381"/>
                <a:gd name="connsiteY6" fmla="*/ 973931 h 1235869"/>
                <a:gd name="connsiteX7" fmla="*/ 259556 w 1145381"/>
                <a:gd name="connsiteY7" fmla="*/ 1171575 h 1235869"/>
                <a:gd name="connsiteX8" fmla="*/ 0 w 1145381"/>
                <a:gd name="connsiteY8" fmla="*/ 1235869 h 1235869"/>
                <a:gd name="connsiteX9" fmla="*/ 88106 w 1145381"/>
                <a:gd name="connsiteY9" fmla="*/ 0 h 1235869"/>
                <a:gd name="connsiteX0" fmla="*/ 88106 w 1145381"/>
                <a:gd name="connsiteY0" fmla="*/ 0 h 1235869"/>
                <a:gd name="connsiteX1" fmla="*/ 542925 w 1145381"/>
                <a:gd name="connsiteY1" fmla="*/ 0 h 1235869"/>
                <a:gd name="connsiteX2" fmla="*/ 828675 w 1145381"/>
                <a:gd name="connsiteY2" fmla="*/ 90487 h 1235869"/>
                <a:gd name="connsiteX3" fmla="*/ 959643 w 1145381"/>
                <a:gd name="connsiteY3" fmla="*/ 207169 h 1235869"/>
                <a:gd name="connsiteX4" fmla="*/ 1145381 w 1145381"/>
                <a:gd name="connsiteY4" fmla="*/ 397669 h 1235869"/>
                <a:gd name="connsiteX5" fmla="*/ 976312 w 1145381"/>
                <a:gd name="connsiteY5" fmla="*/ 747712 h 1235869"/>
                <a:gd name="connsiteX6" fmla="*/ 673893 w 1145381"/>
                <a:gd name="connsiteY6" fmla="*/ 973931 h 1235869"/>
                <a:gd name="connsiteX7" fmla="*/ 259556 w 1145381"/>
                <a:gd name="connsiteY7" fmla="*/ 1171575 h 1235869"/>
                <a:gd name="connsiteX8" fmla="*/ 0 w 1145381"/>
                <a:gd name="connsiteY8" fmla="*/ 1235869 h 1235869"/>
                <a:gd name="connsiteX9" fmla="*/ 88106 w 1145381"/>
                <a:gd name="connsiteY9" fmla="*/ 0 h 1235869"/>
                <a:gd name="connsiteX0" fmla="*/ 88106 w 1146979"/>
                <a:gd name="connsiteY0" fmla="*/ 0 h 1235869"/>
                <a:gd name="connsiteX1" fmla="*/ 542925 w 1146979"/>
                <a:gd name="connsiteY1" fmla="*/ 0 h 1235869"/>
                <a:gd name="connsiteX2" fmla="*/ 828675 w 1146979"/>
                <a:gd name="connsiteY2" fmla="*/ 90487 h 1235869"/>
                <a:gd name="connsiteX3" fmla="*/ 959643 w 1146979"/>
                <a:gd name="connsiteY3" fmla="*/ 207169 h 1235869"/>
                <a:gd name="connsiteX4" fmla="*/ 1145381 w 1146979"/>
                <a:gd name="connsiteY4" fmla="*/ 397669 h 1235869"/>
                <a:gd name="connsiteX5" fmla="*/ 976312 w 1146979"/>
                <a:gd name="connsiteY5" fmla="*/ 747712 h 1235869"/>
                <a:gd name="connsiteX6" fmla="*/ 673893 w 1146979"/>
                <a:gd name="connsiteY6" fmla="*/ 973931 h 1235869"/>
                <a:gd name="connsiteX7" fmla="*/ 259556 w 1146979"/>
                <a:gd name="connsiteY7" fmla="*/ 1171575 h 1235869"/>
                <a:gd name="connsiteX8" fmla="*/ 0 w 1146979"/>
                <a:gd name="connsiteY8" fmla="*/ 1235869 h 1235869"/>
                <a:gd name="connsiteX9" fmla="*/ 88106 w 1146979"/>
                <a:gd name="connsiteY9" fmla="*/ 0 h 1235869"/>
                <a:gd name="connsiteX0" fmla="*/ 88106 w 1146979"/>
                <a:gd name="connsiteY0" fmla="*/ 0 h 1235869"/>
                <a:gd name="connsiteX1" fmla="*/ 542925 w 1146979"/>
                <a:gd name="connsiteY1" fmla="*/ 0 h 1235869"/>
                <a:gd name="connsiteX2" fmla="*/ 828675 w 1146979"/>
                <a:gd name="connsiteY2" fmla="*/ 90487 h 1235869"/>
                <a:gd name="connsiteX3" fmla="*/ 959643 w 1146979"/>
                <a:gd name="connsiteY3" fmla="*/ 207169 h 1235869"/>
                <a:gd name="connsiteX4" fmla="*/ 1145381 w 1146979"/>
                <a:gd name="connsiteY4" fmla="*/ 397669 h 1235869"/>
                <a:gd name="connsiteX5" fmla="*/ 976312 w 1146979"/>
                <a:gd name="connsiteY5" fmla="*/ 747712 h 1235869"/>
                <a:gd name="connsiteX6" fmla="*/ 673893 w 1146979"/>
                <a:gd name="connsiteY6" fmla="*/ 973931 h 1235869"/>
                <a:gd name="connsiteX7" fmla="*/ 259556 w 1146979"/>
                <a:gd name="connsiteY7" fmla="*/ 1171575 h 1235869"/>
                <a:gd name="connsiteX8" fmla="*/ 0 w 1146979"/>
                <a:gd name="connsiteY8" fmla="*/ 1235869 h 1235869"/>
                <a:gd name="connsiteX9" fmla="*/ 88106 w 1146979"/>
                <a:gd name="connsiteY9" fmla="*/ 0 h 1235869"/>
                <a:gd name="connsiteX0" fmla="*/ 88106 w 1147321"/>
                <a:gd name="connsiteY0" fmla="*/ 0 h 1235869"/>
                <a:gd name="connsiteX1" fmla="*/ 542925 w 1147321"/>
                <a:gd name="connsiteY1" fmla="*/ 0 h 1235869"/>
                <a:gd name="connsiteX2" fmla="*/ 828675 w 1147321"/>
                <a:gd name="connsiteY2" fmla="*/ 90487 h 1235869"/>
                <a:gd name="connsiteX3" fmla="*/ 959643 w 1147321"/>
                <a:gd name="connsiteY3" fmla="*/ 207169 h 1235869"/>
                <a:gd name="connsiteX4" fmla="*/ 1145381 w 1147321"/>
                <a:gd name="connsiteY4" fmla="*/ 397669 h 1235869"/>
                <a:gd name="connsiteX5" fmla="*/ 976312 w 1147321"/>
                <a:gd name="connsiteY5" fmla="*/ 747712 h 1235869"/>
                <a:gd name="connsiteX6" fmla="*/ 673893 w 1147321"/>
                <a:gd name="connsiteY6" fmla="*/ 973931 h 1235869"/>
                <a:gd name="connsiteX7" fmla="*/ 259556 w 1147321"/>
                <a:gd name="connsiteY7" fmla="*/ 1171575 h 1235869"/>
                <a:gd name="connsiteX8" fmla="*/ 0 w 1147321"/>
                <a:gd name="connsiteY8" fmla="*/ 1235869 h 1235869"/>
                <a:gd name="connsiteX9" fmla="*/ 88106 w 1147321"/>
                <a:gd name="connsiteY9" fmla="*/ 0 h 1235869"/>
                <a:gd name="connsiteX0" fmla="*/ 88106 w 1147321"/>
                <a:gd name="connsiteY0" fmla="*/ 0 h 1235869"/>
                <a:gd name="connsiteX1" fmla="*/ 542925 w 1147321"/>
                <a:gd name="connsiteY1" fmla="*/ 0 h 1235869"/>
                <a:gd name="connsiteX2" fmla="*/ 828675 w 1147321"/>
                <a:gd name="connsiteY2" fmla="*/ 90487 h 1235869"/>
                <a:gd name="connsiteX3" fmla="*/ 959643 w 1147321"/>
                <a:gd name="connsiteY3" fmla="*/ 207169 h 1235869"/>
                <a:gd name="connsiteX4" fmla="*/ 1145381 w 1147321"/>
                <a:gd name="connsiteY4" fmla="*/ 397669 h 1235869"/>
                <a:gd name="connsiteX5" fmla="*/ 976312 w 1147321"/>
                <a:gd name="connsiteY5" fmla="*/ 747712 h 1235869"/>
                <a:gd name="connsiteX6" fmla="*/ 673893 w 1147321"/>
                <a:gd name="connsiteY6" fmla="*/ 973931 h 1235869"/>
                <a:gd name="connsiteX7" fmla="*/ 259556 w 1147321"/>
                <a:gd name="connsiteY7" fmla="*/ 1171575 h 1235869"/>
                <a:gd name="connsiteX8" fmla="*/ 0 w 1147321"/>
                <a:gd name="connsiteY8" fmla="*/ 1235869 h 1235869"/>
                <a:gd name="connsiteX9" fmla="*/ 88106 w 1147321"/>
                <a:gd name="connsiteY9" fmla="*/ 0 h 1235869"/>
                <a:gd name="connsiteX0" fmla="*/ 88106 w 1147321"/>
                <a:gd name="connsiteY0" fmla="*/ 0 h 1235869"/>
                <a:gd name="connsiteX1" fmla="*/ 542925 w 1147321"/>
                <a:gd name="connsiteY1" fmla="*/ 0 h 1235869"/>
                <a:gd name="connsiteX2" fmla="*/ 828675 w 1147321"/>
                <a:gd name="connsiteY2" fmla="*/ 90487 h 1235869"/>
                <a:gd name="connsiteX3" fmla="*/ 959643 w 1147321"/>
                <a:gd name="connsiteY3" fmla="*/ 207169 h 1235869"/>
                <a:gd name="connsiteX4" fmla="*/ 1145381 w 1147321"/>
                <a:gd name="connsiteY4" fmla="*/ 397669 h 1235869"/>
                <a:gd name="connsiteX5" fmla="*/ 976312 w 1147321"/>
                <a:gd name="connsiteY5" fmla="*/ 747712 h 1235869"/>
                <a:gd name="connsiteX6" fmla="*/ 673893 w 1147321"/>
                <a:gd name="connsiteY6" fmla="*/ 973931 h 1235869"/>
                <a:gd name="connsiteX7" fmla="*/ 259556 w 1147321"/>
                <a:gd name="connsiteY7" fmla="*/ 1171575 h 1235869"/>
                <a:gd name="connsiteX8" fmla="*/ 0 w 1147321"/>
                <a:gd name="connsiteY8" fmla="*/ 1235869 h 1235869"/>
                <a:gd name="connsiteX9" fmla="*/ 88106 w 1147321"/>
                <a:gd name="connsiteY9" fmla="*/ 0 h 1235869"/>
                <a:gd name="connsiteX0" fmla="*/ 88106 w 1147321"/>
                <a:gd name="connsiteY0" fmla="*/ 0 h 1235869"/>
                <a:gd name="connsiteX1" fmla="*/ 542925 w 1147321"/>
                <a:gd name="connsiteY1" fmla="*/ 0 h 1235869"/>
                <a:gd name="connsiteX2" fmla="*/ 828675 w 1147321"/>
                <a:gd name="connsiteY2" fmla="*/ 90487 h 1235869"/>
                <a:gd name="connsiteX3" fmla="*/ 959643 w 1147321"/>
                <a:gd name="connsiteY3" fmla="*/ 207169 h 1235869"/>
                <a:gd name="connsiteX4" fmla="*/ 1145381 w 1147321"/>
                <a:gd name="connsiteY4" fmla="*/ 397669 h 1235869"/>
                <a:gd name="connsiteX5" fmla="*/ 976312 w 1147321"/>
                <a:gd name="connsiteY5" fmla="*/ 747712 h 1235869"/>
                <a:gd name="connsiteX6" fmla="*/ 673893 w 1147321"/>
                <a:gd name="connsiteY6" fmla="*/ 973931 h 1235869"/>
                <a:gd name="connsiteX7" fmla="*/ 259556 w 1147321"/>
                <a:gd name="connsiteY7" fmla="*/ 1171575 h 1235869"/>
                <a:gd name="connsiteX8" fmla="*/ 0 w 1147321"/>
                <a:gd name="connsiteY8" fmla="*/ 1235869 h 1235869"/>
                <a:gd name="connsiteX9" fmla="*/ 88106 w 1147321"/>
                <a:gd name="connsiteY9" fmla="*/ 0 h 1235869"/>
                <a:gd name="connsiteX0" fmla="*/ 88106 w 1147321"/>
                <a:gd name="connsiteY0" fmla="*/ 0 h 1235869"/>
                <a:gd name="connsiteX1" fmla="*/ 542925 w 1147321"/>
                <a:gd name="connsiteY1" fmla="*/ 0 h 1235869"/>
                <a:gd name="connsiteX2" fmla="*/ 828675 w 1147321"/>
                <a:gd name="connsiteY2" fmla="*/ 90487 h 1235869"/>
                <a:gd name="connsiteX3" fmla="*/ 959643 w 1147321"/>
                <a:gd name="connsiteY3" fmla="*/ 207169 h 1235869"/>
                <a:gd name="connsiteX4" fmla="*/ 1145381 w 1147321"/>
                <a:gd name="connsiteY4" fmla="*/ 397669 h 1235869"/>
                <a:gd name="connsiteX5" fmla="*/ 976312 w 1147321"/>
                <a:gd name="connsiteY5" fmla="*/ 747712 h 1235869"/>
                <a:gd name="connsiteX6" fmla="*/ 673893 w 1147321"/>
                <a:gd name="connsiteY6" fmla="*/ 973931 h 1235869"/>
                <a:gd name="connsiteX7" fmla="*/ 259556 w 1147321"/>
                <a:gd name="connsiteY7" fmla="*/ 1171575 h 1235869"/>
                <a:gd name="connsiteX8" fmla="*/ 0 w 1147321"/>
                <a:gd name="connsiteY8" fmla="*/ 1235869 h 1235869"/>
                <a:gd name="connsiteX9" fmla="*/ 88106 w 1147321"/>
                <a:gd name="connsiteY9" fmla="*/ 0 h 1235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47321" h="1235869">
                  <a:moveTo>
                    <a:pt x="88106" y="0"/>
                  </a:moveTo>
                  <a:lnTo>
                    <a:pt x="542925" y="0"/>
                  </a:lnTo>
                  <a:cubicBezTo>
                    <a:pt x="700088" y="18256"/>
                    <a:pt x="723900" y="41275"/>
                    <a:pt x="828675" y="90487"/>
                  </a:cubicBezTo>
                  <a:cubicBezTo>
                    <a:pt x="895350" y="140493"/>
                    <a:pt x="923924" y="169069"/>
                    <a:pt x="959643" y="207169"/>
                  </a:cubicBezTo>
                  <a:cubicBezTo>
                    <a:pt x="1021556" y="270669"/>
                    <a:pt x="1088230" y="298450"/>
                    <a:pt x="1145381" y="397669"/>
                  </a:cubicBezTo>
                  <a:cubicBezTo>
                    <a:pt x="1162844" y="592932"/>
                    <a:pt x="1058862" y="671512"/>
                    <a:pt x="976312" y="747712"/>
                  </a:cubicBezTo>
                  <a:cubicBezTo>
                    <a:pt x="875506" y="823118"/>
                    <a:pt x="867568" y="848519"/>
                    <a:pt x="673893" y="973931"/>
                  </a:cubicBezTo>
                  <a:cubicBezTo>
                    <a:pt x="492919" y="1068387"/>
                    <a:pt x="414337" y="1110456"/>
                    <a:pt x="259556" y="1171575"/>
                  </a:cubicBezTo>
                  <a:cubicBezTo>
                    <a:pt x="139700" y="1204912"/>
                    <a:pt x="86519" y="1214438"/>
                    <a:pt x="0" y="1235869"/>
                  </a:cubicBezTo>
                  <a:lnTo>
                    <a:pt x="88106" y="0"/>
                  </a:lnTo>
                  <a:close/>
                </a:path>
              </a:pathLst>
            </a:custGeom>
            <a:gradFill flip="none" rotWithShape="1">
              <a:gsLst>
                <a:gs pos="39000">
                  <a:srgbClr val="C00000">
                    <a:alpha val="30000"/>
                  </a:srgbClr>
                </a:gs>
                <a:gs pos="60000">
                  <a:srgbClr val="C00000">
                    <a:alpha val="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3AE3444-765B-40D1-AD2A-8B6D856787F5}"/>
                </a:ext>
              </a:extLst>
            </p:cNvPr>
            <p:cNvSpPr/>
            <p:nvPr/>
          </p:nvSpPr>
          <p:spPr>
            <a:xfrm>
              <a:off x="1143457" y="2266950"/>
              <a:ext cx="8267243" cy="29527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28C3C9D8-1F97-4E61-8F43-DCDA0EB64DD9}"/>
              </a:ext>
            </a:extLst>
          </p:cNvPr>
          <p:cNvSpPr/>
          <p:nvPr/>
        </p:nvSpPr>
        <p:spPr>
          <a:xfrm>
            <a:off x="-1" y="0"/>
            <a:ext cx="12192000" cy="6857084"/>
          </a:xfrm>
          <a:prstGeom prst="rect">
            <a:avLst/>
          </a:prstGeom>
          <a:solidFill>
            <a:srgbClr val="1114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DB9E0F-2904-46BB-8B97-3940FAEC89AC}"/>
              </a:ext>
            </a:extLst>
          </p:cNvPr>
          <p:cNvSpPr txBox="1"/>
          <p:nvPr/>
        </p:nvSpPr>
        <p:spPr>
          <a:xfrm>
            <a:off x="355600" y="5667847"/>
            <a:ext cx="6096000" cy="4001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algn="ctr">
              <a:defRPr sz="9600">
                <a:solidFill>
                  <a:schemeClr val="bg1"/>
                </a:solidFill>
                <a:latin typeface="Univers LT Std 47 Cn Lt" panose="020B0706030502040204" pitchFamily="34" charset="0"/>
              </a:defRPr>
            </a:lvl1pPr>
          </a:lstStyle>
          <a:p>
            <a:pPr algn="l"/>
            <a:r>
              <a:rPr lang="en-GB" sz="2000" spc="300" dirty="0">
                <a:effectLst>
                  <a:glow rad="127000">
                    <a:srgbClr val="518EB7">
                      <a:alpha val="25000"/>
                    </a:srgbClr>
                  </a:glow>
                </a:effectLst>
                <a:latin typeface="Arial Narrow" panose="020B0606020202030204" pitchFamily="34" charset="0"/>
              </a:rPr>
              <a:t>DECEMBER 24, 23:50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599364-A5F5-4560-9CC1-1F5809CBC0C0}"/>
              </a:ext>
            </a:extLst>
          </p:cNvPr>
          <p:cNvSpPr txBox="1"/>
          <p:nvPr/>
        </p:nvSpPr>
        <p:spPr>
          <a:xfrm>
            <a:off x="355600" y="6084391"/>
            <a:ext cx="6096000" cy="4001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algn="ctr">
              <a:defRPr sz="9600">
                <a:solidFill>
                  <a:schemeClr val="bg1"/>
                </a:solidFill>
                <a:latin typeface="Univers LT Std 47 Cn Lt" panose="020B0706030502040204" pitchFamily="34" charset="0"/>
              </a:defRPr>
            </a:lvl1pPr>
          </a:lstStyle>
          <a:p>
            <a:pPr algn="l"/>
            <a:r>
              <a:rPr lang="en-GB" sz="2000" spc="300" dirty="0">
                <a:effectLst>
                  <a:glow rad="127000">
                    <a:srgbClr val="518EB7">
                      <a:alpha val="25000"/>
                    </a:srgbClr>
                  </a:glow>
                </a:effectLst>
                <a:latin typeface="Arial Narrow" panose="020B0606020202030204" pitchFamily="34" charset="0"/>
              </a:rPr>
              <a:t>30,000 FEET ABOVE GUILDFORD</a:t>
            </a:r>
          </a:p>
        </p:txBody>
      </p:sp>
      <p:pic>
        <p:nvPicPr>
          <p:cNvPr id="10" name="Plane outside C">
            <a:hlinkClick r:id="" action="ppaction://media"/>
            <a:extLst>
              <a:ext uri="{FF2B5EF4-FFF2-40B4-BE49-F238E27FC236}">
                <a16:creationId xmlns:a16="http://schemas.microsoft.com/office/drawing/2014/main" id="{24E9CD42-4C16-4637-BD77-A91975889C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087600" y="9112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70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700"/>
    </mc:Choice>
    <mc:Fallback xmlns="">
      <p:transition spd="slow" advClick="0" advTm="37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3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0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">
                                      <p:cBhvr>
                                        <p:cTn id="13" dur="7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0.03255 -3.33333E-6 " pathEditMode="relative" rAng="0" ptsTypes="AA">
                                      <p:cBhvr>
                                        <p:cTn id="15" dur="7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8" presetClass="emph" presetSubtype="0" accel="52000" decel="4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">
                                      <p:cBhvr>
                                        <p:cTn id="17" dur="7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7000" fill="hold"/>
                                        <p:tgtEl>
                                          <p:spTgt spid="4"/>
                                        </p:tgtEl>
                                      </p:cBhvr>
                                      <p:by x="101000" y="101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96296E-6 C 0.00195 0.00301 0.00156 0.00602 0.00599 0.00902 C 0.01185 0.0081 0.01068 -0.00185 0.01693 -0.00255 C 0.02031 -0.00162 0.02357 0.00324 0.02734 2.96296E-6 L 0.02917 -0.00278 " pathEditMode="relative" rAng="0" ptsTypes="AAAAA">
                                      <p:cBhvr>
                                        <p:cTn id="21" dur="7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8" y="30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8" presetClass="emph" presetSubtype="0" accel="52000" decel="4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">
                                      <p:cBhvr>
                                        <p:cTn id="41" dur="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7000" fill="hold"/>
                                        <p:tgtEl>
                                          <p:spTgt spid="7"/>
                                        </p:tgtEl>
                                      </p:cBhvr>
                                      <p:by x="101000" y="101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0 C 0.00196 0.00301 0.00157 0.00602 0.00599 0.00903 C 0.01185 0.0081 0.01068 -0.00185 0.01693 -0.00255 C 0.02032 -0.00162 0.02357 0.00324 0.02735 0 L 0.02917 -0.00278 " pathEditMode="relative" rAng="0" ptsTypes="AAAAA">
                                      <p:cBhvr>
                                        <p:cTn id="45" dur="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8" y="30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8" presetClass="emph" presetSubtype="0" accel="52000" decel="4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">
                                      <p:cBhvr>
                                        <p:cTn id="65" dur="7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7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01000" y="101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07407E-6 C 0.00195 0.00301 0.00156 0.00601 0.00599 0.00902 C 0.01185 0.0081 0.01068 -0.00186 0.01693 -0.00255 C 0.02031 -0.00162 0.02357 0.00324 0.02734 4.07407E-6 L 0.02916 -0.00278 " pathEditMode="relative" rAng="0" ptsTypes="AAAAA">
                                      <p:cBhvr>
                                        <p:cTn id="69" dur="7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8" y="301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6000"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l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6000"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l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8" grpId="0" animBg="1"/>
      <p:bldP spid="12" grpId="0" build="p"/>
      <p:bldP spid="1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4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B211FEEE-906D-4C16-9977-B180C0C405E7}"/>
              </a:ext>
            </a:extLst>
          </p:cNvPr>
          <p:cNvGrpSpPr/>
          <p:nvPr/>
        </p:nvGrpSpPr>
        <p:grpSpPr>
          <a:xfrm flipH="1">
            <a:off x="914399" y="-812800"/>
            <a:ext cx="15679496" cy="8817355"/>
            <a:chOff x="8491163" y="6961471"/>
            <a:chExt cx="38552214" cy="21679814"/>
          </a:xfrm>
        </p:grpSpPr>
        <p:pic>
          <p:nvPicPr>
            <p:cNvPr id="29" name="Picture 28" descr="A close up of clouds in the sky&#10;&#10;Description automatically generated">
              <a:extLst>
                <a:ext uri="{FF2B5EF4-FFF2-40B4-BE49-F238E27FC236}">
                  <a16:creationId xmlns:a16="http://schemas.microsoft.com/office/drawing/2014/main" id="{85026CCC-802D-41E8-9B59-97B4AA840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1163" y="6961471"/>
              <a:ext cx="38552214" cy="21679814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5EA7DA72-5BA2-43FF-A652-7CAEFC7AC421}"/>
                </a:ext>
              </a:extLst>
            </p:cNvPr>
            <p:cNvSpPr/>
            <p:nvPr/>
          </p:nvSpPr>
          <p:spPr>
            <a:xfrm>
              <a:off x="8491163" y="6961471"/>
              <a:ext cx="38552214" cy="21679814"/>
            </a:xfrm>
            <a:prstGeom prst="rect">
              <a:avLst/>
            </a:prstGeom>
            <a:solidFill>
              <a:srgbClr val="0506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3" name="Picture 32" descr="A close up of clouds in the sky&#10;&#10;Description automatically generated">
              <a:extLst>
                <a:ext uri="{FF2B5EF4-FFF2-40B4-BE49-F238E27FC236}">
                  <a16:creationId xmlns:a16="http://schemas.microsoft.com/office/drawing/2014/main" id="{6931041D-A17B-484B-BB7D-4B4721E3B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1163" y="6961471"/>
              <a:ext cx="38552214" cy="21679814"/>
            </a:xfrm>
            <a:prstGeom prst="rect">
              <a:avLst/>
            </a:prstGeom>
          </p:spPr>
        </p:pic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03C99B0-465D-4230-AB98-6A7CE1177F3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0960474 w 12192000"/>
              <a:gd name="connsiteY0" fmla="*/ 2046514 h 6858000"/>
              <a:gd name="connsiteX1" fmla="*/ 10174515 w 12192000"/>
              <a:gd name="connsiteY1" fmla="*/ 2832473 h 6858000"/>
              <a:gd name="connsiteX2" fmla="*/ 10174515 w 12192000"/>
              <a:gd name="connsiteY2" fmla="*/ 3655412 h 6858000"/>
              <a:gd name="connsiteX3" fmla="*/ 10960474 w 12192000"/>
              <a:gd name="connsiteY3" fmla="*/ 4441371 h 6858000"/>
              <a:gd name="connsiteX4" fmla="*/ 11173813 w 12192000"/>
              <a:gd name="connsiteY4" fmla="*/ 4441371 h 6858000"/>
              <a:gd name="connsiteX5" fmla="*/ 11959772 w 12192000"/>
              <a:gd name="connsiteY5" fmla="*/ 3655412 h 6858000"/>
              <a:gd name="connsiteX6" fmla="*/ 11959772 w 12192000"/>
              <a:gd name="connsiteY6" fmla="*/ 2832473 h 6858000"/>
              <a:gd name="connsiteX7" fmla="*/ 11173813 w 12192000"/>
              <a:gd name="connsiteY7" fmla="*/ 2046514 h 6858000"/>
              <a:gd name="connsiteX8" fmla="*/ 7912474 w 12192000"/>
              <a:gd name="connsiteY8" fmla="*/ 2046514 h 6858000"/>
              <a:gd name="connsiteX9" fmla="*/ 7126515 w 12192000"/>
              <a:gd name="connsiteY9" fmla="*/ 2832473 h 6858000"/>
              <a:gd name="connsiteX10" fmla="*/ 7126515 w 12192000"/>
              <a:gd name="connsiteY10" fmla="*/ 3655412 h 6858000"/>
              <a:gd name="connsiteX11" fmla="*/ 7912474 w 12192000"/>
              <a:gd name="connsiteY11" fmla="*/ 4441371 h 6858000"/>
              <a:gd name="connsiteX12" fmla="*/ 8125813 w 12192000"/>
              <a:gd name="connsiteY12" fmla="*/ 4441371 h 6858000"/>
              <a:gd name="connsiteX13" fmla="*/ 8911772 w 12192000"/>
              <a:gd name="connsiteY13" fmla="*/ 3655412 h 6858000"/>
              <a:gd name="connsiteX14" fmla="*/ 8911772 w 12192000"/>
              <a:gd name="connsiteY14" fmla="*/ 2832473 h 6858000"/>
              <a:gd name="connsiteX15" fmla="*/ 8125813 w 12192000"/>
              <a:gd name="connsiteY15" fmla="*/ 2046514 h 6858000"/>
              <a:gd name="connsiteX16" fmla="*/ 4864474 w 12192000"/>
              <a:gd name="connsiteY16" fmla="*/ 2046514 h 6858000"/>
              <a:gd name="connsiteX17" fmla="*/ 4078515 w 12192000"/>
              <a:gd name="connsiteY17" fmla="*/ 2832473 h 6858000"/>
              <a:gd name="connsiteX18" fmla="*/ 4078515 w 12192000"/>
              <a:gd name="connsiteY18" fmla="*/ 3655412 h 6858000"/>
              <a:gd name="connsiteX19" fmla="*/ 4864474 w 12192000"/>
              <a:gd name="connsiteY19" fmla="*/ 4441371 h 6858000"/>
              <a:gd name="connsiteX20" fmla="*/ 5077813 w 12192000"/>
              <a:gd name="connsiteY20" fmla="*/ 4441371 h 6858000"/>
              <a:gd name="connsiteX21" fmla="*/ 5863772 w 12192000"/>
              <a:gd name="connsiteY21" fmla="*/ 3655412 h 6858000"/>
              <a:gd name="connsiteX22" fmla="*/ 5863772 w 12192000"/>
              <a:gd name="connsiteY22" fmla="*/ 2832473 h 6858000"/>
              <a:gd name="connsiteX23" fmla="*/ 5077813 w 12192000"/>
              <a:gd name="connsiteY23" fmla="*/ 2046514 h 6858000"/>
              <a:gd name="connsiteX24" fmla="*/ 1816474 w 12192000"/>
              <a:gd name="connsiteY24" fmla="*/ 2046514 h 6858000"/>
              <a:gd name="connsiteX25" fmla="*/ 1030515 w 12192000"/>
              <a:gd name="connsiteY25" fmla="*/ 2832473 h 6858000"/>
              <a:gd name="connsiteX26" fmla="*/ 1030515 w 12192000"/>
              <a:gd name="connsiteY26" fmla="*/ 3655412 h 6858000"/>
              <a:gd name="connsiteX27" fmla="*/ 1816474 w 12192000"/>
              <a:gd name="connsiteY27" fmla="*/ 4441371 h 6858000"/>
              <a:gd name="connsiteX28" fmla="*/ 2029814 w 12192000"/>
              <a:gd name="connsiteY28" fmla="*/ 4441371 h 6858000"/>
              <a:gd name="connsiteX29" fmla="*/ 2815773 w 12192000"/>
              <a:gd name="connsiteY29" fmla="*/ 3655412 h 6858000"/>
              <a:gd name="connsiteX30" fmla="*/ 2815773 w 12192000"/>
              <a:gd name="connsiteY30" fmla="*/ 2832473 h 6858000"/>
              <a:gd name="connsiteX31" fmla="*/ 2029814 w 12192000"/>
              <a:gd name="connsiteY31" fmla="*/ 2046514 h 6858000"/>
              <a:gd name="connsiteX32" fmla="*/ 0 w 12192000"/>
              <a:gd name="connsiteY32" fmla="*/ 0 h 6858000"/>
              <a:gd name="connsiteX33" fmla="*/ 12192000 w 12192000"/>
              <a:gd name="connsiteY33" fmla="*/ 0 h 6858000"/>
              <a:gd name="connsiteX34" fmla="*/ 12192000 w 12192000"/>
              <a:gd name="connsiteY34" fmla="*/ 6858000 h 6858000"/>
              <a:gd name="connsiteX35" fmla="*/ 0 w 12192000"/>
              <a:gd name="connsiteY3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192000" h="6858000">
                <a:moveTo>
                  <a:pt x="10960474" y="2046514"/>
                </a:moveTo>
                <a:cubicBezTo>
                  <a:pt x="10526401" y="2046514"/>
                  <a:pt x="10174515" y="2398400"/>
                  <a:pt x="10174515" y="2832473"/>
                </a:cubicBezTo>
                <a:lnTo>
                  <a:pt x="10174515" y="3655412"/>
                </a:lnTo>
                <a:cubicBezTo>
                  <a:pt x="10174515" y="4089485"/>
                  <a:pt x="10526401" y="4441371"/>
                  <a:pt x="10960474" y="4441371"/>
                </a:cubicBezTo>
                <a:lnTo>
                  <a:pt x="11173813" y="4441371"/>
                </a:lnTo>
                <a:cubicBezTo>
                  <a:pt x="11607886" y="4441371"/>
                  <a:pt x="11959772" y="4089485"/>
                  <a:pt x="11959772" y="3655412"/>
                </a:cubicBezTo>
                <a:lnTo>
                  <a:pt x="11959772" y="2832473"/>
                </a:lnTo>
                <a:cubicBezTo>
                  <a:pt x="11959772" y="2398400"/>
                  <a:pt x="11607886" y="2046514"/>
                  <a:pt x="11173813" y="2046514"/>
                </a:cubicBezTo>
                <a:close/>
                <a:moveTo>
                  <a:pt x="7912474" y="2046514"/>
                </a:moveTo>
                <a:cubicBezTo>
                  <a:pt x="7478401" y="2046514"/>
                  <a:pt x="7126515" y="2398400"/>
                  <a:pt x="7126515" y="2832473"/>
                </a:cubicBezTo>
                <a:lnTo>
                  <a:pt x="7126515" y="3655412"/>
                </a:lnTo>
                <a:cubicBezTo>
                  <a:pt x="7126515" y="4089485"/>
                  <a:pt x="7478401" y="4441371"/>
                  <a:pt x="7912474" y="4441371"/>
                </a:cubicBezTo>
                <a:lnTo>
                  <a:pt x="8125813" y="4441371"/>
                </a:lnTo>
                <a:cubicBezTo>
                  <a:pt x="8559886" y="4441371"/>
                  <a:pt x="8911772" y="4089485"/>
                  <a:pt x="8911772" y="3655412"/>
                </a:cubicBezTo>
                <a:lnTo>
                  <a:pt x="8911772" y="2832473"/>
                </a:lnTo>
                <a:cubicBezTo>
                  <a:pt x="8911772" y="2398400"/>
                  <a:pt x="8559886" y="2046514"/>
                  <a:pt x="8125813" y="2046514"/>
                </a:cubicBezTo>
                <a:close/>
                <a:moveTo>
                  <a:pt x="4864474" y="2046514"/>
                </a:moveTo>
                <a:cubicBezTo>
                  <a:pt x="4430402" y="2046514"/>
                  <a:pt x="4078515" y="2398400"/>
                  <a:pt x="4078515" y="2832473"/>
                </a:cubicBezTo>
                <a:lnTo>
                  <a:pt x="4078515" y="3655412"/>
                </a:lnTo>
                <a:cubicBezTo>
                  <a:pt x="4078515" y="4089485"/>
                  <a:pt x="4430402" y="4441371"/>
                  <a:pt x="4864474" y="4441371"/>
                </a:cubicBezTo>
                <a:lnTo>
                  <a:pt x="5077813" y="4441371"/>
                </a:lnTo>
                <a:cubicBezTo>
                  <a:pt x="5511886" y="4441371"/>
                  <a:pt x="5863772" y="4089485"/>
                  <a:pt x="5863772" y="3655412"/>
                </a:cubicBezTo>
                <a:lnTo>
                  <a:pt x="5863772" y="2832473"/>
                </a:lnTo>
                <a:cubicBezTo>
                  <a:pt x="5863772" y="2398400"/>
                  <a:pt x="5511886" y="2046514"/>
                  <a:pt x="5077813" y="2046514"/>
                </a:cubicBezTo>
                <a:close/>
                <a:moveTo>
                  <a:pt x="1816474" y="2046514"/>
                </a:moveTo>
                <a:cubicBezTo>
                  <a:pt x="1382401" y="2046514"/>
                  <a:pt x="1030515" y="2398400"/>
                  <a:pt x="1030515" y="2832473"/>
                </a:cubicBezTo>
                <a:lnTo>
                  <a:pt x="1030515" y="3655412"/>
                </a:lnTo>
                <a:cubicBezTo>
                  <a:pt x="1030515" y="4089485"/>
                  <a:pt x="1382401" y="4441371"/>
                  <a:pt x="1816474" y="4441371"/>
                </a:cubicBezTo>
                <a:lnTo>
                  <a:pt x="2029814" y="4441371"/>
                </a:lnTo>
                <a:cubicBezTo>
                  <a:pt x="2463886" y="4441371"/>
                  <a:pt x="2815773" y="4089485"/>
                  <a:pt x="2815773" y="3655412"/>
                </a:cubicBezTo>
                <a:lnTo>
                  <a:pt x="2815773" y="2832473"/>
                </a:lnTo>
                <a:cubicBezTo>
                  <a:pt x="2815773" y="2398400"/>
                  <a:pt x="2463886" y="2046514"/>
                  <a:pt x="2029814" y="204651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506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07358CB-3090-44DE-99C4-1C7655308412}"/>
              </a:ext>
            </a:extLst>
          </p:cNvPr>
          <p:cNvGrpSpPr/>
          <p:nvPr/>
        </p:nvGrpSpPr>
        <p:grpSpPr>
          <a:xfrm>
            <a:off x="-1711120" y="1984979"/>
            <a:ext cx="13708046" cy="3412931"/>
            <a:chOff x="-1711120" y="1984979"/>
            <a:chExt cx="13708046" cy="3412931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716D3672-1FBC-4D3B-AAF8-18117895D880}"/>
                </a:ext>
              </a:extLst>
            </p:cNvPr>
            <p:cNvGrpSpPr/>
            <p:nvPr/>
          </p:nvGrpSpPr>
          <p:grpSpPr>
            <a:xfrm>
              <a:off x="874447" y="1984979"/>
              <a:ext cx="11122479" cy="2654056"/>
              <a:chOff x="874447" y="1984979"/>
              <a:chExt cx="11122479" cy="2654056"/>
            </a:xfrm>
          </p:grpSpPr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57BE02FE-B7E6-44AB-B388-F16FCC9069AD}"/>
                  </a:ext>
                </a:extLst>
              </p:cNvPr>
              <p:cNvSpPr/>
              <p:nvPr/>
            </p:nvSpPr>
            <p:spPr>
              <a:xfrm>
                <a:off x="10018448" y="1984979"/>
                <a:ext cx="1978478" cy="2654056"/>
              </a:xfrm>
              <a:prstGeom prst="roundRect">
                <a:avLst>
                  <a:gd name="adj" fmla="val 44025"/>
                </a:avLst>
              </a:prstGeom>
              <a:noFill/>
              <a:ln w="57150">
                <a:gradFill flip="none" rotWithShape="1">
                  <a:gsLst>
                    <a:gs pos="54000">
                      <a:srgbClr val="05060B"/>
                    </a:gs>
                    <a:gs pos="73000">
                      <a:srgbClr val="05060B"/>
                    </a:gs>
                    <a:gs pos="91000">
                      <a:srgbClr val="111425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3A7EBC1C-297A-4E77-9AE9-68477DFBD26A}"/>
                  </a:ext>
                </a:extLst>
              </p:cNvPr>
              <p:cNvSpPr/>
              <p:nvPr/>
            </p:nvSpPr>
            <p:spPr>
              <a:xfrm>
                <a:off x="6970448" y="1984979"/>
                <a:ext cx="1978478" cy="2654056"/>
              </a:xfrm>
              <a:prstGeom prst="roundRect">
                <a:avLst>
                  <a:gd name="adj" fmla="val 44025"/>
                </a:avLst>
              </a:prstGeom>
              <a:noFill/>
              <a:ln w="57150">
                <a:gradFill flip="none" rotWithShape="1">
                  <a:gsLst>
                    <a:gs pos="54000">
                      <a:srgbClr val="05060B"/>
                    </a:gs>
                    <a:gs pos="73000">
                      <a:srgbClr val="05060B"/>
                    </a:gs>
                    <a:gs pos="91000">
                      <a:srgbClr val="111425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6347E41B-0019-46D0-B04B-AC7D14EE8EF4}"/>
                  </a:ext>
                </a:extLst>
              </p:cNvPr>
              <p:cNvSpPr/>
              <p:nvPr/>
            </p:nvSpPr>
            <p:spPr>
              <a:xfrm>
                <a:off x="3922448" y="1984979"/>
                <a:ext cx="1978478" cy="2654056"/>
              </a:xfrm>
              <a:prstGeom prst="roundRect">
                <a:avLst>
                  <a:gd name="adj" fmla="val 44025"/>
                </a:avLst>
              </a:prstGeom>
              <a:noFill/>
              <a:ln w="57150">
                <a:gradFill flip="none" rotWithShape="1">
                  <a:gsLst>
                    <a:gs pos="54000">
                      <a:srgbClr val="05060B"/>
                    </a:gs>
                    <a:gs pos="73000">
                      <a:srgbClr val="05060B"/>
                    </a:gs>
                    <a:gs pos="91000">
                      <a:srgbClr val="111425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D610DD07-E215-4009-8AAF-837210C261A8}"/>
                  </a:ext>
                </a:extLst>
              </p:cNvPr>
              <p:cNvSpPr/>
              <p:nvPr/>
            </p:nvSpPr>
            <p:spPr>
              <a:xfrm>
                <a:off x="874448" y="1984979"/>
                <a:ext cx="1978478" cy="2654056"/>
              </a:xfrm>
              <a:prstGeom prst="roundRect">
                <a:avLst>
                  <a:gd name="adj" fmla="val 44025"/>
                </a:avLst>
              </a:prstGeom>
              <a:noFill/>
              <a:ln w="57150">
                <a:gradFill flip="none" rotWithShape="1">
                  <a:gsLst>
                    <a:gs pos="54000">
                      <a:srgbClr val="05060B"/>
                    </a:gs>
                    <a:gs pos="73000">
                      <a:srgbClr val="05060B"/>
                    </a:gs>
                    <a:gs pos="91000">
                      <a:srgbClr val="111425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C92E578A-1886-4E3A-9EE0-F978AC0435CF}"/>
                  </a:ext>
                </a:extLst>
              </p:cNvPr>
              <p:cNvSpPr/>
              <p:nvPr/>
            </p:nvSpPr>
            <p:spPr>
              <a:xfrm>
                <a:off x="10018447" y="1984979"/>
                <a:ext cx="1978478" cy="2654056"/>
              </a:xfrm>
              <a:prstGeom prst="roundRect">
                <a:avLst>
                  <a:gd name="adj" fmla="val 44025"/>
                </a:avLst>
              </a:prstGeom>
              <a:noFill/>
              <a:ln w="12700">
                <a:gradFill flip="none" rotWithShape="1">
                  <a:gsLst>
                    <a:gs pos="54000">
                      <a:srgbClr val="05060B"/>
                    </a:gs>
                    <a:gs pos="78000">
                      <a:srgbClr val="05060B"/>
                    </a:gs>
                    <a:gs pos="100000">
                      <a:srgbClr val="05060B"/>
                    </a:gs>
                    <a:gs pos="91000">
                      <a:srgbClr val="518EB7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5BCF297E-946A-4864-B2D3-F0FD48584F03}"/>
                  </a:ext>
                </a:extLst>
              </p:cNvPr>
              <p:cNvSpPr/>
              <p:nvPr/>
            </p:nvSpPr>
            <p:spPr>
              <a:xfrm>
                <a:off x="6970447" y="1984979"/>
                <a:ext cx="1978478" cy="2654056"/>
              </a:xfrm>
              <a:prstGeom prst="roundRect">
                <a:avLst>
                  <a:gd name="adj" fmla="val 44025"/>
                </a:avLst>
              </a:prstGeom>
              <a:noFill/>
              <a:ln w="12700">
                <a:gradFill flip="none" rotWithShape="1">
                  <a:gsLst>
                    <a:gs pos="54000">
                      <a:srgbClr val="05060B"/>
                    </a:gs>
                    <a:gs pos="78000">
                      <a:srgbClr val="05060B"/>
                    </a:gs>
                    <a:gs pos="100000">
                      <a:srgbClr val="05060B"/>
                    </a:gs>
                    <a:gs pos="91000">
                      <a:srgbClr val="518EB7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28F53E30-72EC-448A-BE68-7468C787A983}"/>
                  </a:ext>
                </a:extLst>
              </p:cNvPr>
              <p:cNvSpPr/>
              <p:nvPr/>
            </p:nvSpPr>
            <p:spPr>
              <a:xfrm>
                <a:off x="3922447" y="1984979"/>
                <a:ext cx="1978478" cy="2654056"/>
              </a:xfrm>
              <a:prstGeom prst="roundRect">
                <a:avLst>
                  <a:gd name="adj" fmla="val 44025"/>
                </a:avLst>
              </a:prstGeom>
              <a:noFill/>
              <a:ln w="12700">
                <a:gradFill flip="none" rotWithShape="1">
                  <a:gsLst>
                    <a:gs pos="54000">
                      <a:srgbClr val="05060B"/>
                    </a:gs>
                    <a:gs pos="78000">
                      <a:srgbClr val="05060B"/>
                    </a:gs>
                    <a:gs pos="100000">
                      <a:srgbClr val="05060B"/>
                    </a:gs>
                    <a:gs pos="91000">
                      <a:srgbClr val="518EB7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8EA7658C-0E73-428C-BFD1-D41FBEE2C70C}"/>
                  </a:ext>
                </a:extLst>
              </p:cNvPr>
              <p:cNvSpPr/>
              <p:nvPr/>
            </p:nvSpPr>
            <p:spPr>
              <a:xfrm>
                <a:off x="874447" y="1984979"/>
                <a:ext cx="1978478" cy="2654056"/>
              </a:xfrm>
              <a:prstGeom prst="roundRect">
                <a:avLst>
                  <a:gd name="adj" fmla="val 44025"/>
                </a:avLst>
              </a:prstGeom>
              <a:noFill/>
              <a:ln w="12700">
                <a:gradFill flip="none" rotWithShape="1">
                  <a:gsLst>
                    <a:gs pos="54000">
                      <a:srgbClr val="05060B"/>
                    </a:gs>
                    <a:gs pos="78000">
                      <a:srgbClr val="05060B"/>
                    </a:gs>
                    <a:gs pos="100000">
                      <a:srgbClr val="05060B"/>
                    </a:gs>
                    <a:gs pos="91000">
                      <a:srgbClr val="518EB7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A96A08CF-D6B4-4336-B63D-D94C0E15EC89}"/>
                </a:ext>
              </a:extLst>
            </p:cNvPr>
            <p:cNvGrpSpPr/>
            <p:nvPr/>
          </p:nvGrpSpPr>
          <p:grpSpPr>
            <a:xfrm>
              <a:off x="-1711120" y="2044403"/>
              <a:ext cx="13667146" cy="3353507"/>
              <a:chOff x="-1711120" y="2044403"/>
              <a:chExt cx="13667146" cy="3353507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C9EF0EE6-D24C-4A45-AD5B-F6F544CA5834}"/>
                  </a:ext>
                </a:extLst>
              </p:cNvPr>
              <p:cNvSpPr/>
              <p:nvPr/>
            </p:nvSpPr>
            <p:spPr>
              <a:xfrm>
                <a:off x="1327355" y="2044403"/>
                <a:ext cx="4532671" cy="3353507"/>
              </a:xfrm>
              <a:custGeom>
                <a:avLst/>
                <a:gdLst>
                  <a:gd name="connsiteX0" fmla="*/ 3018503 w 4532671"/>
                  <a:gd name="connsiteY0" fmla="*/ 196646 h 3362633"/>
                  <a:gd name="connsiteX1" fmla="*/ 0 w 4532671"/>
                  <a:gd name="connsiteY1" fmla="*/ 3362633 h 3362633"/>
                  <a:gd name="connsiteX2" fmla="*/ 3264310 w 4532671"/>
                  <a:gd name="connsiteY2" fmla="*/ 3362633 h 3362633"/>
                  <a:gd name="connsiteX3" fmla="*/ 4424516 w 4532671"/>
                  <a:gd name="connsiteY3" fmla="*/ 2045110 h 3362633"/>
                  <a:gd name="connsiteX4" fmla="*/ 4532671 w 4532671"/>
                  <a:gd name="connsiteY4" fmla="*/ 1641988 h 3362633"/>
                  <a:gd name="connsiteX5" fmla="*/ 4532671 w 4532671"/>
                  <a:gd name="connsiteY5" fmla="*/ 717755 h 3362633"/>
                  <a:gd name="connsiteX6" fmla="*/ 4336026 w 4532671"/>
                  <a:gd name="connsiteY6" fmla="*/ 255639 h 3362633"/>
                  <a:gd name="connsiteX7" fmla="*/ 3677264 w 4532671"/>
                  <a:gd name="connsiteY7" fmla="*/ 0 h 3362633"/>
                  <a:gd name="connsiteX8" fmla="*/ 3018503 w 4532671"/>
                  <a:gd name="connsiteY8" fmla="*/ 196646 h 3362633"/>
                  <a:gd name="connsiteX0" fmla="*/ 3018503 w 4532671"/>
                  <a:gd name="connsiteY0" fmla="*/ 196646 h 3362633"/>
                  <a:gd name="connsiteX1" fmla="*/ 0 w 4532671"/>
                  <a:gd name="connsiteY1" fmla="*/ 3362633 h 3362633"/>
                  <a:gd name="connsiteX2" fmla="*/ 3264310 w 4532671"/>
                  <a:gd name="connsiteY2" fmla="*/ 3362633 h 3362633"/>
                  <a:gd name="connsiteX3" fmla="*/ 4424516 w 4532671"/>
                  <a:gd name="connsiteY3" fmla="*/ 2045110 h 3362633"/>
                  <a:gd name="connsiteX4" fmla="*/ 4532671 w 4532671"/>
                  <a:gd name="connsiteY4" fmla="*/ 1641988 h 3362633"/>
                  <a:gd name="connsiteX5" fmla="*/ 4532671 w 4532671"/>
                  <a:gd name="connsiteY5" fmla="*/ 717755 h 3362633"/>
                  <a:gd name="connsiteX6" fmla="*/ 4336026 w 4532671"/>
                  <a:gd name="connsiteY6" fmla="*/ 255639 h 3362633"/>
                  <a:gd name="connsiteX7" fmla="*/ 3677264 w 4532671"/>
                  <a:gd name="connsiteY7" fmla="*/ 0 h 3362633"/>
                  <a:gd name="connsiteX8" fmla="*/ 3018503 w 4532671"/>
                  <a:gd name="connsiteY8" fmla="*/ 196646 h 3362633"/>
                  <a:gd name="connsiteX0" fmla="*/ 3018503 w 4532671"/>
                  <a:gd name="connsiteY0" fmla="*/ 189502 h 3355489"/>
                  <a:gd name="connsiteX1" fmla="*/ 0 w 4532671"/>
                  <a:gd name="connsiteY1" fmla="*/ 3355489 h 3355489"/>
                  <a:gd name="connsiteX2" fmla="*/ 3264310 w 4532671"/>
                  <a:gd name="connsiteY2" fmla="*/ 3355489 h 3355489"/>
                  <a:gd name="connsiteX3" fmla="*/ 4424516 w 4532671"/>
                  <a:gd name="connsiteY3" fmla="*/ 2037966 h 3355489"/>
                  <a:gd name="connsiteX4" fmla="*/ 4532671 w 4532671"/>
                  <a:gd name="connsiteY4" fmla="*/ 1634844 h 3355489"/>
                  <a:gd name="connsiteX5" fmla="*/ 4532671 w 4532671"/>
                  <a:gd name="connsiteY5" fmla="*/ 710611 h 3355489"/>
                  <a:gd name="connsiteX6" fmla="*/ 4336026 w 4532671"/>
                  <a:gd name="connsiteY6" fmla="*/ 248495 h 3355489"/>
                  <a:gd name="connsiteX7" fmla="*/ 3679645 w 4532671"/>
                  <a:gd name="connsiteY7" fmla="*/ 0 h 3355489"/>
                  <a:gd name="connsiteX8" fmla="*/ 3018503 w 4532671"/>
                  <a:gd name="connsiteY8" fmla="*/ 189502 h 3355489"/>
                  <a:gd name="connsiteX0" fmla="*/ 3018503 w 4532671"/>
                  <a:gd name="connsiteY0" fmla="*/ 199027 h 3365014"/>
                  <a:gd name="connsiteX1" fmla="*/ 0 w 4532671"/>
                  <a:gd name="connsiteY1" fmla="*/ 3365014 h 3365014"/>
                  <a:gd name="connsiteX2" fmla="*/ 3264310 w 4532671"/>
                  <a:gd name="connsiteY2" fmla="*/ 3365014 h 3365014"/>
                  <a:gd name="connsiteX3" fmla="*/ 4424516 w 4532671"/>
                  <a:gd name="connsiteY3" fmla="*/ 2047491 h 3365014"/>
                  <a:gd name="connsiteX4" fmla="*/ 4532671 w 4532671"/>
                  <a:gd name="connsiteY4" fmla="*/ 1644369 h 3365014"/>
                  <a:gd name="connsiteX5" fmla="*/ 4532671 w 4532671"/>
                  <a:gd name="connsiteY5" fmla="*/ 720136 h 3365014"/>
                  <a:gd name="connsiteX6" fmla="*/ 4336026 w 4532671"/>
                  <a:gd name="connsiteY6" fmla="*/ 258020 h 3365014"/>
                  <a:gd name="connsiteX7" fmla="*/ 3677264 w 4532671"/>
                  <a:gd name="connsiteY7" fmla="*/ 0 h 3365014"/>
                  <a:gd name="connsiteX8" fmla="*/ 3018503 w 4532671"/>
                  <a:gd name="connsiteY8" fmla="*/ 199027 h 3365014"/>
                  <a:gd name="connsiteX0" fmla="*/ 3018503 w 4532671"/>
                  <a:gd name="connsiteY0" fmla="*/ 199027 h 3365014"/>
                  <a:gd name="connsiteX1" fmla="*/ 0 w 4532671"/>
                  <a:gd name="connsiteY1" fmla="*/ 3365014 h 3365014"/>
                  <a:gd name="connsiteX2" fmla="*/ 3264310 w 4532671"/>
                  <a:gd name="connsiteY2" fmla="*/ 3365014 h 3365014"/>
                  <a:gd name="connsiteX3" fmla="*/ 4424516 w 4532671"/>
                  <a:gd name="connsiteY3" fmla="*/ 2047491 h 3365014"/>
                  <a:gd name="connsiteX4" fmla="*/ 4532671 w 4532671"/>
                  <a:gd name="connsiteY4" fmla="*/ 1644369 h 3365014"/>
                  <a:gd name="connsiteX5" fmla="*/ 4532671 w 4532671"/>
                  <a:gd name="connsiteY5" fmla="*/ 720136 h 3365014"/>
                  <a:gd name="connsiteX6" fmla="*/ 4336026 w 4532671"/>
                  <a:gd name="connsiteY6" fmla="*/ 258020 h 3365014"/>
                  <a:gd name="connsiteX7" fmla="*/ 3677264 w 4532671"/>
                  <a:gd name="connsiteY7" fmla="*/ 0 h 3365014"/>
                  <a:gd name="connsiteX8" fmla="*/ 3018503 w 4532671"/>
                  <a:gd name="connsiteY8" fmla="*/ 199027 h 3365014"/>
                  <a:gd name="connsiteX0" fmla="*/ 3018503 w 4532671"/>
                  <a:gd name="connsiteY0" fmla="*/ 199027 h 3365014"/>
                  <a:gd name="connsiteX1" fmla="*/ 0 w 4532671"/>
                  <a:gd name="connsiteY1" fmla="*/ 3365014 h 3365014"/>
                  <a:gd name="connsiteX2" fmla="*/ 3264310 w 4532671"/>
                  <a:gd name="connsiteY2" fmla="*/ 3365014 h 3365014"/>
                  <a:gd name="connsiteX3" fmla="*/ 4424516 w 4532671"/>
                  <a:gd name="connsiteY3" fmla="*/ 2047491 h 3365014"/>
                  <a:gd name="connsiteX4" fmla="*/ 4532671 w 4532671"/>
                  <a:gd name="connsiteY4" fmla="*/ 1644369 h 3365014"/>
                  <a:gd name="connsiteX5" fmla="*/ 4532671 w 4532671"/>
                  <a:gd name="connsiteY5" fmla="*/ 720136 h 3365014"/>
                  <a:gd name="connsiteX6" fmla="*/ 4326501 w 4532671"/>
                  <a:gd name="connsiteY6" fmla="*/ 258020 h 3365014"/>
                  <a:gd name="connsiteX7" fmla="*/ 3677264 w 4532671"/>
                  <a:gd name="connsiteY7" fmla="*/ 0 h 3365014"/>
                  <a:gd name="connsiteX8" fmla="*/ 3018503 w 4532671"/>
                  <a:gd name="connsiteY8" fmla="*/ 199027 h 3365014"/>
                  <a:gd name="connsiteX0" fmla="*/ 3018503 w 4532671"/>
                  <a:gd name="connsiteY0" fmla="*/ 199027 h 3365014"/>
                  <a:gd name="connsiteX1" fmla="*/ 0 w 4532671"/>
                  <a:gd name="connsiteY1" fmla="*/ 3365014 h 3365014"/>
                  <a:gd name="connsiteX2" fmla="*/ 3264310 w 4532671"/>
                  <a:gd name="connsiteY2" fmla="*/ 3365014 h 3365014"/>
                  <a:gd name="connsiteX3" fmla="*/ 4424516 w 4532671"/>
                  <a:gd name="connsiteY3" fmla="*/ 2047491 h 3365014"/>
                  <a:gd name="connsiteX4" fmla="*/ 4532671 w 4532671"/>
                  <a:gd name="connsiteY4" fmla="*/ 1644369 h 3365014"/>
                  <a:gd name="connsiteX5" fmla="*/ 4532671 w 4532671"/>
                  <a:gd name="connsiteY5" fmla="*/ 720136 h 3365014"/>
                  <a:gd name="connsiteX6" fmla="*/ 4326501 w 4532671"/>
                  <a:gd name="connsiteY6" fmla="*/ 258020 h 3365014"/>
                  <a:gd name="connsiteX7" fmla="*/ 3677264 w 4532671"/>
                  <a:gd name="connsiteY7" fmla="*/ 0 h 3365014"/>
                  <a:gd name="connsiteX8" fmla="*/ 3018503 w 4532671"/>
                  <a:gd name="connsiteY8" fmla="*/ 199027 h 3365014"/>
                  <a:gd name="connsiteX0" fmla="*/ 3018503 w 4532671"/>
                  <a:gd name="connsiteY0" fmla="*/ 187120 h 3353107"/>
                  <a:gd name="connsiteX1" fmla="*/ 0 w 4532671"/>
                  <a:gd name="connsiteY1" fmla="*/ 3353107 h 3353107"/>
                  <a:gd name="connsiteX2" fmla="*/ 3264310 w 4532671"/>
                  <a:gd name="connsiteY2" fmla="*/ 3353107 h 3353107"/>
                  <a:gd name="connsiteX3" fmla="*/ 4424516 w 4532671"/>
                  <a:gd name="connsiteY3" fmla="*/ 2035584 h 3353107"/>
                  <a:gd name="connsiteX4" fmla="*/ 4532671 w 4532671"/>
                  <a:gd name="connsiteY4" fmla="*/ 1632462 h 3353107"/>
                  <a:gd name="connsiteX5" fmla="*/ 4532671 w 4532671"/>
                  <a:gd name="connsiteY5" fmla="*/ 708229 h 3353107"/>
                  <a:gd name="connsiteX6" fmla="*/ 4326501 w 4532671"/>
                  <a:gd name="connsiteY6" fmla="*/ 246113 h 3353107"/>
                  <a:gd name="connsiteX7" fmla="*/ 3677264 w 4532671"/>
                  <a:gd name="connsiteY7" fmla="*/ 0 h 3353107"/>
                  <a:gd name="connsiteX8" fmla="*/ 3018503 w 4532671"/>
                  <a:gd name="connsiteY8" fmla="*/ 187120 h 3353107"/>
                  <a:gd name="connsiteX0" fmla="*/ 3018503 w 4532671"/>
                  <a:gd name="connsiteY0" fmla="*/ 187520 h 3353507"/>
                  <a:gd name="connsiteX1" fmla="*/ 0 w 4532671"/>
                  <a:gd name="connsiteY1" fmla="*/ 3353507 h 3353507"/>
                  <a:gd name="connsiteX2" fmla="*/ 3264310 w 4532671"/>
                  <a:gd name="connsiteY2" fmla="*/ 3353507 h 3353507"/>
                  <a:gd name="connsiteX3" fmla="*/ 4424516 w 4532671"/>
                  <a:gd name="connsiteY3" fmla="*/ 2035984 h 3353507"/>
                  <a:gd name="connsiteX4" fmla="*/ 4532671 w 4532671"/>
                  <a:gd name="connsiteY4" fmla="*/ 1632862 h 3353507"/>
                  <a:gd name="connsiteX5" fmla="*/ 4532671 w 4532671"/>
                  <a:gd name="connsiteY5" fmla="*/ 708629 h 3353507"/>
                  <a:gd name="connsiteX6" fmla="*/ 4326501 w 4532671"/>
                  <a:gd name="connsiteY6" fmla="*/ 246513 h 3353507"/>
                  <a:gd name="connsiteX7" fmla="*/ 3677264 w 4532671"/>
                  <a:gd name="connsiteY7" fmla="*/ 400 h 3353507"/>
                  <a:gd name="connsiteX8" fmla="*/ 3018503 w 4532671"/>
                  <a:gd name="connsiteY8" fmla="*/ 187520 h 3353507"/>
                  <a:gd name="connsiteX0" fmla="*/ 3018503 w 4532671"/>
                  <a:gd name="connsiteY0" fmla="*/ 187520 h 3353507"/>
                  <a:gd name="connsiteX1" fmla="*/ 0 w 4532671"/>
                  <a:gd name="connsiteY1" fmla="*/ 3353507 h 3353507"/>
                  <a:gd name="connsiteX2" fmla="*/ 3264310 w 4532671"/>
                  <a:gd name="connsiteY2" fmla="*/ 3353507 h 3353507"/>
                  <a:gd name="connsiteX3" fmla="*/ 4424516 w 4532671"/>
                  <a:gd name="connsiteY3" fmla="*/ 2035984 h 3353507"/>
                  <a:gd name="connsiteX4" fmla="*/ 4532671 w 4532671"/>
                  <a:gd name="connsiteY4" fmla="*/ 1632862 h 3353507"/>
                  <a:gd name="connsiteX5" fmla="*/ 4532671 w 4532671"/>
                  <a:gd name="connsiteY5" fmla="*/ 708629 h 3353507"/>
                  <a:gd name="connsiteX6" fmla="*/ 4326501 w 4532671"/>
                  <a:gd name="connsiteY6" fmla="*/ 246513 h 3353507"/>
                  <a:gd name="connsiteX7" fmla="*/ 3677264 w 4532671"/>
                  <a:gd name="connsiteY7" fmla="*/ 400 h 3353507"/>
                  <a:gd name="connsiteX8" fmla="*/ 3018503 w 4532671"/>
                  <a:gd name="connsiteY8" fmla="*/ 187520 h 3353507"/>
                  <a:gd name="connsiteX0" fmla="*/ 3018503 w 4532671"/>
                  <a:gd name="connsiteY0" fmla="*/ 187520 h 3353507"/>
                  <a:gd name="connsiteX1" fmla="*/ 0 w 4532671"/>
                  <a:gd name="connsiteY1" fmla="*/ 3353507 h 3353507"/>
                  <a:gd name="connsiteX2" fmla="*/ 3264310 w 4532671"/>
                  <a:gd name="connsiteY2" fmla="*/ 3353507 h 3353507"/>
                  <a:gd name="connsiteX3" fmla="*/ 4424516 w 4532671"/>
                  <a:gd name="connsiteY3" fmla="*/ 2035984 h 3353507"/>
                  <a:gd name="connsiteX4" fmla="*/ 4532671 w 4532671"/>
                  <a:gd name="connsiteY4" fmla="*/ 1632862 h 3353507"/>
                  <a:gd name="connsiteX5" fmla="*/ 4532671 w 4532671"/>
                  <a:gd name="connsiteY5" fmla="*/ 708629 h 3353507"/>
                  <a:gd name="connsiteX6" fmla="*/ 4326501 w 4532671"/>
                  <a:gd name="connsiteY6" fmla="*/ 246513 h 3353507"/>
                  <a:gd name="connsiteX7" fmla="*/ 3677264 w 4532671"/>
                  <a:gd name="connsiteY7" fmla="*/ 400 h 3353507"/>
                  <a:gd name="connsiteX8" fmla="*/ 3018503 w 4532671"/>
                  <a:gd name="connsiteY8" fmla="*/ 187520 h 3353507"/>
                  <a:gd name="connsiteX0" fmla="*/ 3018503 w 4532671"/>
                  <a:gd name="connsiteY0" fmla="*/ 187520 h 3353507"/>
                  <a:gd name="connsiteX1" fmla="*/ 0 w 4532671"/>
                  <a:gd name="connsiteY1" fmla="*/ 3353507 h 3353507"/>
                  <a:gd name="connsiteX2" fmla="*/ 3264310 w 4532671"/>
                  <a:gd name="connsiteY2" fmla="*/ 3353507 h 3353507"/>
                  <a:gd name="connsiteX3" fmla="*/ 4424516 w 4532671"/>
                  <a:gd name="connsiteY3" fmla="*/ 2035984 h 3353507"/>
                  <a:gd name="connsiteX4" fmla="*/ 4532671 w 4532671"/>
                  <a:gd name="connsiteY4" fmla="*/ 1632862 h 3353507"/>
                  <a:gd name="connsiteX5" fmla="*/ 4532671 w 4532671"/>
                  <a:gd name="connsiteY5" fmla="*/ 708629 h 3353507"/>
                  <a:gd name="connsiteX6" fmla="*/ 4326501 w 4532671"/>
                  <a:gd name="connsiteY6" fmla="*/ 246513 h 3353507"/>
                  <a:gd name="connsiteX7" fmla="*/ 3677264 w 4532671"/>
                  <a:gd name="connsiteY7" fmla="*/ 400 h 3353507"/>
                  <a:gd name="connsiteX8" fmla="*/ 3018503 w 4532671"/>
                  <a:gd name="connsiteY8" fmla="*/ 187520 h 3353507"/>
                  <a:gd name="connsiteX0" fmla="*/ 3018503 w 4532671"/>
                  <a:gd name="connsiteY0" fmla="*/ 187520 h 3353507"/>
                  <a:gd name="connsiteX1" fmla="*/ 0 w 4532671"/>
                  <a:gd name="connsiteY1" fmla="*/ 3353507 h 3353507"/>
                  <a:gd name="connsiteX2" fmla="*/ 3264310 w 4532671"/>
                  <a:gd name="connsiteY2" fmla="*/ 3353507 h 3353507"/>
                  <a:gd name="connsiteX3" fmla="*/ 4424516 w 4532671"/>
                  <a:gd name="connsiteY3" fmla="*/ 2035984 h 3353507"/>
                  <a:gd name="connsiteX4" fmla="*/ 4532671 w 4532671"/>
                  <a:gd name="connsiteY4" fmla="*/ 1632862 h 3353507"/>
                  <a:gd name="connsiteX5" fmla="*/ 4532671 w 4532671"/>
                  <a:gd name="connsiteY5" fmla="*/ 708629 h 3353507"/>
                  <a:gd name="connsiteX6" fmla="*/ 4326501 w 4532671"/>
                  <a:gd name="connsiteY6" fmla="*/ 246513 h 3353507"/>
                  <a:gd name="connsiteX7" fmla="*/ 3677264 w 4532671"/>
                  <a:gd name="connsiteY7" fmla="*/ 400 h 3353507"/>
                  <a:gd name="connsiteX8" fmla="*/ 3018503 w 4532671"/>
                  <a:gd name="connsiteY8" fmla="*/ 187520 h 3353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32671" h="3353507">
                    <a:moveTo>
                      <a:pt x="3018503" y="187520"/>
                    </a:moveTo>
                    <a:lnTo>
                      <a:pt x="0" y="3353507"/>
                    </a:lnTo>
                    <a:lnTo>
                      <a:pt x="3264310" y="3353507"/>
                    </a:lnTo>
                    <a:lnTo>
                      <a:pt x="4424516" y="2035984"/>
                    </a:lnTo>
                    <a:cubicBezTo>
                      <a:pt x="4515337" y="1894466"/>
                      <a:pt x="4529956" y="1774380"/>
                      <a:pt x="4532671" y="1632862"/>
                    </a:cubicBezTo>
                    <a:lnTo>
                      <a:pt x="4532671" y="708629"/>
                    </a:lnTo>
                    <a:cubicBezTo>
                      <a:pt x="4525860" y="626028"/>
                      <a:pt x="4507143" y="457702"/>
                      <a:pt x="4326501" y="246513"/>
                    </a:cubicBezTo>
                    <a:cubicBezTo>
                      <a:pt x="4162476" y="74781"/>
                      <a:pt x="3922251" y="-6462"/>
                      <a:pt x="3677264" y="400"/>
                    </a:cubicBezTo>
                    <a:cubicBezTo>
                      <a:pt x="3240983" y="6418"/>
                      <a:pt x="3090453" y="136258"/>
                      <a:pt x="3018503" y="187520"/>
                    </a:cubicBezTo>
                    <a:close/>
                  </a:path>
                </a:pathLst>
              </a:custGeom>
              <a:gradFill flip="none" rotWithShape="1">
                <a:gsLst>
                  <a:gs pos="65000">
                    <a:srgbClr val="05060B">
                      <a:alpha val="0"/>
                    </a:srgbClr>
                  </a:gs>
                  <a:gs pos="1770">
                    <a:srgbClr val="518EB7">
                      <a:lumMod val="0"/>
                      <a:lumOff val="100000"/>
                      <a:alpha val="20000"/>
                    </a:srgbClr>
                  </a:gs>
                  <a:gs pos="45000">
                    <a:srgbClr val="518EB7">
                      <a:alpha val="5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957EA671-6BCA-4772-AC18-405BAE79E3FF}"/>
                  </a:ext>
                </a:extLst>
              </p:cNvPr>
              <p:cNvSpPr/>
              <p:nvPr/>
            </p:nvSpPr>
            <p:spPr>
              <a:xfrm>
                <a:off x="4375355" y="2044403"/>
                <a:ext cx="4532671" cy="3353507"/>
              </a:xfrm>
              <a:custGeom>
                <a:avLst/>
                <a:gdLst>
                  <a:gd name="connsiteX0" fmla="*/ 3018503 w 4532671"/>
                  <a:gd name="connsiteY0" fmla="*/ 196646 h 3362633"/>
                  <a:gd name="connsiteX1" fmla="*/ 0 w 4532671"/>
                  <a:gd name="connsiteY1" fmla="*/ 3362633 h 3362633"/>
                  <a:gd name="connsiteX2" fmla="*/ 3264310 w 4532671"/>
                  <a:gd name="connsiteY2" fmla="*/ 3362633 h 3362633"/>
                  <a:gd name="connsiteX3" fmla="*/ 4424516 w 4532671"/>
                  <a:gd name="connsiteY3" fmla="*/ 2045110 h 3362633"/>
                  <a:gd name="connsiteX4" fmla="*/ 4532671 w 4532671"/>
                  <a:gd name="connsiteY4" fmla="*/ 1641988 h 3362633"/>
                  <a:gd name="connsiteX5" fmla="*/ 4532671 w 4532671"/>
                  <a:gd name="connsiteY5" fmla="*/ 717755 h 3362633"/>
                  <a:gd name="connsiteX6" fmla="*/ 4336026 w 4532671"/>
                  <a:gd name="connsiteY6" fmla="*/ 255639 h 3362633"/>
                  <a:gd name="connsiteX7" fmla="*/ 3677264 w 4532671"/>
                  <a:gd name="connsiteY7" fmla="*/ 0 h 3362633"/>
                  <a:gd name="connsiteX8" fmla="*/ 3018503 w 4532671"/>
                  <a:gd name="connsiteY8" fmla="*/ 196646 h 3362633"/>
                  <a:gd name="connsiteX0" fmla="*/ 3018503 w 4532671"/>
                  <a:gd name="connsiteY0" fmla="*/ 196646 h 3362633"/>
                  <a:gd name="connsiteX1" fmla="*/ 0 w 4532671"/>
                  <a:gd name="connsiteY1" fmla="*/ 3362633 h 3362633"/>
                  <a:gd name="connsiteX2" fmla="*/ 3264310 w 4532671"/>
                  <a:gd name="connsiteY2" fmla="*/ 3362633 h 3362633"/>
                  <a:gd name="connsiteX3" fmla="*/ 4424516 w 4532671"/>
                  <a:gd name="connsiteY3" fmla="*/ 2045110 h 3362633"/>
                  <a:gd name="connsiteX4" fmla="*/ 4532671 w 4532671"/>
                  <a:gd name="connsiteY4" fmla="*/ 1641988 h 3362633"/>
                  <a:gd name="connsiteX5" fmla="*/ 4532671 w 4532671"/>
                  <a:gd name="connsiteY5" fmla="*/ 717755 h 3362633"/>
                  <a:gd name="connsiteX6" fmla="*/ 4336026 w 4532671"/>
                  <a:gd name="connsiteY6" fmla="*/ 255639 h 3362633"/>
                  <a:gd name="connsiteX7" fmla="*/ 3677264 w 4532671"/>
                  <a:gd name="connsiteY7" fmla="*/ 0 h 3362633"/>
                  <a:gd name="connsiteX8" fmla="*/ 3018503 w 4532671"/>
                  <a:gd name="connsiteY8" fmla="*/ 196646 h 3362633"/>
                  <a:gd name="connsiteX0" fmla="*/ 3018503 w 4532671"/>
                  <a:gd name="connsiteY0" fmla="*/ 189502 h 3355489"/>
                  <a:gd name="connsiteX1" fmla="*/ 0 w 4532671"/>
                  <a:gd name="connsiteY1" fmla="*/ 3355489 h 3355489"/>
                  <a:gd name="connsiteX2" fmla="*/ 3264310 w 4532671"/>
                  <a:gd name="connsiteY2" fmla="*/ 3355489 h 3355489"/>
                  <a:gd name="connsiteX3" fmla="*/ 4424516 w 4532671"/>
                  <a:gd name="connsiteY3" fmla="*/ 2037966 h 3355489"/>
                  <a:gd name="connsiteX4" fmla="*/ 4532671 w 4532671"/>
                  <a:gd name="connsiteY4" fmla="*/ 1634844 h 3355489"/>
                  <a:gd name="connsiteX5" fmla="*/ 4532671 w 4532671"/>
                  <a:gd name="connsiteY5" fmla="*/ 710611 h 3355489"/>
                  <a:gd name="connsiteX6" fmla="*/ 4336026 w 4532671"/>
                  <a:gd name="connsiteY6" fmla="*/ 248495 h 3355489"/>
                  <a:gd name="connsiteX7" fmla="*/ 3679645 w 4532671"/>
                  <a:gd name="connsiteY7" fmla="*/ 0 h 3355489"/>
                  <a:gd name="connsiteX8" fmla="*/ 3018503 w 4532671"/>
                  <a:gd name="connsiteY8" fmla="*/ 189502 h 3355489"/>
                  <a:gd name="connsiteX0" fmla="*/ 3018503 w 4532671"/>
                  <a:gd name="connsiteY0" fmla="*/ 199027 h 3365014"/>
                  <a:gd name="connsiteX1" fmla="*/ 0 w 4532671"/>
                  <a:gd name="connsiteY1" fmla="*/ 3365014 h 3365014"/>
                  <a:gd name="connsiteX2" fmla="*/ 3264310 w 4532671"/>
                  <a:gd name="connsiteY2" fmla="*/ 3365014 h 3365014"/>
                  <a:gd name="connsiteX3" fmla="*/ 4424516 w 4532671"/>
                  <a:gd name="connsiteY3" fmla="*/ 2047491 h 3365014"/>
                  <a:gd name="connsiteX4" fmla="*/ 4532671 w 4532671"/>
                  <a:gd name="connsiteY4" fmla="*/ 1644369 h 3365014"/>
                  <a:gd name="connsiteX5" fmla="*/ 4532671 w 4532671"/>
                  <a:gd name="connsiteY5" fmla="*/ 720136 h 3365014"/>
                  <a:gd name="connsiteX6" fmla="*/ 4336026 w 4532671"/>
                  <a:gd name="connsiteY6" fmla="*/ 258020 h 3365014"/>
                  <a:gd name="connsiteX7" fmla="*/ 3677264 w 4532671"/>
                  <a:gd name="connsiteY7" fmla="*/ 0 h 3365014"/>
                  <a:gd name="connsiteX8" fmla="*/ 3018503 w 4532671"/>
                  <a:gd name="connsiteY8" fmla="*/ 199027 h 3365014"/>
                  <a:gd name="connsiteX0" fmla="*/ 3018503 w 4532671"/>
                  <a:gd name="connsiteY0" fmla="*/ 199027 h 3365014"/>
                  <a:gd name="connsiteX1" fmla="*/ 0 w 4532671"/>
                  <a:gd name="connsiteY1" fmla="*/ 3365014 h 3365014"/>
                  <a:gd name="connsiteX2" fmla="*/ 3264310 w 4532671"/>
                  <a:gd name="connsiteY2" fmla="*/ 3365014 h 3365014"/>
                  <a:gd name="connsiteX3" fmla="*/ 4424516 w 4532671"/>
                  <a:gd name="connsiteY3" fmla="*/ 2047491 h 3365014"/>
                  <a:gd name="connsiteX4" fmla="*/ 4532671 w 4532671"/>
                  <a:gd name="connsiteY4" fmla="*/ 1644369 h 3365014"/>
                  <a:gd name="connsiteX5" fmla="*/ 4532671 w 4532671"/>
                  <a:gd name="connsiteY5" fmla="*/ 720136 h 3365014"/>
                  <a:gd name="connsiteX6" fmla="*/ 4336026 w 4532671"/>
                  <a:gd name="connsiteY6" fmla="*/ 258020 h 3365014"/>
                  <a:gd name="connsiteX7" fmla="*/ 3677264 w 4532671"/>
                  <a:gd name="connsiteY7" fmla="*/ 0 h 3365014"/>
                  <a:gd name="connsiteX8" fmla="*/ 3018503 w 4532671"/>
                  <a:gd name="connsiteY8" fmla="*/ 199027 h 3365014"/>
                  <a:gd name="connsiteX0" fmla="*/ 3018503 w 4532671"/>
                  <a:gd name="connsiteY0" fmla="*/ 199027 h 3365014"/>
                  <a:gd name="connsiteX1" fmla="*/ 0 w 4532671"/>
                  <a:gd name="connsiteY1" fmla="*/ 3365014 h 3365014"/>
                  <a:gd name="connsiteX2" fmla="*/ 3264310 w 4532671"/>
                  <a:gd name="connsiteY2" fmla="*/ 3365014 h 3365014"/>
                  <a:gd name="connsiteX3" fmla="*/ 4424516 w 4532671"/>
                  <a:gd name="connsiteY3" fmla="*/ 2047491 h 3365014"/>
                  <a:gd name="connsiteX4" fmla="*/ 4532671 w 4532671"/>
                  <a:gd name="connsiteY4" fmla="*/ 1644369 h 3365014"/>
                  <a:gd name="connsiteX5" fmla="*/ 4532671 w 4532671"/>
                  <a:gd name="connsiteY5" fmla="*/ 720136 h 3365014"/>
                  <a:gd name="connsiteX6" fmla="*/ 4326501 w 4532671"/>
                  <a:gd name="connsiteY6" fmla="*/ 258020 h 3365014"/>
                  <a:gd name="connsiteX7" fmla="*/ 3677264 w 4532671"/>
                  <a:gd name="connsiteY7" fmla="*/ 0 h 3365014"/>
                  <a:gd name="connsiteX8" fmla="*/ 3018503 w 4532671"/>
                  <a:gd name="connsiteY8" fmla="*/ 199027 h 3365014"/>
                  <a:gd name="connsiteX0" fmla="*/ 3018503 w 4532671"/>
                  <a:gd name="connsiteY0" fmla="*/ 199027 h 3365014"/>
                  <a:gd name="connsiteX1" fmla="*/ 0 w 4532671"/>
                  <a:gd name="connsiteY1" fmla="*/ 3365014 h 3365014"/>
                  <a:gd name="connsiteX2" fmla="*/ 3264310 w 4532671"/>
                  <a:gd name="connsiteY2" fmla="*/ 3365014 h 3365014"/>
                  <a:gd name="connsiteX3" fmla="*/ 4424516 w 4532671"/>
                  <a:gd name="connsiteY3" fmla="*/ 2047491 h 3365014"/>
                  <a:gd name="connsiteX4" fmla="*/ 4532671 w 4532671"/>
                  <a:gd name="connsiteY4" fmla="*/ 1644369 h 3365014"/>
                  <a:gd name="connsiteX5" fmla="*/ 4532671 w 4532671"/>
                  <a:gd name="connsiteY5" fmla="*/ 720136 h 3365014"/>
                  <a:gd name="connsiteX6" fmla="*/ 4326501 w 4532671"/>
                  <a:gd name="connsiteY6" fmla="*/ 258020 h 3365014"/>
                  <a:gd name="connsiteX7" fmla="*/ 3677264 w 4532671"/>
                  <a:gd name="connsiteY7" fmla="*/ 0 h 3365014"/>
                  <a:gd name="connsiteX8" fmla="*/ 3018503 w 4532671"/>
                  <a:gd name="connsiteY8" fmla="*/ 199027 h 3365014"/>
                  <a:gd name="connsiteX0" fmla="*/ 3018503 w 4532671"/>
                  <a:gd name="connsiteY0" fmla="*/ 187120 h 3353107"/>
                  <a:gd name="connsiteX1" fmla="*/ 0 w 4532671"/>
                  <a:gd name="connsiteY1" fmla="*/ 3353107 h 3353107"/>
                  <a:gd name="connsiteX2" fmla="*/ 3264310 w 4532671"/>
                  <a:gd name="connsiteY2" fmla="*/ 3353107 h 3353107"/>
                  <a:gd name="connsiteX3" fmla="*/ 4424516 w 4532671"/>
                  <a:gd name="connsiteY3" fmla="*/ 2035584 h 3353107"/>
                  <a:gd name="connsiteX4" fmla="*/ 4532671 w 4532671"/>
                  <a:gd name="connsiteY4" fmla="*/ 1632462 h 3353107"/>
                  <a:gd name="connsiteX5" fmla="*/ 4532671 w 4532671"/>
                  <a:gd name="connsiteY5" fmla="*/ 708229 h 3353107"/>
                  <a:gd name="connsiteX6" fmla="*/ 4326501 w 4532671"/>
                  <a:gd name="connsiteY6" fmla="*/ 246113 h 3353107"/>
                  <a:gd name="connsiteX7" fmla="*/ 3677264 w 4532671"/>
                  <a:gd name="connsiteY7" fmla="*/ 0 h 3353107"/>
                  <a:gd name="connsiteX8" fmla="*/ 3018503 w 4532671"/>
                  <a:gd name="connsiteY8" fmla="*/ 187120 h 3353107"/>
                  <a:gd name="connsiteX0" fmla="*/ 3018503 w 4532671"/>
                  <a:gd name="connsiteY0" fmla="*/ 187520 h 3353507"/>
                  <a:gd name="connsiteX1" fmla="*/ 0 w 4532671"/>
                  <a:gd name="connsiteY1" fmla="*/ 3353507 h 3353507"/>
                  <a:gd name="connsiteX2" fmla="*/ 3264310 w 4532671"/>
                  <a:gd name="connsiteY2" fmla="*/ 3353507 h 3353507"/>
                  <a:gd name="connsiteX3" fmla="*/ 4424516 w 4532671"/>
                  <a:gd name="connsiteY3" fmla="*/ 2035984 h 3353507"/>
                  <a:gd name="connsiteX4" fmla="*/ 4532671 w 4532671"/>
                  <a:gd name="connsiteY4" fmla="*/ 1632862 h 3353507"/>
                  <a:gd name="connsiteX5" fmla="*/ 4532671 w 4532671"/>
                  <a:gd name="connsiteY5" fmla="*/ 708629 h 3353507"/>
                  <a:gd name="connsiteX6" fmla="*/ 4326501 w 4532671"/>
                  <a:gd name="connsiteY6" fmla="*/ 246513 h 3353507"/>
                  <a:gd name="connsiteX7" fmla="*/ 3677264 w 4532671"/>
                  <a:gd name="connsiteY7" fmla="*/ 400 h 3353507"/>
                  <a:gd name="connsiteX8" fmla="*/ 3018503 w 4532671"/>
                  <a:gd name="connsiteY8" fmla="*/ 187520 h 3353507"/>
                  <a:gd name="connsiteX0" fmla="*/ 3018503 w 4532671"/>
                  <a:gd name="connsiteY0" fmla="*/ 187520 h 3353507"/>
                  <a:gd name="connsiteX1" fmla="*/ 0 w 4532671"/>
                  <a:gd name="connsiteY1" fmla="*/ 3353507 h 3353507"/>
                  <a:gd name="connsiteX2" fmla="*/ 3264310 w 4532671"/>
                  <a:gd name="connsiteY2" fmla="*/ 3353507 h 3353507"/>
                  <a:gd name="connsiteX3" fmla="*/ 4424516 w 4532671"/>
                  <a:gd name="connsiteY3" fmla="*/ 2035984 h 3353507"/>
                  <a:gd name="connsiteX4" fmla="*/ 4532671 w 4532671"/>
                  <a:gd name="connsiteY4" fmla="*/ 1632862 h 3353507"/>
                  <a:gd name="connsiteX5" fmla="*/ 4532671 w 4532671"/>
                  <a:gd name="connsiteY5" fmla="*/ 708629 h 3353507"/>
                  <a:gd name="connsiteX6" fmla="*/ 4326501 w 4532671"/>
                  <a:gd name="connsiteY6" fmla="*/ 246513 h 3353507"/>
                  <a:gd name="connsiteX7" fmla="*/ 3677264 w 4532671"/>
                  <a:gd name="connsiteY7" fmla="*/ 400 h 3353507"/>
                  <a:gd name="connsiteX8" fmla="*/ 3018503 w 4532671"/>
                  <a:gd name="connsiteY8" fmla="*/ 187520 h 3353507"/>
                  <a:gd name="connsiteX0" fmla="*/ 3018503 w 4532671"/>
                  <a:gd name="connsiteY0" fmla="*/ 187520 h 3353507"/>
                  <a:gd name="connsiteX1" fmla="*/ 0 w 4532671"/>
                  <a:gd name="connsiteY1" fmla="*/ 3353507 h 3353507"/>
                  <a:gd name="connsiteX2" fmla="*/ 3264310 w 4532671"/>
                  <a:gd name="connsiteY2" fmla="*/ 3353507 h 3353507"/>
                  <a:gd name="connsiteX3" fmla="*/ 4424516 w 4532671"/>
                  <a:gd name="connsiteY3" fmla="*/ 2035984 h 3353507"/>
                  <a:gd name="connsiteX4" fmla="*/ 4532671 w 4532671"/>
                  <a:gd name="connsiteY4" fmla="*/ 1632862 h 3353507"/>
                  <a:gd name="connsiteX5" fmla="*/ 4532671 w 4532671"/>
                  <a:gd name="connsiteY5" fmla="*/ 708629 h 3353507"/>
                  <a:gd name="connsiteX6" fmla="*/ 4326501 w 4532671"/>
                  <a:gd name="connsiteY6" fmla="*/ 246513 h 3353507"/>
                  <a:gd name="connsiteX7" fmla="*/ 3677264 w 4532671"/>
                  <a:gd name="connsiteY7" fmla="*/ 400 h 3353507"/>
                  <a:gd name="connsiteX8" fmla="*/ 3018503 w 4532671"/>
                  <a:gd name="connsiteY8" fmla="*/ 187520 h 3353507"/>
                  <a:gd name="connsiteX0" fmla="*/ 3018503 w 4532671"/>
                  <a:gd name="connsiteY0" fmla="*/ 187520 h 3353507"/>
                  <a:gd name="connsiteX1" fmla="*/ 0 w 4532671"/>
                  <a:gd name="connsiteY1" fmla="*/ 3353507 h 3353507"/>
                  <a:gd name="connsiteX2" fmla="*/ 3264310 w 4532671"/>
                  <a:gd name="connsiteY2" fmla="*/ 3353507 h 3353507"/>
                  <a:gd name="connsiteX3" fmla="*/ 4424516 w 4532671"/>
                  <a:gd name="connsiteY3" fmla="*/ 2035984 h 3353507"/>
                  <a:gd name="connsiteX4" fmla="*/ 4532671 w 4532671"/>
                  <a:gd name="connsiteY4" fmla="*/ 1632862 h 3353507"/>
                  <a:gd name="connsiteX5" fmla="*/ 4532671 w 4532671"/>
                  <a:gd name="connsiteY5" fmla="*/ 708629 h 3353507"/>
                  <a:gd name="connsiteX6" fmla="*/ 4326501 w 4532671"/>
                  <a:gd name="connsiteY6" fmla="*/ 246513 h 3353507"/>
                  <a:gd name="connsiteX7" fmla="*/ 3677264 w 4532671"/>
                  <a:gd name="connsiteY7" fmla="*/ 400 h 3353507"/>
                  <a:gd name="connsiteX8" fmla="*/ 3018503 w 4532671"/>
                  <a:gd name="connsiteY8" fmla="*/ 187520 h 3353507"/>
                  <a:gd name="connsiteX0" fmla="*/ 3018503 w 4532671"/>
                  <a:gd name="connsiteY0" fmla="*/ 187520 h 3353507"/>
                  <a:gd name="connsiteX1" fmla="*/ 0 w 4532671"/>
                  <a:gd name="connsiteY1" fmla="*/ 3353507 h 3353507"/>
                  <a:gd name="connsiteX2" fmla="*/ 3264310 w 4532671"/>
                  <a:gd name="connsiteY2" fmla="*/ 3353507 h 3353507"/>
                  <a:gd name="connsiteX3" fmla="*/ 4424516 w 4532671"/>
                  <a:gd name="connsiteY3" fmla="*/ 2035984 h 3353507"/>
                  <a:gd name="connsiteX4" fmla="*/ 4532671 w 4532671"/>
                  <a:gd name="connsiteY4" fmla="*/ 1632862 h 3353507"/>
                  <a:gd name="connsiteX5" fmla="*/ 4532671 w 4532671"/>
                  <a:gd name="connsiteY5" fmla="*/ 708629 h 3353507"/>
                  <a:gd name="connsiteX6" fmla="*/ 4326501 w 4532671"/>
                  <a:gd name="connsiteY6" fmla="*/ 246513 h 3353507"/>
                  <a:gd name="connsiteX7" fmla="*/ 3677264 w 4532671"/>
                  <a:gd name="connsiteY7" fmla="*/ 400 h 3353507"/>
                  <a:gd name="connsiteX8" fmla="*/ 3018503 w 4532671"/>
                  <a:gd name="connsiteY8" fmla="*/ 187520 h 3353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32671" h="3353507">
                    <a:moveTo>
                      <a:pt x="3018503" y="187520"/>
                    </a:moveTo>
                    <a:lnTo>
                      <a:pt x="0" y="3353507"/>
                    </a:lnTo>
                    <a:lnTo>
                      <a:pt x="3264310" y="3353507"/>
                    </a:lnTo>
                    <a:lnTo>
                      <a:pt x="4424516" y="2035984"/>
                    </a:lnTo>
                    <a:cubicBezTo>
                      <a:pt x="4515337" y="1894466"/>
                      <a:pt x="4529956" y="1774380"/>
                      <a:pt x="4532671" y="1632862"/>
                    </a:cubicBezTo>
                    <a:lnTo>
                      <a:pt x="4532671" y="708629"/>
                    </a:lnTo>
                    <a:cubicBezTo>
                      <a:pt x="4525860" y="626028"/>
                      <a:pt x="4507143" y="457702"/>
                      <a:pt x="4326501" y="246513"/>
                    </a:cubicBezTo>
                    <a:cubicBezTo>
                      <a:pt x="4162476" y="74781"/>
                      <a:pt x="3922251" y="-6462"/>
                      <a:pt x="3677264" y="400"/>
                    </a:cubicBezTo>
                    <a:cubicBezTo>
                      <a:pt x="3240983" y="6418"/>
                      <a:pt x="3090453" y="136258"/>
                      <a:pt x="3018503" y="187520"/>
                    </a:cubicBezTo>
                    <a:close/>
                  </a:path>
                </a:pathLst>
              </a:custGeom>
              <a:gradFill flip="none" rotWithShape="1">
                <a:gsLst>
                  <a:gs pos="65000">
                    <a:srgbClr val="05060B">
                      <a:alpha val="0"/>
                    </a:srgbClr>
                  </a:gs>
                  <a:gs pos="1770">
                    <a:srgbClr val="518EB7">
                      <a:lumMod val="0"/>
                      <a:lumOff val="100000"/>
                      <a:alpha val="20000"/>
                    </a:srgbClr>
                  </a:gs>
                  <a:gs pos="45000">
                    <a:srgbClr val="518EB7">
                      <a:alpha val="5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D536637C-6EBA-4DB7-845A-6544662B6751}"/>
                  </a:ext>
                </a:extLst>
              </p:cNvPr>
              <p:cNvSpPr/>
              <p:nvPr/>
            </p:nvSpPr>
            <p:spPr>
              <a:xfrm>
                <a:off x="7423355" y="2044403"/>
                <a:ext cx="4532671" cy="3353507"/>
              </a:xfrm>
              <a:custGeom>
                <a:avLst/>
                <a:gdLst>
                  <a:gd name="connsiteX0" fmla="*/ 3018503 w 4532671"/>
                  <a:gd name="connsiteY0" fmla="*/ 196646 h 3362633"/>
                  <a:gd name="connsiteX1" fmla="*/ 0 w 4532671"/>
                  <a:gd name="connsiteY1" fmla="*/ 3362633 h 3362633"/>
                  <a:gd name="connsiteX2" fmla="*/ 3264310 w 4532671"/>
                  <a:gd name="connsiteY2" fmla="*/ 3362633 h 3362633"/>
                  <a:gd name="connsiteX3" fmla="*/ 4424516 w 4532671"/>
                  <a:gd name="connsiteY3" fmla="*/ 2045110 h 3362633"/>
                  <a:gd name="connsiteX4" fmla="*/ 4532671 w 4532671"/>
                  <a:gd name="connsiteY4" fmla="*/ 1641988 h 3362633"/>
                  <a:gd name="connsiteX5" fmla="*/ 4532671 w 4532671"/>
                  <a:gd name="connsiteY5" fmla="*/ 717755 h 3362633"/>
                  <a:gd name="connsiteX6" fmla="*/ 4336026 w 4532671"/>
                  <a:gd name="connsiteY6" fmla="*/ 255639 h 3362633"/>
                  <a:gd name="connsiteX7" fmla="*/ 3677264 w 4532671"/>
                  <a:gd name="connsiteY7" fmla="*/ 0 h 3362633"/>
                  <a:gd name="connsiteX8" fmla="*/ 3018503 w 4532671"/>
                  <a:gd name="connsiteY8" fmla="*/ 196646 h 3362633"/>
                  <a:gd name="connsiteX0" fmla="*/ 3018503 w 4532671"/>
                  <a:gd name="connsiteY0" fmla="*/ 196646 h 3362633"/>
                  <a:gd name="connsiteX1" fmla="*/ 0 w 4532671"/>
                  <a:gd name="connsiteY1" fmla="*/ 3362633 h 3362633"/>
                  <a:gd name="connsiteX2" fmla="*/ 3264310 w 4532671"/>
                  <a:gd name="connsiteY2" fmla="*/ 3362633 h 3362633"/>
                  <a:gd name="connsiteX3" fmla="*/ 4424516 w 4532671"/>
                  <a:gd name="connsiteY3" fmla="*/ 2045110 h 3362633"/>
                  <a:gd name="connsiteX4" fmla="*/ 4532671 w 4532671"/>
                  <a:gd name="connsiteY4" fmla="*/ 1641988 h 3362633"/>
                  <a:gd name="connsiteX5" fmla="*/ 4532671 w 4532671"/>
                  <a:gd name="connsiteY5" fmla="*/ 717755 h 3362633"/>
                  <a:gd name="connsiteX6" fmla="*/ 4336026 w 4532671"/>
                  <a:gd name="connsiteY6" fmla="*/ 255639 h 3362633"/>
                  <a:gd name="connsiteX7" fmla="*/ 3677264 w 4532671"/>
                  <a:gd name="connsiteY7" fmla="*/ 0 h 3362633"/>
                  <a:gd name="connsiteX8" fmla="*/ 3018503 w 4532671"/>
                  <a:gd name="connsiteY8" fmla="*/ 196646 h 3362633"/>
                  <a:gd name="connsiteX0" fmla="*/ 3018503 w 4532671"/>
                  <a:gd name="connsiteY0" fmla="*/ 189502 h 3355489"/>
                  <a:gd name="connsiteX1" fmla="*/ 0 w 4532671"/>
                  <a:gd name="connsiteY1" fmla="*/ 3355489 h 3355489"/>
                  <a:gd name="connsiteX2" fmla="*/ 3264310 w 4532671"/>
                  <a:gd name="connsiteY2" fmla="*/ 3355489 h 3355489"/>
                  <a:gd name="connsiteX3" fmla="*/ 4424516 w 4532671"/>
                  <a:gd name="connsiteY3" fmla="*/ 2037966 h 3355489"/>
                  <a:gd name="connsiteX4" fmla="*/ 4532671 w 4532671"/>
                  <a:gd name="connsiteY4" fmla="*/ 1634844 h 3355489"/>
                  <a:gd name="connsiteX5" fmla="*/ 4532671 w 4532671"/>
                  <a:gd name="connsiteY5" fmla="*/ 710611 h 3355489"/>
                  <a:gd name="connsiteX6" fmla="*/ 4336026 w 4532671"/>
                  <a:gd name="connsiteY6" fmla="*/ 248495 h 3355489"/>
                  <a:gd name="connsiteX7" fmla="*/ 3679645 w 4532671"/>
                  <a:gd name="connsiteY7" fmla="*/ 0 h 3355489"/>
                  <a:gd name="connsiteX8" fmla="*/ 3018503 w 4532671"/>
                  <a:gd name="connsiteY8" fmla="*/ 189502 h 3355489"/>
                  <a:gd name="connsiteX0" fmla="*/ 3018503 w 4532671"/>
                  <a:gd name="connsiteY0" fmla="*/ 199027 h 3365014"/>
                  <a:gd name="connsiteX1" fmla="*/ 0 w 4532671"/>
                  <a:gd name="connsiteY1" fmla="*/ 3365014 h 3365014"/>
                  <a:gd name="connsiteX2" fmla="*/ 3264310 w 4532671"/>
                  <a:gd name="connsiteY2" fmla="*/ 3365014 h 3365014"/>
                  <a:gd name="connsiteX3" fmla="*/ 4424516 w 4532671"/>
                  <a:gd name="connsiteY3" fmla="*/ 2047491 h 3365014"/>
                  <a:gd name="connsiteX4" fmla="*/ 4532671 w 4532671"/>
                  <a:gd name="connsiteY4" fmla="*/ 1644369 h 3365014"/>
                  <a:gd name="connsiteX5" fmla="*/ 4532671 w 4532671"/>
                  <a:gd name="connsiteY5" fmla="*/ 720136 h 3365014"/>
                  <a:gd name="connsiteX6" fmla="*/ 4336026 w 4532671"/>
                  <a:gd name="connsiteY6" fmla="*/ 258020 h 3365014"/>
                  <a:gd name="connsiteX7" fmla="*/ 3677264 w 4532671"/>
                  <a:gd name="connsiteY7" fmla="*/ 0 h 3365014"/>
                  <a:gd name="connsiteX8" fmla="*/ 3018503 w 4532671"/>
                  <a:gd name="connsiteY8" fmla="*/ 199027 h 3365014"/>
                  <a:gd name="connsiteX0" fmla="*/ 3018503 w 4532671"/>
                  <a:gd name="connsiteY0" fmla="*/ 199027 h 3365014"/>
                  <a:gd name="connsiteX1" fmla="*/ 0 w 4532671"/>
                  <a:gd name="connsiteY1" fmla="*/ 3365014 h 3365014"/>
                  <a:gd name="connsiteX2" fmla="*/ 3264310 w 4532671"/>
                  <a:gd name="connsiteY2" fmla="*/ 3365014 h 3365014"/>
                  <a:gd name="connsiteX3" fmla="*/ 4424516 w 4532671"/>
                  <a:gd name="connsiteY3" fmla="*/ 2047491 h 3365014"/>
                  <a:gd name="connsiteX4" fmla="*/ 4532671 w 4532671"/>
                  <a:gd name="connsiteY4" fmla="*/ 1644369 h 3365014"/>
                  <a:gd name="connsiteX5" fmla="*/ 4532671 w 4532671"/>
                  <a:gd name="connsiteY5" fmla="*/ 720136 h 3365014"/>
                  <a:gd name="connsiteX6" fmla="*/ 4336026 w 4532671"/>
                  <a:gd name="connsiteY6" fmla="*/ 258020 h 3365014"/>
                  <a:gd name="connsiteX7" fmla="*/ 3677264 w 4532671"/>
                  <a:gd name="connsiteY7" fmla="*/ 0 h 3365014"/>
                  <a:gd name="connsiteX8" fmla="*/ 3018503 w 4532671"/>
                  <a:gd name="connsiteY8" fmla="*/ 199027 h 3365014"/>
                  <a:gd name="connsiteX0" fmla="*/ 3018503 w 4532671"/>
                  <a:gd name="connsiteY0" fmla="*/ 199027 h 3365014"/>
                  <a:gd name="connsiteX1" fmla="*/ 0 w 4532671"/>
                  <a:gd name="connsiteY1" fmla="*/ 3365014 h 3365014"/>
                  <a:gd name="connsiteX2" fmla="*/ 3264310 w 4532671"/>
                  <a:gd name="connsiteY2" fmla="*/ 3365014 h 3365014"/>
                  <a:gd name="connsiteX3" fmla="*/ 4424516 w 4532671"/>
                  <a:gd name="connsiteY3" fmla="*/ 2047491 h 3365014"/>
                  <a:gd name="connsiteX4" fmla="*/ 4532671 w 4532671"/>
                  <a:gd name="connsiteY4" fmla="*/ 1644369 h 3365014"/>
                  <a:gd name="connsiteX5" fmla="*/ 4532671 w 4532671"/>
                  <a:gd name="connsiteY5" fmla="*/ 720136 h 3365014"/>
                  <a:gd name="connsiteX6" fmla="*/ 4326501 w 4532671"/>
                  <a:gd name="connsiteY6" fmla="*/ 258020 h 3365014"/>
                  <a:gd name="connsiteX7" fmla="*/ 3677264 w 4532671"/>
                  <a:gd name="connsiteY7" fmla="*/ 0 h 3365014"/>
                  <a:gd name="connsiteX8" fmla="*/ 3018503 w 4532671"/>
                  <a:gd name="connsiteY8" fmla="*/ 199027 h 3365014"/>
                  <a:gd name="connsiteX0" fmla="*/ 3018503 w 4532671"/>
                  <a:gd name="connsiteY0" fmla="*/ 199027 h 3365014"/>
                  <a:gd name="connsiteX1" fmla="*/ 0 w 4532671"/>
                  <a:gd name="connsiteY1" fmla="*/ 3365014 h 3365014"/>
                  <a:gd name="connsiteX2" fmla="*/ 3264310 w 4532671"/>
                  <a:gd name="connsiteY2" fmla="*/ 3365014 h 3365014"/>
                  <a:gd name="connsiteX3" fmla="*/ 4424516 w 4532671"/>
                  <a:gd name="connsiteY3" fmla="*/ 2047491 h 3365014"/>
                  <a:gd name="connsiteX4" fmla="*/ 4532671 w 4532671"/>
                  <a:gd name="connsiteY4" fmla="*/ 1644369 h 3365014"/>
                  <a:gd name="connsiteX5" fmla="*/ 4532671 w 4532671"/>
                  <a:gd name="connsiteY5" fmla="*/ 720136 h 3365014"/>
                  <a:gd name="connsiteX6" fmla="*/ 4326501 w 4532671"/>
                  <a:gd name="connsiteY6" fmla="*/ 258020 h 3365014"/>
                  <a:gd name="connsiteX7" fmla="*/ 3677264 w 4532671"/>
                  <a:gd name="connsiteY7" fmla="*/ 0 h 3365014"/>
                  <a:gd name="connsiteX8" fmla="*/ 3018503 w 4532671"/>
                  <a:gd name="connsiteY8" fmla="*/ 199027 h 3365014"/>
                  <a:gd name="connsiteX0" fmla="*/ 3018503 w 4532671"/>
                  <a:gd name="connsiteY0" fmla="*/ 187120 h 3353107"/>
                  <a:gd name="connsiteX1" fmla="*/ 0 w 4532671"/>
                  <a:gd name="connsiteY1" fmla="*/ 3353107 h 3353107"/>
                  <a:gd name="connsiteX2" fmla="*/ 3264310 w 4532671"/>
                  <a:gd name="connsiteY2" fmla="*/ 3353107 h 3353107"/>
                  <a:gd name="connsiteX3" fmla="*/ 4424516 w 4532671"/>
                  <a:gd name="connsiteY3" fmla="*/ 2035584 h 3353107"/>
                  <a:gd name="connsiteX4" fmla="*/ 4532671 w 4532671"/>
                  <a:gd name="connsiteY4" fmla="*/ 1632462 h 3353107"/>
                  <a:gd name="connsiteX5" fmla="*/ 4532671 w 4532671"/>
                  <a:gd name="connsiteY5" fmla="*/ 708229 h 3353107"/>
                  <a:gd name="connsiteX6" fmla="*/ 4326501 w 4532671"/>
                  <a:gd name="connsiteY6" fmla="*/ 246113 h 3353107"/>
                  <a:gd name="connsiteX7" fmla="*/ 3677264 w 4532671"/>
                  <a:gd name="connsiteY7" fmla="*/ 0 h 3353107"/>
                  <a:gd name="connsiteX8" fmla="*/ 3018503 w 4532671"/>
                  <a:gd name="connsiteY8" fmla="*/ 187120 h 3353107"/>
                  <a:gd name="connsiteX0" fmla="*/ 3018503 w 4532671"/>
                  <a:gd name="connsiteY0" fmla="*/ 187520 h 3353507"/>
                  <a:gd name="connsiteX1" fmla="*/ 0 w 4532671"/>
                  <a:gd name="connsiteY1" fmla="*/ 3353507 h 3353507"/>
                  <a:gd name="connsiteX2" fmla="*/ 3264310 w 4532671"/>
                  <a:gd name="connsiteY2" fmla="*/ 3353507 h 3353507"/>
                  <a:gd name="connsiteX3" fmla="*/ 4424516 w 4532671"/>
                  <a:gd name="connsiteY3" fmla="*/ 2035984 h 3353507"/>
                  <a:gd name="connsiteX4" fmla="*/ 4532671 w 4532671"/>
                  <a:gd name="connsiteY4" fmla="*/ 1632862 h 3353507"/>
                  <a:gd name="connsiteX5" fmla="*/ 4532671 w 4532671"/>
                  <a:gd name="connsiteY5" fmla="*/ 708629 h 3353507"/>
                  <a:gd name="connsiteX6" fmla="*/ 4326501 w 4532671"/>
                  <a:gd name="connsiteY6" fmla="*/ 246513 h 3353507"/>
                  <a:gd name="connsiteX7" fmla="*/ 3677264 w 4532671"/>
                  <a:gd name="connsiteY7" fmla="*/ 400 h 3353507"/>
                  <a:gd name="connsiteX8" fmla="*/ 3018503 w 4532671"/>
                  <a:gd name="connsiteY8" fmla="*/ 187520 h 3353507"/>
                  <a:gd name="connsiteX0" fmla="*/ 3018503 w 4532671"/>
                  <a:gd name="connsiteY0" fmla="*/ 187520 h 3353507"/>
                  <a:gd name="connsiteX1" fmla="*/ 0 w 4532671"/>
                  <a:gd name="connsiteY1" fmla="*/ 3353507 h 3353507"/>
                  <a:gd name="connsiteX2" fmla="*/ 3264310 w 4532671"/>
                  <a:gd name="connsiteY2" fmla="*/ 3353507 h 3353507"/>
                  <a:gd name="connsiteX3" fmla="*/ 4424516 w 4532671"/>
                  <a:gd name="connsiteY3" fmla="*/ 2035984 h 3353507"/>
                  <a:gd name="connsiteX4" fmla="*/ 4532671 w 4532671"/>
                  <a:gd name="connsiteY4" fmla="*/ 1632862 h 3353507"/>
                  <a:gd name="connsiteX5" fmla="*/ 4532671 w 4532671"/>
                  <a:gd name="connsiteY5" fmla="*/ 708629 h 3353507"/>
                  <a:gd name="connsiteX6" fmla="*/ 4326501 w 4532671"/>
                  <a:gd name="connsiteY6" fmla="*/ 246513 h 3353507"/>
                  <a:gd name="connsiteX7" fmla="*/ 3677264 w 4532671"/>
                  <a:gd name="connsiteY7" fmla="*/ 400 h 3353507"/>
                  <a:gd name="connsiteX8" fmla="*/ 3018503 w 4532671"/>
                  <a:gd name="connsiteY8" fmla="*/ 187520 h 3353507"/>
                  <a:gd name="connsiteX0" fmla="*/ 3018503 w 4532671"/>
                  <a:gd name="connsiteY0" fmla="*/ 187520 h 3353507"/>
                  <a:gd name="connsiteX1" fmla="*/ 0 w 4532671"/>
                  <a:gd name="connsiteY1" fmla="*/ 3353507 h 3353507"/>
                  <a:gd name="connsiteX2" fmla="*/ 3264310 w 4532671"/>
                  <a:gd name="connsiteY2" fmla="*/ 3353507 h 3353507"/>
                  <a:gd name="connsiteX3" fmla="*/ 4424516 w 4532671"/>
                  <a:gd name="connsiteY3" fmla="*/ 2035984 h 3353507"/>
                  <a:gd name="connsiteX4" fmla="*/ 4532671 w 4532671"/>
                  <a:gd name="connsiteY4" fmla="*/ 1632862 h 3353507"/>
                  <a:gd name="connsiteX5" fmla="*/ 4532671 w 4532671"/>
                  <a:gd name="connsiteY5" fmla="*/ 708629 h 3353507"/>
                  <a:gd name="connsiteX6" fmla="*/ 4326501 w 4532671"/>
                  <a:gd name="connsiteY6" fmla="*/ 246513 h 3353507"/>
                  <a:gd name="connsiteX7" fmla="*/ 3677264 w 4532671"/>
                  <a:gd name="connsiteY7" fmla="*/ 400 h 3353507"/>
                  <a:gd name="connsiteX8" fmla="*/ 3018503 w 4532671"/>
                  <a:gd name="connsiteY8" fmla="*/ 187520 h 3353507"/>
                  <a:gd name="connsiteX0" fmla="*/ 3018503 w 4532671"/>
                  <a:gd name="connsiteY0" fmla="*/ 187520 h 3353507"/>
                  <a:gd name="connsiteX1" fmla="*/ 0 w 4532671"/>
                  <a:gd name="connsiteY1" fmla="*/ 3353507 h 3353507"/>
                  <a:gd name="connsiteX2" fmla="*/ 3264310 w 4532671"/>
                  <a:gd name="connsiteY2" fmla="*/ 3353507 h 3353507"/>
                  <a:gd name="connsiteX3" fmla="*/ 4424516 w 4532671"/>
                  <a:gd name="connsiteY3" fmla="*/ 2035984 h 3353507"/>
                  <a:gd name="connsiteX4" fmla="*/ 4532671 w 4532671"/>
                  <a:gd name="connsiteY4" fmla="*/ 1632862 h 3353507"/>
                  <a:gd name="connsiteX5" fmla="*/ 4532671 w 4532671"/>
                  <a:gd name="connsiteY5" fmla="*/ 708629 h 3353507"/>
                  <a:gd name="connsiteX6" fmla="*/ 4326501 w 4532671"/>
                  <a:gd name="connsiteY6" fmla="*/ 246513 h 3353507"/>
                  <a:gd name="connsiteX7" fmla="*/ 3677264 w 4532671"/>
                  <a:gd name="connsiteY7" fmla="*/ 400 h 3353507"/>
                  <a:gd name="connsiteX8" fmla="*/ 3018503 w 4532671"/>
                  <a:gd name="connsiteY8" fmla="*/ 187520 h 3353507"/>
                  <a:gd name="connsiteX0" fmla="*/ 3018503 w 4532671"/>
                  <a:gd name="connsiteY0" fmla="*/ 187520 h 3353507"/>
                  <a:gd name="connsiteX1" fmla="*/ 0 w 4532671"/>
                  <a:gd name="connsiteY1" fmla="*/ 3353507 h 3353507"/>
                  <a:gd name="connsiteX2" fmla="*/ 3264310 w 4532671"/>
                  <a:gd name="connsiteY2" fmla="*/ 3353507 h 3353507"/>
                  <a:gd name="connsiteX3" fmla="*/ 4424516 w 4532671"/>
                  <a:gd name="connsiteY3" fmla="*/ 2035984 h 3353507"/>
                  <a:gd name="connsiteX4" fmla="*/ 4532671 w 4532671"/>
                  <a:gd name="connsiteY4" fmla="*/ 1632862 h 3353507"/>
                  <a:gd name="connsiteX5" fmla="*/ 4532671 w 4532671"/>
                  <a:gd name="connsiteY5" fmla="*/ 708629 h 3353507"/>
                  <a:gd name="connsiteX6" fmla="*/ 4326501 w 4532671"/>
                  <a:gd name="connsiteY6" fmla="*/ 246513 h 3353507"/>
                  <a:gd name="connsiteX7" fmla="*/ 3677264 w 4532671"/>
                  <a:gd name="connsiteY7" fmla="*/ 400 h 3353507"/>
                  <a:gd name="connsiteX8" fmla="*/ 3018503 w 4532671"/>
                  <a:gd name="connsiteY8" fmla="*/ 187520 h 3353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32671" h="3353507">
                    <a:moveTo>
                      <a:pt x="3018503" y="187520"/>
                    </a:moveTo>
                    <a:lnTo>
                      <a:pt x="0" y="3353507"/>
                    </a:lnTo>
                    <a:lnTo>
                      <a:pt x="3264310" y="3353507"/>
                    </a:lnTo>
                    <a:lnTo>
                      <a:pt x="4424516" y="2035984"/>
                    </a:lnTo>
                    <a:cubicBezTo>
                      <a:pt x="4515337" y="1894466"/>
                      <a:pt x="4529956" y="1774380"/>
                      <a:pt x="4532671" y="1632862"/>
                    </a:cubicBezTo>
                    <a:lnTo>
                      <a:pt x="4532671" y="708629"/>
                    </a:lnTo>
                    <a:cubicBezTo>
                      <a:pt x="4525860" y="626028"/>
                      <a:pt x="4507143" y="457702"/>
                      <a:pt x="4326501" y="246513"/>
                    </a:cubicBezTo>
                    <a:cubicBezTo>
                      <a:pt x="4162476" y="74781"/>
                      <a:pt x="3922251" y="-6462"/>
                      <a:pt x="3677264" y="400"/>
                    </a:cubicBezTo>
                    <a:cubicBezTo>
                      <a:pt x="3240983" y="6418"/>
                      <a:pt x="3090453" y="136258"/>
                      <a:pt x="3018503" y="187520"/>
                    </a:cubicBezTo>
                    <a:close/>
                  </a:path>
                </a:pathLst>
              </a:custGeom>
              <a:gradFill flip="none" rotWithShape="1">
                <a:gsLst>
                  <a:gs pos="65000">
                    <a:srgbClr val="05060B">
                      <a:alpha val="0"/>
                    </a:srgbClr>
                  </a:gs>
                  <a:gs pos="1770">
                    <a:srgbClr val="518EB7">
                      <a:lumMod val="0"/>
                      <a:lumOff val="100000"/>
                      <a:alpha val="20000"/>
                    </a:srgbClr>
                  </a:gs>
                  <a:gs pos="45000">
                    <a:srgbClr val="518EB7">
                      <a:alpha val="5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F85E1242-4D1C-48A6-B6A9-8FA8D29EEDA7}"/>
                  </a:ext>
                </a:extLst>
              </p:cNvPr>
              <p:cNvSpPr/>
              <p:nvPr/>
            </p:nvSpPr>
            <p:spPr>
              <a:xfrm>
                <a:off x="-1711120" y="2044403"/>
                <a:ext cx="4532671" cy="3353507"/>
              </a:xfrm>
              <a:custGeom>
                <a:avLst/>
                <a:gdLst>
                  <a:gd name="connsiteX0" fmla="*/ 3018503 w 4532671"/>
                  <a:gd name="connsiteY0" fmla="*/ 196646 h 3362633"/>
                  <a:gd name="connsiteX1" fmla="*/ 0 w 4532671"/>
                  <a:gd name="connsiteY1" fmla="*/ 3362633 h 3362633"/>
                  <a:gd name="connsiteX2" fmla="*/ 3264310 w 4532671"/>
                  <a:gd name="connsiteY2" fmla="*/ 3362633 h 3362633"/>
                  <a:gd name="connsiteX3" fmla="*/ 4424516 w 4532671"/>
                  <a:gd name="connsiteY3" fmla="*/ 2045110 h 3362633"/>
                  <a:gd name="connsiteX4" fmla="*/ 4532671 w 4532671"/>
                  <a:gd name="connsiteY4" fmla="*/ 1641988 h 3362633"/>
                  <a:gd name="connsiteX5" fmla="*/ 4532671 w 4532671"/>
                  <a:gd name="connsiteY5" fmla="*/ 717755 h 3362633"/>
                  <a:gd name="connsiteX6" fmla="*/ 4336026 w 4532671"/>
                  <a:gd name="connsiteY6" fmla="*/ 255639 h 3362633"/>
                  <a:gd name="connsiteX7" fmla="*/ 3677264 w 4532671"/>
                  <a:gd name="connsiteY7" fmla="*/ 0 h 3362633"/>
                  <a:gd name="connsiteX8" fmla="*/ 3018503 w 4532671"/>
                  <a:gd name="connsiteY8" fmla="*/ 196646 h 3362633"/>
                  <a:gd name="connsiteX0" fmla="*/ 3018503 w 4532671"/>
                  <a:gd name="connsiteY0" fmla="*/ 196646 h 3362633"/>
                  <a:gd name="connsiteX1" fmla="*/ 0 w 4532671"/>
                  <a:gd name="connsiteY1" fmla="*/ 3362633 h 3362633"/>
                  <a:gd name="connsiteX2" fmla="*/ 3264310 w 4532671"/>
                  <a:gd name="connsiteY2" fmla="*/ 3362633 h 3362633"/>
                  <a:gd name="connsiteX3" fmla="*/ 4424516 w 4532671"/>
                  <a:gd name="connsiteY3" fmla="*/ 2045110 h 3362633"/>
                  <a:gd name="connsiteX4" fmla="*/ 4532671 w 4532671"/>
                  <a:gd name="connsiteY4" fmla="*/ 1641988 h 3362633"/>
                  <a:gd name="connsiteX5" fmla="*/ 4532671 w 4532671"/>
                  <a:gd name="connsiteY5" fmla="*/ 717755 h 3362633"/>
                  <a:gd name="connsiteX6" fmla="*/ 4336026 w 4532671"/>
                  <a:gd name="connsiteY6" fmla="*/ 255639 h 3362633"/>
                  <a:gd name="connsiteX7" fmla="*/ 3677264 w 4532671"/>
                  <a:gd name="connsiteY7" fmla="*/ 0 h 3362633"/>
                  <a:gd name="connsiteX8" fmla="*/ 3018503 w 4532671"/>
                  <a:gd name="connsiteY8" fmla="*/ 196646 h 3362633"/>
                  <a:gd name="connsiteX0" fmla="*/ 3018503 w 4532671"/>
                  <a:gd name="connsiteY0" fmla="*/ 189502 h 3355489"/>
                  <a:gd name="connsiteX1" fmla="*/ 0 w 4532671"/>
                  <a:gd name="connsiteY1" fmla="*/ 3355489 h 3355489"/>
                  <a:gd name="connsiteX2" fmla="*/ 3264310 w 4532671"/>
                  <a:gd name="connsiteY2" fmla="*/ 3355489 h 3355489"/>
                  <a:gd name="connsiteX3" fmla="*/ 4424516 w 4532671"/>
                  <a:gd name="connsiteY3" fmla="*/ 2037966 h 3355489"/>
                  <a:gd name="connsiteX4" fmla="*/ 4532671 w 4532671"/>
                  <a:gd name="connsiteY4" fmla="*/ 1634844 h 3355489"/>
                  <a:gd name="connsiteX5" fmla="*/ 4532671 w 4532671"/>
                  <a:gd name="connsiteY5" fmla="*/ 710611 h 3355489"/>
                  <a:gd name="connsiteX6" fmla="*/ 4336026 w 4532671"/>
                  <a:gd name="connsiteY6" fmla="*/ 248495 h 3355489"/>
                  <a:gd name="connsiteX7" fmla="*/ 3679645 w 4532671"/>
                  <a:gd name="connsiteY7" fmla="*/ 0 h 3355489"/>
                  <a:gd name="connsiteX8" fmla="*/ 3018503 w 4532671"/>
                  <a:gd name="connsiteY8" fmla="*/ 189502 h 3355489"/>
                  <a:gd name="connsiteX0" fmla="*/ 3018503 w 4532671"/>
                  <a:gd name="connsiteY0" fmla="*/ 199027 h 3365014"/>
                  <a:gd name="connsiteX1" fmla="*/ 0 w 4532671"/>
                  <a:gd name="connsiteY1" fmla="*/ 3365014 h 3365014"/>
                  <a:gd name="connsiteX2" fmla="*/ 3264310 w 4532671"/>
                  <a:gd name="connsiteY2" fmla="*/ 3365014 h 3365014"/>
                  <a:gd name="connsiteX3" fmla="*/ 4424516 w 4532671"/>
                  <a:gd name="connsiteY3" fmla="*/ 2047491 h 3365014"/>
                  <a:gd name="connsiteX4" fmla="*/ 4532671 w 4532671"/>
                  <a:gd name="connsiteY4" fmla="*/ 1644369 h 3365014"/>
                  <a:gd name="connsiteX5" fmla="*/ 4532671 w 4532671"/>
                  <a:gd name="connsiteY5" fmla="*/ 720136 h 3365014"/>
                  <a:gd name="connsiteX6" fmla="*/ 4336026 w 4532671"/>
                  <a:gd name="connsiteY6" fmla="*/ 258020 h 3365014"/>
                  <a:gd name="connsiteX7" fmla="*/ 3677264 w 4532671"/>
                  <a:gd name="connsiteY7" fmla="*/ 0 h 3365014"/>
                  <a:gd name="connsiteX8" fmla="*/ 3018503 w 4532671"/>
                  <a:gd name="connsiteY8" fmla="*/ 199027 h 3365014"/>
                  <a:gd name="connsiteX0" fmla="*/ 3018503 w 4532671"/>
                  <a:gd name="connsiteY0" fmla="*/ 199027 h 3365014"/>
                  <a:gd name="connsiteX1" fmla="*/ 0 w 4532671"/>
                  <a:gd name="connsiteY1" fmla="*/ 3365014 h 3365014"/>
                  <a:gd name="connsiteX2" fmla="*/ 3264310 w 4532671"/>
                  <a:gd name="connsiteY2" fmla="*/ 3365014 h 3365014"/>
                  <a:gd name="connsiteX3" fmla="*/ 4424516 w 4532671"/>
                  <a:gd name="connsiteY3" fmla="*/ 2047491 h 3365014"/>
                  <a:gd name="connsiteX4" fmla="*/ 4532671 w 4532671"/>
                  <a:gd name="connsiteY4" fmla="*/ 1644369 h 3365014"/>
                  <a:gd name="connsiteX5" fmla="*/ 4532671 w 4532671"/>
                  <a:gd name="connsiteY5" fmla="*/ 720136 h 3365014"/>
                  <a:gd name="connsiteX6" fmla="*/ 4336026 w 4532671"/>
                  <a:gd name="connsiteY6" fmla="*/ 258020 h 3365014"/>
                  <a:gd name="connsiteX7" fmla="*/ 3677264 w 4532671"/>
                  <a:gd name="connsiteY7" fmla="*/ 0 h 3365014"/>
                  <a:gd name="connsiteX8" fmla="*/ 3018503 w 4532671"/>
                  <a:gd name="connsiteY8" fmla="*/ 199027 h 3365014"/>
                  <a:gd name="connsiteX0" fmla="*/ 3018503 w 4532671"/>
                  <a:gd name="connsiteY0" fmla="*/ 199027 h 3365014"/>
                  <a:gd name="connsiteX1" fmla="*/ 0 w 4532671"/>
                  <a:gd name="connsiteY1" fmla="*/ 3365014 h 3365014"/>
                  <a:gd name="connsiteX2" fmla="*/ 3264310 w 4532671"/>
                  <a:gd name="connsiteY2" fmla="*/ 3365014 h 3365014"/>
                  <a:gd name="connsiteX3" fmla="*/ 4424516 w 4532671"/>
                  <a:gd name="connsiteY3" fmla="*/ 2047491 h 3365014"/>
                  <a:gd name="connsiteX4" fmla="*/ 4532671 w 4532671"/>
                  <a:gd name="connsiteY4" fmla="*/ 1644369 h 3365014"/>
                  <a:gd name="connsiteX5" fmla="*/ 4532671 w 4532671"/>
                  <a:gd name="connsiteY5" fmla="*/ 720136 h 3365014"/>
                  <a:gd name="connsiteX6" fmla="*/ 4326501 w 4532671"/>
                  <a:gd name="connsiteY6" fmla="*/ 258020 h 3365014"/>
                  <a:gd name="connsiteX7" fmla="*/ 3677264 w 4532671"/>
                  <a:gd name="connsiteY7" fmla="*/ 0 h 3365014"/>
                  <a:gd name="connsiteX8" fmla="*/ 3018503 w 4532671"/>
                  <a:gd name="connsiteY8" fmla="*/ 199027 h 3365014"/>
                  <a:gd name="connsiteX0" fmla="*/ 3018503 w 4532671"/>
                  <a:gd name="connsiteY0" fmla="*/ 199027 h 3365014"/>
                  <a:gd name="connsiteX1" fmla="*/ 0 w 4532671"/>
                  <a:gd name="connsiteY1" fmla="*/ 3365014 h 3365014"/>
                  <a:gd name="connsiteX2" fmla="*/ 3264310 w 4532671"/>
                  <a:gd name="connsiteY2" fmla="*/ 3365014 h 3365014"/>
                  <a:gd name="connsiteX3" fmla="*/ 4424516 w 4532671"/>
                  <a:gd name="connsiteY3" fmla="*/ 2047491 h 3365014"/>
                  <a:gd name="connsiteX4" fmla="*/ 4532671 w 4532671"/>
                  <a:gd name="connsiteY4" fmla="*/ 1644369 h 3365014"/>
                  <a:gd name="connsiteX5" fmla="*/ 4532671 w 4532671"/>
                  <a:gd name="connsiteY5" fmla="*/ 720136 h 3365014"/>
                  <a:gd name="connsiteX6" fmla="*/ 4326501 w 4532671"/>
                  <a:gd name="connsiteY6" fmla="*/ 258020 h 3365014"/>
                  <a:gd name="connsiteX7" fmla="*/ 3677264 w 4532671"/>
                  <a:gd name="connsiteY7" fmla="*/ 0 h 3365014"/>
                  <a:gd name="connsiteX8" fmla="*/ 3018503 w 4532671"/>
                  <a:gd name="connsiteY8" fmla="*/ 199027 h 3365014"/>
                  <a:gd name="connsiteX0" fmla="*/ 3018503 w 4532671"/>
                  <a:gd name="connsiteY0" fmla="*/ 187120 h 3353107"/>
                  <a:gd name="connsiteX1" fmla="*/ 0 w 4532671"/>
                  <a:gd name="connsiteY1" fmla="*/ 3353107 h 3353107"/>
                  <a:gd name="connsiteX2" fmla="*/ 3264310 w 4532671"/>
                  <a:gd name="connsiteY2" fmla="*/ 3353107 h 3353107"/>
                  <a:gd name="connsiteX3" fmla="*/ 4424516 w 4532671"/>
                  <a:gd name="connsiteY3" fmla="*/ 2035584 h 3353107"/>
                  <a:gd name="connsiteX4" fmla="*/ 4532671 w 4532671"/>
                  <a:gd name="connsiteY4" fmla="*/ 1632462 h 3353107"/>
                  <a:gd name="connsiteX5" fmla="*/ 4532671 w 4532671"/>
                  <a:gd name="connsiteY5" fmla="*/ 708229 h 3353107"/>
                  <a:gd name="connsiteX6" fmla="*/ 4326501 w 4532671"/>
                  <a:gd name="connsiteY6" fmla="*/ 246113 h 3353107"/>
                  <a:gd name="connsiteX7" fmla="*/ 3677264 w 4532671"/>
                  <a:gd name="connsiteY7" fmla="*/ 0 h 3353107"/>
                  <a:gd name="connsiteX8" fmla="*/ 3018503 w 4532671"/>
                  <a:gd name="connsiteY8" fmla="*/ 187120 h 3353107"/>
                  <a:gd name="connsiteX0" fmla="*/ 3018503 w 4532671"/>
                  <a:gd name="connsiteY0" fmla="*/ 187520 h 3353507"/>
                  <a:gd name="connsiteX1" fmla="*/ 0 w 4532671"/>
                  <a:gd name="connsiteY1" fmla="*/ 3353507 h 3353507"/>
                  <a:gd name="connsiteX2" fmla="*/ 3264310 w 4532671"/>
                  <a:gd name="connsiteY2" fmla="*/ 3353507 h 3353507"/>
                  <a:gd name="connsiteX3" fmla="*/ 4424516 w 4532671"/>
                  <a:gd name="connsiteY3" fmla="*/ 2035984 h 3353507"/>
                  <a:gd name="connsiteX4" fmla="*/ 4532671 w 4532671"/>
                  <a:gd name="connsiteY4" fmla="*/ 1632862 h 3353507"/>
                  <a:gd name="connsiteX5" fmla="*/ 4532671 w 4532671"/>
                  <a:gd name="connsiteY5" fmla="*/ 708629 h 3353507"/>
                  <a:gd name="connsiteX6" fmla="*/ 4326501 w 4532671"/>
                  <a:gd name="connsiteY6" fmla="*/ 246513 h 3353507"/>
                  <a:gd name="connsiteX7" fmla="*/ 3677264 w 4532671"/>
                  <a:gd name="connsiteY7" fmla="*/ 400 h 3353507"/>
                  <a:gd name="connsiteX8" fmla="*/ 3018503 w 4532671"/>
                  <a:gd name="connsiteY8" fmla="*/ 187520 h 3353507"/>
                  <a:gd name="connsiteX0" fmla="*/ 3018503 w 4532671"/>
                  <a:gd name="connsiteY0" fmla="*/ 187520 h 3353507"/>
                  <a:gd name="connsiteX1" fmla="*/ 0 w 4532671"/>
                  <a:gd name="connsiteY1" fmla="*/ 3353507 h 3353507"/>
                  <a:gd name="connsiteX2" fmla="*/ 3264310 w 4532671"/>
                  <a:gd name="connsiteY2" fmla="*/ 3353507 h 3353507"/>
                  <a:gd name="connsiteX3" fmla="*/ 4424516 w 4532671"/>
                  <a:gd name="connsiteY3" fmla="*/ 2035984 h 3353507"/>
                  <a:gd name="connsiteX4" fmla="*/ 4532671 w 4532671"/>
                  <a:gd name="connsiteY4" fmla="*/ 1632862 h 3353507"/>
                  <a:gd name="connsiteX5" fmla="*/ 4532671 w 4532671"/>
                  <a:gd name="connsiteY5" fmla="*/ 708629 h 3353507"/>
                  <a:gd name="connsiteX6" fmla="*/ 4326501 w 4532671"/>
                  <a:gd name="connsiteY6" fmla="*/ 246513 h 3353507"/>
                  <a:gd name="connsiteX7" fmla="*/ 3677264 w 4532671"/>
                  <a:gd name="connsiteY7" fmla="*/ 400 h 3353507"/>
                  <a:gd name="connsiteX8" fmla="*/ 3018503 w 4532671"/>
                  <a:gd name="connsiteY8" fmla="*/ 187520 h 3353507"/>
                  <a:gd name="connsiteX0" fmla="*/ 3018503 w 4532671"/>
                  <a:gd name="connsiteY0" fmla="*/ 187520 h 3353507"/>
                  <a:gd name="connsiteX1" fmla="*/ 0 w 4532671"/>
                  <a:gd name="connsiteY1" fmla="*/ 3353507 h 3353507"/>
                  <a:gd name="connsiteX2" fmla="*/ 3264310 w 4532671"/>
                  <a:gd name="connsiteY2" fmla="*/ 3353507 h 3353507"/>
                  <a:gd name="connsiteX3" fmla="*/ 4424516 w 4532671"/>
                  <a:gd name="connsiteY3" fmla="*/ 2035984 h 3353507"/>
                  <a:gd name="connsiteX4" fmla="*/ 4532671 w 4532671"/>
                  <a:gd name="connsiteY4" fmla="*/ 1632862 h 3353507"/>
                  <a:gd name="connsiteX5" fmla="*/ 4532671 w 4532671"/>
                  <a:gd name="connsiteY5" fmla="*/ 708629 h 3353507"/>
                  <a:gd name="connsiteX6" fmla="*/ 4326501 w 4532671"/>
                  <a:gd name="connsiteY6" fmla="*/ 246513 h 3353507"/>
                  <a:gd name="connsiteX7" fmla="*/ 3677264 w 4532671"/>
                  <a:gd name="connsiteY7" fmla="*/ 400 h 3353507"/>
                  <a:gd name="connsiteX8" fmla="*/ 3018503 w 4532671"/>
                  <a:gd name="connsiteY8" fmla="*/ 187520 h 3353507"/>
                  <a:gd name="connsiteX0" fmla="*/ 3018503 w 4532671"/>
                  <a:gd name="connsiteY0" fmla="*/ 187520 h 3353507"/>
                  <a:gd name="connsiteX1" fmla="*/ 0 w 4532671"/>
                  <a:gd name="connsiteY1" fmla="*/ 3353507 h 3353507"/>
                  <a:gd name="connsiteX2" fmla="*/ 3264310 w 4532671"/>
                  <a:gd name="connsiteY2" fmla="*/ 3353507 h 3353507"/>
                  <a:gd name="connsiteX3" fmla="*/ 4424516 w 4532671"/>
                  <a:gd name="connsiteY3" fmla="*/ 2035984 h 3353507"/>
                  <a:gd name="connsiteX4" fmla="*/ 4532671 w 4532671"/>
                  <a:gd name="connsiteY4" fmla="*/ 1632862 h 3353507"/>
                  <a:gd name="connsiteX5" fmla="*/ 4532671 w 4532671"/>
                  <a:gd name="connsiteY5" fmla="*/ 708629 h 3353507"/>
                  <a:gd name="connsiteX6" fmla="*/ 4326501 w 4532671"/>
                  <a:gd name="connsiteY6" fmla="*/ 246513 h 3353507"/>
                  <a:gd name="connsiteX7" fmla="*/ 3677264 w 4532671"/>
                  <a:gd name="connsiteY7" fmla="*/ 400 h 3353507"/>
                  <a:gd name="connsiteX8" fmla="*/ 3018503 w 4532671"/>
                  <a:gd name="connsiteY8" fmla="*/ 187520 h 3353507"/>
                  <a:gd name="connsiteX0" fmla="*/ 3018503 w 4532671"/>
                  <a:gd name="connsiteY0" fmla="*/ 187520 h 3353507"/>
                  <a:gd name="connsiteX1" fmla="*/ 0 w 4532671"/>
                  <a:gd name="connsiteY1" fmla="*/ 3353507 h 3353507"/>
                  <a:gd name="connsiteX2" fmla="*/ 3264310 w 4532671"/>
                  <a:gd name="connsiteY2" fmla="*/ 3353507 h 3353507"/>
                  <a:gd name="connsiteX3" fmla="*/ 4424516 w 4532671"/>
                  <a:gd name="connsiteY3" fmla="*/ 2035984 h 3353507"/>
                  <a:gd name="connsiteX4" fmla="*/ 4532671 w 4532671"/>
                  <a:gd name="connsiteY4" fmla="*/ 1632862 h 3353507"/>
                  <a:gd name="connsiteX5" fmla="*/ 4532671 w 4532671"/>
                  <a:gd name="connsiteY5" fmla="*/ 708629 h 3353507"/>
                  <a:gd name="connsiteX6" fmla="*/ 4326501 w 4532671"/>
                  <a:gd name="connsiteY6" fmla="*/ 246513 h 3353507"/>
                  <a:gd name="connsiteX7" fmla="*/ 3677264 w 4532671"/>
                  <a:gd name="connsiteY7" fmla="*/ 400 h 3353507"/>
                  <a:gd name="connsiteX8" fmla="*/ 3018503 w 4532671"/>
                  <a:gd name="connsiteY8" fmla="*/ 187520 h 3353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32671" h="3353507">
                    <a:moveTo>
                      <a:pt x="3018503" y="187520"/>
                    </a:moveTo>
                    <a:lnTo>
                      <a:pt x="0" y="3353507"/>
                    </a:lnTo>
                    <a:lnTo>
                      <a:pt x="3264310" y="3353507"/>
                    </a:lnTo>
                    <a:lnTo>
                      <a:pt x="4424516" y="2035984"/>
                    </a:lnTo>
                    <a:cubicBezTo>
                      <a:pt x="4515337" y="1894466"/>
                      <a:pt x="4529956" y="1774380"/>
                      <a:pt x="4532671" y="1632862"/>
                    </a:cubicBezTo>
                    <a:lnTo>
                      <a:pt x="4532671" y="708629"/>
                    </a:lnTo>
                    <a:cubicBezTo>
                      <a:pt x="4525860" y="626028"/>
                      <a:pt x="4507143" y="457702"/>
                      <a:pt x="4326501" y="246513"/>
                    </a:cubicBezTo>
                    <a:cubicBezTo>
                      <a:pt x="4162476" y="74781"/>
                      <a:pt x="3922251" y="-6462"/>
                      <a:pt x="3677264" y="400"/>
                    </a:cubicBezTo>
                    <a:cubicBezTo>
                      <a:pt x="3240983" y="6418"/>
                      <a:pt x="3090453" y="136258"/>
                      <a:pt x="3018503" y="187520"/>
                    </a:cubicBezTo>
                    <a:close/>
                  </a:path>
                </a:pathLst>
              </a:custGeom>
              <a:gradFill flip="none" rotWithShape="1">
                <a:gsLst>
                  <a:gs pos="65000">
                    <a:srgbClr val="05060B">
                      <a:alpha val="0"/>
                    </a:srgbClr>
                  </a:gs>
                  <a:gs pos="1770">
                    <a:srgbClr val="518EB7">
                      <a:lumMod val="0"/>
                      <a:lumOff val="100000"/>
                      <a:alpha val="20000"/>
                    </a:srgbClr>
                  </a:gs>
                  <a:gs pos="45000">
                    <a:srgbClr val="518EB7">
                      <a:alpha val="5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3B04A7D-658D-4344-AD3F-0EE90BE6A11E}"/>
              </a:ext>
            </a:extLst>
          </p:cNvPr>
          <p:cNvGrpSpPr/>
          <p:nvPr/>
        </p:nvGrpSpPr>
        <p:grpSpPr>
          <a:xfrm>
            <a:off x="-289062" y="3643502"/>
            <a:ext cx="5481840" cy="7502585"/>
            <a:chOff x="-894163" y="3264354"/>
            <a:chExt cx="5481840" cy="7502585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F832612-4800-4DBA-B437-F94527522CF5}"/>
                </a:ext>
              </a:extLst>
            </p:cNvPr>
            <p:cNvGrpSpPr/>
            <p:nvPr/>
          </p:nvGrpSpPr>
          <p:grpSpPr>
            <a:xfrm rot="2700000">
              <a:off x="-2688718" y="5058909"/>
              <a:ext cx="7502585" cy="3913476"/>
              <a:chOff x="83057" y="5058909"/>
              <a:chExt cx="7502585" cy="3913476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87E8B8A4-0249-438D-9431-F9760253D195}"/>
                  </a:ext>
                </a:extLst>
              </p:cNvPr>
              <p:cNvGrpSpPr/>
              <p:nvPr/>
            </p:nvGrpSpPr>
            <p:grpSpPr>
              <a:xfrm>
                <a:off x="3743808" y="5058909"/>
                <a:ext cx="3841834" cy="2132467"/>
                <a:chOff x="6328258" y="2814181"/>
                <a:chExt cx="3841834" cy="2132467"/>
              </a:xfrm>
            </p:grpSpPr>
            <p:pic>
              <p:nvPicPr>
                <p:cNvPr id="15" name="Picture 14" descr="A picture containing looking, dark, person, holding&#10;&#10;Description automatically generated">
                  <a:extLst>
                    <a:ext uri="{FF2B5EF4-FFF2-40B4-BE49-F238E27FC236}">
                      <a16:creationId xmlns:a16="http://schemas.microsoft.com/office/drawing/2014/main" id="{E555A173-AC4A-4E69-B517-D27C942FD1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76" t="1945" r="2839" b="79618"/>
                <a:stretch>
                  <a:fillRect/>
                </a:stretch>
              </p:blipFill>
              <p:spPr>
                <a:xfrm rot="9900000">
                  <a:off x="6328258" y="3396775"/>
                  <a:ext cx="2107300" cy="1264444"/>
                </a:xfrm>
                <a:custGeom>
                  <a:avLst/>
                  <a:gdLst>
                    <a:gd name="connsiteX0" fmla="*/ 0 w 1245351"/>
                    <a:gd name="connsiteY0" fmla="*/ 1166350 h 1264444"/>
                    <a:gd name="connsiteX1" fmla="*/ 154598 w 1245351"/>
                    <a:gd name="connsiteY1" fmla="*/ 8954 h 1264444"/>
                    <a:gd name="connsiteX2" fmla="*/ 156486 w 1245351"/>
                    <a:gd name="connsiteY2" fmla="*/ 9525 h 1264444"/>
                    <a:gd name="connsiteX3" fmla="*/ 361274 w 1245351"/>
                    <a:gd name="connsiteY3" fmla="*/ 0 h 1264444"/>
                    <a:gd name="connsiteX4" fmla="*/ 599399 w 1245351"/>
                    <a:gd name="connsiteY4" fmla="*/ 83344 h 1264444"/>
                    <a:gd name="connsiteX5" fmla="*/ 816093 w 1245351"/>
                    <a:gd name="connsiteY5" fmla="*/ 45244 h 1264444"/>
                    <a:gd name="connsiteX6" fmla="*/ 1245351 w 1245351"/>
                    <a:gd name="connsiteY6" fmla="*/ 188330 h 1264444"/>
                    <a:gd name="connsiteX7" fmla="*/ 1215266 w 1245351"/>
                    <a:gd name="connsiteY7" fmla="*/ 413564 h 1264444"/>
                    <a:gd name="connsiteX8" fmla="*/ 1168518 w 1245351"/>
                    <a:gd name="connsiteY8" fmla="*/ 566738 h 1264444"/>
                    <a:gd name="connsiteX9" fmla="*/ 978018 w 1245351"/>
                    <a:gd name="connsiteY9" fmla="*/ 938213 h 1264444"/>
                    <a:gd name="connsiteX10" fmla="*/ 535105 w 1245351"/>
                    <a:gd name="connsiteY10" fmla="*/ 1112044 h 1264444"/>
                    <a:gd name="connsiteX11" fmla="*/ 251736 w 1245351"/>
                    <a:gd name="connsiteY11" fmla="*/ 1264444 h 1264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45351" h="1264444">
                      <a:moveTo>
                        <a:pt x="0" y="1166350"/>
                      </a:moveTo>
                      <a:lnTo>
                        <a:pt x="154598" y="8954"/>
                      </a:lnTo>
                      <a:lnTo>
                        <a:pt x="156486" y="9525"/>
                      </a:lnTo>
                      <a:lnTo>
                        <a:pt x="361274" y="0"/>
                      </a:lnTo>
                      <a:lnTo>
                        <a:pt x="599399" y="83344"/>
                      </a:lnTo>
                      <a:lnTo>
                        <a:pt x="816093" y="45244"/>
                      </a:lnTo>
                      <a:lnTo>
                        <a:pt x="1245351" y="188330"/>
                      </a:lnTo>
                      <a:lnTo>
                        <a:pt x="1215266" y="413564"/>
                      </a:lnTo>
                      <a:lnTo>
                        <a:pt x="1168518" y="566738"/>
                      </a:lnTo>
                      <a:lnTo>
                        <a:pt x="978018" y="938213"/>
                      </a:lnTo>
                      <a:lnTo>
                        <a:pt x="535105" y="1112044"/>
                      </a:lnTo>
                      <a:lnTo>
                        <a:pt x="251736" y="1264444"/>
                      </a:lnTo>
                      <a:close/>
                    </a:path>
                  </a:pathLst>
                </a:custGeom>
              </p:spPr>
            </p:pic>
            <p:pic>
              <p:nvPicPr>
                <p:cNvPr id="14" name="Picture 13" descr="A picture containing looking, dark, person, holding&#10;&#10;Description automatically generated">
                  <a:extLst>
                    <a:ext uri="{FF2B5EF4-FFF2-40B4-BE49-F238E27FC236}">
                      <a16:creationId xmlns:a16="http://schemas.microsoft.com/office/drawing/2014/main" id="{7ECDF386-BFD7-4ED4-88B2-6BF246356D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76" t="1945" r="2839" b="79618"/>
                <a:stretch>
                  <a:fillRect/>
                </a:stretch>
              </p:blipFill>
              <p:spPr>
                <a:xfrm rot="1160919">
                  <a:off x="6460700" y="3682204"/>
                  <a:ext cx="2107300" cy="1264444"/>
                </a:xfrm>
                <a:custGeom>
                  <a:avLst/>
                  <a:gdLst>
                    <a:gd name="connsiteX0" fmla="*/ 0 w 1245351"/>
                    <a:gd name="connsiteY0" fmla="*/ 1166350 h 1264444"/>
                    <a:gd name="connsiteX1" fmla="*/ 154598 w 1245351"/>
                    <a:gd name="connsiteY1" fmla="*/ 8954 h 1264444"/>
                    <a:gd name="connsiteX2" fmla="*/ 156486 w 1245351"/>
                    <a:gd name="connsiteY2" fmla="*/ 9525 h 1264444"/>
                    <a:gd name="connsiteX3" fmla="*/ 361274 w 1245351"/>
                    <a:gd name="connsiteY3" fmla="*/ 0 h 1264444"/>
                    <a:gd name="connsiteX4" fmla="*/ 599399 w 1245351"/>
                    <a:gd name="connsiteY4" fmla="*/ 83344 h 1264444"/>
                    <a:gd name="connsiteX5" fmla="*/ 816093 w 1245351"/>
                    <a:gd name="connsiteY5" fmla="*/ 45244 h 1264444"/>
                    <a:gd name="connsiteX6" fmla="*/ 1245351 w 1245351"/>
                    <a:gd name="connsiteY6" fmla="*/ 188330 h 1264444"/>
                    <a:gd name="connsiteX7" fmla="*/ 1215266 w 1245351"/>
                    <a:gd name="connsiteY7" fmla="*/ 413564 h 1264444"/>
                    <a:gd name="connsiteX8" fmla="*/ 1168518 w 1245351"/>
                    <a:gd name="connsiteY8" fmla="*/ 566738 h 1264444"/>
                    <a:gd name="connsiteX9" fmla="*/ 978018 w 1245351"/>
                    <a:gd name="connsiteY9" fmla="*/ 938213 h 1264444"/>
                    <a:gd name="connsiteX10" fmla="*/ 535105 w 1245351"/>
                    <a:gd name="connsiteY10" fmla="*/ 1112044 h 1264444"/>
                    <a:gd name="connsiteX11" fmla="*/ 251736 w 1245351"/>
                    <a:gd name="connsiteY11" fmla="*/ 1264444 h 1264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45351" h="1264444">
                      <a:moveTo>
                        <a:pt x="0" y="1166350"/>
                      </a:moveTo>
                      <a:lnTo>
                        <a:pt x="154598" y="8954"/>
                      </a:lnTo>
                      <a:lnTo>
                        <a:pt x="156486" y="9525"/>
                      </a:lnTo>
                      <a:lnTo>
                        <a:pt x="361274" y="0"/>
                      </a:lnTo>
                      <a:lnTo>
                        <a:pt x="599399" y="83344"/>
                      </a:lnTo>
                      <a:lnTo>
                        <a:pt x="816093" y="45244"/>
                      </a:lnTo>
                      <a:lnTo>
                        <a:pt x="1245351" y="188330"/>
                      </a:lnTo>
                      <a:lnTo>
                        <a:pt x="1215266" y="413564"/>
                      </a:lnTo>
                      <a:lnTo>
                        <a:pt x="1168518" y="566738"/>
                      </a:lnTo>
                      <a:lnTo>
                        <a:pt x="978018" y="938213"/>
                      </a:lnTo>
                      <a:lnTo>
                        <a:pt x="535105" y="1112044"/>
                      </a:lnTo>
                      <a:lnTo>
                        <a:pt x="251736" y="1264444"/>
                      </a:lnTo>
                      <a:close/>
                    </a:path>
                  </a:pathLst>
                </a:custGeom>
              </p:spPr>
            </p:pic>
            <p:pic>
              <p:nvPicPr>
                <p:cNvPr id="11" name="Picture 10" descr="A picture containing looking, dark, person, holding&#10;&#10;Description automatically generated">
                  <a:extLst>
                    <a:ext uri="{FF2B5EF4-FFF2-40B4-BE49-F238E27FC236}">
                      <a16:creationId xmlns:a16="http://schemas.microsoft.com/office/drawing/2014/main" id="{2DDEA518-AAC2-4B64-BB97-E653C775E8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95" t="417" r="1586" b="79618"/>
                <a:stretch>
                  <a:fillRect/>
                </a:stretch>
              </p:blipFill>
              <p:spPr>
                <a:xfrm rot="8100000">
                  <a:off x="7431655" y="2814181"/>
                  <a:ext cx="2738437" cy="1369219"/>
                </a:xfrm>
                <a:custGeom>
                  <a:avLst/>
                  <a:gdLst>
                    <a:gd name="connsiteX0" fmla="*/ 988219 w 2738437"/>
                    <a:gd name="connsiteY0" fmla="*/ 0 h 1369219"/>
                    <a:gd name="connsiteX1" fmla="*/ 1252537 w 2738437"/>
                    <a:gd name="connsiteY1" fmla="*/ 4763 h 1369219"/>
                    <a:gd name="connsiteX2" fmla="*/ 1614487 w 2738437"/>
                    <a:gd name="connsiteY2" fmla="*/ 114300 h 1369219"/>
                    <a:gd name="connsiteX3" fmla="*/ 1819275 w 2738437"/>
                    <a:gd name="connsiteY3" fmla="*/ 104775 h 1369219"/>
                    <a:gd name="connsiteX4" fmla="*/ 2057400 w 2738437"/>
                    <a:gd name="connsiteY4" fmla="*/ 188119 h 1369219"/>
                    <a:gd name="connsiteX5" fmla="*/ 2274094 w 2738437"/>
                    <a:gd name="connsiteY5" fmla="*/ 150019 h 1369219"/>
                    <a:gd name="connsiteX6" fmla="*/ 2738437 w 2738437"/>
                    <a:gd name="connsiteY6" fmla="*/ 304800 h 1369219"/>
                    <a:gd name="connsiteX7" fmla="*/ 2626519 w 2738437"/>
                    <a:gd name="connsiteY7" fmla="*/ 671513 h 1369219"/>
                    <a:gd name="connsiteX8" fmla="*/ 2436019 w 2738437"/>
                    <a:gd name="connsiteY8" fmla="*/ 1042988 h 1369219"/>
                    <a:gd name="connsiteX9" fmla="*/ 1993106 w 2738437"/>
                    <a:gd name="connsiteY9" fmla="*/ 1216819 h 1369219"/>
                    <a:gd name="connsiteX10" fmla="*/ 1709737 w 2738437"/>
                    <a:gd name="connsiteY10" fmla="*/ 1369219 h 1369219"/>
                    <a:gd name="connsiteX11" fmla="*/ 1202531 w 2738437"/>
                    <a:gd name="connsiteY11" fmla="*/ 1171575 h 1369219"/>
                    <a:gd name="connsiteX12" fmla="*/ 788194 w 2738437"/>
                    <a:gd name="connsiteY12" fmla="*/ 1081088 h 1369219"/>
                    <a:gd name="connsiteX13" fmla="*/ 578644 w 2738437"/>
                    <a:gd name="connsiteY13" fmla="*/ 1107281 h 1369219"/>
                    <a:gd name="connsiteX14" fmla="*/ 492919 w 2738437"/>
                    <a:gd name="connsiteY14" fmla="*/ 1169194 h 1369219"/>
                    <a:gd name="connsiteX15" fmla="*/ 347662 w 2738437"/>
                    <a:gd name="connsiteY15" fmla="*/ 1176338 h 1369219"/>
                    <a:gd name="connsiteX16" fmla="*/ 183356 w 2738437"/>
                    <a:gd name="connsiteY16" fmla="*/ 1181100 h 1369219"/>
                    <a:gd name="connsiteX17" fmla="*/ 21431 w 2738437"/>
                    <a:gd name="connsiteY17" fmla="*/ 923925 h 1369219"/>
                    <a:gd name="connsiteX18" fmla="*/ 0 w 2738437"/>
                    <a:gd name="connsiteY18" fmla="*/ 785813 h 1369219"/>
                    <a:gd name="connsiteX19" fmla="*/ 100012 w 2738437"/>
                    <a:gd name="connsiteY19" fmla="*/ 478631 h 1369219"/>
                    <a:gd name="connsiteX20" fmla="*/ 326231 w 2738437"/>
                    <a:gd name="connsiteY20" fmla="*/ 245269 h 1369219"/>
                    <a:gd name="connsiteX21" fmla="*/ 431006 w 2738437"/>
                    <a:gd name="connsiteY21" fmla="*/ 71438 h 1369219"/>
                    <a:gd name="connsiteX22" fmla="*/ 611981 w 2738437"/>
                    <a:gd name="connsiteY22" fmla="*/ 14288 h 1369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738437" h="1369219">
                      <a:moveTo>
                        <a:pt x="988219" y="0"/>
                      </a:moveTo>
                      <a:lnTo>
                        <a:pt x="1252537" y="4763"/>
                      </a:lnTo>
                      <a:lnTo>
                        <a:pt x="1614487" y="114300"/>
                      </a:lnTo>
                      <a:lnTo>
                        <a:pt x="1819275" y="104775"/>
                      </a:lnTo>
                      <a:lnTo>
                        <a:pt x="2057400" y="188119"/>
                      </a:lnTo>
                      <a:lnTo>
                        <a:pt x="2274094" y="150019"/>
                      </a:lnTo>
                      <a:lnTo>
                        <a:pt x="2738437" y="304800"/>
                      </a:lnTo>
                      <a:lnTo>
                        <a:pt x="2626519" y="671513"/>
                      </a:lnTo>
                      <a:lnTo>
                        <a:pt x="2436019" y="1042988"/>
                      </a:lnTo>
                      <a:lnTo>
                        <a:pt x="1993106" y="1216819"/>
                      </a:lnTo>
                      <a:lnTo>
                        <a:pt x="1709737" y="1369219"/>
                      </a:lnTo>
                      <a:lnTo>
                        <a:pt x="1202531" y="1171575"/>
                      </a:lnTo>
                      <a:lnTo>
                        <a:pt x="788194" y="1081088"/>
                      </a:lnTo>
                      <a:lnTo>
                        <a:pt x="578644" y="1107281"/>
                      </a:lnTo>
                      <a:lnTo>
                        <a:pt x="492919" y="1169194"/>
                      </a:lnTo>
                      <a:lnTo>
                        <a:pt x="347662" y="1176338"/>
                      </a:lnTo>
                      <a:lnTo>
                        <a:pt x="183356" y="1181100"/>
                      </a:lnTo>
                      <a:lnTo>
                        <a:pt x="21431" y="923925"/>
                      </a:lnTo>
                      <a:lnTo>
                        <a:pt x="0" y="785813"/>
                      </a:lnTo>
                      <a:lnTo>
                        <a:pt x="100012" y="478631"/>
                      </a:lnTo>
                      <a:lnTo>
                        <a:pt x="326231" y="245269"/>
                      </a:lnTo>
                      <a:lnTo>
                        <a:pt x="431006" y="71438"/>
                      </a:lnTo>
                      <a:lnTo>
                        <a:pt x="611981" y="14288"/>
                      </a:lnTo>
                      <a:close/>
                    </a:path>
                  </a:pathLst>
                </a:custGeom>
              </p:spPr>
            </p:pic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EC40D051-A543-408F-A7BF-BEC783F63A33}"/>
                  </a:ext>
                </a:extLst>
              </p:cNvPr>
              <p:cNvGrpSpPr/>
              <p:nvPr/>
            </p:nvGrpSpPr>
            <p:grpSpPr>
              <a:xfrm rot="10800000">
                <a:off x="83057" y="6438525"/>
                <a:ext cx="3853489" cy="2533860"/>
                <a:chOff x="6328258" y="2412788"/>
                <a:chExt cx="3853489" cy="2533860"/>
              </a:xfrm>
            </p:grpSpPr>
            <p:pic>
              <p:nvPicPr>
                <p:cNvPr id="18" name="Picture 17" descr="A picture containing looking, dark, person, holding&#10;&#10;Description automatically generated">
                  <a:extLst>
                    <a:ext uri="{FF2B5EF4-FFF2-40B4-BE49-F238E27FC236}">
                      <a16:creationId xmlns:a16="http://schemas.microsoft.com/office/drawing/2014/main" id="{1E5CD50D-3471-4CB6-9A1D-8BE813DF33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alphaModFix amt="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76" t="1945" r="2839" b="79618"/>
                <a:stretch>
                  <a:fillRect/>
                </a:stretch>
              </p:blipFill>
              <p:spPr>
                <a:xfrm rot="9900000">
                  <a:off x="6328258" y="3396775"/>
                  <a:ext cx="2107300" cy="1264444"/>
                </a:xfrm>
                <a:custGeom>
                  <a:avLst/>
                  <a:gdLst>
                    <a:gd name="connsiteX0" fmla="*/ 0 w 1245351"/>
                    <a:gd name="connsiteY0" fmla="*/ 1166350 h 1264444"/>
                    <a:gd name="connsiteX1" fmla="*/ 154598 w 1245351"/>
                    <a:gd name="connsiteY1" fmla="*/ 8954 h 1264444"/>
                    <a:gd name="connsiteX2" fmla="*/ 156486 w 1245351"/>
                    <a:gd name="connsiteY2" fmla="*/ 9525 h 1264444"/>
                    <a:gd name="connsiteX3" fmla="*/ 361274 w 1245351"/>
                    <a:gd name="connsiteY3" fmla="*/ 0 h 1264444"/>
                    <a:gd name="connsiteX4" fmla="*/ 599399 w 1245351"/>
                    <a:gd name="connsiteY4" fmla="*/ 83344 h 1264444"/>
                    <a:gd name="connsiteX5" fmla="*/ 816093 w 1245351"/>
                    <a:gd name="connsiteY5" fmla="*/ 45244 h 1264444"/>
                    <a:gd name="connsiteX6" fmla="*/ 1245351 w 1245351"/>
                    <a:gd name="connsiteY6" fmla="*/ 188330 h 1264444"/>
                    <a:gd name="connsiteX7" fmla="*/ 1215266 w 1245351"/>
                    <a:gd name="connsiteY7" fmla="*/ 413564 h 1264444"/>
                    <a:gd name="connsiteX8" fmla="*/ 1168518 w 1245351"/>
                    <a:gd name="connsiteY8" fmla="*/ 566738 h 1264444"/>
                    <a:gd name="connsiteX9" fmla="*/ 978018 w 1245351"/>
                    <a:gd name="connsiteY9" fmla="*/ 938213 h 1264444"/>
                    <a:gd name="connsiteX10" fmla="*/ 535105 w 1245351"/>
                    <a:gd name="connsiteY10" fmla="*/ 1112044 h 1264444"/>
                    <a:gd name="connsiteX11" fmla="*/ 251736 w 1245351"/>
                    <a:gd name="connsiteY11" fmla="*/ 1264444 h 1264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45351" h="1264444">
                      <a:moveTo>
                        <a:pt x="0" y="1166350"/>
                      </a:moveTo>
                      <a:lnTo>
                        <a:pt x="154598" y="8954"/>
                      </a:lnTo>
                      <a:lnTo>
                        <a:pt x="156486" y="9525"/>
                      </a:lnTo>
                      <a:lnTo>
                        <a:pt x="361274" y="0"/>
                      </a:lnTo>
                      <a:lnTo>
                        <a:pt x="599399" y="83344"/>
                      </a:lnTo>
                      <a:lnTo>
                        <a:pt x="816093" y="45244"/>
                      </a:lnTo>
                      <a:lnTo>
                        <a:pt x="1245351" y="188330"/>
                      </a:lnTo>
                      <a:lnTo>
                        <a:pt x="1215266" y="413564"/>
                      </a:lnTo>
                      <a:lnTo>
                        <a:pt x="1168518" y="566738"/>
                      </a:lnTo>
                      <a:lnTo>
                        <a:pt x="978018" y="938213"/>
                      </a:lnTo>
                      <a:lnTo>
                        <a:pt x="535105" y="1112044"/>
                      </a:lnTo>
                      <a:lnTo>
                        <a:pt x="251736" y="1264444"/>
                      </a:lnTo>
                      <a:close/>
                    </a:path>
                  </a:pathLst>
                </a:custGeom>
              </p:spPr>
            </p:pic>
            <p:pic>
              <p:nvPicPr>
                <p:cNvPr id="19" name="Picture 18" descr="A picture containing looking, dark, person, holding&#10;&#10;Description automatically generated">
                  <a:extLst>
                    <a:ext uri="{FF2B5EF4-FFF2-40B4-BE49-F238E27FC236}">
                      <a16:creationId xmlns:a16="http://schemas.microsoft.com/office/drawing/2014/main" id="{BE7F36C9-C022-40F8-900D-09831C46921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alphaModFix amt="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76" t="1945" r="2839" b="79618"/>
                <a:stretch>
                  <a:fillRect/>
                </a:stretch>
              </p:blipFill>
              <p:spPr>
                <a:xfrm rot="1160919">
                  <a:off x="6460700" y="3682204"/>
                  <a:ext cx="2107300" cy="1264444"/>
                </a:xfrm>
                <a:custGeom>
                  <a:avLst/>
                  <a:gdLst>
                    <a:gd name="connsiteX0" fmla="*/ 0 w 1245351"/>
                    <a:gd name="connsiteY0" fmla="*/ 1166350 h 1264444"/>
                    <a:gd name="connsiteX1" fmla="*/ 154598 w 1245351"/>
                    <a:gd name="connsiteY1" fmla="*/ 8954 h 1264444"/>
                    <a:gd name="connsiteX2" fmla="*/ 156486 w 1245351"/>
                    <a:gd name="connsiteY2" fmla="*/ 9525 h 1264444"/>
                    <a:gd name="connsiteX3" fmla="*/ 361274 w 1245351"/>
                    <a:gd name="connsiteY3" fmla="*/ 0 h 1264444"/>
                    <a:gd name="connsiteX4" fmla="*/ 599399 w 1245351"/>
                    <a:gd name="connsiteY4" fmla="*/ 83344 h 1264444"/>
                    <a:gd name="connsiteX5" fmla="*/ 816093 w 1245351"/>
                    <a:gd name="connsiteY5" fmla="*/ 45244 h 1264444"/>
                    <a:gd name="connsiteX6" fmla="*/ 1245351 w 1245351"/>
                    <a:gd name="connsiteY6" fmla="*/ 188330 h 1264444"/>
                    <a:gd name="connsiteX7" fmla="*/ 1215266 w 1245351"/>
                    <a:gd name="connsiteY7" fmla="*/ 413564 h 1264444"/>
                    <a:gd name="connsiteX8" fmla="*/ 1168518 w 1245351"/>
                    <a:gd name="connsiteY8" fmla="*/ 566738 h 1264444"/>
                    <a:gd name="connsiteX9" fmla="*/ 978018 w 1245351"/>
                    <a:gd name="connsiteY9" fmla="*/ 938213 h 1264444"/>
                    <a:gd name="connsiteX10" fmla="*/ 535105 w 1245351"/>
                    <a:gd name="connsiteY10" fmla="*/ 1112044 h 1264444"/>
                    <a:gd name="connsiteX11" fmla="*/ 251736 w 1245351"/>
                    <a:gd name="connsiteY11" fmla="*/ 1264444 h 1264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45351" h="1264444">
                      <a:moveTo>
                        <a:pt x="0" y="1166350"/>
                      </a:moveTo>
                      <a:lnTo>
                        <a:pt x="154598" y="8954"/>
                      </a:lnTo>
                      <a:lnTo>
                        <a:pt x="156486" y="9525"/>
                      </a:lnTo>
                      <a:lnTo>
                        <a:pt x="361274" y="0"/>
                      </a:lnTo>
                      <a:lnTo>
                        <a:pt x="599399" y="83344"/>
                      </a:lnTo>
                      <a:lnTo>
                        <a:pt x="816093" y="45244"/>
                      </a:lnTo>
                      <a:lnTo>
                        <a:pt x="1245351" y="188330"/>
                      </a:lnTo>
                      <a:lnTo>
                        <a:pt x="1215266" y="413564"/>
                      </a:lnTo>
                      <a:lnTo>
                        <a:pt x="1168518" y="566738"/>
                      </a:lnTo>
                      <a:lnTo>
                        <a:pt x="978018" y="938213"/>
                      </a:lnTo>
                      <a:lnTo>
                        <a:pt x="535105" y="1112044"/>
                      </a:lnTo>
                      <a:lnTo>
                        <a:pt x="251736" y="1264444"/>
                      </a:lnTo>
                      <a:close/>
                    </a:path>
                  </a:pathLst>
                </a:custGeom>
              </p:spPr>
            </p:pic>
            <p:pic>
              <p:nvPicPr>
                <p:cNvPr id="20" name="Picture 19" descr="A picture containing looking, dark, person, holding&#10;&#10;Description automatically generated">
                  <a:extLst>
                    <a:ext uri="{FF2B5EF4-FFF2-40B4-BE49-F238E27FC236}">
                      <a16:creationId xmlns:a16="http://schemas.microsoft.com/office/drawing/2014/main" id="{DF9982A4-3674-4819-8678-1A6C013F7F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alphaModFix amt="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95" t="417" r="1586" b="79618"/>
                <a:stretch>
                  <a:fillRect/>
                </a:stretch>
              </p:blipFill>
              <p:spPr>
                <a:xfrm rot="8100000">
                  <a:off x="7443310" y="2412788"/>
                  <a:ext cx="2738437" cy="1369219"/>
                </a:xfrm>
                <a:custGeom>
                  <a:avLst/>
                  <a:gdLst>
                    <a:gd name="connsiteX0" fmla="*/ 988219 w 2738437"/>
                    <a:gd name="connsiteY0" fmla="*/ 0 h 1369219"/>
                    <a:gd name="connsiteX1" fmla="*/ 1252537 w 2738437"/>
                    <a:gd name="connsiteY1" fmla="*/ 4763 h 1369219"/>
                    <a:gd name="connsiteX2" fmla="*/ 1614487 w 2738437"/>
                    <a:gd name="connsiteY2" fmla="*/ 114300 h 1369219"/>
                    <a:gd name="connsiteX3" fmla="*/ 1819275 w 2738437"/>
                    <a:gd name="connsiteY3" fmla="*/ 104775 h 1369219"/>
                    <a:gd name="connsiteX4" fmla="*/ 2057400 w 2738437"/>
                    <a:gd name="connsiteY4" fmla="*/ 188119 h 1369219"/>
                    <a:gd name="connsiteX5" fmla="*/ 2274094 w 2738437"/>
                    <a:gd name="connsiteY5" fmla="*/ 150019 h 1369219"/>
                    <a:gd name="connsiteX6" fmla="*/ 2738437 w 2738437"/>
                    <a:gd name="connsiteY6" fmla="*/ 304800 h 1369219"/>
                    <a:gd name="connsiteX7" fmla="*/ 2626519 w 2738437"/>
                    <a:gd name="connsiteY7" fmla="*/ 671513 h 1369219"/>
                    <a:gd name="connsiteX8" fmla="*/ 2436019 w 2738437"/>
                    <a:gd name="connsiteY8" fmla="*/ 1042988 h 1369219"/>
                    <a:gd name="connsiteX9" fmla="*/ 1993106 w 2738437"/>
                    <a:gd name="connsiteY9" fmla="*/ 1216819 h 1369219"/>
                    <a:gd name="connsiteX10" fmla="*/ 1709737 w 2738437"/>
                    <a:gd name="connsiteY10" fmla="*/ 1369219 h 1369219"/>
                    <a:gd name="connsiteX11" fmla="*/ 1202531 w 2738437"/>
                    <a:gd name="connsiteY11" fmla="*/ 1171575 h 1369219"/>
                    <a:gd name="connsiteX12" fmla="*/ 788194 w 2738437"/>
                    <a:gd name="connsiteY12" fmla="*/ 1081088 h 1369219"/>
                    <a:gd name="connsiteX13" fmla="*/ 578644 w 2738437"/>
                    <a:gd name="connsiteY13" fmla="*/ 1107281 h 1369219"/>
                    <a:gd name="connsiteX14" fmla="*/ 492919 w 2738437"/>
                    <a:gd name="connsiteY14" fmla="*/ 1169194 h 1369219"/>
                    <a:gd name="connsiteX15" fmla="*/ 347662 w 2738437"/>
                    <a:gd name="connsiteY15" fmla="*/ 1176338 h 1369219"/>
                    <a:gd name="connsiteX16" fmla="*/ 183356 w 2738437"/>
                    <a:gd name="connsiteY16" fmla="*/ 1181100 h 1369219"/>
                    <a:gd name="connsiteX17" fmla="*/ 21431 w 2738437"/>
                    <a:gd name="connsiteY17" fmla="*/ 923925 h 1369219"/>
                    <a:gd name="connsiteX18" fmla="*/ 0 w 2738437"/>
                    <a:gd name="connsiteY18" fmla="*/ 785813 h 1369219"/>
                    <a:gd name="connsiteX19" fmla="*/ 100012 w 2738437"/>
                    <a:gd name="connsiteY19" fmla="*/ 478631 h 1369219"/>
                    <a:gd name="connsiteX20" fmla="*/ 326231 w 2738437"/>
                    <a:gd name="connsiteY20" fmla="*/ 245269 h 1369219"/>
                    <a:gd name="connsiteX21" fmla="*/ 431006 w 2738437"/>
                    <a:gd name="connsiteY21" fmla="*/ 71438 h 1369219"/>
                    <a:gd name="connsiteX22" fmla="*/ 611981 w 2738437"/>
                    <a:gd name="connsiteY22" fmla="*/ 14288 h 1369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738437" h="1369219">
                      <a:moveTo>
                        <a:pt x="988219" y="0"/>
                      </a:moveTo>
                      <a:lnTo>
                        <a:pt x="1252537" y="4763"/>
                      </a:lnTo>
                      <a:lnTo>
                        <a:pt x="1614487" y="114300"/>
                      </a:lnTo>
                      <a:lnTo>
                        <a:pt x="1819275" y="104775"/>
                      </a:lnTo>
                      <a:lnTo>
                        <a:pt x="2057400" y="188119"/>
                      </a:lnTo>
                      <a:lnTo>
                        <a:pt x="2274094" y="150019"/>
                      </a:lnTo>
                      <a:lnTo>
                        <a:pt x="2738437" y="304800"/>
                      </a:lnTo>
                      <a:lnTo>
                        <a:pt x="2626519" y="671513"/>
                      </a:lnTo>
                      <a:lnTo>
                        <a:pt x="2436019" y="1042988"/>
                      </a:lnTo>
                      <a:lnTo>
                        <a:pt x="1993106" y="1216819"/>
                      </a:lnTo>
                      <a:lnTo>
                        <a:pt x="1709737" y="1369219"/>
                      </a:lnTo>
                      <a:lnTo>
                        <a:pt x="1202531" y="1171575"/>
                      </a:lnTo>
                      <a:lnTo>
                        <a:pt x="788194" y="1081088"/>
                      </a:lnTo>
                      <a:lnTo>
                        <a:pt x="578644" y="1107281"/>
                      </a:lnTo>
                      <a:lnTo>
                        <a:pt x="492919" y="1169194"/>
                      </a:lnTo>
                      <a:lnTo>
                        <a:pt x="347662" y="1176338"/>
                      </a:lnTo>
                      <a:lnTo>
                        <a:pt x="183356" y="1181100"/>
                      </a:lnTo>
                      <a:lnTo>
                        <a:pt x="21431" y="923925"/>
                      </a:lnTo>
                      <a:lnTo>
                        <a:pt x="0" y="785813"/>
                      </a:lnTo>
                      <a:lnTo>
                        <a:pt x="100012" y="478631"/>
                      </a:lnTo>
                      <a:lnTo>
                        <a:pt x="326231" y="245269"/>
                      </a:lnTo>
                      <a:lnTo>
                        <a:pt x="431006" y="71438"/>
                      </a:lnTo>
                      <a:lnTo>
                        <a:pt x="611981" y="14288"/>
                      </a:lnTo>
                      <a:close/>
                    </a:path>
                  </a:pathLst>
                </a:custGeom>
              </p:spPr>
            </p:pic>
          </p:grp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0F7E039-97F2-431E-8764-3ECE5AFF77BF}"/>
                </a:ext>
              </a:extLst>
            </p:cNvPr>
            <p:cNvGrpSpPr/>
            <p:nvPr/>
          </p:nvGrpSpPr>
          <p:grpSpPr>
            <a:xfrm rot="5400000">
              <a:off x="2974651" y="6422152"/>
              <a:ext cx="1207800" cy="2018253"/>
              <a:chOff x="-1079595" y="2844799"/>
              <a:chExt cx="2327823" cy="3889829"/>
            </a:xfrm>
            <a:scene3d>
              <a:camera prst="perspectiveHeroicExtremeLeftFacing"/>
              <a:lightRig rig="threePt" dir="t"/>
            </a:scene3d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48AA903A-28C7-4E14-A9E7-B802F8D0B470}"/>
                  </a:ext>
                </a:extLst>
              </p:cNvPr>
              <p:cNvSpPr/>
              <p:nvPr/>
            </p:nvSpPr>
            <p:spPr>
              <a:xfrm>
                <a:off x="-1079595" y="2844799"/>
                <a:ext cx="2327823" cy="3889829"/>
              </a:xfrm>
              <a:prstGeom prst="roundRect">
                <a:avLst>
                  <a:gd name="adj" fmla="val 1391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FD805061-6B6C-4F38-8EA3-F752D897BAE7}"/>
                  </a:ext>
                </a:extLst>
              </p:cNvPr>
              <p:cNvSpPr/>
              <p:nvPr/>
            </p:nvSpPr>
            <p:spPr>
              <a:xfrm>
                <a:off x="-909781" y="3049987"/>
                <a:ext cx="1988194" cy="3479452"/>
              </a:xfrm>
              <a:prstGeom prst="rect">
                <a:avLst/>
              </a:prstGeom>
              <a:gradFill>
                <a:gsLst>
                  <a:gs pos="56000">
                    <a:srgbClr val="E9F0F7"/>
                  </a:gs>
                  <a:gs pos="0">
                    <a:srgbClr val="96A8B5"/>
                  </a:gs>
                  <a:gs pos="5000">
                    <a:schemeClr val="accent1">
                      <a:lumMod val="5000"/>
                      <a:lumOff val="95000"/>
                    </a:schemeClr>
                  </a:gs>
                  <a:gs pos="73000">
                    <a:srgbClr val="CDDEEB"/>
                  </a:gs>
                  <a:gs pos="93000">
                    <a:srgbClr val="518EB7">
                      <a:lumMod val="58000"/>
                      <a:lumOff val="42000"/>
                    </a:srgbClr>
                  </a:gs>
                  <a:gs pos="100000">
                    <a:srgbClr val="2F526A">
                      <a:lumMod val="58000"/>
                      <a:lumOff val="42000"/>
                    </a:srgbClr>
                  </a:gs>
                </a:gsLst>
                <a:lin ang="5400000" scaled="1"/>
              </a:gradFill>
              <a:ln>
                <a:noFill/>
              </a:ln>
              <a:effectLst>
                <a:glow rad="152400">
                  <a:srgbClr val="FFFFFF">
                    <a:alpha val="57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</p:grpSp>
      <p:pic>
        <p:nvPicPr>
          <p:cNvPr id="10" name="Picture 9" descr="A picture containing looking, dark, person, holding&#10;&#10;Description automatically generated">
            <a:extLst>
              <a:ext uri="{FF2B5EF4-FFF2-40B4-BE49-F238E27FC236}">
                <a16:creationId xmlns:a16="http://schemas.microsoft.com/office/drawing/2014/main" id="{3C9961A2-1327-472F-91D3-B216784ADFD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94" r="12218" b="556"/>
          <a:stretch>
            <a:fillRect/>
          </a:stretch>
        </p:blipFill>
        <p:spPr>
          <a:xfrm>
            <a:off x="-75613" y="862115"/>
            <a:ext cx="2680090" cy="6076950"/>
          </a:xfrm>
          <a:custGeom>
            <a:avLst/>
            <a:gdLst>
              <a:gd name="connsiteX0" fmla="*/ 981075 w 2457450"/>
              <a:gd name="connsiteY0" fmla="*/ 0 h 5572125"/>
              <a:gd name="connsiteX1" fmla="*/ 1095375 w 2457450"/>
              <a:gd name="connsiteY1" fmla="*/ 9525 h 5572125"/>
              <a:gd name="connsiteX2" fmla="*/ 1266825 w 2457450"/>
              <a:gd name="connsiteY2" fmla="*/ 38100 h 5572125"/>
              <a:gd name="connsiteX3" fmla="*/ 1400175 w 2457450"/>
              <a:gd name="connsiteY3" fmla="*/ 104775 h 5572125"/>
              <a:gd name="connsiteX4" fmla="*/ 1495425 w 2457450"/>
              <a:gd name="connsiteY4" fmla="*/ 152400 h 5572125"/>
              <a:gd name="connsiteX5" fmla="*/ 1552575 w 2457450"/>
              <a:gd name="connsiteY5" fmla="*/ 247650 h 5572125"/>
              <a:gd name="connsiteX6" fmla="*/ 1600200 w 2457450"/>
              <a:gd name="connsiteY6" fmla="*/ 333375 h 5572125"/>
              <a:gd name="connsiteX7" fmla="*/ 1638300 w 2457450"/>
              <a:gd name="connsiteY7" fmla="*/ 485775 h 5572125"/>
              <a:gd name="connsiteX8" fmla="*/ 1704975 w 2457450"/>
              <a:gd name="connsiteY8" fmla="*/ 647700 h 5572125"/>
              <a:gd name="connsiteX9" fmla="*/ 1762125 w 2457450"/>
              <a:gd name="connsiteY9" fmla="*/ 771525 h 5572125"/>
              <a:gd name="connsiteX10" fmla="*/ 1809750 w 2457450"/>
              <a:gd name="connsiteY10" fmla="*/ 952500 h 5572125"/>
              <a:gd name="connsiteX11" fmla="*/ 1809750 w 2457450"/>
              <a:gd name="connsiteY11" fmla="*/ 1057275 h 5572125"/>
              <a:gd name="connsiteX12" fmla="*/ 1828800 w 2457450"/>
              <a:gd name="connsiteY12" fmla="*/ 1133475 h 5572125"/>
              <a:gd name="connsiteX13" fmla="*/ 1866900 w 2457450"/>
              <a:gd name="connsiteY13" fmla="*/ 1200150 h 5572125"/>
              <a:gd name="connsiteX14" fmla="*/ 1866900 w 2457450"/>
              <a:gd name="connsiteY14" fmla="*/ 1276350 h 5572125"/>
              <a:gd name="connsiteX15" fmla="*/ 1809750 w 2457450"/>
              <a:gd name="connsiteY15" fmla="*/ 1371600 h 5572125"/>
              <a:gd name="connsiteX16" fmla="*/ 1781175 w 2457450"/>
              <a:gd name="connsiteY16" fmla="*/ 1457325 h 5572125"/>
              <a:gd name="connsiteX17" fmla="*/ 1724025 w 2457450"/>
              <a:gd name="connsiteY17" fmla="*/ 1543050 h 5572125"/>
              <a:gd name="connsiteX18" fmla="*/ 1714500 w 2457450"/>
              <a:gd name="connsiteY18" fmla="*/ 1628775 h 5572125"/>
              <a:gd name="connsiteX19" fmla="*/ 1733550 w 2457450"/>
              <a:gd name="connsiteY19" fmla="*/ 1809750 h 5572125"/>
              <a:gd name="connsiteX20" fmla="*/ 1816894 w 2457450"/>
              <a:gd name="connsiteY20" fmla="*/ 2071687 h 5572125"/>
              <a:gd name="connsiteX21" fmla="*/ 1743075 w 2457450"/>
              <a:gd name="connsiteY21" fmla="*/ 2181226 h 5572125"/>
              <a:gd name="connsiteX22" fmla="*/ 1983581 w 2457450"/>
              <a:gd name="connsiteY22" fmla="*/ 2338388 h 5572125"/>
              <a:gd name="connsiteX23" fmla="*/ 2028825 w 2457450"/>
              <a:gd name="connsiteY23" fmla="*/ 2495550 h 5572125"/>
              <a:gd name="connsiteX24" fmla="*/ 2009775 w 2457450"/>
              <a:gd name="connsiteY24" fmla="*/ 2559844 h 5572125"/>
              <a:gd name="connsiteX25" fmla="*/ 1971675 w 2457450"/>
              <a:gd name="connsiteY25" fmla="*/ 2619375 h 5572125"/>
              <a:gd name="connsiteX26" fmla="*/ 1938337 w 2457450"/>
              <a:gd name="connsiteY26" fmla="*/ 2688431 h 5572125"/>
              <a:gd name="connsiteX27" fmla="*/ 1971675 w 2457450"/>
              <a:gd name="connsiteY27" fmla="*/ 2752725 h 5572125"/>
              <a:gd name="connsiteX28" fmla="*/ 1981200 w 2457450"/>
              <a:gd name="connsiteY28" fmla="*/ 2790825 h 5572125"/>
              <a:gd name="connsiteX29" fmla="*/ 1995488 w 2457450"/>
              <a:gd name="connsiteY29" fmla="*/ 2852738 h 5572125"/>
              <a:gd name="connsiteX30" fmla="*/ 2019300 w 2457450"/>
              <a:gd name="connsiteY30" fmla="*/ 3005138 h 5572125"/>
              <a:gd name="connsiteX31" fmla="*/ 1914525 w 2457450"/>
              <a:gd name="connsiteY31" fmla="*/ 3181350 h 5572125"/>
              <a:gd name="connsiteX32" fmla="*/ 1933575 w 2457450"/>
              <a:gd name="connsiteY32" fmla="*/ 3381375 h 5572125"/>
              <a:gd name="connsiteX33" fmla="*/ 2000250 w 2457450"/>
              <a:gd name="connsiteY33" fmla="*/ 3495675 h 5572125"/>
              <a:gd name="connsiteX34" fmla="*/ 2076450 w 2457450"/>
              <a:gd name="connsiteY34" fmla="*/ 3629025 h 5572125"/>
              <a:gd name="connsiteX35" fmla="*/ 2076450 w 2457450"/>
              <a:gd name="connsiteY35" fmla="*/ 3762375 h 5572125"/>
              <a:gd name="connsiteX36" fmla="*/ 2047875 w 2457450"/>
              <a:gd name="connsiteY36" fmla="*/ 3924300 h 5572125"/>
              <a:gd name="connsiteX37" fmla="*/ 2105025 w 2457450"/>
              <a:gd name="connsiteY37" fmla="*/ 4019550 h 5572125"/>
              <a:gd name="connsiteX38" fmla="*/ 2190750 w 2457450"/>
              <a:gd name="connsiteY38" fmla="*/ 4143375 h 5572125"/>
              <a:gd name="connsiteX39" fmla="*/ 2219325 w 2457450"/>
              <a:gd name="connsiteY39" fmla="*/ 4191000 h 5572125"/>
              <a:gd name="connsiteX40" fmla="*/ 2181225 w 2457450"/>
              <a:gd name="connsiteY40" fmla="*/ 4276725 h 5572125"/>
              <a:gd name="connsiteX41" fmla="*/ 2209800 w 2457450"/>
              <a:gd name="connsiteY41" fmla="*/ 4352925 h 5572125"/>
              <a:gd name="connsiteX42" fmla="*/ 2314575 w 2457450"/>
              <a:gd name="connsiteY42" fmla="*/ 4438650 h 5572125"/>
              <a:gd name="connsiteX43" fmla="*/ 2409825 w 2457450"/>
              <a:gd name="connsiteY43" fmla="*/ 4533900 h 5572125"/>
              <a:gd name="connsiteX44" fmla="*/ 2419350 w 2457450"/>
              <a:gd name="connsiteY44" fmla="*/ 4610100 h 5572125"/>
              <a:gd name="connsiteX45" fmla="*/ 2362200 w 2457450"/>
              <a:gd name="connsiteY45" fmla="*/ 4667250 h 5572125"/>
              <a:gd name="connsiteX46" fmla="*/ 2428875 w 2457450"/>
              <a:gd name="connsiteY46" fmla="*/ 4714875 h 5572125"/>
              <a:gd name="connsiteX47" fmla="*/ 2457450 w 2457450"/>
              <a:gd name="connsiteY47" fmla="*/ 4762500 h 5572125"/>
              <a:gd name="connsiteX48" fmla="*/ 2457450 w 2457450"/>
              <a:gd name="connsiteY48" fmla="*/ 4829175 h 5572125"/>
              <a:gd name="connsiteX49" fmla="*/ 2397918 w 2457450"/>
              <a:gd name="connsiteY49" fmla="*/ 4943475 h 5572125"/>
              <a:gd name="connsiteX50" fmla="*/ 2276475 w 2457450"/>
              <a:gd name="connsiteY50" fmla="*/ 4953000 h 5572125"/>
              <a:gd name="connsiteX51" fmla="*/ 2288381 w 2457450"/>
              <a:gd name="connsiteY51" fmla="*/ 5072062 h 5572125"/>
              <a:gd name="connsiteX52" fmla="*/ 2369344 w 2457450"/>
              <a:gd name="connsiteY52" fmla="*/ 5179219 h 5572125"/>
              <a:gd name="connsiteX53" fmla="*/ 2400300 w 2457450"/>
              <a:gd name="connsiteY53" fmla="*/ 5295900 h 5572125"/>
              <a:gd name="connsiteX54" fmla="*/ 2314575 w 2457450"/>
              <a:gd name="connsiteY54" fmla="*/ 5353050 h 5572125"/>
              <a:gd name="connsiteX55" fmla="*/ 2343150 w 2457450"/>
              <a:gd name="connsiteY55" fmla="*/ 5419725 h 5572125"/>
              <a:gd name="connsiteX56" fmla="*/ 2390775 w 2457450"/>
              <a:gd name="connsiteY56" fmla="*/ 5467350 h 5572125"/>
              <a:gd name="connsiteX57" fmla="*/ 2371725 w 2457450"/>
              <a:gd name="connsiteY57" fmla="*/ 5572125 h 5572125"/>
              <a:gd name="connsiteX58" fmla="*/ 0 w 2457450"/>
              <a:gd name="connsiteY58" fmla="*/ 5572125 h 5572125"/>
              <a:gd name="connsiteX59" fmla="*/ 0 w 2457450"/>
              <a:gd name="connsiteY59" fmla="*/ 190500 h 5572125"/>
              <a:gd name="connsiteX60" fmla="*/ 171450 w 2457450"/>
              <a:gd name="connsiteY60" fmla="*/ 123825 h 5572125"/>
              <a:gd name="connsiteX61" fmla="*/ 542925 w 2457450"/>
              <a:gd name="connsiteY61" fmla="*/ 28575 h 5572125"/>
              <a:gd name="connsiteX62" fmla="*/ 695325 w 2457450"/>
              <a:gd name="connsiteY62" fmla="*/ 19050 h 5572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2457450" h="5572125">
                <a:moveTo>
                  <a:pt x="981075" y="0"/>
                </a:moveTo>
                <a:lnTo>
                  <a:pt x="1095375" y="9525"/>
                </a:lnTo>
                <a:lnTo>
                  <a:pt x="1266825" y="38100"/>
                </a:lnTo>
                <a:lnTo>
                  <a:pt x="1400175" y="104775"/>
                </a:lnTo>
                <a:lnTo>
                  <a:pt x="1495425" y="152400"/>
                </a:lnTo>
                <a:lnTo>
                  <a:pt x="1552575" y="247650"/>
                </a:lnTo>
                <a:lnTo>
                  <a:pt x="1600200" y="333375"/>
                </a:lnTo>
                <a:lnTo>
                  <a:pt x="1638300" y="485775"/>
                </a:lnTo>
                <a:lnTo>
                  <a:pt x="1704975" y="647700"/>
                </a:lnTo>
                <a:lnTo>
                  <a:pt x="1762125" y="771525"/>
                </a:lnTo>
                <a:lnTo>
                  <a:pt x="1809750" y="952500"/>
                </a:lnTo>
                <a:lnTo>
                  <a:pt x="1809750" y="1057275"/>
                </a:lnTo>
                <a:lnTo>
                  <a:pt x="1828800" y="1133475"/>
                </a:lnTo>
                <a:lnTo>
                  <a:pt x="1866900" y="1200150"/>
                </a:lnTo>
                <a:lnTo>
                  <a:pt x="1866900" y="1276350"/>
                </a:lnTo>
                <a:lnTo>
                  <a:pt x="1809750" y="1371600"/>
                </a:lnTo>
                <a:lnTo>
                  <a:pt x="1781175" y="1457325"/>
                </a:lnTo>
                <a:lnTo>
                  <a:pt x="1724025" y="1543050"/>
                </a:lnTo>
                <a:lnTo>
                  <a:pt x="1714500" y="1628775"/>
                </a:lnTo>
                <a:lnTo>
                  <a:pt x="1733550" y="1809750"/>
                </a:lnTo>
                <a:cubicBezTo>
                  <a:pt x="1771650" y="1908175"/>
                  <a:pt x="1815307" y="2009774"/>
                  <a:pt x="1816894" y="2071687"/>
                </a:cubicBezTo>
                <a:cubicBezTo>
                  <a:pt x="1818482" y="2133600"/>
                  <a:pt x="1785144" y="2147888"/>
                  <a:pt x="1743075" y="2181226"/>
                </a:cubicBezTo>
                <a:cubicBezTo>
                  <a:pt x="1798638" y="2272507"/>
                  <a:pt x="1894681" y="2287588"/>
                  <a:pt x="1983581" y="2338388"/>
                </a:cubicBezTo>
                <a:cubicBezTo>
                  <a:pt x="2039938" y="2449513"/>
                  <a:pt x="2022475" y="2441575"/>
                  <a:pt x="2028825" y="2495550"/>
                </a:cubicBezTo>
                <a:lnTo>
                  <a:pt x="2009775" y="2559844"/>
                </a:lnTo>
                <a:cubicBezTo>
                  <a:pt x="1988344" y="2593182"/>
                  <a:pt x="1990725" y="2600325"/>
                  <a:pt x="1971675" y="2619375"/>
                </a:cubicBezTo>
                <a:cubicBezTo>
                  <a:pt x="1960562" y="2642394"/>
                  <a:pt x="1935163" y="2651124"/>
                  <a:pt x="1938337" y="2688431"/>
                </a:cubicBezTo>
                <a:cubicBezTo>
                  <a:pt x="1947069" y="2724150"/>
                  <a:pt x="1960562" y="2731294"/>
                  <a:pt x="1971675" y="2752725"/>
                </a:cubicBezTo>
                <a:lnTo>
                  <a:pt x="1981200" y="2790825"/>
                </a:lnTo>
                <a:cubicBezTo>
                  <a:pt x="1978819" y="2797175"/>
                  <a:pt x="1997869" y="2846388"/>
                  <a:pt x="1995488" y="2852738"/>
                </a:cubicBezTo>
                <a:cubicBezTo>
                  <a:pt x="1990725" y="2911475"/>
                  <a:pt x="1955007" y="2879726"/>
                  <a:pt x="2019300" y="3005138"/>
                </a:cubicBezTo>
                <a:cubicBezTo>
                  <a:pt x="1998663" y="3105944"/>
                  <a:pt x="1951831" y="3130550"/>
                  <a:pt x="1914525" y="3181350"/>
                </a:cubicBezTo>
                <a:cubicBezTo>
                  <a:pt x="2025650" y="3283744"/>
                  <a:pt x="1927225" y="3314700"/>
                  <a:pt x="1933575" y="3381375"/>
                </a:cubicBezTo>
                <a:cubicBezTo>
                  <a:pt x="2017713" y="3431381"/>
                  <a:pt x="1978025" y="3457575"/>
                  <a:pt x="2000250" y="3495675"/>
                </a:cubicBezTo>
                <a:cubicBezTo>
                  <a:pt x="2025650" y="3540125"/>
                  <a:pt x="2070100" y="3541713"/>
                  <a:pt x="2076450" y="3629025"/>
                </a:cubicBezTo>
                <a:lnTo>
                  <a:pt x="2076450" y="3762375"/>
                </a:lnTo>
                <a:cubicBezTo>
                  <a:pt x="2119313" y="3847306"/>
                  <a:pt x="2057400" y="3870325"/>
                  <a:pt x="2047875" y="3924300"/>
                </a:cubicBezTo>
                <a:cubicBezTo>
                  <a:pt x="2066925" y="3956050"/>
                  <a:pt x="2114550" y="3890169"/>
                  <a:pt x="2105025" y="4019550"/>
                </a:cubicBezTo>
                <a:cubicBezTo>
                  <a:pt x="2143125" y="4020344"/>
                  <a:pt x="2162175" y="4102100"/>
                  <a:pt x="2190750" y="4143375"/>
                </a:cubicBezTo>
                <a:cubicBezTo>
                  <a:pt x="2252663" y="4144962"/>
                  <a:pt x="2209800" y="4175125"/>
                  <a:pt x="2219325" y="4191000"/>
                </a:cubicBezTo>
                <a:lnTo>
                  <a:pt x="2181225" y="4276725"/>
                </a:lnTo>
                <a:lnTo>
                  <a:pt x="2209800" y="4352925"/>
                </a:lnTo>
                <a:cubicBezTo>
                  <a:pt x="2297112" y="4362450"/>
                  <a:pt x="2279650" y="4410075"/>
                  <a:pt x="2314575" y="4438650"/>
                </a:cubicBezTo>
                <a:cubicBezTo>
                  <a:pt x="2434432" y="4479925"/>
                  <a:pt x="2378075" y="4502150"/>
                  <a:pt x="2409825" y="4533900"/>
                </a:cubicBezTo>
                <a:lnTo>
                  <a:pt x="2419350" y="4610100"/>
                </a:lnTo>
                <a:lnTo>
                  <a:pt x="2362200" y="4667250"/>
                </a:lnTo>
                <a:lnTo>
                  <a:pt x="2428875" y="4714875"/>
                </a:lnTo>
                <a:lnTo>
                  <a:pt x="2457450" y="4762500"/>
                </a:lnTo>
                <a:lnTo>
                  <a:pt x="2457450" y="4829175"/>
                </a:lnTo>
                <a:cubicBezTo>
                  <a:pt x="2437606" y="4867275"/>
                  <a:pt x="2446337" y="4910138"/>
                  <a:pt x="2397918" y="4943475"/>
                </a:cubicBezTo>
                <a:cubicBezTo>
                  <a:pt x="2352674" y="4960937"/>
                  <a:pt x="2316956" y="4949825"/>
                  <a:pt x="2276475" y="4953000"/>
                </a:cubicBezTo>
                <a:lnTo>
                  <a:pt x="2288381" y="5072062"/>
                </a:lnTo>
                <a:cubicBezTo>
                  <a:pt x="2315369" y="5107781"/>
                  <a:pt x="2351881" y="5107781"/>
                  <a:pt x="2369344" y="5179219"/>
                </a:cubicBezTo>
                <a:cubicBezTo>
                  <a:pt x="2379663" y="5218113"/>
                  <a:pt x="2411412" y="5245100"/>
                  <a:pt x="2400300" y="5295900"/>
                </a:cubicBezTo>
                <a:cubicBezTo>
                  <a:pt x="2381250" y="5336382"/>
                  <a:pt x="2343150" y="5334000"/>
                  <a:pt x="2314575" y="5353050"/>
                </a:cubicBezTo>
                <a:lnTo>
                  <a:pt x="2343150" y="5419725"/>
                </a:lnTo>
                <a:lnTo>
                  <a:pt x="2390775" y="5467350"/>
                </a:lnTo>
                <a:lnTo>
                  <a:pt x="2371725" y="5572125"/>
                </a:lnTo>
                <a:lnTo>
                  <a:pt x="0" y="5572125"/>
                </a:lnTo>
                <a:lnTo>
                  <a:pt x="0" y="190500"/>
                </a:lnTo>
                <a:lnTo>
                  <a:pt x="171450" y="123825"/>
                </a:lnTo>
                <a:lnTo>
                  <a:pt x="542925" y="28575"/>
                </a:lnTo>
                <a:lnTo>
                  <a:pt x="695325" y="19050"/>
                </a:lnTo>
                <a:close/>
              </a:path>
            </a:pathLst>
          </a:cu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88A48F4F-1C67-49BF-BCBA-D66EDFBC197F}"/>
              </a:ext>
            </a:extLst>
          </p:cNvPr>
          <p:cNvGrpSpPr/>
          <p:nvPr/>
        </p:nvGrpSpPr>
        <p:grpSpPr>
          <a:xfrm>
            <a:off x="4241019" y="1235917"/>
            <a:ext cx="5778500" cy="2039342"/>
            <a:chOff x="6096000" y="2735872"/>
            <a:chExt cx="5778500" cy="203934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CD194F3-4BA5-4597-8683-BA15D9AFF15C}"/>
                </a:ext>
              </a:extLst>
            </p:cNvPr>
            <p:cNvSpPr/>
            <p:nvPr/>
          </p:nvSpPr>
          <p:spPr>
            <a:xfrm>
              <a:off x="6096000" y="2735872"/>
              <a:ext cx="5778500" cy="2038989"/>
            </a:xfrm>
            <a:prstGeom prst="rect">
              <a:avLst/>
            </a:prstGeom>
            <a:gradFill flip="none" rotWithShape="1">
              <a:gsLst>
                <a:gs pos="96460">
                  <a:schemeClr val="tx1">
                    <a:alpha val="53000"/>
                  </a:schemeClr>
                </a:gs>
                <a:gs pos="0">
                  <a:schemeClr val="tx2">
                    <a:alpha val="67000"/>
                  </a:schemeClr>
                </a:gs>
                <a:gs pos="74000">
                  <a:schemeClr val="tx1">
                    <a:alpha val="58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5"/>
              </a:solidFill>
            </a:ln>
            <a:effectLst>
              <a:glow rad="635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C81E6835-8894-4E49-B7DF-C9E82DF71A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9160" y="2846385"/>
              <a:ext cx="1757566" cy="181796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accent5"/>
              </a:solidFill>
            </a:ln>
            <a:effectLst>
              <a:glow rad="63500">
                <a:schemeClr val="accent5">
                  <a:satMod val="175000"/>
                  <a:alpha val="40000"/>
                </a:schemeClr>
              </a:glow>
            </a:effectLst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4A47A809-B15C-4BF3-986E-56C32C2B3A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alphaModFix amt="20000"/>
            </a:blip>
            <a:stretch>
              <a:fillRect/>
            </a:stretch>
          </p:blipFill>
          <p:spPr>
            <a:xfrm>
              <a:off x="6096000" y="2735872"/>
              <a:ext cx="5778500" cy="2039342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7C6E538C-A801-430B-BBDF-1E077FB426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alphaModFix amt="20000"/>
            </a:blip>
            <a:stretch>
              <a:fillRect/>
            </a:stretch>
          </p:blipFill>
          <p:spPr>
            <a:xfrm>
              <a:off x="6227981" y="2846385"/>
              <a:ext cx="1757566" cy="1817964"/>
            </a:xfrm>
            <a:prstGeom prst="rect">
              <a:avLst/>
            </a:prstGeom>
          </p:spPr>
        </p:pic>
        <p:pic>
          <p:nvPicPr>
            <p:cNvPr id="54" name="Picture 53" descr="Background pattern&#10;&#10;Description automatically generated">
              <a:extLst>
                <a:ext uri="{FF2B5EF4-FFF2-40B4-BE49-F238E27FC236}">
                  <a16:creationId xmlns:a16="http://schemas.microsoft.com/office/drawing/2014/main" id="{8BB2FC07-D8A1-4637-8213-1FF0D96085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>
              <a:duotone>
                <a:prstClr val="black"/>
                <a:schemeClr val="accent5">
                  <a:tint val="45000"/>
                  <a:satMod val="400000"/>
                </a:schemeClr>
              </a:duotone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140" r="30853" b="74964"/>
            <a:stretch/>
          </p:blipFill>
          <p:spPr>
            <a:xfrm>
              <a:off x="6230792" y="2846502"/>
              <a:ext cx="1751944" cy="1814016"/>
            </a:xfrm>
            <a:prstGeom prst="rect">
              <a:avLst/>
            </a:prstGeom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D594D9E-DB37-44CF-B0A6-9F2232626CE3}"/>
                </a:ext>
              </a:extLst>
            </p:cNvPr>
            <p:cNvSpPr txBox="1"/>
            <p:nvPr/>
          </p:nvSpPr>
          <p:spPr>
            <a:xfrm>
              <a:off x="6235413" y="4455813"/>
              <a:ext cx="146435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00" spc="300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glow rad="127000">
                      <a:srgbClr val="518EB7">
                        <a:alpha val="25000"/>
                      </a:srgbClr>
                    </a:glow>
                  </a:effectLst>
                  <a:latin typeface="Arial Narrow" panose="020B0606020202030204" pitchFamily="34" charset="0"/>
                </a:rPr>
                <a:t>Agent </a:t>
              </a:r>
              <a:r>
                <a:rPr lang="en-GB" sz="700" spc="300" dirty="0" err="1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glow rad="127000">
                      <a:srgbClr val="518EB7">
                        <a:alpha val="25000"/>
                      </a:srgbClr>
                    </a:glow>
                  </a:effectLst>
                  <a:latin typeface="Arial Narrow" panose="020B0606020202030204" pitchFamily="34" charset="0"/>
                </a:rPr>
                <a:t>J.I.N.G.L.E</a:t>
              </a:r>
              <a:endParaRPr lang="en-GB" sz="700" spc="3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27000">
                    <a:srgbClr val="518EB7">
                      <a:alpha val="25000"/>
                    </a:srgbClr>
                  </a:glow>
                </a:effectLst>
                <a:latin typeface="Arial Narrow" panose="020B0606020202030204" pitchFamily="34" charset="0"/>
              </a:endParaRPr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F5CED05-E79B-44D2-951D-2D6899787A6C}"/>
              </a:ext>
            </a:extLst>
          </p:cNvPr>
          <p:cNvCxnSpPr>
            <a:cxnSpLocks/>
          </p:cNvCxnSpPr>
          <p:nvPr/>
        </p:nvCxnSpPr>
        <p:spPr>
          <a:xfrm>
            <a:off x="4154698" y="1237811"/>
            <a:ext cx="0" cy="3619939"/>
          </a:xfrm>
          <a:prstGeom prst="line">
            <a:avLst/>
          </a:prstGeom>
          <a:solidFill>
            <a:schemeClr val="tx1"/>
          </a:solidFill>
          <a:ln>
            <a:solidFill>
              <a:schemeClr val="accent5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6" name="TextBox 64, chunk 1">
            <a:extLst>
              <a:ext uri="{FF2B5EF4-FFF2-40B4-BE49-F238E27FC236}">
                <a16:creationId xmlns:a16="http://schemas.microsoft.com/office/drawing/2014/main" id="{B85D7B9D-3E5E-4FFB-8A82-F1DCB124C991}"/>
              </a:ext>
            </a:extLst>
          </p:cNvPr>
          <p:cNvSpPr txBox="1"/>
          <p:nvPr/>
        </p:nvSpPr>
        <p:spPr>
          <a:xfrm>
            <a:off x="6315933" y="1479468"/>
            <a:ext cx="3558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spc="30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27000">
                    <a:srgbClr val="518EB7">
                      <a:alpha val="25000"/>
                    </a:srgbClr>
                  </a:glow>
                </a:effectLst>
                <a:latin typeface="Arial Narrow" panose="020B0606020202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600" b="0" i="0" u="none" strike="noStrike" kern="1200" cap="none" spc="300" normalizeH="0" baseline="0" noProof="0" dirty="0">
                <a:ln>
                  <a:noFill/>
                </a:ln>
                <a:solidFill>
                  <a:srgbClr val="70AD47">
                    <a:lumMod val="20000"/>
                    <a:lumOff val="80000"/>
                  </a:srgbClr>
                </a:solidFill>
                <a:effectLst>
                  <a:glow rad="127000">
                    <a:srgbClr val="518EB7">
                      <a:alpha val="25000"/>
                    </a:srgbClr>
                  </a:glo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Special Agent </a:t>
            </a:r>
            <a:r>
              <a:rPr kumimoji="0" lang="en-GB" sz="1600" b="1" i="0" u="none" strike="noStrike" kern="1200" cap="none" spc="300" normalizeH="0" baseline="0" noProof="0" dirty="0" err="1">
                <a:ln>
                  <a:noFill/>
                </a:ln>
                <a:solidFill>
                  <a:srgbClr val="70AD47">
                    <a:lumMod val="20000"/>
                    <a:lumOff val="80000"/>
                  </a:srgbClr>
                </a:solidFill>
                <a:effectLst>
                  <a:glow rad="127000">
                    <a:srgbClr val="518EB7">
                      <a:alpha val="25000"/>
                    </a:srgbClr>
                  </a:glo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K.R.I.N.G.L.E</a:t>
            </a:r>
            <a:endParaRPr kumimoji="0" lang="en-GB" sz="1600" b="1" i="0" u="none" strike="noStrike" kern="1200" cap="none" spc="300" normalizeH="0" baseline="0" noProof="0" dirty="0">
              <a:ln>
                <a:noFill/>
              </a:ln>
              <a:solidFill>
                <a:srgbClr val="70AD47">
                  <a:lumMod val="20000"/>
                  <a:lumOff val="80000"/>
                </a:srgbClr>
              </a:solidFill>
              <a:effectLst>
                <a:glow rad="127000">
                  <a:srgbClr val="518EB7">
                    <a:alpha val="25000"/>
                  </a:srgbClr>
                </a:glow>
              </a:effectLst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67" name="TextBox 64, chunk 2">
            <a:extLst>
              <a:ext uri="{FF2B5EF4-FFF2-40B4-BE49-F238E27FC236}">
                <a16:creationId xmlns:a16="http://schemas.microsoft.com/office/drawing/2014/main" id="{8B0856A1-008A-419A-8999-BFECC0F12144}"/>
              </a:ext>
            </a:extLst>
          </p:cNvPr>
          <p:cNvSpPr txBox="1"/>
          <p:nvPr/>
        </p:nvSpPr>
        <p:spPr>
          <a:xfrm>
            <a:off x="6315934" y="1971436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spc="30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27000">
                    <a:srgbClr val="518EB7">
                      <a:alpha val="25000"/>
                    </a:srgbClr>
                  </a:glow>
                </a:effectLst>
                <a:latin typeface="Arial Narrow" panose="020B0606020202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600" b="0" i="0" u="none" strike="noStrike" kern="1200" cap="none" spc="300" normalizeH="0" baseline="0" noProof="0" dirty="0">
                <a:ln>
                  <a:noFill/>
                </a:ln>
                <a:solidFill>
                  <a:srgbClr val="70AD47">
                    <a:lumMod val="20000"/>
                    <a:lumOff val="80000"/>
                  </a:srgbClr>
                </a:solidFill>
                <a:effectLst>
                  <a:glow rad="127000">
                    <a:srgbClr val="518EB7">
                      <a:alpha val="25000"/>
                    </a:srgbClr>
                  </a:glo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Your mission is to spread </a:t>
            </a:r>
          </a:p>
        </p:txBody>
      </p:sp>
      <p:sp>
        <p:nvSpPr>
          <p:cNvPr id="68" name="TextBox 64, chunk 3">
            <a:extLst>
              <a:ext uri="{FF2B5EF4-FFF2-40B4-BE49-F238E27FC236}">
                <a16:creationId xmlns:a16="http://schemas.microsoft.com/office/drawing/2014/main" id="{4ABD4512-C8DB-43CB-B9BF-4C841AC6D712}"/>
              </a:ext>
            </a:extLst>
          </p:cNvPr>
          <p:cNvSpPr txBox="1"/>
          <p:nvPr/>
        </p:nvSpPr>
        <p:spPr>
          <a:xfrm>
            <a:off x="6315934" y="2207976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spc="30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27000">
                    <a:srgbClr val="518EB7">
                      <a:alpha val="25000"/>
                    </a:srgbClr>
                  </a:glow>
                </a:effectLst>
                <a:latin typeface="Arial Narrow" panose="020B0606020202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600" b="0" i="0" u="none" strike="noStrike" kern="1200" cap="none" spc="300" normalizeH="0" baseline="0" noProof="0" dirty="0">
                <a:ln>
                  <a:noFill/>
                </a:ln>
                <a:solidFill>
                  <a:srgbClr val="70AD47">
                    <a:lumMod val="20000"/>
                    <a:lumOff val="80000"/>
                  </a:srgbClr>
                </a:solidFill>
                <a:effectLst>
                  <a:glow rad="127000">
                    <a:srgbClr val="518EB7">
                      <a:alpha val="25000"/>
                    </a:srgbClr>
                  </a:glo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festive cheer to </a:t>
            </a:r>
            <a:r>
              <a:rPr kumimoji="0" lang="en-GB" sz="1600" b="1" i="0" u="none" strike="noStrike" kern="1200" cap="none" spc="300" normalizeH="0" baseline="0" noProof="0" dirty="0">
                <a:ln>
                  <a:noFill/>
                </a:ln>
                <a:solidFill>
                  <a:srgbClr val="70AD47">
                    <a:lumMod val="20000"/>
                    <a:lumOff val="80000"/>
                  </a:srgbClr>
                </a:solidFill>
                <a:effectLst>
                  <a:glow rad="127000">
                    <a:srgbClr val="518EB7">
                      <a:alpha val="25000"/>
                    </a:srgbClr>
                  </a:glo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all</a:t>
            </a:r>
            <a:r>
              <a:rPr kumimoji="0" lang="en-GB" sz="1600" b="0" i="0" u="none" strike="noStrike" kern="1200" cap="none" spc="300" normalizeH="0" baseline="0" noProof="0" dirty="0">
                <a:ln>
                  <a:noFill/>
                </a:ln>
                <a:solidFill>
                  <a:srgbClr val="70AD47">
                    <a:lumMod val="20000"/>
                    <a:lumOff val="80000"/>
                  </a:srgbClr>
                </a:solidFill>
                <a:effectLst>
                  <a:glow rad="127000">
                    <a:srgbClr val="518EB7">
                      <a:alpha val="25000"/>
                    </a:srgbClr>
                  </a:glo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69" name="TextBox 64, chunk 4">
            <a:extLst>
              <a:ext uri="{FF2B5EF4-FFF2-40B4-BE49-F238E27FC236}">
                <a16:creationId xmlns:a16="http://schemas.microsoft.com/office/drawing/2014/main" id="{9CC0C9DA-E28E-464A-B96A-410DF2073BBE}"/>
              </a:ext>
            </a:extLst>
          </p:cNvPr>
          <p:cNvSpPr txBox="1"/>
          <p:nvPr/>
        </p:nvSpPr>
        <p:spPr>
          <a:xfrm>
            <a:off x="6315934" y="2678216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spc="30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27000">
                    <a:srgbClr val="518EB7">
                      <a:alpha val="25000"/>
                    </a:srgbClr>
                  </a:glow>
                </a:effectLst>
                <a:latin typeface="Arial Narrow" panose="020B0606020202030204" pitchFamily="34" charset="0"/>
              </a:defRPr>
            </a:lvl1pPr>
          </a:lstStyle>
          <a:p>
            <a:r>
              <a:rPr kumimoji="0" lang="en-GB" sz="1600" b="0" i="0" u="none" strike="noStrike" kern="1200" cap="none" spc="300" normalizeH="0" baseline="0" noProof="0" dirty="0">
                <a:ln>
                  <a:noFill/>
                </a:ln>
                <a:solidFill>
                  <a:srgbClr val="70AD47">
                    <a:lumMod val="20000"/>
                    <a:lumOff val="80000"/>
                  </a:srgbClr>
                </a:solidFill>
                <a:effectLst>
                  <a:glow rad="127000">
                    <a:srgbClr val="518EB7">
                      <a:alpha val="25000"/>
                    </a:srgbClr>
                  </a:glo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…no matter how grumpy.</a:t>
            </a:r>
            <a:endParaRPr lang="en-GB" dirty="0"/>
          </a:p>
        </p:txBody>
      </p:sp>
      <p:pic>
        <p:nvPicPr>
          <p:cNvPr id="6" name="Plane interior">
            <a:hlinkClick r:id="" action="ppaction://media"/>
            <a:extLst>
              <a:ext uri="{FF2B5EF4-FFF2-40B4-BE49-F238E27FC236}">
                <a16:creationId xmlns:a16="http://schemas.microsoft.com/office/drawing/2014/main" id="{F1F9A271-0815-4A3F-877F-599C847BA0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6932275" y="758825"/>
            <a:ext cx="609600" cy="609600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09E28F57-CBCF-4831-880B-B575DB427DEA}"/>
              </a:ext>
            </a:extLst>
          </p:cNvPr>
          <p:cNvSpPr/>
          <p:nvPr/>
        </p:nvSpPr>
        <p:spPr>
          <a:xfrm>
            <a:off x="1" y="0"/>
            <a:ext cx="12191999" cy="6939065"/>
          </a:xfrm>
          <a:prstGeom prst="rect">
            <a:avLst/>
          </a:prstGeom>
          <a:gradFill>
            <a:gsLst>
              <a:gs pos="39000">
                <a:srgbClr val="111425">
                  <a:lumMod val="95000"/>
                  <a:lumOff val="5000"/>
                </a:srgbClr>
              </a:gs>
              <a:gs pos="100000">
                <a:srgbClr val="111425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Test Loop 3e">
            <a:hlinkClick r:id="" action="ppaction://media"/>
            <a:extLst>
              <a:ext uri="{FF2B5EF4-FFF2-40B4-BE49-F238E27FC236}">
                <a16:creationId xmlns:a16="http://schemas.microsoft.com/office/drawing/2014/main" id="{84C301C2-02EB-4059-95F8-5B67FACF45E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fade out="1000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75613" y="8625544"/>
            <a:ext cx="609600" cy="609600"/>
          </a:xfrm>
          <a:prstGeom prst="rect">
            <a:avLst/>
          </a:prstGeom>
        </p:spPr>
      </p:pic>
      <p:pic>
        <p:nvPicPr>
          <p:cNvPr id="8" name="on">
            <a:hlinkClick r:id="" action="ppaction://media"/>
            <a:extLst>
              <a:ext uri="{FF2B5EF4-FFF2-40B4-BE49-F238E27FC236}">
                <a16:creationId xmlns:a16="http://schemas.microsoft.com/office/drawing/2014/main" id="{69064CD6-BD07-4A36-A885-705B2B3B589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4932025" y="10131425"/>
            <a:ext cx="609600" cy="609600"/>
          </a:xfrm>
          <a:prstGeom prst="rect">
            <a:avLst/>
          </a:prstGeom>
        </p:spPr>
      </p:pic>
      <p:pic>
        <p:nvPicPr>
          <p:cNvPr id="9" name="off">
            <a:hlinkClick r:id="" action="ppaction://media"/>
            <a:extLst>
              <a:ext uri="{FF2B5EF4-FFF2-40B4-BE49-F238E27FC236}">
                <a16:creationId xmlns:a16="http://schemas.microsoft.com/office/drawing/2014/main" id="{63F421D7-4F16-4532-BFBD-F71E81EDC86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5024100" y="10223500"/>
            <a:ext cx="609600" cy="609600"/>
          </a:xfrm>
          <a:prstGeom prst="rect">
            <a:avLst/>
          </a:prstGeom>
        </p:spPr>
      </p:pic>
      <p:pic>
        <p:nvPicPr>
          <p:cNvPr id="30" name="Breif">
            <a:hlinkClick r:id="" action="ppaction://media"/>
            <a:extLst>
              <a:ext uri="{FF2B5EF4-FFF2-40B4-BE49-F238E27FC236}">
                <a16:creationId xmlns:a16="http://schemas.microsoft.com/office/drawing/2014/main" id="{548D5401-85FF-4B3F-AC10-B1FEB58B6D0E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7024342" y="181802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31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1250">
        <p14:flythrough/>
        <p:sndAc>
          <p:stSnd>
            <p:snd r:embed="rId12" name="92736__robinhood76__01522-swoosh-1.wav"/>
          </p:stSnd>
        </p:sndAc>
      </p:transition>
    </mc:Choice>
    <mc:Fallback>
      <p:transition advTm="11250">
        <p:fade/>
        <p:sndAc>
          <p:stSnd>
            <p:snd r:embed="rId12" name="92736__robinhood76__01522-swoosh-1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5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">
                                      <p:cBhvr>
                                        <p:cTn id="11" dur="1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60000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44444E-6 L -0.07109 4.44444E-6 " pathEditMode="relative" rAng="0" ptsTypes="AA">
                                      <p:cBhvr>
                                        <p:cTn id="15" dur="1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55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91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488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43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58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73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9" presetClass="path" presetSubtype="0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animMotion origin="layout" path="M -0.23711 -0.14862 L 4.16667E-6 4.81481E-6 " pathEditMode="relative" rAng="0" ptsTypes="AA">
                                      <p:cBhvr>
                                        <p:cTn id="38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49" y="743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700000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10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10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5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10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8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10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1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45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23" presetClass="exit" presetSubtype="32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9" presetClass="path" presetSubtype="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Motion origin="layout" path="M 4.16667E-6 4.81481E-6 L -0.23711 -0.14862 " pathEditMode="relative" rAng="0" ptsTypes="AA">
                                      <p:cBhvr>
                                        <p:cTn id="6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62" y="-7431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22" presetClass="exit" presetSubtype="1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54545" numSld="999" showWhenStopped="0">
                <p:cTn id="6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66" grpId="0"/>
      <p:bldP spid="66" grpId="1"/>
      <p:bldP spid="67" grpId="0"/>
      <p:bldP spid="67" grpId="1"/>
      <p:bldP spid="68" grpId="0"/>
      <p:bldP spid="68" grpId="1"/>
      <p:bldP spid="69" grpId="0"/>
      <p:bldP spid="69" grpId="1"/>
      <p:bldP spid="52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clouds in the sky&#10;&#10;Description automatically generated">
            <a:extLst>
              <a:ext uri="{FF2B5EF4-FFF2-40B4-BE49-F238E27FC236}">
                <a16:creationId xmlns:a16="http://schemas.microsoft.com/office/drawing/2014/main" id="{10A813B2-E36F-4DB3-AF21-6F285E6DC0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16"/>
            <a:ext cx="13616413" cy="7657183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D8006242-EA25-4B64-8AB1-98E4E0B67847}"/>
              </a:ext>
            </a:extLst>
          </p:cNvPr>
          <p:cNvSpPr>
            <a:spLocks noEditPoints="1"/>
          </p:cNvSpPr>
          <p:nvPr/>
        </p:nvSpPr>
        <p:spPr bwMode="auto">
          <a:xfrm>
            <a:off x="4026805" y="3905707"/>
            <a:ext cx="214995" cy="329961"/>
          </a:xfrm>
          <a:custGeom>
            <a:avLst/>
            <a:gdLst>
              <a:gd name="T0" fmla="*/ 964 w 1060"/>
              <a:gd name="T1" fmla="*/ 116 h 1628"/>
              <a:gd name="T2" fmla="*/ 934 w 1060"/>
              <a:gd name="T3" fmla="*/ 116 h 1628"/>
              <a:gd name="T4" fmla="*/ 943 w 1060"/>
              <a:gd name="T5" fmla="*/ 140 h 1628"/>
              <a:gd name="T6" fmla="*/ 863 w 1060"/>
              <a:gd name="T7" fmla="*/ 195 h 1628"/>
              <a:gd name="T8" fmla="*/ 791 w 1060"/>
              <a:gd name="T9" fmla="*/ 279 h 1628"/>
              <a:gd name="T10" fmla="*/ 619 w 1060"/>
              <a:gd name="T11" fmla="*/ 359 h 1628"/>
              <a:gd name="T12" fmla="*/ 625 w 1060"/>
              <a:gd name="T13" fmla="*/ 243 h 1628"/>
              <a:gd name="T14" fmla="*/ 586 w 1060"/>
              <a:gd name="T15" fmla="*/ 179 h 1628"/>
              <a:gd name="T16" fmla="*/ 604 w 1060"/>
              <a:gd name="T17" fmla="*/ 183 h 1628"/>
              <a:gd name="T18" fmla="*/ 462 w 1060"/>
              <a:gd name="T19" fmla="*/ 263 h 1628"/>
              <a:gd name="T20" fmla="*/ 355 w 1060"/>
              <a:gd name="T21" fmla="*/ 305 h 1628"/>
              <a:gd name="T22" fmla="*/ 255 w 1060"/>
              <a:gd name="T23" fmla="*/ 304 h 1628"/>
              <a:gd name="T24" fmla="*/ 178 w 1060"/>
              <a:gd name="T25" fmla="*/ 169 h 1628"/>
              <a:gd name="T26" fmla="*/ 148 w 1060"/>
              <a:gd name="T27" fmla="*/ 109 h 1628"/>
              <a:gd name="T28" fmla="*/ 132 w 1060"/>
              <a:gd name="T29" fmla="*/ 98 h 1628"/>
              <a:gd name="T30" fmla="*/ 136 w 1060"/>
              <a:gd name="T31" fmla="*/ 57 h 1628"/>
              <a:gd name="T32" fmla="*/ 114 w 1060"/>
              <a:gd name="T33" fmla="*/ 48 h 1628"/>
              <a:gd name="T34" fmla="*/ 45 w 1060"/>
              <a:gd name="T35" fmla="*/ 95 h 1628"/>
              <a:gd name="T36" fmla="*/ 59 w 1060"/>
              <a:gd name="T37" fmla="*/ 147 h 1628"/>
              <a:gd name="T38" fmla="*/ 84 w 1060"/>
              <a:gd name="T39" fmla="*/ 216 h 1628"/>
              <a:gd name="T40" fmla="*/ 148 w 1060"/>
              <a:gd name="T41" fmla="*/ 361 h 1628"/>
              <a:gd name="T42" fmla="*/ 214 w 1060"/>
              <a:gd name="T43" fmla="*/ 432 h 1628"/>
              <a:gd name="T44" fmla="*/ 247 w 1060"/>
              <a:gd name="T45" fmla="*/ 484 h 1628"/>
              <a:gd name="T46" fmla="*/ 288 w 1060"/>
              <a:gd name="T47" fmla="*/ 609 h 1628"/>
              <a:gd name="T48" fmla="*/ 288 w 1060"/>
              <a:gd name="T49" fmla="*/ 760 h 1628"/>
              <a:gd name="T50" fmla="*/ 251 w 1060"/>
              <a:gd name="T51" fmla="*/ 948 h 1628"/>
              <a:gd name="T52" fmla="*/ 218 w 1060"/>
              <a:gd name="T53" fmla="*/ 1096 h 1628"/>
              <a:gd name="T54" fmla="*/ 185 w 1060"/>
              <a:gd name="T55" fmla="*/ 1144 h 1628"/>
              <a:gd name="T56" fmla="*/ 166 w 1060"/>
              <a:gd name="T57" fmla="*/ 1206 h 1628"/>
              <a:gd name="T58" fmla="*/ 72 w 1060"/>
              <a:gd name="T59" fmla="*/ 1394 h 1628"/>
              <a:gd name="T60" fmla="*/ 6 w 1060"/>
              <a:gd name="T61" fmla="*/ 1580 h 1628"/>
              <a:gd name="T62" fmla="*/ 107 w 1060"/>
              <a:gd name="T63" fmla="*/ 1567 h 1628"/>
              <a:gd name="T64" fmla="*/ 127 w 1060"/>
              <a:gd name="T65" fmla="*/ 1553 h 1628"/>
              <a:gd name="T66" fmla="*/ 143 w 1060"/>
              <a:gd name="T67" fmla="*/ 1477 h 1628"/>
              <a:gd name="T68" fmla="*/ 207 w 1060"/>
              <a:gd name="T69" fmla="*/ 1388 h 1628"/>
              <a:gd name="T70" fmla="*/ 444 w 1060"/>
              <a:gd name="T71" fmla="*/ 1166 h 1628"/>
              <a:gd name="T72" fmla="*/ 696 w 1060"/>
              <a:gd name="T73" fmla="*/ 1382 h 1628"/>
              <a:gd name="T74" fmla="*/ 771 w 1060"/>
              <a:gd name="T75" fmla="*/ 1496 h 1628"/>
              <a:gd name="T76" fmla="*/ 903 w 1060"/>
              <a:gd name="T77" fmla="*/ 1552 h 1628"/>
              <a:gd name="T78" fmla="*/ 811 w 1060"/>
              <a:gd name="T79" fmla="*/ 1367 h 1628"/>
              <a:gd name="T80" fmla="*/ 715 w 1060"/>
              <a:gd name="T81" fmla="*/ 1147 h 1628"/>
              <a:gd name="T82" fmla="*/ 668 w 1060"/>
              <a:gd name="T83" fmla="*/ 973 h 1628"/>
              <a:gd name="T84" fmla="*/ 629 w 1060"/>
              <a:gd name="T85" fmla="*/ 765 h 1628"/>
              <a:gd name="T86" fmla="*/ 702 w 1060"/>
              <a:gd name="T87" fmla="*/ 512 h 1628"/>
              <a:gd name="T88" fmla="*/ 777 w 1060"/>
              <a:gd name="T89" fmla="*/ 444 h 1628"/>
              <a:gd name="T90" fmla="*/ 968 w 1060"/>
              <a:gd name="T91" fmla="*/ 283 h 1628"/>
              <a:gd name="T92" fmla="*/ 1002 w 1060"/>
              <a:gd name="T93" fmla="*/ 206 h 1628"/>
              <a:gd name="T94" fmla="*/ 122 w 1060"/>
              <a:gd name="T95" fmla="*/ 63 h 1628"/>
              <a:gd name="T96" fmla="*/ 945 w 1060"/>
              <a:gd name="T97" fmla="*/ 121 h 1628"/>
              <a:gd name="T98" fmla="*/ 947 w 1060"/>
              <a:gd name="T99" fmla="*/ 118 h 1628"/>
              <a:gd name="T100" fmla="*/ 947 w 1060"/>
              <a:gd name="T101" fmla="*/ 118 h 1628"/>
              <a:gd name="T102" fmla="*/ 948 w 1060"/>
              <a:gd name="T103" fmla="*/ 118 h 1628"/>
              <a:gd name="T104" fmla="*/ 948 w 1060"/>
              <a:gd name="T105" fmla="*/ 118 h 1628"/>
              <a:gd name="T106" fmla="*/ 948 w 1060"/>
              <a:gd name="T107" fmla="*/ 118 h 1628"/>
              <a:gd name="T108" fmla="*/ 948 w 1060"/>
              <a:gd name="T109" fmla="*/ 118 h 1628"/>
              <a:gd name="T110" fmla="*/ 947 w 1060"/>
              <a:gd name="T111" fmla="*/ 128 h 16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060" h="1628">
                <a:moveTo>
                  <a:pt x="1030" y="98"/>
                </a:moveTo>
                <a:cubicBezTo>
                  <a:pt x="1014" y="84"/>
                  <a:pt x="999" y="84"/>
                  <a:pt x="980" y="99"/>
                </a:cubicBezTo>
                <a:cubicBezTo>
                  <a:pt x="973" y="104"/>
                  <a:pt x="969" y="110"/>
                  <a:pt x="964" y="116"/>
                </a:cubicBezTo>
                <a:cubicBezTo>
                  <a:pt x="963" y="115"/>
                  <a:pt x="962" y="113"/>
                  <a:pt x="961" y="112"/>
                </a:cubicBezTo>
                <a:cubicBezTo>
                  <a:pt x="957" y="109"/>
                  <a:pt x="953" y="105"/>
                  <a:pt x="947" y="106"/>
                </a:cubicBezTo>
                <a:cubicBezTo>
                  <a:pt x="941" y="106"/>
                  <a:pt x="936" y="111"/>
                  <a:pt x="934" y="116"/>
                </a:cubicBezTo>
                <a:cubicBezTo>
                  <a:pt x="932" y="119"/>
                  <a:pt x="932" y="123"/>
                  <a:pt x="932" y="126"/>
                </a:cubicBezTo>
                <a:cubicBezTo>
                  <a:pt x="933" y="129"/>
                  <a:pt x="934" y="131"/>
                  <a:pt x="936" y="133"/>
                </a:cubicBezTo>
                <a:cubicBezTo>
                  <a:pt x="938" y="136"/>
                  <a:pt x="940" y="138"/>
                  <a:pt x="943" y="140"/>
                </a:cubicBezTo>
                <a:cubicBezTo>
                  <a:pt x="935" y="149"/>
                  <a:pt x="928" y="158"/>
                  <a:pt x="916" y="164"/>
                </a:cubicBezTo>
                <a:cubicBezTo>
                  <a:pt x="912" y="156"/>
                  <a:pt x="888" y="157"/>
                  <a:pt x="881" y="161"/>
                </a:cubicBezTo>
                <a:cubicBezTo>
                  <a:pt x="870" y="167"/>
                  <a:pt x="867" y="183"/>
                  <a:pt x="863" y="195"/>
                </a:cubicBezTo>
                <a:cubicBezTo>
                  <a:pt x="861" y="201"/>
                  <a:pt x="858" y="208"/>
                  <a:pt x="860" y="215"/>
                </a:cubicBezTo>
                <a:cubicBezTo>
                  <a:pt x="856" y="218"/>
                  <a:pt x="853" y="222"/>
                  <a:pt x="850" y="225"/>
                </a:cubicBezTo>
                <a:cubicBezTo>
                  <a:pt x="831" y="244"/>
                  <a:pt x="811" y="262"/>
                  <a:pt x="791" y="279"/>
                </a:cubicBezTo>
                <a:cubicBezTo>
                  <a:pt x="754" y="312"/>
                  <a:pt x="715" y="344"/>
                  <a:pt x="677" y="376"/>
                </a:cubicBezTo>
                <a:cubicBezTo>
                  <a:pt x="671" y="370"/>
                  <a:pt x="668" y="363"/>
                  <a:pt x="664" y="363"/>
                </a:cubicBezTo>
                <a:cubicBezTo>
                  <a:pt x="649" y="360"/>
                  <a:pt x="634" y="359"/>
                  <a:pt x="619" y="359"/>
                </a:cubicBezTo>
                <a:cubicBezTo>
                  <a:pt x="601" y="359"/>
                  <a:pt x="592" y="351"/>
                  <a:pt x="593" y="334"/>
                </a:cubicBezTo>
                <a:cubicBezTo>
                  <a:pt x="601" y="328"/>
                  <a:pt x="607" y="320"/>
                  <a:pt x="612" y="312"/>
                </a:cubicBezTo>
                <a:cubicBezTo>
                  <a:pt x="624" y="291"/>
                  <a:pt x="627" y="267"/>
                  <a:pt x="625" y="243"/>
                </a:cubicBezTo>
                <a:cubicBezTo>
                  <a:pt x="623" y="222"/>
                  <a:pt x="616" y="201"/>
                  <a:pt x="609" y="181"/>
                </a:cubicBezTo>
                <a:cubicBezTo>
                  <a:pt x="610" y="180"/>
                  <a:pt x="611" y="179"/>
                  <a:pt x="612" y="177"/>
                </a:cubicBezTo>
                <a:cubicBezTo>
                  <a:pt x="626" y="156"/>
                  <a:pt x="568" y="158"/>
                  <a:pt x="586" y="179"/>
                </a:cubicBezTo>
                <a:cubicBezTo>
                  <a:pt x="589" y="183"/>
                  <a:pt x="593" y="184"/>
                  <a:pt x="598" y="184"/>
                </a:cubicBezTo>
                <a:cubicBezTo>
                  <a:pt x="598" y="184"/>
                  <a:pt x="599" y="183"/>
                  <a:pt x="600" y="183"/>
                </a:cubicBezTo>
                <a:cubicBezTo>
                  <a:pt x="602" y="183"/>
                  <a:pt x="603" y="183"/>
                  <a:pt x="604" y="183"/>
                </a:cubicBezTo>
                <a:cubicBezTo>
                  <a:pt x="595" y="208"/>
                  <a:pt x="573" y="229"/>
                  <a:pt x="546" y="238"/>
                </a:cubicBezTo>
                <a:cubicBezTo>
                  <a:pt x="531" y="243"/>
                  <a:pt x="514" y="243"/>
                  <a:pt x="497" y="247"/>
                </a:cubicBezTo>
                <a:cubicBezTo>
                  <a:pt x="484" y="249"/>
                  <a:pt x="471" y="254"/>
                  <a:pt x="462" y="263"/>
                </a:cubicBezTo>
                <a:cubicBezTo>
                  <a:pt x="449" y="270"/>
                  <a:pt x="437" y="280"/>
                  <a:pt x="429" y="293"/>
                </a:cubicBezTo>
                <a:cubicBezTo>
                  <a:pt x="418" y="312"/>
                  <a:pt x="405" y="314"/>
                  <a:pt x="387" y="300"/>
                </a:cubicBezTo>
                <a:cubicBezTo>
                  <a:pt x="374" y="288"/>
                  <a:pt x="365" y="290"/>
                  <a:pt x="355" y="305"/>
                </a:cubicBezTo>
                <a:cubicBezTo>
                  <a:pt x="349" y="315"/>
                  <a:pt x="340" y="325"/>
                  <a:pt x="329" y="331"/>
                </a:cubicBezTo>
                <a:cubicBezTo>
                  <a:pt x="319" y="337"/>
                  <a:pt x="306" y="339"/>
                  <a:pt x="296" y="343"/>
                </a:cubicBezTo>
                <a:cubicBezTo>
                  <a:pt x="283" y="330"/>
                  <a:pt x="269" y="317"/>
                  <a:pt x="255" y="304"/>
                </a:cubicBezTo>
                <a:cubicBezTo>
                  <a:pt x="248" y="296"/>
                  <a:pt x="240" y="288"/>
                  <a:pt x="235" y="279"/>
                </a:cubicBezTo>
                <a:cubicBezTo>
                  <a:pt x="219" y="250"/>
                  <a:pt x="206" y="220"/>
                  <a:pt x="189" y="191"/>
                </a:cubicBezTo>
                <a:cubicBezTo>
                  <a:pt x="184" y="184"/>
                  <a:pt x="181" y="177"/>
                  <a:pt x="178" y="169"/>
                </a:cubicBezTo>
                <a:cubicBezTo>
                  <a:pt x="183" y="165"/>
                  <a:pt x="183" y="162"/>
                  <a:pt x="180" y="153"/>
                </a:cubicBezTo>
                <a:cubicBezTo>
                  <a:pt x="174" y="140"/>
                  <a:pt x="167" y="106"/>
                  <a:pt x="150" y="104"/>
                </a:cubicBezTo>
                <a:cubicBezTo>
                  <a:pt x="148" y="109"/>
                  <a:pt x="148" y="109"/>
                  <a:pt x="148" y="109"/>
                </a:cubicBezTo>
                <a:cubicBezTo>
                  <a:pt x="145" y="109"/>
                  <a:pt x="142" y="109"/>
                  <a:pt x="139" y="110"/>
                </a:cubicBezTo>
                <a:cubicBezTo>
                  <a:pt x="138" y="109"/>
                  <a:pt x="137" y="109"/>
                  <a:pt x="137" y="109"/>
                </a:cubicBezTo>
                <a:cubicBezTo>
                  <a:pt x="134" y="107"/>
                  <a:pt x="133" y="102"/>
                  <a:pt x="132" y="98"/>
                </a:cubicBezTo>
                <a:cubicBezTo>
                  <a:pt x="129" y="91"/>
                  <a:pt x="127" y="83"/>
                  <a:pt x="124" y="76"/>
                </a:cubicBezTo>
                <a:cubicBezTo>
                  <a:pt x="127" y="74"/>
                  <a:pt x="130" y="73"/>
                  <a:pt x="132" y="70"/>
                </a:cubicBezTo>
                <a:cubicBezTo>
                  <a:pt x="135" y="67"/>
                  <a:pt x="137" y="62"/>
                  <a:pt x="136" y="57"/>
                </a:cubicBezTo>
                <a:cubicBezTo>
                  <a:pt x="135" y="54"/>
                  <a:pt x="134" y="52"/>
                  <a:pt x="132" y="50"/>
                </a:cubicBezTo>
                <a:cubicBezTo>
                  <a:pt x="130" y="48"/>
                  <a:pt x="128" y="47"/>
                  <a:pt x="125" y="46"/>
                </a:cubicBezTo>
                <a:cubicBezTo>
                  <a:pt x="121" y="45"/>
                  <a:pt x="117" y="46"/>
                  <a:pt x="114" y="48"/>
                </a:cubicBezTo>
                <a:cubicBezTo>
                  <a:pt x="111" y="39"/>
                  <a:pt x="107" y="29"/>
                  <a:pt x="104" y="19"/>
                </a:cubicBezTo>
                <a:cubicBezTo>
                  <a:pt x="99" y="6"/>
                  <a:pt x="91" y="0"/>
                  <a:pt x="76" y="6"/>
                </a:cubicBezTo>
                <a:cubicBezTo>
                  <a:pt x="38" y="22"/>
                  <a:pt x="26" y="58"/>
                  <a:pt x="45" y="95"/>
                </a:cubicBezTo>
                <a:cubicBezTo>
                  <a:pt x="52" y="108"/>
                  <a:pt x="58" y="122"/>
                  <a:pt x="62" y="137"/>
                </a:cubicBezTo>
                <a:cubicBezTo>
                  <a:pt x="63" y="139"/>
                  <a:pt x="63" y="141"/>
                  <a:pt x="64" y="143"/>
                </a:cubicBezTo>
                <a:cubicBezTo>
                  <a:pt x="62" y="144"/>
                  <a:pt x="61" y="146"/>
                  <a:pt x="59" y="147"/>
                </a:cubicBezTo>
                <a:cubicBezTo>
                  <a:pt x="44" y="163"/>
                  <a:pt x="50" y="183"/>
                  <a:pt x="57" y="202"/>
                </a:cubicBezTo>
                <a:cubicBezTo>
                  <a:pt x="62" y="215"/>
                  <a:pt x="65" y="217"/>
                  <a:pt x="80" y="217"/>
                </a:cubicBezTo>
                <a:cubicBezTo>
                  <a:pt x="82" y="217"/>
                  <a:pt x="83" y="216"/>
                  <a:pt x="84" y="216"/>
                </a:cubicBezTo>
                <a:cubicBezTo>
                  <a:pt x="87" y="227"/>
                  <a:pt x="90" y="237"/>
                  <a:pt x="94" y="247"/>
                </a:cubicBezTo>
                <a:cubicBezTo>
                  <a:pt x="107" y="279"/>
                  <a:pt x="124" y="310"/>
                  <a:pt x="143" y="340"/>
                </a:cubicBezTo>
                <a:cubicBezTo>
                  <a:pt x="145" y="347"/>
                  <a:pt x="146" y="354"/>
                  <a:pt x="148" y="361"/>
                </a:cubicBezTo>
                <a:cubicBezTo>
                  <a:pt x="152" y="379"/>
                  <a:pt x="167" y="390"/>
                  <a:pt x="182" y="399"/>
                </a:cubicBezTo>
                <a:cubicBezTo>
                  <a:pt x="185" y="401"/>
                  <a:pt x="188" y="403"/>
                  <a:pt x="190" y="404"/>
                </a:cubicBezTo>
                <a:cubicBezTo>
                  <a:pt x="198" y="414"/>
                  <a:pt x="206" y="423"/>
                  <a:pt x="214" y="432"/>
                </a:cubicBezTo>
                <a:cubicBezTo>
                  <a:pt x="215" y="434"/>
                  <a:pt x="215" y="436"/>
                  <a:pt x="216" y="438"/>
                </a:cubicBezTo>
                <a:cubicBezTo>
                  <a:pt x="218" y="446"/>
                  <a:pt x="221" y="455"/>
                  <a:pt x="226" y="461"/>
                </a:cubicBezTo>
                <a:cubicBezTo>
                  <a:pt x="232" y="470"/>
                  <a:pt x="240" y="477"/>
                  <a:pt x="247" y="484"/>
                </a:cubicBezTo>
                <a:cubicBezTo>
                  <a:pt x="256" y="493"/>
                  <a:pt x="264" y="502"/>
                  <a:pt x="272" y="511"/>
                </a:cubicBezTo>
                <a:cubicBezTo>
                  <a:pt x="281" y="528"/>
                  <a:pt x="287" y="546"/>
                  <a:pt x="290" y="567"/>
                </a:cubicBezTo>
                <a:cubicBezTo>
                  <a:pt x="290" y="581"/>
                  <a:pt x="290" y="595"/>
                  <a:pt x="288" y="609"/>
                </a:cubicBezTo>
                <a:cubicBezTo>
                  <a:pt x="287" y="622"/>
                  <a:pt x="284" y="637"/>
                  <a:pt x="285" y="650"/>
                </a:cubicBezTo>
                <a:cubicBezTo>
                  <a:pt x="287" y="666"/>
                  <a:pt x="291" y="682"/>
                  <a:pt x="292" y="698"/>
                </a:cubicBezTo>
                <a:cubicBezTo>
                  <a:pt x="294" y="718"/>
                  <a:pt x="284" y="738"/>
                  <a:pt x="288" y="760"/>
                </a:cubicBezTo>
                <a:cubicBezTo>
                  <a:pt x="289" y="768"/>
                  <a:pt x="292" y="775"/>
                  <a:pt x="296" y="781"/>
                </a:cubicBezTo>
                <a:cubicBezTo>
                  <a:pt x="291" y="802"/>
                  <a:pt x="288" y="822"/>
                  <a:pt x="276" y="842"/>
                </a:cubicBezTo>
                <a:cubicBezTo>
                  <a:pt x="256" y="873"/>
                  <a:pt x="242" y="908"/>
                  <a:pt x="251" y="948"/>
                </a:cubicBezTo>
                <a:cubicBezTo>
                  <a:pt x="253" y="960"/>
                  <a:pt x="242" y="975"/>
                  <a:pt x="257" y="986"/>
                </a:cubicBezTo>
                <a:cubicBezTo>
                  <a:pt x="258" y="987"/>
                  <a:pt x="257" y="991"/>
                  <a:pt x="256" y="993"/>
                </a:cubicBezTo>
                <a:cubicBezTo>
                  <a:pt x="244" y="1028"/>
                  <a:pt x="231" y="1062"/>
                  <a:pt x="218" y="1096"/>
                </a:cubicBezTo>
                <a:cubicBezTo>
                  <a:pt x="216" y="1100"/>
                  <a:pt x="215" y="1104"/>
                  <a:pt x="213" y="1108"/>
                </a:cubicBezTo>
                <a:cubicBezTo>
                  <a:pt x="212" y="1108"/>
                  <a:pt x="212" y="1109"/>
                  <a:pt x="212" y="1110"/>
                </a:cubicBezTo>
                <a:cubicBezTo>
                  <a:pt x="203" y="1122"/>
                  <a:pt x="193" y="1132"/>
                  <a:pt x="185" y="1144"/>
                </a:cubicBezTo>
                <a:cubicBezTo>
                  <a:pt x="177" y="1154"/>
                  <a:pt x="172" y="1164"/>
                  <a:pt x="175" y="1177"/>
                </a:cubicBezTo>
                <a:cubicBezTo>
                  <a:pt x="176" y="1180"/>
                  <a:pt x="177" y="1183"/>
                  <a:pt x="177" y="1187"/>
                </a:cubicBezTo>
                <a:cubicBezTo>
                  <a:pt x="174" y="1194"/>
                  <a:pt x="170" y="1200"/>
                  <a:pt x="166" y="1206"/>
                </a:cubicBezTo>
                <a:cubicBezTo>
                  <a:pt x="146" y="1232"/>
                  <a:pt x="122" y="1254"/>
                  <a:pt x="99" y="1278"/>
                </a:cubicBezTo>
                <a:cubicBezTo>
                  <a:pt x="88" y="1290"/>
                  <a:pt x="81" y="1304"/>
                  <a:pt x="85" y="1321"/>
                </a:cubicBezTo>
                <a:cubicBezTo>
                  <a:pt x="91" y="1348"/>
                  <a:pt x="85" y="1371"/>
                  <a:pt x="72" y="1394"/>
                </a:cubicBezTo>
                <a:cubicBezTo>
                  <a:pt x="68" y="1400"/>
                  <a:pt x="65" y="1408"/>
                  <a:pt x="65" y="1415"/>
                </a:cubicBezTo>
                <a:cubicBezTo>
                  <a:pt x="62" y="1454"/>
                  <a:pt x="44" y="1487"/>
                  <a:pt x="26" y="1520"/>
                </a:cubicBezTo>
                <a:cubicBezTo>
                  <a:pt x="17" y="1539"/>
                  <a:pt x="9" y="1560"/>
                  <a:pt x="6" y="1580"/>
                </a:cubicBezTo>
                <a:cubicBezTo>
                  <a:pt x="0" y="1609"/>
                  <a:pt x="19" y="1628"/>
                  <a:pt x="48" y="1626"/>
                </a:cubicBezTo>
                <a:cubicBezTo>
                  <a:pt x="70" y="1625"/>
                  <a:pt x="90" y="1614"/>
                  <a:pt x="97" y="1593"/>
                </a:cubicBezTo>
                <a:cubicBezTo>
                  <a:pt x="100" y="1584"/>
                  <a:pt x="103" y="1575"/>
                  <a:pt x="107" y="1567"/>
                </a:cubicBezTo>
                <a:cubicBezTo>
                  <a:pt x="109" y="1565"/>
                  <a:pt x="113" y="1564"/>
                  <a:pt x="116" y="1563"/>
                </a:cubicBezTo>
                <a:cubicBezTo>
                  <a:pt x="116" y="1563"/>
                  <a:pt x="116" y="1563"/>
                  <a:pt x="116" y="1563"/>
                </a:cubicBezTo>
                <a:cubicBezTo>
                  <a:pt x="120" y="1560"/>
                  <a:pt x="124" y="1557"/>
                  <a:pt x="127" y="1553"/>
                </a:cubicBezTo>
                <a:cubicBezTo>
                  <a:pt x="130" y="1547"/>
                  <a:pt x="130" y="1540"/>
                  <a:pt x="130" y="1533"/>
                </a:cubicBezTo>
                <a:cubicBezTo>
                  <a:pt x="129" y="1526"/>
                  <a:pt x="127" y="1520"/>
                  <a:pt x="126" y="1513"/>
                </a:cubicBezTo>
                <a:cubicBezTo>
                  <a:pt x="131" y="1501"/>
                  <a:pt x="137" y="1489"/>
                  <a:pt x="143" y="1477"/>
                </a:cubicBezTo>
                <a:cubicBezTo>
                  <a:pt x="148" y="1469"/>
                  <a:pt x="151" y="1461"/>
                  <a:pt x="156" y="1453"/>
                </a:cubicBezTo>
                <a:cubicBezTo>
                  <a:pt x="166" y="1437"/>
                  <a:pt x="175" y="1421"/>
                  <a:pt x="186" y="1406"/>
                </a:cubicBezTo>
                <a:cubicBezTo>
                  <a:pt x="191" y="1398"/>
                  <a:pt x="199" y="1389"/>
                  <a:pt x="207" y="1388"/>
                </a:cubicBezTo>
                <a:cubicBezTo>
                  <a:pt x="243" y="1386"/>
                  <a:pt x="268" y="1366"/>
                  <a:pt x="287" y="1339"/>
                </a:cubicBezTo>
                <a:cubicBezTo>
                  <a:pt x="299" y="1321"/>
                  <a:pt x="305" y="1299"/>
                  <a:pt x="319" y="1284"/>
                </a:cubicBezTo>
                <a:cubicBezTo>
                  <a:pt x="359" y="1243"/>
                  <a:pt x="402" y="1204"/>
                  <a:pt x="444" y="1166"/>
                </a:cubicBezTo>
                <a:cubicBezTo>
                  <a:pt x="461" y="1151"/>
                  <a:pt x="479" y="1152"/>
                  <a:pt x="495" y="1169"/>
                </a:cubicBezTo>
                <a:cubicBezTo>
                  <a:pt x="523" y="1199"/>
                  <a:pt x="554" y="1228"/>
                  <a:pt x="572" y="1267"/>
                </a:cubicBezTo>
                <a:cubicBezTo>
                  <a:pt x="598" y="1321"/>
                  <a:pt x="633" y="1367"/>
                  <a:pt x="696" y="1382"/>
                </a:cubicBezTo>
                <a:cubicBezTo>
                  <a:pt x="701" y="1383"/>
                  <a:pt x="707" y="1387"/>
                  <a:pt x="709" y="1390"/>
                </a:cubicBezTo>
                <a:cubicBezTo>
                  <a:pt x="723" y="1413"/>
                  <a:pt x="735" y="1436"/>
                  <a:pt x="747" y="1458"/>
                </a:cubicBezTo>
                <a:cubicBezTo>
                  <a:pt x="755" y="1471"/>
                  <a:pt x="763" y="1483"/>
                  <a:pt x="771" y="1496"/>
                </a:cubicBezTo>
                <a:cubicBezTo>
                  <a:pt x="778" y="1508"/>
                  <a:pt x="789" y="1520"/>
                  <a:pt x="793" y="1533"/>
                </a:cubicBezTo>
                <a:cubicBezTo>
                  <a:pt x="804" y="1569"/>
                  <a:pt x="832" y="1598"/>
                  <a:pt x="862" y="1599"/>
                </a:cubicBezTo>
                <a:cubicBezTo>
                  <a:pt x="891" y="1600"/>
                  <a:pt x="911" y="1579"/>
                  <a:pt x="903" y="1552"/>
                </a:cubicBezTo>
                <a:cubicBezTo>
                  <a:pt x="898" y="1533"/>
                  <a:pt x="887" y="1515"/>
                  <a:pt x="878" y="1498"/>
                </a:cubicBezTo>
                <a:cubicBezTo>
                  <a:pt x="862" y="1471"/>
                  <a:pt x="844" y="1445"/>
                  <a:pt x="830" y="1418"/>
                </a:cubicBezTo>
                <a:cubicBezTo>
                  <a:pt x="821" y="1402"/>
                  <a:pt x="815" y="1384"/>
                  <a:pt x="811" y="1367"/>
                </a:cubicBezTo>
                <a:cubicBezTo>
                  <a:pt x="808" y="1352"/>
                  <a:pt x="807" y="1334"/>
                  <a:pt x="812" y="1319"/>
                </a:cubicBezTo>
                <a:cubicBezTo>
                  <a:pt x="817" y="1301"/>
                  <a:pt x="814" y="1288"/>
                  <a:pt x="802" y="1274"/>
                </a:cubicBezTo>
                <a:cubicBezTo>
                  <a:pt x="766" y="1236"/>
                  <a:pt x="733" y="1197"/>
                  <a:pt x="715" y="1147"/>
                </a:cubicBezTo>
                <a:cubicBezTo>
                  <a:pt x="704" y="1118"/>
                  <a:pt x="683" y="1094"/>
                  <a:pt x="678" y="1062"/>
                </a:cubicBezTo>
                <a:cubicBezTo>
                  <a:pt x="675" y="1042"/>
                  <a:pt x="668" y="1023"/>
                  <a:pt x="659" y="1006"/>
                </a:cubicBezTo>
                <a:cubicBezTo>
                  <a:pt x="650" y="989"/>
                  <a:pt x="648" y="982"/>
                  <a:pt x="668" y="973"/>
                </a:cubicBezTo>
                <a:cubicBezTo>
                  <a:pt x="682" y="967"/>
                  <a:pt x="703" y="951"/>
                  <a:pt x="702" y="942"/>
                </a:cubicBezTo>
                <a:cubicBezTo>
                  <a:pt x="699" y="908"/>
                  <a:pt x="692" y="873"/>
                  <a:pt x="679" y="841"/>
                </a:cubicBezTo>
                <a:cubicBezTo>
                  <a:pt x="667" y="814"/>
                  <a:pt x="645" y="791"/>
                  <a:pt x="629" y="765"/>
                </a:cubicBezTo>
                <a:cubicBezTo>
                  <a:pt x="623" y="755"/>
                  <a:pt x="619" y="740"/>
                  <a:pt x="622" y="730"/>
                </a:cubicBezTo>
                <a:cubicBezTo>
                  <a:pt x="634" y="679"/>
                  <a:pt x="647" y="629"/>
                  <a:pt x="663" y="580"/>
                </a:cubicBezTo>
                <a:cubicBezTo>
                  <a:pt x="671" y="555"/>
                  <a:pt x="682" y="531"/>
                  <a:pt x="702" y="512"/>
                </a:cubicBezTo>
                <a:cubicBezTo>
                  <a:pt x="712" y="508"/>
                  <a:pt x="723" y="503"/>
                  <a:pt x="734" y="498"/>
                </a:cubicBezTo>
                <a:cubicBezTo>
                  <a:pt x="746" y="491"/>
                  <a:pt x="760" y="483"/>
                  <a:pt x="768" y="472"/>
                </a:cubicBezTo>
                <a:cubicBezTo>
                  <a:pt x="774" y="463"/>
                  <a:pt x="776" y="454"/>
                  <a:pt x="777" y="444"/>
                </a:cubicBezTo>
                <a:cubicBezTo>
                  <a:pt x="797" y="418"/>
                  <a:pt x="824" y="399"/>
                  <a:pt x="848" y="377"/>
                </a:cubicBezTo>
                <a:cubicBezTo>
                  <a:pt x="880" y="347"/>
                  <a:pt x="913" y="319"/>
                  <a:pt x="946" y="290"/>
                </a:cubicBezTo>
                <a:cubicBezTo>
                  <a:pt x="953" y="291"/>
                  <a:pt x="960" y="290"/>
                  <a:pt x="968" y="283"/>
                </a:cubicBezTo>
                <a:cubicBezTo>
                  <a:pt x="973" y="278"/>
                  <a:pt x="977" y="266"/>
                  <a:pt x="978" y="255"/>
                </a:cubicBezTo>
                <a:cubicBezTo>
                  <a:pt x="981" y="250"/>
                  <a:pt x="983" y="245"/>
                  <a:pt x="983" y="240"/>
                </a:cubicBezTo>
                <a:cubicBezTo>
                  <a:pt x="982" y="223"/>
                  <a:pt x="992" y="216"/>
                  <a:pt x="1002" y="206"/>
                </a:cubicBezTo>
                <a:cubicBezTo>
                  <a:pt x="1019" y="191"/>
                  <a:pt x="1036" y="176"/>
                  <a:pt x="1048" y="158"/>
                </a:cubicBezTo>
                <a:cubicBezTo>
                  <a:pt x="1060" y="142"/>
                  <a:pt x="1049" y="113"/>
                  <a:pt x="1030" y="98"/>
                </a:cubicBezTo>
                <a:close/>
                <a:moveTo>
                  <a:pt x="122" y="63"/>
                </a:moveTo>
                <a:cubicBezTo>
                  <a:pt x="121" y="63"/>
                  <a:pt x="121" y="64"/>
                  <a:pt x="122" y="63"/>
                </a:cubicBezTo>
                <a:close/>
                <a:moveTo>
                  <a:pt x="944" y="121"/>
                </a:moveTo>
                <a:cubicBezTo>
                  <a:pt x="944" y="121"/>
                  <a:pt x="944" y="121"/>
                  <a:pt x="945" y="121"/>
                </a:cubicBezTo>
                <a:cubicBezTo>
                  <a:pt x="945" y="121"/>
                  <a:pt x="945" y="121"/>
                  <a:pt x="944" y="122"/>
                </a:cubicBezTo>
                <a:cubicBezTo>
                  <a:pt x="944" y="122"/>
                  <a:pt x="944" y="122"/>
                  <a:pt x="944" y="121"/>
                </a:cubicBezTo>
                <a:close/>
                <a:moveTo>
                  <a:pt x="947" y="118"/>
                </a:moveTo>
                <a:cubicBezTo>
                  <a:pt x="947" y="118"/>
                  <a:pt x="947" y="118"/>
                  <a:pt x="947" y="118"/>
                </a:cubicBezTo>
                <a:cubicBezTo>
                  <a:pt x="947" y="118"/>
                  <a:pt x="947" y="118"/>
                  <a:pt x="947" y="118"/>
                </a:cubicBezTo>
                <a:cubicBezTo>
                  <a:pt x="947" y="118"/>
                  <a:pt x="947" y="118"/>
                  <a:pt x="947" y="118"/>
                </a:cubicBezTo>
                <a:close/>
                <a:moveTo>
                  <a:pt x="948" y="118"/>
                </a:moveTo>
                <a:cubicBezTo>
                  <a:pt x="948" y="118"/>
                  <a:pt x="948" y="118"/>
                  <a:pt x="948" y="118"/>
                </a:cubicBezTo>
                <a:cubicBezTo>
                  <a:pt x="948" y="118"/>
                  <a:pt x="948" y="118"/>
                  <a:pt x="948" y="118"/>
                </a:cubicBezTo>
                <a:cubicBezTo>
                  <a:pt x="948" y="118"/>
                  <a:pt x="948" y="118"/>
                  <a:pt x="948" y="118"/>
                </a:cubicBezTo>
                <a:close/>
                <a:moveTo>
                  <a:pt x="949" y="118"/>
                </a:moveTo>
                <a:cubicBezTo>
                  <a:pt x="949" y="118"/>
                  <a:pt x="948" y="118"/>
                  <a:pt x="948" y="118"/>
                </a:cubicBezTo>
                <a:cubicBezTo>
                  <a:pt x="948" y="118"/>
                  <a:pt x="948" y="118"/>
                  <a:pt x="948" y="118"/>
                </a:cubicBezTo>
                <a:cubicBezTo>
                  <a:pt x="948" y="118"/>
                  <a:pt x="949" y="118"/>
                  <a:pt x="949" y="118"/>
                </a:cubicBezTo>
                <a:close/>
                <a:moveTo>
                  <a:pt x="948" y="118"/>
                </a:moveTo>
                <a:cubicBezTo>
                  <a:pt x="948" y="118"/>
                  <a:pt x="948" y="118"/>
                  <a:pt x="948" y="118"/>
                </a:cubicBezTo>
                <a:cubicBezTo>
                  <a:pt x="948" y="118"/>
                  <a:pt x="948" y="118"/>
                  <a:pt x="948" y="118"/>
                </a:cubicBezTo>
                <a:cubicBezTo>
                  <a:pt x="948" y="118"/>
                  <a:pt x="948" y="118"/>
                  <a:pt x="948" y="118"/>
                </a:cubicBezTo>
                <a:close/>
                <a:moveTo>
                  <a:pt x="947" y="128"/>
                </a:moveTo>
                <a:cubicBezTo>
                  <a:pt x="947" y="128"/>
                  <a:pt x="947" y="128"/>
                  <a:pt x="947" y="128"/>
                </a:cubicBezTo>
                <a:cubicBezTo>
                  <a:pt x="947" y="128"/>
                  <a:pt x="947" y="128"/>
                  <a:pt x="947" y="128"/>
                </a:cubicBezTo>
                <a:cubicBezTo>
                  <a:pt x="947" y="128"/>
                  <a:pt x="947" y="128"/>
                  <a:pt x="947" y="128"/>
                </a:cubicBezTo>
                <a:cubicBezTo>
                  <a:pt x="946" y="128"/>
                  <a:pt x="946" y="128"/>
                  <a:pt x="947" y="1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3516E4-491A-4B55-9186-0084702D9C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2857" y="2195198"/>
            <a:ext cx="8257155" cy="2700392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50DC5FB-BB94-4673-B491-9F59A009D95E}"/>
              </a:ext>
            </a:extLst>
          </p:cNvPr>
          <p:cNvGrpSpPr/>
          <p:nvPr/>
        </p:nvGrpSpPr>
        <p:grpSpPr>
          <a:xfrm>
            <a:off x="1409700" y="2189843"/>
            <a:ext cx="8682832" cy="2717800"/>
            <a:chOff x="1130300" y="2374900"/>
            <a:chExt cx="8682832" cy="27178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3629154-F449-4EBC-BB4F-1C9D411D9B52}"/>
                </a:ext>
              </a:extLst>
            </p:cNvPr>
            <p:cNvSpPr/>
            <p:nvPr/>
          </p:nvSpPr>
          <p:spPr>
            <a:xfrm>
              <a:off x="1130300" y="2374900"/>
              <a:ext cx="8280400" cy="27178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C05056B9-C15E-40C2-AB28-40DE696E56FC}"/>
                </a:ext>
              </a:extLst>
            </p:cNvPr>
            <p:cNvSpPr/>
            <p:nvPr/>
          </p:nvSpPr>
          <p:spPr>
            <a:xfrm>
              <a:off x="8824208" y="2788471"/>
              <a:ext cx="988924" cy="988924"/>
            </a:xfrm>
            <a:prstGeom prst="ellipse">
              <a:avLst/>
            </a:prstGeom>
            <a:gradFill flip="none" rotWithShape="1">
              <a:gsLst>
                <a:gs pos="885">
                  <a:srgbClr val="FF0000">
                    <a:lumMod val="40000"/>
                    <a:lumOff val="60000"/>
                  </a:srgbClr>
                </a:gs>
                <a:gs pos="8850">
                  <a:srgbClr val="FF0000">
                    <a:lumMod val="40000"/>
                    <a:lumOff val="60000"/>
                    <a:alpha val="59000"/>
                  </a:srgbClr>
                </a:gs>
                <a:gs pos="67230">
                  <a:srgbClr val="6B2130">
                    <a:alpha val="0"/>
                  </a:srgbClr>
                </a:gs>
                <a:gs pos="26000">
                  <a:srgbClr val="FF0000">
                    <a:alpha val="29000"/>
                  </a:srgbClr>
                </a:gs>
                <a:gs pos="88000">
                  <a:srgbClr val="203148"/>
                </a:gs>
                <a:gs pos="100000">
                  <a:srgbClr val="111425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0BF26059-9D0D-489C-8598-04EF4F8CB70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111425">
                  <a:lumMod val="0"/>
                </a:srgbClr>
              </a:gs>
              <a:gs pos="47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E174412-8B79-4B9D-B218-879321AA28B1}"/>
              </a:ext>
            </a:extLst>
          </p:cNvPr>
          <p:cNvGrpSpPr/>
          <p:nvPr/>
        </p:nvGrpSpPr>
        <p:grpSpPr>
          <a:xfrm>
            <a:off x="1413856" y="2078544"/>
            <a:ext cx="8267243" cy="2952750"/>
            <a:chOff x="1143457" y="2266950"/>
            <a:chExt cx="8267243" cy="295275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E324441-CE54-41F4-8D60-D7F173644C3B}"/>
                </a:ext>
              </a:extLst>
            </p:cNvPr>
            <p:cNvSpPr/>
            <p:nvPr/>
          </p:nvSpPr>
          <p:spPr>
            <a:xfrm>
              <a:off x="8253413" y="2997994"/>
              <a:ext cx="1147321" cy="1235869"/>
            </a:xfrm>
            <a:custGeom>
              <a:avLst/>
              <a:gdLst>
                <a:gd name="connsiteX0" fmla="*/ 88106 w 1145381"/>
                <a:gd name="connsiteY0" fmla="*/ 0 h 1235869"/>
                <a:gd name="connsiteX1" fmla="*/ 542925 w 1145381"/>
                <a:gd name="connsiteY1" fmla="*/ 0 h 1235869"/>
                <a:gd name="connsiteX2" fmla="*/ 828675 w 1145381"/>
                <a:gd name="connsiteY2" fmla="*/ 90487 h 1235869"/>
                <a:gd name="connsiteX3" fmla="*/ 935831 w 1145381"/>
                <a:gd name="connsiteY3" fmla="*/ 204787 h 1235869"/>
                <a:gd name="connsiteX4" fmla="*/ 1145381 w 1145381"/>
                <a:gd name="connsiteY4" fmla="*/ 397669 h 1235869"/>
                <a:gd name="connsiteX5" fmla="*/ 976312 w 1145381"/>
                <a:gd name="connsiteY5" fmla="*/ 747712 h 1235869"/>
                <a:gd name="connsiteX6" fmla="*/ 673893 w 1145381"/>
                <a:gd name="connsiteY6" fmla="*/ 973931 h 1235869"/>
                <a:gd name="connsiteX7" fmla="*/ 259556 w 1145381"/>
                <a:gd name="connsiteY7" fmla="*/ 1171575 h 1235869"/>
                <a:gd name="connsiteX8" fmla="*/ 0 w 1145381"/>
                <a:gd name="connsiteY8" fmla="*/ 1235869 h 1235869"/>
                <a:gd name="connsiteX9" fmla="*/ 88106 w 1145381"/>
                <a:gd name="connsiteY9" fmla="*/ 0 h 1235869"/>
                <a:gd name="connsiteX0" fmla="*/ 88106 w 1145381"/>
                <a:gd name="connsiteY0" fmla="*/ 0 h 1235869"/>
                <a:gd name="connsiteX1" fmla="*/ 542925 w 1145381"/>
                <a:gd name="connsiteY1" fmla="*/ 0 h 1235869"/>
                <a:gd name="connsiteX2" fmla="*/ 828675 w 1145381"/>
                <a:gd name="connsiteY2" fmla="*/ 90487 h 1235869"/>
                <a:gd name="connsiteX3" fmla="*/ 935831 w 1145381"/>
                <a:gd name="connsiteY3" fmla="*/ 204787 h 1235869"/>
                <a:gd name="connsiteX4" fmla="*/ 1145381 w 1145381"/>
                <a:gd name="connsiteY4" fmla="*/ 397669 h 1235869"/>
                <a:gd name="connsiteX5" fmla="*/ 976312 w 1145381"/>
                <a:gd name="connsiteY5" fmla="*/ 747712 h 1235869"/>
                <a:gd name="connsiteX6" fmla="*/ 673893 w 1145381"/>
                <a:gd name="connsiteY6" fmla="*/ 973931 h 1235869"/>
                <a:gd name="connsiteX7" fmla="*/ 259556 w 1145381"/>
                <a:gd name="connsiteY7" fmla="*/ 1171575 h 1235869"/>
                <a:gd name="connsiteX8" fmla="*/ 0 w 1145381"/>
                <a:gd name="connsiteY8" fmla="*/ 1235869 h 1235869"/>
                <a:gd name="connsiteX9" fmla="*/ 88106 w 1145381"/>
                <a:gd name="connsiteY9" fmla="*/ 0 h 1235869"/>
                <a:gd name="connsiteX0" fmla="*/ 88106 w 1145381"/>
                <a:gd name="connsiteY0" fmla="*/ 0 h 1235869"/>
                <a:gd name="connsiteX1" fmla="*/ 542925 w 1145381"/>
                <a:gd name="connsiteY1" fmla="*/ 0 h 1235869"/>
                <a:gd name="connsiteX2" fmla="*/ 828675 w 1145381"/>
                <a:gd name="connsiteY2" fmla="*/ 90487 h 1235869"/>
                <a:gd name="connsiteX3" fmla="*/ 935831 w 1145381"/>
                <a:gd name="connsiteY3" fmla="*/ 204787 h 1235869"/>
                <a:gd name="connsiteX4" fmla="*/ 1145381 w 1145381"/>
                <a:gd name="connsiteY4" fmla="*/ 397669 h 1235869"/>
                <a:gd name="connsiteX5" fmla="*/ 976312 w 1145381"/>
                <a:gd name="connsiteY5" fmla="*/ 747712 h 1235869"/>
                <a:gd name="connsiteX6" fmla="*/ 673893 w 1145381"/>
                <a:gd name="connsiteY6" fmla="*/ 973931 h 1235869"/>
                <a:gd name="connsiteX7" fmla="*/ 259556 w 1145381"/>
                <a:gd name="connsiteY7" fmla="*/ 1171575 h 1235869"/>
                <a:gd name="connsiteX8" fmla="*/ 0 w 1145381"/>
                <a:gd name="connsiteY8" fmla="*/ 1235869 h 1235869"/>
                <a:gd name="connsiteX9" fmla="*/ 88106 w 1145381"/>
                <a:gd name="connsiteY9" fmla="*/ 0 h 1235869"/>
                <a:gd name="connsiteX0" fmla="*/ 88106 w 1145381"/>
                <a:gd name="connsiteY0" fmla="*/ 0 h 1235869"/>
                <a:gd name="connsiteX1" fmla="*/ 542925 w 1145381"/>
                <a:gd name="connsiteY1" fmla="*/ 0 h 1235869"/>
                <a:gd name="connsiteX2" fmla="*/ 828675 w 1145381"/>
                <a:gd name="connsiteY2" fmla="*/ 90487 h 1235869"/>
                <a:gd name="connsiteX3" fmla="*/ 935831 w 1145381"/>
                <a:gd name="connsiteY3" fmla="*/ 204787 h 1235869"/>
                <a:gd name="connsiteX4" fmla="*/ 1145381 w 1145381"/>
                <a:gd name="connsiteY4" fmla="*/ 397669 h 1235869"/>
                <a:gd name="connsiteX5" fmla="*/ 976312 w 1145381"/>
                <a:gd name="connsiteY5" fmla="*/ 747712 h 1235869"/>
                <a:gd name="connsiteX6" fmla="*/ 673893 w 1145381"/>
                <a:gd name="connsiteY6" fmla="*/ 973931 h 1235869"/>
                <a:gd name="connsiteX7" fmla="*/ 259556 w 1145381"/>
                <a:gd name="connsiteY7" fmla="*/ 1171575 h 1235869"/>
                <a:gd name="connsiteX8" fmla="*/ 0 w 1145381"/>
                <a:gd name="connsiteY8" fmla="*/ 1235869 h 1235869"/>
                <a:gd name="connsiteX9" fmla="*/ 88106 w 1145381"/>
                <a:gd name="connsiteY9" fmla="*/ 0 h 1235869"/>
                <a:gd name="connsiteX0" fmla="*/ 88106 w 1145381"/>
                <a:gd name="connsiteY0" fmla="*/ 0 h 1235869"/>
                <a:gd name="connsiteX1" fmla="*/ 542925 w 1145381"/>
                <a:gd name="connsiteY1" fmla="*/ 0 h 1235869"/>
                <a:gd name="connsiteX2" fmla="*/ 828675 w 1145381"/>
                <a:gd name="connsiteY2" fmla="*/ 90487 h 1235869"/>
                <a:gd name="connsiteX3" fmla="*/ 959643 w 1145381"/>
                <a:gd name="connsiteY3" fmla="*/ 207169 h 1235869"/>
                <a:gd name="connsiteX4" fmla="*/ 1145381 w 1145381"/>
                <a:gd name="connsiteY4" fmla="*/ 397669 h 1235869"/>
                <a:gd name="connsiteX5" fmla="*/ 976312 w 1145381"/>
                <a:gd name="connsiteY5" fmla="*/ 747712 h 1235869"/>
                <a:gd name="connsiteX6" fmla="*/ 673893 w 1145381"/>
                <a:gd name="connsiteY6" fmla="*/ 973931 h 1235869"/>
                <a:gd name="connsiteX7" fmla="*/ 259556 w 1145381"/>
                <a:gd name="connsiteY7" fmla="*/ 1171575 h 1235869"/>
                <a:gd name="connsiteX8" fmla="*/ 0 w 1145381"/>
                <a:gd name="connsiteY8" fmla="*/ 1235869 h 1235869"/>
                <a:gd name="connsiteX9" fmla="*/ 88106 w 1145381"/>
                <a:gd name="connsiteY9" fmla="*/ 0 h 1235869"/>
                <a:gd name="connsiteX0" fmla="*/ 88106 w 1146979"/>
                <a:gd name="connsiteY0" fmla="*/ 0 h 1235869"/>
                <a:gd name="connsiteX1" fmla="*/ 542925 w 1146979"/>
                <a:gd name="connsiteY1" fmla="*/ 0 h 1235869"/>
                <a:gd name="connsiteX2" fmla="*/ 828675 w 1146979"/>
                <a:gd name="connsiteY2" fmla="*/ 90487 h 1235869"/>
                <a:gd name="connsiteX3" fmla="*/ 959643 w 1146979"/>
                <a:gd name="connsiteY3" fmla="*/ 207169 h 1235869"/>
                <a:gd name="connsiteX4" fmla="*/ 1145381 w 1146979"/>
                <a:gd name="connsiteY4" fmla="*/ 397669 h 1235869"/>
                <a:gd name="connsiteX5" fmla="*/ 976312 w 1146979"/>
                <a:gd name="connsiteY5" fmla="*/ 747712 h 1235869"/>
                <a:gd name="connsiteX6" fmla="*/ 673893 w 1146979"/>
                <a:gd name="connsiteY6" fmla="*/ 973931 h 1235869"/>
                <a:gd name="connsiteX7" fmla="*/ 259556 w 1146979"/>
                <a:gd name="connsiteY7" fmla="*/ 1171575 h 1235869"/>
                <a:gd name="connsiteX8" fmla="*/ 0 w 1146979"/>
                <a:gd name="connsiteY8" fmla="*/ 1235869 h 1235869"/>
                <a:gd name="connsiteX9" fmla="*/ 88106 w 1146979"/>
                <a:gd name="connsiteY9" fmla="*/ 0 h 1235869"/>
                <a:gd name="connsiteX0" fmla="*/ 88106 w 1146979"/>
                <a:gd name="connsiteY0" fmla="*/ 0 h 1235869"/>
                <a:gd name="connsiteX1" fmla="*/ 542925 w 1146979"/>
                <a:gd name="connsiteY1" fmla="*/ 0 h 1235869"/>
                <a:gd name="connsiteX2" fmla="*/ 828675 w 1146979"/>
                <a:gd name="connsiteY2" fmla="*/ 90487 h 1235869"/>
                <a:gd name="connsiteX3" fmla="*/ 959643 w 1146979"/>
                <a:gd name="connsiteY3" fmla="*/ 207169 h 1235869"/>
                <a:gd name="connsiteX4" fmla="*/ 1145381 w 1146979"/>
                <a:gd name="connsiteY4" fmla="*/ 397669 h 1235869"/>
                <a:gd name="connsiteX5" fmla="*/ 976312 w 1146979"/>
                <a:gd name="connsiteY5" fmla="*/ 747712 h 1235869"/>
                <a:gd name="connsiteX6" fmla="*/ 673893 w 1146979"/>
                <a:gd name="connsiteY6" fmla="*/ 973931 h 1235869"/>
                <a:gd name="connsiteX7" fmla="*/ 259556 w 1146979"/>
                <a:gd name="connsiteY7" fmla="*/ 1171575 h 1235869"/>
                <a:gd name="connsiteX8" fmla="*/ 0 w 1146979"/>
                <a:gd name="connsiteY8" fmla="*/ 1235869 h 1235869"/>
                <a:gd name="connsiteX9" fmla="*/ 88106 w 1146979"/>
                <a:gd name="connsiteY9" fmla="*/ 0 h 1235869"/>
                <a:gd name="connsiteX0" fmla="*/ 88106 w 1147321"/>
                <a:gd name="connsiteY0" fmla="*/ 0 h 1235869"/>
                <a:gd name="connsiteX1" fmla="*/ 542925 w 1147321"/>
                <a:gd name="connsiteY1" fmla="*/ 0 h 1235869"/>
                <a:gd name="connsiteX2" fmla="*/ 828675 w 1147321"/>
                <a:gd name="connsiteY2" fmla="*/ 90487 h 1235869"/>
                <a:gd name="connsiteX3" fmla="*/ 959643 w 1147321"/>
                <a:gd name="connsiteY3" fmla="*/ 207169 h 1235869"/>
                <a:gd name="connsiteX4" fmla="*/ 1145381 w 1147321"/>
                <a:gd name="connsiteY4" fmla="*/ 397669 h 1235869"/>
                <a:gd name="connsiteX5" fmla="*/ 976312 w 1147321"/>
                <a:gd name="connsiteY5" fmla="*/ 747712 h 1235869"/>
                <a:gd name="connsiteX6" fmla="*/ 673893 w 1147321"/>
                <a:gd name="connsiteY6" fmla="*/ 973931 h 1235869"/>
                <a:gd name="connsiteX7" fmla="*/ 259556 w 1147321"/>
                <a:gd name="connsiteY7" fmla="*/ 1171575 h 1235869"/>
                <a:gd name="connsiteX8" fmla="*/ 0 w 1147321"/>
                <a:gd name="connsiteY8" fmla="*/ 1235869 h 1235869"/>
                <a:gd name="connsiteX9" fmla="*/ 88106 w 1147321"/>
                <a:gd name="connsiteY9" fmla="*/ 0 h 1235869"/>
                <a:gd name="connsiteX0" fmla="*/ 88106 w 1147321"/>
                <a:gd name="connsiteY0" fmla="*/ 0 h 1235869"/>
                <a:gd name="connsiteX1" fmla="*/ 542925 w 1147321"/>
                <a:gd name="connsiteY1" fmla="*/ 0 h 1235869"/>
                <a:gd name="connsiteX2" fmla="*/ 828675 w 1147321"/>
                <a:gd name="connsiteY2" fmla="*/ 90487 h 1235869"/>
                <a:gd name="connsiteX3" fmla="*/ 959643 w 1147321"/>
                <a:gd name="connsiteY3" fmla="*/ 207169 h 1235869"/>
                <a:gd name="connsiteX4" fmla="*/ 1145381 w 1147321"/>
                <a:gd name="connsiteY4" fmla="*/ 397669 h 1235869"/>
                <a:gd name="connsiteX5" fmla="*/ 976312 w 1147321"/>
                <a:gd name="connsiteY5" fmla="*/ 747712 h 1235869"/>
                <a:gd name="connsiteX6" fmla="*/ 673893 w 1147321"/>
                <a:gd name="connsiteY6" fmla="*/ 973931 h 1235869"/>
                <a:gd name="connsiteX7" fmla="*/ 259556 w 1147321"/>
                <a:gd name="connsiteY7" fmla="*/ 1171575 h 1235869"/>
                <a:gd name="connsiteX8" fmla="*/ 0 w 1147321"/>
                <a:gd name="connsiteY8" fmla="*/ 1235869 h 1235869"/>
                <a:gd name="connsiteX9" fmla="*/ 88106 w 1147321"/>
                <a:gd name="connsiteY9" fmla="*/ 0 h 1235869"/>
                <a:gd name="connsiteX0" fmla="*/ 88106 w 1147321"/>
                <a:gd name="connsiteY0" fmla="*/ 0 h 1235869"/>
                <a:gd name="connsiteX1" fmla="*/ 542925 w 1147321"/>
                <a:gd name="connsiteY1" fmla="*/ 0 h 1235869"/>
                <a:gd name="connsiteX2" fmla="*/ 828675 w 1147321"/>
                <a:gd name="connsiteY2" fmla="*/ 90487 h 1235869"/>
                <a:gd name="connsiteX3" fmla="*/ 959643 w 1147321"/>
                <a:gd name="connsiteY3" fmla="*/ 207169 h 1235869"/>
                <a:gd name="connsiteX4" fmla="*/ 1145381 w 1147321"/>
                <a:gd name="connsiteY4" fmla="*/ 397669 h 1235869"/>
                <a:gd name="connsiteX5" fmla="*/ 976312 w 1147321"/>
                <a:gd name="connsiteY5" fmla="*/ 747712 h 1235869"/>
                <a:gd name="connsiteX6" fmla="*/ 673893 w 1147321"/>
                <a:gd name="connsiteY6" fmla="*/ 973931 h 1235869"/>
                <a:gd name="connsiteX7" fmla="*/ 259556 w 1147321"/>
                <a:gd name="connsiteY7" fmla="*/ 1171575 h 1235869"/>
                <a:gd name="connsiteX8" fmla="*/ 0 w 1147321"/>
                <a:gd name="connsiteY8" fmla="*/ 1235869 h 1235869"/>
                <a:gd name="connsiteX9" fmla="*/ 88106 w 1147321"/>
                <a:gd name="connsiteY9" fmla="*/ 0 h 1235869"/>
                <a:gd name="connsiteX0" fmla="*/ 88106 w 1147321"/>
                <a:gd name="connsiteY0" fmla="*/ 0 h 1235869"/>
                <a:gd name="connsiteX1" fmla="*/ 542925 w 1147321"/>
                <a:gd name="connsiteY1" fmla="*/ 0 h 1235869"/>
                <a:gd name="connsiteX2" fmla="*/ 828675 w 1147321"/>
                <a:gd name="connsiteY2" fmla="*/ 90487 h 1235869"/>
                <a:gd name="connsiteX3" fmla="*/ 959643 w 1147321"/>
                <a:gd name="connsiteY3" fmla="*/ 207169 h 1235869"/>
                <a:gd name="connsiteX4" fmla="*/ 1145381 w 1147321"/>
                <a:gd name="connsiteY4" fmla="*/ 397669 h 1235869"/>
                <a:gd name="connsiteX5" fmla="*/ 976312 w 1147321"/>
                <a:gd name="connsiteY5" fmla="*/ 747712 h 1235869"/>
                <a:gd name="connsiteX6" fmla="*/ 673893 w 1147321"/>
                <a:gd name="connsiteY6" fmla="*/ 973931 h 1235869"/>
                <a:gd name="connsiteX7" fmla="*/ 259556 w 1147321"/>
                <a:gd name="connsiteY7" fmla="*/ 1171575 h 1235869"/>
                <a:gd name="connsiteX8" fmla="*/ 0 w 1147321"/>
                <a:gd name="connsiteY8" fmla="*/ 1235869 h 1235869"/>
                <a:gd name="connsiteX9" fmla="*/ 88106 w 1147321"/>
                <a:gd name="connsiteY9" fmla="*/ 0 h 1235869"/>
                <a:gd name="connsiteX0" fmla="*/ 88106 w 1147321"/>
                <a:gd name="connsiteY0" fmla="*/ 0 h 1235869"/>
                <a:gd name="connsiteX1" fmla="*/ 542925 w 1147321"/>
                <a:gd name="connsiteY1" fmla="*/ 0 h 1235869"/>
                <a:gd name="connsiteX2" fmla="*/ 828675 w 1147321"/>
                <a:gd name="connsiteY2" fmla="*/ 90487 h 1235869"/>
                <a:gd name="connsiteX3" fmla="*/ 959643 w 1147321"/>
                <a:gd name="connsiteY3" fmla="*/ 207169 h 1235869"/>
                <a:gd name="connsiteX4" fmla="*/ 1145381 w 1147321"/>
                <a:gd name="connsiteY4" fmla="*/ 397669 h 1235869"/>
                <a:gd name="connsiteX5" fmla="*/ 976312 w 1147321"/>
                <a:gd name="connsiteY5" fmla="*/ 747712 h 1235869"/>
                <a:gd name="connsiteX6" fmla="*/ 673893 w 1147321"/>
                <a:gd name="connsiteY6" fmla="*/ 973931 h 1235869"/>
                <a:gd name="connsiteX7" fmla="*/ 259556 w 1147321"/>
                <a:gd name="connsiteY7" fmla="*/ 1171575 h 1235869"/>
                <a:gd name="connsiteX8" fmla="*/ 0 w 1147321"/>
                <a:gd name="connsiteY8" fmla="*/ 1235869 h 1235869"/>
                <a:gd name="connsiteX9" fmla="*/ 88106 w 1147321"/>
                <a:gd name="connsiteY9" fmla="*/ 0 h 1235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47321" h="1235869">
                  <a:moveTo>
                    <a:pt x="88106" y="0"/>
                  </a:moveTo>
                  <a:lnTo>
                    <a:pt x="542925" y="0"/>
                  </a:lnTo>
                  <a:cubicBezTo>
                    <a:pt x="700088" y="18256"/>
                    <a:pt x="723900" y="41275"/>
                    <a:pt x="828675" y="90487"/>
                  </a:cubicBezTo>
                  <a:cubicBezTo>
                    <a:pt x="895350" y="140493"/>
                    <a:pt x="923924" y="169069"/>
                    <a:pt x="959643" y="207169"/>
                  </a:cubicBezTo>
                  <a:cubicBezTo>
                    <a:pt x="1021556" y="270669"/>
                    <a:pt x="1088230" y="298450"/>
                    <a:pt x="1145381" y="397669"/>
                  </a:cubicBezTo>
                  <a:cubicBezTo>
                    <a:pt x="1162844" y="592932"/>
                    <a:pt x="1058862" y="671512"/>
                    <a:pt x="976312" y="747712"/>
                  </a:cubicBezTo>
                  <a:cubicBezTo>
                    <a:pt x="875506" y="823118"/>
                    <a:pt x="867568" y="848519"/>
                    <a:pt x="673893" y="973931"/>
                  </a:cubicBezTo>
                  <a:cubicBezTo>
                    <a:pt x="492919" y="1068387"/>
                    <a:pt x="414337" y="1110456"/>
                    <a:pt x="259556" y="1171575"/>
                  </a:cubicBezTo>
                  <a:cubicBezTo>
                    <a:pt x="139700" y="1204912"/>
                    <a:pt x="86519" y="1214438"/>
                    <a:pt x="0" y="1235869"/>
                  </a:cubicBezTo>
                  <a:lnTo>
                    <a:pt x="88106" y="0"/>
                  </a:lnTo>
                  <a:close/>
                </a:path>
              </a:pathLst>
            </a:custGeom>
            <a:gradFill flip="none" rotWithShape="1">
              <a:gsLst>
                <a:gs pos="39000">
                  <a:srgbClr val="C00000">
                    <a:alpha val="30000"/>
                  </a:srgbClr>
                </a:gs>
                <a:gs pos="60000">
                  <a:srgbClr val="C00000">
                    <a:alpha val="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3AE3444-765B-40D1-AD2A-8B6D856787F5}"/>
                </a:ext>
              </a:extLst>
            </p:cNvPr>
            <p:cNvSpPr/>
            <p:nvPr/>
          </p:nvSpPr>
          <p:spPr>
            <a:xfrm>
              <a:off x="1143457" y="2266950"/>
              <a:ext cx="8267243" cy="29527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2" name="Plane outside C">
            <a:hlinkClick r:id="" action="ppaction://media"/>
            <a:extLst>
              <a:ext uri="{FF2B5EF4-FFF2-40B4-BE49-F238E27FC236}">
                <a16:creationId xmlns:a16="http://schemas.microsoft.com/office/drawing/2014/main" id="{60B0576F-DC27-4A36-9D19-3769C5AF726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932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087600" y="911225"/>
            <a:ext cx="609600" cy="609600"/>
          </a:xfrm>
          <a:prstGeom prst="rect">
            <a:avLst/>
          </a:prstGeom>
        </p:spPr>
      </p:pic>
      <p:pic>
        <p:nvPicPr>
          <p:cNvPr id="10" name="HHH2">
            <a:hlinkClick r:id="" action="ppaction://media"/>
            <a:extLst>
              <a:ext uri="{FF2B5EF4-FFF2-40B4-BE49-F238E27FC236}">
                <a16:creationId xmlns:a16="http://schemas.microsoft.com/office/drawing/2014/main" id="{1F7D8655-A986-4E29-BFCD-2D4BA80D42E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026112" y="48656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73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/>
    </mc:Choice>
    <mc:Fallback>
      <p:transition spd="slow" advClick="0" advTm="3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">
                                      <p:cBhvr>
                                        <p:cTn id="10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0.03255 -3.33333E-6 " pathEditMode="relative" rAng="0" ptsTypes="AA">
                                      <p:cBhvr>
                                        <p:cTn id="12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accel="52000" decel="4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">
                                      <p:cBhvr>
                                        <p:cTn id="14" dur="3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3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1000" y="101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85185E-6 C 0.00195 0.00301 0.00156 0.00602 0.00599 0.00903 C 0.01185 0.0081 0.01068 -0.00185 0.01693 -0.00255 C 0.02031 -0.00162 0.02357 0.00324 0.02734 1.85185E-6 L 0.02917 -0.00278 " pathEditMode="relative" rAng="0" ptsTypes="AAAAA">
                                      <p:cBhvr>
                                        <p:cTn id="18" dur="3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8" y="30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8" presetClass="emph" presetSubtype="0" accel="52000" decel="4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">
                                      <p:cBhvr>
                                        <p:cTn id="28" dur="3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3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1000" y="101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11111E-6 C 0.00196 0.00301 0.00157 0.00602 0.00599 0.00903 C 0.01185 0.0081 0.01068 -0.00185 0.01693 -0.00255 C 0.02032 -0.00162 0.02357 0.00324 0.02735 -1.11111E-6 L 0.02917 -0.00278 " pathEditMode="relative" rAng="0" ptsTypes="AAAAA">
                                      <p:cBhvr>
                                        <p:cTn id="32" dur="3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8" y="30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8" presetClass="emph" presetSubtype="0" accel="52000" decel="4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">
                                      <p:cBhvr>
                                        <p:cTn id="40" dur="3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3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01000" y="101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96296E-6 C 0.00195 0.00301 0.00156 0.00602 0.00599 0.00902 C 0.01185 0.0081 0.01068 -0.00185 0.01693 -0.00255 C 0.02031 -0.00162 0.02357 0.00324 0.02734 2.96296E-6 L 0.02916 -0.00278 " pathEditMode="relative" rAng="0" ptsTypes="AAAAA">
                                      <p:cBhvr>
                                        <p:cTn id="44" dur="3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8" y="30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-21600000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0" presetClass="path" presetSubtype="0" ac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2.5E-6 1.48148E-6 C -0.02265 0.00926 -0.02487 -0.01412 -0.06666 0.02754 C -0.0862 0.06157 -0.09635 0.09421 -0.11146 0.13866 C -0.14505 0.26273 -0.18333 0.40903 -0.1944 0.50393 " pathEditMode="relative" rAng="0" ptsTypes="AAAA">
                                      <p:cBhvr>
                                        <p:cTn id="4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27" y="2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51515" numSld="999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1" grpId="0" animBg="1"/>
      <p:bldP spid="1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house in the dark&#10;&#10;Description automatically generated">
            <a:extLst>
              <a:ext uri="{FF2B5EF4-FFF2-40B4-BE49-F238E27FC236}">
                <a16:creationId xmlns:a16="http://schemas.microsoft.com/office/drawing/2014/main" id="{CDB84775-259D-4061-89E2-6BF5996C057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55"/>
          <a:stretch/>
        </p:blipFill>
        <p:spPr>
          <a:xfrm>
            <a:off x="0" y="581478"/>
            <a:ext cx="12192000" cy="627652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F808AF0-DEAF-4A06-8683-B6FA754F6315}"/>
              </a:ext>
            </a:extLst>
          </p:cNvPr>
          <p:cNvSpPr/>
          <p:nvPr/>
        </p:nvSpPr>
        <p:spPr>
          <a:xfrm>
            <a:off x="0" y="-1"/>
            <a:ext cx="12192000" cy="5959027"/>
          </a:xfrm>
          <a:prstGeom prst="rect">
            <a:avLst/>
          </a:prstGeom>
          <a:gradFill>
            <a:gsLst>
              <a:gs pos="65000">
                <a:srgbClr val="070A19">
                  <a:lumMod val="94000"/>
                  <a:lumOff val="6000"/>
                </a:srgbClr>
              </a:gs>
              <a:gs pos="100000">
                <a:srgbClr val="0A1124">
                  <a:alpha val="0"/>
                  <a:lumMod val="96000"/>
                  <a:lumOff val="4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B524BBB-EA68-49EE-8CA6-2D56A6703B15}"/>
              </a:ext>
            </a:extLst>
          </p:cNvPr>
          <p:cNvSpPr/>
          <p:nvPr/>
        </p:nvSpPr>
        <p:spPr>
          <a:xfrm>
            <a:off x="2284865" y="-39005"/>
            <a:ext cx="5639706" cy="5639706"/>
          </a:xfrm>
          <a:prstGeom prst="ellipse">
            <a:avLst/>
          </a:prstGeom>
          <a:gradFill>
            <a:gsLst>
              <a:gs pos="11504">
                <a:schemeClr val="bg1">
                  <a:alpha val="36000"/>
                </a:schemeClr>
              </a:gs>
              <a:gs pos="36000">
                <a:srgbClr val="518EB7">
                  <a:lumMod val="97000"/>
                  <a:alpha val="23000"/>
                </a:srgbClr>
              </a:gs>
              <a:gs pos="76000">
                <a:srgbClr val="0A1124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4B4D868-4335-4F72-B583-E28832FA5A1B}"/>
              </a:ext>
            </a:extLst>
          </p:cNvPr>
          <p:cNvGrpSpPr/>
          <p:nvPr/>
        </p:nvGrpSpPr>
        <p:grpSpPr>
          <a:xfrm>
            <a:off x="4495456" y="1154104"/>
            <a:ext cx="954018" cy="1399448"/>
            <a:chOff x="5230282" y="1154104"/>
            <a:chExt cx="954018" cy="1399448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B1477A2-9854-4072-822D-C9BDFE938E53}"/>
                </a:ext>
              </a:extLst>
            </p:cNvPr>
            <p:cNvSpPr/>
            <p:nvPr/>
          </p:nvSpPr>
          <p:spPr>
            <a:xfrm>
              <a:off x="5710313" y="1154104"/>
              <a:ext cx="473987" cy="691314"/>
            </a:xfrm>
            <a:custGeom>
              <a:avLst/>
              <a:gdLst>
                <a:gd name="connsiteX0" fmla="*/ 1111567 w 1112333"/>
                <a:gd name="connsiteY0" fmla="*/ 106680 h 1622345"/>
                <a:gd name="connsiteX1" fmla="*/ 1078230 w 1112333"/>
                <a:gd name="connsiteY1" fmla="*/ 29527 h 1622345"/>
                <a:gd name="connsiteX2" fmla="*/ 997267 w 1112333"/>
                <a:gd name="connsiteY2" fmla="*/ 0 h 1622345"/>
                <a:gd name="connsiteX3" fmla="*/ 986790 w 1112333"/>
                <a:gd name="connsiteY3" fmla="*/ 3810 h 1622345"/>
                <a:gd name="connsiteX4" fmla="*/ 880110 w 1112333"/>
                <a:gd name="connsiteY4" fmla="*/ 81915 h 1622345"/>
                <a:gd name="connsiteX5" fmla="*/ 858203 w 1112333"/>
                <a:gd name="connsiteY5" fmla="*/ 145732 h 1622345"/>
                <a:gd name="connsiteX6" fmla="*/ 836295 w 1112333"/>
                <a:gd name="connsiteY6" fmla="*/ 155257 h 1622345"/>
                <a:gd name="connsiteX7" fmla="*/ 836295 w 1112333"/>
                <a:gd name="connsiteY7" fmla="*/ 155257 h 1622345"/>
                <a:gd name="connsiteX8" fmla="*/ 810578 w 1112333"/>
                <a:gd name="connsiteY8" fmla="*/ 179070 h 1622345"/>
                <a:gd name="connsiteX9" fmla="*/ 803910 w 1112333"/>
                <a:gd name="connsiteY9" fmla="*/ 225742 h 1622345"/>
                <a:gd name="connsiteX10" fmla="*/ 811530 w 1112333"/>
                <a:gd name="connsiteY10" fmla="*/ 274320 h 1622345"/>
                <a:gd name="connsiteX11" fmla="*/ 771525 w 1112333"/>
                <a:gd name="connsiteY11" fmla="*/ 359092 h 1622345"/>
                <a:gd name="connsiteX12" fmla="*/ 741045 w 1112333"/>
                <a:gd name="connsiteY12" fmla="*/ 417195 h 1622345"/>
                <a:gd name="connsiteX13" fmla="*/ 670560 w 1112333"/>
                <a:gd name="connsiteY13" fmla="*/ 528638 h 1622345"/>
                <a:gd name="connsiteX14" fmla="*/ 640080 w 1112333"/>
                <a:gd name="connsiteY14" fmla="*/ 561975 h 1622345"/>
                <a:gd name="connsiteX15" fmla="*/ 505778 w 1112333"/>
                <a:gd name="connsiteY15" fmla="*/ 573405 h 1622345"/>
                <a:gd name="connsiteX16" fmla="*/ 498157 w 1112333"/>
                <a:gd name="connsiteY16" fmla="*/ 576263 h 1622345"/>
                <a:gd name="connsiteX17" fmla="*/ 486728 w 1112333"/>
                <a:gd name="connsiteY17" fmla="*/ 590550 h 1622345"/>
                <a:gd name="connsiteX18" fmla="*/ 460057 w 1112333"/>
                <a:gd name="connsiteY18" fmla="*/ 650557 h 1622345"/>
                <a:gd name="connsiteX19" fmla="*/ 444817 w 1112333"/>
                <a:gd name="connsiteY19" fmla="*/ 668655 h 1622345"/>
                <a:gd name="connsiteX20" fmla="*/ 394335 w 1112333"/>
                <a:gd name="connsiteY20" fmla="*/ 715327 h 1622345"/>
                <a:gd name="connsiteX21" fmla="*/ 379095 w 1112333"/>
                <a:gd name="connsiteY21" fmla="*/ 767715 h 1622345"/>
                <a:gd name="connsiteX22" fmla="*/ 352425 w 1112333"/>
                <a:gd name="connsiteY22" fmla="*/ 819150 h 1622345"/>
                <a:gd name="connsiteX23" fmla="*/ 350520 w 1112333"/>
                <a:gd name="connsiteY23" fmla="*/ 822960 h 1622345"/>
                <a:gd name="connsiteX24" fmla="*/ 54292 w 1112333"/>
                <a:gd name="connsiteY24" fmla="*/ 1100138 h 1622345"/>
                <a:gd name="connsiteX25" fmla="*/ 40005 w 1112333"/>
                <a:gd name="connsiteY25" fmla="*/ 1111568 h 1622345"/>
                <a:gd name="connsiteX26" fmla="*/ 0 w 1112333"/>
                <a:gd name="connsiteY26" fmla="*/ 1114425 h 1622345"/>
                <a:gd name="connsiteX27" fmla="*/ 0 w 1112333"/>
                <a:gd name="connsiteY27" fmla="*/ 1622107 h 1622345"/>
                <a:gd name="connsiteX28" fmla="*/ 153353 w 1112333"/>
                <a:gd name="connsiteY28" fmla="*/ 1621155 h 1622345"/>
                <a:gd name="connsiteX29" fmla="*/ 346710 w 1112333"/>
                <a:gd name="connsiteY29" fmla="*/ 1594485 h 1622345"/>
                <a:gd name="connsiteX30" fmla="*/ 498157 w 1112333"/>
                <a:gd name="connsiteY30" fmla="*/ 1525905 h 1622345"/>
                <a:gd name="connsiteX31" fmla="*/ 501015 w 1112333"/>
                <a:gd name="connsiteY31" fmla="*/ 1512570 h 1622345"/>
                <a:gd name="connsiteX32" fmla="*/ 592455 w 1112333"/>
                <a:gd name="connsiteY32" fmla="*/ 1268730 h 1622345"/>
                <a:gd name="connsiteX33" fmla="*/ 603885 w 1112333"/>
                <a:gd name="connsiteY33" fmla="*/ 1240155 h 1622345"/>
                <a:gd name="connsiteX34" fmla="*/ 603885 w 1112333"/>
                <a:gd name="connsiteY34" fmla="*/ 1240155 h 1622345"/>
                <a:gd name="connsiteX35" fmla="*/ 660082 w 1112333"/>
                <a:gd name="connsiteY35" fmla="*/ 1169670 h 1622345"/>
                <a:gd name="connsiteX36" fmla="*/ 708660 w 1112333"/>
                <a:gd name="connsiteY36" fmla="*/ 1118235 h 1622345"/>
                <a:gd name="connsiteX37" fmla="*/ 701040 w 1112333"/>
                <a:gd name="connsiteY37" fmla="*/ 1041082 h 1622345"/>
                <a:gd name="connsiteX38" fmla="*/ 698182 w 1112333"/>
                <a:gd name="connsiteY38" fmla="*/ 1035368 h 1622345"/>
                <a:gd name="connsiteX39" fmla="*/ 717232 w 1112333"/>
                <a:gd name="connsiteY39" fmla="*/ 1005840 h 1622345"/>
                <a:gd name="connsiteX40" fmla="*/ 874395 w 1112333"/>
                <a:gd name="connsiteY40" fmla="*/ 835343 h 1622345"/>
                <a:gd name="connsiteX41" fmla="*/ 909638 w 1112333"/>
                <a:gd name="connsiteY41" fmla="*/ 770572 h 1622345"/>
                <a:gd name="connsiteX42" fmla="*/ 911542 w 1112333"/>
                <a:gd name="connsiteY42" fmla="*/ 768668 h 1622345"/>
                <a:gd name="connsiteX43" fmla="*/ 918210 w 1112333"/>
                <a:gd name="connsiteY43" fmla="*/ 715327 h 1622345"/>
                <a:gd name="connsiteX44" fmla="*/ 902017 w 1112333"/>
                <a:gd name="connsiteY44" fmla="*/ 676275 h 1622345"/>
                <a:gd name="connsiteX45" fmla="*/ 939165 w 1112333"/>
                <a:gd name="connsiteY45" fmla="*/ 558165 h 1622345"/>
                <a:gd name="connsiteX46" fmla="*/ 956310 w 1112333"/>
                <a:gd name="connsiteY46" fmla="*/ 509588 h 1622345"/>
                <a:gd name="connsiteX47" fmla="*/ 1044892 w 1112333"/>
                <a:gd name="connsiteY47" fmla="*/ 263842 h 1622345"/>
                <a:gd name="connsiteX48" fmla="*/ 1111567 w 1112333"/>
                <a:gd name="connsiteY48" fmla="*/ 106680 h 162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112333" h="1622345">
                  <a:moveTo>
                    <a:pt x="1111567" y="106680"/>
                  </a:moveTo>
                  <a:cubicBezTo>
                    <a:pt x="1108710" y="78105"/>
                    <a:pt x="1099185" y="50482"/>
                    <a:pt x="1078230" y="29527"/>
                  </a:cubicBezTo>
                  <a:cubicBezTo>
                    <a:pt x="1056323" y="8572"/>
                    <a:pt x="1026795" y="0"/>
                    <a:pt x="997267" y="0"/>
                  </a:cubicBezTo>
                  <a:cubicBezTo>
                    <a:pt x="992505" y="0"/>
                    <a:pt x="989647" y="1905"/>
                    <a:pt x="986790" y="3810"/>
                  </a:cubicBezTo>
                  <a:cubicBezTo>
                    <a:pt x="938213" y="9525"/>
                    <a:pt x="896303" y="35242"/>
                    <a:pt x="880110" y="81915"/>
                  </a:cubicBezTo>
                  <a:cubicBezTo>
                    <a:pt x="872490" y="102870"/>
                    <a:pt x="865822" y="123825"/>
                    <a:pt x="858203" y="145732"/>
                  </a:cubicBezTo>
                  <a:cubicBezTo>
                    <a:pt x="851535" y="148590"/>
                    <a:pt x="843915" y="151447"/>
                    <a:pt x="836295" y="155257"/>
                  </a:cubicBezTo>
                  <a:cubicBezTo>
                    <a:pt x="836295" y="155257"/>
                    <a:pt x="836295" y="155257"/>
                    <a:pt x="836295" y="155257"/>
                  </a:cubicBezTo>
                  <a:cubicBezTo>
                    <a:pt x="825817" y="160972"/>
                    <a:pt x="815340" y="167640"/>
                    <a:pt x="810578" y="179070"/>
                  </a:cubicBezTo>
                  <a:cubicBezTo>
                    <a:pt x="803910" y="193357"/>
                    <a:pt x="802005" y="210502"/>
                    <a:pt x="803910" y="225742"/>
                  </a:cubicBezTo>
                  <a:cubicBezTo>
                    <a:pt x="805815" y="241935"/>
                    <a:pt x="810578" y="258127"/>
                    <a:pt x="811530" y="274320"/>
                  </a:cubicBezTo>
                  <a:cubicBezTo>
                    <a:pt x="799147" y="302895"/>
                    <a:pt x="786765" y="331470"/>
                    <a:pt x="771525" y="359092"/>
                  </a:cubicBezTo>
                  <a:cubicBezTo>
                    <a:pt x="761047" y="378142"/>
                    <a:pt x="752475" y="398145"/>
                    <a:pt x="741045" y="417195"/>
                  </a:cubicBezTo>
                  <a:cubicBezTo>
                    <a:pt x="718185" y="455295"/>
                    <a:pt x="696278" y="493395"/>
                    <a:pt x="670560" y="528638"/>
                  </a:cubicBezTo>
                  <a:cubicBezTo>
                    <a:pt x="661988" y="540068"/>
                    <a:pt x="651510" y="553402"/>
                    <a:pt x="640080" y="561975"/>
                  </a:cubicBezTo>
                  <a:cubicBezTo>
                    <a:pt x="595313" y="561022"/>
                    <a:pt x="550545" y="567690"/>
                    <a:pt x="505778" y="573405"/>
                  </a:cubicBezTo>
                  <a:cubicBezTo>
                    <a:pt x="502920" y="573405"/>
                    <a:pt x="500063" y="574357"/>
                    <a:pt x="498157" y="576263"/>
                  </a:cubicBezTo>
                  <a:cubicBezTo>
                    <a:pt x="491490" y="577215"/>
                    <a:pt x="487680" y="583882"/>
                    <a:pt x="486728" y="590550"/>
                  </a:cubicBezTo>
                  <a:cubicBezTo>
                    <a:pt x="483870" y="612457"/>
                    <a:pt x="470535" y="631507"/>
                    <a:pt x="460057" y="650557"/>
                  </a:cubicBezTo>
                  <a:cubicBezTo>
                    <a:pt x="454342" y="656272"/>
                    <a:pt x="449580" y="662940"/>
                    <a:pt x="444817" y="668655"/>
                  </a:cubicBezTo>
                  <a:cubicBezTo>
                    <a:pt x="421957" y="678180"/>
                    <a:pt x="402907" y="689610"/>
                    <a:pt x="394335" y="715327"/>
                  </a:cubicBezTo>
                  <a:cubicBezTo>
                    <a:pt x="388620" y="732472"/>
                    <a:pt x="385763" y="750570"/>
                    <a:pt x="379095" y="767715"/>
                  </a:cubicBezTo>
                  <a:cubicBezTo>
                    <a:pt x="372428" y="785813"/>
                    <a:pt x="361950" y="802005"/>
                    <a:pt x="352425" y="819150"/>
                  </a:cubicBezTo>
                  <a:cubicBezTo>
                    <a:pt x="351472" y="820102"/>
                    <a:pt x="351472" y="821055"/>
                    <a:pt x="350520" y="822960"/>
                  </a:cubicBezTo>
                  <a:cubicBezTo>
                    <a:pt x="256222" y="919163"/>
                    <a:pt x="155257" y="1010602"/>
                    <a:pt x="54292" y="1100138"/>
                  </a:cubicBezTo>
                  <a:cubicBezTo>
                    <a:pt x="49530" y="1103948"/>
                    <a:pt x="44767" y="1107757"/>
                    <a:pt x="40005" y="1111568"/>
                  </a:cubicBezTo>
                  <a:cubicBezTo>
                    <a:pt x="26670" y="1112520"/>
                    <a:pt x="13335" y="1113473"/>
                    <a:pt x="0" y="1114425"/>
                  </a:cubicBezTo>
                  <a:lnTo>
                    <a:pt x="0" y="1622107"/>
                  </a:lnTo>
                  <a:cubicBezTo>
                    <a:pt x="51435" y="1622107"/>
                    <a:pt x="102870" y="1623060"/>
                    <a:pt x="153353" y="1621155"/>
                  </a:cubicBezTo>
                  <a:cubicBezTo>
                    <a:pt x="219075" y="1619250"/>
                    <a:pt x="283845" y="1612582"/>
                    <a:pt x="346710" y="1594485"/>
                  </a:cubicBezTo>
                  <a:cubicBezTo>
                    <a:pt x="401003" y="1579245"/>
                    <a:pt x="451485" y="1556385"/>
                    <a:pt x="498157" y="1525905"/>
                  </a:cubicBezTo>
                  <a:cubicBezTo>
                    <a:pt x="498157" y="1522095"/>
                    <a:pt x="500063" y="1516380"/>
                    <a:pt x="501015" y="1512570"/>
                  </a:cubicBezTo>
                  <a:cubicBezTo>
                    <a:pt x="531495" y="1431607"/>
                    <a:pt x="561022" y="1349692"/>
                    <a:pt x="592455" y="1268730"/>
                  </a:cubicBezTo>
                  <a:cubicBezTo>
                    <a:pt x="596265" y="1259205"/>
                    <a:pt x="600075" y="1249680"/>
                    <a:pt x="603885" y="1240155"/>
                  </a:cubicBezTo>
                  <a:lnTo>
                    <a:pt x="603885" y="1240155"/>
                  </a:lnTo>
                  <a:cubicBezTo>
                    <a:pt x="621030" y="1215390"/>
                    <a:pt x="641032" y="1192530"/>
                    <a:pt x="660082" y="1169670"/>
                  </a:cubicBezTo>
                  <a:cubicBezTo>
                    <a:pt x="679132" y="1155382"/>
                    <a:pt x="698182" y="1140143"/>
                    <a:pt x="708660" y="1118235"/>
                  </a:cubicBezTo>
                  <a:cubicBezTo>
                    <a:pt x="720090" y="1093470"/>
                    <a:pt x="711517" y="1064895"/>
                    <a:pt x="701040" y="1041082"/>
                  </a:cubicBezTo>
                  <a:cubicBezTo>
                    <a:pt x="700088" y="1039177"/>
                    <a:pt x="699135" y="1037272"/>
                    <a:pt x="698182" y="1035368"/>
                  </a:cubicBezTo>
                  <a:cubicBezTo>
                    <a:pt x="703897" y="1024890"/>
                    <a:pt x="710565" y="1015365"/>
                    <a:pt x="717232" y="1005840"/>
                  </a:cubicBezTo>
                  <a:cubicBezTo>
                    <a:pt x="763905" y="944880"/>
                    <a:pt x="821055" y="891540"/>
                    <a:pt x="874395" y="835343"/>
                  </a:cubicBezTo>
                  <a:cubicBezTo>
                    <a:pt x="892492" y="816293"/>
                    <a:pt x="905828" y="794385"/>
                    <a:pt x="909638" y="770572"/>
                  </a:cubicBezTo>
                  <a:cubicBezTo>
                    <a:pt x="910590" y="769620"/>
                    <a:pt x="910590" y="768668"/>
                    <a:pt x="911542" y="768668"/>
                  </a:cubicBezTo>
                  <a:cubicBezTo>
                    <a:pt x="921067" y="752475"/>
                    <a:pt x="923925" y="733425"/>
                    <a:pt x="918210" y="715327"/>
                  </a:cubicBezTo>
                  <a:cubicBezTo>
                    <a:pt x="914400" y="701993"/>
                    <a:pt x="908685" y="688657"/>
                    <a:pt x="902017" y="676275"/>
                  </a:cubicBezTo>
                  <a:cubicBezTo>
                    <a:pt x="902970" y="635318"/>
                    <a:pt x="916305" y="596265"/>
                    <a:pt x="939165" y="558165"/>
                  </a:cubicBezTo>
                  <a:cubicBezTo>
                    <a:pt x="947738" y="543877"/>
                    <a:pt x="954405" y="525780"/>
                    <a:pt x="956310" y="509588"/>
                  </a:cubicBezTo>
                  <a:cubicBezTo>
                    <a:pt x="962025" y="419100"/>
                    <a:pt x="1004887" y="341947"/>
                    <a:pt x="1044892" y="263842"/>
                  </a:cubicBezTo>
                  <a:cubicBezTo>
                    <a:pt x="1090612" y="223838"/>
                    <a:pt x="1117283" y="165735"/>
                    <a:pt x="1111567" y="10668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3E74F25B-5510-409A-97E1-B985AB6D8D01}"/>
                </a:ext>
              </a:extLst>
            </p:cNvPr>
            <p:cNvSpPr/>
            <p:nvPr/>
          </p:nvSpPr>
          <p:spPr>
            <a:xfrm rot="10800000">
              <a:off x="5230282" y="1862238"/>
              <a:ext cx="473987" cy="691314"/>
            </a:xfrm>
            <a:custGeom>
              <a:avLst/>
              <a:gdLst>
                <a:gd name="connsiteX0" fmla="*/ 1111567 w 1112333"/>
                <a:gd name="connsiteY0" fmla="*/ 106680 h 1622345"/>
                <a:gd name="connsiteX1" fmla="*/ 1078230 w 1112333"/>
                <a:gd name="connsiteY1" fmla="*/ 29527 h 1622345"/>
                <a:gd name="connsiteX2" fmla="*/ 997267 w 1112333"/>
                <a:gd name="connsiteY2" fmla="*/ 0 h 1622345"/>
                <a:gd name="connsiteX3" fmla="*/ 986790 w 1112333"/>
                <a:gd name="connsiteY3" fmla="*/ 3810 h 1622345"/>
                <a:gd name="connsiteX4" fmla="*/ 880110 w 1112333"/>
                <a:gd name="connsiteY4" fmla="*/ 81915 h 1622345"/>
                <a:gd name="connsiteX5" fmla="*/ 858203 w 1112333"/>
                <a:gd name="connsiteY5" fmla="*/ 145732 h 1622345"/>
                <a:gd name="connsiteX6" fmla="*/ 836295 w 1112333"/>
                <a:gd name="connsiteY6" fmla="*/ 155257 h 1622345"/>
                <a:gd name="connsiteX7" fmla="*/ 836295 w 1112333"/>
                <a:gd name="connsiteY7" fmla="*/ 155257 h 1622345"/>
                <a:gd name="connsiteX8" fmla="*/ 810578 w 1112333"/>
                <a:gd name="connsiteY8" fmla="*/ 179070 h 1622345"/>
                <a:gd name="connsiteX9" fmla="*/ 803910 w 1112333"/>
                <a:gd name="connsiteY9" fmla="*/ 225742 h 1622345"/>
                <a:gd name="connsiteX10" fmla="*/ 811530 w 1112333"/>
                <a:gd name="connsiteY10" fmla="*/ 274320 h 1622345"/>
                <a:gd name="connsiteX11" fmla="*/ 771525 w 1112333"/>
                <a:gd name="connsiteY11" fmla="*/ 359092 h 1622345"/>
                <a:gd name="connsiteX12" fmla="*/ 741045 w 1112333"/>
                <a:gd name="connsiteY12" fmla="*/ 417195 h 1622345"/>
                <a:gd name="connsiteX13" fmla="*/ 670560 w 1112333"/>
                <a:gd name="connsiteY13" fmla="*/ 528638 h 1622345"/>
                <a:gd name="connsiteX14" fmla="*/ 640080 w 1112333"/>
                <a:gd name="connsiteY14" fmla="*/ 561975 h 1622345"/>
                <a:gd name="connsiteX15" fmla="*/ 505778 w 1112333"/>
                <a:gd name="connsiteY15" fmla="*/ 573405 h 1622345"/>
                <a:gd name="connsiteX16" fmla="*/ 498157 w 1112333"/>
                <a:gd name="connsiteY16" fmla="*/ 576263 h 1622345"/>
                <a:gd name="connsiteX17" fmla="*/ 486728 w 1112333"/>
                <a:gd name="connsiteY17" fmla="*/ 590550 h 1622345"/>
                <a:gd name="connsiteX18" fmla="*/ 460057 w 1112333"/>
                <a:gd name="connsiteY18" fmla="*/ 650557 h 1622345"/>
                <a:gd name="connsiteX19" fmla="*/ 444817 w 1112333"/>
                <a:gd name="connsiteY19" fmla="*/ 668655 h 1622345"/>
                <a:gd name="connsiteX20" fmla="*/ 394335 w 1112333"/>
                <a:gd name="connsiteY20" fmla="*/ 715327 h 1622345"/>
                <a:gd name="connsiteX21" fmla="*/ 379095 w 1112333"/>
                <a:gd name="connsiteY21" fmla="*/ 767715 h 1622345"/>
                <a:gd name="connsiteX22" fmla="*/ 352425 w 1112333"/>
                <a:gd name="connsiteY22" fmla="*/ 819150 h 1622345"/>
                <a:gd name="connsiteX23" fmla="*/ 350520 w 1112333"/>
                <a:gd name="connsiteY23" fmla="*/ 822960 h 1622345"/>
                <a:gd name="connsiteX24" fmla="*/ 54292 w 1112333"/>
                <a:gd name="connsiteY24" fmla="*/ 1100138 h 1622345"/>
                <a:gd name="connsiteX25" fmla="*/ 40005 w 1112333"/>
                <a:gd name="connsiteY25" fmla="*/ 1111568 h 1622345"/>
                <a:gd name="connsiteX26" fmla="*/ 0 w 1112333"/>
                <a:gd name="connsiteY26" fmla="*/ 1114425 h 1622345"/>
                <a:gd name="connsiteX27" fmla="*/ 0 w 1112333"/>
                <a:gd name="connsiteY27" fmla="*/ 1622107 h 1622345"/>
                <a:gd name="connsiteX28" fmla="*/ 153353 w 1112333"/>
                <a:gd name="connsiteY28" fmla="*/ 1621155 h 1622345"/>
                <a:gd name="connsiteX29" fmla="*/ 346710 w 1112333"/>
                <a:gd name="connsiteY29" fmla="*/ 1594485 h 1622345"/>
                <a:gd name="connsiteX30" fmla="*/ 498157 w 1112333"/>
                <a:gd name="connsiteY30" fmla="*/ 1525905 h 1622345"/>
                <a:gd name="connsiteX31" fmla="*/ 501015 w 1112333"/>
                <a:gd name="connsiteY31" fmla="*/ 1512570 h 1622345"/>
                <a:gd name="connsiteX32" fmla="*/ 592455 w 1112333"/>
                <a:gd name="connsiteY32" fmla="*/ 1268730 h 1622345"/>
                <a:gd name="connsiteX33" fmla="*/ 603885 w 1112333"/>
                <a:gd name="connsiteY33" fmla="*/ 1240155 h 1622345"/>
                <a:gd name="connsiteX34" fmla="*/ 603885 w 1112333"/>
                <a:gd name="connsiteY34" fmla="*/ 1240155 h 1622345"/>
                <a:gd name="connsiteX35" fmla="*/ 660082 w 1112333"/>
                <a:gd name="connsiteY35" fmla="*/ 1169670 h 1622345"/>
                <a:gd name="connsiteX36" fmla="*/ 708660 w 1112333"/>
                <a:gd name="connsiteY36" fmla="*/ 1118235 h 1622345"/>
                <a:gd name="connsiteX37" fmla="*/ 701040 w 1112333"/>
                <a:gd name="connsiteY37" fmla="*/ 1041082 h 1622345"/>
                <a:gd name="connsiteX38" fmla="*/ 698182 w 1112333"/>
                <a:gd name="connsiteY38" fmla="*/ 1035368 h 1622345"/>
                <a:gd name="connsiteX39" fmla="*/ 717232 w 1112333"/>
                <a:gd name="connsiteY39" fmla="*/ 1005840 h 1622345"/>
                <a:gd name="connsiteX40" fmla="*/ 874395 w 1112333"/>
                <a:gd name="connsiteY40" fmla="*/ 835343 h 1622345"/>
                <a:gd name="connsiteX41" fmla="*/ 909638 w 1112333"/>
                <a:gd name="connsiteY41" fmla="*/ 770572 h 1622345"/>
                <a:gd name="connsiteX42" fmla="*/ 911542 w 1112333"/>
                <a:gd name="connsiteY42" fmla="*/ 768668 h 1622345"/>
                <a:gd name="connsiteX43" fmla="*/ 918210 w 1112333"/>
                <a:gd name="connsiteY43" fmla="*/ 715327 h 1622345"/>
                <a:gd name="connsiteX44" fmla="*/ 902017 w 1112333"/>
                <a:gd name="connsiteY44" fmla="*/ 676275 h 1622345"/>
                <a:gd name="connsiteX45" fmla="*/ 939165 w 1112333"/>
                <a:gd name="connsiteY45" fmla="*/ 558165 h 1622345"/>
                <a:gd name="connsiteX46" fmla="*/ 956310 w 1112333"/>
                <a:gd name="connsiteY46" fmla="*/ 509588 h 1622345"/>
                <a:gd name="connsiteX47" fmla="*/ 1044892 w 1112333"/>
                <a:gd name="connsiteY47" fmla="*/ 263842 h 1622345"/>
                <a:gd name="connsiteX48" fmla="*/ 1111567 w 1112333"/>
                <a:gd name="connsiteY48" fmla="*/ 106680 h 162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112333" h="1622345">
                  <a:moveTo>
                    <a:pt x="1111567" y="106680"/>
                  </a:moveTo>
                  <a:cubicBezTo>
                    <a:pt x="1108710" y="78105"/>
                    <a:pt x="1099185" y="50482"/>
                    <a:pt x="1078230" y="29527"/>
                  </a:cubicBezTo>
                  <a:cubicBezTo>
                    <a:pt x="1056323" y="8572"/>
                    <a:pt x="1026795" y="0"/>
                    <a:pt x="997267" y="0"/>
                  </a:cubicBezTo>
                  <a:cubicBezTo>
                    <a:pt x="992505" y="0"/>
                    <a:pt x="989647" y="1905"/>
                    <a:pt x="986790" y="3810"/>
                  </a:cubicBezTo>
                  <a:cubicBezTo>
                    <a:pt x="938213" y="9525"/>
                    <a:pt x="896303" y="35242"/>
                    <a:pt x="880110" y="81915"/>
                  </a:cubicBezTo>
                  <a:cubicBezTo>
                    <a:pt x="872490" y="102870"/>
                    <a:pt x="865822" y="123825"/>
                    <a:pt x="858203" y="145732"/>
                  </a:cubicBezTo>
                  <a:cubicBezTo>
                    <a:pt x="851535" y="148590"/>
                    <a:pt x="843915" y="151447"/>
                    <a:pt x="836295" y="155257"/>
                  </a:cubicBezTo>
                  <a:cubicBezTo>
                    <a:pt x="836295" y="155257"/>
                    <a:pt x="836295" y="155257"/>
                    <a:pt x="836295" y="155257"/>
                  </a:cubicBezTo>
                  <a:cubicBezTo>
                    <a:pt x="825817" y="160972"/>
                    <a:pt x="815340" y="167640"/>
                    <a:pt x="810578" y="179070"/>
                  </a:cubicBezTo>
                  <a:cubicBezTo>
                    <a:pt x="803910" y="193357"/>
                    <a:pt x="802005" y="210502"/>
                    <a:pt x="803910" y="225742"/>
                  </a:cubicBezTo>
                  <a:cubicBezTo>
                    <a:pt x="805815" y="241935"/>
                    <a:pt x="810578" y="258127"/>
                    <a:pt x="811530" y="274320"/>
                  </a:cubicBezTo>
                  <a:cubicBezTo>
                    <a:pt x="799147" y="302895"/>
                    <a:pt x="786765" y="331470"/>
                    <a:pt x="771525" y="359092"/>
                  </a:cubicBezTo>
                  <a:cubicBezTo>
                    <a:pt x="761047" y="378142"/>
                    <a:pt x="752475" y="398145"/>
                    <a:pt x="741045" y="417195"/>
                  </a:cubicBezTo>
                  <a:cubicBezTo>
                    <a:pt x="718185" y="455295"/>
                    <a:pt x="696278" y="493395"/>
                    <a:pt x="670560" y="528638"/>
                  </a:cubicBezTo>
                  <a:cubicBezTo>
                    <a:pt x="661988" y="540068"/>
                    <a:pt x="651510" y="553402"/>
                    <a:pt x="640080" y="561975"/>
                  </a:cubicBezTo>
                  <a:cubicBezTo>
                    <a:pt x="595313" y="561022"/>
                    <a:pt x="550545" y="567690"/>
                    <a:pt x="505778" y="573405"/>
                  </a:cubicBezTo>
                  <a:cubicBezTo>
                    <a:pt x="502920" y="573405"/>
                    <a:pt x="500063" y="574357"/>
                    <a:pt x="498157" y="576263"/>
                  </a:cubicBezTo>
                  <a:cubicBezTo>
                    <a:pt x="491490" y="577215"/>
                    <a:pt x="487680" y="583882"/>
                    <a:pt x="486728" y="590550"/>
                  </a:cubicBezTo>
                  <a:cubicBezTo>
                    <a:pt x="483870" y="612457"/>
                    <a:pt x="470535" y="631507"/>
                    <a:pt x="460057" y="650557"/>
                  </a:cubicBezTo>
                  <a:cubicBezTo>
                    <a:pt x="454342" y="656272"/>
                    <a:pt x="449580" y="662940"/>
                    <a:pt x="444817" y="668655"/>
                  </a:cubicBezTo>
                  <a:cubicBezTo>
                    <a:pt x="421957" y="678180"/>
                    <a:pt x="402907" y="689610"/>
                    <a:pt x="394335" y="715327"/>
                  </a:cubicBezTo>
                  <a:cubicBezTo>
                    <a:pt x="388620" y="732472"/>
                    <a:pt x="385763" y="750570"/>
                    <a:pt x="379095" y="767715"/>
                  </a:cubicBezTo>
                  <a:cubicBezTo>
                    <a:pt x="372428" y="785813"/>
                    <a:pt x="361950" y="802005"/>
                    <a:pt x="352425" y="819150"/>
                  </a:cubicBezTo>
                  <a:cubicBezTo>
                    <a:pt x="351472" y="820102"/>
                    <a:pt x="351472" y="821055"/>
                    <a:pt x="350520" y="822960"/>
                  </a:cubicBezTo>
                  <a:cubicBezTo>
                    <a:pt x="256222" y="919163"/>
                    <a:pt x="155257" y="1010602"/>
                    <a:pt x="54292" y="1100138"/>
                  </a:cubicBezTo>
                  <a:cubicBezTo>
                    <a:pt x="49530" y="1103948"/>
                    <a:pt x="44767" y="1107757"/>
                    <a:pt x="40005" y="1111568"/>
                  </a:cubicBezTo>
                  <a:cubicBezTo>
                    <a:pt x="26670" y="1112520"/>
                    <a:pt x="13335" y="1113473"/>
                    <a:pt x="0" y="1114425"/>
                  </a:cubicBezTo>
                  <a:lnTo>
                    <a:pt x="0" y="1622107"/>
                  </a:lnTo>
                  <a:cubicBezTo>
                    <a:pt x="51435" y="1622107"/>
                    <a:pt x="102870" y="1623060"/>
                    <a:pt x="153353" y="1621155"/>
                  </a:cubicBezTo>
                  <a:cubicBezTo>
                    <a:pt x="219075" y="1619250"/>
                    <a:pt x="283845" y="1612582"/>
                    <a:pt x="346710" y="1594485"/>
                  </a:cubicBezTo>
                  <a:cubicBezTo>
                    <a:pt x="401003" y="1579245"/>
                    <a:pt x="451485" y="1556385"/>
                    <a:pt x="498157" y="1525905"/>
                  </a:cubicBezTo>
                  <a:cubicBezTo>
                    <a:pt x="498157" y="1522095"/>
                    <a:pt x="500063" y="1516380"/>
                    <a:pt x="501015" y="1512570"/>
                  </a:cubicBezTo>
                  <a:cubicBezTo>
                    <a:pt x="531495" y="1431607"/>
                    <a:pt x="561022" y="1349692"/>
                    <a:pt x="592455" y="1268730"/>
                  </a:cubicBezTo>
                  <a:cubicBezTo>
                    <a:pt x="596265" y="1259205"/>
                    <a:pt x="600075" y="1249680"/>
                    <a:pt x="603885" y="1240155"/>
                  </a:cubicBezTo>
                  <a:lnTo>
                    <a:pt x="603885" y="1240155"/>
                  </a:lnTo>
                  <a:cubicBezTo>
                    <a:pt x="621030" y="1215390"/>
                    <a:pt x="641032" y="1192530"/>
                    <a:pt x="660082" y="1169670"/>
                  </a:cubicBezTo>
                  <a:cubicBezTo>
                    <a:pt x="679132" y="1155382"/>
                    <a:pt x="698182" y="1140143"/>
                    <a:pt x="708660" y="1118235"/>
                  </a:cubicBezTo>
                  <a:cubicBezTo>
                    <a:pt x="720090" y="1093470"/>
                    <a:pt x="711517" y="1064895"/>
                    <a:pt x="701040" y="1041082"/>
                  </a:cubicBezTo>
                  <a:cubicBezTo>
                    <a:pt x="700088" y="1039177"/>
                    <a:pt x="699135" y="1037272"/>
                    <a:pt x="698182" y="1035368"/>
                  </a:cubicBezTo>
                  <a:cubicBezTo>
                    <a:pt x="703897" y="1024890"/>
                    <a:pt x="710565" y="1015365"/>
                    <a:pt x="717232" y="1005840"/>
                  </a:cubicBezTo>
                  <a:cubicBezTo>
                    <a:pt x="763905" y="944880"/>
                    <a:pt x="821055" y="891540"/>
                    <a:pt x="874395" y="835343"/>
                  </a:cubicBezTo>
                  <a:cubicBezTo>
                    <a:pt x="892492" y="816293"/>
                    <a:pt x="905828" y="794385"/>
                    <a:pt x="909638" y="770572"/>
                  </a:cubicBezTo>
                  <a:cubicBezTo>
                    <a:pt x="910590" y="769620"/>
                    <a:pt x="910590" y="768668"/>
                    <a:pt x="911542" y="768668"/>
                  </a:cubicBezTo>
                  <a:cubicBezTo>
                    <a:pt x="921067" y="752475"/>
                    <a:pt x="923925" y="733425"/>
                    <a:pt x="918210" y="715327"/>
                  </a:cubicBezTo>
                  <a:cubicBezTo>
                    <a:pt x="914400" y="701993"/>
                    <a:pt x="908685" y="688657"/>
                    <a:pt x="902017" y="676275"/>
                  </a:cubicBezTo>
                  <a:cubicBezTo>
                    <a:pt x="902970" y="635318"/>
                    <a:pt x="916305" y="596265"/>
                    <a:pt x="939165" y="558165"/>
                  </a:cubicBezTo>
                  <a:cubicBezTo>
                    <a:pt x="947738" y="543877"/>
                    <a:pt x="954405" y="525780"/>
                    <a:pt x="956310" y="509588"/>
                  </a:cubicBezTo>
                  <a:cubicBezTo>
                    <a:pt x="962025" y="419100"/>
                    <a:pt x="1004887" y="341947"/>
                    <a:pt x="1044892" y="263842"/>
                  </a:cubicBezTo>
                  <a:cubicBezTo>
                    <a:pt x="1090612" y="223838"/>
                    <a:pt x="1117283" y="165735"/>
                    <a:pt x="1111567" y="106680"/>
                  </a:cubicBezTo>
                  <a:close/>
                </a:path>
              </a:pathLst>
            </a:custGeom>
            <a:solidFill>
              <a:schemeClr val="accent6">
                <a:alpha val="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63AE491-C7BE-4352-AF27-87CFF8D9835E}"/>
              </a:ext>
            </a:extLst>
          </p:cNvPr>
          <p:cNvGrpSpPr/>
          <p:nvPr/>
        </p:nvGrpSpPr>
        <p:grpSpPr>
          <a:xfrm>
            <a:off x="4530270" y="1183699"/>
            <a:ext cx="896825" cy="1192070"/>
            <a:chOff x="4530270" y="1183699"/>
            <a:chExt cx="896825" cy="1192070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1F140F3-E1A6-4F18-9220-6859E34DDC66}"/>
                </a:ext>
              </a:extLst>
            </p:cNvPr>
            <p:cNvSpPr/>
            <p:nvPr/>
          </p:nvSpPr>
          <p:spPr>
            <a:xfrm>
              <a:off x="4530270" y="1183699"/>
              <a:ext cx="454630" cy="661269"/>
            </a:xfrm>
            <a:custGeom>
              <a:avLst/>
              <a:gdLst>
                <a:gd name="connsiteX0" fmla="*/ 1025950 w 1066907"/>
                <a:gd name="connsiteY0" fmla="*/ 1044020 h 1551837"/>
                <a:gd name="connsiteX1" fmla="*/ 1003091 w 1066907"/>
                <a:gd name="connsiteY1" fmla="*/ 1024970 h 1551837"/>
                <a:gd name="connsiteX2" fmla="*/ 818305 w 1066907"/>
                <a:gd name="connsiteY2" fmla="*/ 790655 h 1551837"/>
                <a:gd name="connsiteX3" fmla="*/ 604945 w 1066907"/>
                <a:gd name="connsiteY3" fmla="*/ 545863 h 1551837"/>
                <a:gd name="connsiteX4" fmla="*/ 593516 w 1066907"/>
                <a:gd name="connsiteY4" fmla="*/ 527765 h 1551837"/>
                <a:gd name="connsiteX5" fmla="*/ 548748 w 1066907"/>
                <a:gd name="connsiteY5" fmla="*/ 501095 h 1551837"/>
                <a:gd name="connsiteX6" fmla="*/ 494455 w 1066907"/>
                <a:gd name="connsiteY6" fmla="*/ 499190 h 1551837"/>
                <a:gd name="connsiteX7" fmla="*/ 493503 w 1066907"/>
                <a:gd name="connsiteY7" fmla="*/ 499190 h 1551837"/>
                <a:gd name="connsiteX8" fmla="*/ 401110 w 1066907"/>
                <a:gd name="connsiteY8" fmla="*/ 336313 h 1551837"/>
                <a:gd name="connsiteX9" fmla="*/ 380155 w 1066907"/>
                <a:gd name="connsiteY9" fmla="*/ 301070 h 1551837"/>
                <a:gd name="connsiteX10" fmla="*/ 381108 w 1066907"/>
                <a:gd name="connsiteY10" fmla="*/ 282973 h 1551837"/>
                <a:gd name="connsiteX11" fmla="*/ 373488 w 1066907"/>
                <a:gd name="connsiteY11" fmla="*/ 228680 h 1551837"/>
                <a:gd name="connsiteX12" fmla="*/ 334435 w 1066907"/>
                <a:gd name="connsiteY12" fmla="*/ 193438 h 1551837"/>
                <a:gd name="connsiteX13" fmla="*/ 303003 w 1066907"/>
                <a:gd name="connsiteY13" fmla="*/ 182008 h 1551837"/>
                <a:gd name="connsiteX14" fmla="*/ 292525 w 1066907"/>
                <a:gd name="connsiteY14" fmla="*/ 158195 h 1551837"/>
                <a:gd name="connsiteX15" fmla="*/ 126790 w 1066907"/>
                <a:gd name="connsiteY15" fmla="*/ 80 h 1551837"/>
                <a:gd name="connsiteX16" fmla="*/ 58210 w 1066907"/>
                <a:gd name="connsiteY16" fmla="*/ 19130 h 1551837"/>
                <a:gd name="connsiteX17" fmla="*/ 14395 w 1066907"/>
                <a:gd name="connsiteY17" fmla="*/ 48658 h 1551837"/>
                <a:gd name="connsiteX18" fmla="*/ 31540 w 1066907"/>
                <a:gd name="connsiteY18" fmla="*/ 187723 h 1551837"/>
                <a:gd name="connsiteX19" fmla="*/ 86785 w 1066907"/>
                <a:gd name="connsiteY19" fmla="*/ 235348 h 1551837"/>
                <a:gd name="connsiteX20" fmla="*/ 86785 w 1066907"/>
                <a:gd name="connsiteY20" fmla="*/ 235348 h 1551837"/>
                <a:gd name="connsiteX21" fmla="*/ 202990 w 1066907"/>
                <a:gd name="connsiteY21" fmla="*/ 429658 h 1551837"/>
                <a:gd name="connsiteX22" fmla="*/ 244900 w 1066907"/>
                <a:gd name="connsiteY22" fmla="*/ 539195 h 1551837"/>
                <a:gd name="connsiteX23" fmla="*/ 247758 w 1066907"/>
                <a:gd name="connsiteY23" fmla="*/ 665878 h 1551837"/>
                <a:gd name="connsiteX24" fmla="*/ 270618 w 1066907"/>
                <a:gd name="connsiteY24" fmla="*/ 773510 h 1551837"/>
                <a:gd name="connsiteX25" fmla="*/ 458260 w 1066907"/>
                <a:gd name="connsiteY25" fmla="*/ 1027828 h 1551837"/>
                <a:gd name="connsiteX26" fmla="*/ 459213 w 1066907"/>
                <a:gd name="connsiteY26" fmla="*/ 1038305 h 1551837"/>
                <a:gd name="connsiteX27" fmla="*/ 463023 w 1066907"/>
                <a:gd name="connsiteY27" fmla="*/ 1084025 h 1551837"/>
                <a:gd name="connsiteX28" fmla="*/ 503028 w 1066907"/>
                <a:gd name="connsiteY28" fmla="*/ 1151653 h 1551837"/>
                <a:gd name="connsiteX29" fmla="*/ 527793 w 1066907"/>
                <a:gd name="connsiteY29" fmla="*/ 1176418 h 1551837"/>
                <a:gd name="connsiteX30" fmla="*/ 564941 w 1066907"/>
                <a:gd name="connsiteY30" fmla="*/ 1278335 h 1551837"/>
                <a:gd name="connsiteX31" fmla="*/ 582085 w 1066907"/>
                <a:gd name="connsiteY31" fmla="*/ 1345963 h 1551837"/>
                <a:gd name="connsiteX32" fmla="*/ 583038 w 1066907"/>
                <a:gd name="connsiteY32" fmla="*/ 1374538 h 1551837"/>
                <a:gd name="connsiteX33" fmla="*/ 593516 w 1066907"/>
                <a:gd name="connsiteY33" fmla="*/ 1432640 h 1551837"/>
                <a:gd name="connsiteX34" fmla="*/ 620185 w 1066907"/>
                <a:gd name="connsiteY34" fmla="*/ 1466930 h 1551837"/>
                <a:gd name="connsiteX35" fmla="*/ 809733 w 1066907"/>
                <a:gd name="connsiteY35" fmla="*/ 1543130 h 1551837"/>
                <a:gd name="connsiteX36" fmla="*/ 1004995 w 1066907"/>
                <a:gd name="connsiteY36" fmla="*/ 1551703 h 1551837"/>
                <a:gd name="connsiteX37" fmla="*/ 1066908 w 1066907"/>
                <a:gd name="connsiteY37" fmla="*/ 1551703 h 1551837"/>
                <a:gd name="connsiteX38" fmla="*/ 1066908 w 1066907"/>
                <a:gd name="connsiteY38" fmla="*/ 1044020 h 1551837"/>
                <a:gd name="connsiteX39" fmla="*/ 1025950 w 1066907"/>
                <a:gd name="connsiteY39" fmla="*/ 1044020 h 1551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066907" h="1551837">
                  <a:moveTo>
                    <a:pt x="1025950" y="1044020"/>
                  </a:moveTo>
                  <a:cubicBezTo>
                    <a:pt x="1018330" y="1039258"/>
                    <a:pt x="1010710" y="1032590"/>
                    <a:pt x="1003091" y="1024970"/>
                  </a:cubicBezTo>
                  <a:cubicBezTo>
                    <a:pt x="935463" y="952580"/>
                    <a:pt x="862120" y="884000"/>
                    <a:pt x="818305" y="790655"/>
                  </a:cubicBezTo>
                  <a:cubicBezTo>
                    <a:pt x="768775" y="686833"/>
                    <a:pt x="704958" y="596345"/>
                    <a:pt x="604945" y="545863"/>
                  </a:cubicBezTo>
                  <a:cubicBezTo>
                    <a:pt x="602088" y="539195"/>
                    <a:pt x="598278" y="533480"/>
                    <a:pt x="593516" y="527765"/>
                  </a:cubicBezTo>
                  <a:cubicBezTo>
                    <a:pt x="582085" y="513478"/>
                    <a:pt x="565893" y="504905"/>
                    <a:pt x="548748" y="501095"/>
                  </a:cubicBezTo>
                  <a:cubicBezTo>
                    <a:pt x="530650" y="497285"/>
                    <a:pt x="512553" y="497285"/>
                    <a:pt x="494455" y="499190"/>
                  </a:cubicBezTo>
                  <a:cubicBezTo>
                    <a:pt x="494455" y="499190"/>
                    <a:pt x="494455" y="499190"/>
                    <a:pt x="493503" y="499190"/>
                  </a:cubicBezTo>
                  <a:cubicBezTo>
                    <a:pt x="461118" y="445850"/>
                    <a:pt x="432543" y="390605"/>
                    <a:pt x="401110" y="336313"/>
                  </a:cubicBezTo>
                  <a:cubicBezTo>
                    <a:pt x="394443" y="323930"/>
                    <a:pt x="386823" y="312500"/>
                    <a:pt x="380155" y="301070"/>
                  </a:cubicBezTo>
                  <a:cubicBezTo>
                    <a:pt x="381108" y="295355"/>
                    <a:pt x="381108" y="289640"/>
                    <a:pt x="381108" y="282973"/>
                  </a:cubicBezTo>
                  <a:cubicBezTo>
                    <a:pt x="382060" y="264875"/>
                    <a:pt x="382060" y="244873"/>
                    <a:pt x="373488" y="228680"/>
                  </a:cubicBezTo>
                  <a:cubicBezTo>
                    <a:pt x="365868" y="213440"/>
                    <a:pt x="349675" y="201058"/>
                    <a:pt x="334435" y="193438"/>
                  </a:cubicBezTo>
                  <a:cubicBezTo>
                    <a:pt x="324910" y="188675"/>
                    <a:pt x="314433" y="183913"/>
                    <a:pt x="303003" y="182008"/>
                  </a:cubicBezTo>
                  <a:cubicBezTo>
                    <a:pt x="299193" y="174388"/>
                    <a:pt x="295383" y="166768"/>
                    <a:pt x="292525" y="158195"/>
                  </a:cubicBezTo>
                  <a:cubicBezTo>
                    <a:pt x="265855" y="71518"/>
                    <a:pt x="198228" y="2938"/>
                    <a:pt x="126790" y="80"/>
                  </a:cubicBezTo>
                  <a:cubicBezTo>
                    <a:pt x="100120" y="-872"/>
                    <a:pt x="76308" y="6748"/>
                    <a:pt x="58210" y="19130"/>
                  </a:cubicBezTo>
                  <a:cubicBezTo>
                    <a:pt x="41065" y="24845"/>
                    <a:pt x="25825" y="33418"/>
                    <a:pt x="14395" y="48658"/>
                  </a:cubicBezTo>
                  <a:cubicBezTo>
                    <a:pt x="-16085" y="88663"/>
                    <a:pt x="7728" y="149623"/>
                    <a:pt x="31540" y="187723"/>
                  </a:cubicBezTo>
                  <a:cubicBezTo>
                    <a:pt x="44875" y="208678"/>
                    <a:pt x="62020" y="229633"/>
                    <a:pt x="86785" y="235348"/>
                  </a:cubicBezTo>
                  <a:cubicBezTo>
                    <a:pt x="86785" y="235348"/>
                    <a:pt x="86785" y="235348"/>
                    <a:pt x="86785" y="235348"/>
                  </a:cubicBezTo>
                  <a:cubicBezTo>
                    <a:pt x="123933" y="301070"/>
                    <a:pt x="166795" y="362983"/>
                    <a:pt x="202990" y="429658"/>
                  </a:cubicBezTo>
                  <a:cubicBezTo>
                    <a:pt x="222040" y="463948"/>
                    <a:pt x="236328" y="501095"/>
                    <a:pt x="244900" y="539195"/>
                  </a:cubicBezTo>
                  <a:cubicBezTo>
                    <a:pt x="253473" y="579200"/>
                    <a:pt x="259188" y="626825"/>
                    <a:pt x="247758" y="665878"/>
                  </a:cubicBezTo>
                  <a:cubicBezTo>
                    <a:pt x="234423" y="710645"/>
                    <a:pt x="241090" y="742078"/>
                    <a:pt x="270618" y="773510"/>
                  </a:cubicBezTo>
                  <a:cubicBezTo>
                    <a:pt x="343960" y="850663"/>
                    <a:pt x="413493" y="930673"/>
                    <a:pt x="458260" y="1027828"/>
                  </a:cubicBezTo>
                  <a:cubicBezTo>
                    <a:pt x="458260" y="1031638"/>
                    <a:pt x="458260" y="1034495"/>
                    <a:pt x="459213" y="1038305"/>
                  </a:cubicBezTo>
                  <a:cubicBezTo>
                    <a:pt x="460165" y="1053545"/>
                    <a:pt x="460165" y="1069738"/>
                    <a:pt x="463023" y="1084025"/>
                  </a:cubicBezTo>
                  <a:cubicBezTo>
                    <a:pt x="467785" y="1109743"/>
                    <a:pt x="484930" y="1132603"/>
                    <a:pt x="503028" y="1151653"/>
                  </a:cubicBezTo>
                  <a:cubicBezTo>
                    <a:pt x="510648" y="1160225"/>
                    <a:pt x="519220" y="1168798"/>
                    <a:pt x="527793" y="1176418"/>
                  </a:cubicBezTo>
                  <a:cubicBezTo>
                    <a:pt x="543985" y="1208803"/>
                    <a:pt x="559225" y="1241188"/>
                    <a:pt x="564941" y="1278335"/>
                  </a:cubicBezTo>
                  <a:cubicBezTo>
                    <a:pt x="568750" y="1301195"/>
                    <a:pt x="574466" y="1324055"/>
                    <a:pt x="582085" y="1345963"/>
                  </a:cubicBezTo>
                  <a:cubicBezTo>
                    <a:pt x="582085" y="1355488"/>
                    <a:pt x="583038" y="1365013"/>
                    <a:pt x="583038" y="1374538"/>
                  </a:cubicBezTo>
                  <a:cubicBezTo>
                    <a:pt x="583991" y="1394540"/>
                    <a:pt x="583991" y="1413590"/>
                    <a:pt x="593516" y="1432640"/>
                  </a:cubicBezTo>
                  <a:cubicBezTo>
                    <a:pt x="600183" y="1445023"/>
                    <a:pt x="609708" y="1456453"/>
                    <a:pt x="620185" y="1466930"/>
                  </a:cubicBezTo>
                  <a:cubicBezTo>
                    <a:pt x="677335" y="1505983"/>
                    <a:pt x="741153" y="1531700"/>
                    <a:pt x="809733" y="1543130"/>
                  </a:cubicBezTo>
                  <a:cubicBezTo>
                    <a:pt x="874503" y="1553608"/>
                    <a:pt x="940225" y="1551703"/>
                    <a:pt x="1004995" y="1551703"/>
                  </a:cubicBezTo>
                  <a:cubicBezTo>
                    <a:pt x="1025950" y="1551703"/>
                    <a:pt x="1045953" y="1551703"/>
                    <a:pt x="1066908" y="1551703"/>
                  </a:cubicBezTo>
                  <a:lnTo>
                    <a:pt x="1066908" y="1044020"/>
                  </a:lnTo>
                  <a:cubicBezTo>
                    <a:pt x="1053573" y="1044020"/>
                    <a:pt x="1040238" y="1044020"/>
                    <a:pt x="1025950" y="104402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45FA96B-A789-40F7-98D5-5F5D69303BB0}"/>
                </a:ext>
              </a:extLst>
            </p:cNvPr>
            <p:cNvSpPr/>
            <p:nvPr/>
          </p:nvSpPr>
          <p:spPr>
            <a:xfrm rot="10800000">
              <a:off x="4972465" y="1714500"/>
              <a:ext cx="454630" cy="661269"/>
            </a:xfrm>
            <a:custGeom>
              <a:avLst/>
              <a:gdLst>
                <a:gd name="connsiteX0" fmla="*/ 1025950 w 1066907"/>
                <a:gd name="connsiteY0" fmla="*/ 1044020 h 1551837"/>
                <a:gd name="connsiteX1" fmla="*/ 1003091 w 1066907"/>
                <a:gd name="connsiteY1" fmla="*/ 1024970 h 1551837"/>
                <a:gd name="connsiteX2" fmla="*/ 818305 w 1066907"/>
                <a:gd name="connsiteY2" fmla="*/ 790655 h 1551837"/>
                <a:gd name="connsiteX3" fmla="*/ 604945 w 1066907"/>
                <a:gd name="connsiteY3" fmla="*/ 545863 h 1551837"/>
                <a:gd name="connsiteX4" fmla="*/ 593516 w 1066907"/>
                <a:gd name="connsiteY4" fmla="*/ 527765 h 1551837"/>
                <a:gd name="connsiteX5" fmla="*/ 548748 w 1066907"/>
                <a:gd name="connsiteY5" fmla="*/ 501095 h 1551837"/>
                <a:gd name="connsiteX6" fmla="*/ 494455 w 1066907"/>
                <a:gd name="connsiteY6" fmla="*/ 499190 h 1551837"/>
                <a:gd name="connsiteX7" fmla="*/ 493503 w 1066907"/>
                <a:gd name="connsiteY7" fmla="*/ 499190 h 1551837"/>
                <a:gd name="connsiteX8" fmla="*/ 401110 w 1066907"/>
                <a:gd name="connsiteY8" fmla="*/ 336313 h 1551837"/>
                <a:gd name="connsiteX9" fmla="*/ 380155 w 1066907"/>
                <a:gd name="connsiteY9" fmla="*/ 301070 h 1551837"/>
                <a:gd name="connsiteX10" fmla="*/ 381108 w 1066907"/>
                <a:gd name="connsiteY10" fmla="*/ 282973 h 1551837"/>
                <a:gd name="connsiteX11" fmla="*/ 373488 w 1066907"/>
                <a:gd name="connsiteY11" fmla="*/ 228680 h 1551837"/>
                <a:gd name="connsiteX12" fmla="*/ 334435 w 1066907"/>
                <a:gd name="connsiteY12" fmla="*/ 193438 h 1551837"/>
                <a:gd name="connsiteX13" fmla="*/ 303003 w 1066907"/>
                <a:gd name="connsiteY13" fmla="*/ 182008 h 1551837"/>
                <a:gd name="connsiteX14" fmla="*/ 292525 w 1066907"/>
                <a:gd name="connsiteY14" fmla="*/ 158195 h 1551837"/>
                <a:gd name="connsiteX15" fmla="*/ 126790 w 1066907"/>
                <a:gd name="connsiteY15" fmla="*/ 80 h 1551837"/>
                <a:gd name="connsiteX16" fmla="*/ 58210 w 1066907"/>
                <a:gd name="connsiteY16" fmla="*/ 19130 h 1551837"/>
                <a:gd name="connsiteX17" fmla="*/ 14395 w 1066907"/>
                <a:gd name="connsiteY17" fmla="*/ 48658 h 1551837"/>
                <a:gd name="connsiteX18" fmla="*/ 31540 w 1066907"/>
                <a:gd name="connsiteY18" fmla="*/ 187723 h 1551837"/>
                <a:gd name="connsiteX19" fmla="*/ 86785 w 1066907"/>
                <a:gd name="connsiteY19" fmla="*/ 235348 h 1551837"/>
                <a:gd name="connsiteX20" fmla="*/ 86785 w 1066907"/>
                <a:gd name="connsiteY20" fmla="*/ 235348 h 1551837"/>
                <a:gd name="connsiteX21" fmla="*/ 202990 w 1066907"/>
                <a:gd name="connsiteY21" fmla="*/ 429658 h 1551837"/>
                <a:gd name="connsiteX22" fmla="*/ 244900 w 1066907"/>
                <a:gd name="connsiteY22" fmla="*/ 539195 h 1551837"/>
                <a:gd name="connsiteX23" fmla="*/ 247758 w 1066907"/>
                <a:gd name="connsiteY23" fmla="*/ 665878 h 1551837"/>
                <a:gd name="connsiteX24" fmla="*/ 270618 w 1066907"/>
                <a:gd name="connsiteY24" fmla="*/ 773510 h 1551837"/>
                <a:gd name="connsiteX25" fmla="*/ 458260 w 1066907"/>
                <a:gd name="connsiteY25" fmla="*/ 1027828 h 1551837"/>
                <a:gd name="connsiteX26" fmla="*/ 459213 w 1066907"/>
                <a:gd name="connsiteY26" fmla="*/ 1038305 h 1551837"/>
                <a:gd name="connsiteX27" fmla="*/ 463023 w 1066907"/>
                <a:gd name="connsiteY27" fmla="*/ 1084025 h 1551837"/>
                <a:gd name="connsiteX28" fmla="*/ 503028 w 1066907"/>
                <a:gd name="connsiteY28" fmla="*/ 1151653 h 1551837"/>
                <a:gd name="connsiteX29" fmla="*/ 527793 w 1066907"/>
                <a:gd name="connsiteY29" fmla="*/ 1176418 h 1551837"/>
                <a:gd name="connsiteX30" fmla="*/ 564941 w 1066907"/>
                <a:gd name="connsiteY30" fmla="*/ 1278335 h 1551837"/>
                <a:gd name="connsiteX31" fmla="*/ 582085 w 1066907"/>
                <a:gd name="connsiteY31" fmla="*/ 1345963 h 1551837"/>
                <a:gd name="connsiteX32" fmla="*/ 583038 w 1066907"/>
                <a:gd name="connsiteY32" fmla="*/ 1374538 h 1551837"/>
                <a:gd name="connsiteX33" fmla="*/ 593516 w 1066907"/>
                <a:gd name="connsiteY33" fmla="*/ 1432640 h 1551837"/>
                <a:gd name="connsiteX34" fmla="*/ 620185 w 1066907"/>
                <a:gd name="connsiteY34" fmla="*/ 1466930 h 1551837"/>
                <a:gd name="connsiteX35" fmla="*/ 809733 w 1066907"/>
                <a:gd name="connsiteY35" fmla="*/ 1543130 h 1551837"/>
                <a:gd name="connsiteX36" fmla="*/ 1004995 w 1066907"/>
                <a:gd name="connsiteY36" fmla="*/ 1551703 h 1551837"/>
                <a:gd name="connsiteX37" fmla="*/ 1066908 w 1066907"/>
                <a:gd name="connsiteY37" fmla="*/ 1551703 h 1551837"/>
                <a:gd name="connsiteX38" fmla="*/ 1066908 w 1066907"/>
                <a:gd name="connsiteY38" fmla="*/ 1044020 h 1551837"/>
                <a:gd name="connsiteX39" fmla="*/ 1025950 w 1066907"/>
                <a:gd name="connsiteY39" fmla="*/ 1044020 h 1551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066907" h="1551837">
                  <a:moveTo>
                    <a:pt x="1025950" y="1044020"/>
                  </a:moveTo>
                  <a:cubicBezTo>
                    <a:pt x="1018330" y="1039258"/>
                    <a:pt x="1010710" y="1032590"/>
                    <a:pt x="1003091" y="1024970"/>
                  </a:cubicBezTo>
                  <a:cubicBezTo>
                    <a:pt x="935463" y="952580"/>
                    <a:pt x="862120" y="884000"/>
                    <a:pt x="818305" y="790655"/>
                  </a:cubicBezTo>
                  <a:cubicBezTo>
                    <a:pt x="768775" y="686833"/>
                    <a:pt x="704958" y="596345"/>
                    <a:pt x="604945" y="545863"/>
                  </a:cubicBezTo>
                  <a:cubicBezTo>
                    <a:pt x="602088" y="539195"/>
                    <a:pt x="598278" y="533480"/>
                    <a:pt x="593516" y="527765"/>
                  </a:cubicBezTo>
                  <a:cubicBezTo>
                    <a:pt x="582085" y="513478"/>
                    <a:pt x="565893" y="504905"/>
                    <a:pt x="548748" y="501095"/>
                  </a:cubicBezTo>
                  <a:cubicBezTo>
                    <a:pt x="530650" y="497285"/>
                    <a:pt x="512553" y="497285"/>
                    <a:pt x="494455" y="499190"/>
                  </a:cubicBezTo>
                  <a:cubicBezTo>
                    <a:pt x="494455" y="499190"/>
                    <a:pt x="494455" y="499190"/>
                    <a:pt x="493503" y="499190"/>
                  </a:cubicBezTo>
                  <a:cubicBezTo>
                    <a:pt x="461118" y="445850"/>
                    <a:pt x="432543" y="390605"/>
                    <a:pt x="401110" y="336313"/>
                  </a:cubicBezTo>
                  <a:cubicBezTo>
                    <a:pt x="394443" y="323930"/>
                    <a:pt x="386823" y="312500"/>
                    <a:pt x="380155" y="301070"/>
                  </a:cubicBezTo>
                  <a:cubicBezTo>
                    <a:pt x="381108" y="295355"/>
                    <a:pt x="381108" y="289640"/>
                    <a:pt x="381108" y="282973"/>
                  </a:cubicBezTo>
                  <a:cubicBezTo>
                    <a:pt x="382060" y="264875"/>
                    <a:pt x="382060" y="244873"/>
                    <a:pt x="373488" y="228680"/>
                  </a:cubicBezTo>
                  <a:cubicBezTo>
                    <a:pt x="365868" y="213440"/>
                    <a:pt x="349675" y="201058"/>
                    <a:pt x="334435" y="193438"/>
                  </a:cubicBezTo>
                  <a:cubicBezTo>
                    <a:pt x="324910" y="188675"/>
                    <a:pt x="314433" y="183913"/>
                    <a:pt x="303003" y="182008"/>
                  </a:cubicBezTo>
                  <a:cubicBezTo>
                    <a:pt x="299193" y="174388"/>
                    <a:pt x="295383" y="166768"/>
                    <a:pt x="292525" y="158195"/>
                  </a:cubicBezTo>
                  <a:cubicBezTo>
                    <a:pt x="265855" y="71518"/>
                    <a:pt x="198228" y="2938"/>
                    <a:pt x="126790" y="80"/>
                  </a:cubicBezTo>
                  <a:cubicBezTo>
                    <a:pt x="100120" y="-872"/>
                    <a:pt x="76308" y="6748"/>
                    <a:pt x="58210" y="19130"/>
                  </a:cubicBezTo>
                  <a:cubicBezTo>
                    <a:pt x="41065" y="24845"/>
                    <a:pt x="25825" y="33418"/>
                    <a:pt x="14395" y="48658"/>
                  </a:cubicBezTo>
                  <a:cubicBezTo>
                    <a:pt x="-16085" y="88663"/>
                    <a:pt x="7728" y="149623"/>
                    <a:pt x="31540" y="187723"/>
                  </a:cubicBezTo>
                  <a:cubicBezTo>
                    <a:pt x="44875" y="208678"/>
                    <a:pt x="62020" y="229633"/>
                    <a:pt x="86785" y="235348"/>
                  </a:cubicBezTo>
                  <a:cubicBezTo>
                    <a:pt x="86785" y="235348"/>
                    <a:pt x="86785" y="235348"/>
                    <a:pt x="86785" y="235348"/>
                  </a:cubicBezTo>
                  <a:cubicBezTo>
                    <a:pt x="123933" y="301070"/>
                    <a:pt x="166795" y="362983"/>
                    <a:pt x="202990" y="429658"/>
                  </a:cubicBezTo>
                  <a:cubicBezTo>
                    <a:pt x="222040" y="463948"/>
                    <a:pt x="236328" y="501095"/>
                    <a:pt x="244900" y="539195"/>
                  </a:cubicBezTo>
                  <a:cubicBezTo>
                    <a:pt x="253473" y="579200"/>
                    <a:pt x="259188" y="626825"/>
                    <a:pt x="247758" y="665878"/>
                  </a:cubicBezTo>
                  <a:cubicBezTo>
                    <a:pt x="234423" y="710645"/>
                    <a:pt x="241090" y="742078"/>
                    <a:pt x="270618" y="773510"/>
                  </a:cubicBezTo>
                  <a:cubicBezTo>
                    <a:pt x="343960" y="850663"/>
                    <a:pt x="413493" y="930673"/>
                    <a:pt x="458260" y="1027828"/>
                  </a:cubicBezTo>
                  <a:cubicBezTo>
                    <a:pt x="458260" y="1031638"/>
                    <a:pt x="458260" y="1034495"/>
                    <a:pt x="459213" y="1038305"/>
                  </a:cubicBezTo>
                  <a:cubicBezTo>
                    <a:pt x="460165" y="1053545"/>
                    <a:pt x="460165" y="1069738"/>
                    <a:pt x="463023" y="1084025"/>
                  </a:cubicBezTo>
                  <a:cubicBezTo>
                    <a:pt x="467785" y="1109743"/>
                    <a:pt x="484930" y="1132603"/>
                    <a:pt x="503028" y="1151653"/>
                  </a:cubicBezTo>
                  <a:cubicBezTo>
                    <a:pt x="510648" y="1160225"/>
                    <a:pt x="519220" y="1168798"/>
                    <a:pt x="527793" y="1176418"/>
                  </a:cubicBezTo>
                  <a:cubicBezTo>
                    <a:pt x="543985" y="1208803"/>
                    <a:pt x="559225" y="1241188"/>
                    <a:pt x="564941" y="1278335"/>
                  </a:cubicBezTo>
                  <a:cubicBezTo>
                    <a:pt x="568750" y="1301195"/>
                    <a:pt x="574466" y="1324055"/>
                    <a:pt x="582085" y="1345963"/>
                  </a:cubicBezTo>
                  <a:cubicBezTo>
                    <a:pt x="582085" y="1355488"/>
                    <a:pt x="583038" y="1365013"/>
                    <a:pt x="583038" y="1374538"/>
                  </a:cubicBezTo>
                  <a:cubicBezTo>
                    <a:pt x="583991" y="1394540"/>
                    <a:pt x="583991" y="1413590"/>
                    <a:pt x="593516" y="1432640"/>
                  </a:cubicBezTo>
                  <a:cubicBezTo>
                    <a:pt x="600183" y="1445023"/>
                    <a:pt x="609708" y="1456453"/>
                    <a:pt x="620185" y="1466930"/>
                  </a:cubicBezTo>
                  <a:cubicBezTo>
                    <a:pt x="677335" y="1505983"/>
                    <a:pt x="741153" y="1531700"/>
                    <a:pt x="809733" y="1543130"/>
                  </a:cubicBezTo>
                  <a:cubicBezTo>
                    <a:pt x="874503" y="1553608"/>
                    <a:pt x="940225" y="1551703"/>
                    <a:pt x="1004995" y="1551703"/>
                  </a:cubicBezTo>
                  <a:cubicBezTo>
                    <a:pt x="1025950" y="1551703"/>
                    <a:pt x="1045953" y="1551703"/>
                    <a:pt x="1066908" y="1551703"/>
                  </a:cubicBezTo>
                  <a:lnTo>
                    <a:pt x="1066908" y="1044020"/>
                  </a:lnTo>
                  <a:cubicBezTo>
                    <a:pt x="1053573" y="1044020"/>
                    <a:pt x="1040238" y="1044020"/>
                    <a:pt x="1025950" y="1044020"/>
                  </a:cubicBezTo>
                  <a:close/>
                </a:path>
              </a:pathLst>
            </a:custGeom>
            <a:solidFill>
              <a:schemeClr val="accent6">
                <a:alpha val="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B363672-3E56-4108-AB2F-528636D202AD}"/>
              </a:ext>
            </a:extLst>
          </p:cNvPr>
          <p:cNvGrpSpPr/>
          <p:nvPr/>
        </p:nvGrpSpPr>
        <p:grpSpPr>
          <a:xfrm>
            <a:off x="4635612" y="-3024741"/>
            <a:ext cx="691132" cy="2985736"/>
            <a:chOff x="-954558" y="1525012"/>
            <a:chExt cx="852329" cy="2985736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DFF11E0-987C-4F6F-A1A6-0A07FEE20B8B}"/>
                </a:ext>
              </a:extLst>
            </p:cNvPr>
            <p:cNvGrpSpPr/>
            <p:nvPr/>
          </p:nvGrpSpPr>
          <p:grpSpPr>
            <a:xfrm>
              <a:off x="-813309" y="1525012"/>
              <a:ext cx="569829" cy="2909000"/>
              <a:chOff x="15166170" y="2220686"/>
              <a:chExt cx="569829" cy="2909000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8D43507A-FEFC-47E0-AA2A-DE2F145BC5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370628" y="2220686"/>
                <a:ext cx="365371" cy="2909000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F79D6EAF-3B86-463E-8892-33393CA8CB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167770" y="3782237"/>
                <a:ext cx="152172" cy="1326091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7D49C573-0865-4E4C-857A-8AFC98D79B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166170" y="4050600"/>
                <a:ext cx="408915" cy="1079086"/>
              </a:xfrm>
              <a:prstGeom prst="rect">
                <a:avLst/>
              </a:prstGeom>
            </p:spPr>
          </p:pic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98DECA82-A085-4D2C-8A13-CDF0A58C0C90}"/>
                </a:ext>
              </a:extLst>
            </p:cNvPr>
            <p:cNvGrpSpPr/>
            <p:nvPr/>
          </p:nvGrpSpPr>
          <p:grpSpPr>
            <a:xfrm>
              <a:off x="-954558" y="1985878"/>
              <a:ext cx="852329" cy="2524870"/>
              <a:chOff x="-1994762" y="297344"/>
              <a:chExt cx="852329" cy="2524870"/>
            </a:xfrm>
          </p:grpSpPr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66BFEEC8-3D71-4266-8064-9AEDAC45AA7A}"/>
                  </a:ext>
                </a:extLst>
              </p:cNvPr>
              <p:cNvSpPr/>
              <p:nvPr/>
            </p:nvSpPr>
            <p:spPr>
              <a:xfrm>
                <a:off x="-1936750" y="297344"/>
                <a:ext cx="768350" cy="1645755"/>
              </a:xfrm>
              <a:custGeom>
                <a:avLst/>
                <a:gdLst>
                  <a:gd name="connsiteX0" fmla="*/ 0 w 768350"/>
                  <a:gd name="connsiteY0" fmla="*/ 895350 h 1651000"/>
                  <a:gd name="connsiteX1" fmla="*/ 177800 w 768350"/>
                  <a:gd name="connsiteY1" fmla="*/ 1250950 h 1651000"/>
                  <a:gd name="connsiteX2" fmla="*/ 317500 w 768350"/>
                  <a:gd name="connsiteY2" fmla="*/ 1593850 h 1651000"/>
                  <a:gd name="connsiteX3" fmla="*/ 374650 w 768350"/>
                  <a:gd name="connsiteY3" fmla="*/ 1651000 h 1651000"/>
                  <a:gd name="connsiteX4" fmla="*/ 482600 w 768350"/>
                  <a:gd name="connsiteY4" fmla="*/ 1606550 h 1651000"/>
                  <a:gd name="connsiteX5" fmla="*/ 527050 w 768350"/>
                  <a:gd name="connsiteY5" fmla="*/ 1263650 h 1651000"/>
                  <a:gd name="connsiteX6" fmla="*/ 603250 w 768350"/>
                  <a:gd name="connsiteY6" fmla="*/ 1143000 h 1651000"/>
                  <a:gd name="connsiteX7" fmla="*/ 679450 w 768350"/>
                  <a:gd name="connsiteY7" fmla="*/ 1130300 h 1651000"/>
                  <a:gd name="connsiteX8" fmla="*/ 768350 w 768350"/>
                  <a:gd name="connsiteY8" fmla="*/ 812800 h 1651000"/>
                  <a:gd name="connsiteX9" fmla="*/ 768350 w 768350"/>
                  <a:gd name="connsiteY9" fmla="*/ 704850 h 1651000"/>
                  <a:gd name="connsiteX10" fmla="*/ 431800 w 768350"/>
                  <a:gd name="connsiteY10" fmla="*/ 0 h 1651000"/>
                  <a:gd name="connsiteX11" fmla="*/ 0 w 768350"/>
                  <a:gd name="connsiteY11" fmla="*/ 895350 h 1651000"/>
                  <a:gd name="connsiteX0" fmla="*/ 0 w 768350"/>
                  <a:gd name="connsiteY0" fmla="*/ 889000 h 1644650"/>
                  <a:gd name="connsiteX1" fmla="*/ 177800 w 768350"/>
                  <a:gd name="connsiteY1" fmla="*/ 1244600 h 1644650"/>
                  <a:gd name="connsiteX2" fmla="*/ 317500 w 768350"/>
                  <a:gd name="connsiteY2" fmla="*/ 1587500 h 1644650"/>
                  <a:gd name="connsiteX3" fmla="*/ 374650 w 768350"/>
                  <a:gd name="connsiteY3" fmla="*/ 1644650 h 1644650"/>
                  <a:gd name="connsiteX4" fmla="*/ 482600 w 768350"/>
                  <a:gd name="connsiteY4" fmla="*/ 1600200 h 1644650"/>
                  <a:gd name="connsiteX5" fmla="*/ 527050 w 768350"/>
                  <a:gd name="connsiteY5" fmla="*/ 1257300 h 1644650"/>
                  <a:gd name="connsiteX6" fmla="*/ 603250 w 768350"/>
                  <a:gd name="connsiteY6" fmla="*/ 1136650 h 1644650"/>
                  <a:gd name="connsiteX7" fmla="*/ 679450 w 768350"/>
                  <a:gd name="connsiteY7" fmla="*/ 1123950 h 1644650"/>
                  <a:gd name="connsiteX8" fmla="*/ 768350 w 768350"/>
                  <a:gd name="connsiteY8" fmla="*/ 806450 h 1644650"/>
                  <a:gd name="connsiteX9" fmla="*/ 768350 w 768350"/>
                  <a:gd name="connsiteY9" fmla="*/ 698500 h 1644650"/>
                  <a:gd name="connsiteX10" fmla="*/ 381000 w 768350"/>
                  <a:gd name="connsiteY10" fmla="*/ 0 h 1644650"/>
                  <a:gd name="connsiteX11" fmla="*/ 0 w 768350"/>
                  <a:gd name="connsiteY11" fmla="*/ 889000 h 1644650"/>
                  <a:gd name="connsiteX0" fmla="*/ 0 w 768350"/>
                  <a:gd name="connsiteY0" fmla="*/ 890105 h 1645755"/>
                  <a:gd name="connsiteX1" fmla="*/ 177800 w 768350"/>
                  <a:gd name="connsiteY1" fmla="*/ 1245705 h 1645755"/>
                  <a:gd name="connsiteX2" fmla="*/ 317500 w 768350"/>
                  <a:gd name="connsiteY2" fmla="*/ 1588605 h 1645755"/>
                  <a:gd name="connsiteX3" fmla="*/ 374650 w 768350"/>
                  <a:gd name="connsiteY3" fmla="*/ 1645755 h 1645755"/>
                  <a:gd name="connsiteX4" fmla="*/ 482600 w 768350"/>
                  <a:gd name="connsiteY4" fmla="*/ 1601305 h 1645755"/>
                  <a:gd name="connsiteX5" fmla="*/ 527050 w 768350"/>
                  <a:gd name="connsiteY5" fmla="*/ 1258405 h 1645755"/>
                  <a:gd name="connsiteX6" fmla="*/ 603250 w 768350"/>
                  <a:gd name="connsiteY6" fmla="*/ 1137755 h 1645755"/>
                  <a:gd name="connsiteX7" fmla="*/ 679450 w 768350"/>
                  <a:gd name="connsiteY7" fmla="*/ 1125055 h 1645755"/>
                  <a:gd name="connsiteX8" fmla="*/ 768350 w 768350"/>
                  <a:gd name="connsiteY8" fmla="*/ 807555 h 1645755"/>
                  <a:gd name="connsiteX9" fmla="*/ 768350 w 768350"/>
                  <a:gd name="connsiteY9" fmla="*/ 699605 h 1645755"/>
                  <a:gd name="connsiteX10" fmla="*/ 381000 w 768350"/>
                  <a:gd name="connsiteY10" fmla="*/ 1105 h 1645755"/>
                  <a:gd name="connsiteX11" fmla="*/ 0 w 768350"/>
                  <a:gd name="connsiteY11" fmla="*/ 890105 h 1645755"/>
                  <a:gd name="connsiteX0" fmla="*/ 0 w 768350"/>
                  <a:gd name="connsiteY0" fmla="*/ 890105 h 1645755"/>
                  <a:gd name="connsiteX1" fmla="*/ 177800 w 768350"/>
                  <a:gd name="connsiteY1" fmla="*/ 1245705 h 1645755"/>
                  <a:gd name="connsiteX2" fmla="*/ 317500 w 768350"/>
                  <a:gd name="connsiteY2" fmla="*/ 1588605 h 1645755"/>
                  <a:gd name="connsiteX3" fmla="*/ 374650 w 768350"/>
                  <a:gd name="connsiteY3" fmla="*/ 1645755 h 1645755"/>
                  <a:gd name="connsiteX4" fmla="*/ 482600 w 768350"/>
                  <a:gd name="connsiteY4" fmla="*/ 1601305 h 1645755"/>
                  <a:gd name="connsiteX5" fmla="*/ 527050 w 768350"/>
                  <a:gd name="connsiteY5" fmla="*/ 1258405 h 1645755"/>
                  <a:gd name="connsiteX6" fmla="*/ 603250 w 768350"/>
                  <a:gd name="connsiteY6" fmla="*/ 1137755 h 1645755"/>
                  <a:gd name="connsiteX7" fmla="*/ 679450 w 768350"/>
                  <a:gd name="connsiteY7" fmla="*/ 1125055 h 1645755"/>
                  <a:gd name="connsiteX8" fmla="*/ 768350 w 768350"/>
                  <a:gd name="connsiteY8" fmla="*/ 807555 h 1645755"/>
                  <a:gd name="connsiteX9" fmla="*/ 768350 w 768350"/>
                  <a:gd name="connsiteY9" fmla="*/ 699605 h 1645755"/>
                  <a:gd name="connsiteX10" fmla="*/ 381000 w 768350"/>
                  <a:gd name="connsiteY10" fmla="*/ 1105 h 1645755"/>
                  <a:gd name="connsiteX11" fmla="*/ 0 w 768350"/>
                  <a:gd name="connsiteY11" fmla="*/ 890105 h 1645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8350" h="1645755">
                    <a:moveTo>
                      <a:pt x="0" y="890105"/>
                    </a:moveTo>
                    <a:lnTo>
                      <a:pt x="177800" y="1245705"/>
                    </a:lnTo>
                    <a:lnTo>
                      <a:pt x="317500" y="1588605"/>
                    </a:lnTo>
                    <a:lnTo>
                      <a:pt x="374650" y="1645755"/>
                    </a:lnTo>
                    <a:lnTo>
                      <a:pt x="482600" y="1601305"/>
                    </a:lnTo>
                    <a:lnTo>
                      <a:pt x="527050" y="1258405"/>
                    </a:lnTo>
                    <a:lnTo>
                      <a:pt x="603250" y="1137755"/>
                    </a:lnTo>
                    <a:lnTo>
                      <a:pt x="679450" y="1125055"/>
                    </a:lnTo>
                    <a:lnTo>
                      <a:pt x="768350" y="807555"/>
                    </a:lnTo>
                    <a:lnTo>
                      <a:pt x="768350" y="699605"/>
                    </a:lnTo>
                    <a:cubicBezTo>
                      <a:pt x="639233" y="466772"/>
                      <a:pt x="757767" y="-26412"/>
                      <a:pt x="381000" y="1105"/>
                    </a:cubicBezTo>
                    <a:cubicBezTo>
                      <a:pt x="-44450" y="5338"/>
                      <a:pt x="127000" y="593772"/>
                      <a:pt x="0" y="890105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11425">
                      <a:alpha val="87000"/>
                    </a:srgbClr>
                  </a:gs>
                  <a:gs pos="81000">
                    <a:srgbClr val="111425">
                      <a:alpha val="0"/>
                    </a:srgb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43" name="Graphic 39">
                <a:extLst>
                  <a:ext uri="{FF2B5EF4-FFF2-40B4-BE49-F238E27FC236}">
                    <a16:creationId xmlns:a16="http://schemas.microsoft.com/office/drawing/2014/main" id="{7CBAE135-2B95-480C-840E-1D3794BFDDE7}"/>
                  </a:ext>
                </a:extLst>
              </p:cNvPr>
              <p:cNvGrpSpPr/>
              <p:nvPr/>
            </p:nvGrpSpPr>
            <p:grpSpPr>
              <a:xfrm>
                <a:off x="-1994762" y="530896"/>
                <a:ext cx="852329" cy="2291318"/>
                <a:chOff x="16573428" y="5503545"/>
                <a:chExt cx="2000209" cy="5377167"/>
              </a:xfrm>
              <a:solidFill>
                <a:srgbClr val="000000"/>
              </a:solidFill>
            </p:grpSpPr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291BF974-B3C9-4EE4-89F9-A284504B13D2}"/>
                    </a:ext>
                  </a:extLst>
                </p:cNvPr>
                <p:cNvSpPr/>
                <p:nvPr/>
              </p:nvSpPr>
              <p:spPr>
                <a:xfrm>
                  <a:off x="16573428" y="5724526"/>
                  <a:ext cx="2000209" cy="5156187"/>
                </a:xfrm>
                <a:custGeom>
                  <a:avLst/>
                  <a:gdLst>
                    <a:gd name="connsiteX0" fmla="*/ 1999369 w 2000209"/>
                    <a:gd name="connsiteY0" fmla="*/ 1179195 h 5156187"/>
                    <a:gd name="connsiteX1" fmla="*/ 1968889 w 2000209"/>
                    <a:gd name="connsiteY1" fmla="*/ 1102043 h 5156187"/>
                    <a:gd name="connsiteX2" fmla="*/ 1945077 w 2000209"/>
                    <a:gd name="connsiteY2" fmla="*/ 1083945 h 5156187"/>
                    <a:gd name="connsiteX3" fmla="*/ 1923169 w 2000209"/>
                    <a:gd name="connsiteY3" fmla="*/ 485775 h 5156187"/>
                    <a:gd name="connsiteX4" fmla="*/ 1902214 w 2000209"/>
                    <a:gd name="connsiteY4" fmla="*/ 1073468 h 5156187"/>
                    <a:gd name="connsiteX5" fmla="*/ 1895546 w 2000209"/>
                    <a:gd name="connsiteY5" fmla="*/ 1073468 h 5156187"/>
                    <a:gd name="connsiteX6" fmla="*/ 1886021 w 2000209"/>
                    <a:gd name="connsiteY6" fmla="*/ 1077278 h 5156187"/>
                    <a:gd name="connsiteX7" fmla="*/ 1787914 w 2000209"/>
                    <a:gd name="connsiteY7" fmla="*/ 1155383 h 5156187"/>
                    <a:gd name="connsiteX8" fmla="*/ 1767911 w 2000209"/>
                    <a:gd name="connsiteY8" fmla="*/ 1219200 h 5156187"/>
                    <a:gd name="connsiteX9" fmla="*/ 1747909 w 2000209"/>
                    <a:gd name="connsiteY9" fmla="*/ 1228725 h 5156187"/>
                    <a:gd name="connsiteX10" fmla="*/ 1747909 w 2000209"/>
                    <a:gd name="connsiteY10" fmla="*/ 1228725 h 5156187"/>
                    <a:gd name="connsiteX11" fmla="*/ 1724096 w 2000209"/>
                    <a:gd name="connsiteY11" fmla="*/ 1252538 h 5156187"/>
                    <a:gd name="connsiteX12" fmla="*/ 1717429 w 2000209"/>
                    <a:gd name="connsiteY12" fmla="*/ 1299210 h 5156187"/>
                    <a:gd name="connsiteX13" fmla="*/ 1724096 w 2000209"/>
                    <a:gd name="connsiteY13" fmla="*/ 1347788 h 5156187"/>
                    <a:gd name="connsiteX14" fmla="*/ 1705999 w 2000209"/>
                    <a:gd name="connsiteY14" fmla="*/ 1391603 h 5156187"/>
                    <a:gd name="connsiteX15" fmla="*/ 1707904 w 2000209"/>
                    <a:gd name="connsiteY15" fmla="*/ 1413510 h 5156187"/>
                    <a:gd name="connsiteX16" fmla="*/ 1713619 w 2000209"/>
                    <a:gd name="connsiteY16" fmla="*/ 1578293 h 5156187"/>
                    <a:gd name="connsiteX17" fmla="*/ 1707904 w 2000209"/>
                    <a:gd name="connsiteY17" fmla="*/ 1743075 h 5156187"/>
                    <a:gd name="connsiteX18" fmla="*/ 1686949 w 2000209"/>
                    <a:gd name="connsiteY18" fmla="*/ 1907858 h 5156187"/>
                    <a:gd name="connsiteX19" fmla="*/ 1665994 w 2000209"/>
                    <a:gd name="connsiteY19" fmla="*/ 1743075 h 5156187"/>
                    <a:gd name="connsiteX20" fmla="*/ 1660279 w 2000209"/>
                    <a:gd name="connsiteY20" fmla="*/ 1578293 h 5156187"/>
                    <a:gd name="connsiteX21" fmla="*/ 1662184 w 2000209"/>
                    <a:gd name="connsiteY21" fmla="*/ 1483995 h 5156187"/>
                    <a:gd name="connsiteX22" fmla="*/ 1658374 w 2000209"/>
                    <a:gd name="connsiteY22" fmla="*/ 1491615 h 5156187"/>
                    <a:gd name="connsiteX23" fmla="*/ 1624084 w 2000209"/>
                    <a:gd name="connsiteY23" fmla="*/ 1553528 h 5156187"/>
                    <a:gd name="connsiteX24" fmla="*/ 1600271 w 2000209"/>
                    <a:gd name="connsiteY24" fmla="*/ 114300 h 5156187"/>
                    <a:gd name="connsiteX25" fmla="*/ 1573602 w 2000209"/>
                    <a:gd name="connsiteY25" fmla="*/ 1619250 h 5156187"/>
                    <a:gd name="connsiteX26" fmla="*/ 1581221 w 2000209"/>
                    <a:gd name="connsiteY26" fmla="*/ 1619250 h 5156187"/>
                    <a:gd name="connsiteX27" fmla="*/ 1565982 w 2000209"/>
                    <a:gd name="connsiteY27" fmla="*/ 1634490 h 5156187"/>
                    <a:gd name="connsiteX28" fmla="*/ 1464064 w 2000209"/>
                    <a:gd name="connsiteY28" fmla="*/ 1643063 h 5156187"/>
                    <a:gd name="connsiteX29" fmla="*/ 1442157 w 2000209"/>
                    <a:gd name="connsiteY29" fmla="*/ 876300 h 5156187"/>
                    <a:gd name="connsiteX30" fmla="*/ 1419296 w 2000209"/>
                    <a:gd name="connsiteY30" fmla="*/ 1684973 h 5156187"/>
                    <a:gd name="connsiteX31" fmla="*/ 1401199 w 2000209"/>
                    <a:gd name="connsiteY31" fmla="*/ 1722120 h 5156187"/>
                    <a:gd name="connsiteX32" fmla="*/ 1386911 w 2000209"/>
                    <a:gd name="connsiteY32" fmla="*/ 1740218 h 5156187"/>
                    <a:gd name="connsiteX33" fmla="*/ 1376434 w 2000209"/>
                    <a:gd name="connsiteY33" fmla="*/ 1745933 h 5156187"/>
                    <a:gd name="connsiteX34" fmla="*/ 1385007 w 2000209"/>
                    <a:gd name="connsiteY34" fmla="*/ 1800225 h 5156187"/>
                    <a:gd name="connsiteX35" fmla="*/ 1390721 w 2000209"/>
                    <a:gd name="connsiteY35" fmla="*/ 1905000 h 5156187"/>
                    <a:gd name="connsiteX36" fmla="*/ 1385007 w 2000209"/>
                    <a:gd name="connsiteY36" fmla="*/ 2009775 h 5156187"/>
                    <a:gd name="connsiteX37" fmla="*/ 1364052 w 2000209"/>
                    <a:gd name="connsiteY37" fmla="*/ 2114550 h 5156187"/>
                    <a:gd name="connsiteX38" fmla="*/ 1343096 w 2000209"/>
                    <a:gd name="connsiteY38" fmla="*/ 2009775 h 5156187"/>
                    <a:gd name="connsiteX39" fmla="*/ 1337382 w 2000209"/>
                    <a:gd name="connsiteY39" fmla="*/ 1905000 h 5156187"/>
                    <a:gd name="connsiteX40" fmla="*/ 1343096 w 2000209"/>
                    <a:gd name="connsiteY40" fmla="*/ 1800225 h 5156187"/>
                    <a:gd name="connsiteX41" fmla="*/ 1353574 w 2000209"/>
                    <a:gd name="connsiteY41" fmla="*/ 1735455 h 5156187"/>
                    <a:gd name="connsiteX42" fmla="*/ 1337382 w 2000209"/>
                    <a:gd name="connsiteY42" fmla="*/ 942975 h 5156187"/>
                    <a:gd name="connsiteX43" fmla="*/ 1319284 w 2000209"/>
                    <a:gd name="connsiteY43" fmla="*/ 1857375 h 5156187"/>
                    <a:gd name="connsiteX44" fmla="*/ 1302139 w 2000209"/>
                    <a:gd name="connsiteY44" fmla="*/ 1890713 h 5156187"/>
                    <a:gd name="connsiteX45" fmla="*/ 1300234 w 2000209"/>
                    <a:gd name="connsiteY45" fmla="*/ 1894523 h 5156187"/>
                    <a:gd name="connsiteX46" fmla="*/ 1220224 w 2000209"/>
                    <a:gd name="connsiteY46" fmla="*/ 1980248 h 5156187"/>
                    <a:gd name="connsiteX47" fmla="*/ 1214509 w 2000209"/>
                    <a:gd name="connsiteY47" fmla="*/ 1390650 h 5156187"/>
                    <a:gd name="connsiteX48" fmla="*/ 1208794 w 2000209"/>
                    <a:gd name="connsiteY48" fmla="*/ 1990725 h 5156187"/>
                    <a:gd name="connsiteX49" fmla="*/ 1188791 w 2000209"/>
                    <a:gd name="connsiteY49" fmla="*/ 2010728 h 5156187"/>
                    <a:gd name="connsiteX50" fmla="*/ 1207841 w 2000209"/>
                    <a:gd name="connsiteY50" fmla="*/ 2051685 h 5156187"/>
                    <a:gd name="connsiteX51" fmla="*/ 1213557 w 2000209"/>
                    <a:gd name="connsiteY51" fmla="*/ 2094548 h 5156187"/>
                    <a:gd name="connsiteX52" fmla="*/ 1207841 w 2000209"/>
                    <a:gd name="connsiteY52" fmla="*/ 2137410 h 5156187"/>
                    <a:gd name="connsiteX53" fmla="*/ 1186886 w 2000209"/>
                    <a:gd name="connsiteY53" fmla="*/ 2180273 h 5156187"/>
                    <a:gd name="connsiteX54" fmla="*/ 1165932 w 2000209"/>
                    <a:gd name="connsiteY54" fmla="*/ 2137410 h 5156187"/>
                    <a:gd name="connsiteX55" fmla="*/ 1160216 w 2000209"/>
                    <a:gd name="connsiteY55" fmla="*/ 2094548 h 5156187"/>
                    <a:gd name="connsiteX56" fmla="*/ 1165932 w 2000209"/>
                    <a:gd name="connsiteY56" fmla="*/ 2051685 h 5156187"/>
                    <a:gd name="connsiteX57" fmla="*/ 1180219 w 2000209"/>
                    <a:gd name="connsiteY57" fmla="*/ 2017395 h 5156187"/>
                    <a:gd name="connsiteX58" fmla="*/ 1025914 w 2000209"/>
                    <a:gd name="connsiteY58" fmla="*/ 2169795 h 5156187"/>
                    <a:gd name="connsiteX59" fmla="*/ 1012579 w 2000209"/>
                    <a:gd name="connsiteY59" fmla="*/ 2181225 h 5156187"/>
                    <a:gd name="connsiteX60" fmla="*/ 954477 w 2000209"/>
                    <a:gd name="connsiteY60" fmla="*/ 2185035 h 5156187"/>
                    <a:gd name="connsiteX61" fmla="*/ 959239 w 2000209"/>
                    <a:gd name="connsiteY61" fmla="*/ 2399348 h 5156187"/>
                    <a:gd name="connsiteX62" fmla="*/ 953524 w 2000209"/>
                    <a:gd name="connsiteY62" fmla="*/ 2642235 h 5156187"/>
                    <a:gd name="connsiteX63" fmla="*/ 932569 w 2000209"/>
                    <a:gd name="connsiteY63" fmla="*/ 2885123 h 5156187"/>
                    <a:gd name="connsiteX64" fmla="*/ 911614 w 2000209"/>
                    <a:gd name="connsiteY64" fmla="*/ 2642235 h 5156187"/>
                    <a:gd name="connsiteX65" fmla="*/ 905899 w 2000209"/>
                    <a:gd name="connsiteY65" fmla="*/ 2399348 h 5156187"/>
                    <a:gd name="connsiteX66" fmla="*/ 911614 w 2000209"/>
                    <a:gd name="connsiteY66" fmla="*/ 2160270 h 5156187"/>
                    <a:gd name="connsiteX67" fmla="*/ 894469 w 2000209"/>
                    <a:gd name="connsiteY67" fmla="*/ 2140268 h 5156187"/>
                    <a:gd name="connsiteX68" fmla="*/ 888754 w 2000209"/>
                    <a:gd name="connsiteY68" fmla="*/ 1694498 h 5156187"/>
                    <a:gd name="connsiteX69" fmla="*/ 883991 w 2000209"/>
                    <a:gd name="connsiteY69" fmla="*/ 2127885 h 5156187"/>
                    <a:gd name="connsiteX70" fmla="*/ 819221 w 2000209"/>
                    <a:gd name="connsiteY70" fmla="*/ 2049780 h 5156187"/>
                    <a:gd name="connsiteX71" fmla="*/ 819221 w 2000209"/>
                    <a:gd name="connsiteY71" fmla="*/ 2055495 h 5156187"/>
                    <a:gd name="connsiteX72" fmla="*/ 813507 w 2000209"/>
                    <a:gd name="connsiteY72" fmla="*/ 2145983 h 5156187"/>
                    <a:gd name="connsiteX73" fmla="*/ 792552 w 2000209"/>
                    <a:gd name="connsiteY73" fmla="*/ 2236470 h 5156187"/>
                    <a:gd name="connsiteX74" fmla="*/ 771596 w 2000209"/>
                    <a:gd name="connsiteY74" fmla="*/ 2145983 h 5156187"/>
                    <a:gd name="connsiteX75" fmla="*/ 765882 w 2000209"/>
                    <a:gd name="connsiteY75" fmla="*/ 2055495 h 5156187"/>
                    <a:gd name="connsiteX76" fmla="*/ 769691 w 2000209"/>
                    <a:gd name="connsiteY76" fmla="*/ 1978343 h 5156187"/>
                    <a:gd name="connsiteX77" fmla="*/ 745879 w 2000209"/>
                    <a:gd name="connsiteY77" fmla="*/ 1930718 h 5156187"/>
                    <a:gd name="connsiteX78" fmla="*/ 720161 w 2000209"/>
                    <a:gd name="connsiteY78" fmla="*/ 1876425 h 5156187"/>
                    <a:gd name="connsiteX79" fmla="*/ 699207 w 2000209"/>
                    <a:gd name="connsiteY79" fmla="*/ 0 h 5156187"/>
                    <a:gd name="connsiteX80" fmla="*/ 676346 w 2000209"/>
                    <a:gd name="connsiteY80" fmla="*/ 1799273 h 5156187"/>
                    <a:gd name="connsiteX81" fmla="*/ 624911 w 2000209"/>
                    <a:gd name="connsiteY81" fmla="*/ 1740218 h 5156187"/>
                    <a:gd name="connsiteX82" fmla="*/ 627769 w 2000209"/>
                    <a:gd name="connsiteY82" fmla="*/ 1800225 h 5156187"/>
                    <a:gd name="connsiteX83" fmla="*/ 629674 w 2000209"/>
                    <a:gd name="connsiteY83" fmla="*/ 1905000 h 5156187"/>
                    <a:gd name="connsiteX84" fmla="*/ 627769 w 2000209"/>
                    <a:gd name="connsiteY84" fmla="*/ 2009775 h 5156187"/>
                    <a:gd name="connsiteX85" fmla="*/ 621102 w 2000209"/>
                    <a:gd name="connsiteY85" fmla="*/ 2114550 h 5156187"/>
                    <a:gd name="connsiteX86" fmla="*/ 614434 w 2000209"/>
                    <a:gd name="connsiteY86" fmla="*/ 2009775 h 5156187"/>
                    <a:gd name="connsiteX87" fmla="*/ 612529 w 2000209"/>
                    <a:gd name="connsiteY87" fmla="*/ 1905000 h 5156187"/>
                    <a:gd name="connsiteX88" fmla="*/ 614434 w 2000209"/>
                    <a:gd name="connsiteY88" fmla="*/ 1800225 h 5156187"/>
                    <a:gd name="connsiteX89" fmla="*/ 618244 w 2000209"/>
                    <a:gd name="connsiteY89" fmla="*/ 1733550 h 5156187"/>
                    <a:gd name="connsiteX90" fmla="*/ 560141 w 2000209"/>
                    <a:gd name="connsiteY90" fmla="*/ 1690688 h 5156187"/>
                    <a:gd name="connsiteX91" fmla="*/ 542996 w 2000209"/>
                    <a:gd name="connsiteY91" fmla="*/ 1333500 h 5156187"/>
                    <a:gd name="connsiteX92" fmla="*/ 527757 w 2000209"/>
                    <a:gd name="connsiteY92" fmla="*/ 1654493 h 5156187"/>
                    <a:gd name="connsiteX93" fmla="*/ 502039 w 2000209"/>
                    <a:gd name="connsiteY93" fmla="*/ 1643063 h 5156187"/>
                    <a:gd name="connsiteX94" fmla="*/ 452509 w 2000209"/>
                    <a:gd name="connsiteY94" fmla="*/ 1641158 h 5156187"/>
                    <a:gd name="connsiteX95" fmla="*/ 451557 w 2000209"/>
                    <a:gd name="connsiteY95" fmla="*/ 1641158 h 5156187"/>
                    <a:gd name="connsiteX96" fmla="*/ 413457 w 2000209"/>
                    <a:gd name="connsiteY96" fmla="*/ 1568768 h 5156187"/>
                    <a:gd name="connsiteX97" fmla="*/ 393454 w 2000209"/>
                    <a:gd name="connsiteY97" fmla="*/ 1696403 h 5156187"/>
                    <a:gd name="connsiteX98" fmla="*/ 372499 w 2000209"/>
                    <a:gd name="connsiteY98" fmla="*/ 1560195 h 5156187"/>
                    <a:gd name="connsiteX99" fmla="*/ 367736 w 2000209"/>
                    <a:gd name="connsiteY99" fmla="*/ 1481138 h 5156187"/>
                    <a:gd name="connsiteX100" fmla="*/ 365832 w 2000209"/>
                    <a:gd name="connsiteY100" fmla="*/ 1478280 h 5156187"/>
                    <a:gd name="connsiteX101" fmla="*/ 345829 w 2000209"/>
                    <a:gd name="connsiteY101" fmla="*/ 1443038 h 5156187"/>
                    <a:gd name="connsiteX102" fmla="*/ 346782 w 2000209"/>
                    <a:gd name="connsiteY102" fmla="*/ 1424940 h 5156187"/>
                    <a:gd name="connsiteX103" fmla="*/ 340114 w 2000209"/>
                    <a:gd name="connsiteY103" fmla="*/ 1370648 h 5156187"/>
                    <a:gd name="connsiteX104" fmla="*/ 339161 w 2000209"/>
                    <a:gd name="connsiteY104" fmla="*/ 1368743 h 5156187"/>
                    <a:gd name="connsiteX105" fmla="*/ 315349 w 2000209"/>
                    <a:gd name="connsiteY105" fmla="*/ 514350 h 5156187"/>
                    <a:gd name="connsiteX106" fmla="*/ 297252 w 2000209"/>
                    <a:gd name="connsiteY106" fmla="*/ 1132523 h 5156187"/>
                    <a:gd name="connsiteX107" fmla="*/ 301061 w 2000209"/>
                    <a:gd name="connsiteY107" fmla="*/ 1155383 h 5156187"/>
                    <a:gd name="connsiteX108" fmla="*/ 306777 w 2000209"/>
                    <a:gd name="connsiteY108" fmla="*/ 1234440 h 5156187"/>
                    <a:gd name="connsiteX109" fmla="*/ 301061 w 2000209"/>
                    <a:gd name="connsiteY109" fmla="*/ 1313498 h 5156187"/>
                    <a:gd name="connsiteX110" fmla="*/ 280107 w 2000209"/>
                    <a:gd name="connsiteY110" fmla="*/ 1392555 h 5156187"/>
                    <a:gd name="connsiteX111" fmla="*/ 259152 w 2000209"/>
                    <a:gd name="connsiteY111" fmla="*/ 1313498 h 5156187"/>
                    <a:gd name="connsiteX112" fmla="*/ 254389 w 2000209"/>
                    <a:gd name="connsiteY112" fmla="*/ 1263968 h 5156187"/>
                    <a:gd name="connsiteX113" fmla="*/ 213432 w 2000209"/>
                    <a:gd name="connsiteY113" fmla="*/ 1197293 h 5156187"/>
                    <a:gd name="connsiteX114" fmla="*/ 192477 w 2000209"/>
                    <a:gd name="connsiteY114" fmla="*/ 485775 h 5156187"/>
                    <a:gd name="connsiteX115" fmla="*/ 172474 w 2000209"/>
                    <a:gd name="connsiteY115" fmla="*/ 1160145 h 5156187"/>
                    <a:gd name="connsiteX116" fmla="*/ 115324 w 2000209"/>
                    <a:gd name="connsiteY116" fmla="*/ 1141095 h 5156187"/>
                    <a:gd name="connsiteX117" fmla="*/ 92464 w 2000209"/>
                    <a:gd name="connsiteY117" fmla="*/ 1143000 h 5156187"/>
                    <a:gd name="connsiteX118" fmla="*/ 69604 w 2000209"/>
                    <a:gd name="connsiteY118" fmla="*/ 638175 h 5156187"/>
                    <a:gd name="connsiteX119" fmla="*/ 45791 w 2000209"/>
                    <a:gd name="connsiteY119" fmla="*/ 1163955 h 5156187"/>
                    <a:gd name="connsiteX120" fmla="*/ 13407 w 2000209"/>
                    <a:gd name="connsiteY120" fmla="*/ 1190625 h 5156187"/>
                    <a:gd name="connsiteX121" fmla="*/ 28646 w 2000209"/>
                    <a:gd name="connsiteY121" fmla="*/ 1329690 h 5156187"/>
                    <a:gd name="connsiteX122" fmla="*/ 79129 w 2000209"/>
                    <a:gd name="connsiteY122" fmla="*/ 1377315 h 5156187"/>
                    <a:gd name="connsiteX123" fmla="*/ 79129 w 2000209"/>
                    <a:gd name="connsiteY123" fmla="*/ 1377315 h 5156187"/>
                    <a:gd name="connsiteX124" fmla="*/ 185809 w 2000209"/>
                    <a:gd name="connsiteY124" fmla="*/ 1571625 h 5156187"/>
                    <a:gd name="connsiteX125" fmla="*/ 223909 w 2000209"/>
                    <a:gd name="connsiteY125" fmla="*/ 1681163 h 5156187"/>
                    <a:gd name="connsiteX126" fmla="*/ 225814 w 2000209"/>
                    <a:gd name="connsiteY126" fmla="*/ 1807845 h 5156187"/>
                    <a:gd name="connsiteX127" fmla="*/ 233434 w 2000209"/>
                    <a:gd name="connsiteY127" fmla="*/ 1897380 h 5156187"/>
                    <a:gd name="connsiteX128" fmla="*/ 243911 w 2000209"/>
                    <a:gd name="connsiteY128" fmla="*/ 1819275 h 5156187"/>
                    <a:gd name="connsiteX129" fmla="*/ 257246 w 2000209"/>
                    <a:gd name="connsiteY129" fmla="*/ 1927860 h 5156187"/>
                    <a:gd name="connsiteX130" fmla="*/ 419171 w 2000209"/>
                    <a:gd name="connsiteY130" fmla="*/ 2169795 h 5156187"/>
                    <a:gd name="connsiteX131" fmla="*/ 420124 w 2000209"/>
                    <a:gd name="connsiteY131" fmla="*/ 2180273 h 5156187"/>
                    <a:gd name="connsiteX132" fmla="*/ 422982 w 2000209"/>
                    <a:gd name="connsiteY132" fmla="*/ 2225993 h 5156187"/>
                    <a:gd name="connsiteX133" fmla="*/ 459177 w 2000209"/>
                    <a:gd name="connsiteY133" fmla="*/ 2293620 h 5156187"/>
                    <a:gd name="connsiteX134" fmla="*/ 482036 w 2000209"/>
                    <a:gd name="connsiteY134" fmla="*/ 2318385 h 5156187"/>
                    <a:gd name="connsiteX135" fmla="*/ 516327 w 2000209"/>
                    <a:gd name="connsiteY135" fmla="*/ 2420303 h 5156187"/>
                    <a:gd name="connsiteX136" fmla="*/ 532519 w 2000209"/>
                    <a:gd name="connsiteY136" fmla="*/ 2487930 h 5156187"/>
                    <a:gd name="connsiteX137" fmla="*/ 533471 w 2000209"/>
                    <a:gd name="connsiteY137" fmla="*/ 2516505 h 5156187"/>
                    <a:gd name="connsiteX138" fmla="*/ 542996 w 2000209"/>
                    <a:gd name="connsiteY138" fmla="*/ 2574608 h 5156187"/>
                    <a:gd name="connsiteX139" fmla="*/ 568714 w 2000209"/>
                    <a:gd name="connsiteY139" fmla="*/ 2609850 h 5156187"/>
                    <a:gd name="connsiteX140" fmla="*/ 539186 w 2000209"/>
                    <a:gd name="connsiteY140" fmla="*/ 2631758 h 5156187"/>
                    <a:gd name="connsiteX141" fmla="*/ 534424 w 2000209"/>
                    <a:gd name="connsiteY141" fmla="*/ 2707005 h 5156187"/>
                    <a:gd name="connsiteX142" fmla="*/ 584907 w 2000209"/>
                    <a:gd name="connsiteY142" fmla="*/ 2945130 h 5156187"/>
                    <a:gd name="connsiteX143" fmla="*/ 623959 w 2000209"/>
                    <a:gd name="connsiteY143" fmla="*/ 3128010 h 5156187"/>
                    <a:gd name="connsiteX144" fmla="*/ 639199 w 2000209"/>
                    <a:gd name="connsiteY144" fmla="*/ 3211830 h 5156187"/>
                    <a:gd name="connsiteX145" fmla="*/ 542996 w 2000209"/>
                    <a:gd name="connsiteY145" fmla="*/ 3730943 h 5156187"/>
                    <a:gd name="connsiteX146" fmla="*/ 593479 w 2000209"/>
                    <a:gd name="connsiteY146" fmla="*/ 3908108 h 5156187"/>
                    <a:gd name="connsiteX147" fmla="*/ 568714 w 2000209"/>
                    <a:gd name="connsiteY147" fmla="*/ 3988118 h 5156187"/>
                    <a:gd name="connsiteX148" fmla="*/ 559189 w 2000209"/>
                    <a:gd name="connsiteY148" fmla="*/ 4090035 h 5156187"/>
                    <a:gd name="connsiteX149" fmla="*/ 589669 w 2000209"/>
                    <a:gd name="connsiteY149" fmla="*/ 4150043 h 5156187"/>
                    <a:gd name="connsiteX150" fmla="*/ 590621 w 2000209"/>
                    <a:gd name="connsiteY150" fmla="*/ 4382453 h 5156187"/>
                    <a:gd name="connsiteX151" fmla="*/ 584907 w 2000209"/>
                    <a:gd name="connsiteY151" fmla="*/ 4694873 h 5156187"/>
                    <a:gd name="connsiteX152" fmla="*/ 562999 w 2000209"/>
                    <a:gd name="connsiteY152" fmla="*/ 4743450 h 5156187"/>
                    <a:gd name="connsiteX153" fmla="*/ 591574 w 2000209"/>
                    <a:gd name="connsiteY153" fmla="*/ 4808220 h 5156187"/>
                    <a:gd name="connsiteX154" fmla="*/ 608719 w 2000209"/>
                    <a:gd name="connsiteY154" fmla="*/ 4840605 h 5156187"/>
                    <a:gd name="connsiteX155" fmla="*/ 633484 w 2000209"/>
                    <a:gd name="connsiteY155" fmla="*/ 4929188 h 5156187"/>
                    <a:gd name="connsiteX156" fmla="*/ 643009 w 2000209"/>
                    <a:gd name="connsiteY156" fmla="*/ 5088255 h 5156187"/>
                    <a:gd name="connsiteX157" fmla="*/ 765882 w 2000209"/>
                    <a:gd name="connsiteY157" fmla="*/ 5154930 h 5156187"/>
                    <a:gd name="connsiteX158" fmla="*/ 839224 w 2000209"/>
                    <a:gd name="connsiteY158" fmla="*/ 5064443 h 5156187"/>
                    <a:gd name="connsiteX159" fmla="*/ 835414 w 2000209"/>
                    <a:gd name="connsiteY159" fmla="*/ 5009198 h 5156187"/>
                    <a:gd name="connsiteX160" fmla="*/ 845891 w 2000209"/>
                    <a:gd name="connsiteY160" fmla="*/ 5010150 h 5156187"/>
                    <a:gd name="connsiteX161" fmla="*/ 875419 w 2000209"/>
                    <a:gd name="connsiteY161" fmla="*/ 4996815 h 5156187"/>
                    <a:gd name="connsiteX162" fmla="*/ 879229 w 2000209"/>
                    <a:gd name="connsiteY162" fmla="*/ 4955858 h 5156187"/>
                    <a:gd name="connsiteX163" fmla="*/ 868752 w 2000209"/>
                    <a:gd name="connsiteY163" fmla="*/ 4939665 h 5156187"/>
                    <a:gd name="connsiteX164" fmla="*/ 849702 w 2000209"/>
                    <a:gd name="connsiteY164" fmla="*/ 4931093 h 5156187"/>
                    <a:gd name="connsiteX165" fmla="*/ 828746 w 2000209"/>
                    <a:gd name="connsiteY165" fmla="*/ 4932998 h 5156187"/>
                    <a:gd name="connsiteX166" fmla="*/ 828746 w 2000209"/>
                    <a:gd name="connsiteY166" fmla="*/ 4847273 h 5156187"/>
                    <a:gd name="connsiteX167" fmla="*/ 886849 w 2000209"/>
                    <a:gd name="connsiteY167" fmla="*/ 4792028 h 5156187"/>
                    <a:gd name="connsiteX168" fmla="*/ 859227 w 2000209"/>
                    <a:gd name="connsiteY168" fmla="*/ 4705350 h 5156187"/>
                    <a:gd name="connsiteX169" fmla="*/ 832557 w 2000209"/>
                    <a:gd name="connsiteY169" fmla="*/ 4667250 h 5156187"/>
                    <a:gd name="connsiteX170" fmla="*/ 830652 w 2000209"/>
                    <a:gd name="connsiteY170" fmla="*/ 4632008 h 5156187"/>
                    <a:gd name="connsiteX171" fmla="*/ 831604 w 2000209"/>
                    <a:gd name="connsiteY171" fmla="*/ 4443413 h 5156187"/>
                    <a:gd name="connsiteX172" fmla="*/ 834461 w 2000209"/>
                    <a:gd name="connsiteY172" fmla="*/ 4375785 h 5156187"/>
                    <a:gd name="connsiteX173" fmla="*/ 911614 w 2000209"/>
                    <a:gd name="connsiteY173" fmla="*/ 4362450 h 5156187"/>
                    <a:gd name="connsiteX174" fmla="*/ 988766 w 2000209"/>
                    <a:gd name="connsiteY174" fmla="*/ 4323398 h 5156187"/>
                    <a:gd name="connsiteX175" fmla="*/ 1060204 w 2000209"/>
                    <a:gd name="connsiteY175" fmla="*/ 4252913 h 5156187"/>
                    <a:gd name="connsiteX176" fmla="*/ 1122116 w 2000209"/>
                    <a:gd name="connsiteY176" fmla="*/ 4220528 h 5156187"/>
                    <a:gd name="connsiteX177" fmla="*/ 1124021 w 2000209"/>
                    <a:gd name="connsiteY177" fmla="*/ 4237673 h 5156187"/>
                    <a:gd name="connsiteX178" fmla="*/ 1125927 w 2000209"/>
                    <a:gd name="connsiteY178" fmla="*/ 4312920 h 5156187"/>
                    <a:gd name="connsiteX179" fmla="*/ 1088779 w 2000209"/>
                    <a:gd name="connsiteY179" fmla="*/ 4545330 h 5156187"/>
                    <a:gd name="connsiteX180" fmla="*/ 1077349 w 2000209"/>
                    <a:gd name="connsiteY180" fmla="*/ 4602480 h 5156187"/>
                    <a:gd name="connsiteX181" fmla="*/ 1053536 w 2000209"/>
                    <a:gd name="connsiteY181" fmla="*/ 4630103 h 5156187"/>
                    <a:gd name="connsiteX182" fmla="*/ 1033534 w 2000209"/>
                    <a:gd name="connsiteY182" fmla="*/ 4725353 h 5156187"/>
                    <a:gd name="connsiteX183" fmla="*/ 1051632 w 2000209"/>
                    <a:gd name="connsiteY183" fmla="*/ 4764405 h 5156187"/>
                    <a:gd name="connsiteX184" fmla="*/ 1065919 w 2000209"/>
                    <a:gd name="connsiteY184" fmla="*/ 4772025 h 5156187"/>
                    <a:gd name="connsiteX185" fmla="*/ 1067824 w 2000209"/>
                    <a:gd name="connsiteY185" fmla="*/ 4776788 h 5156187"/>
                    <a:gd name="connsiteX186" fmla="*/ 1061157 w 2000209"/>
                    <a:gd name="connsiteY186" fmla="*/ 4803458 h 5156187"/>
                    <a:gd name="connsiteX187" fmla="*/ 1045916 w 2000209"/>
                    <a:gd name="connsiteY187" fmla="*/ 4855845 h 5156187"/>
                    <a:gd name="connsiteX188" fmla="*/ 1024961 w 2000209"/>
                    <a:gd name="connsiteY188" fmla="*/ 4855845 h 5156187"/>
                    <a:gd name="connsiteX189" fmla="*/ 1000196 w 2000209"/>
                    <a:gd name="connsiteY189" fmla="*/ 4873943 h 5156187"/>
                    <a:gd name="connsiteX190" fmla="*/ 998291 w 2000209"/>
                    <a:gd name="connsiteY190" fmla="*/ 4893945 h 5156187"/>
                    <a:gd name="connsiteX191" fmla="*/ 1004007 w 2000209"/>
                    <a:gd name="connsiteY191" fmla="*/ 4911090 h 5156187"/>
                    <a:gd name="connsiteX192" fmla="*/ 1025914 w 2000209"/>
                    <a:gd name="connsiteY192" fmla="*/ 4923473 h 5156187"/>
                    <a:gd name="connsiteX193" fmla="*/ 1004959 w 2000209"/>
                    <a:gd name="connsiteY193" fmla="*/ 4993005 h 5156187"/>
                    <a:gd name="connsiteX194" fmla="*/ 1034486 w 2000209"/>
                    <a:gd name="connsiteY194" fmla="*/ 5058728 h 5156187"/>
                    <a:gd name="connsiteX195" fmla="*/ 1207841 w 2000209"/>
                    <a:gd name="connsiteY195" fmla="*/ 4936808 h 5156187"/>
                    <a:gd name="connsiteX196" fmla="*/ 1234511 w 2000209"/>
                    <a:gd name="connsiteY196" fmla="*/ 4832033 h 5156187"/>
                    <a:gd name="connsiteX197" fmla="*/ 1239274 w 2000209"/>
                    <a:gd name="connsiteY197" fmla="*/ 4817745 h 5156187"/>
                    <a:gd name="connsiteX198" fmla="*/ 1252609 w 2000209"/>
                    <a:gd name="connsiteY198" fmla="*/ 4816793 h 5156187"/>
                    <a:gd name="connsiteX199" fmla="*/ 1328809 w 2000209"/>
                    <a:gd name="connsiteY199" fmla="*/ 4717733 h 5156187"/>
                    <a:gd name="connsiteX200" fmla="*/ 1308807 w 2000209"/>
                    <a:gd name="connsiteY200" fmla="*/ 4655820 h 5156187"/>
                    <a:gd name="connsiteX201" fmla="*/ 1303091 w 2000209"/>
                    <a:gd name="connsiteY201" fmla="*/ 4651058 h 5156187"/>
                    <a:gd name="connsiteX202" fmla="*/ 1325952 w 2000209"/>
                    <a:gd name="connsiteY202" fmla="*/ 4578668 h 5156187"/>
                    <a:gd name="connsiteX203" fmla="*/ 1365957 w 2000209"/>
                    <a:gd name="connsiteY203" fmla="*/ 4332923 h 5156187"/>
                    <a:gd name="connsiteX204" fmla="*/ 1386911 w 2000209"/>
                    <a:gd name="connsiteY204" fmla="*/ 4286250 h 5156187"/>
                    <a:gd name="connsiteX205" fmla="*/ 1378339 w 2000209"/>
                    <a:gd name="connsiteY205" fmla="*/ 4164330 h 5156187"/>
                    <a:gd name="connsiteX206" fmla="*/ 1370719 w 2000209"/>
                    <a:gd name="connsiteY206" fmla="*/ 4142423 h 5156187"/>
                    <a:gd name="connsiteX207" fmla="*/ 1366909 w 2000209"/>
                    <a:gd name="connsiteY207" fmla="*/ 4054793 h 5156187"/>
                    <a:gd name="connsiteX208" fmla="*/ 1372624 w 2000209"/>
                    <a:gd name="connsiteY208" fmla="*/ 4042410 h 5156187"/>
                    <a:gd name="connsiteX209" fmla="*/ 1385959 w 2000209"/>
                    <a:gd name="connsiteY209" fmla="*/ 3983355 h 5156187"/>
                    <a:gd name="connsiteX210" fmla="*/ 1379291 w 2000209"/>
                    <a:gd name="connsiteY210" fmla="*/ 3909060 h 5156187"/>
                    <a:gd name="connsiteX211" fmla="*/ 1371671 w 2000209"/>
                    <a:gd name="connsiteY211" fmla="*/ 3823335 h 5156187"/>
                    <a:gd name="connsiteX212" fmla="*/ 1364052 w 2000209"/>
                    <a:gd name="connsiteY212" fmla="*/ 3601403 h 5156187"/>
                    <a:gd name="connsiteX213" fmla="*/ 1368814 w 2000209"/>
                    <a:gd name="connsiteY213" fmla="*/ 3500438 h 5156187"/>
                    <a:gd name="connsiteX214" fmla="*/ 1375482 w 2000209"/>
                    <a:gd name="connsiteY214" fmla="*/ 3402330 h 5156187"/>
                    <a:gd name="connsiteX215" fmla="*/ 1359289 w 2000209"/>
                    <a:gd name="connsiteY215" fmla="*/ 3288983 h 5156187"/>
                    <a:gd name="connsiteX216" fmla="*/ 1368814 w 2000209"/>
                    <a:gd name="connsiteY216" fmla="*/ 3141345 h 5156187"/>
                    <a:gd name="connsiteX217" fmla="*/ 1351669 w 2000209"/>
                    <a:gd name="connsiteY217" fmla="*/ 3089910 h 5156187"/>
                    <a:gd name="connsiteX218" fmla="*/ 1395484 w 2000209"/>
                    <a:gd name="connsiteY218" fmla="*/ 2946083 h 5156187"/>
                    <a:gd name="connsiteX219" fmla="*/ 1450729 w 2000209"/>
                    <a:gd name="connsiteY219" fmla="*/ 2692718 h 5156187"/>
                    <a:gd name="connsiteX220" fmla="*/ 1437394 w 2000209"/>
                    <a:gd name="connsiteY220" fmla="*/ 2602230 h 5156187"/>
                    <a:gd name="connsiteX221" fmla="*/ 1439299 w 2000209"/>
                    <a:gd name="connsiteY221" fmla="*/ 2584133 h 5156187"/>
                    <a:gd name="connsiteX222" fmla="*/ 1523119 w 2000209"/>
                    <a:gd name="connsiteY222" fmla="*/ 2340293 h 5156187"/>
                    <a:gd name="connsiteX223" fmla="*/ 1533596 w 2000209"/>
                    <a:gd name="connsiteY223" fmla="*/ 2311718 h 5156187"/>
                    <a:gd name="connsiteX224" fmla="*/ 1533596 w 2000209"/>
                    <a:gd name="connsiteY224" fmla="*/ 2311718 h 5156187"/>
                    <a:gd name="connsiteX225" fmla="*/ 1537407 w 2000209"/>
                    <a:gd name="connsiteY225" fmla="*/ 2306003 h 5156187"/>
                    <a:gd name="connsiteX226" fmla="*/ 1543121 w 2000209"/>
                    <a:gd name="connsiteY226" fmla="*/ 2199323 h 5156187"/>
                    <a:gd name="connsiteX227" fmla="*/ 1564077 w 2000209"/>
                    <a:gd name="connsiteY227" fmla="*/ 2058353 h 5156187"/>
                    <a:gd name="connsiteX228" fmla="*/ 1585032 w 2000209"/>
                    <a:gd name="connsiteY228" fmla="*/ 2199323 h 5156187"/>
                    <a:gd name="connsiteX229" fmla="*/ 1587889 w 2000209"/>
                    <a:gd name="connsiteY229" fmla="*/ 2239328 h 5156187"/>
                    <a:gd name="connsiteX230" fmla="*/ 1629799 w 2000209"/>
                    <a:gd name="connsiteY230" fmla="*/ 2188845 h 5156187"/>
                    <a:gd name="connsiteX231" fmla="*/ 1623132 w 2000209"/>
                    <a:gd name="connsiteY231" fmla="*/ 2111693 h 5156187"/>
                    <a:gd name="connsiteX232" fmla="*/ 1620274 w 2000209"/>
                    <a:gd name="connsiteY232" fmla="*/ 2105978 h 5156187"/>
                    <a:gd name="connsiteX233" fmla="*/ 1637419 w 2000209"/>
                    <a:gd name="connsiteY233" fmla="*/ 2076450 h 5156187"/>
                    <a:gd name="connsiteX234" fmla="*/ 1782199 w 2000209"/>
                    <a:gd name="connsiteY234" fmla="*/ 1905953 h 5156187"/>
                    <a:gd name="connsiteX235" fmla="*/ 1814584 w 2000209"/>
                    <a:gd name="connsiteY235" fmla="*/ 1841183 h 5156187"/>
                    <a:gd name="connsiteX236" fmla="*/ 1816489 w 2000209"/>
                    <a:gd name="connsiteY236" fmla="*/ 1839278 h 5156187"/>
                    <a:gd name="connsiteX237" fmla="*/ 1823157 w 2000209"/>
                    <a:gd name="connsiteY237" fmla="*/ 1785938 h 5156187"/>
                    <a:gd name="connsiteX238" fmla="*/ 1808869 w 2000209"/>
                    <a:gd name="connsiteY238" fmla="*/ 1746885 h 5156187"/>
                    <a:gd name="connsiteX239" fmla="*/ 1843159 w 2000209"/>
                    <a:gd name="connsiteY239" fmla="*/ 1628775 h 5156187"/>
                    <a:gd name="connsiteX240" fmla="*/ 1858399 w 2000209"/>
                    <a:gd name="connsiteY240" fmla="*/ 1580198 h 5156187"/>
                    <a:gd name="connsiteX241" fmla="*/ 1939361 w 2000209"/>
                    <a:gd name="connsiteY241" fmla="*/ 1334453 h 5156187"/>
                    <a:gd name="connsiteX242" fmla="*/ 1999369 w 2000209"/>
                    <a:gd name="connsiteY242" fmla="*/ 1179195 h 5156187"/>
                    <a:gd name="connsiteX243" fmla="*/ 803029 w 2000209"/>
                    <a:gd name="connsiteY243" fmla="*/ 2484120 h 5156187"/>
                    <a:gd name="connsiteX244" fmla="*/ 796361 w 2000209"/>
                    <a:gd name="connsiteY244" fmla="*/ 2534603 h 5156187"/>
                    <a:gd name="connsiteX245" fmla="*/ 789694 w 2000209"/>
                    <a:gd name="connsiteY245" fmla="*/ 2484120 h 5156187"/>
                    <a:gd name="connsiteX246" fmla="*/ 787789 w 2000209"/>
                    <a:gd name="connsiteY246" fmla="*/ 2433638 h 5156187"/>
                    <a:gd name="connsiteX247" fmla="*/ 789694 w 2000209"/>
                    <a:gd name="connsiteY247" fmla="*/ 2383155 h 5156187"/>
                    <a:gd name="connsiteX248" fmla="*/ 796361 w 2000209"/>
                    <a:gd name="connsiteY248" fmla="*/ 2332673 h 5156187"/>
                    <a:gd name="connsiteX249" fmla="*/ 803029 w 2000209"/>
                    <a:gd name="connsiteY249" fmla="*/ 2383155 h 5156187"/>
                    <a:gd name="connsiteX250" fmla="*/ 804934 w 2000209"/>
                    <a:gd name="connsiteY250" fmla="*/ 2433638 h 5156187"/>
                    <a:gd name="connsiteX251" fmla="*/ 803029 w 2000209"/>
                    <a:gd name="connsiteY251" fmla="*/ 2484120 h 5156187"/>
                    <a:gd name="connsiteX252" fmla="*/ 1161169 w 2000209"/>
                    <a:gd name="connsiteY252" fmla="*/ 2862263 h 5156187"/>
                    <a:gd name="connsiteX253" fmla="*/ 1154502 w 2000209"/>
                    <a:gd name="connsiteY253" fmla="*/ 2971800 h 5156187"/>
                    <a:gd name="connsiteX254" fmla="*/ 1147834 w 2000209"/>
                    <a:gd name="connsiteY254" fmla="*/ 2862263 h 5156187"/>
                    <a:gd name="connsiteX255" fmla="*/ 1145929 w 2000209"/>
                    <a:gd name="connsiteY255" fmla="*/ 2752725 h 5156187"/>
                    <a:gd name="connsiteX256" fmla="*/ 1147834 w 2000209"/>
                    <a:gd name="connsiteY256" fmla="*/ 2643188 h 5156187"/>
                    <a:gd name="connsiteX257" fmla="*/ 1154502 w 2000209"/>
                    <a:gd name="connsiteY257" fmla="*/ 2533650 h 5156187"/>
                    <a:gd name="connsiteX258" fmla="*/ 1161169 w 2000209"/>
                    <a:gd name="connsiteY258" fmla="*/ 2643188 h 5156187"/>
                    <a:gd name="connsiteX259" fmla="*/ 1163074 w 2000209"/>
                    <a:gd name="connsiteY259" fmla="*/ 2752725 h 5156187"/>
                    <a:gd name="connsiteX260" fmla="*/ 1161169 w 2000209"/>
                    <a:gd name="connsiteY260" fmla="*/ 2862263 h 5156187"/>
                    <a:gd name="connsiteX261" fmla="*/ 1196411 w 2000209"/>
                    <a:gd name="connsiteY261" fmla="*/ 3338513 h 5156187"/>
                    <a:gd name="connsiteX262" fmla="*/ 1189744 w 2000209"/>
                    <a:gd name="connsiteY262" fmla="*/ 3371850 h 5156187"/>
                    <a:gd name="connsiteX263" fmla="*/ 1183077 w 2000209"/>
                    <a:gd name="connsiteY263" fmla="*/ 3338513 h 5156187"/>
                    <a:gd name="connsiteX264" fmla="*/ 1181171 w 2000209"/>
                    <a:gd name="connsiteY264" fmla="*/ 3305175 h 5156187"/>
                    <a:gd name="connsiteX265" fmla="*/ 1183077 w 2000209"/>
                    <a:gd name="connsiteY265" fmla="*/ 3271838 h 5156187"/>
                    <a:gd name="connsiteX266" fmla="*/ 1189744 w 2000209"/>
                    <a:gd name="connsiteY266" fmla="*/ 3238500 h 5156187"/>
                    <a:gd name="connsiteX267" fmla="*/ 1196411 w 2000209"/>
                    <a:gd name="connsiteY267" fmla="*/ 3271838 h 5156187"/>
                    <a:gd name="connsiteX268" fmla="*/ 1198316 w 2000209"/>
                    <a:gd name="connsiteY268" fmla="*/ 3305175 h 5156187"/>
                    <a:gd name="connsiteX269" fmla="*/ 1196411 w 2000209"/>
                    <a:gd name="connsiteY269" fmla="*/ 3338513 h 5156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</a:cxnLst>
                  <a:rect l="l" t="t" r="r" b="b"/>
                  <a:pathLst>
                    <a:path w="2000209" h="5156187">
                      <a:moveTo>
                        <a:pt x="1999369" y="1179195"/>
                      </a:moveTo>
                      <a:cubicBezTo>
                        <a:pt x="1996511" y="1150620"/>
                        <a:pt x="1987939" y="1122998"/>
                        <a:pt x="1968889" y="1102043"/>
                      </a:cubicBezTo>
                      <a:cubicBezTo>
                        <a:pt x="1961269" y="1094423"/>
                        <a:pt x="1953649" y="1088708"/>
                        <a:pt x="1945077" y="1083945"/>
                      </a:cubicBezTo>
                      <a:lnTo>
                        <a:pt x="1923169" y="485775"/>
                      </a:lnTo>
                      <a:lnTo>
                        <a:pt x="1902214" y="1073468"/>
                      </a:lnTo>
                      <a:cubicBezTo>
                        <a:pt x="1900309" y="1073468"/>
                        <a:pt x="1897452" y="1073468"/>
                        <a:pt x="1895546" y="1073468"/>
                      </a:cubicBezTo>
                      <a:cubicBezTo>
                        <a:pt x="1891736" y="1073468"/>
                        <a:pt x="1887927" y="1075373"/>
                        <a:pt x="1886021" y="1077278"/>
                      </a:cubicBezTo>
                      <a:cubicBezTo>
                        <a:pt x="1842207" y="1082993"/>
                        <a:pt x="1803154" y="1108710"/>
                        <a:pt x="1787914" y="1155383"/>
                      </a:cubicBezTo>
                      <a:cubicBezTo>
                        <a:pt x="1781246" y="1176338"/>
                        <a:pt x="1774579" y="1197293"/>
                        <a:pt x="1767911" y="1219200"/>
                      </a:cubicBezTo>
                      <a:cubicBezTo>
                        <a:pt x="1761244" y="1222058"/>
                        <a:pt x="1754577" y="1224915"/>
                        <a:pt x="1747909" y="1228725"/>
                      </a:cubicBezTo>
                      <a:cubicBezTo>
                        <a:pt x="1747909" y="1228725"/>
                        <a:pt x="1747909" y="1228725"/>
                        <a:pt x="1747909" y="1228725"/>
                      </a:cubicBezTo>
                      <a:cubicBezTo>
                        <a:pt x="1738384" y="1234440"/>
                        <a:pt x="1728859" y="1241108"/>
                        <a:pt x="1724096" y="1252538"/>
                      </a:cubicBezTo>
                      <a:cubicBezTo>
                        <a:pt x="1717429" y="1266825"/>
                        <a:pt x="1715524" y="1283970"/>
                        <a:pt x="1717429" y="1299210"/>
                      </a:cubicBezTo>
                      <a:cubicBezTo>
                        <a:pt x="1719334" y="1315403"/>
                        <a:pt x="1724096" y="1331595"/>
                        <a:pt x="1724096" y="1347788"/>
                      </a:cubicBezTo>
                      <a:cubicBezTo>
                        <a:pt x="1718382" y="1363028"/>
                        <a:pt x="1712666" y="1377315"/>
                        <a:pt x="1705999" y="1391603"/>
                      </a:cubicBezTo>
                      <a:cubicBezTo>
                        <a:pt x="1706952" y="1399223"/>
                        <a:pt x="1706952" y="1405890"/>
                        <a:pt x="1707904" y="1413510"/>
                      </a:cubicBezTo>
                      <a:cubicBezTo>
                        <a:pt x="1711714" y="1468755"/>
                        <a:pt x="1713619" y="1523048"/>
                        <a:pt x="1713619" y="1578293"/>
                      </a:cubicBezTo>
                      <a:cubicBezTo>
                        <a:pt x="1713619" y="1633538"/>
                        <a:pt x="1711714" y="1687830"/>
                        <a:pt x="1707904" y="1743075"/>
                      </a:cubicBezTo>
                      <a:cubicBezTo>
                        <a:pt x="1704094" y="1798320"/>
                        <a:pt x="1698379" y="1852613"/>
                        <a:pt x="1686949" y="1907858"/>
                      </a:cubicBezTo>
                      <a:cubicBezTo>
                        <a:pt x="1676471" y="1852613"/>
                        <a:pt x="1670757" y="1798320"/>
                        <a:pt x="1665994" y="1743075"/>
                      </a:cubicBezTo>
                      <a:cubicBezTo>
                        <a:pt x="1662184" y="1687830"/>
                        <a:pt x="1660279" y="1633538"/>
                        <a:pt x="1660279" y="1578293"/>
                      </a:cubicBezTo>
                      <a:cubicBezTo>
                        <a:pt x="1660279" y="1546860"/>
                        <a:pt x="1661232" y="1515428"/>
                        <a:pt x="1662184" y="1483995"/>
                      </a:cubicBezTo>
                      <a:cubicBezTo>
                        <a:pt x="1661232" y="1486853"/>
                        <a:pt x="1659327" y="1488758"/>
                        <a:pt x="1658374" y="1491615"/>
                      </a:cubicBezTo>
                      <a:cubicBezTo>
                        <a:pt x="1646944" y="1512570"/>
                        <a:pt x="1635514" y="1532573"/>
                        <a:pt x="1624084" y="1553528"/>
                      </a:cubicBezTo>
                      <a:lnTo>
                        <a:pt x="1600271" y="114300"/>
                      </a:lnTo>
                      <a:lnTo>
                        <a:pt x="1573602" y="1619250"/>
                      </a:lnTo>
                      <a:lnTo>
                        <a:pt x="1581221" y="1619250"/>
                      </a:lnTo>
                      <a:cubicBezTo>
                        <a:pt x="1576459" y="1624965"/>
                        <a:pt x="1571696" y="1630680"/>
                        <a:pt x="1565982" y="1634490"/>
                      </a:cubicBezTo>
                      <a:cubicBezTo>
                        <a:pt x="1531691" y="1633538"/>
                        <a:pt x="1498354" y="1638300"/>
                        <a:pt x="1464064" y="1643063"/>
                      </a:cubicBezTo>
                      <a:lnTo>
                        <a:pt x="1442157" y="876300"/>
                      </a:lnTo>
                      <a:lnTo>
                        <a:pt x="1419296" y="1684973"/>
                      </a:lnTo>
                      <a:cubicBezTo>
                        <a:pt x="1414534" y="1697355"/>
                        <a:pt x="1406914" y="1709738"/>
                        <a:pt x="1401199" y="1722120"/>
                      </a:cubicBezTo>
                      <a:cubicBezTo>
                        <a:pt x="1396436" y="1727835"/>
                        <a:pt x="1391674" y="1734503"/>
                        <a:pt x="1386911" y="1740218"/>
                      </a:cubicBezTo>
                      <a:cubicBezTo>
                        <a:pt x="1383102" y="1742123"/>
                        <a:pt x="1379291" y="1744028"/>
                        <a:pt x="1376434" y="1745933"/>
                      </a:cubicBezTo>
                      <a:cubicBezTo>
                        <a:pt x="1380244" y="1764030"/>
                        <a:pt x="1382149" y="1782128"/>
                        <a:pt x="1385007" y="1800225"/>
                      </a:cubicBezTo>
                      <a:cubicBezTo>
                        <a:pt x="1388816" y="1835468"/>
                        <a:pt x="1390721" y="1869758"/>
                        <a:pt x="1390721" y="1905000"/>
                      </a:cubicBezTo>
                      <a:cubicBezTo>
                        <a:pt x="1390721" y="1940243"/>
                        <a:pt x="1388816" y="1974533"/>
                        <a:pt x="1385007" y="2009775"/>
                      </a:cubicBezTo>
                      <a:cubicBezTo>
                        <a:pt x="1381196" y="2045018"/>
                        <a:pt x="1375482" y="2079308"/>
                        <a:pt x="1364052" y="2114550"/>
                      </a:cubicBezTo>
                      <a:cubicBezTo>
                        <a:pt x="1353574" y="2079308"/>
                        <a:pt x="1347859" y="2045018"/>
                        <a:pt x="1343096" y="2009775"/>
                      </a:cubicBezTo>
                      <a:cubicBezTo>
                        <a:pt x="1339286" y="1974533"/>
                        <a:pt x="1337382" y="1940243"/>
                        <a:pt x="1337382" y="1905000"/>
                      </a:cubicBezTo>
                      <a:cubicBezTo>
                        <a:pt x="1337382" y="1869758"/>
                        <a:pt x="1339286" y="1835468"/>
                        <a:pt x="1343096" y="1800225"/>
                      </a:cubicBezTo>
                      <a:cubicBezTo>
                        <a:pt x="1345954" y="1778318"/>
                        <a:pt x="1348811" y="1757363"/>
                        <a:pt x="1353574" y="1735455"/>
                      </a:cubicBezTo>
                      <a:lnTo>
                        <a:pt x="1337382" y="942975"/>
                      </a:lnTo>
                      <a:lnTo>
                        <a:pt x="1319284" y="1857375"/>
                      </a:lnTo>
                      <a:cubicBezTo>
                        <a:pt x="1313569" y="1868805"/>
                        <a:pt x="1307854" y="1879283"/>
                        <a:pt x="1302139" y="1890713"/>
                      </a:cubicBezTo>
                      <a:cubicBezTo>
                        <a:pt x="1301186" y="1891665"/>
                        <a:pt x="1301186" y="1892618"/>
                        <a:pt x="1300234" y="1894523"/>
                      </a:cubicBezTo>
                      <a:cubicBezTo>
                        <a:pt x="1273564" y="1924050"/>
                        <a:pt x="1246894" y="1952625"/>
                        <a:pt x="1220224" y="1980248"/>
                      </a:cubicBezTo>
                      <a:lnTo>
                        <a:pt x="1214509" y="1390650"/>
                      </a:lnTo>
                      <a:lnTo>
                        <a:pt x="1208794" y="1990725"/>
                      </a:lnTo>
                      <a:cubicBezTo>
                        <a:pt x="1202127" y="1997393"/>
                        <a:pt x="1195459" y="2004060"/>
                        <a:pt x="1188791" y="2010728"/>
                      </a:cubicBezTo>
                      <a:cubicBezTo>
                        <a:pt x="1199269" y="2024063"/>
                        <a:pt x="1204032" y="2038350"/>
                        <a:pt x="1207841" y="2051685"/>
                      </a:cubicBezTo>
                      <a:cubicBezTo>
                        <a:pt x="1211652" y="2065973"/>
                        <a:pt x="1213557" y="2080260"/>
                        <a:pt x="1213557" y="2094548"/>
                      </a:cubicBezTo>
                      <a:cubicBezTo>
                        <a:pt x="1213557" y="2108835"/>
                        <a:pt x="1211652" y="2123123"/>
                        <a:pt x="1207841" y="2137410"/>
                      </a:cubicBezTo>
                      <a:cubicBezTo>
                        <a:pt x="1204032" y="2151698"/>
                        <a:pt x="1198316" y="2165985"/>
                        <a:pt x="1186886" y="2180273"/>
                      </a:cubicBezTo>
                      <a:cubicBezTo>
                        <a:pt x="1176409" y="2165985"/>
                        <a:pt x="1170694" y="2151698"/>
                        <a:pt x="1165932" y="2137410"/>
                      </a:cubicBezTo>
                      <a:cubicBezTo>
                        <a:pt x="1162121" y="2123123"/>
                        <a:pt x="1160216" y="2108835"/>
                        <a:pt x="1160216" y="2094548"/>
                      </a:cubicBezTo>
                      <a:cubicBezTo>
                        <a:pt x="1160216" y="2080260"/>
                        <a:pt x="1162121" y="2065973"/>
                        <a:pt x="1165932" y="2051685"/>
                      </a:cubicBezTo>
                      <a:cubicBezTo>
                        <a:pt x="1168789" y="2040255"/>
                        <a:pt x="1173552" y="2028825"/>
                        <a:pt x="1180219" y="2017395"/>
                      </a:cubicBezTo>
                      <a:cubicBezTo>
                        <a:pt x="1129736" y="2068830"/>
                        <a:pt x="1078302" y="2120265"/>
                        <a:pt x="1025914" y="2169795"/>
                      </a:cubicBezTo>
                      <a:cubicBezTo>
                        <a:pt x="1021152" y="2173605"/>
                        <a:pt x="1017341" y="2177415"/>
                        <a:pt x="1012579" y="2181225"/>
                      </a:cubicBezTo>
                      <a:cubicBezTo>
                        <a:pt x="993529" y="2183130"/>
                        <a:pt x="973527" y="2185035"/>
                        <a:pt x="954477" y="2185035"/>
                      </a:cubicBezTo>
                      <a:cubicBezTo>
                        <a:pt x="957334" y="2256473"/>
                        <a:pt x="959239" y="2327910"/>
                        <a:pt x="959239" y="2399348"/>
                      </a:cubicBezTo>
                      <a:cubicBezTo>
                        <a:pt x="959239" y="2480310"/>
                        <a:pt x="957334" y="2561273"/>
                        <a:pt x="953524" y="2642235"/>
                      </a:cubicBezTo>
                      <a:cubicBezTo>
                        <a:pt x="949714" y="2723198"/>
                        <a:pt x="943999" y="2804160"/>
                        <a:pt x="932569" y="2885123"/>
                      </a:cubicBezTo>
                      <a:cubicBezTo>
                        <a:pt x="922091" y="2804160"/>
                        <a:pt x="916377" y="2723198"/>
                        <a:pt x="911614" y="2642235"/>
                      </a:cubicBezTo>
                      <a:cubicBezTo>
                        <a:pt x="907804" y="2561273"/>
                        <a:pt x="905899" y="2480310"/>
                        <a:pt x="905899" y="2399348"/>
                      </a:cubicBezTo>
                      <a:cubicBezTo>
                        <a:pt x="905899" y="2319338"/>
                        <a:pt x="907804" y="2240280"/>
                        <a:pt x="911614" y="2160270"/>
                      </a:cubicBezTo>
                      <a:cubicBezTo>
                        <a:pt x="905899" y="2153603"/>
                        <a:pt x="900184" y="2146935"/>
                        <a:pt x="894469" y="2140268"/>
                      </a:cubicBezTo>
                      <a:lnTo>
                        <a:pt x="888754" y="1694498"/>
                      </a:lnTo>
                      <a:lnTo>
                        <a:pt x="883991" y="2127885"/>
                      </a:lnTo>
                      <a:cubicBezTo>
                        <a:pt x="862084" y="2102168"/>
                        <a:pt x="840177" y="2077403"/>
                        <a:pt x="819221" y="2049780"/>
                      </a:cubicBezTo>
                      <a:cubicBezTo>
                        <a:pt x="819221" y="2051685"/>
                        <a:pt x="819221" y="2053590"/>
                        <a:pt x="819221" y="2055495"/>
                      </a:cubicBezTo>
                      <a:cubicBezTo>
                        <a:pt x="819221" y="2085975"/>
                        <a:pt x="817316" y="2115503"/>
                        <a:pt x="813507" y="2145983"/>
                      </a:cubicBezTo>
                      <a:cubicBezTo>
                        <a:pt x="809696" y="2176463"/>
                        <a:pt x="803982" y="2205990"/>
                        <a:pt x="792552" y="2236470"/>
                      </a:cubicBezTo>
                      <a:cubicBezTo>
                        <a:pt x="782074" y="2205990"/>
                        <a:pt x="776359" y="2176463"/>
                        <a:pt x="771596" y="2145983"/>
                      </a:cubicBezTo>
                      <a:cubicBezTo>
                        <a:pt x="767786" y="2115503"/>
                        <a:pt x="765882" y="2085975"/>
                        <a:pt x="765882" y="2055495"/>
                      </a:cubicBezTo>
                      <a:cubicBezTo>
                        <a:pt x="765882" y="2029778"/>
                        <a:pt x="767786" y="2004060"/>
                        <a:pt x="769691" y="1978343"/>
                      </a:cubicBezTo>
                      <a:cubicBezTo>
                        <a:pt x="761119" y="1963103"/>
                        <a:pt x="752546" y="1946910"/>
                        <a:pt x="745879" y="1930718"/>
                      </a:cubicBezTo>
                      <a:cubicBezTo>
                        <a:pt x="738259" y="1912620"/>
                        <a:pt x="729686" y="1894523"/>
                        <a:pt x="720161" y="1876425"/>
                      </a:cubicBezTo>
                      <a:lnTo>
                        <a:pt x="699207" y="0"/>
                      </a:lnTo>
                      <a:lnTo>
                        <a:pt x="676346" y="1799273"/>
                      </a:lnTo>
                      <a:cubicBezTo>
                        <a:pt x="661107" y="1777365"/>
                        <a:pt x="643961" y="1757363"/>
                        <a:pt x="624911" y="1740218"/>
                      </a:cubicBezTo>
                      <a:cubicBezTo>
                        <a:pt x="625864" y="1760220"/>
                        <a:pt x="626816" y="1780223"/>
                        <a:pt x="627769" y="1800225"/>
                      </a:cubicBezTo>
                      <a:cubicBezTo>
                        <a:pt x="628721" y="1835468"/>
                        <a:pt x="629674" y="1869758"/>
                        <a:pt x="629674" y="1905000"/>
                      </a:cubicBezTo>
                      <a:cubicBezTo>
                        <a:pt x="629674" y="1940243"/>
                        <a:pt x="628721" y="1974533"/>
                        <a:pt x="627769" y="2009775"/>
                      </a:cubicBezTo>
                      <a:cubicBezTo>
                        <a:pt x="626816" y="2045018"/>
                        <a:pt x="624911" y="2079308"/>
                        <a:pt x="621102" y="2114550"/>
                      </a:cubicBezTo>
                      <a:cubicBezTo>
                        <a:pt x="617291" y="2079308"/>
                        <a:pt x="615386" y="2045018"/>
                        <a:pt x="614434" y="2009775"/>
                      </a:cubicBezTo>
                      <a:cubicBezTo>
                        <a:pt x="613482" y="1974533"/>
                        <a:pt x="612529" y="1940243"/>
                        <a:pt x="612529" y="1905000"/>
                      </a:cubicBezTo>
                      <a:cubicBezTo>
                        <a:pt x="612529" y="1869758"/>
                        <a:pt x="613482" y="1835468"/>
                        <a:pt x="614434" y="1800225"/>
                      </a:cubicBezTo>
                      <a:cubicBezTo>
                        <a:pt x="615386" y="1778318"/>
                        <a:pt x="616339" y="1755458"/>
                        <a:pt x="618244" y="1733550"/>
                      </a:cubicBezTo>
                      <a:cubicBezTo>
                        <a:pt x="600146" y="1717358"/>
                        <a:pt x="581096" y="1703070"/>
                        <a:pt x="560141" y="1690688"/>
                      </a:cubicBezTo>
                      <a:lnTo>
                        <a:pt x="542996" y="1333500"/>
                      </a:lnTo>
                      <a:lnTo>
                        <a:pt x="527757" y="1654493"/>
                      </a:lnTo>
                      <a:cubicBezTo>
                        <a:pt x="520136" y="1648778"/>
                        <a:pt x="511564" y="1644968"/>
                        <a:pt x="502039" y="1643063"/>
                      </a:cubicBezTo>
                      <a:cubicBezTo>
                        <a:pt x="484894" y="1639253"/>
                        <a:pt x="468702" y="1639253"/>
                        <a:pt x="452509" y="1641158"/>
                      </a:cubicBezTo>
                      <a:cubicBezTo>
                        <a:pt x="452509" y="1641158"/>
                        <a:pt x="452509" y="1641158"/>
                        <a:pt x="451557" y="1641158"/>
                      </a:cubicBezTo>
                      <a:cubicBezTo>
                        <a:pt x="438221" y="1617345"/>
                        <a:pt x="425839" y="1592580"/>
                        <a:pt x="413457" y="1568768"/>
                      </a:cubicBezTo>
                      <a:cubicBezTo>
                        <a:pt x="409646" y="1611630"/>
                        <a:pt x="403932" y="1653540"/>
                        <a:pt x="393454" y="1696403"/>
                      </a:cubicBezTo>
                      <a:cubicBezTo>
                        <a:pt x="382977" y="1650683"/>
                        <a:pt x="377261" y="1605915"/>
                        <a:pt x="372499" y="1560195"/>
                      </a:cubicBezTo>
                      <a:cubicBezTo>
                        <a:pt x="370594" y="1533525"/>
                        <a:pt x="368689" y="1506855"/>
                        <a:pt x="367736" y="1481138"/>
                      </a:cubicBezTo>
                      <a:cubicBezTo>
                        <a:pt x="366784" y="1480185"/>
                        <a:pt x="366784" y="1479233"/>
                        <a:pt x="365832" y="1478280"/>
                      </a:cubicBezTo>
                      <a:cubicBezTo>
                        <a:pt x="359164" y="1465898"/>
                        <a:pt x="352496" y="1454468"/>
                        <a:pt x="345829" y="1443038"/>
                      </a:cubicBezTo>
                      <a:cubicBezTo>
                        <a:pt x="346782" y="1437323"/>
                        <a:pt x="346782" y="1431608"/>
                        <a:pt x="346782" y="1424940"/>
                      </a:cubicBezTo>
                      <a:cubicBezTo>
                        <a:pt x="347734" y="1406843"/>
                        <a:pt x="347734" y="1386840"/>
                        <a:pt x="340114" y="1370648"/>
                      </a:cubicBezTo>
                      <a:cubicBezTo>
                        <a:pt x="340114" y="1369695"/>
                        <a:pt x="339161" y="1368743"/>
                        <a:pt x="339161" y="1368743"/>
                      </a:cubicBezTo>
                      <a:lnTo>
                        <a:pt x="315349" y="514350"/>
                      </a:lnTo>
                      <a:lnTo>
                        <a:pt x="297252" y="1132523"/>
                      </a:lnTo>
                      <a:cubicBezTo>
                        <a:pt x="299157" y="1140143"/>
                        <a:pt x="300109" y="1147763"/>
                        <a:pt x="301061" y="1155383"/>
                      </a:cubicBezTo>
                      <a:cubicBezTo>
                        <a:pt x="304871" y="1182053"/>
                        <a:pt x="306777" y="1207770"/>
                        <a:pt x="306777" y="1234440"/>
                      </a:cubicBezTo>
                      <a:cubicBezTo>
                        <a:pt x="306777" y="1261110"/>
                        <a:pt x="304871" y="1286828"/>
                        <a:pt x="301061" y="1313498"/>
                      </a:cubicBezTo>
                      <a:cubicBezTo>
                        <a:pt x="297252" y="1340168"/>
                        <a:pt x="291536" y="1365885"/>
                        <a:pt x="280107" y="1392555"/>
                      </a:cubicBezTo>
                      <a:cubicBezTo>
                        <a:pt x="269629" y="1365885"/>
                        <a:pt x="263914" y="1340168"/>
                        <a:pt x="259152" y="1313498"/>
                      </a:cubicBezTo>
                      <a:cubicBezTo>
                        <a:pt x="256294" y="1297305"/>
                        <a:pt x="255341" y="1280160"/>
                        <a:pt x="254389" y="1263968"/>
                      </a:cubicBezTo>
                      <a:cubicBezTo>
                        <a:pt x="242959" y="1238250"/>
                        <a:pt x="229624" y="1216343"/>
                        <a:pt x="213432" y="1197293"/>
                      </a:cubicBezTo>
                      <a:lnTo>
                        <a:pt x="192477" y="485775"/>
                      </a:lnTo>
                      <a:lnTo>
                        <a:pt x="172474" y="1160145"/>
                      </a:lnTo>
                      <a:cubicBezTo>
                        <a:pt x="154377" y="1148715"/>
                        <a:pt x="135327" y="1142048"/>
                        <a:pt x="115324" y="1141095"/>
                      </a:cubicBezTo>
                      <a:cubicBezTo>
                        <a:pt x="107704" y="1141095"/>
                        <a:pt x="100084" y="1141095"/>
                        <a:pt x="92464" y="1143000"/>
                      </a:cubicBezTo>
                      <a:lnTo>
                        <a:pt x="69604" y="638175"/>
                      </a:lnTo>
                      <a:lnTo>
                        <a:pt x="45791" y="1163955"/>
                      </a:lnTo>
                      <a:cubicBezTo>
                        <a:pt x="33409" y="1169670"/>
                        <a:pt x="21979" y="1178243"/>
                        <a:pt x="13407" y="1190625"/>
                      </a:cubicBezTo>
                      <a:cubicBezTo>
                        <a:pt x="-15168" y="1230630"/>
                        <a:pt x="7691" y="1291590"/>
                        <a:pt x="28646" y="1329690"/>
                      </a:cubicBezTo>
                      <a:cubicBezTo>
                        <a:pt x="40077" y="1350645"/>
                        <a:pt x="57221" y="1371600"/>
                        <a:pt x="79129" y="1377315"/>
                      </a:cubicBezTo>
                      <a:cubicBezTo>
                        <a:pt x="79129" y="1377315"/>
                        <a:pt x="79129" y="1377315"/>
                        <a:pt x="79129" y="1377315"/>
                      </a:cubicBezTo>
                      <a:cubicBezTo>
                        <a:pt x="113419" y="1443038"/>
                        <a:pt x="153424" y="1504950"/>
                        <a:pt x="185809" y="1571625"/>
                      </a:cubicBezTo>
                      <a:cubicBezTo>
                        <a:pt x="202954" y="1605915"/>
                        <a:pt x="216289" y="1643063"/>
                        <a:pt x="223909" y="1681163"/>
                      </a:cubicBezTo>
                      <a:cubicBezTo>
                        <a:pt x="232482" y="1721168"/>
                        <a:pt x="237244" y="1768793"/>
                        <a:pt x="225814" y="1807845"/>
                      </a:cubicBezTo>
                      <a:cubicBezTo>
                        <a:pt x="215336" y="1844040"/>
                        <a:pt x="218194" y="1871663"/>
                        <a:pt x="233434" y="1897380"/>
                      </a:cubicBezTo>
                      <a:cubicBezTo>
                        <a:pt x="236291" y="1871663"/>
                        <a:pt x="239149" y="1845945"/>
                        <a:pt x="243911" y="1819275"/>
                      </a:cubicBezTo>
                      <a:cubicBezTo>
                        <a:pt x="249627" y="1855470"/>
                        <a:pt x="254389" y="1891665"/>
                        <a:pt x="257246" y="1927860"/>
                      </a:cubicBezTo>
                      <a:cubicBezTo>
                        <a:pt x="320111" y="2001203"/>
                        <a:pt x="379166" y="2078355"/>
                        <a:pt x="419171" y="2169795"/>
                      </a:cubicBezTo>
                      <a:cubicBezTo>
                        <a:pt x="419171" y="2173605"/>
                        <a:pt x="419171" y="2176463"/>
                        <a:pt x="420124" y="2180273"/>
                      </a:cubicBezTo>
                      <a:cubicBezTo>
                        <a:pt x="421077" y="2195513"/>
                        <a:pt x="421077" y="2211705"/>
                        <a:pt x="422982" y="2225993"/>
                      </a:cubicBezTo>
                      <a:cubicBezTo>
                        <a:pt x="427744" y="2251710"/>
                        <a:pt x="443936" y="2274570"/>
                        <a:pt x="459177" y="2293620"/>
                      </a:cubicBezTo>
                      <a:cubicBezTo>
                        <a:pt x="466796" y="2302193"/>
                        <a:pt x="474416" y="2310765"/>
                        <a:pt x="482036" y="2318385"/>
                      </a:cubicBezTo>
                      <a:cubicBezTo>
                        <a:pt x="497277" y="2350770"/>
                        <a:pt x="510611" y="2383155"/>
                        <a:pt x="516327" y="2420303"/>
                      </a:cubicBezTo>
                      <a:cubicBezTo>
                        <a:pt x="520136" y="2443163"/>
                        <a:pt x="524899" y="2466023"/>
                        <a:pt x="532519" y="2487930"/>
                      </a:cubicBezTo>
                      <a:cubicBezTo>
                        <a:pt x="532519" y="2497455"/>
                        <a:pt x="533471" y="2506980"/>
                        <a:pt x="533471" y="2516505"/>
                      </a:cubicBezTo>
                      <a:cubicBezTo>
                        <a:pt x="534424" y="2536508"/>
                        <a:pt x="534424" y="2555558"/>
                        <a:pt x="542996" y="2574608"/>
                      </a:cubicBezTo>
                      <a:cubicBezTo>
                        <a:pt x="549664" y="2587943"/>
                        <a:pt x="559189" y="2599373"/>
                        <a:pt x="568714" y="2609850"/>
                      </a:cubicBezTo>
                      <a:cubicBezTo>
                        <a:pt x="563952" y="2617470"/>
                        <a:pt x="554427" y="2624138"/>
                        <a:pt x="539186" y="2631758"/>
                      </a:cubicBezTo>
                      <a:cubicBezTo>
                        <a:pt x="508707" y="2646045"/>
                        <a:pt x="532519" y="2683193"/>
                        <a:pt x="534424" y="2707005"/>
                      </a:cubicBezTo>
                      <a:cubicBezTo>
                        <a:pt x="541091" y="2787968"/>
                        <a:pt x="556332" y="2870835"/>
                        <a:pt x="584907" y="2945130"/>
                      </a:cubicBezTo>
                      <a:cubicBezTo>
                        <a:pt x="610624" y="3010853"/>
                        <a:pt x="589669" y="3065145"/>
                        <a:pt x="623959" y="3128010"/>
                      </a:cubicBezTo>
                      <a:cubicBezTo>
                        <a:pt x="636341" y="3151823"/>
                        <a:pt x="644914" y="3186113"/>
                        <a:pt x="639199" y="3211830"/>
                      </a:cubicBezTo>
                      <a:cubicBezTo>
                        <a:pt x="612529" y="3331845"/>
                        <a:pt x="487752" y="3623310"/>
                        <a:pt x="542996" y="3730943"/>
                      </a:cubicBezTo>
                      <a:cubicBezTo>
                        <a:pt x="571571" y="3785235"/>
                        <a:pt x="592527" y="3843338"/>
                        <a:pt x="593479" y="3908108"/>
                      </a:cubicBezTo>
                      <a:cubicBezTo>
                        <a:pt x="584907" y="3934778"/>
                        <a:pt x="575382" y="3961448"/>
                        <a:pt x="568714" y="3988118"/>
                      </a:cubicBezTo>
                      <a:cubicBezTo>
                        <a:pt x="560141" y="4020503"/>
                        <a:pt x="553474" y="4056698"/>
                        <a:pt x="559189" y="4090035"/>
                      </a:cubicBezTo>
                      <a:cubicBezTo>
                        <a:pt x="563952" y="4112895"/>
                        <a:pt x="576334" y="4131945"/>
                        <a:pt x="589669" y="4150043"/>
                      </a:cubicBezTo>
                      <a:cubicBezTo>
                        <a:pt x="601099" y="4228148"/>
                        <a:pt x="590621" y="4305300"/>
                        <a:pt x="590621" y="4382453"/>
                      </a:cubicBezTo>
                      <a:cubicBezTo>
                        <a:pt x="590621" y="4486275"/>
                        <a:pt x="585859" y="4591050"/>
                        <a:pt x="584907" y="4694873"/>
                      </a:cubicBezTo>
                      <a:cubicBezTo>
                        <a:pt x="571571" y="4704398"/>
                        <a:pt x="562046" y="4719638"/>
                        <a:pt x="562999" y="4743450"/>
                      </a:cubicBezTo>
                      <a:cubicBezTo>
                        <a:pt x="562999" y="4762500"/>
                        <a:pt x="575382" y="4786313"/>
                        <a:pt x="591574" y="4808220"/>
                      </a:cubicBezTo>
                      <a:cubicBezTo>
                        <a:pt x="595384" y="4821555"/>
                        <a:pt x="601099" y="4832985"/>
                        <a:pt x="608719" y="4840605"/>
                      </a:cubicBezTo>
                      <a:cubicBezTo>
                        <a:pt x="638246" y="4868228"/>
                        <a:pt x="634436" y="4894898"/>
                        <a:pt x="633484" y="4929188"/>
                      </a:cubicBezTo>
                      <a:cubicBezTo>
                        <a:pt x="632532" y="4982528"/>
                        <a:pt x="632532" y="5036820"/>
                        <a:pt x="643009" y="5088255"/>
                      </a:cubicBezTo>
                      <a:cubicBezTo>
                        <a:pt x="652534" y="5134928"/>
                        <a:pt x="714446" y="5162550"/>
                        <a:pt x="765882" y="5154930"/>
                      </a:cubicBezTo>
                      <a:cubicBezTo>
                        <a:pt x="812554" y="5148263"/>
                        <a:pt x="834461" y="5122545"/>
                        <a:pt x="839224" y="5064443"/>
                      </a:cubicBezTo>
                      <a:cubicBezTo>
                        <a:pt x="841129" y="5046345"/>
                        <a:pt x="837319" y="5028248"/>
                        <a:pt x="835414" y="5009198"/>
                      </a:cubicBezTo>
                      <a:cubicBezTo>
                        <a:pt x="839224" y="5010150"/>
                        <a:pt x="843034" y="5010150"/>
                        <a:pt x="845891" y="5010150"/>
                      </a:cubicBezTo>
                      <a:cubicBezTo>
                        <a:pt x="856369" y="5010150"/>
                        <a:pt x="868752" y="5006340"/>
                        <a:pt x="875419" y="4996815"/>
                      </a:cubicBezTo>
                      <a:cubicBezTo>
                        <a:pt x="883991" y="4985385"/>
                        <a:pt x="884944" y="4969193"/>
                        <a:pt x="879229" y="4955858"/>
                      </a:cubicBezTo>
                      <a:cubicBezTo>
                        <a:pt x="876371" y="4949190"/>
                        <a:pt x="873514" y="4944428"/>
                        <a:pt x="868752" y="4939665"/>
                      </a:cubicBezTo>
                      <a:cubicBezTo>
                        <a:pt x="863989" y="4935855"/>
                        <a:pt x="855416" y="4932045"/>
                        <a:pt x="849702" y="4931093"/>
                      </a:cubicBezTo>
                      <a:cubicBezTo>
                        <a:pt x="842082" y="4930140"/>
                        <a:pt x="835414" y="4931093"/>
                        <a:pt x="828746" y="4932998"/>
                      </a:cubicBezTo>
                      <a:cubicBezTo>
                        <a:pt x="825889" y="4905375"/>
                        <a:pt x="823032" y="4877753"/>
                        <a:pt x="828746" y="4847273"/>
                      </a:cubicBezTo>
                      <a:cubicBezTo>
                        <a:pt x="848749" y="4854893"/>
                        <a:pt x="883039" y="4811078"/>
                        <a:pt x="886849" y="4792028"/>
                      </a:cubicBezTo>
                      <a:cubicBezTo>
                        <a:pt x="892564" y="4763453"/>
                        <a:pt x="872561" y="4731068"/>
                        <a:pt x="859227" y="4705350"/>
                      </a:cubicBezTo>
                      <a:cubicBezTo>
                        <a:pt x="851607" y="4691063"/>
                        <a:pt x="844939" y="4674870"/>
                        <a:pt x="832557" y="4667250"/>
                      </a:cubicBezTo>
                      <a:cubicBezTo>
                        <a:pt x="831604" y="4655820"/>
                        <a:pt x="830652" y="4643438"/>
                        <a:pt x="830652" y="4632008"/>
                      </a:cubicBezTo>
                      <a:cubicBezTo>
                        <a:pt x="829699" y="4569143"/>
                        <a:pt x="829699" y="4506278"/>
                        <a:pt x="831604" y="4443413"/>
                      </a:cubicBezTo>
                      <a:cubicBezTo>
                        <a:pt x="832557" y="4420553"/>
                        <a:pt x="833509" y="4398645"/>
                        <a:pt x="834461" y="4375785"/>
                      </a:cubicBezTo>
                      <a:cubicBezTo>
                        <a:pt x="860179" y="4370070"/>
                        <a:pt x="885896" y="4368165"/>
                        <a:pt x="911614" y="4362450"/>
                      </a:cubicBezTo>
                      <a:cubicBezTo>
                        <a:pt x="939236" y="4355783"/>
                        <a:pt x="967811" y="4344353"/>
                        <a:pt x="988766" y="4323398"/>
                      </a:cubicBezTo>
                      <a:cubicBezTo>
                        <a:pt x="1017341" y="4307205"/>
                        <a:pt x="1043059" y="4283393"/>
                        <a:pt x="1060204" y="4252913"/>
                      </a:cubicBezTo>
                      <a:cubicBezTo>
                        <a:pt x="1074491" y="4227195"/>
                        <a:pt x="1098304" y="4215765"/>
                        <a:pt x="1122116" y="4220528"/>
                      </a:cubicBezTo>
                      <a:cubicBezTo>
                        <a:pt x="1123069" y="4226243"/>
                        <a:pt x="1123069" y="4231958"/>
                        <a:pt x="1124021" y="4237673"/>
                      </a:cubicBezTo>
                      <a:cubicBezTo>
                        <a:pt x="1126879" y="4262438"/>
                        <a:pt x="1129736" y="4289108"/>
                        <a:pt x="1125927" y="4312920"/>
                      </a:cubicBezTo>
                      <a:cubicBezTo>
                        <a:pt x="1114496" y="4391025"/>
                        <a:pt x="1096399" y="4467225"/>
                        <a:pt x="1088779" y="4545330"/>
                      </a:cubicBezTo>
                      <a:cubicBezTo>
                        <a:pt x="1086874" y="4564380"/>
                        <a:pt x="1082111" y="4583430"/>
                        <a:pt x="1077349" y="4602480"/>
                      </a:cubicBezTo>
                      <a:cubicBezTo>
                        <a:pt x="1062109" y="4603433"/>
                        <a:pt x="1058299" y="4608195"/>
                        <a:pt x="1053536" y="4630103"/>
                      </a:cubicBezTo>
                      <a:cubicBezTo>
                        <a:pt x="1047821" y="4651058"/>
                        <a:pt x="1039249" y="4695825"/>
                        <a:pt x="1033534" y="4725353"/>
                      </a:cubicBezTo>
                      <a:cubicBezTo>
                        <a:pt x="1030677" y="4741545"/>
                        <a:pt x="1038296" y="4757738"/>
                        <a:pt x="1051632" y="4764405"/>
                      </a:cubicBezTo>
                      <a:cubicBezTo>
                        <a:pt x="1058299" y="4767263"/>
                        <a:pt x="1064014" y="4770120"/>
                        <a:pt x="1065919" y="4772025"/>
                      </a:cubicBezTo>
                      <a:cubicBezTo>
                        <a:pt x="1066871" y="4773930"/>
                        <a:pt x="1066871" y="4775835"/>
                        <a:pt x="1067824" y="4776788"/>
                      </a:cubicBezTo>
                      <a:cubicBezTo>
                        <a:pt x="1070682" y="4783455"/>
                        <a:pt x="1064014" y="4794885"/>
                        <a:pt x="1061157" y="4803458"/>
                      </a:cubicBezTo>
                      <a:cubicBezTo>
                        <a:pt x="1056394" y="4820603"/>
                        <a:pt x="1050679" y="4838700"/>
                        <a:pt x="1045916" y="4855845"/>
                      </a:cubicBezTo>
                      <a:cubicBezTo>
                        <a:pt x="1039249" y="4854893"/>
                        <a:pt x="1031629" y="4854893"/>
                        <a:pt x="1024961" y="4855845"/>
                      </a:cubicBezTo>
                      <a:cubicBezTo>
                        <a:pt x="1014484" y="4856798"/>
                        <a:pt x="1004007" y="4863465"/>
                        <a:pt x="1000196" y="4873943"/>
                      </a:cubicBezTo>
                      <a:cubicBezTo>
                        <a:pt x="997339" y="4879658"/>
                        <a:pt x="997339" y="4887278"/>
                        <a:pt x="998291" y="4893945"/>
                      </a:cubicBezTo>
                      <a:cubicBezTo>
                        <a:pt x="999244" y="4899660"/>
                        <a:pt x="1001149" y="4906328"/>
                        <a:pt x="1004007" y="4911090"/>
                      </a:cubicBezTo>
                      <a:cubicBezTo>
                        <a:pt x="1009721" y="4918710"/>
                        <a:pt x="1017341" y="4922520"/>
                        <a:pt x="1025914" y="4923473"/>
                      </a:cubicBezTo>
                      <a:cubicBezTo>
                        <a:pt x="1019246" y="4946333"/>
                        <a:pt x="1012579" y="4970145"/>
                        <a:pt x="1004959" y="4993005"/>
                      </a:cubicBezTo>
                      <a:cubicBezTo>
                        <a:pt x="995434" y="5025390"/>
                        <a:pt x="1001149" y="5049203"/>
                        <a:pt x="1034486" y="5058728"/>
                      </a:cubicBezTo>
                      <a:cubicBezTo>
                        <a:pt x="1122116" y="5083493"/>
                        <a:pt x="1190696" y="5034915"/>
                        <a:pt x="1207841" y="4936808"/>
                      </a:cubicBezTo>
                      <a:cubicBezTo>
                        <a:pt x="1213557" y="4901565"/>
                        <a:pt x="1222129" y="4865370"/>
                        <a:pt x="1234511" y="4832033"/>
                      </a:cubicBezTo>
                      <a:cubicBezTo>
                        <a:pt x="1236416" y="4827270"/>
                        <a:pt x="1238321" y="4822508"/>
                        <a:pt x="1239274" y="4817745"/>
                      </a:cubicBezTo>
                      <a:cubicBezTo>
                        <a:pt x="1244036" y="4817745"/>
                        <a:pt x="1247846" y="4817745"/>
                        <a:pt x="1252609" y="4816793"/>
                      </a:cubicBezTo>
                      <a:cubicBezTo>
                        <a:pt x="1299282" y="4809173"/>
                        <a:pt x="1316427" y="4762500"/>
                        <a:pt x="1328809" y="4717733"/>
                      </a:cubicBezTo>
                      <a:cubicBezTo>
                        <a:pt x="1338334" y="4685348"/>
                        <a:pt x="1334524" y="4677728"/>
                        <a:pt x="1308807" y="4655820"/>
                      </a:cubicBezTo>
                      <a:cubicBezTo>
                        <a:pt x="1306902" y="4653915"/>
                        <a:pt x="1304996" y="4652963"/>
                        <a:pt x="1303091" y="4651058"/>
                      </a:cubicBezTo>
                      <a:cubicBezTo>
                        <a:pt x="1311664" y="4627245"/>
                        <a:pt x="1319284" y="4602480"/>
                        <a:pt x="1325952" y="4578668"/>
                      </a:cubicBezTo>
                      <a:cubicBezTo>
                        <a:pt x="1346907" y="4498658"/>
                        <a:pt x="1359289" y="4415790"/>
                        <a:pt x="1365957" y="4332923"/>
                      </a:cubicBezTo>
                      <a:cubicBezTo>
                        <a:pt x="1373577" y="4317683"/>
                        <a:pt x="1381196" y="4302443"/>
                        <a:pt x="1386911" y="4286250"/>
                      </a:cubicBezTo>
                      <a:cubicBezTo>
                        <a:pt x="1403104" y="4245293"/>
                        <a:pt x="1392627" y="4204335"/>
                        <a:pt x="1378339" y="4164330"/>
                      </a:cubicBezTo>
                      <a:cubicBezTo>
                        <a:pt x="1375482" y="4156710"/>
                        <a:pt x="1373577" y="4149090"/>
                        <a:pt x="1370719" y="4142423"/>
                      </a:cubicBezTo>
                      <a:cubicBezTo>
                        <a:pt x="1369766" y="4112895"/>
                        <a:pt x="1368814" y="4084320"/>
                        <a:pt x="1366909" y="4054793"/>
                      </a:cubicBezTo>
                      <a:cubicBezTo>
                        <a:pt x="1368814" y="4050983"/>
                        <a:pt x="1370719" y="4046220"/>
                        <a:pt x="1372624" y="4042410"/>
                      </a:cubicBezTo>
                      <a:cubicBezTo>
                        <a:pt x="1380244" y="4023360"/>
                        <a:pt x="1385959" y="4004310"/>
                        <a:pt x="1385959" y="3983355"/>
                      </a:cubicBezTo>
                      <a:cubicBezTo>
                        <a:pt x="1385959" y="3958590"/>
                        <a:pt x="1382149" y="3933825"/>
                        <a:pt x="1379291" y="3909060"/>
                      </a:cubicBezTo>
                      <a:cubicBezTo>
                        <a:pt x="1376434" y="3880485"/>
                        <a:pt x="1373577" y="3851910"/>
                        <a:pt x="1371671" y="3823335"/>
                      </a:cubicBezTo>
                      <a:cubicBezTo>
                        <a:pt x="1380244" y="3778568"/>
                        <a:pt x="1370719" y="3649028"/>
                        <a:pt x="1364052" y="3601403"/>
                      </a:cubicBezTo>
                      <a:cubicBezTo>
                        <a:pt x="1364052" y="3568065"/>
                        <a:pt x="1365957" y="3533775"/>
                        <a:pt x="1368814" y="3500438"/>
                      </a:cubicBezTo>
                      <a:cubicBezTo>
                        <a:pt x="1371671" y="3469005"/>
                        <a:pt x="1379291" y="3434715"/>
                        <a:pt x="1375482" y="3402330"/>
                      </a:cubicBezTo>
                      <a:cubicBezTo>
                        <a:pt x="1371671" y="3365183"/>
                        <a:pt x="1362146" y="3327083"/>
                        <a:pt x="1359289" y="3288983"/>
                      </a:cubicBezTo>
                      <a:cubicBezTo>
                        <a:pt x="1355479" y="3240405"/>
                        <a:pt x="1378339" y="3193733"/>
                        <a:pt x="1368814" y="3141345"/>
                      </a:cubicBezTo>
                      <a:cubicBezTo>
                        <a:pt x="1365957" y="3122295"/>
                        <a:pt x="1359289" y="3105150"/>
                        <a:pt x="1351669" y="3089910"/>
                      </a:cubicBezTo>
                      <a:cubicBezTo>
                        <a:pt x="1361194" y="3041333"/>
                        <a:pt x="1369766" y="2991803"/>
                        <a:pt x="1395484" y="2946083"/>
                      </a:cubicBezTo>
                      <a:cubicBezTo>
                        <a:pt x="1438346" y="2870835"/>
                        <a:pt x="1469779" y="2787968"/>
                        <a:pt x="1450729" y="2692718"/>
                      </a:cubicBezTo>
                      <a:cubicBezTo>
                        <a:pt x="1445014" y="2663190"/>
                        <a:pt x="1468827" y="2627948"/>
                        <a:pt x="1437394" y="2602230"/>
                      </a:cubicBezTo>
                      <a:cubicBezTo>
                        <a:pt x="1435489" y="2600325"/>
                        <a:pt x="1437394" y="2589848"/>
                        <a:pt x="1439299" y="2584133"/>
                      </a:cubicBezTo>
                      <a:cubicBezTo>
                        <a:pt x="1466921" y="2503170"/>
                        <a:pt x="1494544" y="2421255"/>
                        <a:pt x="1523119" y="2340293"/>
                      </a:cubicBezTo>
                      <a:cubicBezTo>
                        <a:pt x="1526929" y="2330768"/>
                        <a:pt x="1529786" y="2321243"/>
                        <a:pt x="1533596" y="2311718"/>
                      </a:cubicBezTo>
                      <a:lnTo>
                        <a:pt x="1533596" y="2311718"/>
                      </a:lnTo>
                      <a:cubicBezTo>
                        <a:pt x="1534549" y="2309813"/>
                        <a:pt x="1536454" y="2307908"/>
                        <a:pt x="1537407" y="2306003"/>
                      </a:cubicBezTo>
                      <a:cubicBezTo>
                        <a:pt x="1538359" y="2270760"/>
                        <a:pt x="1539311" y="2234565"/>
                        <a:pt x="1543121" y="2199323"/>
                      </a:cubicBezTo>
                      <a:cubicBezTo>
                        <a:pt x="1546932" y="2152650"/>
                        <a:pt x="1552646" y="2105978"/>
                        <a:pt x="1564077" y="2058353"/>
                      </a:cubicBezTo>
                      <a:cubicBezTo>
                        <a:pt x="1574554" y="2105025"/>
                        <a:pt x="1580269" y="2151698"/>
                        <a:pt x="1585032" y="2199323"/>
                      </a:cubicBezTo>
                      <a:cubicBezTo>
                        <a:pt x="1585984" y="2212658"/>
                        <a:pt x="1586936" y="2225993"/>
                        <a:pt x="1587889" y="2239328"/>
                      </a:cubicBezTo>
                      <a:cubicBezTo>
                        <a:pt x="1604082" y="2225040"/>
                        <a:pt x="1621227" y="2210753"/>
                        <a:pt x="1629799" y="2188845"/>
                      </a:cubicBezTo>
                      <a:cubicBezTo>
                        <a:pt x="1640277" y="2164080"/>
                        <a:pt x="1631704" y="2135505"/>
                        <a:pt x="1623132" y="2111693"/>
                      </a:cubicBezTo>
                      <a:cubicBezTo>
                        <a:pt x="1622179" y="2109788"/>
                        <a:pt x="1621227" y="2107883"/>
                        <a:pt x="1620274" y="2105978"/>
                      </a:cubicBezTo>
                      <a:cubicBezTo>
                        <a:pt x="1625989" y="2095500"/>
                        <a:pt x="1630752" y="2085975"/>
                        <a:pt x="1637419" y="2076450"/>
                      </a:cubicBezTo>
                      <a:cubicBezTo>
                        <a:pt x="1680282" y="2015490"/>
                        <a:pt x="1732669" y="1962150"/>
                        <a:pt x="1782199" y="1905953"/>
                      </a:cubicBezTo>
                      <a:cubicBezTo>
                        <a:pt x="1799344" y="1886903"/>
                        <a:pt x="1810774" y="1864995"/>
                        <a:pt x="1814584" y="1841183"/>
                      </a:cubicBezTo>
                      <a:cubicBezTo>
                        <a:pt x="1814584" y="1840230"/>
                        <a:pt x="1815536" y="1839278"/>
                        <a:pt x="1816489" y="1839278"/>
                      </a:cubicBezTo>
                      <a:cubicBezTo>
                        <a:pt x="1826014" y="1823085"/>
                        <a:pt x="1827919" y="1804035"/>
                        <a:pt x="1823157" y="1785938"/>
                      </a:cubicBezTo>
                      <a:cubicBezTo>
                        <a:pt x="1819346" y="1772603"/>
                        <a:pt x="1814584" y="1759268"/>
                        <a:pt x="1808869" y="1746885"/>
                      </a:cubicBezTo>
                      <a:cubicBezTo>
                        <a:pt x="1809821" y="1705928"/>
                        <a:pt x="1822204" y="1666875"/>
                        <a:pt x="1843159" y="1628775"/>
                      </a:cubicBezTo>
                      <a:cubicBezTo>
                        <a:pt x="1850779" y="1614488"/>
                        <a:pt x="1857446" y="1596390"/>
                        <a:pt x="1858399" y="1580198"/>
                      </a:cubicBezTo>
                      <a:cubicBezTo>
                        <a:pt x="1864114" y="1489710"/>
                        <a:pt x="1903166" y="1412558"/>
                        <a:pt x="1939361" y="1334453"/>
                      </a:cubicBezTo>
                      <a:cubicBezTo>
                        <a:pt x="1981271" y="1296353"/>
                        <a:pt x="2005084" y="1238250"/>
                        <a:pt x="1999369" y="1179195"/>
                      </a:cubicBezTo>
                      <a:close/>
                      <a:moveTo>
                        <a:pt x="803029" y="2484120"/>
                      </a:moveTo>
                      <a:cubicBezTo>
                        <a:pt x="802077" y="2501265"/>
                        <a:pt x="800171" y="2517458"/>
                        <a:pt x="796361" y="2534603"/>
                      </a:cubicBezTo>
                      <a:cubicBezTo>
                        <a:pt x="792552" y="2517458"/>
                        <a:pt x="790646" y="2501265"/>
                        <a:pt x="789694" y="2484120"/>
                      </a:cubicBezTo>
                      <a:cubicBezTo>
                        <a:pt x="788741" y="2466975"/>
                        <a:pt x="787789" y="2450783"/>
                        <a:pt x="787789" y="2433638"/>
                      </a:cubicBezTo>
                      <a:cubicBezTo>
                        <a:pt x="787789" y="2416493"/>
                        <a:pt x="788741" y="2400300"/>
                        <a:pt x="789694" y="2383155"/>
                      </a:cubicBezTo>
                      <a:cubicBezTo>
                        <a:pt x="790646" y="2366010"/>
                        <a:pt x="792552" y="2349818"/>
                        <a:pt x="796361" y="2332673"/>
                      </a:cubicBezTo>
                      <a:cubicBezTo>
                        <a:pt x="800171" y="2349818"/>
                        <a:pt x="802077" y="2366010"/>
                        <a:pt x="803029" y="2383155"/>
                      </a:cubicBezTo>
                      <a:cubicBezTo>
                        <a:pt x="803982" y="2400300"/>
                        <a:pt x="804934" y="2416493"/>
                        <a:pt x="804934" y="2433638"/>
                      </a:cubicBezTo>
                      <a:cubicBezTo>
                        <a:pt x="804934" y="2450783"/>
                        <a:pt x="803982" y="2466975"/>
                        <a:pt x="803029" y="2484120"/>
                      </a:cubicBezTo>
                      <a:close/>
                      <a:moveTo>
                        <a:pt x="1161169" y="2862263"/>
                      </a:moveTo>
                      <a:cubicBezTo>
                        <a:pt x="1160216" y="2898458"/>
                        <a:pt x="1158311" y="2935605"/>
                        <a:pt x="1154502" y="2971800"/>
                      </a:cubicBezTo>
                      <a:cubicBezTo>
                        <a:pt x="1150691" y="2935605"/>
                        <a:pt x="1148786" y="2898458"/>
                        <a:pt x="1147834" y="2862263"/>
                      </a:cubicBezTo>
                      <a:cubicBezTo>
                        <a:pt x="1146882" y="2826068"/>
                        <a:pt x="1145929" y="2788920"/>
                        <a:pt x="1145929" y="2752725"/>
                      </a:cubicBezTo>
                      <a:cubicBezTo>
                        <a:pt x="1145929" y="2716530"/>
                        <a:pt x="1146882" y="2679383"/>
                        <a:pt x="1147834" y="2643188"/>
                      </a:cubicBezTo>
                      <a:cubicBezTo>
                        <a:pt x="1148786" y="2606993"/>
                        <a:pt x="1150691" y="2569845"/>
                        <a:pt x="1154502" y="2533650"/>
                      </a:cubicBezTo>
                      <a:cubicBezTo>
                        <a:pt x="1158311" y="2569845"/>
                        <a:pt x="1160216" y="2606993"/>
                        <a:pt x="1161169" y="2643188"/>
                      </a:cubicBezTo>
                      <a:cubicBezTo>
                        <a:pt x="1162121" y="2679383"/>
                        <a:pt x="1163074" y="2716530"/>
                        <a:pt x="1163074" y="2752725"/>
                      </a:cubicBezTo>
                      <a:cubicBezTo>
                        <a:pt x="1163074" y="2788920"/>
                        <a:pt x="1162121" y="2826068"/>
                        <a:pt x="1161169" y="2862263"/>
                      </a:cubicBezTo>
                      <a:close/>
                      <a:moveTo>
                        <a:pt x="1196411" y="3338513"/>
                      </a:moveTo>
                      <a:cubicBezTo>
                        <a:pt x="1195459" y="3349943"/>
                        <a:pt x="1193554" y="3360420"/>
                        <a:pt x="1189744" y="3371850"/>
                      </a:cubicBezTo>
                      <a:cubicBezTo>
                        <a:pt x="1185934" y="3360420"/>
                        <a:pt x="1184029" y="3349943"/>
                        <a:pt x="1183077" y="3338513"/>
                      </a:cubicBezTo>
                      <a:cubicBezTo>
                        <a:pt x="1182124" y="3327083"/>
                        <a:pt x="1181171" y="3316605"/>
                        <a:pt x="1181171" y="3305175"/>
                      </a:cubicBezTo>
                      <a:cubicBezTo>
                        <a:pt x="1181171" y="3293745"/>
                        <a:pt x="1182124" y="3283268"/>
                        <a:pt x="1183077" y="3271838"/>
                      </a:cubicBezTo>
                      <a:cubicBezTo>
                        <a:pt x="1184029" y="3260408"/>
                        <a:pt x="1185934" y="3249930"/>
                        <a:pt x="1189744" y="3238500"/>
                      </a:cubicBezTo>
                      <a:cubicBezTo>
                        <a:pt x="1193554" y="3249930"/>
                        <a:pt x="1195459" y="3260408"/>
                        <a:pt x="1196411" y="3271838"/>
                      </a:cubicBezTo>
                      <a:cubicBezTo>
                        <a:pt x="1197364" y="3283268"/>
                        <a:pt x="1198316" y="3293745"/>
                        <a:pt x="1198316" y="3305175"/>
                      </a:cubicBezTo>
                      <a:cubicBezTo>
                        <a:pt x="1198316" y="3316605"/>
                        <a:pt x="1197364" y="3327083"/>
                        <a:pt x="1196411" y="33385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CB630BA2-FAD2-4696-9A9D-6FB855573913}"/>
                    </a:ext>
                  </a:extLst>
                </p:cNvPr>
                <p:cNvSpPr/>
                <p:nvPr/>
              </p:nvSpPr>
              <p:spPr>
                <a:xfrm>
                  <a:off x="17010697" y="8315326"/>
                  <a:ext cx="17144" cy="182880"/>
                </a:xfrm>
                <a:custGeom>
                  <a:avLst/>
                  <a:gdLst>
                    <a:gd name="connsiteX0" fmla="*/ 8572 w 17144"/>
                    <a:gd name="connsiteY0" fmla="*/ 0 h 182880"/>
                    <a:gd name="connsiteX1" fmla="*/ 1905 w 17144"/>
                    <a:gd name="connsiteY1" fmla="*/ 45720 h 182880"/>
                    <a:gd name="connsiteX2" fmla="*/ 0 w 17144"/>
                    <a:gd name="connsiteY2" fmla="*/ 91440 h 182880"/>
                    <a:gd name="connsiteX3" fmla="*/ 1905 w 17144"/>
                    <a:gd name="connsiteY3" fmla="*/ 137160 h 182880"/>
                    <a:gd name="connsiteX4" fmla="*/ 8572 w 17144"/>
                    <a:gd name="connsiteY4" fmla="*/ 182880 h 182880"/>
                    <a:gd name="connsiteX5" fmla="*/ 15240 w 17144"/>
                    <a:gd name="connsiteY5" fmla="*/ 137160 h 182880"/>
                    <a:gd name="connsiteX6" fmla="*/ 17145 w 17144"/>
                    <a:gd name="connsiteY6" fmla="*/ 91440 h 182880"/>
                    <a:gd name="connsiteX7" fmla="*/ 15240 w 17144"/>
                    <a:gd name="connsiteY7" fmla="*/ 45720 h 182880"/>
                    <a:gd name="connsiteX8" fmla="*/ 8572 w 17144"/>
                    <a:gd name="connsiteY8" fmla="*/ 0 h 1828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144" h="182880">
                      <a:moveTo>
                        <a:pt x="8572" y="0"/>
                      </a:moveTo>
                      <a:cubicBezTo>
                        <a:pt x="4763" y="15240"/>
                        <a:pt x="2857" y="30480"/>
                        <a:pt x="1905" y="45720"/>
                      </a:cubicBezTo>
                      <a:cubicBezTo>
                        <a:pt x="952" y="60960"/>
                        <a:pt x="0" y="76200"/>
                        <a:pt x="0" y="91440"/>
                      </a:cubicBezTo>
                      <a:cubicBezTo>
                        <a:pt x="0" y="106680"/>
                        <a:pt x="952" y="121920"/>
                        <a:pt x="1905" y="137160"/>
                      </a:cubicBezTo>
                      <a:cubicBezTo>
                        <a:pt x="2857" y="152400"/>
                        <a:pt x="4763" y="167640"/>
                        <a:pt x="8572" y="182880"/>
                      </a:cubicBezTo>
                      <a:cubicBezTo>
                        <a:pt x="12382" y="167640"/>
                        <a:pt x="14288" y="152400"/>
                        <a:pt x="15240" y="137160"/>
                      </a:cubicBezTo>
                      <a:cubicBezTo>
                        <a:pt x="16192" y="121920"/>
                        <a:pt x="17145" y="106680"/>
                        <a:pt x="17145" y="91440"/>
                      </a:cubicBezTo>
                      <a:cubicBezTo>
                        <a:pt x="17145" y="76200"/>
                        <a:pt x="16192" y="60960"/>
                        <a:pt x="15240" y="45720"/>
                      </a:cubicBezTo>
                      <a:cubicBezTo>
                        <a:pt x="14288" y="30480"/>
                        <a:pt x="12382" y="15240"/>
                        <a:pt x="8572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340762EB-4BE6-434D-8A7D-0A9F60BB0B07}"/>
                    </a:ext>
                  </a:extLst>
                </p:cNvPr>
                <p:cNvSpPr/>
                <p:nvPr/>
              </p:nvSpPr>
              <p:spPr>
                <a:xfrm>
                  <a:off x="18007964" y="9172576"/>
                  <a:ext cx="17145" cy="640080"/>
                </a:xfrm>
                <a:custGeom>
                  <a:avLst/>
                  <a:gdLst>
                    <a:gd name="connsiteX0" fmla="*/ 8573 w 17145"/>
                    <a:gd name="connsiteY0" fmla="*/ 0 h 640080"/>
                    <a:gd name="connsiteX1" fmla="*/ 1905 w 17145"/>
                    <a:gd name="connsiteY1" fmla="*/ 160020 h 640080"/>
                    <a:gd name="connsiteX2" fmla="*/ 0 w 17145"/>
                    <a:gd name="connsiteY2" fmla="*/ 320040 h 640080"/>
                    <a:gd name="connsiteX3" fmla="*/ 1905 w 17145"/>
                    <a:gd name="connsiteY3" fmla="*/ 480060 h 640080"/>
                    <a:gd name="connsiteX4" fmla="*/ 8573 w 17145"/>
                    <a:gd name="connsiteY4" fmla="*/ 640080 h 640080"/>
                    <a:gd name="connsiteX5" fmla="*/ 15240 w 17145"/>
                    <a:gd name="connsiteY5" fmla="*/ 480060 h 640080"/>
                    <a:gd name="connsiteX6" fmla="*/ 17145 w 17145"/>
                    <a:gd name="connsiteY6" fmla="*/ 320040 h 640080"/>
                    <a:gd name="connsiteX7" fmla="*/ 15240 w 17145"/>
                    <a:gd name="connsiteY7" fmla="*/ 160020 h 640080"/>
                    <a:gd name="connsiteX8" fmla="*/ 8573 w 17145"/>
                    <a:gd name="connsiteY8" fmla="*/ 0 h 6400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145" h="640080">
                      <a:moveTo>
                        <a:pt x="8573" y="0"/>
                      </a:moveTo>
                      <a:cubicBezTo>
                        <a:pt x="4763" y="53340"/>
                        <a:pt x="2858" y="106680"/>
                        <a:pt x="1905" y="160020"/>
                      </a:cubicBezTo>
                      <a:cubicBezTo>
                        <a:pt x="953" y="213360"/>
                        <a:pt x="0" y="266700"/>
                        <a:pt x="0" y="320040"/>
                      </a:cubicBezTo>
                      <a:cubicBezTo>
                        <a:pt x="0" y="373380"/>
                        <a:pt x="953" y="426720"/>
                        <a:pt x="1905" y="480060"/>
                      </a:cubicBezTo>
                      <a:cubicBezTo>
                        <a:pt x="2858" y="533400"/>
                        <a:pt x="5715" y="586740"/>
                        <a:pt x="8573" y="640080"/>
                      </a:cubicBezTo>
                      <a:cubicBezTo>
                        <a:pt x="12383" y="586740"/>
                        <a:pt x="14288" y="533400"/>
                        <a:pt x="15240" y="480060"/>
                      </a:cubicBezTo>
                      <a:cubicBezTo>
                        <a:pt x="16193" y="426720"/>
                        <a:pt x="17145" y="373380"/>
                        <a:pt x="17145" y="320040"/>
                      </a:cubicBezTo>
                      <a:cubicBezTo>
                        <a:pt x="17145" y="266700"/>
                        <a:pt x="16193" y="213360"/>
                        <a:pt x="15240" y="160020"/>
                      </a:cubicBezTo>
                      <a:cubicBezTo>
                        <a:pt x="14288" y="106680"/>
                        <a:pt x="11430" y="53340"/>
                        <a:pt x="857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A5B52F4B-6439-4BC8-8ECC-5FC36A97E403}"/>
                    </a:ext>
                  </a:extLst>
                </p:cNvPr>
                <p:cNvSpPr/>
                <p:nvPr/>
              </p:nvSpPr>
              <p:spPr>
                <a:xfrm>
                  <a:off x="18050827" y="8886826"/>
                  <a:ext cx="17145" cy="361950"/>
                </a:xfrm>
                <a:custGeom>
                  <a:avLst/>
                  <a:gdLst>
                    <a:gd name="connsiteX0" fmla="*/ 8573 w 17145"/>
                    <a:gd name="connsiteY0" fmla="*/ 0 h 361950"/>
                    <a:gd name="connsiteX1" fmla="*/ 1905 w 17145"/>
                    <a:gd name="connsiteY1" fmla="*/ 90488 h 361950"/>
                    <a:gd name="connsiteX2" fmla="*/ 0 w 17145"/>
                    <a:gd name="connsiteY2" fmla="*/ 180975 h 361950"/>
                    <a:gd name="connsiteX3" fmla="*/ 1905 w 17145"/>
                    <a:gd name="connsiteY3" fmla="*/ 271463 h 361950"/>
                    <a:gd name="connsiteX4" fmla="*/ 8573 w 17145"/>
                    <a:gd name="connsiteY4" fmla="*/ 361950 h 361950"/>
                    <a:gd name="connsiteX5" fmla="*/ 15240 w 17145"/>
                    <a:gd name="connsiteY5" fmla="*/ 271463 h 361950"/>
                    <a:gd name="connsiteX6" fmla="*/ 17145 w 17145"/>
                    <a:gd name="connsiteY6" fmla="*/ 180975 h 361950"/>
                    <a:gd name="connsiteX7" fmla="*/ 15240 w 17145"/>
                    <a:gd name="connsiteY7" fmla="*/ 90488 h 361950"/>
                    <a:gd name="connsiteX8" fmla="*/ 8573 w 17145"/>
                    <a:gd name="connsiteY8" fmla="*/ 0 h 36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145" h="361950">
                      <a:moveTo>
                        <a:pt x="8573" y="0"/>
                      </a:moveTo>
                      <a:cubicBezTo>
                        <a:pt x="4763" y="30480"/>
                        <a:pt x="2858" y="60007"/>
                        <a:pt x="1905" y="90488"/>
                      </a:cubicBezTo>
                      <a:cubicBezTo>
                        <a:pt x="953" y="120968"/>
                        <a:pt x="0" y="150495"/>
                        <a:pt x="0" y="180975"/>
                      </a:cubicBezTo>
                      <a:cubicBezTo>
                        <a:pt x="0" y="211455"/>
                        <a:pt x="953" y="240982"/>
                        <a:pt x="1905" y="271463"/>
                      </a:cubicBezTo>
                      <a:cubicBezTo>
                        <a:pt x="2858" y="301943"/>
                        <a:pt x="4763" y="331470"/>
                        <a:pt x="8573" y="361950"/>
                      </a:cubicBezTo>
                      <a:cubicBezTo>
                        <a:pt x="12383" y="331470"/>
                        <a:pt x="14288" y="301943"/>
                        <a:pt x="15240" y="271463"/>
                      </a:cubicBezTo>
                      <a:cubicBezTo>
                        <a:pt x="16193" y="240982"/>
                        <a:pt x="17145" y="211455"/>
                        <a:pt x="17145" y="180975"/>
                      </a:cubicBezTo>
                      <a:cubicBezTo>
                        <a:pt x="17145" y="150495"/>
                        <a:pt x="16193" y="120968"/>
                        <a:pt x="15240" y="90488"/>
                      </a:cubicBezTo>
                      <a:cubicBezTo>
                        <a:pt x="14288" y="60007"/>
                        <a:pt x="12383" y="30480"/>
                        <a:pt x="857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62A9AFB3-EAA0-4BE4-859B-722D57D234F7}"/>
                    </a:ext>
                  </a:extLst>
                </p:cNvPr>
                <p:cNvSpPr/>
                <p:nvPr/>
              </p:nvSpPr>
              <p:spPr>
                <a:xfrm>
                  <a:off x="18077497" y="6305551"/>
                  <a:ext cx="17144" cy="342900"/>
                </a:xfrm>
                <a:custGeom>
                  <a:avLst/>
                  <a:gdLst>
                    <a:gd name="connsiteX0" fmla="*/ 8572 w 17144"/>
                    <a:gd name="connsiteY0" fmla="*/ 342900 h 342900"/>
                    <a:gd name="connsiteX1" fmla="*/ 15240 w 17144"/>
                    <a:gd name="connsiteY1" fmla="*/ 257175 h 342900"/>
                    <a:gd name="connsiteX2" fmla="*/ 17145 w 17144"/>
                    <a:gd name="connsiteY2" fmla="*/ 171450 h 342900"/>
                    <a:gd name="connsiteX3" fmla="*/ 15240 w 17144"/>
                    <a:gd name="connsiteY3" fmla="*/ 85725 h 342900"/>
                    <a:gd name="connsiteX4" fmla="*/ 8572 w 17144"/>
                    <a:gd name="connsiteY4" fmla="*/ 0 h 342900"/>
                    <a:gd name="connsiteX5" fmla="*/ 1905 w 17144"/>
                    <a:gd name="connsiteY5" fmla="*/ 85725 h 342900"/>
                    <a:gd name="connsiteX6" fmla="*/ 0 w 17144"/>
                    <a:gd name="connsiteY6" fmla="*/ 171450 h 342900"/>
                    <a:gd name="connsiteX7" fmla="*/ 1905 w 17144"/>
                    <a:gd name="connsiteY7" fmla="*/ 257175 h 342900"/>
                    <a:gd name="connsiteX8" fmla="*/ 8572 w 17144"/>
                    <a:gd name="connsiteY8" fmla="*/ 342900 h 342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144" h="342900">
                      <a:moveTo>
                        <a:pt x="8572" y="342900"/>
                      </a:moveTo>
                      <a:cubicBezTo>
                        <a:pt x="12382" y="314325"/>
                        <a:pt x="14288" y="285750"/>
                        <a:pt x="15240" y="257175"/>
                      </a:cubicBezTo>
                      <a:cubicBezTo>
                        <a:pt x="16192" y="228600"/>
                        <a:pt x="17145" y="200025"/>
                        <a:pt x="17145" y="171450"/>
                      </a:cubicBezTo>
                      <a:cubicBezTo>
                        <a:pt x="17145" y="142875"/>
                        <a:pt x="16192" y="114300"/>
                        <a:pt x="15240" y="85725"/>
                      </a:cubicBezTo>
                      <a:cubicBezTo>
                        <a:pt x="14288" y="57150"/>
                        <a:pt x="12382" y="28575"/>
                        <a:pt x="8572" y="0"/>
                      </a:cubicBezTo>
                      <a:cubicBezTo>
                        <a:pt x="4763" y="28575"/>
                        <a:pt x="2857" y="57150"/>
                        <a:pt x="1905" y="85725"/>
                      </a:cubicBezTo>
                      <a:cubicBezTo>
                        <a:pt x="952" y="114300"/>
                        <a:pt x="0" y="142875"/>
                        <a:pt x="0" y="171450"/>
                      </a:cubicBezTo>
                      <a:cubicBezTo>
                        <a:pt x="0" y="200025"/>
                        <a:pt x="952" y="228600"/>
                        <a:pt x="1905" y="257175"/>
                      </a:cubicBezTo>
                      <a:cubicBezTo>
                        <a:pt x="2857" y="285750"/>
                        <a:pt x="4763" y="314325"/>
                        <a:pt x="8572" y="34290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EC619E3E-4E4F-4A89-B4B6-E82712A20E71}"/>
                    </a:ext>
                  </a:extLst>
                </p:cNvPr>
                <p:cNvSpPr/>
                <p:nvPr/>
              </p:nvSpPr>
              <p:spPr>
                <a:xfrm>
                  <a:off x="18252757" y="5836920"/>
                  <a:ext cx="17144" cy="297180"/>
                </a:xfrm>
                <a:custGeom>
                  <a:avLst/>
                  <a:gdLst>
                    <a:gd name="connsiteX0" fmla="*/ 8573 w 17144"/>
                    <a:gd name="connsiteY0" fmla="*/ 297180 h 297180"/>
                    <a:gd name="connsiteX1" fmla="*/ 15240 w 17144"/>
                    <a:gd name="connsiteY1" fmla="*/ 222885 h 297180"/>
                    <a:gd name="connsiteX2" fmla="*/ 17145 w 17144"/>
                    <a:gd name="connsiteY2" fmla="*/ 148590 h 297180"/>
                    <a:gd name="connsiteX3" fmla="*/ 15240 w 17144"/>
                    <a:gd name="connsiteY3" fmla="*/ 74295 h 297180"/>
                    <a:gd name="connsiteX4" fmla="*/ 8573 w 17144"/>
                    <a:gd name="connsiteY4" fmla="*/ 0 h 297180"/>
                    <a:gd name="connsiteX5" fmla="*/ 1905 w 17144"/>
                    <a:gd name="connsiteY5" fmla="*/ 74295 h 297180"/>
                    <a:gd name="connsiteX6" fmla="*/ 0 w 17144"/>
                    <a:gd name="connsiteY6" fmla="*/ 148590 h 297180"/>
                    <a:gd name="connsiteX7" fmla="*/ 1905 w 17144"/>
                    <a:gd name="connsiteY7" fmla="*/ 222885 h 297180"/>
                    <a:gd name="connsiteX8" fmla="*/ 8573 w 17144"/>
                    <a:gd name="connsiteY8" fmla="*/ 297180 h 2971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144" h="297180">
                      <a:moveTo>
                        <a:pt x="8573" y="297180"/>
                      </a:moveTo>
                      <a:cubicBezTo>
                        <a:pt x="12382" y="272415"/>
                        <a:pt x="14288" y="247650"/>
                        <a:pt x="15240" y="222885"/>
                      </a:cubicBezTo>
                      <a:cubicBezTo>
                        <a:pt x="16193" y="198120"/>
                        <a:pt x="17145" y="173355"/>
                        <a:pt x="17145" y="148590"/>
                      </a:cubicBezTo>
                      <a:cubicBezTo>
                        <a:pt x="17145" y="123825"/>
                        <a:pt x="16193" y="99060"/>
                        <a:pt x="15240" y="74295"/>
                      </a:cubicBezTo>
                      <a:cubicBezTo>
                        <a:pt x="14288" y="49530"/>
                        <a:pt x="12382" y="24765"/>
                        <a:pt x="8573" y="0"/>
                      </a:cubicBezTo>
                      <a:cubicBezTo>
                        <a:pt x="4763" y="24765"/>
                        <a:pt x="2857" y="49530"/>
                        <a:pt x="1905" y="74295"/>
                      </a:cubicBezTo>
                      <a:cubicBezTo>
                        <a:pt x="953" y="99060"/>
                        <a:pt x="0" y="123825"/>
                        <a:pt x="0" y="148590"/>
                      </a:cubicBezTo>
                      <a:cubicBezTo>
                        <a:pt x="0" y="173355"/>
                        <a:pt x="953" y="198120"/>
                        <a:pt x="1905" y="222885"/>
                      </a:cubicBezTo>
                      <a:cubicBezTo>
                        <a:pt x="2857" y="247650"/>
                        <a:pt x="4763" y="272415"/>
                        <a:pt x="8573" y="297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B7BD4225-5ADA-4956-A2AA-7CF9CDE7484E}"/>
                    </a:ext>
                  </a:extLst>
                </p:cNvPr>
                <p:cNvSpPr/>
                <p:nvPr/>
              </p:nvSpPr>
              <p:spPr>
                <a:xfrm>
                  <a:off x="17229772" y="5503545"/>
                  <a:ext cx="17144" cy="430530"/>
                </a:xfrm>
                <a:custGeom>
                  <a:avLst/>
                  <a:gdLst>
                    <a:gd name="connsiteX0" fmla="*/ 8572 w 17144"/>
                    <a:gd name="connsiteY0" fmla="*/ 430530 h 430530"/>
                    <a:gd name="connsiteX1" fmla="*/ 15240 w 17144"/>
                    <a:gd name="connsiteY1" fmla="*/ 322898 h 430530"/>
                    <a:gd name="connsiteX2" fmla="*/ 17145 w 17144"/>
                    <a:gd name="connsiteY2" fmla="*/ 215265 h 430530"/>
                    <a:gd name="connsiteX3" fmla="*/ 15240 w 17144"/>
                    <a:gd name="connsiteY3" fmla="*/ 107633 h 430530"/>
                    <a:gd name="connsiteX4" fmla="*/ 8572 w 17144"/>
                    <a:gd name="connsiteY4" fmla="*/ 0 h 430530"/>
                    <a:gd name="connsiteX5" fmla="*/ 1905 w 17144"/>
                    <a:gd name="connsiteY5" fmla="*/ 107633 h 430530"/>
                    <a:gd name="connsiteX6" fmla="*/ 0 w 17144"/>
                    <a:gd name="connsiteY6" fmla="*/ 215265 h 430530"/>
                    <a:gd name="connsiteX7" fmla="*/ 1905 w 17144"/>
                    <a:gd name="connsiteY7" fmla="*/ 322898 h 430530"/>
                    <a:gd name="connsiteX8" fmla="*/ 8572 w 17144"/>
                    <a:gd name="connsiteY8" fmla="*/ 430530 h 430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144" h="430530">
                      <a:moveTo>
                        <a:pt x="8572" y="430530"/>
                      </a:moveTo>
                      <a:cubicBezTo>
                        <a:pt x="12382" y="394335"/>
                        <a:pt x="14288" y="359093"/>
                        <a:pt x="15240" y="322898"/>
                      </a:cubicBezTo>
                      <a:cubicBezTo>
                        <a:pt x="16192" y="286703"/>
                        <a:pt x="17145" y="251460"/>
                        <a:pt x="17145" y="215265"/>
                      </a:cubicBezTo>
                      <a:cubicBezTo>
                        <a:pt x="17145" y="179070"/>
                        <a:pt x="16192" y="143828"/>
                        <a:pt x="15240" y="107633"/>
                      </a:cubicBezTo>
                      <a:cubicBezTo>
                        <a:pt x="14288" y="71438"/>
                        <a:pt x="12382" y="36195"/>
                        <a:pt x="8572" y="0"/>
                      </a:cubicBezTo>
                      <a:cubicBezTo>
                        <a:pt x="4763" y="36195"/>
                        <a:pt x="2857" y="71438"/>
                        <a:pt x="1905" y="107633"/>
                      </a:cubicBezTo>
                      <a:cubicBezTo>
                        <a:pt x="952" y="143828"/>
                        <a:pt x="0" y="179070"/>
                        <a:pt x="0" y="215265"/>
                      </a:cubicBezTo>
                      <a:cubicBezTo>
                        <a:pt x="0" y="251460"/>
                        <a:pt x="952" y="286703"/>
                        <a:pt x="1905" y="322898"/>
                      </a:cubicBezTo>
                      <a:cubicBezTo>
                        <a:pt x="2857" y="359093"/>
                        <a:pt x="4763" y="395288"/>
                        <a:pt x="8572" y="43053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BA1D7102-577B-4B41-A3AA-68E767908EFD}"/>
                    </a:ext>
                  </a:extLst>
                </p:cNvPr>
                <p:cNvSpPr/>
                <p:nvPr/>
              </p:nvSpPr>
              <p:spPr>
                <a:xfrm>
                  <a:off x="16687800" y="6029326"/>
                  <a:ext cx="17144" cy="209550"/>
                </a:xfrm>
                <a:custGeom>
                  <a:avLst/>
                  <a:gdLst>
                    <a:gd name="connsiteX0" fmla="*/ 8573 w 17144"/>
                    <a:gd name="connsiteY0" fmla="*/ 209550 h 209550"/>
                    <a:gd name="connsiteX1" fmla="*/ 15240 w 17144"/>
                    <a:gd name="connsiteY1" fmla="*/ 157163 h 209550"/>
                    <a:gd name="connsiteX2" fmla="*/ 17145 w 17144"/>
                    <a:gd name="connsiteY2" fmla="*/ 104775 h 209550"/>
                    <a:gd name="connsiteX3" fmla="*/ 15240 w 17144"/>
                    <a:gd name="connsiteY3" fmla="*/ 52388 h 209550"/>
                    <a:gd name="connsiteX4" fmla="*/ 8573 w 17144"/>
                    <a:gd name="connsiteY4" fmla="*/ 0 h 209550"/>
                    <a:gd name="connsiteX5" fmla="*/ 1905 w 17144"/>
                    <a:gd name="connsiteY5" fmla="*/ 52388 h 209550"/>
                    <a:gd name="connsiteX6" fmla="*/ 0 w 17144"/>
                    <a:gd name="connsiteY6" fmla="*/ 104775 h 209550"/>
                    <a:gd name="connsiteX7" fmla="*/ 1905 w 17144"/>
                    <a:gd name="connsiteY7" fmla="*/ 157163 h 209550"/>
                    <a:gd name="connsiteX8" fmla="*/ 8573 w 17144"/>
                    <a:gd name="connsiteY8" fmla="*/ 209550 h 209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144" h="209550">
                      <a:moveTo>
                        <a:pt x="8573" y="209550"/>
                      </a:moveTo>
                      <a:cubicBezTo>
                        <a:pt x="12382" y="192405"/>
                        <a:pt x="14288" y="174308"/>
                        <a:pt x="15240" y="157163"/>
                      </a:cubicBezTo>
                      <a:cubicBezTo>
                        <a:pt x="16193" y="140017"/>
                        <a:pt x="17145" y="121920"/>
                        <a:pt x="17145" y="104775"/>
                      </a:cubicBezTo>
                      <a:cubicBezTo>
                        <a:pt x="17145" y="87630"/>
                        <a:pt x="16193" y="69532"/>
                        <a:pt x="15240" y="52388"/>
                      </a:cubicBezTo>
                      <a:cubicBezTo>
                        <a:pt x="14288" y="35243"/>
                        <a:pt x="12382" y="17145"/>
                        <a:pt x="8573" y="0"/>
                      </a:cubicBezTo>
                      <a:cubicBezTo>
                        <a:pt x="4763" y="17145"/>
                        <a:pt x="2857" y="35243"/>
                        <a:pt x="1905" y="52388"/>
                      </a:cubicBezTo>
                      <a:cubicBezTo>
                        <a:pt x="952" y="69532"/>
                        <a:pt x="0" y="87630"/>
                        <a:pt x="0" y="104775"/>
                      </a:cubicBezTo>
                      <a:cubicBezTo>
                        <a:pt x="0" y="121920"/>
                        <a:pt x="952" y="140017"/>
                        <a:pt x="1905" y="157163"/>
                      </a:cubicBezTo>
                      <a:cubicBezTo>
                        <a:pt x="2857" y="174308"/>
                        <a:pt x="4763" y="192405"/>
                        <a:pt x="8573" y="20955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41601837-CD00-4768-8936-E8CD0C356F91}"/>
                    </a:ext>
                  </a:extLst>
                </p:cNvPr>
                <p:cNvSpPr/>
                <p:nvPr/>
              </p:nvSpPr>
              <p:spPr>
                <a:xfrm>
                  <a:off x="16757332" y="5770245"/>
                  <a:ext cx="17144" cy="259080"/>
                </a:xfrm>
                <a:custGeom>
                  <a:avLst/>
                  <a:gdLst>
                    <a:gd name="connsiteX0" fmla="*/ 8573 w 17144"/>
                    <a:gd name="connsiteY0" fmla="*/ 259080 h 259080"/>
                    <a:gd name="connsiteX1" fmla="*/ 15240 w 17144"/>
                    <a:gd name="connsiteY1" fmla="*/ 194310 h 259080"/>
                    <a:gd name="connsiteX2" fmla="*/ 17145 w 17144"/>
                    <a:gd name="connsiteY2" fmla="*/ 129540 h 259080"/>
                    <a:gd name="connsiteX3" fmla="*/ 15240 w 17144"/>
                    <a:gd name="connsiteY3" fmla="*/ 64770 h 259080"/>
                    <a:gd name="connsiteX4" fmla="*/ 8573 w 17144"/>
                    <a:gd name="connsiteY4" fmla="*/ 0 h 259080"/>
                    <a:gd name="connsiteX5" fmla="*/ 1905 w 17144"/>
                    <a:gd name="connsiteY5" fmla="*/ 64770 h 259080"/>
                    <a:gd name="connsiteX6" fmla="*/ 0 w 17144"/>
                    <a:gd name="connsiteY6" fmla="*/ 129540 h 259080"/>
                    <a:gd name="connsiteX7" fmla="*/ 1905 w 17144"/>
                    <a:gd name="connsiteY7" fmla="*/ 194310 h 259080"/>
                    <a:gd name="connsiteX8" fmla="*/ 8573 w 17144"/>
                    <a:gd name="connsiteY8" fmla="*/ 259080 h 2590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144" h="259080">
                      <a:moveTo>
                        <a:pt x="8573" y="259080"/>
                      </a:moveTo>
                      <a:cubicBezTo>
                        <a:pt x="12382" y="237173"/>
                        <a:pt x="14288" y="216218"/>
                        <a:pt x="15240" y="194310"/>
                      </a:cubicBezTo>
                      <a:cubicBezTo>
                        <a:pt x="16193" y="172403"/>
                        <a:pt x="17145" y="151448"/>
                        <a:pt x="17145" y="129540"/>
                      </a:cubicBezTo>
                      <a:cubicBezTo>
                        <a:pt x="17145" y="107632"/>
                        <a:pt x="16193" y="86678"/>
                        <a:pt x="15240" y="64770"/>
                      </a:cubicBezTo>
                      <a:cubicBezTo>
                        <a:pt x="14288" y="42863"/>
                        <a:pt x="12382" y="21908"/>
                        <a:pt x="8573" y="0"/>
                      </a:cubicBezTo>
                      <a:cubicBezTo>
                        <a:pt x="4763" y="21908"/>
                        <a:pt x="2857" y="42863"/>
                        <a:pt x="1905" y="64770"/>
                      </a:cubicBezTo>
                      <a:cubicBezTo>
                        <a:pt x="953" y="86678"/>
                        <a:pt x="0" y="107632"/>
                        <a:pt x="0" y="129540"/>
                      </a:cubicBezTo>
                      <a:cubicBezTo>
                        <a:pt x="0" y="151448"/>
                        <a:pt x="953" y="172403"/>
                        <a:pt x="1905" y="194310"/>
                      </a:cubicBezTo>
                      <a:cubicBezTo>
                        <a:pt x="2857" y="216218"/>
                        <a:pt x="4763" y="238125"/>
                        <a:pt x="8573" y="2590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ACB9F646-0E8B-47B5-B98B-EC460E85F92E}"/>
              </a:ext>
            </a:extLst>
          </p:cNvPr>
          <p:cNvSpPr/>
          <p:nvPr/>
        </p:nvSpPr>
        <p:spPr>
          <a:xfrm>
            <a:off x="4765517" y="1857385"/>
            <a:ext cx="420846" cy="1805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A30BED3-FAE5-414B-9F57-379A5A9856FA}"/>
              </a:ext>
            </a:extLst>
          </p:cNvPr>
          <p:cNvSpPr/>
          <p:nvPr/>
        </p:nvSpPr>
        <p:spPr>
          <a:xfrm>
            <a:off x="4834694" y="1628775"/>
            <a:ext cx="299281" cy="2047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91EC760-76F0-4E7B-8826-EC02E91F117E}"/>
              </a:ext>
            </a:extLst>
          </p:cNvPr>
          <p:cNvGrpSpPr/>
          <p:nvPr/>
        </p:nvGrpSpPr>
        <p:grpSpPr>
          <a:xfrm>
            <a:off x="1543050" y="1714500"/>
            <a:ext cx="7820025" cy="7810501"/>
            <a:chOff x="1543050" y="1714500"/>
            <a:chExt cx="7820025" cy="7810501"/>
          </a:xfrm>
        </p:grpSpPr>
        <p:pic>
          <p:nvPicPr>
            <p:cNvPr id="21" name="Picture 20" descr="A house in the dark&#10;&#10;Description automatically generated">
              <a:extLst>
                <a:ext uri="{FF2B5EF4-FFF2-40B4-BE49-F238E27FC236}">
                  <a16:creationId xmlns:a16="http://schemas.microsoft.com/office/drawing/2014/main" id="{052D0262-F03D-4532-AB79-B0A1FAE858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12" t="17915" r="23281" b="27210"/>
            <a:stretch/>
          </p:blipFill>
          <p:spPr>
            <a:xfrm>
              <a:off x="1562100" y="1714500"/>
              <a:ext cx="7791450" cy="3886201"/>
            </a:xfrm>
            <a:custGeom>
              <a:avLst/>
              <a:gdLst>
                <a:gd name="connsiteX0" fmla="*/ 3162300 w 7791450"/>
                <a:gd name="connsiteY0" fmla="*/ 0 h 3762375"/>
                <a:gd name="connsiteX1" fmla="*/ 3676650 w 7791450"/>
                <a:gd name="connsiteY1" fmla="*/ 19050 h 3762375"/>
                <a:gd name="connsiteX2" fmla="*/ 3714750 w 7791450"/>
                <a:gd name="connsiteY2" fmla="*/ 66675 h 3762375"/>
                <a:gd name="connsiteX3" fmla="*/ 3714750 w 7791450"/>
                <a:gd name="connsiteY3" fmla="*/ 152400 h 3762375"/>
                <a:gd name="connsiteX4" fmla="*/ 3733800 w 7791450"/>
                <a:gd name="connsiteY4" fmla="*/ 180975 h 3762375"/>
                <a:gd name="connsiteX5" fmla="*/ 3743326 w 7791450"/>
                <a:gd name="connsiteY5" fmla="*/ 247650 h 3762375"/>
                <a:gd name="connsiteX6" fmla="*/ 4933950 w 7791450"/>
                <a:gd name="connsiteY6" fmla="*/ 228600 h 3762375"/>
                <a:gd name="connsiteX7" fmla="*/ 4972050 w 7791450"/>
                <a:gd name="connsiteY7" fmla="*/ 228600 h 3762375"/>
                <a:gd name="connsiteX8" fmla="*/ 6105525 w 7791450"/>
                <a:gd name="connsiteY8" fmla="*/ 962025 h 3762375"/>
                <a:gd name="connsiteX9" fmla="*/ 6953250 w 7791450"/>
                <a:gd name="connsiteY9" fmla="*/ 1485900 h 3762375"/>
                <a:gd name="connsiteX10" fmla="*/ 7543800 w 7791450"/>
                <a:gd name="connsiteY10" fmla="*/ 1866900 h 3762375"/>
                <a:gd name="connsiteX11" fmla="*/ 7743825 w 7791450"/>
                <a:gd name="connsiteY11" fmla="*/ 1971675 h 3762375"/>
                <a:gd name="connsiteX12" fmla="*/ 7791450 w 7791450"/>
                <a:gd name="connsiteY12" fmla="*/ 2009775 h 3762375"/>
                <a:gd name="connsiteX13" fmla="*/ 7762875 w 7791450"/>
                <a:gd name="connsiteY13" fmla="*/ 2066925 h 3762375"/>
                <a:gd name="connsiteX14" fmla="*/ 7620000 w 7791450"/>
                <a:gd name="connsiteY14" fmla="*/ 2124075 h 3762375"/>
                <a:gd name="connsiteX15" fmla="*/ 7553325 w 7791450"/>
                <a:gd name="connsiteY15" fmla="*/ 2162175 h 3762375"/>
                <a:gd name="connsiteX16" fmla="*/ 7553325 w 7791450"/>
                <a:gd name="connsiteY16" fmla="*/ 2695575 h 3762375"/>
                <a:gd name="connsiteX17" fmla="*/ 7562850 w 7791450"/>
                <a:gd name="connsiteY17" fmla="*/ 3752850 h 3762375"/>
                <a:gd name="connsiteX18" fmla="*/ 247650 w 7791450"/>
                <a:gd name="connsiteY18" fmla="*/ 3762375 h 3762375"/>
                <a:gd name="connsiteX19" fmla="*/ 276225 w 7791450"/>
                <a:gd name="connsiteY19" fmla="*/ 2143125 h 3762375"/>
                <a:gd name="connsiteX20" fmla="*/ 152400 w 7791450"/>
                <a:gd name="connsiteY20" fmla="*/ 2114550 h 3762375"/>
                <a:gd name="connsiteX21" fmla="*/ 133350 w 7791450"/>
                <a:gd name="connsiteY21" fmla="*/ 2076450 h 3762375"/>
                <a:gd name="connsiteX22" fmla="*/ 19050 w 7791450"/>
                <a:gd name="connsiteY22" fmla="*/ 2057400 h 3762375"/>
                <a:gd name="connsiteX23" fmla="*/ 0 w 7791450"/>
                <a:gd name="connsiteY23" fmla="*/ 2000250 h 3762375"/>
                <a:gd name="connsiteX24" fmla="*/ 123825 w 7791450"/>
                <a:gd name="connsiteY24" fmla="*/ 2000250 h 3762375"/>
                <a:gd name="connsiteX25" fmla="*/ 104775 w 7791450"/>
                <a:gd name="connsiteY25" fmla="*/ 1933575 h 3762375"/>
                <a:gd name="connsiteX26" fmla="*/ 2181225 w 7791450"/>
                <a:gd name="connsiteY26" fmla="*/ 828675 h 3762375"/>
                <a:gd name="connsiteX27" fmla="*/ 2352675 w 7791450"/>
                <a:gd name="connsiteY27" fmla="*/ 914400 h 3762375"/>
                <a:gd name="connsiteX28" fmla="*/ 2924175 w 7791450"/>
                <a:gd name="connsiteY28" fmla="*/ 609600 h 3762375"/>
                <a:gd name="connsiteX29" fmla="*/ 3000375 w 7791450"/>
                <a:gd name="connsiteY29" fmla="*/ 533400 h 3762375"/>
                <a:gd name="connsiteX30" fmla="*/ 3048000 w 7791450"/>
                <a:gd name="connsiteY30" fmla="*/ 438150 h 3762375"/>
                <a:gd name="connsiteX31" fmla="*/ 3124201 w 7791450"/>
                <a:gd name="connsiteY31" fmla="*/ 400050 h 3762375"/>
                <a:gd name="connsiteX32" fmla="*/ 3143250 w 7791450"/>
                <a:gd name="connsiteY32" fmla="*/ 361950 h 3762375"/>
                <a:gd name="connsiteX33" fmla="*/ 3143250 w 7791450"/>
                <a:gd name="connsiteY33" fmla="*/ 276225 h 3762375"/>
                <a:gd name="connsiteX34" fmla="*/ 3114675 w 7791450"/>
                <a:gd name="connsiteY34" fmla="*/ 247650 h 3762375"/>
                <a:gd name="connsiteX35" fmla="*/ 3114675 w 7791450"/>
                <a:gd name="connsiteY35" fmla="*/ 104775 h 3762375"/>
                <a:gd name="connsiteX36" fmla="*/ 3152775 w 7791450"/>
                <a:gd name="connsiteY36" fmla="*/ 85725 h 3762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791450" h="3762375">
                  <a:moveTo>
                    <a:pt x="3162300" y="0"/>
                  </a:moveTo>
                  <a:lnTo>
                    <a:pt x="3676650" y="19050"/>
                  </a:lnTo>
                  <a:lnTo>
                    <a:pt x="3714750" y="66675"/>
                  </a:lnTo>
                  <a:lnTo>
                    <a:pt x="3714750" y="152400"/>
                  </a:lnTo>
                  <a:lnTo>
                    <a:pt x="3733800" y="180975"/>
                  </a:lnTo>
                  <a:lnTo>
                    <a:pt x="3743326" y="247650"/>
                  </a:lnTo>
                  <a:lnTo>
                    <a:pt x="4933950" y="228600"/>
                  </a:lnTo>
                  <a:lnTo>
                    <a:pt x="4972050" y="228600"/>
                  </a:lnTo>
                  <a:lnTo>
                    <a:pt x="6105525" y="962025"/>
                  </a:lnTo>
                  <a:lnTo>
                    <a:pt x="6953250" y="1485900"/>
                  </a:lnTo>
                  <a:lnTo>
                    <a:pt x="7543800" y="1866900"/>
                  </a:lnTo>
                  <a:lnTo>
                    <a:pt x="7743825" y="1971675"/>
                  </a:lnTo>
                  <a:lnTo>
                    <a:pt x="7791450" y="2009775"/>
                  </a:lnTo>
                  <a:lnTo>
                    <a:pt x="7762875" y="2066925"/>
                  </a:lnTo>
                  <a:lnTo>
                    <a:pt x="7620000" y="2124075"/>
                  </a:lnTo>
                  <a:lnTo>
                    <a:pt x="7553325" y="2162175"/>
                  </a:lnTo>
                  <a:lnTo>
                    <a:pt x="7553325" y="2695575"/>
                  </a:lnTo>
                  <a:lnTo>
                    <a:pt x="7562850" y="3752850"/>
                  </a:lnTo>
                  <a:lnTo>
                    <a:pt x="247650" y="3762375"/>
                  </a:lnTo>
                  <a:lnTo>
                    <a:pt x="276225" y="2143125"/>
                  </a:lnTo>
                  <a:lnTo>
                    <a:pt x="152400" y="2114550"/>
                  </a:lnTo>
                  <a:lnTo>
                    <a:pt x="133350" y="2076450"/>
                  </a:lnTo>
                  <a:lnTo>
                    <a:pt x="19050" y="2057400"/>
                  </a:lnTo>
                  <a:lnTo>
                    <a:pt x="0" y="2000250"/>
                  </a:lnTo>
                  <a:lnTo>
                    <a:pt x="123825" y="2000250"/>
                  </a:lnTo>
                  <a:lnTo>
                    <a:pt x="104775" y="1933575"/>
                  </a:lnTo>
                  <a:lnTo>
                    <a:pt x="2181225" y="828675"/>
                  </a:lnTo>
                  <a:lnTo>
                    <a:pt x="2352675" y="914400"/>
                  </a:lnTo>
                  <a:lnTo>
                    <a:pt x="2924175" y="609600"/>
                  </a:lnTo>
                  <a:lnTo>
                    <a:pt x="3000375" y="533400"/>
                  </a:lnTo>
                  <a:lnTo>
                    <a:pt x="3048000" y="438150"/>
                  </a:lnTo>
                  <a:lnTo>
                    <a:pt x="3124201" y="400050"/>
                  </a:lnTo>
                  <a:lnTo>
                    <a:pt x="3143250" y="361950"/>
                  </a:lnTo>
                  <a:lnTo>
                    <a:pt x="3143250" y="276225"/>
                  </a:lnTo>
                  <a:lnTo>
                    <a:pt x="3114675" y="247650"/>
                  </a:lnTo>
                  <a:lnTo>
                    <a:pt x="3114675" y="104775"/>
                  </a:lnTo>
                  <a:lnTo>
                    <a:pt x="3152775" y="85725"/>
                  </a:lnTo>
                  <a:close/>
                </a:path>
              </a:pathLst>
            </a:cu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536E39F-B756-47BB-A9CE-5C9653B779B8}"/>
                </a:ext>
              </a:extLst>
            </p:cNvPr>
            <p:cNvSpPr/>
            <p:nvPr/>
          </p:nvSpPr>
          <p:spPr>
            <a:xfrm>
              <a:off x="1543050" y="5619751"/>
              <a:ext cx="7820025" cy="39052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E02A2EE-04A8-4967-8F0B-50318D9F85D3}"/>
              </a:ext>
            </a:extLst>
          </p:cNvPr>
          <p:cNvGrpSpPr/>
          <p:nvPr/>
        </p:nvGrpSpPr>
        <p:grpSpPr>
          <a:xfrm>
            <a:off x="0" y="0"/>
            <a:ext cx="12191999" cy="6858001"/>
            <a:chOff x="3543299" y="0"/>
            <a:chExt cx="12191999" cy="6226629"/>
          </a:xfrm>
        </p:grpSpPr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1FEC8692-8CA7-43F6-A676-2C9F422DF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</a:blip>
            <a:stretch>
              <a:fillRect/>
            </a:stretch>
          </p:blipFill>
          <p:spPr>
            <a:xfrm>
              <a:off x="3543299" y="2797629"/>
              <a:ext cx="12191999" cy="3429000"/>
            </a:xfrm>
            <a:prstGeom prst="rect">
              <a:avLst/>
            </a:prstGeom>
          </p:spPr>
        </p:pic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81BD7A78-9C97-4BBA-97C0-069239100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</a:blip>
            <a:stretch>
              <a:fillRect/>
            </a:stretch>
          </p:blipFill>
          <p:spPr>
            <a:xfrm>
              <a:off x="3543299" y="0"/>
              <a:ext cx="12191999" cy="3429000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E0CB975-5DD3-4C05-8194-C40008F6B59A}"/>
              </a:ext>
            </a:extLst>
          </p:cNvPr>
          <p:cNvGrpSpPr/>
          <p:nvPr/>
        </p:nvGrpSpPr>
        <p:grpSpPr>
          <a:xfrm>
            <a:off x="-4568" y="0"/>
            <a:ext cx="12201135" cy="6858001"/>
            <a:chOff x="-8788106" y="5722938"/>
            <a:chExt cx="12201135" cy="6858001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792E237B-081D-4163-A433-F3207F4D032D}"/>
                </a:ext>
              </a:extLst>
            </p:cNvPr>
            <p:cNvSpPr/>
            <p:nvPr/>
          </p:nvSpPr>
          <p:spPr>
            <a:xfrm>
              <a:off x="-8783539" y="5723855"/>
              <a:ext cx="12192000" cy="6857084"/>
            </a:xfrm>
            <a:prstGeom prst="rect">
              <a:avLst/>
            </a:prstGeom>
            <a:solidFill>
              <a:srgbClr val="111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9" name="Picture 68" descr="Background pattern&#10;&#10;Description automatically generated">
              <a:extLst>
                <a:ext uri="{FF2B5EF4-FFF2-40B4-BE49-F238E27FC236}">
                  <a16:creationId xmlns:a16="http://schemas.microsoft.com/office/drawing/2014/main" id="{5DC610B9-0BED-4E79-A2C5-A1B693DE8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schemeClr val="accent3">
                  <a:shade val="45000"/>
                  <a:satMod val="135000"/>
                </a:schemeClr>
                <a:prstClr val="white"/>
              </a:duotone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788106" y="5722938"/>
              <a:ext cx="12201135" cy="6858001"/>
            </a:xfrm>
            <a:prstGeom prst="rect">
              <a:avLst/>
            </a:prstGeom>
          </p:spPr>
        </p:pic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97467D6-2921-4BAF-A75B-A6DB866D415B}"/>
              </a:ext>
            </a:extLst>
          </p:cNvPr>
          <p:cNvGrpSpPr/>
          <p:nvPr/>
        </p:nvGrpSpPr>
        <p:grpSpPr>
          <a:xfrm>
            <a:off x="210503" y="192883"/>
            <a:ext cx="11768135" cy="6462712"/>
            <a:chOff x="210503" y="192883"/>
            <a:chExt cx="11768135" cy="6462712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E7B279FF-F2A3-41EF-B916-49CE83F7F989}"/>
                </a:ext>
              </a:extLst>
            </p:cNvPr>
            <p:cNvSpPr/>
            <p:nvPr/>
          </p:nvSpPr>
          <p:spPr>
            <a:xfrm>
              <a:off x="317500" y="317500"/>
              <a:ext cx="11557000" cy="62230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glow rad="88900">
                <a:srgbClr val="518EB7">
                  <a:alpha val="1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5F053D92-9878-403D-A52F-AE1A6A528932}"/>
                </a:ext>
              </a:extLst>
            </p:cNvPr>
            <p:cNvGrpSpPr/>
            <p:nvPr/>
          </p:nvGrpSpPr>
          <p:grpSpPr>
            <a:xfrm>
              <a:off x="210503" y="3429000"/>
              <a:ext cx="11768135" cy="2"/>
              <a:chOff x="210503" y="3429000"/>
              <a:chExt cx="11768135" cy="2"/>
            </a:xfrm>
          </p:grpSpPr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5D29FDCA-3C14-4341-ABA7-8D426E509FE9}"/>
                  </a:ext>
                </a:extLst>
              </p:cNvPr>
              <p:cNvCxnSpPr/>
              <p:nvPr/>
            </p:nvCxnSpPr>
            <p:spPr>
              <a:xfrm>
                <a:off x="210503" y="3429002"/>
                <a:ext cx="232228" cy="0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88900">
                  <a:srgbClr val="518EB7">
                    <a:alpha val="1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21031330-DBF0-4C66-8B7E-5B77D291BDD5}"/>
                  </a:ext>
                </a:extLst>
              </p:cNvPr>
              <p:cNvCxnSpPr/>
              <p:nvPr/>
            </p:nvCxnSpPr>
            <p:spPr>
              <a:xfrm>
                <a:off x="11746410" y="3429000"/>
                <a:ext cx="232228" cy="0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88900">
                  <a:srgbClr val="518EB7">
                    <a:alpha val="1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7190E6EC-EE5B-403E-B4E6-F8573814E65B}"/>
                </a:ext>
              </a:extLst>
            </p:cNvPr>
            <p:cNvGrpSpPr/>
            <p:nvPr/>
          </p:nvGrpSpPr>
          <p:grpSpPr>
            <a:xfrm>
              <a:off x="6096000" y="192883"/>
              <a:ext cx="1" cy="6462712"/>
              <a:chOff x="6096000" y="192883"/>
              <a:chExt cx="1" cy="6462712"/>
            </a:xfrm>
          </p:grpSpPr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58E6304E-2975-4E05-9EFE-E2ECAF1CE604}"/>
                  </a:ext>
                </a:extLst>
              </p:cNvPr>
              <p:cNvCxnSpPr/>
              <p:nvPr/>
            </p:nvCxnSpPr>
            <p:spPr>
              <a:xfrm rot="16200000">
                <a:off x="5979887" y="6539481"/>
                <a:ext cx="232228" cy="0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88900">
                  <a:srgbClr val="518EB7">
                    <a:alpha val="1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0A04F657-D4BB-4675-BE90-5C98A3940D46}"/>
                  </a:ext>
                </a:extLst>
              </p:cNvPr>
              <p:cNvCxnSpPr/>
              <p:nvPr/>
            </p:nvCxnSpPr>
            <p:spPr>
              <a:xfrm rot="16200000">
                <a:off x="5979886" y="308997"/>
                <a:ext cx="232228" cy="0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88900">
                  <a:srgbClr val="518EB7">
                    <a:alpha val="1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BB210028-F397-4EFE-AF2F-69D8B33CD89A}"/>
              </a:ext>
            </a:extLst>
          </p:cNvPr>
          <p:cNvSpPr txBox="1"/>
          <p:nvPr/>
        </p:nvSpPr>
        <p:spPr>
          <a:xfrm>
            <a:off x="406400" y="6047197"/>
            <a:ext cx="6096000" cy="4001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algn="ctr">
              <a:defRPr sz="9600">
                <a:solidFill>
                  <a:schemeClr val="bg1"/>
                </a:solidFill>
                <a:latin typeface="Univers LT Std 47 Cn Lt" panose="020B0706030502040204" pitchFamily="34" charset="0"/>
              </a:defRPr>
            </a:lvl1pPr>
          </a:lstStyle>
          <a:p>
            <a:pPr algn="l"/>
            <a:r>
              <a:rPr lang="en-GB" sz="2000" spc="300" dirty="0">
                <a:effectLst>
                  <a:glow rad="127000">
                    <a:srgbClr val="518EB7">
                      <a:alpha val="25000"/>
                    </a:srgbClr>
                  </a:glow>
                </a:effectLst>
                <a:latin typeface="Arial Narrow" panose="020B0606020202030204" pitchFamily="34" charset="0"/>
              </a:rPr>
              <a:t>CAMERA 06 – 23 LITTLE </a:t>
            </a:r>
            <a:r>
              <a:rPr lang="en-GB" sz="2000" spc="300" dirty="0" err="1">
                <a:effectLst>
                  <a:glow rad="127000">
                    <a:srgbClr val="518EB7">
                      <a:alpha val="25000"/>
                    </a:srgbClr>
                  </a:glow>
                </a:effectLst>
                <a:latin typeface="Arial Narrow" panose="020B0606020202030204" pitchFamily="34" charset="0"/>
              </a:rPr>
              <a:t>TODDING</a:t>
            </a:r>
            <a:r>
              <a:rPr lang="en-GB" sz="2000" spc="300" dirty="0">
                <a:effectLst>
                  <a:glow rad="127000">
                    <a:srgbClr val="518EB7">
                      <a:alpha val="25000"/>
                    </a:srgbClr>
                  </a:glow>
                </a:effectLst>
                <a:latin typeface="Arial Narrow" panose="020B0606020202030204" pitchFamily="34" charset="0"/>
              </a:rPr>
              <a:t> ROAD</a:t>
            </a:r>
          </a:p>
        </p:txBody>
      </p:sp>
      <p:pic>
        <p:nvPicPr>
          <p:cNvPr id="2" name="Static">
            <a:hlinkClick r:id="" action="ppaction://media"/>
            <a:extLst>
              <a:ext uri="{FF2B5EF4-FFF2-40B4-BE49-F238E27FC236}">
                <a16:creationId xmlns:a16="http://schemas.microsoft.com/office/drawing/2014/main" id="{0141C7E8-C0D7-493F-BBD6-F30B45F4F3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839584" y="12700"/>
            <a:ext cx="609600" cy="609600"/>
          </a:xfrm>
          <a:prstGeom prst="rect">
            <a:avLst/>
          </a:prstGeom>
        </p:spPr>
      </p:pic>
      <p:pic>
        <p:nvPicPr>
          <p:cNvPr id="11" name="Crash land">
            <a:hlinkClick r:id="" action="ppaction://media"/>
            <a:extLst>
              <a:ext uri="{FF2B5EF4-FFF2-40B4-BE49-F238E27FC236}">
                <a16:creationId xmlns:a16="http://schemas.microsoft.com/office/drawing/2014/main" id="{C71B5D86-318D-436B-B292-E1365788C4F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232265" y="4270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88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00">
        <p:sndAc>
          <p:stSnd>
            <p:snd r:embed="rId6" name="92736__robinhood76__01522-swoosh-1.wav"/>
          </p:stSnd>
        </p:sndAc>
      </p:transition>
    </mc:Choice>
    <mc:Fallback>
      <p:transition spd="slow" advTm="5500">
        <p:sndAc>
          <p:stSnd>
            <p:snd r:embed="rId6" name="92736__robinhood76__01522-swoosh-1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8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54167E-6 -3.7037E-7 L -3.54167E-6 0.42894 " pathEditMode="relative" rAng="0" ptsTypes="AA">
                                      <p:cBhvr>
                                        <p:cTn id="12" dur="1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45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" presetClass="emph" presetSubtype="0" decel="100000" autoRev="1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animScale>
                                      <p:cBhvr>
                                        <p:cTn id="14" dur="1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decel="100000" autoRev="1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animScale>
                                      <p:cBhvr>
                                        <p:cTn id="16" dur="100" fill="hold"/>
                                        <p:tgtEl>
                                          <p:spTgt spid="6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decel="100000" autoRev="1" fill="hold" nodeType="withEffect">
                                  <p:stCondLst>
                                    <p:cond delay="1850"/>
                                  </p:stCondLst>
                                  <p:childTnLst>
                                    <p:animScale>
                                      <p:cBhvr>
                                        <p:cTn id="18" dur="100" fill="hold"/>
                                        <p:tgtEl>
                                          <p:spTgt spid="6"/>
                                        </p:tgtEl>
                                      </p:cBhvr>
                                      <p:by x="98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decel="100000" autoRev="1" fill="hold" nodeType="withEffect">
                                  <p:stCondLst>
                                    <p:cond delay="1850"/>
                                  </p:stCondLst>
                                  <p:childTnLst>
                                    <p:animScale>
                                      <p:cBhvr>
                                        <p:cTn id="20" dur="100" fill="hold"/>
                                        <p:tgtEl>
                                          <p:spTgt spid="6"/>
                                        </p:tgtEl>
                                      </p:cBhvr>
                                      <p:by x="100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8" presetClass="emph" presetSubtype="0" autoRev="1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animRot by="-120000">
                                      <p:cBhvr>
                                        <p:cTn id="22" dur="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autoRev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Rot by="120000">
                                      <p:cBhvr>
                                        <p:cTn id="24" dur="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60000">
                                      <p:cBhvr>
                                        <p:cTn id="26" dur="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autoRev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60000">
                                      <p:cBhvr>
                                        <p:cTn id="28" dur="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autoRev="1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animMotion origin="layout" path="M -2.5E-6 -3.7037E-7 L -2.5E-6 0.03032 " pathEditMode="relative" rAng="0" ptsTypes="AA">
                                      <p:cBhvr>
                                        <p:cTn id="36" dur="1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05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autoRev="1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animMotion origin="layout" path="M -3.33333E-6 -7.40741E-7 L -3.33333E-6 0.03333 " pathEditMode="relative" rAng="0" ptsTypes="AA">
                                      <p:cBhvr>
                                        <p:cTn id="38" dur="1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7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8" presetClass="emph" presetSubtype="0" decel="100000" autoRev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300000">
                                      <p:cBhvr>
                                        <p:cTn id="42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8" presetClass="emph" presetSubtype="0" decel="100000" autoRev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20000">
                                      <p:cBhvr>
                                        <p:cTn id="46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600000">
                                      <p:cBhvr>
                                        <p:cTn id="48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decel="10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900000">
                                      <p:cBhvr>
                                        <p:cTn id="50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decel="10000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-1200000">
                                      <p:cBhvr>
                                        <p:cTn id="52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64" grpId="0" animBg="1"/>
      <p:bldP spid="6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7258C59-EDBA-4291-ABDB-5B0514810CDC}"/>
              </a:ext>
            </a:extLst>
          </p:cNvPr>
          <p:cNvCxnSpPr>
            <a:cxnSpLocks/>
          </p:cNvCxnSpPr>
          <p:nvPr/>
        </p:nvCxnSpPr>
        <p:spPr>
          <a:xfrm>
            <a:off x="12192000" y="-190500"/>
            <a:ext cx="0" cy="7239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847E94E-2C7D-4CAB-AB47-302C5CFC9BF6}"/>
              </a:ext>
            </a:extLst>
          </p:cNvPr>
          <p:cNvGrpSpPr/>
          <p:nvPr/>
        </p:nvGrpSpPr>
        <p:grpSpPr>
          <a:xfrm>
            <a:off x="-11" y="0"/>
            <a:ext cx="18288011" cy="6858000"/>
            <a:chOff x="-11" y="0"/>
            <a:chExt cx="18288011" cy="68580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2D2B4C2-8FC7-496A-B1AF-95F8E1377638}"/>
                </a:ext>
              </a:extLst>
            </p:cNvPr>
            <p:cNvGrpSpPr/>
            <p:nvPr/>
          </p:nvGrpSpPr>
          <p:grpSpPr>
            <a:xfrm>
              <a:off x="-11" y="0"/>
              <a:ext cx="18288011" cy="6858000"/>
              <a:chOff x="-11" y="0"/>
              <a:chExt cx="18288011" cy="6858000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374C0E3-F065-415E-9DA8-199CB13AA2AD}"/>
                  </a:ext>
                </a:extLst>
              </p:cNvPr>
              <p:cNvGrpSpPr/>
              <p:nvPr/>
            </p:nvGrpSpPr>
            <p:grpSpPr>
              <a:xfrm>
                <a:off x="-11" y="0"/>
                <a:ext cx="18288011" cy="6858000"/>
                <a:chOff x="-11" y="0"/>
                <a:chExt cx="18288011" cy="68580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9611140E-FCD9-4EA3-A37F-A35EC5E69FDF}"/>
                    </a:ext>
                  </a:extLst>
                </p:cNvPr>
                <p:cNvGrpSpPr/>
                <p:nvPr/>
              </p:nvGrpSpPr>
              <p:grpSpPr>
                <a:xfrm>
                  <a:off x="-1" y="0"/>
                  <a:ext cx="18288001" cy="6858000"/>
                  <a:chOff x="-1" y="0"/>
                  <a:chExt cx="18288001" cy="6858000"/>
                </a:xfrm>
              </p:grpSpPr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97203F84-78DA-4761-96D4-70DB349E17E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8287987" cy="6858000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CFC29B"/>
                      </a:gs>
                      <a:gs pos="100000">
                        <a:schemeClr val="accent4">
                          <a:lumMod val="21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" name="Rectangle 1">
                    <a:extLst>
                      <a:ext uri="{FF2B5EF4-FFF2-40B4-BE49-F238E27FC236}">
                        <a16:creationId xmlns:a16="http://schemas.microsoft.com/office/drawing/2014/main" id="{3E5B7036-A8F2-4D3E-9D19-1B261A11C105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18288000" cy="6858000"/>
                  </a:xfrm>
                  <a:prstGeom prst="rect">
                    <a:avLst/>
                  </a:prstGeom>
                  <a:blipFill dpi="0" rotWithShape="1">
                    <a:blip r:embed="rId6">
                      <a:alphaModFix amt="35000"/>
                    </a:blip>
                    <a:srcRect/>
                    <a:tile tx="0" ty="0" sx="70000" sy="70000" flip="none" algn="tl"/>
                  </a:blip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B38B1A5E-082E-4135-9D58-955A11896196}"/>
                    </a:ext>
                  </a:extLst>
                </p:cNvPr>
                <p:cNvSpPr/>
                <p:nvPr/>
              </p:nvSpPr>
              <p:spPr>
                <a:xfrm>
                  <a:off x="-11" y="5994400"/>
                  <a:ext cx="18287987" cy="349250"/>
                </a:xfrm>
                <a:prstGeom prst="rect">
                  <a:avLst/>
                </a:prstGeom>
                <a:gradFill>
                  <a:gsLst>
                    <a:gs pos="2655">
                      <a:srgbClr val="273532">
                        <a:alpha val="50000"/>
                      </a:srgbClr>
                    </a:gs>
                    <a:gs pos="100000">
                      <a:srgbClr val="273532">
                        <a:alpha val="0"/>
                      </a:srgbClr>
                    </a:gs>
                  </a:gsLst>
                  <a:lin ang="162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756494AF-3315-41BC-91B5-240F281D4B69}"/>
                  </a:ext>
                </a:extLst>
              </p:cNvPr>
              <p:cNvGrpSpPr/>
              <p:nvPr/>
            </p:nvGrpSpPr>
            <p:grpSpPr>
              <a:xfrm>
                <a:off x="0" y="0"/>
                <a:ext cx="18287976" cy="6858000"/>
                <a:chOff x="0" y="0"/>
                <a:chExt cx="18287976" cy="6858000"/>
              </a:xfrm>
            </p:grpSpPr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9D114AAE-8020-4990-9D9F-DE94D486F213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330189" cy="6858000"/>
                </a:xfrm>
                <a:prstGeom prst="rect">
                  <a:avLst/>
                </a:prstGeom>
                <a:gradFill flip="none" rotWithShape="1">
                  <a:gsLst>
                    <a:gs pos="16000">
                      <a:srgbClr val="111425">
                        <a:lumMod val="95000"/>
                        <a:lumOff val="5000"/>
                        <a:alpha val="0"/>
                      </a:srgbClr>
                    </a:gs>
                    <a:gs pos="0">
                      <a:srgbClr val="111425">
                        <a:lumMod val="95000"/>
                        <a:lumOff val="5000"/>
                        <a:alpha val="8000"/>
                      </a:srgb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A9C968B9-5F77-44F4-925C-E5A9FAC490CC}"/>
                    </a:ext>
                  </a:extLst>
                </p:cNvPr>
                <p:cNvSpPr/>
                <p:nvPr/>
              </p:nvSpPr>
              <p:spPr>
                <a:xfrm>
                  <a:off x="4489447" y="0"/>
                  <a:ext cx="330189" cy="6858000"/>
                </a:xfrm>
                <a:prstGeom prst="rect">
                  <a:avLst/>
                </a:prstGeom>
                <a:gradFill flip="none" rotWithShape="1">
                  <a:gsLst>
                    <a:gs pos="16000">
                      <a:srgbClr val="111425">
                        <a:lumMod val="95000"/>
                        <a:lumOff val="5000"/>
                        <a:alpha val="0"/>
                      </a:srgbClr>
                    </a:gs>
                    <a:gs pos="0">
                      <a:srgbClr val="111425">
                        <a:lumMod val="95000"/>
                        <a:lumOff val="5000"/>
                        <a:alpha val="8000"/>
                      </a:srgb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3D212010-F50B-402F-8F38-CDD9ED3B11E6}"/>
                    </a:ext>
                  </a:extLst>
                </p:cNvPr>
                <p:cNvSpPr/>
                <p:nvPr/>
              </p:nvSpPr>
              <p:spPr>
                <a:xfrm>
                  <a:off x="8978894" y="0"/>
                  <a:ext cx="330189" cy="6858000"/>
                </a:xfrm>
                <a:prstGeom prst="rect">
                  <a:avLst/>
                </a:prstGeom>
                <a:gradFill flip="none" rotWithShape="1">
                  <a:gsLst>
                    <a:gs pos="16000">
                      <a:srgbClr val="111425">
                        <a:lumMod val="95000"/>
                        <a:lumOff val="5000"/>
                        <a:alpha val="0"/>
                      </a:srgbClr>
                    </a:gs>
                    <a:gs pos="0">
                      <a:srgbClr val="111425">
                        <a:lumMod val="95000"/>
                        <a:lumOff val="5000"/>
                        <a:alpha val="8000"/>
                      </a:srgb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D90DE2A5-8956-479B-A302-292FFBE8F5C3}"/>
                    </a:ext>
                  </a:extLst>
                </p:cNvPr>
                <p:cNvSpPr/>
                <p:nvPr/>
              </p:nvSpPr>
              <p:spPr>
                <a:xfrm>
                  <a:off x="13468341" y="0"/>
                  <a:ext cx="330189" cy="6858000"/>
                </a:xfrm>
                <a:prstGeom prst="rect">
                  <a:avLst/>
                </a:prstGeom>
                <a:gradFill flip="none" rotWithShape="1">
                  <a:gsLst>
                    <a:gs pos="16000">
                      <a:srgbClr val="111425">
                        <a:lumMod val="95000"/>
                        <a:lumOff val="5000"/>
                        <a:alpha val="0"/>
                      </a:srgbClr>
                    </a:gs>
                    <a:gs pos="0">
                      <a:srgbClr val="111425">
                        <a:lumMod val="95000"/>
                        <a:lumOff val="5000"/>
                        <a:alpha val="8000"/>
                      </a:srgb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77F15B76-E3A1-4957-B680-BB6FD8D1598D}"/>
                    </a:ext>
                  </a:extLst>
                </p:cNvPr>
                <p:cNvSpPr/>
                <p:nvPr/>
              </p:nvSpPr>
              <p:spPr>
                <a:xfrm>
                  <a:off x="17957787" y="0"/>
                  <a:ext cx="330189" cy="6858000"/>
                </a:xfrm>
                <a:prstGeom prst="rect">
                  <a:avLst/>
                </a:prstGeom>
                <a:gradFill flip="none" rotWithShape="1">
                  <a:gsLst>
                    <a:gs pos="16000">
                      <a:srgbClr val="111425">
                        <a:lumMod val="95000"/>
                        <a:lumOff val="5000"/>
                        <a:alpha val="0"/>
                      </a:srgbClr>
                    </a:gs>
                    <a:gs pos="0">
                      <a:srgbClr val="111425">
                        <a:lumMod val="95000"/>
                        <a:lumOff val="5000"/>
                        <a:alpha val="8000"/>
                      </a:srgb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BB214DA-A88E-40C0-B9BC-8C090A2B9B9D}"/>
                </a:ext>
              </a:extLst>
            </p:cNvPr>
            <p:cNvSpPr/>
            <p:nvPr/>
          </p:nvSpPr>
          <p:spPr>
            <a:xfrm>
              <a:off x="-1" y="6343650"/>
              <a:ext cx="18287991" cy="514350"/>
            </a:xfrm>
            <a:prstGeom prst="rect">
              <a:avLst/>
            </a:prstGeom>
            <a:gradFill>
              <a:gsLst>
                <a:gs pos="0">
                  <a:srgbClr val="273532"/>
                </a:gs>
                <a:gs pos="100000">
                  <a:srgbClr val="38665D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6244437A-8C0F-46CF-8CFB-BB1DA702790C}"/>
                </a:ext>
              </a:extLst>
            </p:cNvPr>
            <p:cNvGrpSpPr/>
            <p:nvPr/>
          </p:nvGrpSpPr>
          <p:grpSpPr>
            <a:xfrm>
              <a:off x="835816" y="0"/>
              <a:ext cx="4017263" cy="6774487"/>
              <a:chOff x="835816" y="0"/>
              <a:chExt cx="4017263" cy="6774487"/>
            </a:xfrm>
          </p:grpSpPr>
          <p:pic>
            <p:nvPicPr>
              <p:cNvPr id="42" name="Picture 41" descr="A fire place sitting in a living room with a brick wall&#10;&#10;Description automatically generated">
                <a:extLst>
                  <a:ext uri="{FF2B5EF4-FFF2-40B4-BE49-F238E27FC236}">
                    <a16:creationId xmlns:a16="http://schemas.microsoft.com/office/drawing/2014/main" id="{546F7D33-EE1A-42C7-B333-8AEAA33F6D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35818" y="0"/>
                <a:ext cx="4017261" cy="6630875"/>
              </a:xfrm>
              <a:custGeom>
                <a:avLst/>
                <a:gdLst>
                  <a:gd name="connsiteX0" fmla="*/ 735807 w 4017261"/>
                  <a:gd name="connsiteY0" fmla="*/ 0 h 6630875"/>
                  <a:gd name="connsiteX1" fmla="*/ 3345815 w 4017261"/>
                  <a:gd name="connsiteY1" fmla="*/ 0 h 6630875"/>
                  <a:gd name="connsiteX2" fmla="*/ 3345815 w 4017261"/>
                  <a:gd name="connsiteY2" fmla="*/ 3003550 h 6630875"/>
                  <a:gd name="connsiteX3" fmla="*/ 3776740 w 4017261"/>
                  <a:gd name="connsiteY3" fmla="*/ 3003550 h 6630875"/>
                  <a:gd name="connsiteX4" fmla="*/ 3776740 w 4017261"/>
                  <a:gd name="connsiteY4" fmla="*/ 3002756 h 6630875"/>
                  <a:gd name="connsiteX5" fmla="*/ 3807703 w 4017261"/>
                  <a:gd name="connsiteY5" fmla="*/ 3002756 h 6630875"/>
                  <a:gd name="connsiteX6" fmla="*/ 3836195 w 4017261"/>
                  <a:gd name="connsiteY6" fmla="*/ 3031248 h 6630875"/>
                  <a:gd name="connsiteX7" fmla="*/ 3836195 w 4017261"/>
                  <a:gd name="connsiteY7" fmla="*/ 3571959 h 6630875"/>
                  <a:gd name="connsiteX8" fmla="*/ 3807703 w 4017261"/>
                  <a:gd name="connsiteY8" fmla="*/ 3600451 h 6630875"/>
                  <a:gd name="connsiteX9" fmla="*/ 3755232 w 4017261"/>
                  <a:gd name="connsiteY9" fmla="*/ 3600451 h 6630875"/>
                  <a:gd name="connsiteX10" fmla="*/ 3755232 w 4017261"/>
                  <a:gd name="connsiteY10" fmla="*/ 6157436 h 6630875"/>
                  <a:gd name="connsiteX11" fmla="*/ 3988769 w 4017261"/>
                  <a:gd name="connsiteY11" fmla="*/ 6157436 h 6630875"/>
                  <a:gd name="connsiteX12" fmla="*/ 4017261 w 4017261"/>
                  <a:gd name="connsiteY12" fmla="*/ 6185928 h 6630875"/>
                  <a:gd name="connsiteX13" fmla="*/ 4017261 w 4017261"/>
                  <a:gd name="connsiteY13" fmla="*/ 6630875 h 6630875"/>
                  <a:gd name="connsiteX14" fmla="*/ 0 w 4017261"/>
                  <a:gd name="connsiteY14" fmla="*/ 6630875 h 6630875"/>
                  <a:gd name="connsiteX15" fmla="*/ 0 w 4017261"/>
                  <a:gd name="connsiteY15" fmla="*/ 6185928 h 6630875"/>
                  <a:gd name="connsiteX16" fmla="*/ 28492 w 4017261"/>
                  <a:gd name="connsiteY16" fmla="*/ 6157436 h 6630875"/>
                  <a:gd name="connsiteX17" fmla="*/ 288132 w 4017261"/>
                  <a:gd name="connsiteY17" fmla="*/ 6157436 h 6630875"/>
                  <a:gd name="connsiteX18" fmla="*/ 288132 w 4017261"/>
                  <a:gd name="connsiteY18" fmla="*/ 3600451 h 6630875"/>
                  <a:gd name="connsiteX19" fmla="*/ 257092 w 4017261"/>
                  <a:gd name="connsiteY19" fmla="*/ 3600451 h 6630875"/>
                  <a:gd name="connsiteX20" fmla="*/ 228600 w 4017261"/>
                  <a:gd name="connsiteY20" fmla="*/ 3571959 h 6630875"/>
                  <a:gd name="connsiteX21" fmla="*/ 228600 w 4017261"/>
                  <a:gd name="connsiteY21" fmla="*/ 3031248 h 6630875"/>
                  <a:gd name="connsiteX22" fmla="*/ 257092 w 4017261"/>
                  <a:gd name="connsiteY22" fmla="*/ 3002756 h 6630875"/>
                  <a:gd name="connsiteX23" fmla="*/ 735807 w 4017261"/>
                  <a:gd name="connsiteY23" fmla="*/ 3002756 h 663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017261" h="6630875">
                    <a:moveTo>
                      <a:pt x="735807" y="0"/>
                    </a:moveTo>
                    <a:lnTo>
                      <a:pt x="3345815" y="0"/>
                    </a:lnTo>
                    <a:lnTo>
                      <a:pt x="3345815" y="3003550"/>
                    </a:lnTo>
                    <a:lnTo>
                      <a:pt x="3776740" y="3003550"/>
                    </a:lnTo>
                    <a:lnTo>
                      <a:pt x="3776740" y="3002756"/>
                    </a:lnTo>
                    <a:lnTo>
                      <a:pt x="3807703" y="3002756"/>
                    </a:lnTo>
                    <a:cubicBezTo>
                      <a:pt x="3823439" y="3002756"/>
                      <a:pt x="3836195" y="3015512"/>
                      <a:pt x="3836195" y="3031248"/>
                    </a:cubicBezTo>
                    <a:lnTo>
                      <a:pt x="3836195" y="3571959"/>
                    </a:lnTo>
                    <a:cubicBezTo>
                      <a:pt x="3836195" y="3587695"/>
                      <a:pt x="3823439" y="3600451"/>
                      <a:pt x="3807703" y="3600451"/>
                    </a:cubicBezTo>
                    <a:lnTo>
                      <a:pt x="3755232" y="3600451"/>
                    </a:lnTo>
                    <a:lnTo>
                      <a:pt x="3755232" y="6157436"/>
                    </a:lnTo>
                    <a:lnTo>
                      <a:pt x="3988769" y="6157436"/>
                    </a:lnTo>
                    <a:cubicBezTo>
                      <a:pt x="4004505" y="6157436"/>
                      <a:pt x="4017261" y="6170192"/>
                      <a:pt x="4017261" y="6185928"/>
                    </a:cubicBezTo>
                    <a:lnTo>
                      <a:pt x="4017261" y="6630875"/>
                    </a:lnTo>
                    <a:lnTo>
                      <a:pt x="0" y="6630875"/>
                    </a:lnTo>
                    <a:lnTo>
                      <a:pt x="0" y="6185928"/>
                    </a:lnTo>
                    <a:cubicBezTo>
                      <a:pt x="0" y="6170192"/>
                      <a:pt x="12756" y="6157436"/>
                      <a:pt x="28492" y="6157436"/>
                    </a:cubicBezTo>
                    <a:lnTo>
                      <a:pt x="288132" y="6157436"/>
                    </a:lnTo>
                    <a:lnTo>
                      <a:pt x="288132" y="3600451"/>
                    </a:lnTo>
                    <a:lnTo>
                      <a:pt x="257092" y="3600451"/>
                    </a:lnTo>
                    <a:cubicBezTo>
                      <a:pt x="241356" y="3600451"/>
                      <a:pt x="228600" y="3587695"/>
                      <a:pt x="228600" y="3571959"/>
                    </a:cubicBezTo>
                    <a:lnTo>
                      <a:pt x="228600" y="3031248"/>
                    </a:lnTo>
                    <a:cubicBezTo>
                      <a:pt x="228600" y="3015512"/>
                      <a:pt x="241356" y="3002756"/>
                      <a:pt x="257092" y="3002756"/>
                    </a:cubicBezTo>
                    <a:lnTo>
                      <a:pt x="735807" y="3002756"/>
                    </a:lnTo>
                    <a:close/>
                  </a:path>
                </a:pathLst>
              </a:custGeom>
              <a:effectLst>
                <a:outerShdw blurRad="571500" dist="482600" dir="12000000" algn="r" rotWithShape="0">
                  <a:prstClr val="black">
                    <a:alpha val="36000"/>
                  </a:prstClr>
                </a:outerShdw>
              </a:effectLst>
            </p:spPr>
          </p:pic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127E43BF-7BD1-41FB-91CA-B00A2E2B5181}"/>
                  </a:ext>
                </a:extLst>
              </p:cNvPr>
              <p:cNvSpPr/>
              <p:nvPr/>
            </p:nvSpPr>
            <p:spPr>
              <a:xfrm rot="10800000">
                <a:off x="835816" y="6609387"/>
                <a:ext cx="4017261" cy="165100"/>
              </a:xfrm>
              <a:prstGeom prst="rect">
                <a:avLst/>
              </a:prstGeom>
              <a:gradFill>
                <a:gsLst>
                  <a:gs pos="2655">
                    <a:srgbClr val="273532">
                      <a:alpha val="50000"/>
                    </a:srgbClr>
                  </a:gs>
                  <a:gs pos="100000">
                    <a:srgbClr val="273532">
                      <a:alpha val="0"/>
                    </a:srgbClr>
                  </a:gs>
                </a:gsLst>
                <a:lin ang="162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A1D3C43-A88B-4174-B18A-E143602CE03B}"/>
                </a:ext>
              </a:extLst>
            </p:cNvPr>
            <p:cNvGrpSpPr/>
            <p:nvPr/>
          </p:nvGrpSpPr>
          <p:grpSpPr>
            <a:xfrm>
              <a:off x="9391650" y="552450"/>
              <a:ext cx="1964532" cy="1181100"/>
              <a:chOff x="9391650" y="552450"/>
              <a:chExt cx="1964532" cy="1181100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21D21CB3-9E12-40CD-82DC-E9BD9FB03152}"/>
                  </a:ext>
                </a:extLst>
              </p:cNvPr>
              <p:cNvSpPr/>
              <p:nvPr/>
            </p:nvSpPr>
            <p:spPr>
              <a:xfrm>
                <a:off x="9391650" y="552450"/>
                <a:ext cx="1964532" cy="1181100"/>
              </a:xfrm>
              <a:prstGeom prst="rect">
                <a:avLst/>
              </a:prstGeom>
              <a:gradFill>
                <a:gsLst>
                  <a:gs pos="100000">
                    <a:schemeClr val="bg1">
                      <a:lumMod val="79000"/>
                    </a:schemeClr>
                  </a:gs>
                  <a:gs pos="47000">
                    <a:schemeClr val="bg1">
                      <a:lumMod val="8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9C33E212-1354-437D-812F-68DBDE24A2D5}"/>
                  </a:ext>
                </a:extLst>
              </p:cNvPr>
              <p:cNvSpPr/>
              <p:nvPr/>
            </p:nvSpPr>
            <p:spPr>
              <a:xfrm>
                <a:off x="9458325" y="606425"/>
                <a:ext cx="45719" cy="45719"/>
              </a:xfrm>
              <a:prstGeom prst="ellipse">
                <a:avLst/>
              </a:prstGeom>
              <a:gradFill>
                <a:gsLst>
                  <a:gs pos="100000">
                    <a:schemeClr val="bg1">
                      <a:lumMod val="79000"/>
                    </a:schemeClr>
                  </a:gs>
                  <a:gs pos="47000">
                    <a:schemeClr val="bg1">
                      <a:lumMod val="8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705C0AC0-1D28-462B-A184-421238CE7C61}"/>
                  </a:ext>
                </a:extLst>
              </p:cNvPr>
              <p:cNvSpPr/>
              <p:nvPr/>
            </p:nvSpPr>
            <p:spPr>
              <a:xfrm>
                <a:off x="11252200" y="606425"/>
                <a:ext cx="45719" cy="45719"/>
              </a:xfrm>
              <a:prstGeom prst="ellipse">
                <a:avLst/>
              </a:prstGeom>
              <a:gradFill>
                <a:gsLst>
                  <a:gs pos="100000">
                    <a:schemeClr val="bg1">
                      <a:lumMod val="79000"/>
                    </a:schemeClr>
                  </a:gs>
                  <a:gs pos="47000">
                    <a:schemeClr val="bg1">
                      <a:lumMod val="8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D27AC431-7D6D-48A8-BB21-BBFE9F71A7DA}"/>
                  </a:ext>
                </a:extLst>
              </p:cNvPr>
              <p:cNvSpPr/>
              <p:nvPr/>
            </p:nvSpPr>
            <p:spPr>
              <a:xfrm>
                <a:off x="9458325" y="1628775"/>
                <a:ext cx="45719" cy="45719"/>
              </a:xfrm>
              <a:prstGeom prst="ellipse">
                <a:avLst/>
              </a:prstGeom>
              <a:gradFill>
                <a:gsLst>
                  <a:gs pos="100000">
                    <a:schemeClr val="bg1">
                      <a:lumMod val="79000"/>
                    </a:schemeClr>
                  </a:gs>
                  <a:gs pos="47000">
                    <a:schemeClr val="bg1">
                      <a:lumMod val="8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D49A42CB-853C-407C-9F9A-8046413976D4}"/>
                  </a:ext>
                </a:extLst>
              </p:cNvPr>
              <p:cNvSpPr/>
              <p:nvPr/>
            </p:nvSpPr>
            <p:spPr>
              <a:xfrm>
                <a:off x="11252200" y="1628775"/>
                <a:ext cx="45719" cy="45719"/>
              </a:xfrm>
              <a:prstGeom prst="ellipse">
                <a:avLst/>
              </a:prstGeom>
              <a:gradFill>
                <a:gsLst>
                  <a:gs pos="100000">
                    <a:schemeClr val="bg1">
                      <a:lumMod val="79000"/>
                    </a:schemeClr>
                  </a:gs>
                  <a:gs pos="47000">
                    <a:schemeClr val="bg1">
                      <a:lumMod val="8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AC7533A1-2913-4DB5-9739-AB7D4AD048CE}"/>
                  </a:ext>
                </a:extLst>
              </p:cNvPr>
              <p:cNvSpPr/>
              <p:nvPr/>
            </p:nvSpPr>
            <p:spPr>
              <a:xfrm>
                <a:off x="9564298" y="652143"/>
                <a:ext cx="1619236" cy="982982"/>
              </a:xfrm>
              <a:custGeom>
                <a:avLst/>
                <a:gdLst>
                  <a:gd name="connsiteX0" fmla="*/ 1596376 w 1619236"/>
                  <a:gd name="connsiteY0" fmla="*/ 0 h 982982"/>
                  <a:gd name="connsiteX1" fmla="*/ 1619236 w 1619236"/>
                  <a:gd name="connsiteY1" fmla="*/ 22860 h 982982"/>
                  <a:gd name="connsiteX2" fmla="*/ 1619235 w 1619236"/>
                  <a:gd name="connsiteY2" fmla="*/ 960122 h 982982"/>
                  <a:gd name="connsiteX3" fmla="*/ 1596375 w 1619236"/>
                  <a:gd name="connsiteY3" fmla="*/ 982982 h 982982"/>
                  <a:gd name="connsiteX4" fmla="*/ 1596376 w 1619236"/>
                  <a:gd name="connsiteY4" fmla="*/ 982981 h 982982"/>
                  <a:gd name="connsiteX5" fmla="*/ 1573516 w 1619236"/>
                  <a:gd name="connsiteY5" fmla="*/ 960121 h 982982"/>
                  <a:gd name="connsiteX6" fmla="*/ 1573516 w 1619236"/>
                  <a:gd name="connsiteY6" fmla="*/ 22860 h 982982"/>
                  <a:gd name="connsiteX7" fmla="*/ 1596376 w 1619236"/>
                  <a:gd name="connsiteY7" fmla="*/ 0 h 982982"/>
                  <a:gd name="connsiteX8" fmla="*/ 1483982 w 1619236"/>
                  <a:gd name="connsiteY8" fmla="*/ 0 h 982982"/>
                  <a:gd name="connsiteX9" fmla="*/ 1506842 w 1619236"/>
                  <a:gd name="connsiteY9" fmla="*/ 22860 h 982982"/>
                  <a:gd name="connsiteX10" fmla="*/ 1506841 w 1619236"/>
                  <a:gd name="connsiteY10" fmla="*/ 960122 h 982982"/>
                  <a:gd name="connsiteX11" fmla="*/ 1483981 w 1619236"/>
                  <a:gd name="connsiteY11" fmla="*/ 982982 h 982982"/>
                  <a:gd name="connsiteX12" fmla="*/ 1483982 w 1619236"/>
                  <a:gd name="connsiteY12" fmla="*/ 982981 h 982982"/>
                  <a:gd name="connsiteX13" fmla="*/ 1461122 w 1619236"/>
                  <a:gd name="connsiteY13" fmla="*/ 960121 h 982982"/>
                  <a:gd name="connsiteX14" fmla="*/ 1461122 w 1619236"/>
                  <a:gd name="connsiteY14" fmla="*/ 22860 h 982982"/>
                  <a:gd name="connsiteX15" fmla="*/ 1483982 w 1619236"/>
                  <a:gd name="connsiteY15" fmla="*/ 0 h 982982"/>
                  <a:gd name="connsiteX16" fmla="*/ 1371588 w 1619236"/>
                  <a:gd name="connsiteY16" fmla="*/ 0 h 982982"/>
                  <a:gd name="connsiteX17" fmla="*/ 1394448 w 1619236"/>
                  <a:gd name="connsiteY17" fmla="*/ 22860 h 982982"/>
                  <a:gd name="connsiteX18" fmla="*/ 1394447 w 1619236"/>
                  <a:gd name="connsiteY18" fmla="*/ 960122 h 982982"/>
                  <a:gd name="connsiteX19" fmla="*/ 1371587 w 1619236"/>
                  <a:gd name="connsiteY19" fmla="*/ 982982 h 982982"/>
                  <a:gd name="connsiteX20" fmla="*/ 1371588 w 1619236"/>
                  <a:gd name="connsiteY20" fmla="*/ 982981 h 982982"/>
                  <a:gd name="connsiteX21" fmla="*/ 1348728 w 1619236"/>
                  <a:gd name="connsiteY21" fmla="*/ 960121 h 982982"/>
                  <a:gd name="connsiteX22" fmla="*/ 1348728 w 1619236"/>
                  <a:gd name="connsiteY22" fmla="*/ 22860 h 982982"/>
                  <a:gd name="connsiteX23" fmla="*/ 1371588 w 1619236"/>
                  <a:gd name="connsiteY23" fmla="*/ 0 h 982982"/>
                  <a:gd name="connsiteX24" fmla="*/ 1259194 w 1619236"/>
                  <a:gd name="connsiteY24" fmla="*/ 0 h 982982"/>
                  <a:gd name="connsiteX25" fmla="*/ 1282054 w 1619236"/>
                  <a:gd name="connsiteY25" fmla="*/ 22860 h 982982"/>
                  <a:gd name="connsiteX26" fmla="*/ 1282053 w 1619236"/>
                  <a:gd name="connsiteY26" fmla="*/ 960122 h 982982"/>
                  <a:gd name="connsiteX27" fmla="*/ 1259193 w 1619236"/>
                  <a:gd name="connsiteY27" fmla="*/ 982982 h 982982"/>
                  <a:gd name="connsiteX28" fmla="*/ 1259194 w 1619236"/>
                  <a:gd name="connsiteY28" fmla="*/ 982981 h 982982"/>
                  <a:gd name="connsiteX29" fmla="*/ 1236334 w 1619236"/>
                  <a:gd name="connsiteY29" fmla="*/ 960121 h 982982"/>
                  <a:gd name="connsiteX30" fmla="*/ 1236334 w 1619236"/>
                  <a:gd name="connsiteY30" fmla="*/ 22860 h 982982"/>
                  <a:gd name="connsiteX31" fmla="*/ 1259194 w 1619236"/>
                  <a:gd name="connsiteY31" fmla="*/ 0 h 982982"/>
                  <a:gd name="connsiteX32" fmla="*/ 1146800 w 1619236"/>
                  <a:gd name="connsiteY32" fmla="*/ 0 h 982982"/>
                  <a:gd name="connsiteX33" fmla="*/ 1169660 w 1619236"/>
                  <a:gd name="connsiteY33" fmla="*/ 22860 h 982982"/>
                  <a:gd name="connsiteX34" fmla="*/ 1169659 w 1619236"/>
                  <a:gd name="connsiteY34" fmla="*/ 960122 h 982982"/>
                  <a:gd name="connsiteX35" fmla="*/ 1146799 w 1619236"/>
                  <a:gd name="connsiteY35" fmla="*/ 982982 h 982982"/>
                  <a:gd name="connsiteX36" fmla="*/ 1146800 w 1619236"/>
                  <a:gd name="connsiteY36" fmla="*/ 982981 h 982982"/>
                  <a:gd name="connsiteX37" fmla="*/ 1123940 w 1619236"/>
                  <a:gd name="connsiteY37" fmla="*/ 960121 h 982982"/>
                  <a:gd name="connsiteX38" fmla="*/ 1123940 w 1619236"/>
                  <a:gd name="connsiteY38" fmla="*/ 22860 h 982982"/>
                  <a:gd name="connsiteX39" fmla="*/ 1146800 w 1619236"/>
                  <a:gd name="connsiteY39" fmla="*/ 0 h 982982"/>
                  <a:gd name="connsiteX40" fmla="*/ 1034406 w 1619236"/>
                  <a:gd name="connsiteY40" fmla="*/ 0 h 982982"/>
                  <a:gd name="connsiteX41" fmla="*/ 1057266 w 1619236"/>
                  <a:gd name="connsiteY41" fmla="*/ 22860 h 982982"/>
                  <a:gd name="connsiteX42" fmla="*/ 1057265 w 1619236"/>
                  <a:gd name="connsiteY42" fmla="*/ 960122 h 982982"/>
                  <a:gd name="connsiteX43" fmla="*/ 1034405 w 1619236"/>
                  <a:gd name="connsiteY43" fmla="*/ 982982 h 982982"/>
                  <a:gd name="connsiteX44" fmla="*/ 1034406 w 1619236"/>
                  <a:gd name="connsiteY44" fmla="*/ 982981 h 982982"/>
                  <a:gd name="connsiteX45" fmla="*/ 1011546 w 1619236"/>
                  <a:gd name="connsiteY45" fmla="*/ 960121 h 982982"/>
                  <a:gd name="connsiteX46" fmla="*/ 1011546 w 1619236"/>
                  <a:gd name="connsiteY46" fmla="*/ 22860 h 982982"/>
                  <a:gd name="connsiteX47" fmla="*/ 1034406 w 1619236"/>
                  <a:gd name="connsiteY47" fmla="*/ 0 h 982982"/>
                  <a:gd name="connsiteX48" fmla="*/ 922012 w 1619236"/>
                  <a:gd name="connsiteY48" fmla="*/ 0 h 982982"/>
                  <a:gd name="connsiteX49" fmla="*/ 944872 w 1619236"/>
                  <a:gd name="connsiteY49" fmla="*/ 22860 h 982982"/>
                  <a:gd name="connsiteX50" fmla="*/ 944871 w 1619236"/>
                  <a:gd name="connsiteY50" fmla="*/ 960122 h 982982"/>
                  <a:gd name="connsiteX51" fmla="*/ 922011 w 1619236"/>
                  <a:gd name="connsiteY51" fmla="*/ 982982 h 982982"/>
                  <a:gd name="connsiteX52" fmla="*/ 922012 w 1619236"/>
                  <a:gd name="connsiteY52" fmla="*/ 982981 h 982982"/>
                  <a:gd name="connsiteX53" fmla="*/ 899152 w 1619236"/>
                  <a:gd name="connsiteY53" fmla="*/ 960121 h 982982"/>
                  <a:gd name="connsiteX54" fmla="*/ 899152 w 1619236"/>
                  <a:gd name="connsiteY54" fmla="*/ 22860 h 982982"/>
                  <a:gd name="connsiteX55" fmla="*/ 922012 w 1619236"/>
                  <a:gd name="connsiteY55" fmla="*/ 0 h 982982"/>
                  <a:gd name="connsiteX56" fmla="*/ 809618 w 1619236"/>
                  <a:gd name="connsiteY56" fmla="*/ 0 h 982982"/>
                  <a:gd name="connsiteX57" fmla="*/ 832478 w 1619236"/>
                  <a:gd name="connsiteY57" fmla="*/ 22860 h 982982"/>
                  <a:gd name="connsiteX58" fmla="*/ 832477 w 1619236"/>
                  <a:gd name="connsiteY58" fmla="*/ 960122 h 982982"/>
                  <a:gd name="connsiteX59" fmla="*/ 809617 w 1619236"/>
                  <a:gd name="connsiteY59" fmla="*/ 982982 h 982982"/>
                  <a:gd name="connsiteX60" fmla="*/ 809618 w 1619236"/>
                  <a:gd name="connsiteY60" fmla="*/ 982981 h 982982"/>
                  <a:gd name="connsiteX61" fmla="*/ 786758 w 1619236"/>
                  <a:gd name="connsiteY61" fmla="*/ 960121 h 982982"/>
                  <a:gd name="connsiteX62" fmla="*/ 786758 w 1619236"/>
                  <a:gd name="connsiteY62" fmla="*/ 22860 h 982982"/>
                  <a:gd name="connsiteX63" fmla="*/ 809618 w 1619236"/>
                  <a:gd name="connsiteY63" fmla="*/ 0 h 982982"/>
                  <a:gd name="connsiteX64" fmla="*/ 697224 w 1619236"/>
                  <a:gd name="connsiteY64" fmla="*/ 0 h 982982"/>
                  <a:gd name="connsiteX65" fmla="*/ 720084 w 1619236"/>
                  <a:gd name="connsiteY65" fmla="*/ 22860 h 982982"/>
                  <a:gd name="connsiteX66" fmla="*/ 720083 w 1619236"/>
                  <a:gd name="connsiteY66" fmla="*/ 960122 h 982982"/>
                  <a:gd name="connsiteX67" fmla="*/ 697223 w 1619236"/>
                  <a:gd name="connsiteY67" fmla="*/ 982982 h 982982"/>
                  <a:gd name="connsiteX68" fmla="*/ 697224 w 1619236"/>
                  <a:gd name="connsiteY68" fmla="*/ 982981 h 982982"/>
                  <a:gd name="connsiteX69" fmla="*/ 674364 w 1619236"/>
                  <a:gd name="connsiteY69" fmla="*/ 960121 h 982982"/>
                  <a:gd name="connsiteX70" fmla="*/ 674364 w 1619236"/>
                  <a:gd name="connsiteY70" fmla="*/ 22860 h 982982"/>
                  <a:gd name="connsiteX71" fmla="*/ 697224 w 1619236"/>
                  <a:gd name="connsiteY71" fmla="*/ 0 h 982982"/>
                  <a:gd name="connsiteX72" fmla="*/ 584830 w 1619236"/>
                  <a:gd name="connsiteY72" fmla="*/ 0 h 982982"/>
                  <a:gd name="connsiteX73" fmla="*/ 607690 w 1619236"/>
                  <a:gd name="connsiteY73" fmla="*/ 22860 h 982982"/>
                  <a:gd name="connsiteX74" fmla="*/ 607689 w 1619236"/>
                  <a:gd name="connsiteY74" fmla="*/ 960122 h 982982"/>
                  <a:gd name="connsiteX75" fmla="*/ 584829 w 1619236"/>
                  <a:gd name="connsiteY75" fmla="*/ 982982 h 982982"/>
                  <a:gd name="connsiteX76" fmla="*/ 584830 w 1619236"/>
                  <a:gd name="connsiteY76" fmla="*/ 982981 h 982982"/>
                  <a:gd name="connsiteX77" fmla="*/ 561970 w 1619236"/>
                  <a:gd name="connsiteY77" fmla="*/ 960121 h 982982"/>
                  <a:gd name="connsiteX78" fmla="*/ 561970 w 1619236"/>
                  <a:gd name="connsiteY78" fmla="*/ 22860 h 982982"/>
                  <a:gd name="connsiteX79" fmla="*/ 584830 w 1619236"/>
                  <a:gd name="connsiteY79" fmla="*/ 0 h 982982"/>
                  <a:gd name="connsiteX80" fmla="*/ 472436 w 1619236"/>
                  <a:gd name="connsiteY80" fmla="*/ 0 h 982982"/>
                  <a:gd name="connsiteX81" fmla="*/ 495296 w 1619236"/>
                  <a:gd name="connsiteY81" fmla="*/ 22860 h 982982"/>
                  <a:gd name="connsiteX82" fmla="*/ 495295 w 1619236"/>
                  <a:gd name="connsiteY82" fmla="*/ 960122 h 982982"/>
                  <a:gd name="connsiteX83" fmla="*/ 472435 w 1619236"/>
                  <a:gd name="connsiteY83" fmla="*/ 982982 h 982982"/>
                  <a:gd name="connsiteX84" fmla="*/ 472436 w 1619236"/>
                  <a:gd name="connsiteY84" fmla="*/ 982981 h 982982"/>
                  <a:gd name="connsiteX85" fmla="*/ 449576 w 1619236"/>
                  <a:gd name="connsiteY85" fmla="*/ 960121 h 982982"/>
                  <a:gd name="connsiteX86" fmla="*/ 449576 w 1619236"/>
                  <a:gd name="connsiteY86" fmla="*/ 22860 h 982982"/>
                  <a:gd name="connsiteX87" fmla="*/ 472436 w 1619236"/>
                  <a:gd name="connsiteY87" fmla="*/ 0 h 982982"/>
                  <a:gd name="connsiteX88" fmla="*/ 360042 w 1619236"/>
                  <a:gd name="connsiteY88" fmla="*/ 0 h 982982"/>
                  <a:gd name="connsiteX89" fmla="*/ 382902 w 1619236"/>
                  <a:gd name="connsiteY89" fmla="*/ 22860 h 982982"/>
                  <a:gd name="connsiteX90" fmla="*/ 382901 w 1619236"/>
                  <a:gd name="connsiteY90" fmla="*/ 960122 h 982982"/>
                  <a:gd name="connsiteX91" fmla="*/ 360041 w 1619236"/>
                  <a:gd name="connsiteY91" fmla="*/ 982982 h 982982"/>
                  <a:gd name="connsiteX92" fmla="*/ 360042 w 1619236"/>
                  <a:gd name="connsiteY92" fmla="*/ 982981 h 982982"/>
                  <a:gd name="connsiteX93" fmla="*/ 337182 w 1619236"/>
                  <a:gd name="connsiteY93" fmla="*/ 960121 h 982982"/>
                  <a:gd name="connsiteX94" fmla="*/ 337182 w 1619236"/>
                  <a:gd name="connsiteY94" fmla="*/ 22860 h 982982"/>
                  <a:gd name="connsiteX95" fmla="*/ 360042 w 1619236"/>
                  <a:gd name="connsiteY95" fmla="*/ 0 h 982982"/>
                  <a:gd name="connsiteX96" fmla="*/ 247648 w 1619236"/>
                  <a:gd name="connsiteY96" fmla="*/ 0 h 982982"/>
                  <a:gd name="connsiteX97" fmla="*/ 270508 w 1619236"/>
                  <a:gd name="connsiteY97" fmla="*/ 22860 h 982982"/>
                  <a:gd name="connsiteX98" fmla="*/ 270507 w 1619236"/>
                  <a:gd name="connsiteY98" fmla="*/ 960122 h 982982"/>
                  <a:gd name="connsiteX99" fmla="*/ 247647 w 1619236"/>
                  <a:gd name="connsiteY99" fmla="*/ 982982 h 982982"/>
                  <a:gd name="connsiteX100" fmla="*/ 247648 w 1619236"/>
                  <a:gd name="connsiteY100" fmla="*/ 982981 h 982982"/>
                  <a:gd name="connsiteX101" fmla="*/ 224788 w 1619236"/>
                  <a:gd name="connsiteY101" fmla="*/ 960121 h 982982"/>
                  <a:gd name="connsiteX102" fmla="*/ 224788 w 1619236"/>
                  <a:gd name="connsiteY102" fmla="*/ 22860 h 982982"/>
                  <a:gd name="connsiteX103" fmla="*/ 247648 w 1619236"/>
                  <a:gd name="connsiteY103" fmla="*/ 0 h 982982"/>
                  <a:gd name="connsiteX104" fmla="*/ 135254 w 1619236"/>
                  <a:gd name="connsiteY104" fmla="*/ 0 h 982982"/>
                  <a:gd name="connsiteX105" fmla="*/ 158114 w 1619236"/>
                  <a:gd name="connsiteY105" fmla="*/ 22860 h 982982"/>
                  <a:gd name="connsiteX106" fmla="*/ 158113 w 1619236"/>
                  <a:gd name="connsiteY106" fmla="*/ 960122 h 982982"/>
                  <a:gd name="connsiteX107" fmla="*/ 135253 w 1619236"/>
                  <a:gd name="connsiteY107" fmla="*/ 982982 h 982982"/>
                  <a:gd name="connsiteX108" fmla="*/ 135254 w 1619236"/>
                  <a:gd name="connsiteY108" fmla="*/ 982981 h 982982"/>
                  <a:gd name="connsiteX109" fmla="*/ 112394 w 1619236"/>
                  <a:gd name="connsiteY109" fmla="*/ 960121 h 982982"/>
                  <a:gd name="connsiteX110" fmla="*/ 112394 w 1619236"/>
                  <a:gd name="connsiteY110" fmla="*/ 22860 h 982982"/>
                  <a:gd name="connsiteX111" fmla="*/ 135254 w 1619236"/>
                  <a:gd name="connsiteY111" fmla="*/ 0 h 982982"/>
                  <a:gd name="connsiteX112" fmla="*/ 22860 w 1619236"/>
                  <a:gd name="connsiteY112" fmla="*/ 0 h 982982"/>
                  <a:gd name="connsiteX113" fmla="*/ 45720 w 1619236"/>
                  <a:gd name="connsiteY113" fmla="*/ 22860 h 982982"/>
                  <a:gd name="connsiteX114" fmla="*/ 45719 w 1619236"/>
                  <a:gd name="connsiteY114" fmla="*/ 960122 h 982982"/>
                  <a:gd name="connsiteX115" fmla="*/ 22859 w 1619236"/>
                  <a:gd name="connsiteY115" fmla="*/ 982982 h 982982"/>
                  <a:gd name="connsiteX116" fmla="*/ 22860 w 1619236"/>
                  <a:gd name="connsiteY116" fmla="*/ 982981 h 982982"/>
                  <a:gd name="connsiteX117" fmla="*/ 0 w 1619236"/>
                  <a:gd name="connsiteY117" fmla="*/ 960121 h 982982"/>
                  <a:gd name="connsiteX118" fmla="*/ 0 w 1619236"/>
                  <a:gd name="connsiteY118" fmla="*/ 22860 h 982982"/>
                  <a:gd name="connsiteX119" fmla="*/ 22860 w 1619236"/>
                  <a:gd name="connsiteY119" fmla="*/ 0 h 982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</a:cxnLst>
                <a:rect l="l" t="t" r="r" b="b"/>
                <a:pathLst>
                  <a:path w="1619236" h="982982">
                    <a:moveTo>
                      <a:pt x="1596376" y="0"/>
                    </a:moveTo>
                    <a:cubicBezTo>
                      <a:pt x="1609001" y="0"/>
                      <a:pt x="1619236" y="10235"/>
                      <a:pt x="1619236" y="22860"/>
                    </a:cubicBezTo>
                    <a:cubicBezTo>
                      <a:pt x="1619236" y="335281"/>
                      <a:pt x="1619235" y="647701"/>
                      <a:pt x="1619235" y="960122"/>
                    </a:cubicBezTo>
                    <a:cubicBezTo>
                      <a:pt x="1619235" y="972747"/>
                      <a:pt x="1609000" y="982982"/>
                      <a:pt x="1596375" y="982982"/>
                    </a:cubicBezTo>
                    <a:lnTo>
                      <a:pt x="1596376" y="982981"/>
                    </a:lnTo>
                    <a:cubicBezTo>
                      <a:pt x="1583751" y="982981"/>
                      <a:pt x="1573516" y="972746"/>
                      <a:pt x="1573516" y="960121"/>
                    </a:cubicBezTo>
                    <a:lnTo>
                      <a:pt x="1573516" y="22860"/>
                    </a:lnTo>
                    <a:cubicBezTo>
                      <a:pt x="1573516" y="10235"/>
                      <a:pt x="1583751" y="0"/>
                      <a:pt x="1596376" y="0"/>
                    </a:cubicBezTo>
                    <a:close/>
                    <a:moveTo>
                      <a:pt x="1483982" y="0"/>
                    </a:moveTo>
                    <a:cubicBezTo>
                      <a:pt x="1496607" y="0"/>
                      <a:pt x="1506842" y="10235"/>
                      <a:pt x="1506842" y="22860"/>
                    </a:cubicBezTo>
                    <a:cubicBezTo>
                      <a:pt x="1506842" y="335281"/>
                      <a:pt x="1506841" y="647701"/>
                      <a:pt x="1506841" y="960122"/>
                    </a:cubicBezTo>
                    <a:cubicBezTo>
                      <a:pt x="1506841" y="972747"/>
                      <a:pt x="1496606" y="982982"/>
                      <a:pt x="1483981" y="982982"/>
                    </a:cubicBezTo>
                    <a:lnTo>
                      <a:pt x="1483982" y="982981"/>
                    </a:lnTo>
                    <a:cubicBezTo>
                      <a:pt x="1471357" y="982981"/>
                      <a:pt x="1461122" y="972746"/>
                      <a:pt x="1461122" y="960121"/>
                    </a:cubicBezTo>
                    <a:lnTo>
                      <a:pt x="1461122" y="22860"/>
                    </a:lnTo>
                    <a:cubicBezTo>
                      <a:pt x="1461122" y="10235"/>
                      <a:pt x="1471357" y="0"/>
                      <a:pt x="1483982" y="0"/>
                    </a:cubicBezTo>
                    <a:close/>
                    <a:moveTo>
                      <a:pt x="1371588" y="0"/>
                    </a:moveTo>
                    <a:cubicBezTo>
                      <a:pt x="1384213" y="0"/>
                      <a:pt x="1394448" y="10235"/>
                      <a:pt x="1394448" y="22860"/>
                    </a:cubicBezTo>
                    <a:cubicBezTo>
                      <a:pt x="1394448" y="335281"/>
                      <a:pt x="1394447" y="647701"/>
                      <a:pt x="1394447" y="960122"/>
                    </a:cubicBezTo>
                    <a:cubicBezTo>
                      <a:pt x="1394447" y="972747"/>
                      <a:pt x="1384212" y="982982"/>
                      <a:pt x="1371587" y="982982"/>
                    </a:cubicBezTo>
                    <a:lnTo>
                      <a:pt x="1371588" y="982981"/>
                    </a:lnTo>
                    <a:cubicBezTo>
                      <a:pt x="1358963" y="982981"/>
                      <a:pt x="1348728" y="972746"/>
                      <a:pt x="1348728" y="960121"/>
                    </a:cubicBezTo>
                    <a:lnTo>
                      <a:pt x="1348728" y="22860"/>
                    </a:lnTo>
                    <a:cubicBezTo>
                      <a:pt x="1348728" y="10235"/>
                      <a:pt x="1358963" y="0"/>
                      <a:pt x="1371588" y="0"/>
                    </a:cubicBezTo>
                    <a:close/>
                    <a:moveTo>
                      <a:pt x="1259194" y="0"/>
                    </a:moveTo>
                    <a:cubicBezTo>
                      <a:pt x="1271819" y="0"/>
                      <a:pt x="1282054" y="10235"/>
                      <a:pt x="1282054" y="22860"/>
                    </a:cubicBezTo>
                    <a:cubicBezTo>
                      <a:pt x="1282054" y="335281"/>
                      <a:pt x="1282053" y="647701"/>
                      <a:pt x="1282053" y="960122"/>
                    </a:cubicBezTo>
                    <a:cubicBezTo>
                      <a:pt x="1282053" y="972747"/>
                      <a:pt x="1271818" y="982982"/>
                      <a:pt x="1259193" y="982982"/>
                    </a:cubicBezTo>
                    <a:lnTo>
                      <a:pt x="1259194" y="982981"/>
                    </a:lnTo>
                    <a:cubicBezTo>
                      <a:pt x="1246569" y="982981"/>
                      <a:pt x="1236334" y="972746"/>
                      <a:pt x="1236334" y="960121"/>
                    </a:cubicBezTo>
                    <a:lnTo>
                      <a:pt x="1236334" y="22860"/>
                    </a:lnTo>
                    <a:cubicBezTo>
                      <a:pt x="1236334" y="10235"/>
                      <a:pt x="1246569" y="0"/>
                      <a:pt x="1259194" y="0"/>
                    </a:cubicBezTo>
                    <a:close/>
                    <a:moveTo>
                      <a:pt x="1146800" y="0"/>
                    </a:moveTo>
                    <a:cubicBezTo>
                      <a:pt x="1159425" y="0"/>
                      <a:pt x="1169660" y="10235"/>
                      <a:pt x="1169660" y="22860"/>
                    </a:cubicBezTo>
                    <a:cubicBezTo>
                      <a:pt x="1169660" y="335281"/>
                      <a:pt x="1169659" y="647701"/>
                      <a:pt x="1169659" y="960122"/>
                    </a:cubicBezTo>
                    <a:cubicBezTo>
                      <a:pt x="1169659" y="972747"/>
                      <a:pt x="1159424" y="982982"/>
                      <a:pt x="1146799" y="982982"/>
                    </a:cubicBezTo>
                    <a:lnTo>
                      <a:pt x="1146800" y="982981"/>
                    </a:lnTo>
                    <a:cubicBezTo>
                      <a:pt x="1134175" y="982981"/>
                      <a:pt x="1123940" y="972746"/>
                      <a:pt x="1123940" y="960121"/>
                    </a:cubicBezTo>
                    <a:lnTo>
                      <a:pt x="1123940" y="22860"/>
                    </a:lnTo>
                    <a:cubicBezTo>
                      <a:pt x="1123940" y="10235"/>
                      <a:pt x="1134175" y="0"/>
                      <a:pt x="1146800" y="0"/>
                    </a:cubicBezTo>
                    <a:close/>
                    <a:moveTo>
                      <a:pt x="1034406" y="0"/>
                    </a:moveTo>
                    <a:cubicBezTo>
                      <a:pt x="1047031" y="0"/>
                      <a:pt x="1057266" y="10235"/>
                      <a:pt x="1057266" y="22860"/>
                    </a:cubicBezTo>
                    <a:cubicBezTo>
                      <a:pt x="1057266" y="335281"/>
                      <a:pt x="1057265" y="647701"/>
                      <a:pt x="1057265" y="960122"/>
                    </a:cubicBezTo>
                    <a:cubicBezTo>
                      <a:pt x="1057265" y="972747"/>
                      <a:pt x="1047030" y="982982"/>
                      <a:pt x="1034405" y="982982"/>
                    </a:cubicBezTo>
                    <a:lnTo>
                      <a:pt x="1034406" y="982981"/>
                    </a:lnTo>
                    <a:cubicBezTo>
                      <a:pt x="1021781" y="982981"/>
                      <a:pt x="1011546" y="972746"/>
                      <a:pt x="1011546" y="960121"/>
                    </a:cubicBezTo>
                    <a:lnTo>
                      <a:pt x="1011546" y="22860"/>
                    </a:lnTo>
                    <a:cubicBezTo>
                      <a:pt x="1011546" y="10235"/>
                      <a:pt x="1021781" y="0"/>
                      <a:pt x="1034406" y="0"/>
                    </a:cubicBezTo>
                    <a:close/>
                    <a:moveTo>
                      <a:pt x="922012" y="0"/>
                    </a:moveTo>
                    <a:cubicBezTo>
                      <a:pt x="934637" y="0"/>
                      <a:pt x="944872" y="10235"/>
                      <a:pt x="944872" y="22860"/>
                    </a:cubicBezTo>
                    <a:cubicBezTo>
                      <a:pt x="944872" y="335281"/>
                      <a:pt x="944871" y="647701"/>
                      <a:pt x="944871" y="960122"/>
                    </a:cubicBezTo>
                    <a:cubicBezTo>
                      <a:pt x="944871" y="972747"/>
                      <a:pt x="934636" y="982982"/>
                      <a:pt x="922011" y="982982"/>
                    </a:cubicBezTo>
                    <a:lnTo>
                      <a:pt x="922012" y="982981"/>
                    </a:lnTo>
                    <a:cubicBezTo>
                      <a:pt x="909387" y="982981"/>
                      <a:pt x="899152" y="972746"/>
                      <a:pt x="899152" y="960121"/>
                    </a:cubicBezTo>
                    <a:lnTo>
                      <a:pt x="899152" y="22860"/>
                    </a:lnTo>
                    <a:cubicBezTo>
                      <a:pt x="899152" y="10235"/>
                      <a:pt x="909387" y="0"/>
                      <a:pt x="922012" y="0"/>
                    </a:cubicBezTo>
                    <a:close/>
                    <a:moveTo>
                      <a:pt x="809618" y="0"/>
                    </a:moveTo>
                    <a:cubicBezTo>
                      <a:pt x="822243" y="0"/>
                      <a:pt x="832478" y="10235"/>
                      <a:pt x="832478" y="22860"/>
                    </a:cubicBezTo>
                    <a:cubicBezTo>
                      <a:pt x="832478" y="335281"/>
                      <a:pt x="832477" y="647701"/>
                      <a:pt x="832477" y="960122"/>
                    </a:cubicBezTo>
                    <a:cubicBezTo>
                      <a:pt x="832477" y="972747"/>
                      <a:pt x="822242" y="982982"/>
                      <a:pt x="809617" y="982982"/>
                    </a:cubicBezTo>
                    <a:lnTo>
                      <a:pt x="809618" y="982981"/>
                    </a:lnTo>
                    <a:cubicBezTo>
                      <a:pt x="796993" y="982981"/>
                      <a:pt x="786758" y="972746"/>
                      <a:pt x="786758" y="960121"/>
                    </a:cubicBezTo>
                    <a:lnTo>
                      <a:pt x="786758" y="22860"/>
                    </a:lnTo>
                    <a:cubicBezTo>
                      <a:pt x="786758" y="10235"/>
                      <a:pt x="796993" y="0"/>
                      <a:pt x="809618" y="0"/>
                    </a:cubicBezTo>
                    <a:close/>
                    <a:moveTo>
                      <a:pt x="697224" y="0"/>
                    </a:moveTo>
                    <a:cubicBezTo>
                      <a:pt x="709849" y="0"/>
                      <a:pt x="720084" y="10235"/>
                      <a:pt x="720084" y="22860"/>
                    </a:cubicBezTo>
                    <a:cubicBezTo>
                      <a:pt x="720084" y="335281"/>
                      <a:pt x="720083" y="647701"/>
                      <a:pt x="720083" y="960122"/>
                    </a:cubicBezTo>
                    <a:cubicBezTo>
                      <a:pt x="720083" y="972747"/>
                      <a:pt x="709848" y="982982"/>
                      <a:pt x="697223" y="982982"/>
                    </a:cubicBezTo>
                    <a:lnTo>
                      <a:pt x="697224" y="982981"/>
                    </a:lnTo>
                    <a:cubicBezTo>
                      <a:pt x="684599" y="982981"/>
                      <a:pt x="674364" y="972746"/>
                      <a:pt x="674364" y="960121"/>
                    </a:cubicBezTo>
                    <a:lnTo>
                      <a:pt x="674364" y="22860"/>
                    </a:lnTo>
                    <a:cubicBezTo>
                      <a:pt x="674364" y="10235"/>
                      <a:pt x="684599" y="0"/>
                      <a:pt x="697224" y="0"/>
                    </a:cubicBezTo>
                    <a:close/>
                    <a:moveTo>
                      <a:pt x="584830" y="0"/>
                    </a:moveTo>
                    <a:cubicBezTo>
                      <a:pt x="597455" y="0"/>
                      <a:pt x="607690" y="10235"/>
                      <a:pt x="607690" y="22860"/>
                    </a:cubicBezTo>
                    <a:cubicBezTo>
                      <a:pt x="607690" y="335281"/>
                      <a:pt x="607689" y="647701"/>
                      <a:pt x="607689" y="960122"/>
                    </a:cubicBezTo>
                    <a:cubicBezTo>
                      <a:pt x="607689" y="972747"/>
                      <a:pt x="597454" y="982982"/>
                      <a:pt x="584829" y="982982"/>
                    </a:cubicBezTo>
                    <a:lnTo>
                      <a:pt x="584830" y="982981"/>
                    </a:lnTo>
                    <a:cubicBezTo>
                      <a:pt x="572205" y="982981"/>
                      <a:pt x="561970" y="972746"/>
                      <a:pt x="561970" y="960121"/>
                    </a:cubicBezTo>
                    <a:lnTo>
                      <a:pt x="561970" y="22860"/>
                    </a:lnTo>
                    <a:cubicBezTo>
                      <a:pt x="561970" y="10235"/>
                      <a:pt x="572205" y="0"/>
                      <a:pt x="584830" y="0"/>
                    </a:cubicBezTo>
                    <a:close/>
                    <a:moveTo>
                      <a:pt x="472436" y="0"/>
                    </a:moveTo>
                    <a:cubicBezTo>
                      <a:pt x="485061" y="0"/>
                      <a:pt x="495296" y="10235"/>
                      <a:pt x="495296" y="22860"/>
                    </a:cubicBezTo>
                    <a:cubicBezTo>
                      <a:pt x="495296" y="335281"/>
                      <a:pt x="495295" y="647701"/>
                      <a:pt x="495295" y="960122"/>
                    </a:cubicBezTo>
                    <a:cubicBezTo>
                      <a:pt x="495295" y="972747"/>
                      <a:pt x="485060" y="982982"/>
                      <a:pt x="472435" y="982982"/>
                    </a:cubicBezTo>
                    <a:lnTo>
                      <a:pt x="472436" y="982981"/>
                    </a:lnTo>
                    <a:cubicBezTo>
                      <a:pt x="459811" y="982981"/>
                      <a:pt x="449576" y="972746"/>
                      <a:pt x="449576" y="960121"/>
                    </a:cubicBezTo>
                    <a:lnTo>
                      <a:pt x="449576" y="22860"/>
                    </a:lnTo>
                    <a:cubicBezTo>
                      <a:pt x="449576" y="10235"/>
                      <a:pt x="459811" y="0"/>
                      <a:pt x="472436" y="0"/>
                    </a:cubicBezTo>
                    <a:close/>
                    <a:moveTo>
                      <a:pt x="360042" y="0"/>
                    </a:moveTo>
                    <a:cubicBezTo>
                      <a:pt x="372667" y="0"/>
                      <a:pt x="382902" y="10235"/>
                      <a:pt x="382902" y="22860"/>
                    </a:cubicBezTo>
                    <a:cubicBezTo>
                      <a:pt x="382902" y="335281"/>
                      <a:pt x="382901" y="647701"/>
                      <a:pt x="382901" y="960122"/>
                    </a:cubicBezTo>
                    <a:cubicBezTo>
                      <a:pt x="382901" y="972747"/>
                      <a:pt x="372666" y="982982"/>
                      <a:pt x="360041" y="982982"/>
                    </a:cubicBezTo>
                    <a:lnTo>
                      <a:pt x="360042" y="982981"/>
                    </a:lnTo>
                    <a:cubicBezTo>
                      <a:pt x="347417" y="982981"/>
                      <a:pt x="337182" y="972746"/>
                      <a:pt x="337182" y="960121"/>
                    </a:cubicBezTo>
                    <a:lnTo>
                      <a:pt x="337182" y="22860"/>
                    </a:lnTo>
                    <a:cubicBezTo>
                      <a:pt x="337182" y="10235"/>
                      <a:pt x="347417" y="0"/>
                      <a:pt x="360042" y="0"/>
                    </a:cubicBezTo>
                    <a:close/>
                    <a:moveTo>
                      <a:pt x="247648" y="0"/>
                    </a:moveTo>
                    <a:cubicBezTo>
                      <a:pt x="260273" y="0"/>
                      <a:pt x="270508" y="10235"/>
                      <a:pt x="270508" y="22860"/>
                    </a:cubicBezTo>
                    <a:cubicBezTo>
                      <a:pt x="270508" y="335281"/>
                      <a:pt x="270507" y="647701"/>
                      <a:pt x="270507" y="960122"/>
                    </a:cubicBezTo>
                    <a:cubicBezTo>
                      <a:pt x="270507" y="972747"/>
                      <a:pt x="260272" y="982982"/>
                      <a:pt x="247647" y="982982"/>
                    </a:cubicBezTo>
                    <a:lnTo>
                      <a:pt x="247648" y="982981"/>
                    </a:lnTo>
                    <a:cubicBezTo>
                      <a:pt x="235023" y="982981"/>
                      <a:pt x="224788" y="972746"/>
                      <a:pt x="224788" y="960121"/>
                    </a:cubicBezTo>
                    <a:lnTo>
                      <a:pt x="224788" y="22860"/>
                    </a:lnTo>
                    <a:cubicBezTo>
                      <a:pt x="224788" y="10235"/>
                      <a:pt x="235023" y="0"/>
                      <a:pt x="247648" y="0"/>
                    </a:cubicBezTo>
                    <a:close/>
                    <a:moveTo>
                      <a:pt x="135254" y="0"/>
                    </a:moveTo>
                    <a:cubicBezTo>
                      <a:pt x="147879" y="0"/>
                      <a:pt x="158114" y="10235"/>
                      <a:pt x="158114" y="22860"/>
                    </a:cubicBezTo>
                    <a:cubicBezTo>
                      <a:pt x="158114" y="335281"/>
                      <a:pt x="158113" y="647701"/>
                      <a:pt x="158113" y="960122"/>
                    </a:cubicBezTo>
                    <a:cubicBezTo>
                      <a:pt x="158113" y="972747"/>
                      <a:pt x="147878" y="982982"/>
                      <a:pt x="135253" y="982982"/>
                    </a:cubicBezTo>
                    <a:lnTo>
                      <a:pt x="135254" y="982981"/>
                    </a:lnTo>
                    <a:cubicBezTo>
                      <a:pt x="122629" y="982981"/>
                      <a:pt x="112394" y="972746"/>
                      <a:pt x="112394" y="960121"/>
                    </a:cubicBezTo>
                    <a:lnTo>
                      <a:pt x="112394" y="22860"/>
                    </a:lnTo>
                    <a:cubicBezTo>
                      <a:pt x="112394" y="10235"/>
                      <a:pt x="122629" y="0"/>
                      <a:pt x="135254" y="0"/>
                    </a:cubicBezTo>
                    <a:close/>
                    <a:moveTo>
                      <a:pt x="22860" y="0"/>
                    </a:moveTo>
                    <a:cubicBezTo>
                      <a:pt x="35485" y="0"/>
                      <a:pt x="45720" y="10235"/>
                      <a:pt x="45720" y="22860"/>
                    </a:cubicBezTo>
                    <a:cubicBezTo>
                      <a:pt x="45720" y="335281"/>
                      <a:pt x="45719" y="647701"/>
                      <a:pt x="45719" y="960122"/>
                    </a:cubicBezTo>
                    <a:cubicBezTo>
                      <a:pt x="45719" y="972747"/>
                      <a:pt x="35484" y="982982"/>
                      <a:pt x="22859" y="982982"/>
                    </a:cubicBezTo>
                    <a:lnTo>
                      <a:pt x="22860" y="982981"/>
                    </a:lnTo>
                    <a:cubicBezTo>
                      <a:pt x="10235" y="982981"/>
                      <a:pt x="0" y="972746"/>
                      <a:pt x="0" y="960121"/>
                    </a:cubicBezTo>
                    <a:lnTo>
                      <a:pt x="0" y="22860"/>
                    </a:lnTo>
                    <a:cubicBezTo>
                      <a:pt x="0" y="10235"/>
                      <a:pt x="10235" y="0"/>
                      <a:pt x="22860" y="0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lumMod val="0"/>
                    </a:schemeClr>
                  </a:gs>
                  <a:gs pos="0">
                    <a:schemeClr val="bg1">
                      <a:lumMod val="27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</p:grpSp>
      </p:grpSp>
      <p:pic>
        <p:nvPicPr>
          <p:cNvPr id="46" name="Picture 45">
            <a:extLst>
              <a:ext uri="{FF2B5EF4-FFF2-40B4-BE49-F238E27FC236}">
                <a16:creationId xmlns:a16="http://schemas.microsoft.com/office/drawing/2014/main" id="{23C64E90-2E90-40C6-B5FB-1603D1297B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" t="1168"/>
          <a:stretch/>
        </p:blipFill>
        <p:spPr>
          <a:xfrm>
            <a:off x="845341" y="95250"/>
            <a:ext cx="4005349" cy="6535625"/>
          </a:xfrm>
          <a:custGeom>
            <a:avLst/>
            <a:gdLst>
              <a:gd name="connsiteX0" fmla="*/ 723895 w 4005349"/>
              <a:gd name="connsiteY0" fmla="*/ 0 h 6533916"/>
              <a:gd name="connsiteX1" fmla="*/ 3333903 w 4005349"/>
              <a:gd name="connsiteY1" fmla="*/ 0 h 6533916"/>
              <a:gd name="connsiteX2" fmla="*/ 3333903 w 4005349"/>
              <a:gd name="connsiteY2" fmla="*/ 2917393 h 6533916"/>
              <a:gd name="connsiteX3" fmla="*/ 3374226 w 4005349"/>
              <a:gd name="connsiteY3" fmla="*/ 2917393 h 6533916"/>
              <a:gd name="connsiteX4" fmla="*/ 3374226 w 4005349"/>
              <a:gd name="connsiteY4" fmla="*/ 2918052 h 6533916"/>
              <a:gd name="connsiteX5" fmla="*/ 3551630 w 4005349"/>
              <a:gd name="connsiteY5" fmla="*/ 2918052 h 6533916"/>
              <a:gd name="connsiteX6" fmla="*/ 3548058 w 4005349"/>
              <a:gd name="connsiteY6" fmla="*/ 2915670 h 6533916"/>
              <a:gd name="connsiteX7" fmla="*/ 3550439 w 4005349"/>
              <a:gd name="connsiteY7" fmla="*/ 2903764 h 6533916"/>
              <a:gd name="connsiteX8" fmla="*/ 3552820 w 4005349"/>
              <a:gd name="connsiteY8" fmla="*/ 2884714 h 6533916"/>
              <a:gd name="connsiteX9" fmla="*/ 3545676 w 4005349"/>
              <a:gd name="connsiteY9" fmla="*/ 2879952 h 6533916"/>
              <a:gd name="connsiteX10" fmla="*/ 3536151 w 4005349"/>
              <a:gd name="connsiteY10" fmla="*/ 2868045 h 6533916"/>
              <a:gd name="connsiteX11" fmla="*/ 3531389 w 4005349"/>
              <a:gd name="connsiteY11" fmla="*/ 2851377 h 6533916"/>
              <a:gd name="connsiteX12" fmla="*/ 3533770 w 4005349"/>
              <a:gd name="connsiteY12" fmla="*/ 2841852 h 6533916"/>
              <a:gd name="connsiteX13" fmla="*/ 3540914 w 4005349"/>
              <a:gd name="connsiteY13" fmla="*/ 2839470 h 6533916"/>
              <a:gd name="connsiteX14" fmla="*/ 3571870 w 4005349"/>
              <a:gd name="connsiteY14" fmla="*/ 2841852 h 6533916"/>
              <a:gd name="connsiteX15" fmla="*/ 3579014 w 4005349"/>
              <a:gd name="connsiteY15" fmla="*/ 2844233 h 6533916"/>
              <a:gd name="connsiteX16" fmla="*/ 3593301 w 4005349"/>
              <a:gd name="connsiteY16" fmla="*/ 2851377 h 6533916"/>
              <a:gd name="connsiteX17" fmla="*/ 3612351 w 4005349"/>
              <a:gd name="connsiteY17" fmla="*/ 2846614 h 6533916"/>
              <a:gd name="connsiteX18" fmla="*/ 3626639 w 4005349"/>
              <a:gd name="connsiteY18" fmla="*/ 2839470 h 6533916"/>
              <a:gd name="connsiteX19" fmla="*/ 3638545 w 4005349"/>
              <a:gd name="connsiteY19" fmla="*/ 2841852 h 6533916"/>
              <a:gd name="connsiteX20" fmla="*/ 3652833 w 4005349"/>
              <a:gd name="connsiteY20" fmla="*/ 2846614 h 6533916"/>
              <a:gd name="connsiteX21" fmla="*/ 3659976 w 4005349"/>
              <a:gd name="connsiteY21" fmla="*/ 2851377 h 6533916"/>
              <a:gd name="connsiteX22" fmla="*/ 3667120 w 4005349"/>
              <a:gd name="connsiteY22" fmla="*/ 2853758 h 6533916"/>
              <a:gd name="connsiteX23" fmla="*/ 3681408 w 4005349"/>
              <a:gd name="connsiteY23" fmla="*/ 2863283 h 6533916"/>
              <a:gd name="connsiteX24" fmla="*/ 3688551 w 4005349"/>
              <a:gd name="connsiteY24" fmla="*/ 2868045 h 6533916"/>
              <a:gd name="connsiteX25" fmla="*/ 3695695 w 4005349"/>
              <a:gd name="connsiteY25" fmla="*/ 2891858 h 6533916"/>
              <a:gd name="connsiteX26" fmla="*/ 3698076 w 4005349"/>
              <a:gd name="connsiteY26" fmla="*/ 2899002 h 6533916"/>
              <a:gd name="connsiteX27" fmla="*/ 3702839 w 4005349"/>
              <a:gd name="connsiteY27" fmla="*/ 2906145 h 6533916"/>
              <a:gd name="connsiteX28" fmla="*/ 3705220 w 4005349"/>
              <a:gd name="connsiteY28" fmla="*/ 2915670 h 6533916"/>
              <a:gd name="connsiteX29" fmla="*/ 3736176 w 4005349"/>
              <a:gd name="connsiteY29" fmla="*/ 2925195 h 6533916"/>
              <a:gd name="connsiteX30" fmla="*/ 3759989 w 4005349"/>
              <a:gd name="connsiteY30" fmla="*/ 2922814 h 6533916"/>
              <a:gd name="connsiteX31" fmla="*/ 3771895 w 4005349"/>
              <a:gd name="connsiteY31" fmla="*/ 2908527 h 6533916"/>
              <a:gd name="connsiteX32" fmla="*/ 3779039 w 4005349"/>
              <a:gd name="connsiteY32" fmla="*/ 2906145 h 6533916"/>
              <a:gd name="connsiteX33" fmla="*/ 3795708 w 4005349"/>
              <a:gd name="connsiteY33" fmla="*/ 2908527 h 6533916"/>
              <a:gd name="connsiteX34" fmla="*/ 3805233 w 4005349"/>
              <a:gd name="connsiteY34" fmla="*/ 2920433 h 6533916"/>
              <a:gd name="connsiteX35" fmla="*/ 3812376 w 4005349"/>
              <a:gd name="connsiteY35" fmla="*/ 2925195 h 6533916"/>
              <a:gd name="connsiteX36" fmla="*/ 3817139 w 4005349"/>
              <a:gd name="connsiteY36" fmla="*/ 2932339 h 6533916"/>
              <a:gd name="connsiteX37" fmla="*/ 3829045 w 4005349"/>
              <a:gd name="connsiteY37" fmla="*/ 2944245 h 6533916"/>
              <a:gd name="connsiteX38" fmla="*/ 3831426 w 4005349"/>
              <a:gd name="connsiteY38" fmla="*/ 2951389 h 6533916"/>
              <a:gd name="connsiteX39" fmla="*/ 3836189 w 4005349"/>
              <a:gd name="connsiteY39" fmla="*/ 2958533 h 6533916"/>
              <a:gd name="connsiteX40" fmla="*/ 3824283 w 4005349"/>
              <a:gd name="connsiteY40" fmla="*/ 2977583 h 6533916"/>
              <a:gd name="connsiteX41" fmla="*/ 3821901 w 4005349"/>
              <a:gd name="connsiteY41" fmla="*/ 2994252 h 6533916"/>
              <a:gd name="connsiteX42" fmla="*/ 3826664 w 4005349"/>
              <a:gd name="connsiteY42" fmla="*/ 3034733 h 6533916"/>
              <a:gd name="connsiteX43" fmla="*/ 3831426 w 4005349"/>
              <a:gd name="connsiteY43" fmla="*/ 3051402 h 6533916"/>
              <a:gd name="connsiteX44" fmla="*/ 3840951 w 4005349"/>
              <a:gd name="connsiteY44" fmla="*/ 3065689 h 6533916"/>
              <a:gd name="connsiteX45" fmla="*/ 3845714 w 4005349"/>
              <a:gd name="connsiteY45" fmla="*/ 3072833 h 6533916"/>
              <a:gd name="connsiteX46" fmla="*/ 3848095 w 4005349"/>
              <a:gd name="connsiteY46" fmla="*/ 3079977 h 6533916"/>
              <a:gd name="connsiteX47" fmla="*/ 3857620 w 4005349"/>
              <a:gd name="connsiteY47" fmla="*/ 3094264 h 6533916"/>
              <a:gd name="connsiteX48" fmla="*/ 3864764 w 4005349"/>
              <a:gd name="connsiteY48" fmla="*/ 3108552 h 6533916"/>
              <a:gd name="connsiteX49" fmla="*/ 3869526 w 4005349"/>
              <a:gd name="connsiteY49" fmla="*/ 3146652 h 6533916"/>
              <a:gd name="connsiteX50" fmla="*/ 3867145 w 4005349"/>
              <a:gd name="connsiteY50" fmla="*/ 3168083 h 6533916"/>
              <a:gd name="connsiteX51" fmla="*/ 3840951 w 4005349"/>
              <a:gd name="connsiteY51" fmla="*/ 3168083 h 6533916"/>
              <a:gd name="connsiteX52" fmla="*/ 3836189 w 4005349"/>
              <a:gd name="connsiteY52" fmla="*/ 3175227 h 6533916"/>
              <a:gd name="connsiteX53" fmla="*/ 3833808 w 4005349"/>
              <a:gd name="connsiteY53" fmla="*/ 3182370 h 6533916"/>
              <a:gd name="connsiteX54" fmla="*/ 3831426 w 4005349"/>
              <a:gd name="connsiteY54" fmla="*/ 3201420 h 6533916"/>
              <a:gd name="connsiteX55" fmla="*/ 3829045 w 4005349"/>
              <a:gd name="connsiteY55" fmla="*/ 3218089 h 6533916"/>
              <a:gd name="connsiteX56" fmla="*/ 3831426 w 4005349"/>
              <a:gd name="connsiteY56" fmla="*/ 3241902 h 6533916"/>
              <a:gd name="connsiteX57" fmla="*/ 3836189 w 4005349"/>
              <a:gd name="connsiteY57" fmla="*/ 3249045 h 6533916"/>
              <a:gd name="connsiteX58" fmla="*/ 3836189 w 4005349"/>
              <a:gd name="connsiteY58" fmla="*/ 3287145 h 6533916"/>
              <a:gd name="connsiteX59" fmla="*/ 3831426 w 4005349"/>
              <a:gd name="connsiteY59" fmla="*/ 3296670 h 6533916"/>
              <a:gd name="connsiteX60" fmla="*/ 3829045 w 4005349"/>
              <a:gd name="connsiteY60" fmla="*/ 3303814 h 6533916"/>
              <a:gd name="connsiteX61" fmla="*/ 3824283 w 4005349"/>
              <a:gd name="connsiteY61" fmla="*/ 3332389 h 6533916"/>
              <a:gd name="connsiteX62" fmla="*/ 3824283 w 4005349"/>
              <a:gd name="connsiteY62" fmla="*/ 3365727 h 6533916"/>
              <a:gd name="connsiteX63" fmla="*/ 3821901 w 4005349"/>
              <a:gd name="connsiteY63" fmla="*/ 3365727 h 6533916"/>
              <a:gd name="connsiteX64" fmla="*/ 3821901 w 4005349"/>
              <a:gd name="connsiteY64" fmla="*/ 3489843 h 6533916"/>
              <a:gd name="connsiteX65" fmla="*/ 3815938 w 4005349"/>
              <a:gd name="connsiteY65" fmla="*/ 3504196 h 6533916"/>
              <a:gd name="connsiteX66" fmla="*/ 3795791 w 4005349"/>
              <a:gd name="connsiteY66" fmla="*/ 3512516 h 6533916"/>
              <a:gd name="connsiteX67" fmla="*/ 3743320 w 4005349"/>
              <a:gd name="connsiteY67" fmla="*/ 3512516 h 6533916"/>
              <a:gd name="connsiteX68" fmla="*/ 3743320 w 4005349"/>
              <a:gd name="connsiteY68" fmla="*/ 6061887 h 6533916"/>
              <a:gd name="connsiteX69" fmla="*/ 3976857 w 4005349"/>
              <a:gd name="connsiteY69" fmla="*/ 6061887 h 6533916"/>
              <a:gd name="connsiteX70" fmla="*/ 4005349 w 4005349"/>
              <a:gd name="connsiteY70" fmla="*/ 6090294 h 6533916"/>
              <a:gd name="connsiteX71" fmla="*/ 4005349 w 4005349"/>
              <a:gd name="connsiteY71" fmla="*/ 6533916 h 6533916"/>
              <a:gd name="connsiteX72" fmla="*/ 0 w 4005349"/>
              <a:gd name="connsiteY72" fmla="*/ 6533916 h 6533916"/>
              <a:gd name="connsiteX73" fmla="*/ 0 w 4005349"/>
              <a:gd name="connsiteY73" fmla="*/ 6068734 h 6533916"/>
              <a:gd name="connsiteX74" fmla="*/ 16580 w 4005349"/>
              <a:gd name="connsiteY74" fmla="*/ 6061887 h 6533916"/>
              <a:gd name="connsiteX75" fmla="*/ 276220 w 4005349"/>
              <a:gd name="connsiteY75" fmla="*/ 6061887 h 6533916"/>
              <a:gd name="connsiteX76" fmla="*/ 276220 w 4005349"/>
              <a:gd name="connsiteY76" fmla="*/ 6061303 h 6533916"/>
              <a:gd name="connsiteX77" fmla="*/ 285749 w 4005349"/>
              <a:gd name="connsiteY77" fmla="*/ 6061303 h 6533916"/>
              <a:gd name="connsiteX78" fmla="*/ 285749 w 4005349"/>
              <a:gd name="connsiteY78" fmla="*/ 3513365 h 6533916"/>
              <a:gd name="connsiteX79" fmla="*/ 276220 w 4005349"/>
              <a:gd name="connsiteY79" fmla="*/ 3513365 h 6533916"/>
              <a:gd name="connsiteX80" fmla="*/ 276220 w 4005349"/>
              <a:gd name="connsiteY80" fmla="*/ 3512516 h 6533916"/>
              <a:gd name="connsiteX81" fmla="*/ 245180 w 4005349"/>
              <a:gd name="connsiteY81" fmla="*/ 3512516 h 6533916"/>
              <a:gd name="connsiteX82" fmla="*/ 216688 w 4005349"/>
              <a:gd name="connsiteY82" fmla="*/ 3484109 h 6533916"/>
              <a:gd name="connsiteX83" fmla="*/ 216688 w 4005349"/>
              <a:gd name="connsiteY83" fmla="*/ 3431213 h 6533916"/>
              <a:gd name="connsiteX84" fmla="*/ 219070 w 4005349"/>
              <a:gd name="connsiteY84" fmla="*/ 3427639 h 6533916"/>
              <a:gd name="connsiteX85" fmla="*/ 216688 w 4005349"/>
              <a:gd name="connsiteY85" fmla="*/ 3425257 h 6533916"/>
              <a:gd name="connsiteX86" fmla="*/ 216688 w 4005349"/>
              <a:gd name="connsiteY86" fmla="*/ 3424464 h 6533916"/>
              <a:gd name="connsiteX87" fmla="*/ 215895 w 4005349"/>
              <a:gd name="connsiteY87" fmla="*/ 3424464 h 6533916"/>
              <a:gd name="connsiteX88" fmla="*/ 211926 w 4005349"/>
              <a:gd name="connsiteY88" fmla="*/ 3420495 h 6533916"/>
              <a:gd name="connsiteX89" fmla="*/ 197639 w 4005349"/>
              <a:gd name="connsiteY89" fmla="*/ 3415733 h 6533916"/>
              <a:gd name="connsiteX90" fmla="*/ 192876 w 4005349"/>
              <a:gd name="connsiteY90" fmla="*/ 3408589 h 6533916"/>
              <a:gd name="connsiteX91" fmla="*/ 185733 w 4005349"/>
              <a:gd name="connsiteY91" fmla="*/ 3403827 h 6533916"/>
              <a:gd name="connsiteX92" fmla="*/ 183351 w 4005349"/>
              <a:gd name="connsiteY92" fmla="*/ 3396683 h 6533916"/>
              <a:gd name="connsiteX93" fmla="*/ 178589 w 4005349"/>
              <a:gd name="connsiteY93" fmla="*/ 3389539 h 6533916"/>
              <a:gd name="connsiteX94" fmla="*/ 176208 w 4005349"/>
              <a:gd name="connsiteY94" fmla="*/ 3377633 h 6533916"/>
              <a:gd name="connsiteX95" fmla="*/ 161920 w 4005349"/>
              <a:gd name="connsiteY95" fmla="*/ 3370489 h 6533916"/>
              <a:gd name="connsiteX96" fmla="*/ 159539 w 4005349"/>
              <a:gd name="connsiteY96" fmla="*/ 3363345 h 6533916"/>
              <a:gd name="connsiteX97" fmla="*/ 157158 w 4005349"/>
              <a:gd name="connsiteY97" fmla="*/ 3318102 h 6533916"/>
              <a:gd name="connsiteX98" fmla="*/ 150014 w 4005349"/>
              <a:gd name="connsiteY98" fmla="*/ 3315720 h 6533916"/>
              <a:gd name="connsiteX99" fmla="*/ 145251 w 4005349"/>
              <a:gd name="connsiteY99" fmla="*/ 3308577 h 6533916"/>
              <a:gd name="connsiteX100" fmla="*/ 140489 w 4005349"/>
              <a:gd name="connsiteY100" fmla="*/ 3294289 h 6533916"/>
              <a:gd name="connsiteX101" fmla="*/ 142870 w 4005349"/>
              <a:gd name="connsiteY101" fmla="*/ 3244283 h 6533916"/>
              <a:gd name="connsiteX102" fmla="*/ 147633 w 4005349"/>
              <a:gd name="connsiteY102" fmla="*/ 3229995 h 6533916"/>
              <a:gd name="connsiteX103" fmla="*/ 150014 w 4005349"/>
              <a:gd name="connsiteY103" fmla="*/ 3222852 h 6533916"/>
              <a:gd name="connsiteX104" fmla="*/ 152395 w 4005349"/>
              <a:gd name="connsiteY104" fmla="*/ 3215708 h 6533916"/>
              <a:gd name="connsiteX105" fmla="*/ 157158 w 4005349"/>
              <a:gd name="connsiteY105" fmla="*/ 3208564 h 6533916"/>
              <a:gd name="connsiteX106" fmla="*/ 161920 w 4005349"/>
              <a:gd name="connsiteY106" fmla="*/ 3194277 h 6533916"/>
              <a:gd name="connsiteX107" fmla="*/ 169064 w 4005349"/>
              <a:gd name="connsiteY107" fmla="*/ 3187133 h 6533916"/>
              <a:gd name="connsiteX108" fmla="*/ 173826 w 4005349"/>
              <a:gd name="connsiteY108" fmla="*/ 3179989 h 6533916"/>
              <a:gd name="connsiteX109" fmla="*/ 180970 w 4005349"/>
              <a:gd name="connsiteY109" fmla="*/ 3175227 h 6533916"/>
              <a:gd name="connsiteX110" fmla="*/ 183351 w 4005349"/>
              <a:gd name="connsiteY110" fmla="*/ 3163320 h 6533916"/>
              <a:gd name="connsiteX111" fmla="*/ 176208 w 4005349"/>
              <a:gd name="connsiteY111" fmla="*/ 3168083 h 6533916"/>
              <a:gd name="connsiteX112" fmla="*/ 152395 w 4005349"/>
              <a:gd name="connsiteY112" fmla="*/ 3175227 h 6533916"/>
              <a:gd name="connsiteX113" fmla="*/ 138108 w 4005349"/>
              <a:gd name="connsiteY113" fmla="*/ 3179989 h 6533916"/>
              <a:gd name="connsiteX114" fmla="*/ 130964 w 4005349"/>
              <a:gd name="connsiteY114" fmla="*/ 3182370 h 6533916"/>
              <a:gd name="connsiteX115" fmla="*/ 104770 w 4005349"/>
              <a:gd name="connsiteY115" fmla="*/ 3184752 h 6533916"/>
              <a:gd name="connsiteX116" fmla="*/ 90483 w 4005349"/>
              <a:gd name="connsiteY116" fmla="*/ 3189514 h 6533916"/>
              <a:gd name="connsiteX117" fmla="*/ 80958 w 4005349"/>
              <a:gd name="connsiteY117" fmla="*/ 3191895 h 6533916"/>
              <a:gd name="connsiteX118" fmla="*/ 66670 w 4005349"/>
              <a:gd name="connsiteY118" fmla="*/ 3196658 h 6533916"/>
              <a:gd name="connsiteX119" fmla="*/ 73814 w 4005349"/>
              <a:gd name="connsiteY119" fmla="*/ 3175227 h 6533916"/>
              <a:gd name="connsiteX120" fmla="*/ 76195 w 4005349"/>
              <a:gd name="connsiteY120" fmla="*/ 3168083 h 6533916"/>
              <a:gd name="connsiteX121" fmla="*/ 83339 w 4005349"/>
              <a:gd name="connsiteY121" fmla="*/ 3163320 h 6533916"/>
              <a:gd name="connsiteX122" fmla="*/ 92864 w 4005349"/>
              <a:gd name="connsiteY122" fmla="*/ 3149033 h 6533916"/>
              <a:gd name="connsiteX123" fmla="*/ 95245 w 4005349"/>
              <a:gd name="connsiteY123" fmla="*/ 3141889 h 6533916"/>
              <a:gd name="connsiteX124" fmla="*/ 100008 w 4005349"/>
              <a:gd name="connsiteY124" fmla="*/ 3132364 h 6533916"/>
              <a:gd name="connsiteX125" fmla="*/ 104770 w 4005349"/>
              <a:gd name="connsiteY125" fmla="*/ 3113314 h 6533916"/>
              <a:gd name="connsiteX126" fmla="*/ 107151 w 4005349"/>
              <a:gd name="connsiteY126" fmla="*/ 3106170 h 6533916"/>
              <a:gd name="connsiteX127" fmla="*/ 116676 w 4005349"/>
              <a:gd name="connsiteY127" fmla="*/ 3077595 h 6533916"/>
              <a:gd name="connsiteX128" fmla="*/ 123820 w 4005349"/>
              <a:gd name="connsiteY128" fmla="*/ 3072833 h 6533916"/>
              <a:gd name="connsiteX129" fmla="*/ 126201 w 4005349"/>
              <a:gd name="connsiteY129" fmla="*/ 3065689 h 6533916"/>
              <a:gd name="connsiteX130" fmla="*/ 140489 w 4005349"/>
              <a:gd name="connsiteY130" fmla="*/ 3056164 h 6533916"/>
              <a:gd name="connsiteX131" fmla="*/ 145251 w 4005349"/>
              <a:gd name="connsiteY131" fmla="*/ 3049020 h 6533916"/>
              <a:gd name="connsiteX132" fmla="*/ 159539 w 4005349"/>
              <a:gd name="connsiteY132" fmla="*/ 3044258 h 6533916"/>
              <a:gd name="connsiteX133" fmla="*/ 166683 w 4005349"/>
              <a:gd name="connsiteY133" fmla="*/ 3039495 h 6533916"/>
              <a:gd name="connsiteX134" fmla="*/ 180970 w 4005349"/>
              <a:gd name="connsiteY134" fmla="*/ 3034733 h 6533916"/>
              <a:gd name="connsiteX135" fmla="*/ 188114 w 4005349"/>
              <a:gd name="connsiteY135" fmla="*/ 3029970 h 6533916"/>
              <a:gd name="connsiteX136" fmla="*/ 195258 w 4005349"/>
              <a:gd name="connsiteY136" fmla="*/ 3027589 h 6533916"/>
              <a:gd name="connsiteX137" fmla="*/ 202401 w 4005349"/>
              <a:gd name="connsiteY137" fmla="*/ 3020445 h 6533916"/>
              <a:gd name="connsiteX138" fmla="*/ 192876 w 4005349"/>
              <a:gd name="connsiteY138" fmla="*/ 2999014 h 6533916"/>
              <a:gd name="connsiteX139" fmla="*/ 178589 w 4005349"/>
              <a:gd name="connsiteY139" fmla="*/ 2994252 h 6533916"/>
              <a:gd name="connsiteX140" fmla="*/ 171445 w 4005349"/>
              <a:gd name="connsiteY140" fmla="*/ 2991870 h 6533916"/>
              <a:gd name="connsiteX141" fmla="*/ 157158 w 4005349"/>
              <a:gd name="connsiteY141" fmla="*/ 2987108 h 6533916"/>
              <a:gd name="connsiteX142" fmla="*/ 150014 w 4005349"/>
              <a:gd name="connsiteY142" fmla="*/ 2984727 h 6533916"/>
              <a:gd name="connsiteX143" fmla="*/ 140489 w 4005349"/>
              <a:gd name="connsiteY143" fmla="*/ 2970439 h 6533916"/>
              <a:gd name="connsiteX144" fmla="*/ 145251 w 4005349"/>
              <a:gd name="connsiteY144" fmla="*/ 2941864 h 6533916"/>
              <a:gd name="connsiteX145" fmla="*/ 150014 w 4005349"/>
              <a:gd name="connsiteY145" fmla="*/ 2934720 h 6533916"/>
              <a:gd name="connsiteX146" fmla="*/ 157158 w 4005349"/>
              <a:gd name="connsiteY146" fmla="*/ 2932339 h 6533916"/>
              <a:gd name="connsiteX147" fmla="*/ 164301 w 4005349"/>
              <a:gd name="connsiteY147" fmla="*/ 2927577 h 6533916"/>
              <a:gd name="connsiteX148" fmla="*/ 178589 w 4005349"/>
              <a:gd name="connsiteY148" fmla="*/ 2922814 h 6533916"/>
              <a:gd name="connsiteX149" fmla="*/ 192876 w 4005349"/>
              <a:gd name="connsiteY149" fmla="*/ 2925195 h 6533916"/>
              <a:gd name="connsiteX150" fmla="*/ 197639 w 4005349"/>
              <a:gd name="connsiteY150" fmla="*/ 2932339 h 6533916"/>
              <a:gd name="connsiteX151" fmla="*/ 204783 w 4005349"/>
              <a:gd name="connsiteY151" fmla="*/ 2937102 h 6533916"/>
              <a:gd name="connsiteX152" fmla="*/ 209545 w 4005349"/>
              <a:gd name="connsiteY152" fmla="*/ 2944245 h 6533916"/>
              <a:gd name="connsiteX153" fmla="*/ 223833 w 4005349"/>
              <a:gd name="connsiteY153" fmla="*/ 2951389 h 6533916"/>
              <a:gd name="connsiteX154" fmla="*/ 245264 w 4005349"/>
              <a:gd name="connsiteY154" fmla="*/ 2944245 h 6533916"/>
              <a:gd name="connsiteX155" fmla="*/ 242883 w 4005349"/>
              <a:gd name="connsiteY155" fmla="*/ 2927577 h 6533916"/>
              <a:gd name="connsiteX156" fmla="*/ 240501 w 4005349"/>
              <a:gd name="connsiteY156" fmla="*/ 2920433 h 6533916"/>
              <a:gd name="connsiteX157" fmla="*/ 259551 w 4005349"/>
              <a:gd name="connsiteY157" fmla="*/ 2918052 h 6533916"/>
              <a:gd name="connsiteX158" fmla="*/ 266695 w 4005349"/>
              <a:gd name="connsiteY158" fmla="*/ 2915670 h 6533916"/>
              <a:gd name="connsiteX159" fmla="*/ 271458 w 4005349"/>
              <a:gd name="connsiteY159" fmla="*/ 2899002 h 6533916"/>
              <a:gd name="connsiteX160" fmla="*/ 285745 w 4005349"/>
              <a:gd name="connsiteY160" fmla="*/ 2870427 h 6533916"/>
              <a:gd name="connsiteX161" fmla="*/ 292889 w 4005349"/>
              <a:gd name="connsiteY161" fmla="*/ 2865664 h 6533916"/>
              <a:gd name="connsiteX162" fmla="*/ 297651 w 4005349"/>
              <a:gd name="connsiteY162" fmla="*/ 2858520 h 6533916"/>
              <a:gd name="connsiteX163" fmla="*/ 304795 w 4005349"/>
              <a:gd name="connsiteY163" fmla="*/ 2856139 h 6533916"/>
              <a:gd name="connsiteX164" fmla="*/ 340514 w 4005349"/>
              <a:gd name="connsiteY164" fmla="*/ 2851377 h 6533916"/>
              <a:gd name="connsiteX165" fmla="*/ 357183 w 4005349"/>
              <a:gd name="connsiteY165" fmla="*/ 2851377 h 6533916"/>
              <a:gd name="connsiteX166" fmla="*/ 371470 w 4005349"/>
              <a:gd name="connsiteY166" fmla="*/ 2856139 h 6533916"/>
              <a:gd name="connsiteX167" fmla="*/ 402426 w 4005349"/>
              <a:gd name="connsiteY167" fmla="*/ 2853758 h 6533916"/>
              <a:gd name="connsiteX168" fmla="*/ 419095 w 4005349"/>
              <a:gd name="connsiteY168" fmla="*/ 2856139 h 6533916"/>
              <a:gd name="connsiteX169" fmla="*/ 411951 w 4005349"/>
              <a:gd name="connsiteY169" fmla="*/ 2863283 h 6533916"/>
              <a:gd name="connsiteX170" fmla="*/ 397664 w 4005349"/>
              <a:gd name="connsiteY170" fmla="*/ 2872808 h 6533916"/>
              <a:gd name="connsiteX171" fmla="*/ 397664 w 4005349"/>
              <a:gd name="connsiteY171" fmla="*/ 2891858 h 6533916"/>
              <a:gd name="connsiteX172" fmla="*/ 404808 w 4005349"/>
              <a:gd name="connsiteY172" fmla="*/ 2899002 h 6533916"/>
              <a:gd name="connsiteX173" fmla="*/ 416713 w 4005349"/>
              <a:gd name="connsiteY173" fmla="*/ 2899375 h 6533916"/>
              <a:gd name="connsiteX174" fmla="*/ 416713 w 4005349"/>
              <a:gd name="connsiteY174" fmla="*/ 2916145 h 6533916"/>
              <a:gd name="connsiteX175" fmla="*/ 509493 w 4005349"/>
              <a:gd name="connsiteY175" fmla="*/ 2916145 h 6533916"/>
              <a:gd name="connsiteX176" fmla="*/ 509493 w 4005349"/>
              <a:gd name="connsiteY176" fmla="*/ 2916601 h 6533916"/>
              <a:gd name="connsiteX177" fmla="*/ 723895 w 4005349"/>
              <a:gd name="connsiteY177" fmla="*/ 2916601 h 653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4005349" h="6533916">
                <a:moveTo>
                  <a:pt x="723895" y="0"/>
                </a:moveTo>
                <a:lnTo>
                  <a:pt x="3333903" y="0"/>
                </a:lnTo>
                <a:lnTo>
                  <a:pt x="3333903" y="2917393"/>
                </a:lnTo>
                <a:lnTo>
                  <a:pt x="3374226" y="2917393"/>
                </a:lnTo>
                <a:lnTo>
                  <a:pt x="3374226" y="2918052"/>
                </a:lnTo>
                <a:lnTo>
                  <a:pt x="3551630" y="2918052"/>
                </a:lnTo>
                <a:lnTo>
                  <a:pt x="3548058" y="2915670"/>
                </a:lnTo>
                <a:cubicBezTo>
                  <a:pt x="3548852" y="2911701"/>
                  <a:pt x="3549018" y="2907554"/>
                  <a:pt x="3550439" y="2903764"/>
                </a:cubicBezTo>
                <a:cubicBezTo>
                  <a:pt x="3554064" y="2894097"/>
                  <a:pt x="3560545" y="2898232"/>
                  <a:pt x="3552820" y="2884714"/>
                </a:cubicBezTo>
                <a:cubicBezTo>
                  <a:pt x="3551400" y="2882229"/>
                  <a:pt x="3548057" y="2881539"/>
                  <a:pt x="3545676" y="2879952"/>
                </a:cubicBezTo>
                <a:cubicBezTo>
                  <a:pt x="3539692" y="2861998"/>
                  <a:pt x="3548460" y="2883431"/>
                  <a:pt x="3536151" y="2868045"/>
                </a:cubicBezTo>
                <a:cubicBezTo>
                  <a:pt x="3534909" y="2866492"/>
                  <a:pt x="3531545" y="2851999"/>
                  <a:pt x="3531389" y="2851377"/>
                </a:cubicBezTo>
                <a:cubicBezTo>
                  <a:pt x="3532183" y="2848202"/>
                  <a:pt x="3531726" y="2844408"/>
                  <a:pt x="3533770" y="2841852"/>
                </a:cubicBezTo>
                <a:cubicBezTo>
                  <a:pt x="3535338" y="2839892"/>
                  <a:pt x="3538404" y="2839470"/>
                  <a:pt x="3540914" y="2839470"/>
                </a:cubicBezTo>
                <a:cubicBezTo>
                  <a:pt x="3551263" y="2839470"/>
                  <a:pt x="3561551" y="2841058"/>
                  <a:pt x="3571870" y="2841852"/>
                </a:cubicBezTo>
                <a:cubicBezTo>
                  <a:pt x="3574251" y="2842646"/>
                  <a:pt x="3576769" y="2843111"/>
                  <a:pt x="3579014" y="2844233"/>
                </a:cubicBezTo>
                <a:cubicBezTo>
                  <a:pt x="3597489" y="2853469"/>
                  <a:pt x="3575337" y="2845387"/>
                  <a:pt x="3593301" y="2851377"/>
                </a:cubicBezTo>
                <a:cubicBezTo>
                  <a:pt x="3597828" y="2850471"/>
                  <a:pt x="3607470" y="2849054"/>
                  <a:pt x="3612351" y="2846614"/>
                </a:cubicBezTo>
                <a:cubicBezTo>
                  <a:pt x="3630820" y="2837380"/>
                  <a:pt x="3608678" y="2845459"/>
                  <a:pt x="3626639" y="2839470"/>
                </a:cubicBezTo>
                <a:cubicBezTo>
                  <a:pt x="3630608" y="2840264"/>
                  <a:pt x="3634640" y="2840787"/>
                  <a:pt x="3638545" y="2841852"/>
                </a:cubicBezTo>
                <a:cubicBezTo>
                  <a:pt x="3643388" y="2843173"/>
                  <a:pt x="3652833" y="2846614"/>
                  <a:pt x="3652833" y="2846614"/>
                </a:cubicBezTo>
                <a:cubicBezTo>
                  <a:pt x="3655214" y="2848202"/>
                  <a:pt x="3657416" y="2850097"/>
                  <a:pt x="3659976" y="2851377"/>
                </a:cubicBezTo>
                <a:cubicBezTo>
                  <a:pt x="3662221" y="2852500"/>
                  <a:pt x="3664926" y="2852539"/>
                  <a:pt x="3667120" y="2853758"/>
                </a:cubicBezTo>
                <a:cubicBezTo>
                  <a:pt x="3672124" y="2856538"/>
                  <a:pt x="3676645" y="2860108"/>
                  <a:pt x="3681408" y="2863283"/>
                </a:cubicBezTo>
                <a:lnTo>
                  <a:pt x="3688551" y="2868045"/>
                </a:lnTo>
                <a:cubicBezTo>
                  <a:pt x="3692151" y="2882440"/>
                  <a:pt x="3689898" y="2874465"/>
                  <a:pt x="3695695" y="2891858"/>
                </a:cubicBezTo>
                <a:cubicBezTo>
                  <a:pt x="3696489" y="2894239"/>
                  <a:pt x="3696683" y="2896914"/>
                  <a:pt x="3698076" y="2899002"/>
                </a:cubicBezTo>
                <a:lnTo>
                  <a:pt x="3702839" y="2906145"/>
                </a:lnTo>
                <a:cubicBezTo>
                  <a:pt x="3703633" y="2909320"/>
                  <a:pt x="3704321" y="2912523"/>
                  <a:pt x="3705220" y="2915670"/>
                </a:cubicBezTo>
                <a:cubicBezTo>
                  <a:pt x="3709833" y="2931816"/>
                  <a:pt x="3708110" y="2922856"/>
                  <a:pt x="3736176" y="2925195"/>
                </a:cubicBezTo>
                <a:cubicBezTo>
                  <a:pt x="3744114" y="2924401"/>
                  <a:pt x="3752364" y="2925160"/>
                  <a:pt x="3759989" y="2922814"/>
                </a:cubicBezTo>
                <a:cubicBezTo>
                  <a:pt x="3767359" y="2920546"/>
                  <a:pt x="3766792" y="2912609"/>
                  <a:pt x="3771895" y="2908527"/>
                </a:cubicBezTo>
                <a:cubicBezTo>
                  <a:pt x="3773855" y="2906959"/>
                  <a:pt x="3776658" y="2906939"/>
                  <a:pt x="3779039" y="2906145"/>
                </a:cubicBezTo>
                <a:cubicBezTo>
                  <a:pt x="3784595" y="2906939"/>
                  <a:pt x="3790332" y="2906914"/>
                  <a:pt x="3795708" y="2908527"/>
                </a:cubicBezTo>
                <a:cubicBezTo>
                  <a:pt x="3808277" y="2912298"/>
                  <a:pt x="3799019" y="2912665"/>
                  <a:pt x="3805233" y="2920433"/>
                </a:cubicBezTo>
                <a:cubicBezTo>
                  <a:pt x="3807021" y="2922668"/>
                  <a:pt x="3809995" y="2923608"/>
                  <a:pt x="3812376" y="2925195"/>
                </a:cubicBezTo>
                <a:cubicBezTo>
                  <a:pt x="3813964" y="2927576"/>
                  <a:pt x="3815115" y="2930315"/>
                  <a:pt x="3817139" y="2932339"/>
                </a:cubicBezTo>
                <a:cubicBezTo>
                  <a:pt x="3833013" y="2948213"/>
                  <a:pt x="3816347" y="2925199"/>
                  <a:pt x="3829045" y="2944245"/>
                </a:cubicBezTo>
                <a:cubicBezTo>
                  <a:pt x="3829839" y="2946626"/>
                  <a:pt x="3830303" y="2949144"/>
                  <a:pt x="3831426" y="2951389"/>
                </a:cubicBezTo>
                <a:cubicBezTo>
                  <a:pt x="3832706" y="2953949"/>
                  <a:pt x="3836189" y="2955671"/>
                  <a:pt x="3836189" y="2958533"/>
                </a:cubicBezTo>
                <a:cubicBezTo>
                  <a:pt x="3836189" y="2971755"/>
                  <a:pt x="3832371" y="2972190"/>
                  <a:pt x="3824283" y="2977583"/>
                </a:cubicBezTo>
                <a:cubicBezTo>
                  <a:pt x="3813366" y="2993958"/>
                  <a:pt x="3809328" y="2990059"/>
                  <a:pt x="3821901" y="2994252"/>
                </a:cubicBezTo>
                <a:cubicBezTo>
                  <a:pt x="3823949" y="3018819"/>
                  <a:pt x="3822693" y="3016860"/>
                  <a:pt x="3826664" y="3034733"/>
                </a:cubicBezTo>
                <a:cubicBezTo>
                  <a:pt x="3827120" y="3036787"/>
                  <a:pt x="3829953" y="3048751"/>
                  <a:pt x="3831426" y="3051402"/>
                </a:cubicBezTo>
                <a:cubicBezTo>
                  <a:pt x="3834206" y="3056405"/>
                  <a:pt x="3837776" y="3060927"/>
                  <a:pt x="3840951" y="3065689"/>
                </a:cubicBezTo>
                <a:lnTo>
                  <a:pt x="3845714" y="3072833"/>
                </a:lnTo>
                <a:cubicBezTo>
                  <a:pt x="3846508" y="3075214"/>
                  <a:pt x="3846876" y="3077783"/>
                  <a:pt x="3848095" y="3079977"/>
                </a:cubicBezTo>
                <a:cubicBezTo>
                  <a:pt x="3850875" y="3084980"/>
                  <a:pt x="3855810" y="3088834"/>
                  <a:pt x="3857620" y="3094264"/>
                </a:cubicBezTo>
                <a:cubicBezTo>
                  <a:pt x="3860906" y="3104123"/>
                  <a:pt x="3858609" y="3099320"/>
                  <a:pt x="3864764" y="3108552"/>
                </a:cubicBezTo>
                <a:cubicBezTo>
                  <a:pt x="3867596" y="3122713"/>
                  <a:pt x="3869526" y="3130165"/>
                  <a:pt x="3869526" y="3146652"/>
                </a:cubicBezTo>
                <a:cubicBezTo>
                  <a:pt x="3869526" y="3153840"/>
                  <a:pt x="3867939" y="3160939"/>
                  <a:pt x="3867145" y="3168083"/>
                </a:cubicBezTo>
                <a:cubicBezTo>
                  <a:pt x="3860452" y="3167127"/>
                  <a:pt x="3848215" y="3163240"/>
                  <a:pt x="3840951" y="3168083"/>
                </a:cubicBezTo>
                <a:cubicBezTo>
                  <a:pt x="3838570" y="3169671"/>
                  <a:pt x="3837469" y="3172667"/>
                  <a:pt x="3836189" y="3175227"/>
                </a:cubicBezTo>
                <a:cubicBezTo>
                  <a:pt x="3835067" y="3177472"/>
                  <a:pt x="3834602" y="3179989"/>
                  <a:pt x="3833808" y="3182370"/>
                </a:cubicBezTo>
                <a:cubicBezTo>
                  <a:pt x="3833014" y="3188720"/>
                  <a:pt x="3832272" y="3195077"/>
                  <a:pt x="3831426" y="3201420"/>
                </a:cubicBezTo>
                <a:cubicBezTo>
                  <a:pt x="3830684" y="3206983"/>
                  <a:pt x="3829045" y="3212476"/>
                  <a:pt x="3829045" y="3218089"/>
                </a:cubicBezTo>
                <a:cubicBezTo>
                  <a:pt x="3829045" y="3226066"/>
                  <a:pt x="3829632" y="3234129"/>
                  <a:pt x="3831426" y="3241902"/>
                </a:cubicBezTo>
                <a:cubicBezTo>
                  <a:pt x="3832070" y="3244690"/>
                  <a:pt x="3834601" y="3246664"/>
                  <a:pt x="3836189" y="3249045"/>
                </a:cubicBezTo>
                <a:cubicBezTo>
                  <a:pt x="3841314" y="3264422"/>
                  <a:pt x="3840940" y="3260221"/>
                  <a:pt x="3836189" y="3287145"/>
                </a:cubicBezTo>
                <a:cubicBezTo>
                  <a:pt x="3835572" y="3290641"/>
                  <a:pt x="3832824" y="3293407"/>
                  <a:pt x="3831426" y="3296670"/>
                </a:cubicBezTo>
                <a:cubicBezTo>
                  <a:pt x="3830437" y="3298977"/>
                  <a:pt x="3829654" y="3301379"/>
                  <a:pt x="3829045" y="3303814"/>
                </a:cubicBezTo>
                <a:cubicBezTo>
                  <a:pt x="3826724" y="3313100"/>
                  <a:pt x="3825627" y="3322979"/>
                  <a:pt x="3824283" y="3332389"/>
                </a:cubicBezTo>
                <a:cubicBezTo>
                  <a:pt x="3827319" y="3347571"/>
                  <a:pt x="3828451" y="3346973"/>
                  <a:pt x="3824283" y="3365727"/>
                </a:cubicBezTo>
                <a:cubicBezTo>
                  <a:pt x="3824111" y="3366502"/>
                  <a:pt x="3822695" y="3365727"/>
                  <a:pt x="3821901" y="3365727"/>
                </a:cubicBezTo>
                <a:lnTo>
                  <a:pt x="3821901" y="3489843"/>
                </a:lnTo>
                <a:lnTo>
                  <a:pt x="3815938" y="3504196"/>
                </a:lnTo>
                <a:cubicBezTo>
                  <a:pt x="3810782" y="3509337"/>
                  <a:pt x="3803659" y="3512516"/>
                  <a:pt x="3795791" y="3512516"/>
                </a:cubicBezTo>
                <a:lnTo>
                  <a:pt x="3743320" y="3512516"/>
                </a:lnTo>
                <a:lnTo>
                  <a:pt x="3743320" y="6061887"/>
                </a:lnTo>
                <a:lnTo>
                  <a:pt x="3976857" y="6061887"/>
                </a:lnTo>
                <a:cubicBezTo>
                  <a:pt x="3992593" y="6061887"/>
                  <a:pt x="4005349" y="6074605"/>
                  <a:pt x="4005349" y="6090294"/>
                </a:cubicBezTo>
                <a:lnTo>
                  <a:pt x="4005349" y="6533916"/>
                </a:lnTo>
                <a:lnTo>
                  <a:pt x="0" y="6533916"/>
                </a:lnTo>
                <a:lnTo>
                  <a:pt x="0" y="6068734"/>
                </a:lnTo>
                <a:lnTo>
                  <a:pt x="16580" y="6061887"/>
                </a:lnTo>
                <a:lnTo>
                  <a:pt x="276220" y="6061887"/>
                </a:lnTo>
                <a:lnTo>
                  <a:pt x="276220" y="6061303"/>
                </a:lnTo>
                <a:lnTo>
                  <a:pt x="285749" y="6061303"/>
                </a:lnTo>
                <a:lnTo>
                  <a:pt x="285749" y="3513365"/>
                </a:lnTo>
                <a:lnTo>
                  <a:pt x="276220" y="3513365"/>
                </a:lnTo>
                <a:lnTo>
                  <a:pt x="276220" y="3512516"/>
                </a:lnTo>
                <a:lnTo>
                  <a:pt x="245180" y="3512516"/>
                </a:lnTo>
                <a:cubicBezTo>
                  <a:pt x="229444" y="3512516"/>
                  <a:pt x="216688" y="3499798"/>
                  <a:pt x="216688" y="3484109"/>
                </a:cubicBezTo>
                <a:lnTo>
                  <a:pt x="216688" y="3431213"/>
                </a:lnTo>
                <a:lnTo>
                  <a:pt x="219070" y="3427639"/>
                </a:lnTo>
                <a:lnTo>
                  <a:pt x="216688" y="3425257"/>
                </a:lnTo>
                <a:lnTo>
                  <a:pt x="216688" y="3424464"/>
                </a:lnTo>
                <a:lnTo>
                  <a:pt x="215895" y="3424464"/>
                </a:lnTo>
                <a:lnTo>
                  <a:pt x="211926" y="3420495"/>
                </a:lnTo>
                <a:cubicBezTo>
                  <a:pt x="207538" y="3418057"/>
                  <a:pt x="197639" y="3415733"/>
                  <a:pt x="197639" y="3415733"/>
                </a:cubicBezTo>
                <a:cubicBezTo>
                  <a:pt x="196051" y="3413352"/>
                  <a:pt x="194900" y="3410613"/>
                  <a:pt x="192876" y="3408589"/>
                </a:cubicBezTo>
                <a:cubicBezTo>
                  <a:pt x="190853" y="3406566"/>
                  <a:pt x="187521" y="3406062"/>
                  <a:pt x="185733" y="3403827"/>
                </a:cubicBezTo>
                <a:cubicBezTo>
                  <a:pt x="184165" y="3401867"/>
                  <a:pt x="184474" y="3398928"/>
                  <a:pt x="183351" y="3396683"/>
                </a:cubicBezTo>
                <a:cubicBezTo>
                  <a:pt x="182071" y="3394123"/>
                  <a:pt x="180176" y="3391920"/>
                  <a:pt x="178589" y="3389539"/>
                </a:cubicBezTo>
                <a:cubicBezTo>
                  <a:pt x="177795" y="3385570"/>
                  <a:pt x="178216" y="3381147"/>
                  <a:pt x="176208" y="3377633"/>
                </a:cubicBezTo>
                <a:cubicBezTo>
                  <a:pt x="174035" y="3373830"/>
                  <a:pt x="165588" y="3371711"/>
                  <a:pt x="161920" y="3370489"/>
                </a:cubicBezTo>
                <a:cubicBezTo>
                  <a:pt x="161126" y="3368108"/>
                  <a:pt x="159766" y="3365845"/>
                  <a:pt x="159539" y="3363345"/>
                </a:cubicBezTo>
                <a:cubicBezTo>
                  <a:pt x="158172" y="3348305"/>
                  <a:pt x="160120" y="3332911"/>
                  <a:pt x="157158" y="3318102"/>
                </a:cubicBezTo>
                <a:cubicBezTo>
                  <a:pt x="156666" y="3315641"/>
                  <a:pt x="152395" y="3316514"/>
                  <a:pt x="150014" y="3315720"/>
                </a:cubicBezTo>
                <a:cubicBezTo>
                  <a:pt x="148426" y="3313339"/>
                  <a:pt x="146413" y="3311192"/>
                  <a:pt x="145251" y="3308577"/>
                </a:cubicBezTo>
                <a:cubicBezTo>
                  <a:pt x="143212" y="3303989"/>
                  <a:pt x="140489" y="3294289"/>
                  <a:pt x="140489" y="3294289"/>
                </a:cubicBezTo>
                <a:cubicBezTo>
                  <a:pt x="141283" y="3277620"/>
                  <a:pt x="141027" y="3260868"/>
                  <a:pt x="142870" y="3244283"/>
                </a:cubicBezTo>
                <a:cubicBezTo>
                  <a:pt x="143424" y="3239293"/>
                  <a:pt x="146045" y="3234758"/>
                  <a:pt x="147633" y="3229995"/>
                </a:cubicBezTo>
                <a:lnTo>
                  <a:pt x="150014" y="3222852"/>
                </a:lnTo>
                <a:cubicBezTo>
                  <a:pt x="150808" y="3220471"/>
                  <a:pt x="151003" y="3217796"/>
                  <a:pt x="152395" y="3215708"/>
                </a:cubicBezTo>
                <a:lnTo>
                  <a:pt x="157158" y="3208564"/>
                </a:lnTo>
                <a:cubicBezTo>
                  <a:pt x="158745" y="3203802"/>
                  <a:pt x="158370" y="3197827"/>
                  <a:pt x="161920" y="3194277"/>
                </a:cubicBezTo>
                <a:cubicBezTo>
                  <a:pt x="164301" y="3191896"/>
                  <a:pt x="166908" y="3189720"/>
                  <a:pt x="169064" y="3187133"/>
                </a:cubicBezTo>
                <a:cubicBezTo>
                  <a:pt x="170896" y="3184934"/>
                  <a:pt x="171802" y="3182013"/>
                  <a:pt x="173826" y="3179989"/>
                </a:cubicBezTo>
                <a:cubicBezTo>
                  <a:pt x="175850" y="3177965"/>
                  <a:pt x="178589" y="3176814"/>
                  <a:pt x="180970" y="3175227"/>
                </a:cubicBezTo>
                <a:cubicBezTo>
                  <a:pt x="191887" y="3158850"/>
                  <a:pt x="195925" y="3159129"/>
                  <a:pt x="183351" y="3163320"/>
                </a:cubicBezTo>
                <a:cubicBezTo>
                  <a:pt x="180970" y="3164908"/>
                  <a:pt x="178823" y="3166921"/>
                  <a:pt x="176208" y="3168083"/>
                </a:cubicBezTo>
                <a:cubicBezTo>
                  <a:pt x="164567" y="3173257"/>
                  <a:pt x="163041" y="3172033"/>
                  <a:pt x="152395" y="3175227"/>
                </a:cubicBezTo>
                <a:cubicBezTo>
                  <a:pt x="147587" y="3176670"/>
                  <a:pt x="142870" y="3178402"/>
                  <a:pt x="138108" y="3179989"/>
                </a:cubicBezTo>
                <a:cubicBezTo>
                  <a:pt x="135727" y="3180783"/>
                  <a:pt x="133464" y="3182143"/>
                  <a:pt x="130964" y="3182370"/>
                </a:cubicBezTo>
                <a:lnTo>
                  <a:pt x="104770" y="3184752"/>
                </a:lnTo>
                <a:cubicBezTo>
                  <a:pt x="100008" y="3186339"/>
                  <a:pt x="95353" y="3188297"/>
                  <a:pt x="90483" y="3189514"/>
                </a:cubicBezTo>
                <a:cubicBezTo>
                  <a:pt x="87308" y="3190308"/>
                  <a:pt x="84093" y="3190955"/>
                  <a:pt x="80958" y="3191895"/>
                </a:cubicBezTo>
                <a:cubicBezTo>
                  <a:pt x="76149" y="3193338"/>
                  <a:pt x="66670" y="3196658"/>
                  <a:pt x="66670" y="3196658"/>
                </a:cubicBezTo>
                <a:cubicBezTo>
                  <a:pt x="70684" y="3176585"/>
                  <a:pt x="66419" y="3192482"/>
                  <a:pt x="73814" y="3175227"/>
                </a:cubicBezTo>
                <a:cubicBezTo>
                  <a:pt x="74803" y="3172920"/>
                  <a:pt x="74627" y="3170043"/>
                  <a:pt x="76195" y="3168083"/>
                </a:cubicBezTo>
                <a:cubicBezTo>
                  <a:pt x="77983" y="3165848"/>
                  <a:pt x="80958" y="3164908"/>
                  <a:pt x="83339" y="3163320"/>
                </a:cubicBezTo>
                <a:cubicBezTo>
                  <a:pt x="89001" y="3146335"/>
                  <a:pt x="80972" y="3166872"/>
                  <a:pt x="92864" y="3149033"/>
                </a:cubicBezTo>
                <a:cubicBezTo>
                  <a:pt x="94256" y="3146944"/>
                  <a:pt x="94256" y="3144196"/>
                  <a:pt x="95245" y="3141889"/>
                </a:cubicBezTo>
                <a:cubicBezTo>
                  <a:pt x="96643" y="3138626"/>
                  <a:pt x="98610" y="3135627"/>
                  <a:pt x="100008" y="3132364"/>
                </a:cubicBezTo>
                <a:cubicBezTo>
                  <a:pt x="103273" y="3124747"/>
                  <a:pt x="102535" y="3122254"/>
                  <a:pt x="104770" y="3113314"/>
                </a:cubicBezTo>
                <a:cubicBezTo>
                  <a:pt x="105379" y="3110879"/>
                  <a:pt x="106491" y="3108592"/>
                  <a:pt x="107151" y="3106170"/>
                </a:cubicBezTo>
                <a:cubicBezTo>
                  <a:pt x="108935" y="3099631"/>
                  <a:pt x="111070" y="3084322"/>
                  <a:pt x="116676" y="3077595"/>
                </a:cubicBezTo>
                <a:cubicBezTo>
                  <a:pt x="118508" y="3075396"/>
                  <a:pt x="121439" y="3074420"/>
                  <a:pt x="123820" y="3072833"/>
                </a:cubicBezTo>
                <a:cubicBezTo>
                  <a:pt x="124614" y="3070452"/>
                  <a:pt x="124426" y="3067464"/>
                  <a:pt x="126201" y="3065689"/>
                </a:cubicBezTo>
                <a:cubicBezTo>
                  <a:pt x="130248" y="3061642"/>
                  <a:pt x="140489" y="3056164"/>
                  <a:pt x="140489" y="3056164"/>
                </a:cubicBezTo>
                <a:cubicBezTo>
                  <a:pt x="142076" y="3053783"/>
                  <a:pt x="142824" y="3050537"/>
                  <a:pt x="145251" y="3049020"/>
                </a:cubicBezTo>
                <a:cubicBezTo>
                  <a:pt x="149508" y="3046359"/>
                  <a:pt x="159539" y="3044258"/>
                  <a:pt x="159539" y="3044258"/>
                </a:cubicBezTo>
                <a:cubicBezTo>
                  <a:pt x="161920" y="3042670"/>
                  <a:pt x="164068" y="3040657"/>
                  <a:pt x="166683" y="3039495"/>
                </a:cubicBezTo>
                <a:cubicBezTo>
                  <a:pt x="171270" y="3037456"/>
                  <a:pt x="180970" y="3034733"/>
                  <a:pt x="180970" y="3034733"/>
                </a:cubicBezTo>
                <a:cubicBezTo>
                  <a:pt x="183351" y="3033145"/>
                  <a:pt x="185554" y="3031250"/>
                  <a:pt x="188114" y="3029970"/>
                </a:cubicBezTo>
                <a:cubicBezTo>
                  <a:pt x="190359" y="3028847"/>
                  <a:pt x="193169" y="3028981"/>
                  <a:pt x="195258" y="3027589"/>
                </a:cubicBezTo>
                <a:cubicBezTo>
                  <a:pt x="198060" y="3025721"/>
                  <a:pt x="200020" y="3022826"/>
                  <a:pt x="202401" y="3020445"/>
                </a:cubicBezTo>
                <a:cubicBezTo>
                  <a:pt x="201610" y="3018073"/>
                  <a:pt x="197644" y="3001994"/>
                  <a:pt x="192876" y="2999014"/>
                </a:cubicBezTo>
                <a:cubicBezTo>
                  <a:pt x="188619" y="2996353"/>
                  <a:pt x="183351" y="2995839"/>
                  <a:pt x="178589" y="2994252"/>
                </a:cubicBezTo>
                <a:lnTo>
                  <a:pt x="171445" y="2991870"/>
                </a:lnTo>
                <a:lnTo>
                  <a:pt x="157158" y="2987108"/>
                </a:lnTo>
                <a:lnTo>
                  <a:pt x="150014" y="2984727"/>
                </a:lnTo>
                <a:cubicBezTo>
                  <a:pt x="146839" y="2979964"/>
                  <a:pt x="139779" y="2976119"/>
                  <a:pt x="140489" y="2970439"/>
                </a:cubicBezTo>
                <a:cubicBezTo>
                  <a:pt x="141014" y="2966241"/>
                  <a:pt x="142475" y="2948341"/>
                  <a:pt x="145251" y="2941864"/>
                </a:cubicBezTo>
                <a:cubicBezTo>
                  <a:pt x="146378" y="2939233"/>
                  <a:pt x="147779" y="2936508"/>
                  <a:pt x="150014" y="2934720"/>
                </a:cubicBezTo>
                <a:cubicBezTo>
                  <a:pt x="151974" y="2933152"/>
                  <a:pt x="154777" y="2933133"/>
                  <a:pt x="157158" y="2932339"/>
                </a:cubicBezTo>
                <a:cubicBezTo>
                  <a:pt x="159539" y="2930752"/>
                  <a:pt x="161686" y="2928739"/>
                  <a:pt x="164301" y="2927577"/>
                </a:cubicBezTo>
                <a:cubicBezTo>
                  <a:pt x="168889" y="2925538"/>
                  <a:pt x="178589" y="2922814"/>
                  <a:pt x="178589" y="2922814"/>
                </a:cubicBezTo>
                <a:cubicBezTo>
                  <a:pt x="183351" y="2923608"/>
                  <a:pt x="188558" y="2923036"/>
                  <a:pt x="192876" y="2925195"/>
                </a:cubicBezTo>
                <a:cubicBezTo>
                  <a:pt x="195436" y="2926475"/>
                  <a:pt x="195615" y="2930315"/>
                  <a:pt x="197639" y="2932339"/>
                </a:cubicBezTo>
                <a:cubicBezTo>
                  <a:pt x="199663" y="2934363"/>
                  <a:pt x="202402" y="2935514"/>
                  <a:pt x="204783" y="2937102"/>
                </a:cubicBezTo>
                <a:cubicBezTo>
                  <a:pt x="206370" y="2939483"/>
                  <a:pt x="207522" y="2942222"/>
                  <a:pt x="209545" y="2944245"/>
                </a:cubicBezTo>
                <a:cubicBezTo>
                  <a:pt x="214162" y="2948862"/>
                  <a:pt x="218021" y="2949452"/>
                  <a:pt x="223833" y="2951389"/>
                </a:cubicBezTo>
                <a:cubicBezTo>
                  <a:pt x="224288" y="2951313"/>
                  <a:pt x="243976" y="2950041"/>
                  <a:pt x="245264" y="2944245"/>
                </a:cubicBezTo>
                <a:cubicBezTo>
                  <a:pt x="246482" y="2938766"/>
                  <a:pt x="243984" y="2933080"/>
                  <a:pt x="242883" y="2927577"/>
                </a:cubicBezTo>
                <a:cubicBezTo>
                  <a:pt x="242391" y="2925116"/>
                  <a:pt x="241295" y="2922814"/>
                  <a:pt x="240501" y="2920433"/>
                </a:cubicBezTo>
                <a:cubicBezTo>
                  <a:pt x="246851" y="2919639"/>
                  <a:pt x="253255" y="2919197"/>
                  <a:pt x="259551" y="2918052"/>
                </a:cubicBezTo>
                <a:cubicBezTo>
                  <a:pt x="262021" y="2917603"/>
                  <a:pt x="264920" y="2917445"/>
                  <a:pt x="266695" y="2915670"/>
                </a:cubicBezTo>
                <a:cubicBezTo>
                  <a:pt x="267837" y="2914528"/>
                  <a:pt x="271432" y="2899088"/>
                  <a:pt x="271458" y="2899002"/>
                </a:cubicBezTo>
                <a:cubicBezTo>
                  <a:pt x="273836" y="2891077"/>
                  <a:pt x="278217" y="2875446"/>
                  <a:pt x="285745" y="2870427"/>
                </a:cubicBezTo>
                <a:lnTo>
                  <a:pt x="292889" y="2865664"/>
                </a:lnTo>
                <a:cubicBezTo>
                  <a:pt x="294476" y="2863283"/>
                  <a:pt x="295416" y="2860308"/>
                  <a:pt x="297651" y="2858520"/>
                </a:cubicBezTo>
                <a:cubicBezTo>
                  <a:pt x="299611" y="2856952"/>
                  <a:pt x="302360" y="2856748"/>
                  <a:pt x="304795" y="2856139"/>
                </a:cubicBezTo>
                <a:cubicBezTo>
                  <a:pt x="317948" y="2852851"/>
                  <a:pt x="325634" y="2852865"/>
                  <a:pt x="340514" y="2851377"/>
                </a:cubicBezTo>
                <a:cubicBezTo>
                  <a:pt x="350040" y="2848201"/>
                  <a:pt x="346166" y="2848072"/>
                  <a:pt x="357183" y="2851377"/>
                </a:cubicBezTo>
                <a:cubicBezTo>
                  <a:pt x="361991" y="2852820"/>
                  <a:pt x="371470" y="2856139"/>
                  <a:pt x="371470" y="2856139"/>
                </a:cubicBezTo>
                <a:cubicBezTo>
                  <a:pt x="381789" y="2855345"/>
                  <a:pt x="392077" y="2853758"/>
                  <a:pt x="402426" y="2853758"/>
                </a:cubicBezTo>
                <a:cubicBezTo>
                  <a:pt x="408039" y="2853758"/>
                  <a:pt x="415126" y="2852170"/>
                  <a:pt x="419095" y="2856139"/>
                </a:cubicBezTo>
                <a:cubicBezTo>
                  <a:pt x="421476" y="2858520"/>
                  <a:pt x="414609" y="2861215"/>
                  <a:pt x="411951" y="2863283"/>
                </a:cubicBezTo>
                <a:cubicBezTo>
                  <a:pt x="407433" y="2866797"/>
                  <a:pt x="397664" y="2872808"/>
                  <a:pt x="397664" y="2872808"/>
                </a:cubicBezTo>
                <a:cubicBezTo>
                  <a:pt x="395073" y="2880583"/>
                  <a:pt x="393067" y="2882663"/>
                  <a:pt x="397664" y="2891858"/>
                </a:cubicBezTo>
                <a:cubicBezTo>
                  <a:pt x="399170" y="2894870"/>
                  <a:pt x="383377" y="2897811"/>
                  <a:pt x="404808" y="2899002"/>
                </a:cubicBezTo>
                <a:lnTo>
                  <a:pt x="416713" y="2899375"/>
                </a:lnTo>
                <a:lnTo>
                  <a:pt x="416713" y="2916145"/>
                </a:lnTo>
                <a:lnTo>
                  <a:pt x="509493" y="2916145"/>
                </a:lnTo>
                <a:lnTo>
                  <a:pt x="509493" y="2916601"/>
                </a:lnTo>
                <a:lnTo>
                  <a:pt x="723895" y="2916601"/>
                </a:lnTo>
                <a:close/>
              </a:path>
            </a:pathLst>
          </a:custGeom>
          <a:effectLst/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C9568552-D904-45F8-B118-7FE4628D741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111425"/>
              </a:gs>
              <a:gs pos="47000">
                <a:schemeClr val="accent1">
                  <a:lumMod val="75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152AB42-389F-4C5C-9D73-9CEB63763AB6}"/>
              </a:ext>
            </a:extLst>
          </p:cNvPr>
          <p:cNvGrpSpPr/>
          <p:nvPr/>
        </p:nvGrpSpPr>
        <p:grpSpPr>
          <a:xfrm>
            <a:off x="0" y="-347696"/>
            <a:ext cx="12191999" cy="7553392"/>
            <a:chOff x="3543299" y="0"/>
            <a:chExt cx="12191999" cy="6858000"/>
          </a:xfrm>
        </p:grpSpPr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5EFA3091-6202-4C59-A190-974A6DF31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</a:blip>
            <a:stretch>
              <a:fillRect/>
            </a:stretch>
          </p:blipFill>
          <p:spPr>
            <a:xfrm>
              <a:off x="3543299" y="3429000"/>
              <a:ext cx="12191999" cy="3429000"/>
            </a:xfrm>
            <a:prstGeom prst="rect">
              <a:avLst/>
            </a:prstGeom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149E7ADD-F859-4106-90EE-5A62F4C4D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</a:blip>
            <a:stretch>
              <a:fillRect/>
            </a:stretch>
          </p:blipFill>
          <p:spPr>
            <a:xfrm>
              <a:off x="3543299" y="0"/>
              <a:ext cx="12191999" cy="3429000"/>
            </a:xfrm>
            <a:prstGeom prst="rect">
              <a:avLst/>
            </a:prstGeom>
          </p:spPr>
        </p:pic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5FC57D0-AE04-4417-96C8-0216A11C40C1}"/>
              </a:ext>
            </a:extLst>
          </p:cNvPr>
          <p:cNvGrpSpPr/>
          <p:nvPr/>
        </p:nvGrpSpPr>
        <p:grpSpPr>
          <a:xfrm>
            <a:off x="-4568" y="0"/>
            <a:ext cx="12201135" cy="6858001"/>
            <a:chOff x="-8788106" y="5722938"/>
            <a:chExt cx="12201135" cy="6858001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DFCF73FD-43CE-41FE-8CC2-B992A743951D}"/>
                </a:ext>
              </a:extLst>
            </p:cNvPr>
            <p:cNvSpPr/>
            <p:nvPr/>
          </p:nvSpPr>
          <p:spPr>
            <a:xfrm>
              <a:off x="-8783539" y="5723855"/>
              <a:ext cx="12192000" cy="6857084"/>
            </a:xfrm>
            <a:prstGeom prst="rect">
              <a:avLst/>
            </a:prstGeom>
            <a:solidFill>
              <a:srgbClr val="111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6" name="Picture 75" descr="Background pattern&#10;&#10;Description automatically generated">
              <a:extLst>
                <a:ext uri="{FF2B5EF4-FFF2-40B4-BE49-F238E27FC236}">
                  <a16:creationId xmlns:a16="http://schemas.microsoft.com/office/drawing/2014/main" id="{574D56A1-BE5E-4DC7-A574-591C4CD32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schemeClr val="accent3">
                  <a:shade val="45000"/>
                  <a:satMod val="135000"/>
                </a:schemeClr>
                <a:prstClr val="white"/>
              </a:duotone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788106" y="5722938"/>
              <a:ext cx="12201135" cy="6858001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AD19B63-2022-491F-BE7B-D11144303673}"/>
              </a:ext>
            </a:extLst>
          </p:cNvPr>
          <p:cNvGrpSpPr/>
          <p:nvPr/>
        </p:nvGrpSpPr>
        <p:grpSpPr>
          <a:xfrm>
            <a:off x="210503" y="192883"/>
            <a:ext cx="11768135" cy="6462712"/>
            <a:chOff x="210503" y="192883"/>
            <a:chExt cx="11768135" cy="6462712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8354D201-7F3B-4443-B677-4CD422A94911}"/>
                </a:ext>
              </a:extLst>
            </p:cNvPr>
            <p:cNvSpPr/>
            <p:nvPr/>
          </p:nvSpPr>
          <p:spPr>
            <a:xfrm>
              <a:off x="317500" y="317500"/>
              <a:ext cx="11557000" cy="62230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glow rad="88900">
                <a:srgbClr val="518EB7">
                  <a:alpha val="1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7C434DE5-8F68-4E3E-B70B-6576C9BE4459}"/>
                </a:ext>
              </a:extLst>
            </p:cNvPr>
            <p:cNvGrpSpPr/>
            <p:nvPr/>
          </p:nvGrpSpPr>
          <p:grpSpPr>
            <a:xfrm>
              <a:off x="210503" y="3429000"/>
              <a:ext cx="11768135" cy="2"/>
              <a:chOff x="210503" y="3429000"/>
              <a:chExt cx="11768135" cy="2"/>
            </a:xfrm>
          </p:grpSpPr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70393477-0138-467B-B67F-DBA96E2747F9}"/>
                  </a:ext>
                </a:extLst>
              </p:cNvPr>
              <p:cNvCxnSpPr/>
              <p:nvPr/>
            </p:nvCxnSpPr>
            <p:spPr>
              <a:xfrm>
                <a:off x="210503" y="3429002"/>
                <a:ext cx="232228" cy="0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88900">
                  <a:srgbClr val="518EB7">
                    <a:alpha val="1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C2CBFA52-4320-4668-B119-B4F40403614C}"/>
                  </a:ext>
                </a:extLst>
              </p:cNvPr>
              <p:cNvCxnSpPr/>
              <p:nvPr/>
            </p:nvCxnSpPr>
            <p:spPr>
              <a:xfrm>
                <a:off x="11746410" y="3429000"/>
                <a:ext cx="232228" cy="0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88900">
                  <a:srgbClr val="518EB7">
                    <a:alpha val="1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F29371F5-9804-4477-AE96-809F3B24964B}"/>
                </a:ext>
              </a:extLst>
            </p:cNvPr>
            <p:cNvGrpSpPr/>
            <p:nvPr/>
          </p:nvGrpSpPr>
          <p:grpSpPr>
            <a:xfrm>
              <a:off x="6096000" y="192883"/>
              <a:ext cx="1" cy="6462712"/>
              <a:chOff x="6096000" y="192883"/>
              <a:chExt cx="1" cy="6462712"/>
            </a:xfrm>
          </p:grpSpPr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2D7C08B5-4155-44FA-8C0E-34A9DBEC2380}"/>
                  </a:ext>
                </a:extLst>
              </p:cNvPr>
              <p:cNvCxnSpPr/>
              <p:nvPr/>
            </p:nvCxnSpPr>
            <p:spPr>
              <a:xfrm rot="16200000">
                <a:off x="5979887" y="6539481"/>
                <a:ext cx="232228" cy="0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88900">
                  <a:srgbClr val="518EB7">
                    <a:alpha val="1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A8DC4036-821B-4978-8622-AA51EDCF67ED}"/>
                  </a:ext>
                </a:extLst>
              </p:cNvPr>
              <p:cNvCxnSpPr/>
              <p:nvPr/>
            </p:nvCxnSpPr>
            <p:spPr>
              <a:xfrm rot="16200000">
                <a:off x="5979886" y="308997"/>
                <a:ext cx="232228" cy="0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88900">
                  <a:srgbClr val="518EB7">
                    <a:alpha val="1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8EF1EAEA-477E-4748-B361-D92E56B0708F}"/>
              </a:ext>
            </a:extLst>
          </p:cNvPr>
          <p:cNvSpPr txBox="1"/>
          <p:nvPr/>
        </p:nvSpPr>
        <p:spPr>
          <a:xfrm>
            <a:off x="406400" y="6047197"/>
            <a:ext cx="6096000" cy="4001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algn="ctr">
              <a:defRPr sz="9600">
                <a:solidFill>
                  <a:schemeClr val="bg1"/>
                </a:solidFill>
                <a:latin typeface="Univers LT Std 47 Cn Lt" panose="020B0706030502040204" pitchFamily="34" charset="0"/>
              </a:defRPr>
            </a:lvl1pPr>
          </a:lstStyle>
          <a:p>
            <a:pPr algn="l"/>
            <a:r>
              <a:rPr lang="en-GB" sz="2000" spc="300" dirty="0">
                <a:effectLst>
                  <a:glow rad="127000">
                    <a:srgbClr val="518EB7">
                      <a:alpha val="25000"/>
                    </a:srgbClr>
                  </a:glow>
                </a:effectLst>
                <a:latin typeface="Arial Narrow" panose="020B0606020202030204" pitchFamily="34" charset="0"/>
              </a:rPr>
              <a:t>CAMERA 07 – LIVING ROOM</a:t>
            </a:r>
          </a:p>
        </p:txBody>
      </p:sp>
      <p:pic>
        <p:nvPicPr>
          <p:cNvPr id="86" name="Static">
            <a:hlinkClick r:id="" action="ppaction://media"/>
            <a:extLst>
              <a:ext uri="{FF2B5EF4-FFF2-40B4-BE49-F238E27FC236}">
                <a16:creationId xmlns:a16="http://schemas.microsoft.com/office/drawing/2014/main" id="{D7DEE9CC-5D8B-4C97-B359-E833AC02C3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839584" y="12700"/>
            <a:ext cx="609600" cy="609600"/>
          </a:xfrm>
          <a:prstGeom prst="rect">
            <a:avLst/>
          </a:prstGeom>
        </p:spPr>
      </p:pic>
      <p:pic>
        <p:nvPicPr>
          <p:cNvPr id="88" name="Clatter">
            <a:hlinkClick r:id="" action="ppaction://media"/>
            <a:extLst>
              <a:ext uri="{FF2B5EF4-FFF2-40B4-BE49-F238E27FC236}">
                <a16:creationId xmlns:a16="http://schemas.microsoft.com/office/drawing/2014/main" id="{ED4D45E8-3166-4FF2-9EF1-56EB925438C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6046456" y="4410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014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00"/>
    </mc:Choice>
    <mc:Fallback>
      <p:transition spd="slow" advTm="6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022E-16 0 L -0.49714 0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57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49714 0 L 4.58333E-6 0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14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3" presetClass="path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49713 2.22222E-6 L -3.75E-6 2.22222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57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44" fill="hold"/>
                                        <p:tgtEl>
                                          <p:spTgt spid="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FC174E3D-B99A-490F-AD69-E38058DDDB69}"/>
              </a:ext>
            </a:extLst>
          </p:cNvPr>
          <p:cNvGrpSpPr/>
          <p:nvPr/>
        </p:nvGrpSpPr>
        <p:grpSpPr>
          <a:xfrm>
            <a:off x="-264495" y="0"/>
            <a:ext cx="12456496" cy="6858001"/>
            <a:chOff x="6904517" y="1854459"/>
            <a:chExt cx="5719820" cy="314908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96D78BD-33D5-47CD-96E3-C6951997A103}"/>
                </a:ext>
              </a:extLst>
            </p:cNvPr>
            <p:cNvSpPr/>
            <p:nvPr/>
          </p:nvSpPr>
          <p:spPr>
            <a:xfrm>
              <a:off x="7025969" y="1854459"/>
              <a:ext cx="5598368" cy="3149082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2B92BCC-260A-4609-B4A6-C9445B78EC9B}"/>
                </a:ext>
              </a:extLst>
            </p:cNvPr>
            <p:cNvSpPr/>
            <p:nvPr/>
          </p:nvSpPr>
          <p:spPr>
            <a:xfrm>
              <a:off x="6904517" y="1854459"/>
              <a:ext cx="5719820" cy="3149082"/>
            </a:xfrm>
            <a:prstGeom prst="rect">
              <a:avLst/>
            </a:prstGeom>
            <a:blipFill dpi="0" rotWithShape="1">
              <a:blip r:embed="rId6">
                <a:alphaModFix amt="35000"/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B6AEC29-8434-4AEE-873E-5DD1B4612101}"/>
              </a:ext>
            </a:extLst>
          </p:cNvPr>
          <p:cNvGrpSpPr/>
          <p:nvPr/>
        </p:nvGrpSpPr>
        <p:grpSpPr>
          <a:xfrm>
            <a:off x="2642753" y="324463"/>
            <a:ext cx="6906494" cy="6533537"/>
            <a:chOff x="2642753" y="324463"/>
            <a:chExt cx="6906494" cy="6533537"/>
          </a:xfrm>
          <a:effectLst>
            <a:outerShdw blurRad="152400" dist="76200" algn="l" rotWithShape="0">
              <a:prstClr val="black">
                <a:alpha val="18000"/>
              </a:prstClr>
            </a:outerShdw>
          </a:effectLst>
        </p:grpSpPr>
        <p:pic>
          <p:nvPicPr>
            <p:cNvPr id="22" name="Picture 21" descr="A picture containing wall, building, door, white&#10;&#10;Description automatically generated">
              <a:extLst>
                <a:ext uri="{FF2B5EF4-FFF2-40B4-BE49-F238E27FC236}">
                  <a16:creationId xmlns:a16="http://schemas.microsoft.com/office/drawing/2014/main" id="{B15F0050-5700-4F95-943A-C5D8B3910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2753" y="324463"/>
              <a:ext cx="6906494" cy="4714566"/>
            </a:xfrm>
            <a:prstGeom prst="rect">
              <a:avLst/>
            </a:prstGeom>
          </p:spPr>
        </p:pic>
        <p:pic>
          <p:nvPicPr>
            <p:cNvPr id="23" name="Picture 22" descr="A picture containing wall, building, door, white&#10;&#10;Description automatically generated">
              <a:extLst>
                <a:ext uri="{FF2B5EF4-FFF2-40B4-BE49-F238E27FC236}">
                  <a16:creationId xmlns:a16="http://schemas.microsoft.com/office/drawing/2014/main" id="{ED3CA251-2582-47B6-887F-939254F454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6340"/>
            <a:stretch/>
          </p:blipFill>
          <p:spPr>
            <a:xfrm>
              <a:off x="2642753" y="5039029"/>
              <a:ext cx="6906494" cy="644013"/>
            </a:xfrm>
            <a:prstGeom prst="rect">
              <a:avLst/>
            </a:prstGeom>
          </p:spPr>
        </p:pic>
        <p:pic>
          <p:nvPicPr>
            <p:cNvPr id="24" name="Picture 23" descr="A picture containing wall, building, door, white&#10;&#10;Description automatically generated">
              <a:extLst>
                <a:ext uri="{FF2B5EF4-FFF2-40B4-BE49-F238E27FC236}">
                  <a16:creationId xmlns:a16="http://schemas.microsoft.com/office/drawing/2014/main" id="{EF58266D-EBFC-4882-AA0F-935E46D881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6340"/>
            <a:stretch/>
          </p:blipFill>
          <p:spPr>
            <a:xfrm>
              <a:off x="2642753" y="5624354"/>
              <a:ext cx="6906494" cy="644013"/>
            </a:xfrm>
            <a:prstGeom prst="rect">
              <a:avLst/>
            </a:prstGeom>
          </p:spPr>
        </p:pic>
        <p:pic>
          <p:nvPicPr>
            <p:cNvPr id="25" name="Picture 24" descr="A picture containing wall, building, door, white&#10;&#10;Description automatically generated">
              <a:extLst>
                <a:ext uri="{FF2B5EF4-FFF2-40B4-BE49-F238E27FC236}">
                  <a16:creationId xmlns:a16="http://schemas.microsoft.com/office/drawing/2014/main" id="{B3F8847A-EDB4-4480-BC72-E3747C27FA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6340"/>
            <a:stretch/>
          </p:blipFill>
          <p:spPr>
            <a:xfrm>
              <a:off x="2642753" y="6213987"/>
              <a:ext cx="6906494" cy="644013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90B1F61-E399-4852-B78F-2AB55D560E98}"/>
              </a:ext>
            </a:extLst>
          </p:cNvPr>
          <p:cNvGrpSpPr/>
          <p:nvPr/>
        </p:nvGrpSpPr>
        <p:grpSpPr>
          <a:xfrm>
            <a:off x="4338038" y="-257193"/>
            <a:ext cx="3515924" cy="5886468"/>
            <a:chOff x="4440238" y="-573101"/>
            <a:chExt cx="3515924" cy="5886468"/>
          </a:xfrm>
        </p:grpSpPr>
        <p:pic>
          <p:nvPicPr>
            <p:cNvPr id="5" name="Picture 4" descr="A picture containing decorative, arranged, stack&#10;&#10;Description automatically generated">
              <a:extLst>
                <a:ext uri="{FF2B5EF4-FFF2-40B4-BE49-F238E27FC236}">
                  <a16:creationId xmlns:a16="http://schemas.microsoft.com/office/drawing/2014/main" id="{334F8144-A573-46FE-A159-F1732716C65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1038" y="1544633"/>
              <a:ext cx="3465124" cy="3768734"/>
            </a:xfrm>
            <a:prstGeom prst="rect">
              <a:avLst/>
            </a:prstGeom>
          </p:spPr>
        </p:pic>
        <p:pic>
          <p:nvPicPr>
            <p:cNvPr id="8" name="Picture 7" descr="A picture containing decorative, arranged, stack&#10;&#10;Description automatically generated">
              <a:extLst>
                <a:ext uri="{FF2B5EF4-FFF2-40B4-BE49-F238E27FC236}">
                  <a16:creationId xmlns:a16="http://schemas.microsoft.com/office/drawing/2014/main" id="{8ADEBD3C-390B-4CD6-B956-260FF7353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440238" y="-573101"/>
              <a:ext cx="3465124" cy="3768734"/>
            </a:xfrm>
            <a:prstGeom prst="rect">
              <a:avLst/>
            </a:prstGeom>
          </p:spPr>
        </p:pic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49380C0F-CB74-48C5-A905-62BA05F9116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5752647" y="-210952"/>
            <a:ext cx="13502904" cy="13502904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F7BC7BA7-0F43-45BD-959D-76C28F3C2A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111425"/>
              </a:gs>
              <a:gs pos="47000">
                <a:schemeClr val="accent1">
                  <a:lumMod val="75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2E3810D-2475-433E-A5AD-796602F0F25F}"/>
              </a:ext>
            </a:extLst>
          </p:cNvPr>
          <p:cNvGrpSpPr/>
          <p:nvPr/>
        </p:nvGrpSpPr>
        <p:grpSpPr>
          <a:xfrm>
            <a:off x="0" y="-689817"/>
            <a:ext cx="12191999" cy="7547817"/>
            <a:chOff x="3543299" y="0"/>
            <a:chExt cx="12191999" cy="6852938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D5B16DD3-70F5-4DE1-A819-866E3FD18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</a:blip>
            <a:stretch>
              <a:fillRect/>
            </a:stretch>
          </p:blipFill>
          <p:spPr>
            <a:xfrm>
              <a:off x="3543299" y="3423938"/>
              <a:ext cx="12191999" cy="3429000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6870211E-43E4-4354-8B64-B74B2ACA83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</a:blip>
            <a:stretch>
              <a:fillRect/>
            </a:stretch>
          </p:blipFill>
          <p:spPr>
            <a:xfrm>
              <a:off x="3543299" y="0"/>
              <a:ext cx="12191999" cy="3429000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553B50A-966A-49E9-9505-866A4AA75D96}"/>
              </a:ext>
            </a:extLst>
          </p:cNvPr>
          <p:cNvGrpSpPr/>
          <p:nvPr/>
        </p:nvGrpSpPr>
        <p:grpSpPr>
          <a:xfrm>
            <a:off x="-4568" y="0"/>
            <a:ext cx="12201135" cy="6858001"/>
            <a:chOff x="-8788106" y="5722938"/>
            <a:chExt cx="12201135" cy="6858001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C41750B-BC98-4FD8-A331-0E03AC572EEB}"/>
                </a:ext>
              </a:extLst>
            </p:cNvPr>
            <p:cNvSpPr/>
            <p:nvPr/>
          </p:nvSpPr>
          <p:spPr>
            <a:xfrm>
              <a:off x="-8783539" y="5723855"/>
              <a:ext cx="12192000" cy="6857084"/>
            </a:xfrm>
            <a:prstGeom prst="rect">
              <a:avLst/>
            </a:prstGeom>
            <a:solidFill>
              <a:srgbClr val="111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4" name="Picture 33" descr="Background pattern&#10;&#10;Description automatically generated">
              <a:extLst>
                <a:ext uri="{FF2B5EF4-FFF2-40B4-BE49-F238E27FC236}">
                  <a16:creationId xmlns:a16="http://schemas.microsoft.com/office/drawing/2014/main" id="{1B9AE455-F80F-4F3F-9CFF-E53A75256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duotone>
                <a:schemeClr val="accent3">
                  <a:shade val="45000"/>
                  <a:satMod val="135000"/>
                </a:schemeClr>
                <a:prstClr val="white"/>
              </a:duotone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788106" y="5722938"/>
              <a:ext cx="12201135" cy="6858001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5F454AF-5B87-4E79-8D07-87B870413DAD}"/>
              </a:ext>
            </a:extLst>
          </p:cNvPr>
          <p:cNvGrpSpPr/>
          <p:nvPr/>
        </p:nvGrpSpPr>
        <p:grpSpPr>
          <a:xfrm>
            <a:off x="210503" y="192883"/>
            <a:ext cx="11768135" cy="6462712"/>
            <a:chOff x="210503" y="192883"/>
            <a:chExt cx="11768135" cy="6462712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1257BA6-6C5E-42C4-A18D-B61BBC21315F}"/>
                </a:ext>
              </a:extLst>
            </p:cNvPr>
            <p:cNvSpPr/>
            <p:nvPr/>
          </p:nvSpPr>
          <p:spPr>
            <a:xfrm>
              <a:off x="317500" y="317500"/>
              <a:ext cx="11557000" cy="62230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glow rad="88900">
                <a:srgbClr val="518EB7">
                  <a:alpha val="1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CCCE8D43-55EB-4B68-AA14-57221BC50C2F}"/>
                </a:ext>
              </a:extLst>
            </p:cNvPr>
            <p:cNvGrpSpPr/>
            <p:nvPr/>
          </p:nvGrpSpPr>
          <p:grpSpPr>
            <a:xfrm>
              <a:off x="210503" y="3429000"/>
              <a:ext cx="11768135" cy="2"/>
              <a:chOff x="210503" y="3429000"/>
              <a:chExt cx="11768135" cy="2"/>
            </a:xfrm>
          </p:grpSpPr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2921069-AB80-473D-AE0C-FBBC978E2214}"/>
                  </a:ext>
                </a:extLst>
              </p:cNvPr>
              <p:cNvCxnSpPr/>
              <p:nvPr/>
            </p:nvCxnSpPr>
            <p:spPr>
              <a:xfrm>
                <a:off x="210503" y="3429002"/>
                <a:ext cx="232228" cy="0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88900">
                  <a:srgbClr val="518EB7">
                    <a:alpha val="1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58E6559D-4BE1-4396-B5DA-0FC6F0D1F590}"/>
                  </a:ext>
                </a:extLst>
              </p:cNvPr>
              <p:cNvCxnSpPr/>
              <p:nvPr/>
            </p:nvCxnSpPr>
            <p:spPr>
              <a:xfrm>
                <a:off x="11746410" y="3429000"/>
                <a:ext cx="232228" cy="0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88900">
                  <a:srgbClr val="518EB7">
                    <a:alpha val="1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9F8058A-D122-4D29-9B23-789A89D0AD11}"/>
                </a:ext>
              </a:extLst>
            </p:cNvPr>
            <p:cNvGrpSpPr/>
            <p:nvPr/>
          </p:nvGrpSpPr>
          <p:grpSpPr>
            <a:xfrm>
              <a:off x="6096000" y="192883"/>
              <a:ext cx="1" cy="6462712"/>
              <a:chOff x="6096000" y="192883"/>
              <a:chExt cx="1" cy="6462712"/>
            </a:xfrm>
          </p:grpSpPr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6D5A9228-8048-4EAA-8ACC-40C707305D60}"/>
                  </a:ext>
                </a:extLst>
              </p:cNvPr>
              <p:cNvCxnSpPr/>
              <p:nvPr/>
            </p:nvCxnSpPr>
            <p:spPr>
              <a:xfrm rot="16200000">
                <a:off x="5979887" y="6539481"/>
                <a:ext cx="232228" cy="0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88900">
                  <a:srgbClr val="518EB7">
                    <a:alpha val="1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853F16A7-4411-4583-9D1F-74BAD8AD0691}"/>
                  </a:ext>
                </a:extLst>
              </p:cNvPr>
              <p:cNvCxnSpPr/>
              <p:nvPr/>
            </p:nvCxnSpPr>
            <p:spPr>
              <a:xfrm rot="16200000">
                <a:off x="5979886" y="308997"/>
                <a:ext cx="232228" cy="0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88900">
                  <a:srgbClr val="518EB7">
                    <a:alpha val="1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C62E6A9C-03BF-479B-BCDB-1F2116B8CF74}"/>
              </a:ext>
            </a:extLst>
          </p:cNvPr>
          <p:cNvSpPr txBox="1"/>
          <p:nvPr/>
        </p:nvSpPr>
        <p:spPr>
          <a:xfrm>
            <a:off x="406400" y="6047197"/>
            <a:ext cx="6096000" cy="4001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algn="ctr">
              <a:defRPr sz="9600">
                <a:solidFill>
                  <a:schemeClr val="bg1"/>
                </a:solidFill>
                <a:latin typeface="Univers LT Std 47 Cn Lt" panose="020B0706030502040204" pitchFamily="34" charset="0"/>
              </a:defRPr>
            </a:lvl1pPr>
          </a:lstStyle>
          <a:p>
            <a:pPr algn="l"/>
            <a:r>
              <a:rPr lang="en-GB" sz="2000" spc="300" dirty="0">
                <a:effectLst>
                  <a:glow rad="127000">
                    <a:srgbClr val="518EB7">
                      <a:alpha val="25000"/>
                    </a:srgbClr>
                  </a:glow>
                </a:effectLst>
                <a:latin typeface="Arial Narrow" panose="020B0606020202030204" pitchFamily="34" charset="0"/>
              </a:rPr>
              <a:t>CAMERA 08 – BATHROOM DOOR</a:t>
            </a:r>
          </a:p>
        </p:txBody>
      </p:sp>
      <p:pic>
        <p:nvPicPr>
          <p:cNvPr id="46" name="Static">
            <a:hlinkClick r:id="" action="ppaction://media"/>
            <a:extLst>
              <a:ext uri="{FF2B5EF4-FFF2-40B4-BE49-F238E27FC236}">
                <a16:creationId xmlns:a16="http://schemas.microsoft.com/office/drawing/2014/main" id="{2462E7A2-5A7E-45F5-99EA-E7F1BE8039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839584" y="12700"/>
            <a:ext cx="609600" cy="609600"/>
          </a:xfrm>
          <a:prstGeom prst="rect">
            <a:avLst/>
          </a:prstGeom>
        </p:spPr>
      </p:pic>
      <p:pic>
        <p:nvPicPr>
          <p:cNvPr id="47" name="Cartwheel">
            <a:hlinkClick r:id="" action="ppaction://media"/>
            <a:extLst>
              <a:ext uri="{FF2B5EF4-FFF2-40B4-BE49-F238E27FC236}">
                <a16:creationId xmlns:a16="http://schemas.microsoft.com/office/drawing/2014/main" id="{40195636-0970-46E5-BE08-DEBD3E6ADA9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553834" y="72009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582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00"/>
    </mc:Choice>
    <mc:Fallback>
      <p:transition spd="slow" advTm="3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8" presetClass="emph" presetSubtype="0" decel="10000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600000">
                                      <p:cBhvr>
                                        <p:cTn id="12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decel="100000" autoRev="1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-600000">
                                      <p:cBhvr>
                                        <p:cTn id="14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decel="100000" autoRev="1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300000">
                                      <p:cBhvr>
                                        <p:cTn id="16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decel="100000" autoRev="1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Rot by="-300000">
                                      <p:cBhvr>
                                        <p:cTn id="18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Rot by="120000">
                                      <p:cBhvr>
                                        <p:cTn id="2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2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xit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368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7258C59-EDBA-4291-ABDB-5B0514810CDC}"/>
              </a:ext>
            </a:extLst>
          </p:cNvPr>
          <p:cNvCxnSpPr>
            <a:cxnSpLocks/>
          </p:cNvCxnSpPr>
          <p:nvPr/>
        </p:nvCxnSpPr>
        <p:spPr>
          <a:xfrm>
            <a:off x="12192000" y="-190500"/>
            <a:ext cx="0" cy="7239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847E94E-2C7D-4CAB-AB47-302C5CFC9BF6}"/>
              </a:ext>
            </a:extLst>
          </p:cNvPr>
          <p:cNvGrpSpPr/>
          <p:nvPr/>
        </p:nvGrpSpPr>
        <p:grpSpPr>
          <a:xfrm>
            <a:off x="-11" y="0"/>
            <a:ext cx="18288011" cy="6858000"/>
            <a:chOff x="-11" y="0"/>
            <a:chExt cx="18288011" cy="68580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2D2B4C2-8FC7-496A-B1AF-95F8E1377638}"/>
                </a:ext>
              </a:extLst>
            </p:cNvPr>
            <p:cNvGrpSpPr/>
            <p:nvPr/>
          </p:nvGrpSpPr>
          <p:grpSpPr>
            <a:xfrm>
              <a:off x="-11" y="0"/>
              <a:ext cx="18288011" cy="6858000"/>
              <a:chOff x="-11" y="0"/>
              <a:chExt cx="18288011" cy="6858000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374C0E3-F065-415E-9DA8-199CB13AA2AD}"/>
                  </a:ext>
                </a:extLst>
              </p:cNvPr>
              <p:cNvGrpSpPr/>
              <p:nvPr/>
            </p:nvGrpSpPr>
            <p:grpSpPr>
              <a:xfrm>
                <a:off x="-11" y="0"/>
                <a:ext cx="18288011" cy="6858000"/>
                <a:chOff x="-11" y="0"/>
                <a:chExt cx="18288011" cy="68580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9611140E-FCD9-4EA3-A37F-A35EC5E69FDF}"/>
                    </a:ext>
                  </a:extLst>
                </p:cNvPr>
                <p:cNvGrpSpPr/>
                <p:nvPr/>
              </p:nvGrpSpPr>
              <p:grpSpPr>
                <a:xfrm>
                  <a:off x="-1" y="0"/>
                  <a:ext cx="18288001" cy="6858000"/>
                  <a:chOff x="-1" y="0"/>
                  <a:chExt cx="18288001" cy="6858000"/>
                </a:xfrm>
              </p:grpSpPr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97203F84-78DA-4761-96D4-70DB349E17E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8287987" cy="6858000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CFC29B"/>
                      </a:gs>
                      <a:gs pos="100000">
                        <a:schemeClr val="accent4">
                          <a:lumMod val="21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" name="Rectangle 1">
                    <a:extLst>
                      <a:ext uri="{FF2B5EF4-FFF2-40B4-BE49-F238E27FC236}">
                        <a16:creationId xmlns:a16="http://schemas.microsoft.com/office/drawing/2014/main" id="{3E5B7036-A8F2-4D3E-9D19-1B261A11C105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18288000" cy="6858000"/>
                  </a:xfrm>
                  <a:prstGeom prst="rect">
                    <a:avLst/>
                  </a:prstGeom>
                  <a:blipFill dpi="0" rotWithShape="1">
                    <a:blip r:embed="rId10">
                      <a:alphaModFix amt="35000"/>
                    </a:blip>
                    <a:srcRect/>
                    <a:tile tx="0" ty="0" sx="70000" sy="70000" flip="none" algn="tl"/>
                  </a:blip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B38B1A5E-082E-4135-9D58-955A11896196}"/>
                    </a:ext>
                  </a:extLst>
                </p:cNvPr>
                <p:cNvSpPr/>
                <p:nvPr/>
              </p:nvSpPr>
              <p:spPr>
                <a:xfrm>
                  <a:off x="-11" y="5994400"/>
                  <a:ext cx="18287987" cy="349250"/>
                </a:xfrm>
                <a:prstGeom prst="rect">
                  <a:avLst/>
                </a:prstGeom>
                <a:gradFill>
                  <a:gsLst>
                    <a:gs pos="2655">
                      <a:srgbClr val="273532">
                        <a:alpha val="50000"/>
                      </a:srgbClr>
                    </a:gs>
                    <a:gs pos="100000">
                      <a:srgbClr val="273532">
                        <a:alpha val="0"/>
                      </a:srgbClr>
                    </a:gs>
                  </a:gsLst>
                  <a:lin ang="162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756494AF-3315-41BC-91B5-240F281D4B69}"/>
                  </a:ext>
                </a:extLst>
              </p:cNvPr>
              <p:cNvGrpSpPr/>
              <p:nvPr/>
            </p:nvGrpSpPr>
            <p:grpSpPr>
              <a:xfrm>
                <a:off x="0" y="0"/>
                <a:ext cx="18287976" cy="6858000"/>
                <a:chOff x="0" y="0"/>
                <a:chExt cx="18287976" cy="6858000"/>
              </a:xfrm>
            </p:grpSpPr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9D114AAE-8020-4990-9D9F-DE94D486F213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330189" cy="6858000"/>
                </a:xfrm>
                <a:prstGeom prst="rect">
                  <a:avLst/>
                </a:prstGeom>
                <a:gradFill flip="none" rotWithShape="1">
                  <a:gsLst>
                    <a:gs pos="16000">
                      <a:srgbClr val="111425">
                        <a:lumMod val="95000"/>
                        <a:lumOff val="5000"/>
                        <a:alpha val="0"/>
                      </a:srgbClr>
                    </a:gs>
                    <a:gs pos="0">
                      <a:srgbClr val="111425">
                        <a:lumMod val="95000"/>
                        <a:lumOff val="5000"/>
                        <a:alpha val="8000"/>
                      </a:srgb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A9C968B9-5F77-44F4-925C-E5A9FAC490CC}"/>
                    </a:ext>
                  </a:extLst>
                </p:cNvPr>
                <p:cNvSpPr/>
                <p:nvPr/>
              </p:nvSpPr>
              <p:spPr>
                <a:xfrm>
                  <a:off x="4489447" y="0"/>
                  <a:ext cx="330189" cy="6858000"/>
                </a:xfrm>
                <a:prstGeom prst="rect">
                  <a:avLst/>
                </a:prstGeom>
                <a:gradFill flip="none" rotWithShape="1">
                  <a:gsLst>
                    <a:gs pos="16000">
                      <a:srgbClr val="111425">
                        <a:lumMod val="95000"/>
                        <a:lumOff val="5000"/>
                        <a:alpha val="0"/>
                      </a:srgbClr>
                    </a:gs>
                    <a:gs pos="0">
                      <a:srgbClr val="111425">
                        <a:lumMod val="95000"/>
                        <a:lumOff val="5000"/>
                        <a:alpha val="8000"/>
                      </a:srgb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3D212010-F50B-402F-8F38-CDD9ED3B11E6}"/>
                    </a:ext>
                  </a:extLst>
                </p:cNvPr>
                <p:cNvSpPr/>
                <p:nvPr/>
              </p:nvSpPr>
              <p:spPr>
                <a:xfrm>
                  <a:off x="8978894" y="0"/>
                  <a:ext cx="330189" cy="6858000"/>
                </a:xfrm>
                <a:prstGeom prst="rect">
                  <a:avLst/>
                </a:prstGeom>
                <a:gradFill flip="none" rotWithShape="1">
                  <a:gsLst>
                    <a:gs pos="16000">
                      <a:srgbClr val="111425">
                        <a:lumMod val="95000"/>
                        <a:lumOff val="5000"/>
                        <a:alpha val="0"/>
                      </a:srgbClr>
                    </a:gs>
                    <a:gs pos="0">
                      <a:srgbClr val="111425">
                        <a:lumMod val="95000"/>
                        <a:lumOff val="5000"/>
                        <a:alpha val="8000"/>
                      </a:srgb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D90DE2A5-8956-479B-A302-292FFBE8F5C3}"/>
                    </a:ext>
                  </a:extLst>
                </p:cNvPr>
                <p:cNvSpPr/>
                <p:nvPr/>
              </p:nvSpPr>
              <p:spPr>
                <a:xfrm>
                  <a:off x="13468341" y="0"/>
                  <a:ext cx="330189" cy="6858000"/>
                </a:xfrm>
                <a:prstGeom prst="rect">
                  <a:avLst/>
                </a:prstGeom>
                <a:gradFill flip="none" rotWithShape="1">
                  <a:gsLst>
                    <a:gs pos="16000">
                      <a:srgbClr val="111425">
                        <a:lumMod val="95000"/>
                        <a:lumOff val="5000"/>
                        <a:alpha val="0"/>
                      </a:srgbClr>
                    </a:gs>
                    <a:gs pos="0">
                      <a:srgbClr val="111425">
                        <a:lumMod val="95000"/>
                        <a:lumOff val="5000"/>
                        <a:alpha val="8000"/>
                      </a:srgb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77F15B76-E3A1-4957-B680-BB6FD8D1598D}"/>
                    </a:ext>
                  </a:extLst>
                </p:cNvPr>
                <p:cNvSpPr/>
                <p:nvPr/>
              </p:nvSpPr>
              <p:spPr>
                <a:xfrm>
                  <a:off x="17957787" y="0"/>
                  <a:ext cx="330189" cy="6858000"/>
                </a:xfrm>
                <a:prstGeom prst="rect">
                  <a:avLst/>
                </a:prstGeom>
                <a:gradFill flip="none" rotWithShape="1">
                  <a:gsLst>
                    <a:gs pos="16000">
                      <a:srgbClr val="111425">
                        <a:lumMod val="95000"/>
                        <a:lumOff val="5000"/>
                        <a:alpha val="0"/>
                      </a:srgbClr>
                    </a:gs>
                    <a:gs pos="0">
                      <a:srgbClr val="111425">
                        <a:lumMod val="95000"/>
                        <a:lumOff val="5000"/>
                        <a:alpha val="8000"/>
                      </a:srgb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BB214DA-A88E-40C0-B9BC-8C090A2B9B9D}"/>
                </a:ext>
              </a:extLst>
            </p:cNvPr>
            <p:cNvSpPr/>
            <p:nvPr/>
          </p:nvSpPr>
          <p:spPr>
            <a:xfrm>
              <a:off x="-1" y="6343650"/>
              <a:ext cx="18287991" cy="514350"/>
            </a:xfrm>
            <a:prstGeom prst="rect">
              <a:avLst/>
            </a:prstGeom>
            <a:gradFill>
              <a:gsLst>
                <a:gs pos="0">
                  <a:srgbClr val="273532"/>
                </a:gs>
                <a:gs pos="100000">
                  <a:srgbClr val="38665D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6244437A-8C0F-46CF-8CFB-BB1DA702790C}"/>
                </a:ext>
              </a:extLst>
            </p:cNvPr>
            <p:cNvGrpSpPr/>
            <p:nvPr/>
          </p:nvGrpSpPr>
          <p:grpSpPr>
            <a:xfrm>
              <a:off x="835816" y="0"/>
              <a:ext cx="4017263" cy="6774487"/>
              <a:chOff x="835816" y="0"/>
              <a:chExt cx="4017263" cy="6774487"/>
            </a:xfrm>
          </p:grpSpPr>
          <p:pic>
            <p:nvPicPr>
              <p:cNvPr id="42" name="Picture 41" descr="A fire place sitting in a living room with a brick wall&#10;&#10;Description automatically generated">
                <a:extLst>
                  <a:ext uri="{FF2B5EF4-FFF2-40B4-BE49-F238E27FC236}">
                    <a16:creationId xmlns:a16="http://schemas.microsoft.com/office/drawing/2014/main" id="{546F7D33-EE1A-42C7-B333-8AEAA33F6D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35818" y="0"/>
                <a:ext cx="4017261" cy="6630875"/>
              </a:xfrm>
              <a:custGeom>
                <a:avLst/>
                <a:gdLst>
                  <a:gd name="connsiteX0" fmla="*/ 735807 w 4017261"/>
                  <a:gd name="connsiteY0" fmla="*/ 0 h 6630875"/>
                  <a:gd name="connsiteX1" fmla="*/ 3345815 w 4017261"/>
                  <a:gd name="connsiteY1" fmla="*/ 0 h 6630875"/>
                  <a:gd name="connsiteX2" fmla="*/ 3345815 w 4017261"/>
                  <a:gd name="connsiteY2" fmla="*/ 3003550 h 6630875"/>
                  <a:gd name="connsiteX3" fmla="*/ 3776740 w 4017261"/>
                  <a:gd name="connsiteY3" fmla="*/ 3003550 h 6630875"/>
                  <a:gd name="connsiteX4" fmla="*/ 3776740 w 4017261"/>
                  <a:gd name="connsiteY4" fmla="*/ 3002756 h 6630875"/>
                  <a:gd name="connsiteX5" fmla="*/ 3807703 w 4017261"/>
                  <a:gd name="connsiteY5" fmla="*/ 3002756 h 6630875"/>
                  <a:gd name="connsiteX6" fmla="*/ 3836195 w 4017261"/>
                  <a:gd name="connsiteY6" fmla="*/ 3031248 h 6630875"/>
                  <a:gd name="connsiteX7" fmla="*/ 3836195 w 4017261"/>
                  <a:gd name="connsiteY7" fmla="*/ 3571959 h 6630875"/>
                  <a:gd name="connsiteX8" fmla="*/ 3807703 w 4017261"/>
                  <a:gd name="connsiteY8" fmla="*/ 3600451 h 6630875"/>
                  <a:gd name="connsiteX9" fmla="*/ 3755232 w 4017261"/>
                  <a:gd name="connsiteY9" fmla="*/ 3600451 h 6630875"/>
                  <a:gd name="connsiteX10" fmla="*/ 3755232 w 4017261"/>
                  <a:gd name="connsiteY10" fmla="*/ 6157436 h 6630875"/>
                  <a:gd name="connsiteX11" fmla="*/ 3988769 w 4017261"/>
                  <a:gd name="connsiteY11" fmla="*/ 6157436 h 6630875"/>
                  <a:gd name="connsiteX12" fmla="*/ 4017261 w 4017261"/>
                  <a:gd name="connsiteY12" fmla="*/ 6185928 h 6630875"/>
                  <a:gd name="connsiteX13" fmla="*/ 4017261 w 4017261"/>
                  <a:gd name="connsiteY13" fmla="*/ 6630875 h 6630875"/>
                  <a:gd name="connsiteX14" fmla="*/ 0 w 4017261"/>
                  <a:gd name="connsiteY14" fmla="*/ 6630875 h 6630875"/>
                  <a:gd name="connsiteX15" fmla="*/ 0 w 4017261"/>
                  <a:gd name="connsiteY15" fmla="*/ 6185928 h 6630875"/>
                  <a:gd name="connsiteX16" fmla="*/ 28492 w 4017261"/>
                  <a:gd name="connsiteY16" fmla="*/ 6157436 h 6630875"/>
                  <a:gd name="connsiteX17" fmla="*/ 288132 w 4017261"/>
                  <a:gd name="connsiteY17" fmla="*/ 6157436 h 6630875"/>
                  <a:gd name="connsiteX18" fmla="*/ 288132 w 4017261"/>
                  <a:gd name="connsiteY18" fmla="*/ 3600451 h 6630875"/>
                  <a:gd name="connsiteX19" fmla="*/ 257092 w 4017261"/>
                  <a:gd name="connsiteY19" fmla="*/ 3600451 h 6630875"/>
                  <a:gd name="connsiteX20" fmla="*/ 228600 w 4017261"/>
                  <a:gd name="connsiteY20" fmla="*/ 3571959 h 6630875"/>
                  <a:gd name="connsiteX21" fmla="*/ 228600 w 4017261"/>
                  <a:gd name="connsiteY21" fmla="*/ 3031248 h 6630875"/>
                  <a:gd name="connsiteX22" fmla="*/ 257092 w 4017261"/>
                  <a:gd name="connsiteY22" fmla="*/ 3002756 h 6630875"/>
                  <a:gd name="connsiteX23" fmla="*/ 735807 w 4017261"/>
                  <a:gd name="connsiteY23" fmla="*/ 3002756 h 663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017261" h="6630875">
                    <a:moveTo>
                      <a:pt x="735807" y="0"/>
                    </a:moveTo>
                    <a:lnTo>
                      <a:pt x="3345815" y="0"/>
                    </a:lnTo>
                    <a:lnTo>
                      <a:pt x="3345815" y="3003550"/>
                    </a:lnTo>
                    <a:lnTo>
                      <a:pt x="3776740" y="3003550"/>
                    </a:lnTo>
                    <a:lnTo>
                      <a:pt x="3776740" y="3002756"/>
                    </a:lnTo>
                    <a:lnTo>
                      <a:pt x="3807703" y="3002756"/>
                    </a:lnTo>
                    <a:cubicBezTo>
                      <a:pt x="3823439" y="3002756"/>
                      <a:pt x="3836195" y="3015512"/>
                      <a:pt x="3836195" y="3031248"/>
                    </a:cubicBezTo>
                    <a:lnTo>
                      <a:pt x="3836195" y="3571959"/>
                    </a:lnTo>
                    <a:cubicBezTo>
                      <a:pt x="3836195" y="3587695"/>
                      <a:pt x="3823439" y="3600451"/>
                      <a:pt x="3807703" y="3600451"/>
                    </a:cubicBezTo>
                    <a:lnTo>
                      <a:pt x="3755232" y="3600451"/>
                    </a:lnTo>
                    <a:lnTo>
                      <a:pt x="3755232" y="6157436"/>
                    </a:lnTo>
                    <a:lnTo>
                      <a:pt x="3988769" y="6157436"/>
                    </a:lnTo>
                    <a:cubicBezTo>
                      <a:pt x="4004505" y="6157436"/>
                      <a:pt x="4017261" y="6170192"/>
                      <a:pt x="4017261" y="6185928"/>
                    </a:cubicBezTo>
                    <a:lnTo>
                      <a:pt x="4017261" y="6630875"/>
                    </a:lnTo>
                    <a:lnTo>
                      <a:pt x="0" y="6630875"/>
                    </a:lnTo>
                    <a:lnTo>
                      <a:pt x="0" y="6185928"/>
                    </a:lnTo>
                    <a:cubicBezTo>
                      <a:pt x="0" y="6170192"/>
                      <a:pt x="12756" y="6157436"/>
                      <a:pt x="28492" y="6157436"/>
                    </a:cubicBezTo>
                    <a:lnTo>
                      <a:pt x="288132" y="6157436"/>
                    </a:lnTo>
                    <a:lnTo>
                      <a:pt x="288132" y="3600451"/>
                    </a:lnTo>
                    <a:lnTo>
                      <a:pt x="257092" y="3600451"/>
                    </a:lnTo>
                    <a:cubicBezTo>
                      <a:pt x="241356" y="3600451"/>
                      <a:pt x="228600" y="3587695"/>
                      <a:pt x="228600" y="3571959"/>
                    </a:cubicBezTo>
                    <a:lnTo>
                      <a:pt x="228600" y="3031248"/>
                    </a:lnTo>
                    <a:cubicBezTo>
                      <a:pt x="228600" y="3015512"/>
                      <a:pt x="241356" y="3002756"/>
                      <a:pt x="257092" y="3002756"/>
                    </a:cubicBezTo>
                    <a:lnTo>
                      <a:pt x="735807" y="3002756"/>
                    </a:lnTo>
                    <a:close/>
                  </a:path>
                </a:pathLst>
              </a:custGeom>
              <a:effectLst>
                <a:outerShdw blurRad="571500" dist="482600" dir="12000000" algn="r" rotWithShape="0">
                  <a:prstClr val="black">
                    <a:alpha val="36000"/>
                  </a:prstClr>
                </a:outerShdw>
              </a:effectLst>
            </p:spPr>
          </p:pic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127E43BF-7BD1-41FB-91CA-B00A2E2B5181}"/>
                  </a:ext>
                </a:extLst>
              </p:cNvPr>
              <p:cNvSpPr/>
              <p:nvPr/>
            </p:nvSpPr>
            <p:spPr>
              <a:xfrm rot="10800000">
                <a:off x="835816" y="6609387"/>
                <a:ext cx="4017261" cy="165100"/>
              </a:xfrm>
              <a:prstGeom prst="rect">
                <a:avLst/>
              </a:prstGeom>
              <a:gradFill>
                <a:gsLst>
                  <a:gs pos="2655">
                    <a:srgbClr val="273532">
                      <a:alpha val="50000"/>
                    </a:srgbClr>
                  </a:gs>
                  <a:gs pos="100000">
                    <a:srgbClr val="273532">
                      <a:alpha val="0"/>
                    </a:srgbClr>
                  </a:gs>
                </a:gsLst>
                <a:lin ang="162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pic>
        <p:nvPicPr>
          <p:cNvPr id="46" name="Picture 45">
            <a:extLst>
              <a:ext uri="{FF2B5EF4-FFF2-40B4-BE49-F238E27FC236}">
                <a16:creationId xmlns:a16="http://schemas.microsoft.com/office/drawing/2014/main" id="{23C64E90-2E90-40C6-B5FB-1603D1297BC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" t="1168"/>
          <a:stretch/>
        </p:blipFill>
        <p:spPr>
          <a:xfrm>
            <a:off x="845341" y="95250"/>
            <a:ext cx="4005349" cy="6535625"/>
          </a:xfrm>
          <a:custGeom>
            <a:avLst/>
            <a:gdLst>
              <a:gd name="connsiteX0" fmla="*/ 723895 w 4005349"/>
              <a:gd name="connsiteY0" fmla="*/ 0 h 6533916"/>
              <a:gd name="connsiteX1" fmla="*/ 3333903 w 4005349"/>
              <a:gd name="connsiteY1" fmla="*/ 0 h 6533916"/>
              <a:gd name="connsiteX2" fmla="*/ 3333903 w 4005349"/>
              <a:gd name="connsiteY2" fmla="*/ 2917393 h 6533916"/>
              <a:gd name="connsiteX3" fmla="*/ 3374226 w 4005349"/>
              <a:gd name="connsiteY3" fmla="*/ 2917393 h 6533916"/>
              <a:gd name="connsiteX4" fmla="*/ 3374226 w 4005349"/>
              <a:gd name="connsiteY4" fmla="*/ 2918052 h 6533916"/>
              <a:gd name="connsiteX5" fmla="*/ 3551630 w 4005349"/>
              <a:gd name="connsiteY5" fmla="*/ 2918052 h 6533916"/>
              <a:gd name="connsiteX6" fmla="*/ 3548058 w 4005349"/>
              <a:gd name="connsiteY6" fmla="*/ 2915670 h 6533916"/>
              <a:gd name="connsiteX7" fmla="*/ 3550439 w 4005349"/>
              <a:gd name="connsiteY7" fmla="*/ 2903764 h 6533916"/>
              <a:gd name="connsiteX8" fmla="*/ 3552820 w 4005349"/>
              <a:gd name="connsiteY8" fmla="*/ 2884714 h 6533916"/>
              <a:gd name="connsiteX9" fmla="*/ 3545676 w 4005349"/>
              <a:gd name="connsiteY9" fmla="*/ 2879952 h 6533916"/>
              <a:gd name="connsiteX10" fmla="*/ 3536151 w 4005349"/>
              <a:gd name="connsiteY10" fmla="*/ 2868045 h 6533916"/>
              <a:gd name="connsiteX11" fmla="*/ 3531389 w 4005349"/>
              <a:gd name="connsiteY11" fmla="*/ 2851377 h 6533916"/>
              <a:gd name="connsiteX12" fmla="*/ 3533770 w 4005349"/>
              <a:gd name="connsiteY12" fmla="*/ 2841852 h 6533916"/>
              <a:gd name="connsiteX13" fmla="*/ 3540914 w 4005349"/>
              <a:gd name="connsiteY13" fmla="*/ 2839470 h 6533916"/>
              <a:gd name="connsiteX14" fmla="*/ 3571870 w 4005349"/>
              <a:gd name="connsiteY14" fmla="*/ 2841852 h 6533916"/>
              <a:gd name="connsiteX15" fmla="*/ 3579014 w 4005349"/>
              <a:gd name="connsiteY15" fmla="*/ 2844233 h 6533916"/>
              <a:gd name="connsiteX16" fmla="*/ 3593301 w 4005349"/>
              <a:gd name="connsiteY16" fmla="*/ 2851377 h 6533916"/>
              <a:gd name="connsiteX17" fmla="*/ 3612351 w 4005349"/>
              <a:gd name="connsiteY17" fmla="*/ 2846614 h 6533916"/>
              <a:gd name="connsiteX18" fmla="*/ 3626639 w 4005349"/>
              <a:gd name="connsiteY18" fmla="*/ 2839470 h 6533916"/>
              <a:gd name="connsiteX19" fmla="*/ 3638545 w 4005349"/>
              <a:gd name="connsiteY19" fmla="*/ 2841852 h 6533916"/>
              <a:gd name="connsiteX20" fmla="*/ 3652833 w 4005349"/>
              <a:gd name="connsiteY20" fmla="*/ 2846614 h 6533916"/>
              <a:gd name="connsiteX21" fmla="*/ 3659976 w 4005349"/>
              <a:gd name="connsiteY21" fmla="*/ 2851377 h 6533916"/>
              <a:gd name="connsiteX22" fmla="*/ 3667120 w 4005349"/>
              <a:gd name="connsiteY22" fmla="*/ 2853758 h 6533916"/>
              <a:gd name="connsiteX23" fmla="*/ 3681408 w 4005349"/>
              <a:gd name="connsiteY23" fmla="*/ 2863283 h 6533916"/>
              <a:gd name="connsiteX24" fmla="*/ 3688551 w 4005349"/>
              <a:gd name="connsiteY24" fmla="*/ 2868045 h 6533916"/>
              <a:gd name="connsiteX25" fmla="*/ 3695695 w 4005349"/>
              <a:gd name="connsiteY25" fmla="*/ 2891858 h 6533916"/>
              <a:gd name="connsiteX26" fmla="*/ 3698076 w 4005349"/>
              <a:gd name="connsiteY26" fmla="*/ 2899002 h 6533916"/>
              <a:gd name="connsiteX27" fmla="*/ 3702839 w 4005349"/>
              <a:gd name="connsiteY27" fmla="*/ 2906145 h 6533916"/>
              <a:gd name="connsiteX28" fmla="*/ 3705220 w 4005349"/>
              <a:gd name="connsiteY28" fmla="*/ 2915670 h 6533916"/>
              <a:gd name="connsiteX29" fmla="*/ 3736176 w 4005349"/>
              <a:gd name="connsiteY29" fmla="*/ 2925195 h 6533916"/>
              <a:gd name="connsiteX30" fmla="*/ 3759989 w 4005349"/>
              <a:gd name="connsiteY30" fmla="*/ 2922814 h 6533916"/>
              <a:gd name="connsiteX31" fmla="*/ 3771895 w 4005349"/>
              <a:gd name="connsiteY31" fmla="*/ 2908527 h 6533916"/>
              <a:gd name="connsiteX32" fmla="*/ 3779039 w 4005349"/>
              <a:gd name="connsiteY32" fmla="*/ 2906145 h 6533916"/>
              <a:gd name="connsiteX33" fmla="*/ 3795708 w 4005349"/>
              <a:gd name="connsiteY33" fmla="*/ 2908527 h 6533916"/>
              <a:gd name="connsiteX34" fmla="*/ 3805233 w 4005349"/>
              <a:gd name="connsiteY34" fmla="*/ 2920433 h 6533916"/>
              <a:gd name="connsiteX35" fmla="*/ 3812376 w 4005349"/>
              <a:gd name="connsiteY35" fmla="*/ 2925195 h 6533916"/>
              <a:gd name="connsiteX36" fmla="*/ 3817139 w 4005349"/>
              <a:gd name="connsiteY36" fmla="*/ 2932339 h 6533916"/>
              <a:gd name="connsiteX37" fmla="*/ 3829045 w 4005349"/>
              <a:gd name="connsiteY37" fmla="*/ 2944245 h 6533916"/>
              <a:gd name="connsiteX38" fmla="*/ 3831426 w 4005349"/>
              <a:gd name="connsiteY38" fmla="*/ 2951389 h 6533916"/>
              <a:gd name="connsiteX39" fmla="*/ 3836189 w 4005349"/>
              <a:gd name="connsiteY39" fmla="*/ 2958533 h 6533916"/>
              <a:gd name="connsiteX40" fmla="*/ 3824283 w 4005349"/>
              <a:gd name="connsiteY40" fmla="*/ 2977583 h 6533916"/>
              <a:gd name="connsiteX41" fmla="*/ 3821901 w 4005349"/>
              <a:gd name="connsiteY41" fmla="*/ 2994252 h 6533916"/>
              <a:gd name="connsiteX42" fmla="*/ 3826664 w 4005349"/>
              <a:gd name="connsiteY42" fmla="*/ 3034733 h 6533916"/>
              <a:gd name="connsiteX43" fmla="*/ 3831426 w 4005349"/>
              <a:gd name="connsiteY43" fmla="*/ 3051402 h 6533916"/>
              <a:gd name="connsiteX44" fmla="*/ 3840951 w 4005349"/>
              <a:gd name="connsiteY44" fmla="*/ 3065689 h 6533916"/>
              <a:gd name="connsiteX45" fmla="*/ 3845714 w 4005349"/>
              <a:gd name="connsiteY45" fmla="*/ 3072833 h 6533916"/>
              <a:gd name="connsiteX46" fmla="*/ 3848095 w 4005349"/>
              <a:gd name="connsiteY46" fmla="*/ 3079977 h 6533916"/>
              <a:gd name="connsiteX47" fmla="*/ 3857620 w 4005349"/>
              <a:gd name="connsiteY47" fmla="*/ 3094264 h 6533916"/>
              <a:gd name="connsiteX48" fmla="*/ 3864764 w 4005349"/>
              <a:gd name="connsiteY48" fmla="*/ 3108552 h 6533916"/>
              <a:gd name="connsiteX49" fmla="*/ 3869526 w 4005349"/>
              <a:gd name="connsiteY49" fmla="*/ 3146652 h 6533916"/>
              <a:gd name="connsiteX50" fmla="*/ 3867145 w 4005349"/>
              <a:gd name="connsiteY50" fmla="*/ 3168083 h 6533916"/>
              <a:gd name="connsiteX51" fmla="*/ 3840951 w 4005349"/>
              <a:gd name="connsiteY51" fmla="*/ 3168083 h 6533916"/>
              <a:gd name="connsiteX52" fmla="*/ 3836189 w 4005349"/>
              <a:gd name="connsiteY52" fmla="*/ 3175227 h 6533916"/>
              <a:gd name="connsiteX53" fmla="*/ 3833808 w 4005349"/>
              <a:gd name="connsiteY53" fmla="*/ 3182370 h 6533916"/>
              <a:gd name="connsiteX54" fmla="*/ 3831426 w 4005349"/>
              <a:gd name="connsiteY54" fmla="*/ 3201420 h 6533916"/>
              <a:gd name="connsiteX55" fmla="*/ 3829045 w 4005349"/>
              <a:gd name="connsiteY55" fmla="*/ 3218089 h 6533916"/>
              <a:gd name="connsiteX56" fmla="*/ 3831426 w 4005349"/>
              <a:gd name="connsiteY56" fmla="*/ 3241902 h 6533916"/>
              <a:gd name="connsiteX57" fmla="*/ 3836189 w 4005349"/>
              <a:gd name="connsiteY57" fmla="*/ 3249045 h 6533916"/>
              <a:gd name="connsiteX58" fmla="*/ 3836189 w 4005349"/>
              <a:gd name="connsiteY58" fmla="*/ 3287145 h 6533916"/>
              <a:gd name="connsiteX59" fmla="*/ 3831426 w 4005349"/>
              <a:gd name="connsiteY59" fmla="*/ 3296670 h 6533916"/>
              <a:gd name="connsiteX60" fmla="*/ 3829045 w 4005349"/>
              <a:gd name="connsiteY60" fmla="*/ 3303814 h 6533916"/>
              <a:gd name="connsiteX61" fmla="*/ 3824283 w 4005349"/>
              <a:gd name="connsiteY61" fmla="*/ 3332389 h 6533916"/>
              <a:gd name="connsiteX62" fmla="*/ 3824283 w 4005349"/>
              <a:gd name="connsiteY62" fmla="*/ 3365727 h 6533916"/>
              <a:gd name="connsiteX63" fmla="*/ 3821901 w 4005349"/>
              <a:gd name="connsiteY63" fmla="*/ 3365727 h 6533916"/>
              <a:gd name="connsiteX64" fmla="*/ 3821901 w 4005349"/>
              <a:gd name="connsiteY64" fmla="*/ 3489843 h 6533916"/>
              <a:gd name="connsiteX65" fmla="*/ 3815938 w 4005349"/>
              <a:gd name="connsiteY65" fmla="*/ 3504196 h 6533916"/>
              <a:gd name="connsiteX66" fmla="*/ 3795791 w 4005349"/>
              <a:gd name="connsiteY66" fmla="*/ 3512516 h 6533916"/>
              <a:gd name="connsiteX67" fmla="*/ 3743320 w 4005349"/>
              <a:gd name="connsiteY67" fmla="*/ 3512516 h 6533916"/>
              <a:gd name="connsiteX68" fmla="*/ 3743320 w 4005349"/>
              <a:gd name="connsiteY68" fmla="*/ 6061887 h 6533916"/>
              <a:gd name="connsiteX69" fmla="*/ 3976857 w 4005349"/>
              <a:gd name="connsiteY69" fmla="*/ 6061887 h 6533916"/>
              <a:gd name="connsiteX70" fmla="*/ 4005349 w 4005349"/>
              <a:gd name="connsiteY70" fmla="*/ 6090294 h 6533916"/>
              <a:gd name="connsiteX71" fmla="*/ 4005349 w 4005349"/>
              <a:gd name="connsiteY71" fmla="*/ 6533916 h 6533916"/>
              <a:gd name="connsiteX72" fmla="*/ 0 w 4005349"/>
              <a:gd name="connsiteY72" fmla="*/ 6533916 h 6533916"/>
              <a:gd name="connsiteX73" fmla="*/ 0 w 4005349"/>
              <a:gd name="connsiteY73" fmla="*/ 6068734 h 6533916"/>
              <a:gd name="connsiteX74" fmla="*/ 16580 w 4005349"/>
              <a:gd name="connsiteY74" fmla="*/ 6061887 h 6533916"/>
              <a:gd name="connsiteX75" fmla="*/ 276220 w 4005349"/>
              <a:gd name="connsiteY75" fmla="*/ 6061887 h 6533916"/>
              <a:gd name="connsiteX76" fmla="*/ 276220 w 4005349"/>
              <a:gd name="connsiteY76" fmla="*/ 6061303 h 6533916"/>
              <a:gd name="connsiteX77" fmla="*/ 285749 w 4005349"/>
              <a:gd name="connsiteY77" fmla="*/ 6061303 h 6533916"/>
              <a:gd name="connsiteX78" fmla="*/ 285749 w 4005349"/>
              <a:gd name="connsiteY78" fmla="*/ 3513365 h 6533916"/>
              <a:gd name="connsiteX79" fmla="*/ 276220 w 4005349"/>
              <a:gd name="connsiteY79" fmla="*/ 3513365 h 6533916"/>
              <a:gd name="connsiteX80" fmla="*/ 276220 w 4005349"/>
              <a:gd name="connsiteY80" fmla="*/ 3512516 h 6533916"/>
              <a:gd name="connsiteX81" fmla="*/ 245180 w 4005349"/>
              <a:gd name="connsiteY81" fmla="*/ 3512516 h 6533916"/>
              <a:gd name="connsiteX82" fmla="*/ 216688 w 4005349"/>
              <a:gd name="connsiteY82" fmla="*/ 3484109 h 6533916"/>
              <a:gd name="connsiteX83" fmla="*/ 216688 w 4005349"/>
              <a:gd name="connsiteY83" fmla="*/ 3431213 h 6533916"/>
              <a:gd name="connsiteX84" fmla="*/ 219070 w 4005349"/>
              <a:gd name="connsiteY84" fmla="*/ 3427639 h 6533916"/>
              <a:gd name="connsiteX85" fmla="*/ 216688 w 4005349"/>
              <a:gd name="connsiteY85" fmla="*/ 3425257 h 6533916"/>
              <a:gd name="connsiteX86" fmla="*/ 216688 w 4005349"/>
              <a:gd name="connsiteY86" fmla="*/ 3424464 h 6533916"/>
              <a:gd name="connsiteX87" fmla="*/ 215895 w 4005349"/>
              <a:gd name="connsiteY87" fmla="*/ 3424464 h 6533916"/>
              <a:gd name="connsiteX88" fmla="*/ 211926 w 4005349"/>
              <a:gd name="connsiteY88" fmla="*/ 3420495 h 6533916"/>
              <a:gd name="connsiteX89" fmla="*/ 197639 w 4005349"/>
              <a:gd name="connsiteY89" fmla="*/ 3415733 h 6533916"/>
              <a:gd name="connsiteX90" fmla="*/ 192876 w 4005349"/>
              <a:gd name="connsiteY90" fmla="*/ 3408589 h 6533916"/>
              <a:gd name="connsiteX91" fmla="*/ 185733 w 4005349"/>
              <a:gd name="connsiteY91" fmla="*/ 3403827 h 6533916"/>
              <a:gd name="connsiteX92" fmla="*/ 183351 w 4005349"/>
              <a:gd name="connsiteY92" fmla="*/ 3396683 h 6533916"/>
              <a:gd name="connsiteX93" fmla="*/ 178589 w 4005349"/>
              <a:gd name="connsiteY93" fmla="*/ 3389539 h 6533916"/>
              <a:gd name="connsiteX94" fmla="*/ 176208 w 4005349"/>
              <a:gd name="connsiteY94" fmla="*/ 3377633 h 6533916"/>
              <a:gd name="connsiteX95" fmla="*/ 161920 w 4005349"/>
              <a:gd name="connsiteY95" fmla="*/ 3370489 h 6533916"/>
              <a:gd name="connsiteX96" fmla="*/ 159539 w 4005349"/>
              <a:gd name="connsiteY96" fmla="*/ 3363345 h 6533916"/>
              <a:gd name="connsiteX97" fmla="*/ 157158 w 4005349"/>
              <a:gd name="connsiteY97" fmla="*/ 3318102 h 6533916"/>
              <a:gd name="connsiteX98" fmla="*/ 150014 w 4005349"/>
              <a:gd name="connsiteY98" fmla="*/ 3315720 h 6533916"/>
              <a:gd name="connsiteX99" fmla="*/ 145251 w 4005349"/>
              <a:gd name="connsiteY99" fmla="*/ 3308577 h 6533916"/>
              <a:gd name="connsiteX100" fmla="*/ 140489 w 4005349"/>
              <a:gd name="connsiteY100" fmla="*/ 3294289 h 6533916"/>
              <a:gd name="connsiteX101" fmla="*/ 142870 w 4005349"/>
              <a:gd name="connsiteY101" fmla="*/ 3244283 h 6533916"/>
              <a:gd name="connsiteX102" fmla="*/ 147633 w 4005349"/>
              <a:gd name="connsiteY102" fmla="*/ 3229995 h 6533916"/>
              <a:gd name="connsiteX103" fmla="*/ 150014 w 4005349"/>
              <a:gd name="connsiteY103" fmla="*/ 3222852 h 6533916"/>
              <a:gd name="connsiteX104" fmla="*/ 152395 w 4005349"/>
              <a:gd name="connsiteY104" fmla="*/ 3215708 h 6533916"/>
              <a:gd name="connsiteX105" fmla="*/ 157158 w 4005349"/>
              <a:gd name="connsiteY105" fmla="*/ 3208564 h 6533916"/>
              <a:gd name="connsiteX106" fmla="*/ 161920 w 4005349"/>
              <a:gd name="connsiteY106" fmla="*/ 3194277 h 6533916"/>
              <a:gd name="connsiteX107" fmla="*/ 169064 w 4005349"/>
              <a:gd name="connsiteY107" fmla="*/ 3187133 h 6533916"/>
              <a:gd name="connsiteX108" fmla="*/ 173826 w 4005349"/>
              <a:gd name="connsiteY108" fmla="*/ 3179989 h 6533916"/>
              <a:gd name="connsiteX109" fmla="*/ 180970 w 4005349"/>
              <a:gd name="connsiteY109" fmla="*/ 3175227 h 6533916"/>
              <a:gd name="connsiteX110" fmla="*/ 183351 w 4005349"/>
              <a:gd name="connsiteY110" fmla="*/ 3163320 h 6533916"/>
              <a:gd name="connsiteX111" fmla="*/ 176208 w 4005349"/>
              <a:gd name="connsiteY111" fmla="*/ 3168083 h 6533916"/>
              <a:gd name="connsiteX112" fmla="*/ 152395 w 4005349"/>
              <a:gd name="connsiteY112" fmla="*/ 3175227 h 6533916"/>
              <a:gd name="connsiteX113" fmla="*/ 138108 w 4005349"/>
              <a:gd name="connsiteY113" fmla="*/ 3179989 h 6533916"/>
              <a:gd name="connsiteX114" fmla="*/ 130964 w 4005349"/>
              <a:gd name="connsiteY114" fmla="*/ 3182370 h 6533916"/>
              <a:gd name="connsiteX115" fmla="*/ 104770 w 4005349"/>
              <a:gd name="connsiteY115" fmla="*/ 3184752 h 6533916"/>
              <a:gd name="connsiteX116" fmla="*/ 90483 w 4005349"/>
              <a:gd name="connsiteY116" fmla="*/ 3189514 h 6533916"/>
              <a:gd name="connsiteX117" fmla="*/ 80958 w 4005349"/>
              <a:gd name="connsiteY117" fmla="*/ 3191895 h 6533916"/>
              <a:gd name="connsiteX118" fmla="*/ 66670 w 4005349"/>
              <a:gd name="connsiteY118" fmla="*/ 3196658 h 6533916"/>
              <a:gd name="connsiteX119" fmla="*/ 73814 w 4005349"/>
              <a:gd name="connsiteY119" fmla="*/ 3175227 h 6533916"/>
              <a:gd name="connsiteX120" fmla="*/ 76195 w 4005349"/>
              <a:gd name="connsiteY120" fmla="*/ 3168083 h 6533916"/>
              <a:gd name="connsiteX121" fmla="*/ 83339 w 4005349"/>
              <a:gd name="connsiteY121" fmla="*/ 3163320 h 6533916"/>
              <a:gd name="connsiteX122" fmla="*/ 92864 w 4005349"/>
              <a:gd name="connsiteY122" fmla="*/ 3149033 h 6533916"/>
              <a:gd name="connsiteX123" fmla="*/ 95245 w 4005349"/>
              <a:gd name="connsiteY123" fmla="*/ 3141889 h 6533916"/>
              <a:gd name="connsiteX124" fmla="*/ 100008 w 4005349"/>
              <a:gd name="connsiteY124" fmla="*/ 3132364 h 6533916"/>
              <a:gd name="connsiteX125" fmla="*/ 104770 w 4005349"/>
              <a:gd name="connsiteY125" fmla="*/ 3113314 h 6533916"/>
              <a:gd name="connsiteX126" fmla="*/ 107151 w 4005349"/>
              <a:gd name="connsiteY126" fmla="*/ 3106170 h 6533916"/>
              <a:gd name="connsiteX127" fmla="*/ 116676 w 4005349"/>
              <a:gd name="connsiteY127" fmla="*/ 3077595 h 6533916"/>
              <a:gd name="connsiteX128" fmla="*/ 123820 w 4005349"/>
              <a:gd name="connsiteY128" fmla="*/ 3072833 h 6533916"/>
              <a:gd name="connsiteX129" fmla="*/ 126201 w 4005349"/>
              <a:gd name="connsiteY129" fmla="*/ 3065689 h 6533916"/>
              <a:gd name="connsiteX130" fmla="*/ 140489 w 4005349"/>
              <a:gd name="connsiteY130" fmla="*/ 3056164 h 6533916"/>
              <a:gd name="connsiteX131" fmla="*/ 145251 w 4005349"/>
              <a:gd name="connsiteY131" fmla="*/ 3049020 h 6533916"/>
              <a:gd name="connsiteX132" fmla="*/ 159539 w 4005349"/>
              <a:gd name="connsiteY132" fmla="*/ 3044258 h 6533916"/>
              <a:gd name="connsiteX133" fmla="*/ 166683 w 4005349"/>
              <a:gd name="connsiteY133" fmla="*/ 3039495 h 6533916"/>
              <a:gd name="connsiteX134" fmla="*/ 180970 w 4005349"/>
              <a:gd name="connsiteY134" fmla="*/ 3034733 h 6533916"/>
              <a:gd name="connsiteX135" fmla="*/ 188114 w 4005349"/>
              <a:gd name="connsiteY135" fmla="*/ 3029970 h 6533916"/>
              <a:gd name="connsiteX136" fmla="*/ 195258 w 4005349"/>
              <a:gd name="connsiteY136" fmla="*/ 3027589 h 6533916"/>
              <a:gd name="connsiteX137" fmla="*/ 202401 w 4005349"/>
              <a:gd name="connsiteY137" fmla="*/ 3020445 h 6533916"/>
              <a:gd name="connsiteX138" fmla="*/ 192876 w 4005349"/>
              <a:gd name="connsiteY138" fmla="*/ 2999014 h 6533916"/>
              <a:gd name="connsiteX139" fmla="*/ 178589 w 4005349"/>
              <a:gd name="connsiteY139" fmla="*/ 2994252 h 6533916"/>
              <a:gd name="connsiteX140" fmla="*/ 171445 w 4005349"/>
              <a:gd name="connsiteY140" fmla="*/ 2991870 h 6533916"/>
              <a:gd name="connsiteX141" fmla="*/ 157158 w 4005349"/>
              <a:gd name="connsiteY141" fmla="*/ 2987108 h 6533916"/>
              <a:gd name="connsiteX142" fmla="*/ 150014 w 4005349"/>
              <a:gd name="connsiteY142" fmla="*/ 2984727 h 6533916"/>
              <a:gd name="connsiteX143" fmla="*/ 140489 w 4005349"/>
              <a:gd name="connsiteY143" fmla="*/ 2970439 h 6533916"/>
              <a:gd name="connsiteX144" fmla="*/ 145251 w 4005349"/>
              <a:gd name="connsiteY144" fmla="*/ 2941864 h 6533916"/>
              <a:gd name="connsiteX145" fmla="*/ 150014 w 4005349"/>
              <a:gd name="connsiteY145" fmla="*/ 2934720 h 6533916"/>
              <a:gd name="connsiteX146" fmla="*/ 157158 w 4005349"/>
              <a:gd name="connsiteY146" fmla="*/ 2932339 h 6533916"/>
              <a:gd name="connsiteX147" fmla="*/ 164301 w 4005349"/>
              <a:gd name="connsiteY147" fmla="*/ 2927577 h 6533916"/>
              <a:gd name="connsiteX148" fmla="*/ 178589 w 4005349"/>
              <a:gd name="connsiteY148" fmla="*/ 2922814 h 6533916"/>
              <a:gd name="connsiteX149" fmla="*/ 192876 w 4005349"/>
              <a:gd name="connsiteY149" fmla="*/ 2925195 h 6533916"/>
              <a:gd name="connsiteX150" fmla="*/ 197639 w 4005349"/>
              <a:gd name="connsiteY150" fmla="*/ 2932339 h 6533916"/>
              <a:gd name="connsiteX151" fmla="*/ 204783 w 4005349"/>
              <a:gd name="connsiteY151" fmla="*/ 2937102 h 6533916"/>
              <a:gd name="connsiteX152" fmla="*/ 209545 w 4005349"/>
              <a:gd name="connsiteY152" fmla="*/ 2944245 h 6533916"/>
              <a:gd name="connsiteX153" fmla="*/ 223833 w 4005349"/>
              <a:gd name="connsiteY153" fmla="*/ 2951389 h 6533916"/>
              <a:gd name="connsiteX154" fmla="*/ 245264 w 4005349"/>
              <a:gd name="connsiteY154" fmla="*/ 2944245 h 6533916"/>
              <a:gd name="connsiteX155" fmla="*/ 242883 w 4005349"/>
              <a:gd name="connsiteY155" fmla="*/ 2927577 h 6533916"/>
              <a:gd name="connsiteX156" fmla="*/ 240501 w 4005349"/>
              <a:gd name="connsiteY156" fmla="*/ 2920433 h 6533916"/>
              <a:gd name="connsiteX157" fmla="*/ 259551 w 4005349"/>
              <a:gd name="connsiteY157" fmla="*/ 2918052 h 6533916"/>
              <a:gd name="connsiteX158" fmla="*/ 266695 w 4005349"/>
              <a:gd name="connsiteY158" fmla="*/ 2915670 h 6533916"/>
              <a:gd name="connsiteX159" fmla="*/ 271458 w 4005349"/>
              <a:gd name="connsiteY159" fmla="*/ 2899002 h 6533916"/>
              <a:gd name="connsiteX160" fmla="*/ 285745 w 4005349"/>
              <a:gd name="connsiteY160" fmla="*/ 2870427 h 6533916"/>
              <a:gd name="connsiteX161" fmla="*/ 292889 w 4005349"/>
              <a:gd name="connsiteY161" fmla="*/ 2865664 h 6533916"/>
              <a:gd name="connsiteX162" fmla="*/ 297651 w 4005349"/>
              <a:gd name="connsiteY162" fmla="*/ 2858520 h 6533916"/>
              <a:gd name="connsiteX163" fmla="*/ 304795 w 4005349"/>
              <a:gd name="connsiteY163" fmla="*/ 2856139 h 6533916"/>
              <a:gd name="connsiteX164" fmla="*/ 340514 w 4005349"/>
              <a:gd name="connsiteY164" fmla="*/ 2851377 h 6533916"/>
              <a:gd name="connsiteX165" fmla="*/ 357183 w 4005349"/>
              <a:gd name="connsiteY165" fmla="*/ 2851377 h 6533916"/>
              <a:gd name="connsiteX166" fmla="*/ 371470 w 4005349"/>
              <a:gd name="connsiteY166" fmla="*/ 2856139 h 6533916"/>
              <a:gd name="connsiteX167" fmla="*/ 402426 w 4005349"/>
              <a:gd name="connsiteY167" fmla="*/ 2853758 h 6533916"/>
              <a:gd name="connsiteX168" fmla="*/ 419095 w 4005349"/>
              <a:gd name="connsiteY168" fmla="*/ 2856139 h 6533916"/>
              <a:gd name="connsiteX169" fmla="*/ 411951 w 4005349"/>
              <a:gd name="connsiteY169" fmla="*/ 2863283 h 6533916"/>
              <a:gd name="connsiteX170" fmla="*/ 397664 w 4005349"/>
              <a:gd name="connsiteY170" fmla="*/ 2872808 h 6533916"/>
              <a:gd name="connsiteX171" fmla="*/ 397664 w 4005349"/>
              <a:gd name="connsiteY171" fmla="*/ 2891858 h 6533916"/>
              <a:gd name="connsiteX172" fmla="*/ 404808 w 4005349"/>
              <a:gd name="connsiteY172" fmla="*/ 2899002 h 6533916"/>
              <a:gd name="connsiteX173" fmla="*/ 416713 w 4005349"/>
              <a:gd name="connsiteY173" fmla="*/ 2899375 h 6533916"/>
              <a:gd name="connsiteX174" fmla="*/ 416713 w 4005349"/>
              <a:gd name="connsiteY174" fmla="*/ 2916145 h 6533916"/>
              <a:gd name="connsiteX175" fmla="*/ 509493 w 4005349"/>
              <a:gd name="connsiteY175" fmla="*/ 2916145 h 6533916"/>
              <a:gd name="connsiteX176" fmla="*/ 509493 w 4005349"/>
              <a:gd name="connsiteY176" fmla="*/ 2916601 h 6533916"/>
              <a:gd name="connsiteX177" fmla="*/ 723895 w 4005349"/>
              <a:gd name="connsiteY177" fmla="*/ 2916601 h 653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4005349" h="6533916">
                <a:moveTo>
                  <a:pt x="723895" y="0"/>
                </a:moveTo>
                <a:lnTo>
                  <a:pt x="3333903" y="0"/>
                </a:lnTo>
                <a:lnTo>
                  <a:pt x="3333903" y="2917393"/>
                </a:lnTo>
                <a:lnTo>
                  <a:pt x="3374226" y="2917393"/>
                </a:lnTo>
                <a:lnTo>
                  <a:pt x="3374226" y="2918052"/>
                </a:lnTo>
                <a:lnTo>
                  <a:pt x="3551630" y="2918052"/>
                </a:lnTo>
                <a:lnTo>
                  <a:pt x="3548058" y="2915670"/>
                </a:lnTo>
                <a:cubicBezTo>
                  <a:pt x="3548852" y="2911701"/>
                  <a:pt x="3549018" y="2907554"/>
                  <a:pt x="3550439" y="2903764"/>
                </a:cubicBezTo>
                <a:cubicBezTo>
                  <a:pt x="3554064" y="2894097"/>
                  <a:pt x="3560545" y="2898232"/>
                  <a:pt x="3552820" y="2884714"/>
                </a:cubicBezTo>
                <a:cubicBezTo>
                  <a:pt x="3551400" y="2882229"/>
                  <a:pt x="3548057" y="2881539"/>
                  <a:pt x="3545676" y="2879952"/>
                </a:cubicBezTo>
                <a:cubicBezTo>
                  <a:pt x="3539692" y="2861998"/>
                  <a:pt x="3548460" y="2883431"/>
                  <a:pt x="3536151" y="2868045"/>
                </a:cubicBezTo>
                <a:cubicBezTo>
                  <a:pt x="3534909" y="2866492"/>
                  <a:pt x="3531545" y="2851999"/>
                  <a:pt x="3531389" y="2851377"/>
                </a:cubicBezTo>
                <a:cubicBezTo>
                  <a:pt x="3532183" y="2848202"/>
                  <a:pt x="3531726" y="2844408"/>
                  <a:pt x="3533770" y="2841852"/>
                </a:cubicBezTo>
                <a:cubicBezTo>
                  <a:pt x="3535338" y="2839892"/>
                  <a:pt x="3538404" y="2839470"/>
                  <a:pt x="3540914" y="2839470"/>
                </a:cubicBezTo>
                <a:cubicBezTo>
                  <a:pt x="3551263" y="2839470"/>
                  <a:pt x="3561551" y="2841058"/>
                  <a:pt x="3571870" y="2841852"/>
                </a:cubicBezTo>
                <a:cubicBezTo>
                  <a:pt x="3574251" y="2842646"/>
                  <a:pt x="3576769" y="2843111"/>
                  <a:pt x="3579014" y="2844233"/>
                </a:cubicBezTo>
                <a:cubicBezTo>
                  <a:pt x="3597489" y="2853469"/>
                  <a:pt x="3575337" y="2845387"/>
                  <a:pt x="3593301" y="2851377"/>
                </a:cubicBezTo>
                <a:cubicBezTo>
                  <a:pt x="3597828" y="2850471"/>
                  <a:pt x="3607470" y="2849054"/>
                  <a:pt x="3612351" y="2846614"/>
                </a:cubicBezTo>
                <a:cubicBezTo>
                  <a:pt x="3630820" y="2837380"/>
                  <a:pt x="3608678" y="2845459"/>
                  <a:pt x="3626639" y="2839470"/>
                </a:cubicBezTo>
                <a:cubicBezTo>
                  <a:pt x="3630608" y="2840264"/>
                  <a:pt x="3634640" y="2840787"/>
                  <a:pt x="3638545" y="2841852"/>
                </a:cubicBezTo>
                <a:cubicBezTo>
                  <a:pt x="3643388" y="2843173"/>
                  <a:pt x="3652833" y="2846614"/>
                  <a:pt x="3652833" y="2846614"/>
                </a:cubicBezTo>
                <a:cubicBezTo>
                  <a:pt x="3655214" y="2848202"/>
                  <a:pt x="3657416" y="2850097"/>
                  <a:pt x="3659976" y="2851377"/>
                </a:cubicBezTo>
                <a:cubicBezTo>
                  <a:pt x="3662221" y="2852500"/>
                  <a:pt x="3664926" y="2852539"/>
                  <a:pt x="3667120" y="2853758"/>
                </a:cubicBezTo>
                <a:cubicBezTo>
                  <a:pt x="3672124" y="2856538"/>
                  <a:pt x="3676645" y="2860108"/>
                  <a:pt x="3681408" y="2863283"/>
                </a:cubicBezTo>
                <a:lnTo>
                  <a:pt x="3688551" y="2868045"/>
                </a:lnTo>
                <a:cubicBezTo>
                  <a:pt x="3692151" y="2882440"/>
                  <a:pt x="3689898" y="2874465"/>
                  <a:pt x="3695695" y="2891858"/>
                </a:cubicBezTo>
                <a:cubicBezTo>
                  <a:pt x="3696489" y="2894239"/>
                  <a:pt x="3696683" y="2896914"/>
                  <a:pt x="3698076" y="2899002"/>
                </a:cubicBezTo>
                <a:lnTo>
                  <a:pt x="3702839" y="2906145"/>
                </a:lnTo>
                <a:cubicBezTo>
                  <a:pt x="3703633" y="2909320"/>
                  <a:pt x="3704321" y="2912523"/>
                  <a:pt x="3705220" y="2915670"/>
                </a:cubicBezTo>
                <a:cubicBezTo>
                  <a:pt x="3709833" y="2931816"/>
                  <a:pt x="3708110" y="2922856"/>
                  <a:pt x="3736176" y="2925195"/>
                </a:cubicBezTo>
                <a:cubicBezTo>
                  <a:pt x="3744114" y="2924401"/>
                  <a:pt x="3752364" y="2925160"/>
                  <a:pt x="3759989" y="2922814"/>
                </a:cubicBezTo>
                <a:cubicBezTo>
                  <a:pt x="3767359" y="2920546"/>
                  <a:pt x="3766792" y="2912609"/>
                  <a:pt x="3771895" y="2908527"/>
                </a:cubicBezTo>
                <a:cubicBezTo>
                  <a:pt x="3773855" y="2906959"/>
                  <a:pt x="3776658" y="2906939"/>
                  <a:pt x="3779039" y="2906145"/>
                </a:cubicBezTo>
                <a:cubicBezTo>
                  <a:pt x="3784595" y="2906939"/>
                  <a:pt x="3790332" y="2906914"/>
                  <a:pt x="3795708" y="2908527"/>
                </a:cubicBezTo>
                <a:cubicBezTo>
                  <a:pt x="3808277" y="2912298"/>
                  <a:pt x="3799019" y="2912665"/>
                  <a:pt x="3805233" y="2920433"/>
                </a:cubicBezTo>
                <a:cubicBezTo>
                  <a:pt x="3807021" y="2922668"/>
                  <a:pt x="3809995" y="2923608"/>
                  <a:pt x="3812376" y="2925195"/>
                </a:cubicBezTo>
                <a:cubicBezTo>
                  <a:pt x="3813964" y="2927576"/>
                  <a:pt x="3815115" y="2930315"/>
                  <a:pt x="3817139" y="2932339"/>
                </a:cubicBezTo>
                <a:cubicBezTo>
                  <a:pt x="3833013" y="2948213"/>
                  <a:pt x="3816347" y="2925199"/>
                  <a:pt x="3829045" y="2944245"/>
                </a:cubicBezTo>
                <a:cubicBezTo>
                  <a:pt x="3829839" y="2946626"/>
                  <a:pt x="3830303" y="2949144"/>
                  <a:pt x="3831426" y="2951389"/>
                </a:cubicBezTo>
                <a:cubicBezTo>
                  <a:pt x="3832706" y="2953949"/>
                  <a:pt x="3836189" y="2955671"/>
                  <a:pt x="3836189" y="2958533"/>
                </a:cubicBezTo>
                <a:cubicBezTo>
                  <a:pt x="3836189" y="2971755"/>
                  <a:pt x="3832371" y="2972190"/>
                  <a:pt x="3824283" y="2977583"/>
                </a:cubicBezTo>
                <a:cubicBezTo>
                  <a:pt x="3813366" y="2993958"/>
                  <a:pt x="3809328" y="2990059"/>
                  <a:pt x="3821901" y="2994252"/>
                </a:cubicBezTo>
                <a:cubicBezTo>
                  <a:pt x="3823949" y="3018819"/>
                  <a:pt x="3822693" y="3016860"/>
                  <a:pt x="3826664" y="3034733"/>
                </a:cubicBezTo>
                <a:cubicBezTo>
                  <a:pt x="3827120" y="3036787"/>
                  <a:pt x="3829953" y="3048751"/>
                  <a:pt x="3831426" y="3051402"/>
                </a:cubicBezTo>
                <a:cubicBezTo>
                  <a:pt x="3834206" y="3056405"/>
                  <a:pt x="3837776" y="3060927"/>
                  <a:pt x="3840951" y="3065689"/>
                </a:cubicBezTo>
                <a:lnTo>
                  <a:pt x="3845714" y="3072833"/>
                </a:lnTo>
                <a:cubicBezTo>
                  <a:pt x="3846508" y="3075214"/>
                  <a:pt x="3846876" y="3077783"/>
                  <a:pt x="3848095" y="3079977"/>
                </a:cubicBezTo>
                <a:cubicBezTo>
                  <a:pt x="3850875" y="3084980"/>
                  <a:pt x="3855810" y="3088834"/>
                  <a:pt x="3857620" y="3094264"/>
                </a:cubicBezTo>
                <a:cubicBezTo>
                  <a:pt x="3860906" y="3104123"/>
                  <a:pt x="3858609" y="3099320"/>
                  <a:pt x="3864764" y="3108552"/>
                </a:cubicBezTo>
                <a:cubicBezTo>
                  <a:pt x="3867596" y="3122713"/>
                  <a:pt x="3869526" y="3130165"/>
                  <a:pt x="3869526" y="3146652"/>
                </a:cubicBezTo>
                <a:cubicBezTo>
                  <a:pt x="3869526" y="3153840"/>
                  <a:pt x="3867939" y="3160939"/>
                  <a:pt x="3867145" y="3168083"/>
                </a:cubicBezTo>
                <a:cubicBezTo>
                  <a:pt x="3860452" y="3167127"/>
                  <a:pt x="3848215" y="3163240"/>
                  <a:pt x="3840951" y="3168083"/>
                </a:cubicBezTo>
                <a:cubicBezTo>
                  <a:pt x="3838570" y="3169671"/>
                  <a:pt x="3837469" y="3172667"/>
                  <a:pt x="3836189" y="3175227"/>
                </a:cubicBezTo>
                <a:cubicBezTo>
                  <a:pt x="3835067" y="3177472"/>
                  <a:pt x="3834602" y="3179989"/>
                  <a:pt x="3833808" y="3182370"/>
                </a:cubicBezTo>
                <a:cubicBezTo>
                  <a:pt x="3833014" y="3188720"/>
                  <a:pt x="3832272" y="3195077"/>
                  <a:pt x="3831426" y="3201420"/>
                </a:cubicBezTo>
                <a:cubicBezTo>
                  <a:pt x="3830684" y="3206983"/>
                  <a:pt x="3829045" y="3212476"/>
                  <a:pt x="3829045" y="3218089"/>
                </a:cubicBezTo>
                <a:cubicBezTo>
                  <a:pt x="3829045" y="3226066"/>
                  <a:pt x="3829632" y="3234129"/>
                  <a:pt x="3831426" y="3241902"/>
                </a:cubicBezTo>
                <a:cubicBezTo>
                  <a:pt x="3832070" y="3244690"/>
                  <a:pt x="3834601" y="3246664"/>
                  <a:pt x="3836189" y="3249045"/>
                </a:cubicBezTo>
                <a:cubicBezTo>
                  <a:pt x="3841314" y="3264422"/>
                  <a:pt x="3840940" y="3260221"/>
                  <a:pt x="3836189" y="3287145"/>
                </a:cubicBezTo>
                <a:cubicBezTo>
                  <a:pt x="3835572" y="3290641"/>
                  <a:pt x="3832824" y="3293407"/>
                  <a:pt x="3831426" y="3296670"/>
                </a:cubicBezTo>
                <a:cubicBezTo>
                  <a:pt x="3830437" y="3298977"/>
                  <a:pt x="3829654" y="3301379"/>
                  <a:pt x="3829045" y="3303814"/>
                </a:cubicBezTo>
                <a:cubicBezTo>
                  <a:pt x="3826724" y="3313100"/>
                  <a:pt x="3825627" y="3322979"/>
                  <a:pt x="3824283" y="3332389"/>
                </a:cubicBezTo>
                <a:cubicBezTo>
                  <a:pt x="3827319" y="3347571"/>
                  <a:pt x="3828451" y="3346973"/>
                  <a:pt x="3824283" y="3365727"/>
                </a:cubicBezTo>
                <a:cubicBezTo>
                  <a:pt x="3824111" y="3366502"/>
                  <a:pt x="3822695" y="3365727"/>
                  <a:pt x="3821901" y="3365727"/>
                </a:cubicBezTo>
                <a:lnTo>
                  <a:pt x="3821901" y="3489843"/>
                </a:lnTo>
                <a:lnTo>
                  <a:pt x="3815938" y="3504196"/>
                </a:lnTo>
                <a:cubicBezTo>
                  <a:pt x="3810782" y="3509337"/>
                  <a:pt x="3803659" y="3512516"/>
                  <a:pt x="3795791" y="3512516"/>
                </a:cubicBezTo>
                <a:lnTo>
                  <a:pt x="3743320" y="3512516"/>
                </a:lnTo>
                <a:lnTo>
                  <a:pt x="3743320" y="6061887"/>
                </a:lnTo>
                <a:lnTo>
                  <a:pt x="3976857" y="6061887"/>
                </a:lnTo>
                <a:cubicBezTo>
                  <a:pt x="3992593" y="6061887"/>
                  <a:pt x="4005349" y="6074605"/>
                  <a:pt x="4005349" y="6090294"/>
                </a:cubicBezTo>
                <a:lnTo>
                  <a:pt x="4005349" y="6533916"/>
                </a:lnTo>
                <a:lnTo>
                  <a:pt x="0" y="6533916"/>
                </a:lnTo>
                <a:lnTo>
                  <a:pt x="0" y="6068734"/>
                </a:lnTo>
                <a:lnTo>
                  <a:pt x="16580" y="6061887"/>
                </a:lnTo>
                <a:lnTo>
                  <a:pt x="276220" y="6061887"/>
                </a:lnTo>
                <a:lnTo>
                  <a:pt x="276220" y="6061303"/>
                </a:lnTo>
                <a:lnTo>
                  <a:pt x="285749" y="6061303"/>
                </a:lnTo>
                <a:lnTo>
                  <a:pt x="285749" y="3513365"/>
                </a:lnTo>
                <a:lnTo>
                  <a:pt x="276220" y="3513365"/>
                </a:lnTo>
                <a:lnTo>
                  <a:pt x="276220" y="3512516"/>
                </a:lnTo>
                <a:lnTo>
                  <a:pt x="245180" y="3512516"/>
                </a:lnTo>
                <a:cubicBezTo>
                  <a:pt x="229444" y="3512516"/>
                  <a:pt x="216688" y="3499798"/>
                  <a:pt x="216688" y="3484109"/>
                </a:cubicBezTo>
                <a:lnTo>
                  <a:pt x="216688" y="3431213"/>
                </a:lnTo>
                <a:lnTo>
                  <a:pt x="219070" y="3427639"/>
                </a:lnTo>
                <a:lnTo>
                  <a:pt x="216688" y="3425257"/>
                </a:lnTo>
                <a:lnTo>
                  <a:pt x="216688" y="3424464"/>
                </a:lnTo>
                <a:lnTo>
                  <a:pt x="215895" y="3424464"/>
                </a:lnTo>
                <a:lnTo>
                  <a:pt x="211926" y="3420495"/>
                </a:lnTo>
                <a:cubicBezTo>
                  <a:pt x="207538" y="3418057"/>
                  <a:pt x="197639" y="3415733"/>
                  <a:pt x="197639" y="3415733"/>
                </a:cubicBezTo>
                <a:cubicBezTo>
                  <a:pt x="196051" y="3413352"/>
                  <a:pt x="194900" y="3410613"/>
                  <a:pt x="192876" y="3408589"/>
                </a:cubicBezTo>
                <a:cubicBezTo>
                  <a:pt x="190853" y="3406566"/>
                  <a:pt x="187521" y="3406062"/>
                  <a:pt x="185733" y="3403827"/>
                </a:cubicBezTo>
                <a:cubicBezTo>
                  <a:pt x="184165" y="3401867"/>
                  <a:pt x="184474" y="3398928"/>
                  <a:pt x="183351" y="3396683"/>
                </a:cubicBezTo>
                <a:cubicBezTo>
                  <a:pt x="182071" y="3394123"/>
                  <a:pt x="180176" y="3391920"/>
                  <a:pt x="178589" y="3389539"/>
                </a:cubicBezTo>
                <a:cubicBezTo>
                  <a:pt x="177795" y="3385570"/>
                  <a:pt x="178216" y="3381147"/>
                  <a:pt x="176208" y="3377633"/>
                </a:cubicBezTo>
                <a:cubicBezTo>
                  <a:pt x="174035" y="3373830"/>
                  <a:pt x="165588" y="3371711"/>
                  <a:pt x="161920" y="3370489"/>
                </a:cubicBezTo>
                <a:cubicBezTo>
                  <a:pt x="161126" y="3368108"/>
                  <a:pt x="159766" y="3365845"/>
                  <a:pt x="159539" y="3363345"/>
                </a:cubicBezTo>
                <a:cubicBezTo>
                  <a:pt x="158172" y="3348305"/>
                  <a:pt x="160120" y="3332911"/>
                  <a:pt x="157158" y="3318102"/>
                </a:cubicBezTo>
                <a:cubicBezTo>
                  <a:pt x="156666" y="3315641"/>
                  <a:pt x="152395" y="3316514"/>
                  <a:pt x="150014" y="3315720"/>
                </a:cubicBezTo>
                <a:cubicBezTo>
                  <a:pt x="148426" y="3313339"/>
                  <a:pt x="146413" y="3311192"/>
                  <a:pt x="145251" y="3308577"/>
                </a:cubicBezTo>
                <a:cubicBezTo>
                  <a:pt x="143212" y="3303989"/>
                  <a:pt x="140489" y="3294289"/>
                  <a:pt x="140489" y="3294289"/>
                </a:cubicBezTo>
                <a:cubicBezTo>
                  <a:pt x="141283" y="3277620"/>
                  <a:pt x="141027" y="3260868"/>
                  <a:pt x="142870" y="3244283"/>
                </a:cubicBezTo>
                <a:cubicBezTo>
                  <a:pt x="143424" y="3239293"/>
                  <a:pt x="146045" y="3234758"/>
                  <a:pt x="147633" y="3229995"/>
                </a:cubicBezTo>
                <a:lnTo>
                  <a:pt x="150014" y="3222852"/>
                </a:lnTo>
                <a:cubicBezTo>
                  <a:pt x="150808" y="3220471"/>
                  <a:pt x="151003" y="3217796"/>
                  <a:pt x="152395" y="3215708"/>
                </a:cubicBezTo>
                <a:lnTo>
                  <a:pt x="157158" y="3208564"/>
                </a:lnTo>
                <a:cubicBezTo>
                  <a:pt x="158745" y="3203802"/>
                  <a:pt x="158370" y="3197827"/>
                  <a:pt x="161920" y="3194277"/>
                </a:cubicBezTo>
                <a:cubicBezTo>
                  <a:pt x="164301" y="3191896"/>
                  <a:pt x="166908" y="3189720"/>
                  <a:pt x="169064" y="3187133"/>
                </a:cubicBezTo>
                <a:cubicBezTo>
                  <a:pt x="170896" y="3184934"/>
                  <a:pt x="171802" y="3182013"/>
                  <a:pt x="173826" y="3179989"/>
                </a:cubicBezTo>
                <a:cubicBezTo>
                  <a:pt x="175850" y="3177965"/>
                  <a:pt x="178589" y="3176814"/>
                  <a:pt x="180970" y="3175227"/>
                </a:cubicBezTo>
                <a:cubicBezTo>
                  <a:pt x="191887" y="3158850"/>
                  <a:pt x="195925" y="3159129"/>
                  <a:pt x="183351" y="3163320"/>
                </a:cubicBezTo>
                <a:cubicBezTo>
                  <a:pt x="180970" y="3164908"/>
                  <a:pt x="178823" y="3166921"/>
                  <a:pt x="176208" y="3168083"/>
                </a:cubicBezTo>
                <a:cubicBezTo>
                  <a:pt x="164567" y="3173257"/>
                  <a:pt x="163041" y="3172033"/>
                  <a:pt x="152395" y="3175227"/>
                </a:cubicBezTo>
                <a:cubicBezTo>
                  <a:pt x="147587" y="3176670"/>
                  <a:pt x="142870" y="3178402"/>
                  <a:pt x="138108" y="3179989"/>
                </a:cubicBezTo>
                <a:cubicBezTo>
                  <a:pt x="135727" y="3180783"/>
                  <a:pt x="133464" y="3182143"/>
                  <a:pt x="130964" y="3182370"/>
                </a:cubicBezTo>
                <a:lnTo>
                  <a:pt x="104770" y="3184752"/>
                </a:lnTo>
                <a:cubicBezTo>
                  <a:pt x="100008" y="3186339"/>
                  <a:pt x="95353" y="3188297"/>
                  <a:pt x="90483" y="3189514"/>
                </a:cubicBezTo>
                <a:cubicBezTo>
                  <a:pt x="87308" y="3190308"/>
                  <a:pt x="84093" y="3190955"/>
                  <a:pt x="80958" y="3191895"/>
                </a:cubicBezTo>
                <a:cubicBezTo>
                  <a:pt x="76149" y="3193338"/>
                  <a:pt x="66670" y="3196658"/>
                  <a:pt x="66670" y="3196658"/>
                </a:cubicBezTo>
                <a:cubicBezTo>
                  <a:pt x="70684" y="3176585"/>
                  <a:pt x="66419" y="3192482"/>
                  <a:pt x="73814" y="3175227"/>
                </a:cubicBezTo>
                <a:cubicBezTo>
                  <a:pt x="74803" y="3172920"/>
                  <a:pt x="74627" y="3170043"/>
                  <a:pt x="76195" y="3168083"/>
                </a:cubicBezTo>
                <a:cubicBezTo>
                  <a:pt x="77983" y="3165848"/>
                  <a:pt x="80958" y="3164908"/>
                  <a:pt x="83339" y="3163320"/>
                </a:cubicBezTo>
                <a:cubicBezTo>
                  <a:pt x="89001" y="3146335"/>
                  <a:pt x="80972" y="3166872"/>
                  <a:pt x="92864" y="3149033"/>
                </a:cubicBezTo>
                <a:cubicBezTo>
                  <a:pt x="94256" y="3146944"/>
                  <a:pt x="94256" y="3144196"/>
                  <a:pt x="95245" y="3141889"/>
                </a:cubicBezTo>
                <a:cubicBezTo>
                  <a:pt x="96643" y="3138626"/>
                  <a:pt x="98610" y="3135627"/>
                  <a:pt x="100008" y="3132364"/>
                </a:cubicBezTo>
                <a:cubicBezTo>
                  <a:pt x="103273" y="3124747"/>
                  <a:pt x="102535" y="3122254"/>
                  <a:pt x="104770" y="3113314"/>
                </a:cubicBezTo>
                <a:cubicBezTo>
                  <a:pt x="105379" y="3110879"/>
                  <a:pt x="106491" y="3108592"/>
                  <a:pt x="107151" y="3106170"/>
                </a:cubicBezTo>
                <a:cubicBezTo>
                  <a:pt x="108935" y="3099631"/>
                  <a:pt x="111070" y="3084322"/>
                  <a:pt x="116676" y="3077595"/>
                </a:cubicBezTo>
                <a:cubicBezTo>
                  <a:pt x="118508" y="3075396"/>
                  <a:pt x="121439" y="3074420"/>
                  <a:pt x="123820" y="3072833"/>
                </a:cubicBezTo>
                <a:cubicBezTo>
                  <a:pt x="124614" y="3070452"/>
                  <a:pt x="124426" y="3067464"/>
                  <a:pt x="126201" y="3065689"/>
                </a:cubicBezTo>
                <a:cubicBezTo>
                  <a:pt x="130248" y="3061642"/>
                  <a:pt x="140489" y="3056164"/>
                  <a:pt x="140489" y="3056164"/>
                </a:cubicBezTo>
                <a:cubicBezTo>
                  <a:pt x="142076" y="3053783"/>
                  <a:pt x="142824" y="3050537"/>
                  <a:pt x="145251" y="3049020"/>
                </a:cubicBezTo>
                <a:cubicBezTo>
                  <a:pt x="149508" y="3046359"/>
                  <a:pt x="159539" y="3044258"/>
                  <a:pt x="159539" y="3044258"/>
                </a:cubicBezTo>
                <a:cubicBezTo>
                  <a:pt x="161920" y="3042670"/>
                  <a:pt x="164068" y="3040657"/>
                  <a:pt x="166683" y="3039495"/>
                </a:cubicBezTo>
                <a:cubicBezTo>
                  <a:pt x="171270" y="3037456"/>
                  <a:pt x="180970" y="3034733"/>
                  <a:pt x="180970" y="3034733"/>
                </a:cubicBezTo>
                <a:cubicBezTo>
                  <a:pt x="183351" y="3033145"/>
                  <a:pt x="185554" y="3031250"/>
                  <a:pt x="188114" y="3029970"/>
                </a:cubicBezTo>
                <a:cubicBezTo>
                  <a:pt x="190359" y="3028847"/>
                  <a:pt x="193169" y="3028981"/>
                  <a:pt x="195258" y="3027589"/>
                </a:cubicBezTo>
                <a:cubicBezTo>
                  <a:pt x="198060" y="3025721"/>
                  <a:pt x="200020" y="3022826"/>
                  <a:pt x="202401" y="3020445"/>
                </a:cubicBezTo>
                <a:cubicBezTo>
                  <a:pt x="201610" y="3018073"/>
                  <a:pt x="197644" y="3001994"/>
                  <a:pt x="192876" y="2999014"/>
                </a:cubicBezTo>
                <a:cubicBezTo>
                  <a:pt x="188619" y="2996353"/>
                  <a:pt x="183351" y="2995839"/>
                  <a:pt x="178589" y="2994252"/>
                </a:cubicBezTo>
                <a:lnTo>
                  <a:pt x="171445" y="2991870"/>
                </a:lnTo>
                <a:lnTo>
                  <a:pt x="157158" y="2987108"/>
                </a:lnTo>
                <a:lnTo>
                  <a:pt x="150014" y="2984727"/>
                </a:lnTo>
                <a:cubicBezTo>
                  <a:pt x="146839" y="2979964"/>
                  <a:pt x="139779" y="2976119"/>
                  <a:pt x="140489" y="2970439"/>
                </a:cubicBezTo>
                <a:cubicBezTo>
                  <a:pt x="141014" y="2966241"/>
                  <a:pt x="142475" y="2948341"/>
                  <a:pt x="145251" y="2941864"/>
                </a:cubicBezTo>
                <a:cubicBezTo>
                  <a:pt x="146378" y="2939233"/>
                  <a:pt x="147779" y="2936508"/>
                  <a:pt x="150014" y="2934720"/>
                </a:cubicBezTo>
                <a:cubicBezTo>
                  <a:pt x="151974" y="2933152"/>
                  <a:pt x="154777" y="2933133"/>
                  <a:pt x="157158" y="2932339"/>
                </a:cubicBezTo>
                <a:cubicBezTo>
                  <a:pt x="159539" y="2930752"/>
                  <a:pt x="161686" y="2928739"/>
                  <a:pt x="164301" y="2927577"/>
                </a:cubicBezTo>
                <a:cubicBezTo>
                  <a:pt x="168889" y="2925538"/>
                  <a:pt x="178589" y="2922814"/>
                  <a:pt x="178589" y="2922814"/>
                </a:cubicBezTo>
                <a:cubicBezTo>
                  <a:pt x="183351" y="2923608"/>
                  <a:pt x="188558" y="2923036"/>
                  <a:pt x="192876" y="2925195"/>
                </a:cubicBezTo>
                <a:cubicBezTo>
                  <a:pt x="195436" y="2926475"/>
                  <a:pt x="195615" y="2930315"/>
                  <a:pt x="197639" y="2932339"/>
                </a:cubicBezTo>
                <a:cubicBezTo>
                  <a:pt x="199663" y="2934363"/>
                  <a:pt x="202402" y="2935514"/>
                  <a:pt x="204783" y="2937102"/>
                </a:cubicBezTo>
                <a:cubicBezTo>
                  <a:pt x="206370" y="2939483"/>
                  <a:pt x="207522" y="2942222"/>
                  <a:pt x="209545" y="2944245"/>
                </a:cubicBezTo>
                <a:cubicBezTo>
                  <a:pt x="214162" y="2948862"/>
                  <a:pt x="218021" y="2949452"/>
                  <a:pt x="223833" y="2951389"/>
                </a:cubicBezTo>
                <a:cubicBezTo>
                  <a:pt x="224288" y="2951313"/>
                  <a:pt x="243976" y="2950041"/>
                  <a:pt x="245264" y="2944245"/>
                </a:cubicBezTo>
                <a:cubicBezTo>
                  <a:pt x="246482" y="2938766"/>
                  <a:pt x="243984" y="2933080"/>
                  <a:pt x="242883" y="2927577"/>
                </a:cubicBezTo>
                <a:cubicBezTo>
                  <a:pt x="242391" y="2925116"/>
                  <a:pt x="241295" y="2922814"/>
                  <a:pt x="240501" y="2920433"/>
                </a:cubicBezTo>
                <a:cubicBezTo>
                  <a:pt x="246851" y="2919639"/>
                  <a:pt x="253255" y="2919197"/>
                  <a:pt x="259551" y="2918052"/>
                </a:cubicBezTo>
                <a:cubicBezTo>
                  <a:pt x="262021" y="2917603"/>
                  <a:pt x="264920" y="2917445"/>
                  <a:pt x="266695" y="2915670"/>
                </a:cubicBezTo>
                <a:cubicBezTo>
                  <a:pt x="267837" y="2914528"/>
                  <a:pt x="271432" y="2899088"/>
                  <a:pt x="271458" y="2899002"/>
                </a:cubicBezTo>
                <a:cubicBezTo>
                  <a:pt x="273836" y="2891077"/>
                  <a:pt x="278217" y="2875446"/>
                  <a:pt x="285745" y="2870427"/>
                </a:cubicBezTo>
                <a:lnTo>
                  <a:pt x="292889" y="2865664"/>
                </a:lnTo>
                <a:cubicBezTo>
                  <a:pt x="294476" y="2863283"/>
                  <a:pt x="295416" y="2860308"/>
                  <a:pt x="297651" y="2858520"/>
                </a:cubicBezTo>
                <a:cubicBezTo>
                  <a:pt x="299611" y="2856952"/>
                  <a:pt x="302360" y="2856748"/>
                  <a:pt x="304795" y="2856139"/>
                </a:cubicBezTo>
                <a:cubicBezTo>
                  <a:pt x="317948" y="2852851"/>
                  <a:pt x="325634" y="2852865"/>
                  <a:pt x="340514" y="2851377"/>
                </a:cubicBezTo>
                <a:cubicBezTo>
                  <a:pt x="350040" y="2848201"/>
                  <a:pt x="346166" y="2848072"/>
                  <a:pt x="357183" y="2851377"/>
                </a:cubicBezTo>
                <a:cubicBezTo>
                  <a:pt x="361991" y="2852820"/>
                  <a:pt x="371470" y="2856139"/>
                  <a:pt x="371470" y="2856139"/>
                </a:cubicBezTo>
                <a:cubicBezTo>
                  <a:pt x="381789" y="2855345"/>
                  <a:pt x="392077" y="2853758"/>
                  <a:pt x="402426" y="2853758"/>
                </a:cubicBezTo>
                <a:cubicBezTo>
                  <a:pt x="408039" y="2853758"/>
                  <a:pt x="415126" y="2852170"/>
                  <a:pt x="419095" y="2856139"/>
                </a:cubicBezTo>
                <a:cubicBezTo>
                  <a:pt x="421476" y="2858520"/>
                  <a:pt x="414609" y="2861215"/>
                  <a:pt x="411951" y="2863283"/>
                </a:cubicBezTo>
                <a:cubicBezTo>
                  <a:pt x="407433" y="2866797"/>
                  <a:pt x="397664" y="2872808"/>
                  <a:pt x="397664" y="2872808"/>
                </a:cubicBezTo>
                <a:cubicBezTo>
                  <a:pt x="395073" y="2880583"/>
                  <a:pt x="393067" y="2882663"/>
                  <a:pt x="397664" y="2891858"/>
                </a:cubicBezTo>
                <a:cubicBezTo>
                  <a:pt x="399170" y="2894870"/>
                  <a:pt x="383377" y="2897811"/>
                  <a:pt x="404808" y="2899002"/>
                </a:cubicBezTo>
                <a:lnTo>
                  <a:pt x="416713" y="2899375"/>
                </a:lnTo>
                <a:lnTo>
                  <a:pt x="416713" y="2916145"/>
                </a:lnTo>
                <a:lnTo>
                  <a:pt x="509493" y="2916145"/>
                </a:lnTo>
                <a:lnTo>
                  <a:pt x="509493" y="2916601"/>
                </a:lnTo>
                <a:lnTo>
                  <a:pt x="723895" y="2916601"/>
                </a:lnTo>
                <a:close/>
              </a:path>
            </a:pathLst>
          </a:custGeom>
          <a:effectLst/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CA5DCBA-86C4-4F94-B598-E53D2C76A02C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86810" y="750325"/>
            <a:ext cx="4183829" cy="6012057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34C690F7-AFC0-4E68-8DB0-D13F062B8CE1}"/>
              </a:ext>
            </a:extLst>
          </p:cNvPr>
          <p:cNvSpPr/>
          <p:nvPr/>
        </p:nvSpPr>
        <p:spPr>
          <a:xfrm>
            <a:off x="3326819" y="558795"/>
            <a:ext cx="1964532" cy="1181100"/>
          </a:xfrm>
          <a:prstGeom prst="rect">
            <a:avLst/>
          </a:prstGeom>
          <a:gradFill flip="none" rotWithShape="1">
            <a:gsLst>
              <a:gs pos="99000">
                <a:schemeClr val="bg1">
                  <a:lumMod val="29000"/>
                </a:schemeClr>
              </a:gs>
              <a:gs pos="18000">
                <a:schemeClr val="bg1">
                  <a:lumMod val="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EBDE3662-F15A-45C8-BD58-502FB40BD274}"/>
              </a:ext>
            </a:extLst>
          </p:cNvPr>
          <p:cNvSpPr/>
          <p:nvPr/>
        </p:nvSpPr>
        <p:spPr>
          <a:xfrm rot="19800000">
            <a:off x="4774039" y="769431"/>
            <a:ext cx="527727" cy="527727"/>
          </a:xfrm>
          <a:prstGeom prst="star5">
            <a:avLst/>
          </a:prstGeom>
          <a:gradFill>
            <a:gsLst>
              <a:gs pos="60000">
                <a:schemeClr val="accent4">
                  <a:lumMod val="75000"/>
                </a:schemeClr>
              </a:gs>
              <a:gs pos="99115">
                <a:srgbClr val="694935"/>
              </a:gs>
              <a:gs pos="19000">
                <a:schemeClr val="accent4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8EE4F-CC83-4C8B-9035-25A612B86F20}"/>
              </a:ext>
            </a:extLst>
          </p:cNvPr>
          <p:cNvGrpSpPr/>
          <p:nvPr/>
        </p:nvGrpSpPr>
        <p:grpSpPr>
          <a:xfrm rot="19909670" flipV="1">
            <a:off x="1517938" y="396249"/>
            <a:ext cx="3605638" cy="1502478"/>
            <a:chOff x="-9224597" y="2008467"/>
            <a:chExt cx="16606211" cy="6919849"/>
          </a:xfrm>
        </p:grpSpPr>
        <p:pic>
          <p:nvPicPr>
            <p:cNvPr id="67" name="Picture 66" descr="A picture containing cloth&#10;&#10;Description automatically generated">
              <a:extLst>
                <a:ext uri="{FF2B5EF4-FFF2-40B4-BE49-F238E27FC236}">
                  <a16:creationId xmlns:a16="http://schemas.microsoft.com/office/drawing/2014/main" id="{B5592285-F4DF-4F59-83D0-D19186A3A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33956">
              <a:off x="-1509346" y="2008467"/>
              <a:ext cx="8890960" cy="2481198"/>
            </a:xfrm>
            <a:prstGeom prst="rect">
              <a:avLst/>
            </a:prstGeom>
          </p:spPr>
        </p:pic>
        <p:pic>
          <p:nvPicPr>
            <p:cNvPr id="68" name="Picture 67" descr="A picture containing cloth&#10;&#10;Description automatically generated">
              <a:extLst>
                <a:ext uri="{FF2B5EF4-FFF2-40B4-BE49-F238E27FC236}">
                  <a16:creationId xmlns:a16="http://schemas.microsoft.com/office/drawing/2014/main" id="{BE26F2E7-A6EF-41CE-975C-FACF2DCA8D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alphaModFix amt="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33956">
              <a:off x="-9224597" y="6447118"/>
              <a:ext cx="8890960" cy="2481198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996A5C1D-31CD-4CC5-B54A-F67B852118BD}"/>
              </a:ext>
            </a:extLst>
          </p:cNvPr>
          <p:cNvSpPr/>
          <p:nvPr/>
        </p:nvSpPr>
        <p:spPr>
          <a:xfrm>
            <a:off x="3325818" y="552450"/>
            <a:ext cx="1855500" cy="1181100"/>
          </a:xfrm>
          <a:prstGeom prst="rect">
            <a:avLst/>
          </a:prstGeom>
          <a:gradFill flip="none" rotWithShape="1">
            <a:gsLst>
              <a:gs pos="99000">
                <a:schemeClr val="bg1">
                  <a:lumMod val="0"/>
                  <a:alpha val="0"/>
                </a:schemeClr>
              </a:gs>
              <a:gs pos="18000">
                <a:schemeClr val="bg1">
                  <a:lumMod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1B2B573-86CE-4A09-BC26-0FD62A4443BD}"/>
              </a:ext>
            </a:extLst>
          </p:cNvPr>
          <p:cNvGrpSpPr/>
          <p:nvPr/>
        </p:nvGrpSpPr>
        <p:grpSpPr>
          <a:xfrm>
            <a:off x="7600950" y="-476250"/>
            <a:ext cx="3755232" cy="2209800"/>
            <a:chOff x="7600950" y="-476250"/>
            <a:chExt cx="3755232" cy="2209800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FE3A0EB-CC0A-4A38-A8A8-9A97E4A49B32}"/>
                </a:ext>
              </a:extLst>
            </p:cNvPr>
            <p:cNvSpPr/>
            <p:nvPr/>
          </p:nvSpPr>
          <p:spPr>
            <a:xfrm>
              <a:off x="9391650" y="552450"/>
              <a:ext cx="1964532" cy="1181100"/>
            </a:xfrm>
            <a:prstGeom prst="rect">
              <a:avLst/>
            </a:prstGeom>
            <a:gradFill>
              <a:gsLst>
                <a:gs pos="100000">
                  <a:schemeClr val="bg1">
                    <a:lumMod val="79000"/>
                  </a:schemeClr>
                </a:gs>
                <a:gs pos="47000">
                  <a:schemeClr val="bg1">
                    <a:lumMod val="8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554D2ACF-2A68-4E65-98CC-90AF569F7CB7}"/>
                </a:ext>
              </a:extLst>
            </p:cNvPr>
            <p:cNvSpPr/>
            <p:nvPr/>
          </p:nvSpPr>
          <p:spPr>
            <a:xfrm>
              <a:off x="9458325" y="606425"/>
              <a:ext cx="45719" cy="45719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9000"/>
                  </a:schemeClr>
                </a:gs>
                <a:gs pos="47000">
                  <a:schemeClr val="bg1">
                    <a:lumMod val="8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7096BE7-5484-4F45-BEAD-B6508EAB9FEC}"/>
                </a:ext>
              </a:extLst>
            </p:cNvPr>
            <p:cNvSpPr/>
            <p:nvPr/>
          </p:nvSpPr>
          <p:spPr>
            <a:xfrm>
              <a:off x="11252200" y="606425"/>
              <a:ext cx="45719" cy="45719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9000"/>
                  </a:schemeClr>
                </a:gs>
                <a:gs pos="47000">
                  <a:schemeClr val="bg1">
                    <a:lumMod val="8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ADC25E0F-5CDE-4D9D-9F1B-E9507F31DC77}"/>
                </a:ext>
              </a:extLst>
            </p:cNvPr>
            <p:cNvSpPr/>
            <p:nvPr/>
          </p:nvSpPr>
          <p:spPr>
            <a:xfrm>
              <a:off x="9458325" y="1628775"/>
              <a:ext cx="45719" cy="45719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9000"/>
                  </a:schemeClr>
                </a:gs>
                <a:gs pos="47000">
                  <a:schemeClr val="bg1">
                    <a:lumMod val="8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EA985CA2-555B-45FA-AD0A-F3E0037D0A20}"/>
                </a:ext>
              </a:extLst>
            </p:cNvPr>
            <p:cNvSpPr/>
            <p:nvPr/>
          </p:nvSpPr>
          <p:spPr>
            <a:xfrm>
              <a:off x="11252200" y="1628775"/>
              <a:ext cx="45719" cy="45719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9000"/>
                  </a:schemeClr>
                </a:gs>
                <a:gs pos="47000">
                  <a:schemeClr val="bg1">
                    <a:lumMod val="8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D2C8C0A-54E7-4F2B-8D71-F9DAB88E674A}"/>
                </a:ext>
              </a:extLst>
            </p:cNvPr>
            <p:cNvSpPr/>
            <p:nvPr/>
          </p:nvSpPr>
          <p:spPr>
            <a:xfrm>
              <a:off x="9564298" y="652143"/>
              <a:ext cx="1619236" cy="982982"/>
            </a:xfrm>
            <a:custGeom>
              <a:avLst/>
              <a:gdLst>
                <a:gd name="connsiteX0" fmla="*/ 1596376 w 1619236"/>
                <a:gd name="connsiteY0" fmla="*/ 0 h 982982"/>
                <a:gd name="connsiteX1" fmla="*/ 1619236 w 1619236"/>
                <a:gd name="connsiteY1" fmla="*/ 22860 h 982982"/>
                <a:gd name="connsiteX2" fmla="*/ 1619235 w 1619236"/>
                <a:gd name="connsiteY2" fmla="*/ 960122 h 982982"/>
                <a:gd name="connsiteX3" fmla="*/ 1596375 w 1619236"/>
                <a:gd name="connsiteY3" fmla="*/ 982982 h 982982"/>
                <a:gd name="connsiteX4" fmla="*/ 1596376 w 1619236"/>
                <a:gd name="connsiteY4" fmla="*/ 982981 h 982982"/>
                <a:gd name="connsiteX5" fmla="*/ 1573516 w 1619236"/>
                <a:gd name="connsiteY5" fmla="*/ 960121 h 982982"/>
                <a:gd name="connsiteX6" fmla="*/ 1573516 w 1619236"/>
                <a:gd name="connsiteY6" fmla="*/ 22860 h 982982"/>
                <a:gd name="connsiteX7" fmla="*/ 1596376 w 1619236"/>
                <a:gd name="connsiteY7" fmla="*/ 0 h 982982"/>
                <a:gd name="connsiteX8" fmla="*/ 1483982 w 1619236"/>
                <a:gd name="connsiteY8" fmla="*/ 0 h 982982"/>
                <a:gd name="connsiteX9" fmla="*/ 1506842 w 1619236"/>
                <a:gd name="connsiteY9" fmla="*/ 22860 h 982982"/>
                <a:gd name="connsiteX10" fmla="*/ 1506841 w 1619236"/>
                <a:gd name="connsiteY10" fmla="*/ 960122 h 982982"/>
                <a:gd name="connsiteX11" fmla="*/ 1483981 w 1619236"/>
                <a:gd name="connsiteY11" fmla="*/ 982982 h 982982"/>
                <a:gd name="connsiteX12" fmla="*/ 1483982 w 1619236"/>
                <a:gd name="connsiteY12" fmla="*/ 982981 h 982982"/>
                <a:gd name="connsiteX13" fmla="*/ 1461122 w 1619236"/>
                <a:gd name="connsiteY13" fmla="*/ 960121 h 982982"/>
                <a:gd name="connsiteX14" fmla="*/ 1461122 w 1619236"/>
                <a:gd name="connsiteY14" fmla="*/ 22860 h 982982"/>
                <a:gd name="connsiteX15" fmla="*/ 1483982 w 1619236"/>
                <a:gd name="connsiteY15" fmla="*/ 0 h 982982"/>
                <a:gd name="connsiteX16" fmla="*/ 1371588 w 1619236"/>
                <a:gd name="connsiteY16" fmla="*/ 0 h 982982"/>
                <a:gd name="connsiteX17" fmla="*/ 1394448 w 1619236"/>
                <a:gd name="connsiteY17" fmla="*/ 22860 h 982982"/>
                <a:gd name="connsiteX18" fmla="*/ 1394447 w 1619236"/>
                <a:gd name="connsiteY18" fmla="*/ 960122 h 982982"/>
                <a:gd name="connsiteX19" fmla="*/ 1371587 w 1619236"/>
                <a:gd name="connsiteY19" fmla="*/ 982982 h 982982"/>
                <a:gd name="connsiteX20" fmla="*/ 1371588 w 1619236"/>
                <a:gd name="connsiteY20" fmla="*/ 982981 h 982982"/>
                <a:gd name="connsiteX21" fmla="*/ 1348728 w 1619236"/>
                <a:gd name="connsiteY21" fmla="*/ 960121 h 982982"/>
                <a:gd name="connsiteX22" fmla="*/ 1348728 w 1619236"/>
                <a:gd name="connsiteY22" fmla="*/ 22860 h 982982"/>
                <a:gd name="connsiteX23" fmla="*/ 1371588 w 1619236"/>
                <a:gd name="connsiteY23" fmla="*/ 0 h 982982"/>
                <a:gd name="connsiteX24" fmla="*/ 1259194 w 1619236"/>
                <a:gd name="connsiteY24" fmla="*/ 0 h 982982"/>
                <a:gd name="connsiteX25" fmla="*/ 1282054 w 1619236"/>
                <a:gd name="connsiteY25" fmla="*/ 22860 h 982982"/>
                <a:gd name="connsiteX26" fmla="*/ 1282053 w 1619236"/>
                <a:gd name="connsiteY26" fmla="*/ 960122 h 982982"/>
                <a:gd name="connsiteX27" fmla="*/ 1259193 w 1619236"/>
                <a:gd name="connsiteY27" fmla="*/ 982982 h 982982"/>
                <a:gd name="connsiteX28" fmla="*/ 1259194 w 1619236"/>
                <a:gd name="connsiteY28" fmla="*/ 982981 h 982982"/>
                <a:gd name="connsiteX29" fmla="*/ 1236334 w 1619236"/>
                <a:gd name="connsiteY29" fmla="*/ 960121 h 982982"/>
                <a:gd name="connsiteX30" fmla="*/ 1236334 w 1619236"/>
                <a:gd name="connsiteY30" fmla="*/ 22860 h 982982"/>
                <a:gd name="connsiteX31" fmla="*/ 1259194 w 1619236"/>
                <a:gd name="connsiteY31" fmla="*/ 0 h 982982"/>
                <a:gd name="connsiteX32" fmla="*/ 1146800 w 1619236"/>
                <a:gd name="connsiteY32" fmla="*/ 0 h 982982"/>
                <a:gd name="connsiteX33" fmla="*/ 1169660 w 1619236"/>
                <a:gd name="connsiteY33" fmla="*/ 22860 h 982982"/>
                <a:gd name="connsiteX34" fmla="*/ 1169659 w 1619236"/>
                <a:gd name="connsiteY34" fmla="*/ 960122 h 982982"/>
                <a:gd name="connsiteX35" fmla="*/ 1146799 w 1619236"/>
                <a:gd name="connsiteY35" fmla="*/ 982982 h 982982"/>
                <a:gd name="connsiteX36" fmla="*/ 1146800 w 1619236"/>
                <a:gd name="connsiteY36" fmla="*/ 982981 h 982982"/>
                <a:gd name="connsiteX37" fmla="*/ 1123940 w 1619236"/>
                <a:gd name="connsiteY37" fmla="*/ 960121 h 982982"/>
                <a:gd name="connsiteX38" fmla="*/ 1123940 w 1619236"/>
                <a:gd name="connsiteY38" fmla="*/ 22860 h 982982"/>
                <a:gd name="connsiteX39" fmla="*/ 1146800 w 1619236"/>
                <a:gd name="connsiteY39" fmla="*/ 0 h 982982"/>
                <a:gd name="connsiteX40" fmla="*/ 1034406 w 1619236"/>
                <a:gd name="connsiteY40" fmla="*/ 0 h 982982"/>
                <a:gd name="connsiteX41" fmla="*/ 1057266 w 1619236"/>
                <a:gd name="connsiteY41" fmla="*/ 22860 h 982982"/>
                <a:gd name="connsiteX42" fmla="*/ 1057265 w 1619236"/>
                <a:gd name="connsiteY42" fmla="*/ 960122 h 982982"/>
                <a:gd name="connsiteX43" fmla="*/ 1034405 w 1619236"/>
                <a:gd name="connsiteY43" fmla="*/ 982982 h 982982"/>
                <a:gd name="connsiteX44" fmla="*/ 1034406 w 1619236"/>
                <a:gd name="connsiteY44" fmla="*/ 982981 h 982982"/>
                <a:gd name="connsiteX45" fmla="*/ 1011546 w 1619236"/>
                <a:gd name="connsiteY45" fmla="*/ 960121 h 982982"/>
                <a:gd name="connsiteX46" fmla="*/ 1011546 w 1619236"/>
                <a:gd name="connsiteY46" fmla="*/ 22860 h 982982"/>
                <a:gd name="connsiteX47" fmla="*/ 1034406 w 1619236"/>
                <a:gd name="connsiteY47" fmla="*/ 0 h 982982"/>
                <a:gd name="connsiteX48" fmla="*/ 922012 w 1619236"/>
                <a:gd name="connsiteY48" fmla="*/ 0 h 982982"/>
                <a:gd name="connsiteX49" fmla="*/ 944872 w 1619236"/>
                <a:gd name="connsiteY49" fmla="*/ 22860 h 982982"/>
                <a:gd name="connsiteX50" fmla="*/ 944871 w 1619236"/>
                <a:gd name="connsiteY50" fmla="*/ 960122 h 982982"/>
                <a:gd name="connsiteX51" fmla="*/ 922011 w 1619236"/>
                <a:gd name="connsiteY51" fmla="*/ 982982 h 982982"/>
                <a:gd name="connsiteX52" fmla="*/ 922012 w 1619236"/>
                <a:gd name="connsiteY52" fmla="*/ 982981 h 982982"/>
                <a:gd name="connsiteX53" fmla="*/ 899152 w 1619236"/>
                <a:gd name="connsiteY53" fmla="*/ 960121 h 982982"/>
                <a:gd name="connsiteX54" fmla="*/ 899152 w 1619236"/>
                <a:gd name="connsiteY54" fmla="*/ 22860 h 982982"/>
                <a:gd name="connsiteX55" fmla="*/ 922012 w 1619236"/>
                <a:gd name="connsiteY55" fmla="*/ 0 h 982982"/>
                <a:gd name="connsiteX56" fmla="*/ 809618 w 1619236"/>
                <a:gd name="connsiteY56" fmla="*/ 0 h 982982"/>
                <a:gd name="connsiteX57" fmla="*/ 832478 w 1619236"/>
                <a:gd name="connsiteY57" fmla="*/ 22860 h 982982"/>
                <a:gd name="connsiteX58" fmla="*/ 832477 w 1619236"/>
                <a:gd name="connsiteY58" fmla="*/ 960122 h 982982"/>
                <a:gd name="connsiteX59" fmla="*/ 809617 w 1619236"/>
                <a:gd name="connsiteY59" fmla="*/ 982982 h 982982"/>
                <a:gd name="connsiteX60" fmla="*/ 809618 w 1619236"/>
                <a:gd name="connsiteY60" fmla="*/ 982981 h 982982"/>
                <a:gd name="connsiteX61" fmla="*/ 786758 w 1619236"/>
                <a:gd name="connsiteY61" fmla="*/ 960121 h 982982"/>
                <a:gd name="connsiteX62" fmla="*/ 786758 w 1619236"/>
                <a:gd name="connsiteY62" fmla="*/ 22860 h 982982"/>
                <a:gd name="connsiteX63" fmla="*/ 809618 w 1619236"/>
                <a:gd name="connsiteY63" fmla="*/ 0 h 982982"/>
                <a:gd name="connsiteX64" fmla="*/ 697224 w 1619236"/>
                <a:gd name="connsiteY64" fmla="*/ 0 h 982982"/>
                <a:gd name="connsiteX65" fmla="*/ 720084 w 1619236"/>
                <a:gd name="connsiteY65" fmla="*/ 22860 h 982982"/>
                <a:gd name="connsiteX66" fmla="*/ 720083 w 1619236"/>
                <a:gd name="connsiteY66" fmla="*/ 960122 h 982982"/>
                <a:gd name="connsiteX67" fmla="*/ 697223 w 1619236"/>
                <a:gd name="connsiteY67" fmla="*/ 982982 h 982982"/>
                <a:gd name="connsiteX68" fmla="*/ 697224 w 1619236"/>
                <a:gd name="connsiteY68" fmla="*/ 982981 h 982982"/>
                <a:gd name="connsiteX69" fmla="*/ 674364 w 1619236"/>
                <a:gd name="connsiteY69" fmla="*/ 960121 h 982982"/>
                <a:gd name="connsiteX70" fmla="*/ 674364 w 1619236"/>
                <a:gd name="connsiteY70" fmla="*/ 22860 h 982982"/>
                <a:gd name="connsiteX71" fmla="*/ 697224 w 1619236"/>
                <a:gd name="connsiteY71" fmla="*/ 0 h 982982"/>
                <a:gd name="connsiteX72" fmla="*/ 584830 w 1619236"/>
                <a:gd name="connsiteY72" fmla="*/ 0 h 982982"/>
                <a:gd name="connsiteX73" fmla="*/ 607690 w 1619236"/>
                <a:gd name="connsiteY73" fmla="*/ 22860 h 982982"/>
                <a:gd name="connsiteX74" fmla="*/ 607689 w 1619236"/>
                <a:gd name="connsiteY74" fmla="*/ 960122 h 982982"/>
                <a:gd name="connsiteX75" fmla="*/ 584829 w 1619236"/>
                <a:gd name="connsiteY75" fmla="*/ 982982 h 982982"/>
                <a:gd name="connsiteX76" fmla="*/ 584830 w 1619236"/>
                <a:gd name="connsiteY76" fmla="*/ 982981 h 982982"/>
                <a:gd name="connsiteX77" fmla="*/ 561970 w 1619236"/>
                <a:gd name="connsiteY77" fmla="*/ 960121 h 982982"/>
                <a:gd name="connsiteX78" fmla="*/ 561970 w 1619236"/>
                <a:gd name="connsiteY78" fmla="*/ 22860 h 982982"/>
                <a:gd name="connsiteX79" fmla="*/ 584830 w 1619236"/>
                <a:gd name="connsiteY79" fmla="*/ 0 h 982982"/>
                <a:gd name="connsiteX80" fmla="*/ 472436 w 1619236"/>
                <a:gd name="connsiteY80" fmla="*/ 0 h 982982"/>
                <a:gd name="connsiteX81" fmla="*/ 495296 w 1619236"/>
                <a:gd name="connsiteY81" fmla="*/ 22860 h 982982"/>
                <a:gd name="connsiteX82" fmla="*/ 495295 w 1619236"/>
                <a:gd name="connsiteY82" fmla="*/ 960122 h 982982"/>
                <a:gd name="connsiteX83" fmla="*/ 472435 w 1619236"/>
                <a:gd name="connsiteY83" fmla="*/ 982982 h 982982"/>
                <a:gd name="connsiteX84" fmla="*/ 472436 w 1619236"/>
                <a:gd name="connsiteY84" fmla="*/ 982981 h 982982"/>
                <a:gd name="connsiteX85" fmla="*/ 449576 w 1619236"/>
                <a:gd name="connsiteY85" fmla="*/ 960121 h 982982"/>
                <a:gd name="connsiteX86" fmla="*/ 449576 w 1619236"/>
                <a:gd name="connsiteY86" fmla="*/ 22860 h 982982"/>
                <a:gd name="connsiteX87" fmla="*/ 472436 w 1619236"/>
                <a:gd name="connsiteY87" fmla="*/ 0 h 982982"/>
                <a:gd name="connsiteX88" fmla="*/ 360042 w 1619236"/>
                <a:gd name="connsiteY88" fmla="*/ 0 h 982982"/>
                <a:gd name="connsiteX89" fmla="*/ 382902 w 1619236"/>
                <a:gd name="connsiteY89" fmla="*/ 22860 h 982982"/>
                <a:gd name="connsiteX90" fmla="*/ 382901 w 1619236"/>
                <a:gd name="connsiteY90" fmla="*/ 960122 h 982982"/>
                <a:gd name="connsiteX91" fmla="*/ 360041 w 1619236"/>
                <a:gd name="connsiteY91" fmla="*/ 982982 h 982982"/>
                <a:gd name="connsiteX92" fmla="*/ 360042 w 1619236"/>
                <a:gd name="connsiteY92" fmla="*/ 982981 h 982982"/>
                <a:gd name="connsiteX93" fmla="*/ 337182 w 1619236"/>
                <a:gd name="connsiteY93" fmla="*/ 960121 h 982982"/>
                <a:gd name="connsiteX94" fmla="*/ 337182 w 1619236"/>
                <a:gd name="connsiteY94" fmla="*/ 22860 h 982982"/>
                <a:gd name="connsiteX95" fmla="*/ 360042 w 1619236"/>
                <a:gd name="connsiteY95" fmla="*/ 0 h 982982"/>
                <a:gd name="connsiteX96" fmla="*/ 247648 w 1619236"/>
                <a:gd name="connsiteY96" fmla="*/ 0 h 982982"/>
                <a:gd name="connsiteX97" fmla="*/ 270508 w 1619236"/>
                <a:gd name="connsiteY97" fmla="*/ 22860 h 982982"/>
                <a:gd name="connsiteX98" fmla="*/ 270507 w 1619236"/>
                <a:gd name="connsiteY98" fmla="*/ 960122 h 982982"/>
                <a:gd name="connsiteX99" fmla="*/ 247647 w 1619236"/>
                <a:gd name="connsiteY99" fmla="*/ 982982 h 982982"/>
                <a:gd name="connsiteX100" fmla="*/ 247648 w 1619236"/>
                <a:gd name="connsiteY100" fmla="*/ 982981 h 982982"/>
                <a:gd name="connsiteX101" fmla="*/ 224788 w 1619236"/>
                <a:gd name="connsiteY101" fmla="*/ 960121 h 982982"/>
                <a:gd name="connsiteX102" fmla="*/ 224788 w 1619236"/>
                <a:gd name="connsiteY102" fmla="*/ 22860 h 982982"/>
                <a:gd name="connsiteX103" fmla="*/ 247648 w 1619236"/>
                <a:gd name="connsiteY103" fmla="*/ 0 h 982982"/>
                <a:gd name="connsiteX104" fmla="*/ 135254 w 1619236"/>
                <a:gd name="connsiteY104" fmla="*/ 0 h 982982"/>
                <a:gd name="connsiteX105" fmla="*/ 158114 w 1619236"/>
                <a:gd name="connsiteY105" fmla="*/ 22860 h 982982"/>
                <a:gd name="connsiteX106" fmla="*/ 158113 w 1619236"/>
                <a:gd name="connsiteY106" fmla="*/ 960122 h 982982"/>
                <a:gd name="connsiteX107" fmla="*/ 135253 w 1619236"/>
                <a:gd name="connsiteY107" fmla="*/ 982982 h 982982"/>
                <a:gd name="connsiteX108" fmla="*/ 135254 w 1619236"/>
                <a:gd name="connsiteY108" fmla="*/ 982981 h 982982"/>
                <a:gd name="connsiteX109" fmla="*/ 112394 w 1619236"/>
                <a:gd name="connsiteY109" fmla="*/ 960121 h 982982"/>
                <a:gd name="connsiteX110" fmla="*/ 112394 w 1619236"/>
                <a:gd name="connsiteY110" fmla="*/ 22860 h 982982"/>
                <a:gd name="connsiteX111" fmla="*/ 135254 w 1619236"/>
                <a:gd name="connsiteY111" fmla="*/ 0 h 982982"/>
                <a:gd name="connsiteX112" fmla="*/ 22860 w 1619236"/>
                <a:gd name="connsiteY112" fmla="*/ 0 h 982982"/>
                <a:gd name="connsiteX113" fmla="*/ 45720 w 1619236"/>
                <a:gd name="connsiteY113" fmla="*/ 22860 h 982982"/>
                <a:gd name="connsiteX114" fmla="*/ 45719 w 1619236"/>
                <a:gd name="connsiteY114" fmla="*/ 960122 h 982982"/>
                <a:gd name="connsiteX115" fmla="*/ 22859 w 1619236"/>
                <a:gd name="connsiteY115" fmla="*/ 982982 h 982982"/>
                <a:gd name="connsiteX116" fmla="*/ 22860 w 1619236"/>
                <a:gd name="connsiteY116" fmla="*/ 982981 h 982982"/>
                <a:gd name="connsiteX117" fmla="*/ 0 w 1619236"/>
                <a:gd name="connsiteY117" fmla="*/ 960121 h 982982"/>
                <a:gd name="connsiteX118" fmla="*/ 0 w 1619236"/>
                <a:gd name="connsiteY118" fmla="*/ 22860 h 982982"/>
                <a:gd name="connsiteX119" fmla="*/ 22860 w 1619236"/>
                <a:gd name="connsiteY119" fmla="*/ 0 h 982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1619236" h="982982">
                  <a:moveTo>
                    <a:pt x="1596376" y="0"/>
                  </a:moveTo>
                  <a:cubicBezTo>
                    <a:pt x="1609001" y="0"/>
                    <a:pt x="1619236" y="10235"/>
                    <a:pt x="1619236" y="22860"/>
                  </a:cubicBezTo>
                  <a:cubicBezTo>
                    <a:pt x="1619236" y="335281"/>
                    <a:pt x="1619235" y="647701"/>
                    <a:pt x="1619235" y="960122"/>
                  </a:cubicBezTo>
                  <a:cubicBezTo>
                    <a:pt x="1619235" y="972747"/>
                    <a:pt x="1609000" y="982982"/>
                    <a:pt x="1596375" y="982982"/>
                  </a:cubicBezTo>
                  <a:lnTo>
                    <a:pt x="1596376" y="982981"/>
                  </a:lnTo>
                  <a:cubicBezTo>
                    <a:pt x="1583751" y="982981"/>
                    <a:pt x="1573516" y="972746"/>
                    <a:pt x="1573516" y="960121"/>
                  </a:cubicBezTo>
                  <a:lnTo>
                    <a:pt x="1573516" y="22860"/>
                  </a:lnTo>
                  <a:cubicBezTo>
                    <a:pt x="1573516" y="10235"/>
                    <a:pt x="1583751" y="0"/>
                    <a:pt x="1596376" y="0"/>
                  </a:cubicBezTo>
                  <a:close/>
                  <a:moveTo>
                    <a:pt x="1483982" y="0"/>
                  </a:moveTo>
                  <a:cubicBezTo>
                    <a:pt x="1496607" y="0"/>
                    <a:pt x="1506842" y="10235"/>
                    <a:pt x="1506842" y="22860"/>
                  </a:cubicBezTo>
                  <a:cubicBezTo>
                    <a:pt x="1506842" y="335281"/>
                    <a:pt x="1506841" y="647701"/>
                    <a:pt x="1506841" y="960122"/>
                  </a:cubicBezTo>
                  <a:cubicBezTo>
                    <a:pt x="1506841" y="972747"/>
                    <a:pt x="1496606" y="982982"/>
                    <a:pt x="1483981" y="982982"/>
                  </a:cubicBezTo>
                  <a:lnTo>
                    <a:pt x="1483982" y="982981"/>
                  </a:lnTo>
                  <a:cubicBezTo>
                    <a:pt x="1471357" y="982981"/>
                    <a:pt x="1461122" y="972746"/>
                    <a:pt x="1461122" y="960121"/>
                  </a:cubicBezTo>
                  <a:lnTo>
                    <a:pt x="1461122" y="22860"/>
                  </a:lnTo>
                  <a:cubicBezTo>
                    <a:pt x="1461122" y="10235"/>
                    <a:pt x="1471357" y="0"/>
                    <a:pt x="1483982" y="0"/>
                  </a:cubicBezTo>
                  <a:close/>
                  <a:moveTo>
                    <a:pt x="1371588" y="0"/>
                  </a:moveTo>
                  <a:cubicBezTo>
                    <a:pt x="1384213" y="0"/>
                    <a:pt x="1394448" y="10235"/>
                    <a:pt x="1394448" y="22860"/>
                  </a:cubicBezTo>
                  <a:cubicBezTo>
                    <a:pt x="1394448" y="335281"/>
                    <a:pt x="1394447" y="647701"/>
                    <a:pt x="1394447" y="960122"/>
                  </a:cubicBezTo>
                  <a:cubicBezTo>
                    <a:pt x="1394447" y="972747"/>
                    <a:pt x="1384212" y="982982"/>
                    <a:pt x="1371587" y="982982"/>
                  </a:cubicBezTo>
                  <a:lnTo>
                    <a:pt x="1371588" y="982981"/>
                  </a:lnTo>
                  <a:cubicBezTo>
                    <a:pt x="1358963" y="982981"/>
                    <a:pt x="1348728" y="972746"/>
                    <a:pt x="1348728" y="960121"/>
                  </a:cubicBezTo>
                  <a:lnTo>
                    <a:pt x="1348728" y="22860"/>
                  </a:lnTo>
                  <a:cubicBezTo>
                    <a:pt x="1348728" y="10235"/>
                    <a:pt x="1358963" y="0"/>
                    <a:pt x="1371588" y="0"/>
                  </a:cubicBezTo>
                  <a:close/>
                  <a:moveTo>
                    <a:pt x="1259194" y="0"/>
                  </a:moveTo>
                  <a:cubicBezTo>
                    <a:pt x="1271819" y="0"/>
                    <a:pt x="1282054" y="10235"/>
                    <a:pt x="1282054" y="22860"/>
                  </a:cubicBezTo>
                  <a:cubicBezTo>
                    <a:pt x="1282054" y="335281"/>
                    <a:pt x="1282053" y="647701"/>
                    <a:pt x="1282053" y="960122"/>
                  </a:cubicBezTo>
                  <a:cubicBezTo>
                    <a:pt x="1282053" y="972747"/>
                    <a:pt x="1271818" y="982982"/>
                    <a:pt x="1259193" y="982982"/>
                  </a:cubicBezTo>
                  <a:lnTo>
                    <a:pt x="1259194" y="982981"/>
                  </a:lnTo>
                  <a:cubicBezTo>
                    <a:pt x="1246569" y="982981"/>
                    <a:pt x="1236334" y="972746"/>
                    <a:pt x="1236334" y="960121"/>
                  </a:cubicBezTo>
                  <a:lnTo>
                    <a:pt x="1236334" y="22860"/>
                  </a:lnTo>
                  <a:cubicBezTo>
                    <a:pt x="1236334" y="10235"/>
                    <a:pt x="1246569" y="0"/>
                    <a:pt x="1259194" y="0"/>
                  </a:cubicBezTo>
                  <a:close/>
                  <a:moveTo>
                    <a:pt x="1146800" y="0"/>
                  </a:moveTo>
                  <a:cubicBezTo>
                    <a:pt x="1159425" y="0"/>
                    <a:pt x="1169660" y="10235"/>
                    <a:pt x="1169660" y="22860"/>
                  </a:cubicBezTo>
                  <a:cubicBezTo>
                    <a:pt x="1169660" y="335281"/>
                    <a:pt x="1169659" y="647701"/>
                    <a:pt x="1169659" y="960122"/>
                  </a:cubicBezTo>
                  <a:cubicBezTo>
                    <a:pt x="1169659" y="972747"/>
                    <a:pt x="1159424" y="982982"/>
                    <a:pt x="1146799" y="982982"/>
                  </a:cubicBezTo>
                  <a:lnTo>
                    <a:pt x="1146800" y="982981"/>
                  </a:lnTo>
                  <a:cubicBezTo>
                    <a:pt x="1134175" y="982981"/>
                    <a:pt x="1123940" y="972746"/>
                    <a:pt x="1123940" y="960121"/>
                  </a:cubicBezTo>
                  <a:lnTo>
                    <a:pt x="1123940" y="22860"/>
                  </a:lnTo>
                  <a:cubicBezTo>
                    <a:pt x="1123940" y="10235"/>
                    <a:pt x="1134175" y="0"/>
                    <a:pt x="1146800" y="0"/>
                  </a:cubicBezTo>
                  <a:close/>
                  <a:moveTo>
                    <a:pt x="1034406" y="0"/>
                  </a:moveTo>
                  <a:cubicBezTo>
                    <a:pt x="1047031" y="0"/>
                    <a:pt x="1057266" y="10235"/>
                    <a:pt x="1057266" y="22860"/>
                  </a:cubicBezTo>
                  <a:cubicBezTo>
                    <a:pt x="1057266" y="335281"/>
                    <a:pt x="1057265" y="647701"/>
                    <a:pt x="1057265" y="960122"/>
                  </a:cubicBezTo>
                  <a:cubicBezTo>
                    <a:pt x="1057265" y="972747"/>
                    <a:pt x="1047030" y="982982"/>
                    <a:pt x="1034405" y="982982"/>
                  </a:cubicBezTo>
                  <a:lnTo>
                    <a:pt x="1034406" y="982981"/>
                  </a:lnTo>
                  <a:cubicBezTo>
                    <a:pt x="1021781" y="982981"/>
                    <a:pt x="1011546" y="972746"/>
                    <a:pt x="1011546" y="960121"/>
                  </a:cubicBezTo>
                  <a:lnTo>
                    <a:pt x="1011546" y="22860"/>
                  </a:lnTo>
                  <a:cubicBezTo>
                    <a:pt x="1011546" y="10235"/>
                    <a:pt x="1021781" y="0"/>
                    <a:pt x="1034406" y="0"/>
                  </a:cubicBezTo>
                  <a:close/>
                  <a:moveTo>
                    <a:pt x="922012" y="0"/>
                  </a:moveTo>
                  <a:cubicBezTo>
                    <a:pt x="934637" y="0"/>
                    <a:pt x="944872" y="10235"/>
                    <a:pt x="944872" y="22860"/>
                  </a:cubicBezTo>
                  <a:cubicBezTo>
                    <a:pt x="944872" y="335281"/>
                    <a:pt x="944871" y="647701"/>
                    <a:pt x="944871" y="960122"/>
                  </a:cubicBezTo>
                  <a:cubicBezTo>
                    <a:pt x="944871" y="972747"/>
                    <a:pt x="934636" y="982982"/>
                    <a:pt x="922011" y="982982"/>
                  </a:cubicBezTo>
                  <a:lnTo>
                    <a:pt x="922012" y="982981"/>
                  </a:lnTo>
                  <a:cubicBezTo>
                    <a:pt x="909387" y="982981"/>
                    <a:pt x="899152" y="972746"/>
                    <a:pt x="899152" y="960121"/>
                  </a:cubicBezTo>
                  <a:lnTo>
                    <a:pt x="899152" y="22860"/>
                  </a:lnTo>
                  <a:cubicBezTo>
                    <a:pt x="899152" y="10235"/>
                    <a:pt x="909387" y="0"/>
                    <a:pt x="922012" y="0"/>
                  </a:cubicBezTo>
                  <a:close/>
                  <a:moveTo>
                    <a:pt x="809618" y="0"/>
                  </a:moveTo>
                  <a:cubicBezTo>
                    <a:pt x="822243" y="0"/>
                    <a:pt x="832478" y="10235"/>
                    <a:pt x="832478" y="22860"/>
                  </a:cubicBezTo>
                  <a:cubicBezTo>
                    <a:pt x="832478" y="335281"/>
                    <a:pt x="832477" y="647701"/>
                    <a:pt x="832477" y="960122"/>
                  </a:cubicBezTo>
                  <a:cubicBezTo>
                    <a:pt x="832477" y="972747"/>
                    <a:pt x="822242" y="982982"/>
                    <a:pt x="809617" y="982982"/>
                  </a:cubicBezTo>
                  <a:lnTo>
                    <a:pt x="809618" y="982981"/>
                  </a:lnTo>
                  <a:cubicBezTo>
                    <a:pt x="796993" y="982981"/>
                    <a:pt x="786758" y="972746"/>
                    <a:pt x="786758" y="960121"/>
                  </a:cubicBezTo>
                  <a:lnTo>
                    <a:pt x="786758" y="22860"/>
                  </a:lnTo>
                  <a:cubicBezTo>
                    <a:pt x="786758" y="10235"/>
                    <a:pt x="796993" y="0"/>
                    <a:pt x="809618" y="0"/>
                  </a:cubicBezTo>
                  <a:close/>
                  <a:moveTo>
                    <a:pt x="697224" y="0"/>
                  </a:moveTo>
                  <a:cubicBezTo>
                    <a:pt x="709849" y="0"/>
                    <a:pt x="720084" y="10235"/>
                    <a:pt x="720084" y="22860"/>
                  </a:cubicBezTo>
                  <a:cubicBezTo>
                    <a:pt x="720084" y="335281"/>
                    <a:pt x="720083" y="647701"/>
                    <a:pt x="720083" y="960122"/>
                  </a:cubicBezTo>
                  <a:cubicBezTo>
                    <a:pt x="720083" y="972747"/>
                    <a:pt x="709848" y="982982"/>
                    <a:pt x="697223" y="982982"/>
                  </a:cubicBezTo>
                  <a:lnTo>
                    <a:pt x="697224" y="982981"/>
                  </a:lnTo>
                  <a:cubicBezTo>
                    <a:pt x="684599" y="982981"/>
                    <a:pt x="674364" y="972746"/>
                    <a:pt x="674364" y="960121"/>
                  </a:cubicBezTo>
                  <a:lnTo>
                    <a:pt x="674364" y="22860"/>
                  </a:lnTo>
                  <a:cubicBezTo>
                    <a:pt x="674364" y="10235"/>
                    <a:pt x="684599" y="0"/>
                    <a:pt x="697224" y="0"/>
                  </a:cubicBezTo>
                  <a:close/>
                  <a:moveTo>
                    <a:pt x="584830" y="0"/>
                  </a:moveTo>
                  <a:cubicBezTo>
                    <a:pt x="597455" y="0"/>
                    <a:pt x="607690" y="10235"/>
                    <a:pt x="607690" y="22860"/>
                  </a:cubicBezTo>
                  <a:cubicBezTo>
                    <a:pt x="607690" y="335281"/>
                    <a:pt x="607689" y="647701"/>
                    <a:pt x="607689" y="960122"/>
                  </a:cubicBezTo>
                  <a:cubicBezTo>
                    <a:pt x="607689" y="972747"/>
                    <a:pt x="597454" y="982982"/>
                    <a:pt x="584829" y="982982"/>
                  </a:cubicBezTo>
                  <a:lnTo>
                    <a:pt x="584830" y="982981"/>
                  </a:lnTo>
                  <a:cubicBezTo>
                    <a:pt x="572205" y="982981"/>
                    <a:pt x="561970" y="972746"/>
                    <a:pt x="561970" y="960121"/>
                  </a:cubicBezTo>
                  <a:lnTo>
                    <a:pt x="561970" y="22860"/>
                  </a:lnTo>
                  <a:cubicBezTo>
                    <a:pt x="561970" y="10235"/>
                    <a:pt x="572205" y="0"/>
                    <a:pt x="584830" y="0"/>
                  </a:cubicBezTo>
                  <a:close/>
                  <a:moveTo>
                    <a:pt x="472436" y="0"/>
                  </a:moveTo>
                  <a:cubicBezTo>
                    <a:pt x="485061" y="0"/>
                    <a:pt x="495296" y="10235"/>
                    <a:pt x="495296" y="22860"/>
                  </a:cubicBezTo>
                  <a:cubicBezTo>
                    <a:pt x="495296" y="335281"/>
                    <a:pt x="495295" y="647701"/>
                    <a:pt x="495295" y="960122"/>
                  </a:cubicBezTo>
                  <a:cubicBezTo>
                    <a:pt x="495295" y="972747"/>
                    <a:pt x="485060" y="982982"/>
                    <a:pt x="472435" y="982982"/>
                  </a:cubicBezTo>
                  <a:lnTo>
                    <a:pt x="472436" y="982981"/>
                  </a:lnTo>
                  <a:cubicBezTo>
                    <a:pt x="459811" y="982981"/>
                    <a:pt x="449576" y="972746"/>
                    <a:pt x="449576" y="960121"/>
                  </a:cubicBezTo>
                  <a:lnTo>
                    <a:pt x="449576" y="22860"/>
                  </a:lnTo>
                  <a:cubicBezTo>
                    <a:pt x="449576" y="10235"/>
                    <a:pt x="459811" y="0"/>
                    <a:pt x="472436" y="0"/>
                  </a:cubicBezTo>
                  <a:close/>
                  <a:moveTo>
                    <a:pt x="360042" y="0"/>
                  </a:moveTo>
                  <a:cubicBezTo>
                    <a:pt x="372667" y="0"/>
                    <a:pt x="382902" y="10235"/>
                    <a:pt x="382902" y="22860"/>
                  </a:cubicBezTo>
                  <a:cubicBezTo>
                    <a:pt x="382902" y="335281"/>
                    <a:pt x="382901" y="647701"/>
                    <a:pt x="382901" y="960122"/>
                  </a:cubicBezTo>
                  <a:cubicBezTo>
                    <a:pt x="382901" y="972747"/>
                    <a:pt x="372666" y="982982"/>
                    <a:pt x="360041" y="982982"/>
                  </a:cubicBezTo>
                  <a:lnTo>
                    <a:pt x="360042" y="982981"/>
                  </a:lnTo>
                  <a:cubicBezTo>
                    <a:pt x="347417" y="982981"/>
                    <a:pt x="337182" y="972746"/>
                    <a:pt x="337182" y="960121"/>
                  </a:cubicBezTo>
                  <a:lnTo>
                    <a:pt x="337182" y="22860"/>
                  </a:lnTo>
                  <a:cubicBezTo>
                    <a:pt x="337182" y="10235"/>
                    <a:pt x="347417" y="0"/>
                    <a:pt x="360042" y="0"/>
                  </a:cubicBezTo>
                  <a:close/>
                  <a:moveTo>
                    <a:pt x="247648" y="0"/>
                  </a:moveTo>
                  <a:cubicBezTo>
                    <a:pt x="260273" y="0"/>
                    <a:pt x="270508" y="10235"/>
                    <a:pt x="270508" y="22860"/>
                  </a:cubicBezTo>
                  <a:cubicBezTo>
                    <a:pt x="270508" y="335281"/>
                    <a:pt x="270507" y="647701"/>
                    <a:pt x="270507" y="960122"/>
                  </a:cubicBezTo>
                  <a:cubicBezTo>
                    <a:pt x="270507" y="972747"/>
                    <a:pt x="260272" y="982982"/>
                    <a:pt x="247647" y="982982"/>
                  </a:cubicBezTo>
                  <a:lnTo>
                    <a:pt x="247648" y="982981"/>
                  </a:lnTo>
                  <a:cubicBezTo>
                    <a:pt x="235023" y="982981"/>
                    <a:pt x="224788" y="972746"/>
                    <a:pt x="224788" y="960121"/>
                  </a:cubicBezTo>
                  <a:lnTo>
                    <a:pt x="224788" y="22860"/>
                  </a:lnTo>
                  <a:cubicBezTo>
                    <a:pt x="224788" y="10235"/>
                    <a:pt x="235023" y="0"/>
                    <a:pt x="247648" y="0"/>
                  </a:cubicBezTo>
                  <a:close/>
                  <a:moveTo>
                    <a:pt x="135254" y="0"/>
                  </a:moveTo>
                  <a:cubicBezTo>
                    <a:pt x="147879" y="0"/>
                    <a:pt x="158114" y="10235"/>
                    <a:pt x="158114" y="22860"/>
                  </a:cubicBezTo>
                  <a:cubicBezTo>
                    <a:pt x="158114" y="335281"/>
                    <a:pt x="158113" y="647701"/>
                    <a:pt x="158113" y="960122"/>
                  </a:cubicBezTo>
                  <a:cubicBezTo>
                    <a:pt x="158113" y="972747"/>
                    <a:pt x="147878" y="982982"/>
                    <a:pt x="135253" y="982982"/>
                  </a:cubicBezTo>
                  <a:lnTo>
                    <a:pt x="135254" y="982981"/>
                  </a:lnTo>
                  <a:cubicBezTo>
                    <a:pt x="122629" y="982981"/>
                    <a:pt x="112394" y="972746"/>
                    <a:pt x="112394" y="960121"/>
                  </a:cubicBezTo>
                  <a:lnTo>
                    <a:pt x="112394" y="22860"/>
                  </a:lnTo>
                  <a:cubicBezTo>
                    <a:pt x="112394" y="10235"/>
                    <a:pt x="122629" y="0"/>
                    <a:pt x="135254" y="0"/>
                  </a:cubicBezTo>
                  <a:close/>
                  <a:moveTo>
                    <a:pt x="22860" y="0"/>
                  </a:moveTo>
                  <a:cubicBezTo>
                    <a:pt x="35485" y="0"/>
                    <a:pt x="45720" y="10235"/>
                    <a:pt x="45720" y="22860"/>
                  </a:cubicBezTo>
                  <a:cubicBezTo>
                    <a:pt x="45720" y="335281"/>
                    <a:pt x="45719" y="647701"/>
                    <a:pt x="45719" y="960122"/>
                  </a:cubicBezTo>
                  <a:cubicBezTo>
                    <a:pt x="45719" y="972747"/>
                    <a:pt x="35484" y="982982"/>
                    <a:pt x="22859" y="982982"/>
                  </a:cubicBezTo>
                  <a:lnTo>
                    <a:pt x="22860" y="982981"/>
                  </a:lnTo>
                  <a:cubicBezTo>
                    <a:pt x="10235" y="982981"/>
                    <a:pt x="0" y="972746"/>
                    <a:pt x="0" y="960121"/>
                  </a:cubicBezTo>
                  <a:lnTo>
                    <a:pt x="0" y="22860"/>
                  </a:lnTo>
                  <a:cubicBezTo>
                    <a:pt x="0" y="10235"/>
                    <a:pt x="10235" y="0"/>
                    <a:pt x="22860" y="0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lumMod val="0"/>
                  </a:schemeClr>
                </a:gs>
                <a:gs pos="0">
                  <a:schemeClr val="bg1">
                    <a:lumMod val="27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C4C6DC0-800B-4E66-B5F1-79D5971CAB7E}"/>
                </a:ext>
              </a:extLst>
            </p:cNvPr>
            <p:cNvSpPr/>
            <p:nvPr/>
          </p:nvSpPr>
          <p:spPr>
            <a:xfrm>
              <a:off x="7600950" y="-476250"/>
              <a:ext cx="1964532" cy="11811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C9568552-D904-45F8-B118-7FE4628D741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111425"/>
              </a:gs>
              <a:gs pos="47000">
                <a:schemeClr val="accent1">
                  <a:lumMod val="75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152AB42-389F-4C5C-9D73-9CEB63763AB6}"/>
              </a:ext>
            </a:extLst>
          </p:cNvPr>
          <p:cNvGrpSpPr/>
          <p:nvPr/>
        </p:nvGrpSpPr>
        <p:grpSpPr>
          <a:xfrm>
            <a:off x="0" y="-347696"/>
            <a:ext cx="12191999" cy="7553392"/>
            <a:chOff x="3543299" y="0"/>
            <a:chExt cx="12191999" cy="6858000"/>
          </a:xfrm>
        </p:grpSpPr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5EFA3091-6202-4C59-A190-974A6DF31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alphaModFix amt="20000"/>
            </a:blip>
            <a:stretch>
              <a:fillRect/>
            </a:stretch>
          </p:blipFill>
          <p:spPr>
            <a:xfrm>
              <a:off x="3543299" y="3429000"/>
              <a:ext cx="12191999" cy="3429000"/>
            </a:xfrm>
            <a:prstGeom prst="rect">
              <a:avLst/>
            </a:prstGeom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149E7ADD-F859-4106-90EE-5A62F4C4D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alphaModFix amt="20000"/>
            </a:blip>
            <a:stretch>
              <a:fillRect/>
            </a:stretch>
          </p:blipFill>
          <p:spPr>
            <a:xfrm>
              <a:off x="3543299" y="0"/>
              <a:ext cx="12191999" cy="3429000"/>
            </a:xfrm>
            <a:prstGeom prst="rect">
              <a:avLst/>
            </a:prstGeom>
          </p:spPr>
        </p:pic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5FC57D0-AE04-4417-96C8-0216A11C40C1}"/>
              </a:ext>
            </a:extLst>
          </p:cNvPr>
          <p:cNvGrpSpPr/>
          <p:nvPr/>
        </p:nvGrpSpPr>
        <p:grpSpPr>
          <a:xfrm>
            <a:off x="-4568" y="0"/>
            <a:ext cx="12201135" cy="6858001"/>
            <a:chOff x="-8788106" y="5722938"/>
            <a:chExt cx="12201135" cy="6858001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DFCF73FD-43CE-41FE-8CC2-B992A743951D}"/>
                </a:ext>
              </a:extLst>
            </p:cNvPr>
            <p:cNvSpPr/>
            <p:nvPr/>
          </p:nvSpPr>
          <p:spPr>
            <a:xfrm>
              <a:off x="-8783539" y="5723855"/>
              <a:ext cx="12192000" cy="6857084"/>
            </a:xfrm>
            <a:prstGeom prst="rect">
              <a:avLst/>
            </a:prstGeom>
            <a:solidFill>
              <a:srgbClr val="111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6" name="Picture 75" descr="Background pattern&#10;&#10;Description automatically generated">
              <a:extLst>
                <a:ext uri="{FF2B5EF4-FFF2-40B4-BE49-F238E27FC236}">
                  <a16:creationId xmlns:a16="http://schemas.microsoft.com/office/drawing/2014/main" id="{574D56A1-BE5E-4DC7-A574-591C4CD32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duotone>
                <a:schemeClr val="accent3">
                  <a:shade val="45000"/>
                  <a:satMod val="135000"/>
                </a:schemeClr>
                <a:prstClr val="white"/>
              </a:duotone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788106" y="5722938"/>
              <a:ext cx="12201135" cy="6858001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AD19B63-2022-491F-BE7B-D11144303673}"/>
              </a:ext>
            </a:extLst>
          </p:cNvPr>
          <p:cNvGrpSpPr/>
          <p:nvPr/>
        </p:nvGrpSpPr>
        <p:grpSpPr>
          <a:xfrm>
            <a:off x="210503" y="192883"/>
            <a:ext cx="11768135" cy="6462712"/>
            <a:chOff x="210503" y="192883"/>
            <a:chExt cx="11768135" cy="6462712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8354D201-7F3B-4443-B677-4CD422A94911}"/>
                </a:ext>
              </a:extLst>
            </p:cNvPr>
            <p:cNvSpPr/>
            <p:nvPr/>
          </p:nvSpPr>
          <p:spPr>
            <a:xfrm>
              <a:off x="317500" y="317500"/>
              <a:ext cx="11557000" cy="62230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glow rad="88900">
                <a:srgbClr val="518EB7">
                  <a:alpha val="1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7C434DE5-8F68-4E3E-B70B-6576C9BE4459}"/>
                </a:ext>
              </a:extLst>
            </p:cNvPr>
            <p:cNvGrpSpPr/>
            <p:nvPr/>
          </p:nvGrpSpPr>
          <p:grpSpPr>
            <a:xfrm>
              <a:off x="210503" y="3429000"/>
              <a:ext cx="11768135" cy="2"/>
              <a:chOff x="210503" y="3429000"/>
              <a:chExt cx="11768135" cy="2"/>
            </a:xfrm>
          </p:grpSpPr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70393477-0138-467B-B67F-DBA96E2747F9}"/>
                  </a:ext>
                </a:extLst>
              </p:cNvPr>
              <p:cNvCxnSpPr/>
              <p:nvPr/>
            </p:nvCxnSpPr>
            <p:spPr>
              <a:xfrm>
                <a:off x="210503" y="3429002"/>
                <a:ext cx="232228" cy="0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88900">
                  <a:srgbClr val="518EB7">
                    <a:alpha val="1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C2CBFA52-4320-4668-B119-B4F40403614C}"/>
                  </a:ext>
                </a:extLst>
              </p:cNvPr>
              <p:cNvCxnSpPr/>
              <p:nvPr/>
            </p:nvCxnSpPr>
            <p:spPr>
              <a:xfrm>
                <a:off x="11746410" y="3429000"/>
                <a:ext cx="232228" cy="0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88900">
                  <a:srgbClr val="518EB7">
                    <a:alpha val="1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F29371F5-9804-4477-AE96-809F3B24964B}"/>
                </a:ext>
              </a:extLst>
            </p:cNvPr>
            <p:cNvGrpSpPr/>
            <p:nvPr/>
          </p:nvGrpSpPr>
          <p:grpSpPr>
            <a:xfrm>
              <a:off x="6096000" y="192883"/>
              <a:ext cx="1" cy="6462712"/>
              <a:chOff x="6096000" y="192883"/>
              <a:chExt cx="1" cy="6462712"/>
            </a:xfrm>
          </p:grpSpPr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2D7C08B5-4155-44FA-8C0E-34A9DBEC2380}"/>
                  </a:ext>
                </a:extLst>
              </p:cNvPr>
              <p:cNvCxnSpPr/>
              <p:nvPr/>
            </p:nvCxnSpPr>
            <p:spPr>
              <a:xfrm rot="16200000">
                <a:off x="5979887" y="6539481"/>
                <a:ext cx="232228" cy="0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88900">
                  <a:srgbClr val="518EB7">
                    <a:alpha val="1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A8DC4036-821B-4978-8622-AA51EDCF67ED}"/>
                  </a:ext>
                </a:extLst>
              </p:cNvPr>
              <p:cNvCxnSpPr/>
              <p:nvPr/>
            </p:nvCxnSpPr>
            <p:spPr>
              <a:xfrm rot="16200000">
                <a:off x="5979886" y="308997"/>
                <a:ext cx="232228" cy="0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88900">
                  <a:srgbClr val="518EB7">
                    <a:alpha val="1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8EF1EAEA-477E-4748-B361-D92E56B0708F}"/>
              </a:ext>
            </a:extLst>
          </p:cNvPr>
          <p:cNvSpPr txBox="1"/>
          <p:nvPr/>
        </p:nvSpPr>
        <p:spPr>
          <a:xfrm>
            <a:off x="406400" y="6047197"/>
            <a:ext cx="6096000" cy="4001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algn="ctr">
              <a:defRPr sz="9600">
                <a:solidFill>
                  <a:schemeClr val="bg1"/>
                </a:solidFill>
                <a:latin typeface="Univers LT Std 47 Cn Lt" panose="020B0706030502040204" pitchFamily="34" charset="0"/>
              </a:defRPr>
            </a:lvl1pPr>
          </a:lstStyle>
          <a:p>
            <a:pPr algn="l"/>
            <a:r>
              <a:rPr lang="en-GB" sz="2000" spc="300" dirty="0">
                <a:effectLst>
                  <a:glow rad="127000">
                    <a:srgbClr val="518EB7">
                      <a:alpha val="25000"/>
                    </a:srgbClr>
                  </a:glow>
                </a:effectLst>
                <a:latin typeface="Arial Narrow" panose="020B0606020202030204" pitchFamily="34" charset="0"/>
              </a:rPr>
              <a:t>CAMERA 07 – LIVING ROOM</a:t>
            </a:r>
          </a:p>
        </p:txBody>
      </p:sp>
      <p:pic>
        <p:nvPicPr>
          <p:cNvPr id="87" name="Static">
            <a:hlinkClick r:id="" action="ppaction://media"/>
            <a:extLst>
              <a:ext uri="{FF2B5EF4-FFF2-40B4-BE49-F238E27FC236}">
                <a16:creationId xmlns:a16="http://schemas.microsoft.com/office/drawing/2014/main" id="{C3BC4DD5-2C11-45F0-A9D9-882D71E9CD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839584" y="-1415025"/>
            <a:ext cx="609600" cy="609600"/>
          </a:xfrm>
          <a:prstGeom prst="rect">
            <a:avLst/>
          </a:prstGeom>
        </p:spPr>
      </p:pic>
      <p:pic>
        <p:nvPicPr>
          <p:cNvPr id="10" name="Creak">
            <a:hlinkClick r:id="" action="ppaction://media"/>
            <a:extLst>
              <a:ext uri="{FF2B5EF4-FFF2-40B4-BE49-F238E27FC236}">
                <a16:creationId xmlns:a16="http://schemas.microsoft.com/office/drawing/2014/main" id="{A474774E-1F5D-4306-9127-3C71FFEB10A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4306831" y="-955862"/>
            <a:ext cx="609600" cy="609600"/>
          </a:xfrm>
          <a:prstGeom prst="rect">
            <a:avLst/>
          </a:prstGeom>
        </p:spPr>
      </p:pic>
      <p:pic>
        <p:nvPicPr>
          <p:cNvPr id="11" name="hup">
            <a:hlinkClick r:id="" action="ppaction://media"/>
            <a:extLst>
              <a:ext uri="{FF2B5EF4-FFF2-40B4-BE49-F238E27FC236}">
                <a16:creationId xmlns:a16="http://schemas.microsoft.com/office/drawing/2014/main" id="{6535217A-59AF-4E57-AF96-B396B229C73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9254960" y="3293314"/>
            <a:ext cx="609600" cy="609600"/>
          </a:xfrm>
          <a:prstGeom prst="rect">
            <a:avLst/>
          </a:prstGeom>
        </p:spPr>
      </p:pic>
      <p:pic>
        <p:nvPicPr>
          <p:cNvPr id="12" name="Ting &amp; hoho">
            <a:hlinkClick r:id="" action="ppaction://media"/>
            <a:extLst>
              <a:ext uri="{FF2B5EF4-FFF2-40B4-BE49-F238E27FC236}">
                <a16:creationId xmlns:a16="http://schemas.microsoft.com/office/drawing/2014/main" id="{3879B34A-7543-4DBC-A19C-BDA141ED282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1365919" y="62346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046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00"/>
    </mc:Choice>
    <mc:Fallback>
      <p:transition spd="slow" advTm="7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216" fill="hold"/>
                                            <p:tgtEl>
                                              <p:spTgt spid="8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35" presetClass="pat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11022E-16 0 L -0.49714 0 " pathEditMode="relative" rAng="0" ptsTypes="AA">
                                          <p:cBhvr>
                                            <p:cTn id="8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85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35" presetClass="pat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875E-6 4.81481E-6 L -0.49714 4.81481E-6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85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1" presetClass="exit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35" presetClass="pat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11022E-16 0 L -0.49714 0 " pathEditMode="relative" rAng="0" ptsTypes="AA">
                                          <p:cBhvr>
                                            <p:cTn id="14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85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35" presetClass="pat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11022E-16 0 L -0.49714 0 " pathEditMode="relative" rAng="0" ptsTypes="AA">
                                          <p:cBhvr>
                                            <p:cTn id="16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85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accel="17333" fill="hold" nodeType="withEffect" p14:presetBounceEnd="54667">
                                      <p:stCondLst>
                                        <p:cond delay="3000"/>
                                      </p:stCondLst>
                                      <p:childTnLst>
                                        <p:animRot by="1500000" p14:bounceEnd="54667">
                                          <p:cBhvr>
                                            <p:cTn id="1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1" presetClass="mediacall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0" dur="384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1" presetID="1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1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63" presetClass="path" presetSubtype="0" accel="50000" decel="50000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Motion origin="layout" path="M 4.375E-6 -1.11111E-6 L 0.06849 -1.11111E-6 " pathEditMode="relative" rAng="0" ptsTypes="AA">
                                          <p:cBhvr>
                                            <p:cTn id="30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42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63" presetClass="path" presetSubtype="0" accel="50000" decel="50000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Motion origin="layout" path="M -1.04167E-6 -4.44444E-6 L 0.06849 -4.44444E-6 " pathEditMode="relative" rAng="0" ptsTypes="AA">
                                          <p:cBhvr>
                                            <p:cTn id="3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42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accel="74444" decel="25556" fill="hold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34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accel="74444" decel="25556" fill="hold" grpId="2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3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0" presetClass="path" presetSubtype="0" accel="74667" decel="25333" fill="hold" grpId="4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animMotion origin="layout" path="M 0.06849 -4.44444E-6 C 0.06719 0.01158 0.06797 0.02292 0.06641 0.03588 C 0.06341 0.04213 0.06628 0.05116 0.06367 0.05811 " pathEditMode="relative" rAng="0" ptsTypes="AAA">
                                          <p:cBhvr>
                                            <p:cTn id="3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7" y="28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8" presetClass="emph" presetSubtype="0" accel="18000" decel="76000" autoRev="1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Rot by="-900000">
                                          <p:cBhvr>
                                            <p:cTn id="40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" presetID="1" presetClass="mediacall" presetSubtype="0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2" dur="168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3" presetID="8" presetClass="emph" presetSubtype="0" accel="18000" decel="76000" fill="hold" grpId="3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Rot by="-12000000">
                                          <p:cBhvr>
                                            <p:cTn id="44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" presetID="0" presetClass="path" presetSubtype="0" fill="hold" grpId="5" nodeType="withEffect" p14:presetBounceEnd="17333">
                                      <p:stCondLst>
                                        <p:cond delay="5200"/>
                                      </p:stCondLst>
                                      <p:childTnLst>
                                        <p:animMotion origin="layout" path="M 0.06367 0.05811 C 0.07813 -0.05231 0.07669 -0.13657 0.10182 -0.22384 C 0.12435 -0.2956 0.18568 -0.28819 0.20208 -0.22361 C 0.21211 -0.18588 0.21771 -0.0699 0.21745 -0.05 " pathEditMode="relative" rAng="0" ptsTypes="AAAA" p14:bounceEnd="17333">
                                          <p:cBhvr>
                                            <p:cTn id="4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82" y="-16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1" presetClass="mediacall" presetSubtype="0" fill="hold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8" dur="96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>
                    <p:cTn id="4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7"/>
                    </p:tgtEl>
                  </p:cMediaNode>
                </p:audio>
                <p:audio>
                  <p:cMediaNode vol="80000">
                    <p:cTn id="5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"/>
                    </p:tgtEl>
                  </p:cMediaNode>
                </p:audio>
                <p:audio>
                  <p:cMediaNode vol="80000">
                    <p:cTn id="5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1"/>
                    </p:tgtEl>
                  </p:cMediaNode>
                </p:audio>
                <p:audio>
                  <p:cMediaNode vol="80000">
                    <p:cTn id="5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2"/>
                    </p:tgtEl>
                  </p:cMediaNode>
                </p:audio>
              </p:childTnLst>
            </p:cTn>
          </p:par>
        </p:tnLst>
        <p:bldLst>
          <p:bldP spid="61" grpId="0" animBg="1"/>
          <p:bldP spid="6" grpId="0" animBg="1"/>
          <p:bldP spid="6" grpId="1" animBg="1"/>
          <p:bldP spid="6" grpId="2" animBg="1"/>
          <p:bldP spid="6" grpId="3" animBg="1"/>
          <p:bldP spid="6" grpId="4" animBg="1"/>
          <p:bldP spid="6" grpId="5" animBg="1"/>
          <p:bldP spid="9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216" fill="hold"/>
                                            <p:tgtEl>
                                              <p:spTgt spid="8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35" presetClass="pat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11022E-16 0 L -0.49714 0 " pathEditMode="relative" rAng="0" ptsTypes="AA">
                                          <p:cBhvr>
                                            <p:cTn id="8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85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35" presetClass="pat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875E-6 4.81481E-6 L -0.49714 4.81481E-6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85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1" presetClass="exit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35" presetClass="pat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11022E-16 0 L -0.49714 0 " pathEditMode="relative" rAng="0" ptsTypes="AA">
                                          <p:cBhvr>
                                            <p:cTn id="14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85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35" presetClass="pat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11022E-16 0 L -0.49714 0 " pathEditMode="relative" rAng="0" ptsTypes="AA">
                                          <p:cBhvr>
                                            <p:cTn id="16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85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accel="17333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Rot by="1500000">
                                          <p:cBhvr>
                                            <p:cTn id="1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1" presetClass="mediacall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0" dur="384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1" presetID="1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1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63" presetClass="path" presetSubtype="0" accel="50000" decel="50000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Motion origin="layout" path="M 4.375E-6 -1.11111E-6 L 0.06849 -1.11111E-6 " pathEditMode="relative" rAng="0" ptsTypes="AA">
                                          <p:cBhvr>
                                            <p:cTn id="30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42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63" presetClass="path" presetSubtype="0" accel="50000" decel="50000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Motion origin="layout" path="M -1.04167E-6 -4.44444E-6 L 0.06849 -4.44444E-6 " pathEditMode="relative" rAng="0" ptsTypes="AA">
                                          <p:cBhvr>
                                            <p:cTn id="3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42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accel="74444" decel="25556" fill="hold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34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accel="74444" decel="25556" fill="hold" grpId="2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3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0" presetClass="path" presetSubtype="0" accel="74667" decel="25333" fill="hold" grpId="4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animMotion origin="layout" path="M 0.06849 -4.44444E-6 C 0.06719 0.01158 0.06797 0.02292 0.06641 0.03588 C 0.06341 0.04213 0.06628 0.05116 0.06367 0.05811 " pathEditMode="relative" rAng="0" ptsTypes="AAA">
                                          <p:cBhvr>
                                            <p:cTn id="3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7" y="28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8" presetClass="emph" presetSubtype="0" accel="18000" decel="76000" autoRev="1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Rot by="-900000">
                                          <p:cBhvr>
                                            <p:cTn id="40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" presetID="1" presetClass="mediacall" presetSubtype="0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2" dur="168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3" presetID="8" presetClass="emph" presetSubtype="0" accel="18000" decel="76000" fill="hold" grpId="3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Rot by="-12000000">
                                          <p:cBhvr>
                                            <p:cTn id="44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" presetID="0" presetClass="path" presetSubtype="0" fill="hold" grpId="5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Motion origin="layout" path="M 0.06367 0.05811 C 0.07813 -0.05231 0.07669 -0.13657 0.10182 -0.22384 C 0.12435 -0.2956 0.18568 -0.28819 0.20208 -0.22361 C 0.21211 -0.18588 0.21771 -0.0699 0.21745 -0.05 " pathEditMode="relative" rAng="0" ptsTypes="AAAA">
                                          <p:cBhvr>
                                            <p:cTn id="4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82" y="-16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1" presetClass="mediacall" presetSubtype="0" fill="hold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8" dur="96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>
                    <p:cTn id="4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7"/>
                    </p:tgtEl>
                  </p:cMediaNode>
                </p:audio>
                <p:audio>
                  <p:cMediaNode vol="80000">
                    <p:cTn id="5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"/>
                    </p:tgtEl>
                  </p:cMediaNode>
                </p:audio>
                <p:audio>
                  <p:cMediaNode vol="80000">
                    <p:cTn id="5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1"/>
                    </p:tgtEl>
                  </p:cMediaNode>
                </p:audio>
                <p:audio>
                  <p:cMediaNode vol="80000">
                    <p:cTn id="5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2"/>
                    </p:tgtEl>
                  </p:cMediaNode>
                </p:audio>
              </p:childTnLst>
            </p:cTn>
          </p:par>
        </p:tnLst>
        <p:bldLst>
          <p:bldP spid="61" grpId="0" animBg="1"/>
          <p:bldP spid="6" grpId="0" animBg="1"/>
          <p:bldP spid="6" grpId="1" animBg="1"/>
          <p:bldP spid="6" grpId="2" animBg="1"/>
          <p:bldP spid="6" grpId="3" animBg="1"/>
          <p:bldP spid="6" grpId="4" animBg="1"/>
          <p:bldP spid="6" grpId="5" animBg="1"/>
          <p:bldP spid="9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dog sleeping on a couch&#10;&#10;Description automatically generated">
            <a:extLst>
              <a:ext uri="{FF2B5EF4-FFF2-40B4-BE49-F238E27FC236}">
                <a16:creationId xmlns:a16="http://schemas.microsoft.com/office/drawing/2014/main" id="{86B4218B-92C3-4A40-9F81-5FD0D7CF62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7"/>
            <a:ext cx="12192000" cy="6856165"/>
          </a:xfrm>
          <a:prstGeom prst="rect">
            <a:avLst/>
          </a:pr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5206E0B8-CC1C-4C6E-AACF-71433E16EC49}"/>
              </a:ext>
            </a:extLst>
          </p:cNvPr>
          <p:cNvGrpSpPr/>
          <p:nvPr/>
        </p:nvGrpSpPr>
        <p:grpSpPr>
          <a:xfrm rot="19800000">
            <a:off x="-13362039" y="-5808602"/>
            <a:ext cx="19113910" cy="19113910"/>
            <a:chOff x="-13362039" y="-5808602"/>
            <a:chExt cx="19113910" cy="19113910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76FF9E5E-368E-4BE8-BCDB-ACF6667F6906}"/>
                </a:ext>
              </a:extLst>
            </p:cNvPr>
            <p:cNvSpPr/>
            <p:nvPr/>
          </p:nvSpPr>
          <p:spPr>
            <a:xfrm>
              <a:off x="-13362039" y="-5808602"/>
              <a:ext cx="19113910" cy="1911391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0" name="Picture 69" descr="A picture containing cloth&#10;&#10;Description automatically generated">
              <a:extLst>
                <a:ext uri="{FF2B5EF4-FFF2-40B4-BE49-F238E27FC236}">
                  <a16:creationId xmlns:a16="http://schemas.microsoft.com/office/drawing/2014/main" id="{5C90EF04-F9C4-42A6-AFA9-A001190E5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33956">
              <a:off x="-5016288" y="969620"/>
              <a:ext cx="8890960" cy="2481198"/>
            </a:xfrm>
            <a:prstGeom prst="rect">
              <a:avLst/>
            </a:prstGeom>
          </p:spPr>
        </p:pic>
      </p:grpSp>
      <p:pic>
        <p:nvPicPr>
          <p:cNvPr id="56" name="Breathing" descr="A dog sleeping on a couch&#10;&#10;Description automatically generated">
            <a:extLst>
              <a:ext uri="{FF2B5EF4-FFF2-40B4-BE49-F238E27FC236}">
                <a16:creationId xmlns:a16="http://schemas.microsoft.com/office/drawing/2014/main" id="{F16E6EE8-AAB6-4B79-9300-E8C09616BF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38" t="24229" r="31313" b="43317"/>
          <a:stretch>
            <a:fillRect/>
          </a:stretch>
        </p:blipFill>
        <p:spPr>
          <a:xfrm>
            <a:off x="4442460" y="1651635"/>
            <a:ext cx="3931920" cy="2225110"/>
          </a:xfrm>
          <a:custGeom>
            <a:avLst/>
            <a:gdLst>
              <a:gd name="connsiteX0" fmla="*/ 1676400 w 3931920"/>
              <a:gd name="connsiteY0" fmla="*/ 0 h 2225110"/>
              <a:gd name="connsiteX1" fmla="*/ 1775460 w 3931920"/>
              <a:gd name="connsiteY1" fmla="*/ 7620 h 2225110"/>
              <a:gd name="connsiteX2" fmla="*/ 1996440 w 3931920"/>
              <a:gd name="connsiteY2" fmla="*/ 30480 h 2225110"/>
              <a:gd name="connsiteX3" fmla="*/ 2209800 w 3931920"/>
              <a:gd name="connsiteY3" fmla="*/ 30480 h 2225110"/>
              <a:gd name="connsiteX4" fmla="*/ 2392680 w 3931920"/>
              <a:gd name="connsiteY4" fmla="*/ 7620 h 2225110"/>
              <a:gd name="connsiteX5" fmla="*/ 2613660 w 3931920"/>
              <a:gd name="connsiteY5" fmla="*/ 22860 h 2225110"/>
              <a:gd name="connsiteX6" fmla="*/ 2682240 w 3931920"/>
              <a:gd name="connsiteY6" fmla="*/ 38100 h 2225110"/>
              <a:gd name="connsiteX7" fmla="*/ 2842260 w 3931920"/>
              <a:gd name="connsiteY7" fmla="*/ 53340 h 2225110"/>
              <a:gd name="connsiteX8" fmla="*/ 3131820 w 3931920"/>
              <a:gd name="connsiteY8" fmla="*/ 76200 h 2225110"/>
              <a:gd name="connsiteX9" fmla="*/ 3352800 w 3931920"/>
              <a:gd name="connsiteY9" fmla="*/ 129540 h 2225110"/>
              <a:gd name="connsiteX10" fmla="*/ 3596640 w 3931920"/>
              <a:gd name="connsiteY10" fmla="*/ 182880 h 2225110"/>
              <a:gd name="connsiteX11" fmla="*/ 3863340 w 3931920"/>
              <a:gd name="connsiteY11" fmla="*/ 411480 h 2225110"/>
              <a:gd name="connsiteX12" fmla="*/ 3931920 w 3931920"/>
              <a:gd name="connsiteY12" fmla="*/ 739140 h 2225110"/>
              <a:gd name="connsiteX13" fmla="*/ 3749040 w 3931920"/>
              <a:gd name="connsiteY13" fmla="*/ 1150620 h 2225110"/>
              <a:gd name="connsiteX14" fmla="*/ 3741420 w 3931920"/>
              <a:gd name="connsiteY14" fmla="*/ 1226820 h 2225110"/>
              <a:gd name="connsiteX15" fmla="*/ 3733800 w 3931920"/>
              <a:gd name="connsiteY15" fmla="*/ 1264920 h 2225110"/>
              <a:gd name="connsiteX16" fmla="*/ 3672840 w 3931920"/>
              <a:gd name="connsiteY16" fmla="*/ 1539240 h 2225110"/>
              <a:gd name="connsiteX17" fmla="*/ 3611880 w 3931920"/>
              <a:gd name="connsiteY17" fmla="*/ 1600200 h 2225110"/>
              <a:gd name="connsiteX18" fmla="*/ 3337560 w 3931920"/>
              <a:gd name="connsiteY18" fmla="*/ 1927860 h 2225110"/>
              <a:gd name="connsiteX19" fmla="*/ 3223260 w 3931920"/>
              <a:gd name="connsiteY19" fmla="*/ 1958340 h 2225110"/>
              <a:gd name="connsiteX20" fmla="*/ 3177540 w 3931920"/>
              <a:gd name="connsiteY20" fmla="*/ 1973580 h 2225110"/>
              <a:gd name="connsiteX21" fmla="*/ 3154680 w 3931920"/>
              <a:gd name="connsiteY21" fmla="*/ 1981200 h 2225110"/>
              <a:gd name="connsiteX22" fmla="*/ 2545080 w 3931920"/>
              <a:gd name="connsiteY22" fmla="*/ 2209800 h 2225110"/>
              <a:gd name="connsiteX23" fmla="*/ 2438400 w 3931920"/>
              <a:gd name="connsiteY23" fmla="*/ 2225040 h 2225110"/>
              <a:gd name="connsiteX24" fmla="*/ 1767840 w 3931920"/>
              <a:gd name="connsiteY24" fmla="*/ 1996440 h 2225110"/>
              <a:gd name="connsiteX25" fmla="*/ 1676400 w 3931920"/>
              <a:gd name="connsiteY25" fmla="*/ 1965960 h 2225110"/>
              <a:gd name="connsiteX26" fmla="*/ 1630680 w 3931920"/>
              <a:gd name="connsiteY26" fmla="*/ 1950720 h 2225110"/>
              <a:gd name="connsiteX27" fmla="*/ 1242060 w 3931920"/>
              <a:gd name="connsiteY27" fmla="*/ 1645920 h 2225110"/>
              <a:gd name="connsiteX28" fmla="*/ 1173480 w 3931920"/>
              <a:gd name="connsiteY28" fmla="*/ 1584960 h 2225110"/>
              <a:gd name="connsiteX29" fmla="*/ 1150620 w 3931920"/>
              <a:gd name="connsiteY29" fmla="*/ 1562100 h 2225110"/>
              <a:gd name="connsiteX30" fmla="*/ 1120140 w 3931920"/>
              <a:gd name="connsiteY30" fmla="*/ 1546860 h 2225110"/>
              <a:gd name="connsiteX31" fmla="*/ 586740 w 3931920"/>
              <a:gd name="connsiteY31" fmla="*/ 1104900 h 2225110"/>
              <a:gd name="connsiteX32" fmla="*/ 525780 w 3931920"/>
              <a:gd name="connsiteY32" fmla="*/ 1074420 h 2225110"/>
              <a:gd name="connsiteX33" fmla="*/ 472440 w 3931920"/>
              <a:gd name="connsiteY33" fmla="*/ 1036320 h 2225110"/>
              <a:gd name="connsiteX34" fmla="*/ 426720 w 3931920"/>
              <a:gd name="connsiteY34" fmla="*/ 990600 h 2225110"/>
              <a:gd name="connsiteX35" fmla="*/ 297180 w 3931920"/>
              <a:gd name="connsiteY35" fmla="*/ 876300 h 2225110"/>
              <a:gd name="connsiteX36" fmla="*/ 266700 w 3931920"/>
              <a:gd name="connsiteY36" fmla="*/ 807720 h 2225110"/>
              <a:gd name="connsiteX37" fmla="*/ 243840 w 3931920"/>
              <a:gd name="connsiteY37" fmla="*/ 769620 h 2225110"/>
              <a:gd name="connsiteX38" fmla="*/ 0 w 3931920"/>
              <a:gd name="connsiteY38" fmla="*/ 411480 h 2225110"/>
              <a:gd name="connsiteX39" fmla="*/ 30480 w 3931920"/>
              <a:gd name="connsiteY39" fmla="*/ 327660 h 2225110"/>
              <a:gd name="connsiteX40" fmla="*/ 106680 w 3931920"/>
              <a:gd name="connsiteY40" fmla="*/ 236220 h 2225110"/>
              <a:gd name="connsiteX41" fmla="*/ 121920 w 3931920"/>
              <a:gd name="connsiteY41" fmla="*/ 182880 h 2225110"/>
              <a:gd name="connsiteX42" fmla="*/ 358140 w 3931920"/>
              <a:gd name="connsiteY42" fmla="*/ 83820 h 2225110"/>
              <a:gd name="connsiteX43" fmla="*/ 609600 w 3931920"/>
              <a:gd name="connsiteY43" fmla="*/ 144780 h 2225110"/>
              <a:gd name="connsiteX44" fmla="*/ 769620 w 3931920"/>
              <a:gd name="connsiteY44" fmla="*/ 160020 h 2225110"/>
              <a:gd name="connsiteX45" fmla="*/ 899160 w 3931920"/>
              <a:gd name="connsiteY45" fmla="*/ 91440 h 2225110"/>
              <a:gd name="connsiteX46" fmla="*/ 1013460 w 3931920"/>
              <a:gd name="connsiteY46" fmla="*/ 45720 h 2225110"/>
              <a:gd name="connsiteX47" fmla="*/ 1082040 w 3931920"/>
              <a:gd name="connsiteY47" fmla="*/ 53340 h 2225110"/>
              <a:gd name="connsiteX48" fmla="*/ 1333500 w 3931920"/>
              <a:gd name="connsiteY48" fmla="*/ 22860 h 2225110"/>
              <a:gd name="connsiteX49" fmla="*/ 1409700 w 3931920"/>
              <a:gd name="connsiteY49" fmla="*/ 15240 h 2225110"/>
              <a:gd name="connsiteX50" fmla="*/ 1676400 w 3931920"/>
              <a:gd name="connsiteY50" fmla="*/ 0 h 222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3931920" h="2225110">
                <a:moveTo>
                  <a:pt x="1676400" y="0"/>
                </a:moveTo>
                <a:cubicBezTo>
                  <a:pt x="1755078" y="8742"/>
                  <a:pt x="1721979" y="7620"/>
                  <a:pt x="1775460" y="7620"/>
                </a:cubicBezTo>
                <a:lnTo>
                  <a:pt x="1996440" y="30480"/>
                </a:lnTo>
                <a:lnTo>
                  <a:pt x="2209800" y="30480"/>
                </a:lnTo>
                <a:lnTo>
                  <a:pt x="2392680" y="7620"/>
                </a:lnTo>
                <a:lnTo>
                  <a:pt x="2613660" y="22860"/>
                </a:lnTo>
                <a:lnTo>
                  <a:pt x="2682240" y="38100"/>
                </a:lnTo>
                <a:lnTo>
                  <a:pt x="2842260" y="53340"/>
                </a:lnTo>
                <a:lnTo>
                  <a:pt x="3131820" y="76200"/>
                </a:lnTo>
                <a:lnTo>
                  <a:pt x="3352800" y="129540"/>
                </a:lnTo>
                <a:lnTo>
                  <a:pt x="3596640" y="182880"/>
                </a:lnTo>
                <a:lnTo>
                  <a:pt x="3863340" y="411480"/>
                </a:lnTo>
                <a:lnTo>
                  <a:pt x="3931920" y="739140"/>
                </a:lnTo>
                <a:lnTo>
                  <a:pt x="3749040" y="1150620"/>
                </a:lnTo>
                <a:cubicBezTo>
                  <a:pt x="3746500" y="1176020"/>
                  <a:pt x="3745302" y="1201590"/>
                  <a:pt x="3741420" y="1226820"/>
                </a:cubicBezTo>
                <a:cubicBezTo>
                  <a:pt x="3732194" y="1286792"/>
                  <a:pt x="3733800" y="1221224"/>
                  <a:pt x="3733800" y="1264920"/>
                </a:cubicBezTo>
                <a:lnTo>
                  <a:pt x="3672840" y="1539240"/>
                </a:lnTo>
                <a:lnTo>
                  <a:pt x="3611880" y="1600200"/>
                </a:lnTo>
                <a:lnTo>
                  <a:pt x="3337560" y="1927860"/>
                </a:lnTo>
                <a:cubicBezTo>
                  <a:pt x="3253298" y="1946585"/>
                  <a:pt x="3291196" y="1935695"/>
                  <a:pt x="3223260" y="1958340"/>
                </a:cubicBezTo>
                <a:lnTo>
                  <a:pt x="3177540" y="1973580"/>
                </a:lnTo>
                <a:lnTo>
                  <a:pt x="3154680" y="1981200"/>
                </a:lnTo>
                <a:lnTo>
                  <a:pt x="2545080" y="2209800"/>
                </a:lnTo>
                <a:cubicBezTo>
                  <a:pt x="2458917" y="2227033"/>
                  <a:pt x="2494783" y="2225040"/>
                  <a:pt x="2438400" y="2225040"/>
                </a:cubicBezTo>
                <a:lnTo>
                  <a:pt x="1767840" y="1996440"/>
                </a:lnTo>
                <a:cubicBezTo>
                  <a:pt x="1737360" y="1986280"/>
                  <a:pt x="1707066" y="1975543"/>
                  <a:pt x="1676400" y="1965960"/>
                </a:cubicBezTo>
                <a:cubicBezTo>
                  <a:pt x="1628413" y="1950964"/>
                  <a:pt x="1661793" y="1966277"/>
                  <a:pt x="1630680" y="1950720"/>
                </a:cubicBezTo>
                <a:lnTo>
                  <a:pt x="1242060" y="1645920"/>
                </a:lnTo>
                <a:cubicBezTo>
                  <a:pt x="1219200" y="1625600"/>
                  <a:pt x="1196026" y="1605627"/>
                  <a:pt x="1173480" y="1584960"/>
                </a:cubicBezTo>
                <a:cubicBezTo>
                  <a:pt x="1165536" y="1577678"/>
                  <a:pt x="1159389" y="1568364"/>
                  <a:pt x="1150620" y="1562100"/>
                </a:cubicBezTo>
                <a:cubicBezTo>
                  <a:pt x="1141377" y="1555498"/>
                  <a:pt x="1120140" y="1546860"/>
                  <a:pt x="1120140" y="1546860"/>
                </a:cubicBezTo>
                <a:lnTo>
                  <a:pt x="586740" y="1104900"/>
                </a:lnTo>
                <a:cubicBezTo>
                  <a:pt x="566420" y="1094740"/>
                  <a:pt x="545724" y="1085299"/>
                  <a:pt x="525780" y="1074420"/>
                </a:cubicBezTo>
                <a:cubicBezTo>
                  <a:pt x="515315" y="1068712"/>
                  <a:pt x="478404" y="1041687"/>
                  <a:pt x="472440" y="1036320"/>
                </a:cubicBezTo>
                <a:cubicBezTo>
                  <a:pt x="456420" y="1021902"/>
                  <a:pt x="426720" y="990600"/>
                  <a:pt x="426720" y="990600"/>
                </a:cubicBezTo>
                <a:lnTo>
                  <a:pt x="297180" y="876300"/>
                </a:lnTo>
                <a:cubicBezTo>
                  <a:pt x="287020" y="853440"/>
                  <a:pt x="277888" y="830095"/>
                  <a:pt x="266700" y="807720"/>
                </a:cubicBezTo>
                <a:cubicBezTo>
                  <a:pt x="260076" y="794473"/>
                  <a:pt x="243840" y="769620"/>
                  <a:pt x="243840" y="769620"/>
                </a:cubicBezTo>
                <a:lnTo>
                  <a:pt x="0" y="411480"/>
                </a:lnTo>
                <a:cubicBezTo>
                  <a:pt x="16798" y="335887"/>
                  <a:pt x="-1319" y="359459"/>
                  <a:pt x="30480" y="327660"/>
                </a:cubicBezTo>
                <a:lnTo>
                  <a:pt x="106680" y="236220"/>
                </a:lnTo>
                <a:lnTo>
                  <a:pt x="121920" y="182880"/>
                </a:lnTo>
                <a:lnTo>
                  <a:pt x="358140" y="83820"/>
                </a:lnTo>
                <a:lnTo>
                  <a:pt x="609600" y="144780"/>
                </a:lnTo>
                <a:lnTo>
                  <a:pt x="769620" y="160020"/>
                </a:lnTo>
                <a:lnTo>
                  <a:pt x="899160" y="91440"/>
                </a:lnTo>
                <a:lnTo>
                  <a:pt x="1013460" y="45720"/>
                </a:lnTo>
                <a:lnTo>
                  <a:pt x="1082040" y="53340"/>
                </a:lnTo>
                <a:lnTo>
                  <a:pt x="1333500" y="22860"/>
                </a:lnTo>
                <a:lnTo>
                  <a:pt x="1409700" y="15240"/>
                </a:lnTo>
                <a:lnTo>
                  <a:pt x="1676400" y="0"/>
                </a:lnTo>
                <a:close/>
              </a:path>
            </a:pathLst>
          </a:custGeom>
          <a:effectLst>
            <a:softEdge rad="63500"/>
          </a:effectLst>
        </p:spPr>
      </p:pic>
      <p:pic>
        <p:nvPicPr>
          <p:cNvPr id="72" name="Static">
            <a:hlinkClick r:id="" action="ppaction://media"/>
            <a:extLst>
              <a:ext uri="{FF2B5EF4-FFF2-40B4-BE49-F238E27FC236}">
                <a16:creationId xmlns:a16="http://schemas.microsoft.com/office/drawing/2014/main" id="{32BC7431-8967-449C-8D1F-B633D22CF6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839584" y="12700"/>
            <a:ext cx="609600" cy="609600"/>
          </a:xfrm>
          <a:prstGeom prst="rect">
            <a:avLst/>
          </a:prstGeom>
        </p:spPr>
      </p:pic>
      <p:grpSp>
        <p:nvGrpSpPr>
          <p:cNvPr id="79" name="Group 78">
            <a:extLst>
              <a:ext uri="{FF2B5EF4-FFF2-40B4-BE49-F238E27FC236}">
                <a16:creationId xmlns:a16="http://schemas.microsoft.com/office/drawing/2014/main" id="{1915EE51-E40F-4559-93DB-C3F618126540}"/>
              </a:ext>
            </a:extLst>
          </p:cNvPr>
          <p:cNvGrpSpPr/>
          <p:nvPr/>
        </p:nvGrpSpPr>
        <p:grpSpPr>
          <a:xfrm rot="19800000">
            <a:off x="-13362039" y="-5808601"/>
            <a:ext cx="19113910" cy="19113910"/>
            <a:chOff x="-13362039" y="-5808602"/>
            <a:chExt cx="19113910" cy="1911391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E92EDEB-84C3-496A-9953-7BE0F3630A53}"/>
                </a:ext>
              </a:extLst>
            </p:cNvPr>
            <p:cNvGrpSpPr/>
            <p:nvPr/>
          </p:nvGrpSpPr>
          <p:grpSpPr>
            <a:xfrm>
              <a:off x="1134036" y="319314"/>
              <a:ext cx="3439325" cy="4705757"/>
              <a:chOff x="1134036" y="319314"/>
              <a:chExt cx="3439325" cy="4705757"/>
            </a:xfrm>
          </p:grpSpPr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E99D4053-EDBE-4D8D-A2B6-61045F2402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4" t="42926" r="6919"/>
              <a:stretch>
                <a:fillRect/>
              </a:stretch>
            </p:blipFill>
            <p:spPr>
              <a:xfrm>
                <a:off x="1134036" y="319314"/>
                <a:ext cx="3439325" cy="2372132"/>
              </a:xfrm>
              <a:custGeom>
                <a:avLst/>
                <a:gdLst>
                  <a:gd name="connsiteX0" fmla="*/ 870857 w 3439325"/>
                  <a:gd name="connsiteY0" fmla="*/ 0 h 2372132"/>
                  <a:gd name="connsiteX1" fmla="*/ 1219200 w 3439325"/>
                  <a:gd name="connsiteY1" fmla="*/ 0 h 2372132"/>
                  <a:gd name="connsiteX2" fmla="*/ 1561433 w 3439325"/>
                  <a:gd name="connsiteY2" fmla="*/ 8556 h 2372132"/>
                  <a:gd name="connsiteX3" fmla="*/ 2032000 w 3439325"/>
                  <a:gd name="connsiteY3" fmla="*/ 116115 h 2372132"/>
                  <a:gd name="connsiteX4" fmla="*/ 2467428 w 3439325"/>
                  <a:gd name="connsiteY4" fmla="*/ 304800 h 2372132"/>
                  <a:gd name="connsiteX5" fmla="*/ 2699657 w 3439325"/>
                  <a:gd name="connsiteY5" fmla="*/ 551543 h 2372132"/>
                  <a:gd name="connsiteX6" fmla="*/ 2946400 w 3439325"/>
                  <a:gd name="connsiteY6" fmla="*/ 899886 h 2372132"/>
                  <a:gd name="connsiteX7" fmla="*/ 3410857 w 3439325"/>
                  <a:gd name="connsiteY7" fmla="*/ 1219200 h 2372132"/>
                  <a:gd name="connsiteX8" fmla="*/ 3439325 w 3439325"/>
                  <a:gd name="connsiteY8" fmla="*/ 2372132 h 2372132"/>
                  <a:gd name="connsiteX9" fmla="*/ 833468 w 3439325"/>
                  <a:gd name="connsiteY9" fmla="*/ 2372132 h 2372132"/>
                  <a:gd name="connsiteX10" fmla="*/ 624114 w 3439325"/>
                  <a:gd name="connsiteY10" fmla="*/ 2322286 h 2372132"/>
                  <a:gd name="connsiteX11" fmla="*/ 377371 w 3439325"/>
                  <a:gd name="connsiteY11" fmla="*/ 1886857 h 2372132"/>
                  <a:gd name="connsiteX12" fmla="*/ 29028 w 3439325"/>
                  <a:gd name="connsiteY12" fmla="*/ 1277257 h 2372132"/>
                  <a:gd name="connsiteX13" fmla="*/ 0 w 3439325"/>
                  <a:gd name="connsiteY13" fmla="*/ 856343 h 2372132"/>
                  <a:gd name="connsiteX14" fmla="*/ 101600 w 3439325"/>
                  <a:gd name="connsiteY14" fmla="*/ 711200 h 2372132"/>
                  <a:gd name="connsiteX15" fmla="*/ 159657 w 3439325"/>
                  <a:gd name="connsiteY15" fmla="*/ 682172 h 2372132"/>
                  <a:gd name="connsiteX16" fmla="*/ 333828 w 3439325"/>
                  <a:gd name="connsiteY16" fmla="*/ 609600 h 2372132"/>
                  <a:gd name="connsiteX17" fmla="*/ 391886 w 3439325"/>
                  <a:gd name="connsiteY17" fmla="*/ 72572 h 2372132"/>
                  <a:gd name="connsiteX18" fmla="*/ 870857 w 3439325"/>
                  <a:gd name="connsiteY18" fmla="*/ 0 h 2372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39325" h="2372132">
                    <a:moveTo>
                      <a:pt x="870857" y="0"/>
                    </a:moveTo>
                    <a:lnTo>
                      <a:pt x="1219200" y="0"/>
                    </a:lnTo>
                    <a:lnTo>
                      <a:pt x="1561433" y="8556"/>
                    </a:lnTo>
                    <a:lnTo>
                      <a:pt x="2032000" y="116115"/>
                    </a:lnTo>
                    <a:lnTo>
                      <a:pt x="2467428" y="304800"/>
                    </a:lnTo>
                    <a:lnTo>
                      <a:pt x="2699657" y="551543"/>
                    </a:lnTo>
                    <a:lnTo>
                      <a:pt x="2946400" y="899886"/>
                    </a:lnTo>
                    <a:lnTo>
                      <a:pt x="3410857" y="1219200"/>
                    </a:lnTo>
                    <a:lnTo>
                      <a:pt x="3439325" y="2372132"/>
                    </a:lnTo>
                    <a:lnTo>
                      <a:pt x="833468" y="2372132"/>
                    </a:lnTo>
                    <a:lnTo>
                      <a:pt x="624114" y="2322286"/>
                    </a:lnTo>
                    <a:lnTo>
                      <a:pt x="377371" y="1886857"/>
                    </a:lnTo>
                    <a:lnTo>
                      <a:pt x="29028" y="1277257"/>
                    </a:lnTo>
                    <a:lnTo>
                      <a:pt x="0" y="856343"/>
                    </a:lnTo>
                    <a:lnTo>
                      <a:pt x="101600" y="711200"/>
                    </a:lnTo>
                    <a:lnTo>
                      <a:pt x="159657" y="682172"/>
                    </a:lnTo>
                    <a:lnTo>
                      <a:pt x="333828" y="609600"/>
                    </a:lnTo>
                    <a:lnTo>
                      <a:pt x="391886" y="72572"/>
                    </a:lnTo>
                    <a:lnTo>
                      <a:pt x="870857" y="0"/>
                    </a:lnTo>
                    <a:close/>
                  </a:path>
                </a:pathLst>
              </a:custGeom>
              <a:effectLst>
                <a:outerShdw blurRad="4064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CBEE5C84-3EF6-4780-BA97-867E4D9FBC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alphaModFix amt="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4" t="42926" r="6919"/>
              <a:stretch>
                <a:fillRect/>
              </a:stretch>
            </p:blipFill>
            <p:spPr>
              <a:xfrm>
                <a:off x="1134036" y="2652939"/>
                <a:ext cx="3439325" cy="2372132"/>
              </a:xfrm>
              <a:custGeom>
                <a:avLst/>
                <a:gdLst>
                  <a:gd name="connsiteX0" fmla="*/ 870857 w 3439325"/>
                  <a:gd name="connsiteY0" fmla="*/ 0 h 2372132"/>
                  <a:gd name="connsiteX1" fmla="*/ 1219200 w 3439325"/>
                  <a:gd name="connsiteY1" fmla="*/ 0 h 2372132"/>
                  <a:gd name="connsiteX2" fmla="*/ 1561433 w 3439325"/>
                  <a:gd name="connsiteY2" fmla="*/ 8556 h 2372132"/>
                  <a:gd name="connsiteX3" fmla="*/ 2032000 w 3439325"/>
                  <a:gd name="connsiteY3" fmla="*/ 116115 h 2372132"/>
                  <a:gd name="connsiteX4" fmla="*/ 2467428 w 3439325"/>
                  <a:gd name="connsiteY4" fmla="*/ 304800 h 2372132"/>
                  <a:gd name="connsiteX5" fmla="*/ 2699657 w 3439325"/>
                  <a:gd name="connsiteY5" fmla="*/ 551543 h 2372132"/>
                  <a:gd name="connsiteX6" fmla="*/ 2946400 w 3439325"/>
                  <a:gd name="connsiteY6" fmla="*/ 899886 h 2372132"/>
                  <a:gd name="connsiteX7" fmla="*/ 3410857 w 3439325"/>
                  <a:gd name="connsiteY7" fmla="*/ 1219200 h 2372132"/>
                  <a:gd name="connsiteX8" fmla="*/ 3439325 w 3439325"/>
                  <a:gd name="connsiteY8" fmla="*/ 2372132 h 2372132"/>
                  <a:gd name="connsiteX9" fmla="*/ 833468 w 3439325"/>
                  <a:gd name="connsiteY9" fmla="*/ 2372132 h 2372132"/>
                  <a:gd name="connsiteX10" fmla="*/ 624114 w 3439325"/>
                  <a:gd name="connsiteY10" fmla="*/ 2322286 h 2372132"/>
                  <a:gd name="connsiteX11" fmla="*/ 377371 w 3439325"/>
                  <a:gd name="connsiteY11" fmla="*/ 1886857 h 2372132"/>
                  <a:gd name="connsiteX12" fmla="*/ 29028 w 3439325"/>
                  <a:gd name="connsiteY12" fmla="*/ 1277257 h 2372132"/>
                  <a:gd name="connsiteX13" fmla="*/ 0 w 3439325"/>
                  <a:gd name="connsiteY13" fmla="*/ 856343 h 2372132"/>
                  <a:gd name="connsiteX14" fmla="*/ 101600 w 3439325"/>
                  <a:gd name="connsiteY14" fmla="*/ 711200 h 2372132"/>
                  <a:gd name="connsiteX15" fmla="*/ 159657 w 3439325"/>
                  <a:gd name="connsiteY15" fmla="*/ 682172 h 2372132"/>
                  <a:gd name="connsiteX16" fmla="*/ 333828 w 3439325"/>
                  <a:gd name="connsiteY16" fmla="*/ 609600 h 2372132"/>
                  <a:gd name="connsiteX17" fmla="*/ 391886 w 3439325"/>
                  <a:gd name="connsiteY17" fmla="*/ 72572 h 2372132"/>
                  <a:gd name="connsiteX18" fmla="*/ 870857 w 3439325"/>
                  <a:gd name="connsiteY18" fmla="*/ 0 h 2372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39325" h="2372132">
                    <a:moveTo>
                      <a:pt x="870857" y="0"/>
                    </a:moveTo>
                    <a:lnTo>
                      <a:pt x="1219200" y="0"/>
                    </a:lnTo>
                    <a:lnTo>
                      <a:pt x="1561433" y="8556"/>
                    </a:lnTo>
                    <a:lnTo>
                      <a:pt x="2032000" y="116115"/>
                    </a:lnTo>
                    <a:lnTo>
                      <a:pt x="2467428" y="304800"/>
                    </a:lnTo>
                    <a:lnTo>
                      <a:pt x="2699657" y="551543"/>
                    </a:lnTo>
                    <a:lnTo>
                      <a:pt x="2946400" y="899886"/>
                    </a:lnTo>
                    <a:lnTo>
                      <a:pt x="3410857" y="1219200"/>
                    </a:lnTo>
                    <a:lnTo>
                      <a:pt x="3439325" y="2372132"/>
                    </a:lnTo>
                    <a:lnTo>
                      <a:pt x="833468" y="2372132"/>
                    </a:lnTo>
                    <a:lnTo>
                      <a:pt x="624114" y="2322286"/>
                    </a:lnTo>
                    <a:lnTo>
                      <a:pt x="377371" y="1886857"/>
                    </a:lnTo>
                    <a:lnTo>
                      <a:pt x="29028" y="1277257"/>
                    </a:lnTo>
                    <a:lnTo>
                      <a:pt x="0" y="856343"/>
                    </a:lnTo>
                    <a:lnTo>
                      <a:pt x="101600" y="711200"/>
                    </a:lnTo>
                    <a:lnTo>
                      <a:pt x="159657" y="682172"/>
                    </a:lnTo>
                    <a:lnTo>
                      <a:pt x="333828" y="609600"/>
                    </a:lnTo>
                    <a:lnTo>
                      <a:pt x="391886" y="72572"/>
                    </a:lnTo>
                    <a:lnTo>
                      <a:pt x="870857" y="0"/>
                    </a:lnTo>
                    <a:close/>
                  </a:path>
                </a:pathLst>
              </a:custGeom>
              <a:effectLst>
                <a:outerShdw blurRad="4064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7BD3FDF4-82B4-40C7-96D9-5FF0632DD7AB}"/>
                </a:ext>
              </a:extLst>
            </p:cNvPr>
            <p:cNvSpPr/>
            <p:nvPr/>
          </p:nvSpPr>
          <p:spPr>
            <a:xfrm>
              <a:off x="-13362039" y="-5808602"/>
              <a:ext cx="19113910" cy="1911391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7673166-7520-437D-87F8-6A4816ABFC99}"/>
              </a:ext>
            </a:extLst>
          </p:cNvPr>
          <p:cNvGrpSpPr/>
          <p:nvPr/>
        </p:nvGrpSpPr>
        <p:grpSpPr>
          <a:xfrm rot="5400000">
            <a:off x="5810860" y="-2799930"/>
            <a:ext cx="19113910" cy="19113910"/>
            <a:chOff x="5810860" y="-2799930"/>
            <a:chExt cx="19113910" cy="19113910"/>
          </a:xfrm>
        </p:grpSpPr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1C8486D9-4841-4C2A-B723-9588981EF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86" b="45550"/>
            <a:stretch>
              <a:fillRect/>
            </a:stretch>
          </p:blipFill>
          <p:spPr>
            <a:xfrm rot="21053742">
              <a:off x="7178992" y="3925744"/>
              <a:ext cx="2391488" cy="1875648"/>
            </a:xfrm>
            <a:custGeom>
              <a:avLst/>
              <a:gdLst>
                <a:gd name="connsiteX0" fmla="*/ 935187 w 2885425"/>
                <a:gd name="connsiteY0" fmla="*/ 0 h 2263044"/>
                <a:gd name="connsiteX1" fmla="*/ 2040473 w 2885425"/>
                <a:gd name="connsiteY1" fmla="*/ 0 h 2263044"/>
                <a:gd name="connsiteX2" fmla="*/ 2307771 w 2885425"/>
                <a:gd name="connsiteY2" fmla="*/ 56872 h 2263044"/>
                <a:gd name="connsiteX3" fmla="*/ 2540000 w 2885425"/>
                <a:gd name="connsiteY3" fmla="*/ 477787 h 2263044"/>
                <a:gd name="connsiteX4" fmla="*/ 2540000 w 2885425"/>
                <a:gd name="connsiteY4" fmla="*/ 710015 h 2263044"/>
                <a:gd name="connsiteX5" fmla="*/ 2885425 w 2885425"/>
                <a:gd name="connsiteY5" fmla="*/ 829586 h 2263044"/>
                <a:gd name="connsiteX6" fmla="*/ 2885425 w 2885425"/>
                <a:gd name="connsiteY6" fmla="*/ 1793050 h 2263044"/>
                <a:gd name="connsiteX7" fmla="*/ 2598057 w 2885425"/>
                <a:gd name="connsiteY7" fmla="*/ 2117901 h 2263044"/>
                <a:gd name="connsiteX8" fmla="*/ 1915886 w 2885425"/>
                <a:gd name="connsiteY8" fmla="*/ 2263044 h 2263044"/>
                <a:gd name="connsiteX9" fmla="*/ 1683657 w 2885425"/>
                <a:gd name="connsiteY9" fmla="*/ 2059844 h 2263044"/>
                <a:gd name="connsiteX10" fmla="*/ 986971 w 2885425"/>
                <a:gd name="connsiteY10" fmla="*/ 1798587 h 2263044"/>
                <a:gd name="connsiteX11" fmla="*/ 748633 w 2885425"/>
                <a:gd name="connsiteY11" fmla="*/ 1792628 h 2263044"/>
                <a:gd name="connsiteX12" fmla="*/ 711200 w 2885425"/>
                <a:gd name="connsiteY12" fmla="*/ 1784072 h 2263044"/>
                <a:gd name="connsiteX13" fmla="*/ 406400 w 2885425"/>
                <a:gd name="connsiteY13" fmla="*/ 1784072 h 2263044"/>
                <a:gd name="connsiteX14" fmla="*/ 203200 w 2885425"/>
                <a:gd name="connsiteY14" fmla="*/ 1711501 h 2263044"/>
                <a:gd name="connsiteX15" fmla="*/ 0 w 2885425"/>
                <a:gd name="connsiteY15" fmla="*/ 187501 h 2263044"/>
                <a:gd name="connsiteX16" fmla="*/ 319314 w 2885425"/>
                <a:gd name="connsiteY16" fmla="*/ 622929 h 2263044"/>
                <a:gd name="connsiteX17" fmla="*/ 696686 w 2885425"/>
                <a:gd name="connsiteY17" fmla="*/ 564872 h 2263044"/>
                <a:gd name="connsiteX18" fmla="*/ 935187 w 2885425"/>
                <a:gd name="connsiteY18" fmla="*/ 0 h 2263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85425" h="2263044">
                  <a:moveTo>
                    <a:pt x="935187" y="0"/>
                  </a:moveTo>
                  <a:lnTo>
                    <a:pt x="2040473" y="0"/>
                  </a:lnTo>
                  <a:lnTo>
                    <a:pt x="2307771" y="56872"/>
                  </a:lnTo>
                  <a:lnTo>
                    <a:pt x="2540000" y="477787"/>
                  </a:lnTo>
                  <a:lnTo>
                    <a:pt x="2540000" y="710015"/>
                  </a:lnTo>
                  <a:lnTo>
                    <a:pt x="2885425" y="829586"/>
                  </a:lnTo>
                  <a:lnTo>
                    <a:pt x="2885425" y="1793050"/>
                  </a:lnTo>
                  <a:lnTo>
                    <a:pt x="2598057" y="2117901"/>
                  </a:lnTo>
                  <a:lnTo>
                    <a:pt x="1915886" y="2263044"/>
                  </a:lnTo>
                  <a:lnTo>
                    <a:pt x="1683657" y="2059844"/>
                  </a:lnTo>
                  <a:lnTo>
                    <a:pt x="986971" y="1798587"/>
                  </a:lnTo>
                  <a:lnTo>
                    <a:pt x="748633" y="1792628"/>
                  </a:lnTo>
                  <a:lnTo>
                    <a:pt x="711200" y="1784072"/>
                  </a:lnTo>
                  <a:lnTo>
                    <a:pt x="406400" y="1784072"/>
                  </a:lnTo>
                  <a:lnTo>
                    <a:pt x="203200" y="1711501"/>
                  </a:lnTo>
                  <a:lnTo>
                    <a:pt x="0" y="187501"/>
                  </a:lnTo>
                  <a:lnTo>
                    <a:pt x="319314" y="622929"/>
                  </a:lnTo>
                  <a:lnTo>
                    <a:pt x="696686" y="564872"/>
                  </a:lnTo>
                  <a:lnTo>
                    <a:pt x="935187" y="0"/>
                  </a:lnTo>
                  <a:close/>
                </a:path>
              </a:pathLst>
            </a:custGeom>
            <a:effectLst>
              <a:outerShdw blurRad="152400" dist="190500" dir="5400000" algn="t" rotWithShape="0">
                <a:prstClr val="black">
                  <a:alpha val="18000"/>
                </a:prstClr>
              </a:outerShdw>
            </a:effectLst>
          </p:spPr>
        </p:pic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09ED92EE-1ACC-467F-B8F2-1FE262963CB0}"/>
                </a:ext>
              </a:extLst>
            </p:cNvPr>
            <p:cNvSpPr/>
            <p:nvPr/>
          </p:nvSpPr>
          <p:spPr>
            <a:xfrm rot="19800000">
              <a:off x="5810860" y="-2799930"/>
              <a:ext cx="19113910" cy="1911391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88A416E-E695-4437-B5D7-5C40B41B40F1}"/>
              </a:ext>
            </a:extLst>
          </p:cNvPr>
          <p:cNvGrpSpPr/>
          <p:nvPr/>
        </p:nvGrpSpPr>
        <p:grpSpPr>
          <a:xfrm rot="5400000">
            <a:off x="5810860" y="-3028520"/>
            <a:ext cx="19113910" cy="19113910"/>
            <a:chOff x="5810860" y="-2799928"/>
            <a:chExt cx="19113910" cy="19113910"/>
          </a:xfrm>
        </p:grpSpPr>
        <p:pic>
          <p:nvPicPr>
            <p:cNvPr id="71" name="Picture 70" descr="A picture containing cloth&#10;&#10;Description automatically generated">
              <a:extLst>
                <a:ext uri="{FF2B5EF4-FFF2-40B4-BE49-F238E27FC236}">
                  <a16:creationId xmlns:a16="http://schemas.microsoft.com/office/drawing/2014/main" id="{C99EB367-0945-4EC3-8D31-22E0C1496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27408" flipH="1">
              <a:off x="7538292" y="4530182"/>
              <a:ext cx="8890960" cy="2481198"/>
            </a:xfrm>
            <a:prstGeom prst="rect">
              <a:avLst/>
            </a:prstGeom>
          </p:spPr>
        </p:pic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8B8439B-1BD6-422E-9B25-358B428CB208}"/>
                </a:ext>
              </a:extLst>
            </p:cNvPr>
            <p:cNvSpPr/>
            <p:nvPr/>
          </p:nvSpPr>
          <p:spPr>
            <a:xfrm rot="19800000">
              <a:off x="5810860" y="-2799928"/>
              <a:ext cx="19113910" cy="1911391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</p:grpSp>
      <p:sp>
        <p:nvSpPr>
          <p:cNvPr id="86" name="Rectangle 85">
            <a:extLst>
              <a:ext uri="{FF2B5EF4-FFF2-40B4-BE49-F238E27FC236}">
                <a16:creationId xmlns:a16="http://schemas.microsoft.com/office/drawing/2014/main" id="{B40D4081-F958-4964-A354-CFA4EC1F801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111425"/>
              </a:gs>
              <a:gs pos="47000">
                <a:schemeClr val="accent1">
                  <a:lumMod val="75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1B65CB2-F394-4E29-B224-B3203F4254BB}"/>
              </a:ext>
            </a:extLst>
          </p:cNvPr>
          <p:cNvGrpSpPr/>
          <p:nvPr/>
        </p:nvGrpSpPr>
        <p:grpSpPr>
          <a:xfrm>
            <a:off x="0" y="-347696"/>
            <a:ext cx="12191999" cy="7553392"/>
            <a:chOff x="3543299" y="0"/>
            <a:chExt cx="12191999" cy="6858000"/>
          </a:xfrm>
        </p:grpSpPr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17571748-0B85-4FF9-821D-CBD471B852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alphaModFix amt="20000"/>
            </a:blip>
            <a:stretch>
              <a:fillRect/>
            </a:stretch>
          </p:blipFill>
          <p:spPr>
            <a:xfrm>
              <a:off x="3543299" y="3429000"/>
              <a:ext cx="12191999" cy="3429000"/>
            </a:xfrm>
            <a:prstGeom prst="rect">
              <a:avLst/>
            </a:prstGeom>
          </p:spPr>
        </p:pic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5E9AB2E2-EB03-4343-A2B3-8F7A90134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alphaModFix amt="20000"/>
            </a:blip>
            <a:stretch>
              <a:fillRect/>
            </a:stretch>
          </p:blipFill>
          <p:spPr>
            <a:xfrm>
              <a:off x="3543299" y="0"/>
              <a:ext cx="12191999" cy="3429000"/>
            </a:xfrm>
            <a:prstGeom prst="rect">
              <a:avLst/>
            </a:prstGeom>
          </p:spPr>
        </p:pic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2B4AC2F9-95D5-4744-8866-DDC552DF57FB}"/>
              </a:ext>
            </a:extLst>
          </p:cNvPr>
          <p:cNvGrpSpPr/>
          <p:nvPr/>
        </p:nvGrpSpPr>
        <p:grpSpPr>
          <a:xfrm>
            <a:off x="-4568" y="0"/>
            <a:ext cx="12201135" cy="6858001"/>
            <a:chOff x="-8788106" y="5722938"/>
            <a:chExt cx="12201135" cy="6858001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A11967F7-0D4C-4AB7-A8DF-5D043EE70FE4}"/>
                </a:ext>
              </a:extLst>
            </p:cNvPr>
            <p:cNvSpPr/>
            <p:nvPr/>
          </p:nvSpPr>
          <p:spPr>
            <a:xfrm>
              <a:off x="-8783539" y="5723855"/>
              <a:ext cx="12192000" cy="6857084"/>
            </a:xfrm>
            <a:prstGeom prst="rect">
              <a:avLst/>
            </a:prstGeom>
            <a:solidFill>
              <a:srgbClr val="111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92" name="Picture 91" descr="Background pattern&#10;&#10;Description automatically generated">
              <a:extLst>
                <a:ext uri="{FF2B5EF4-FFF2-40B4-BE49-F238E27FC236}">
                  <a16:creationId xmlns:a16="http://schemas.microsoft.com/office/drawing/2014/main" id="{ED721DD2-265B-445D-99FB-D65CE24C9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duotone>
                <a:schemeClr val="accent3">
                  <a:shade val="45000"/>
                  <a:satMod val="135000"/>
                </a:schemeClr>
                <a:prstClr val="white"/>
              </a:duotone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788106" y="5722938"/>
              <a:ext cx="12201135" cy="6858001"/>
            </a:xfrm>
            <a:prstGeom prst="rect">
              <a:avLst/>
            </a:prstGeom>
          </p:spPr>
        </p:pic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252251C-7271-4CD5-937D-E6F3580B5CA5}"/>
              </a:ext>
            </a:extLst>
          </p:cNvPr>
          <p:cNvGrpSpPr/>
          <p:nvPr/>
        </p:nvGrpSpPr>
        <p:grpSpPr>
          <a:xfrm>
            <a:off x="210503" y="192883"/>
            <a:ext cx="11768135" cy="6462712"/>
            <a:chOff x="210503" y="192883"/>
            <a:chExt cx="11768135" cy="6462712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8808B8EA-E144-4D16-B5DD-02E4D5F9CCBB}"/>
                </a:ext>
              </a:extLst>
            </p:cNvPr>
            <p:cNvSpPr/>
            <p:nvPr/>
          </p:nvSpPr>
          <p:spPr>
            <a:xfrm>
              <a:off x="317500" y="317500"/>
              <a:ext cx="11557000" cy="62230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glow rad="88900">
                <a:srgbClr val="518EB7">
                  <a:alpha val="1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4E05F6D3-E912-4376-84BF-A164E9B92AF7}"/>
                </a:ext>
              </a:extLst>
            </p:cNvPr>
            <p:cNvGrpSpPr/>
            <p:nvPr/>
          </p:nvGrpSpPr>
          <p:grpSpPr>
            <a:xfrm>
              <a:off x="210503" y="3429000"/>
              <a:ext cx="11768135" cy="2"/>
              <a:chOff x="210503" y="3429000"/>
              <a:chExt cx="11768135" cy="2"/>
            </a:xfrm>
          </p:grpSpPr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BCBBC649-6815-4CE6-B384-1502E31FDF09}"/>
                  </a:ext>
                </a:extLst>
              </p:cNvPr>
              <p:cNvCxnSpPr/>
              <p:nvPr/>
            </p:nvCxnSpPr>
            <p:spPr>
              <a:xfrm>
                <a:off x="210503" y="3429002"/>
                <a:ext cx="232228" cy="0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88900">
                  <a:srgbClr val="518EB7">
                    <a:alpha val="1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85248599-A7C7-4564-9889-7A01A32BE10C}"/>
                  </a:ext>
                </a:extLst>
              </p:cNvPr>
              <p:cNvCxnSpPr/>
              <p:nvPr/>
            </p:nvCxnSpPr>
            <p:spPr>
              <a:xfrm>
                <a:off x="11746410" y="3429000"/>
                <a:ext cx="232228" cy="0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88900">
                  <a:srgbClr val="518EB7">
                    <a:alpha val="1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97BD3B08-D540-4534-8F52-2FDA46E02E03}"/>
                </a:ext>
              </a:extLst>
            </p:cNvPr>
            <p:cNvGrpSpPr/>
            <p:nvPr/>
          </p:nvGrpSpPr>
          <p:grpSpPr>
            <a:xfrm>
              <a:off x="6096000" y="192883"/>
              <a:ext cx="1" cy="6462712"/>
              <a:chOff x="6096000" y="192883"/>
              <a:chExt cx="1" cy="6462712"/>
            </a:xfrm>
          </p:grpSpPr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8883F294-EDE8-4699-8DCC-41F26E140C7D}"/>
                  </a:ext>
                </a:extLst>
              </p:cNvPr>
              <p:cNvCxnSpPr/>
              <p:nvPr/>
            </p:nvCxnSpPr>
            <p:spPr>
              <a:xfrm rot="16200000">
                <a:off x="5979887" y="6539481"/>
                <a:ext cx="232228" cy="0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88900">
                  <a:srgbClr val="518EB7">
                    <a:alpha val="1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C581B010-8428-45FC-803B-85294CD9CA81}"/>
                  </a:ext>
                </a:extLst>
              </p:cNvPr>
              <p:cNvCxnSpPr/>
              <p:nvPr/>
            </p:nvCxnSpPr>
            <p:spPr>
              <a:xfrm rot="16200000">
                <a:off x="5979886" y="308997"/>
                <a:ext cx="232228" cy="0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88900">
                  <a:srgbClr val="518EB7">
                    <a:alpha val="1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9AA052AD-AE15-4426-B4A4-3C4A593A69AD}"/>
              </a:ext>
            </a:extLst>
          </p:cNvPr>
          <p:cNvSpPr txBox="1"/>
          <p:nvPr/>
        </p:nvSpPr>
        <p:spPr>
          <a:xfrm>
            <a:off x="406400" y="6047197"/>
            <a:ext cx="6096000" cy="4001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algn="ctr">
              <a:defRPr sz="9600">
                <a:solidFill>
                  <a:schemeClr val="bg1"/>
                </a:solidFill>
                <a:latin typeface="Univers LT Std 47 Cn Lt" panose="020B0706030502040204" pitchFamily="34" charset="0"/>
              </a:defRPr>
            </a:lvl1pPr>
          </a:lstStyle>
          <a:p>
            <a:pPr algn="l"/>
            <a:r>
              <a:rPr lang="en-GB" sz="2000" spc="300" dirty="0">
                <a:effectLst>
                  <a:glow rad="127000">
                    <a:srgbClr val="518EB7">
                      <a:alpha val="25000"/>
                    </a:srgbClr>
                  </a:glow>
                </a:effectLst>
                <a:latin typeface="Arial Narrow" panose="020B0606020202030204" pitchFamily="34" charset="0"/>
              </a:rPr>
              <a:t>CAMERA 02 – MERLIN’S BED</a:t>
            </a:r>
          </a:p>
        </p:txBody>
      </p:sp>
      <p:pic>
        <p:nvPicPr>
          <p:cNvPr id="102" name="TWG01">
            <a:hlinkClick r:id="" action="ppaction://media"/>
            <a:extLst>
              <a:ext uri="{FF2B5EF4-FFF2-40B4-BE49-F238E27FC236}">
                <a16:creationId xmlns:a16="http://schemas.microsoft.com/office/drawing/2014/main" id="{94A0FB0D-25A9-40F4-A7BC-DC8A3BDE58E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839584" y="2154590"/>
            <a:ext cx="609600" cy="609600"/>
          </a:xfrm>
          <a:prstGeom prst="rect">
            <a:avLst/>
          </a:prstGeom>
        </p:spPr>
      </p:pic>
      <p:pic>
        <p:nvPicPr>
          <p:cNvPr id="103" name="TWG02">
            <a:hlinkClick r:id="" action="ppaction://media"/>
            <a:extLst>
              <a:ext uri="{FF2B5EF4-FFF2-40B4-BE49-F238E27FC236}">
                <a16:creationId xmlns:a16="http://schemas.microsoft.com/office/drawing/2014/main" id="{F401D604-F16D-4B3B-B6D8-F758F8BAA18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848205" y="364295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7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00"/>
    </mc:Choice>
    <mc:Fallback>
      <p:transition spd="slow" advTm="7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" fill="hold"/>
                                        <p:tgtEl>
                                          <p:spTgt spid="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ccel="48000" decel="52000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56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4" presetClass="path" presetSubtype="0" repeatCount="indefinite" accel="50000" decel="50000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7.40741E-7 L -8.33333E-7 -0.0118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decel="10000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Rot by="1800000">
                                      <p:cBhvr>
                                        <p:cTn id="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decel="10000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Rot by="1800000">
                                      <p:cBhvr>
                                        <p:cTn id="1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92" fill="hold"/>
                                        <p:tgtEl>
                                          <p:spTgt spid="1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-5400000">
                                      <p:cBhvr>
                                        <p:cTn id="20" dur="1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-5400000">
                                      <p:cBhvr>
                                        <p:cTn id="22" dur="1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840" fill="hold"/>
                                        <p:tgtEl>
                                          <p:spTgt spid="1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" presetID="8" presetClass="emph" presetSubtype="0" ac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5400000">
                                      <p:cBhvr>
                                        <p:cTn id="26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" presetClass="exit" presetSubtype="2" ac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125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25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8" presetClass="emph" presetSubtype="0" accel="10000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Rot by="-5400000">
                                      <p:cBhvr>
                                        <p:cTn id="3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2"/>
                </p:tgtEl>
              </p:cMediaNode>
            </p:audio>
            <p:audio>
              <p:cMediaNode vol="10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"/>
                </p:tgtEl>
              </p:cMediaNode>
            </p:audio>
            <p:audio>
              <p:cMediaNode vol="10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oup 80">
            <a:extLst>
              <a:ext uri="{FF2B5EF4-FFF2-40B4-BE49-F238E27FC236}">
                <a16:creationId xmlns:a16="http://schemas.microsoft.com/office/drawing/2014/main" id="{45FD992D-DA7D-401B-821A-B12EA8148F56}"/>
              </a:ext>
            </a:extLst>
          </p:cNvPr>
          <p:cNvGrpSpPr/>
          <p:nvPr/>
        </p:nvGrpSpPr>
        <p:grpSpPr>
          <a:xfrm>
            <a:off x="-2336811" y="-876300"/>
            <a:ext cx="14020808" cy="5257800"/>
            <a:chOff x="-11" y="0"/>
            <a:chExt cx="18288011" cy="6858000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3660EB1A-D222-46FE-B5A9-7D6596BB3458}"/>
                </a:ext>
              </a:extLst>
            </p:cNvPr>
            <p:cNvGrpSpPr/>
            <p:nvPr/>
          </p:nvGrpSpPr>
          <p:grpSpPr>
            <a:xfrm>
              <a:off x="-11" y="0"/>
              <a:ext cx="18288011" cy="6858000"/>
              <a:chOff x="-11" y="0"/>
              <a:chExt cx="18288011" cy="6858000"/>
            </a:xfrm>
          </p:grpSpPr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6F4B7524-299D-4A2A-B6E2-A8287B963FD4}"/>
                  </a:ext>
                </a:extLst>
              </p:cNvPr>
              <p:cNvGrpSpPr/>
              <p:nvPr/>
            </p:nvGrpSpPr>
            <p:grpSpPr>
              <a:xfrm>
                <a:off x="-1" y="0"/>
                <a:ext cx="18288001" cy="6858000"/>
                <a:chOff x="-1" y="0"/>
                <a:chExt cx="18288001" cy="6858000"/>
              </a:xfrm>
            </p:grpSpPr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C8409BE8-401E-4E99-B116-43C53147198E}"/>
                    </a:ext>
                  </a:extLst>
                </p:cNvPr>
                <p:cNvSpPr/>
                <p:nvPr/>
              </p:nvSpPr>
              <p:spPr>
                <a:xfrm>
                  <a:off x="-1" y="0"/>
                  <a:ext cx="18287987" cy="6858000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CFC29B"/>
                    </a:gs>
                    <a:gs pos="100000">
                      <a:schemeClr val="accent4">
                        <a:lumMod val="21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B849B534-22B0-478E-9D20-577C7687CFEA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8288000" cy="6854421"/>
                </a:xfrm>
                <a:prstGeom prst="rect">
                  <a:avLst/>
                </a:prstGeom>
                <a:blipFill dpi="0" rotWithShape="1">
                  <a:blip r:embed="rId6">
                    <a:alphaModFix amt="35000"/>
                  </a:blip>
                  <a:srcRect/>
                  <a:tile tx="-63500" ty="0" sx="50000" sy="50000" flip="none" algn="tl"/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4976A7BA-0EE9-4550-AE68-9F3A4EEE5F2A}"/>
                  </a:ext>
                </a:extLst>
              </p:cNvPr>
              <p:cNvSpPr/>
              <p:nvPr/>
            </p:nvSpPr>
            <p:spPr>
              <a:xfrm>
                <a:off x="-11" y="5994400"/>
                <a:ext cx="18287987" cy="349250"/>
              </a:xfrm>
              <a:prstGeom prst="rect">
                <a:avLst/>
              </a:prstGeom>
              <a:gradFill>
                <a:gsLst>
                  <a:gs pos="2655">
                    <a:srgbClr val="273532">
                      <a:alpha val="50000"/>
                    </a:srgbClr>
                  </a:gs>
                  <a:gs pos="100000">
                    <a:srgbClr val="273532">
                      <a:alpha val="0"/>
                    </a:srgbClr>
                  </a:gs>
                </a:gsLst>
                <a:lin ang="162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CA06CEED-D7E5-4EEB-B32A-62E0C5D05C30}"/>
                </a:ext>
              </a:extLst>
            </p:cNvPr>
            <p:cNvGrpSpPr/>
            <p:nvPr/>
          </p:nvGrpSpPr>
          <p:grpSpPr>
            <a:xfrm>
              <a:off x="0" y="0"/>
              <a:ext cx="18287976" cy="6858000"/>
              <a:chOff x="0" y="0"/>
              <a:chExt cx="18287976" cy="6858000"/>
            </a:xfrm>
          </p:grpSpPr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947CEF16-3956-4323-97AA-1F6297E045A6}"/>
                  </a:ext>
                </a:extLst>
              </p:cNvPr>
              <p:cNvSpPr/>
              <p:nvPr/>
            </p:nvSpPr>
            <p:spPr>
              <a:xfrm>
                <a:off x="0" y="0"/>
                <a:ext cx="330189" cy="6858000"/>
              </a:xfrm>
              <a:prstGeom prst="rect">
                <a:avLst/>
              </a:prstGeom>
              <a:gradFill flip="none" rotWithShape="1">
                <a:gsLst>
                  <a:gs pos="16000">
                    <a:srgbClr val="111425">
                      <a:lumMod val="95000"/>
                      <a:lumOff val="5000"/>
                      <a:alpha val="0"/>
                    </a:srgbClr>
                  </a:gs>
                  <a:gs pos="0">
                    <a:srgbClr val="111425">
                      <a:lumMod val="95000"/>
                      <a:lumOff val="5000"/>
                      <a:alpha val="8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347DAD70-F5FC-4EC1-927D-18C0BA7E004C}"/>
                  </a:ext>
                </a:extLst>
              </p:cNvPr>
              <p:cNvSpPr/>
              <p:nvPr/>
            </p:nvSpPr>
            <p:spPr>
              <a:xfrm>
                <a:off x="4489447" y="0"/>
                <a:ext cx="330189" cy="6858000"/>
              </a:xfrm>
              <a:prstGeom prst="rect">
                <a:avLst/>
              </a:prstGeom>
              <a:gradFill flip="none" rotWithShape="1">
                <a:gsLst>
                  <a:gs pos="16000">
                    <a:srgbClr val="111425">
                      <a:lumMod val="95000"/>
                      <a:lumOff val="5000"/>
                      <a:alpha val="0"/>
                    </a:srgbClr>
                  </a:gs>
                  <a:gs pos="0">
                    <a:srgbClr val="111425">
                      <a:lumMod val="95000"/>
                      <a:lumOff val="5000"/>
                      <a:alpha val="8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386B52A7-BE4D-4D68-A82B-9CB7B11901FD}"/>
                  </a:ext>
                </a:extLst>
              </p:cNvPr>
              <p:cNvSpPr/>
              <p:nvPr/>
            </p:nvSpPr>
            <p:spPr>
              <a:xfrm>
                <a:off x="8978894" y="0"/>
                <a:ext cx="330189" cy="6858000"/>
              </a:xfrm>
              <a:prstGeom prst="rect">
                <a:avLst/>
              </a:prstGeom>
              <a:gradFill flip="none" rotWithShape="1">
                <a:gsLst>
                  <a:gs pos="16000">
                    <a:srgbClr val="111425">
                      <a:lumMod val="95000"/>
                      <a:lumOff val="5000"/>
                      <a:alpha val="0"/>
                    </a:srgbClr>
                  </a:gs>
                  <a:gs pos="0">
                    <a:srgbClr val="111425">
                      <a:lumMod val="95000"/>
                      <a:lumOff val="5000"/>
                      <a:alpha val="8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390E507F-F519-406F-BC07-6239B5F587F2}"/>
                  </a:ext>
                </a:extLst>
              </p:cNvPr>
              <p:cNvSpPr/>
              <p:nvPr/>
            </p:nvSpPr>
            <p:spPr>
              <a:xfrm>
                <a:off x="13468341" y="0"/>
                <a:ext cx="330189" cy="6858000"/>
              </a:xfrm>
              <a:prstGeom prst="rect">
                <a:avLst/>
              </a:prstGeom>
              <a:gradFill flip="none" rotWithShape="1">
                <a:gsLst>
                  <a:gs pos="16000">
                    <a:srgbClr val="111425">
                      <a:lumMod val="95000"/>
                      <a:lumOff val="5000"/>
                      <a:alpha val="0"/>
                    </a:srgbClr>
                  </a:gs>
                  <a:gs pos="0">
                    <a:srgbClr val="111425">
                      <a:lumMod val="95000"/>
                      <a:lumOff val="5000"/>
                      <a:alpha val="8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ED1C4C71-C655-4F26-A162-76FF81ED56AC}"/>
                  </a:ext>
                </a:extLst>
              </p:cNvPr>
              <p:cNvSpPr/>
              <p:nvPr/>
            </p:nvSpPr>
            <p:spPr>
              <a:xfrm>
                <a:off x="17957787" y="0"/>
                <a:ext cx="330189" cy="6858000"/>
              </a:xfrm>
              <a:prstGeom prst="rect">
                <a:avLst/>
              </a:prstGeom>
              <a:gradFill flip="none" rotWithShape="1">
                <a:gsLst>
                  <a:gs pos="16000">
                    <a:srgbClr val="111425">
                      <a:lumMod val="95000"/>
                      <a:lumOff val="5000"/>
                      <a:alpha val="0"/>
                    </a:srgbClr>
                  </a:gs>
                  <a:gs pos="0">
                    <a:srgbClr val="111425">
                      <a:lumMod val="95000"/>
                      <a:lumOff val="5000"/>
                      <a:alpha val="8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CA1022A9-6CC5-4C51-AA8A-46BBE6CFF782}"/>
              </a:ext>
            </a:extLst>
          </p:cNvPr>
          <p:cNvSpPr/>
          <p:nvPr/>
        </p:nvSpPr>
        <p:spPr>
          <a:xfrm>
            <a:off x="0" y="4386269"/>
            <a:ext cx="10208904" cy="2471731"/>
          </a:xfrm>
          <a:prstGeom prst="rect">
            <a:avLst/>
          </a:prstGeom>
          <a:gradFill>
            <a:gsLst>
              <a:gs pos="0">
                <a:srgbClr val="273532"/>
              </a:gs>
              <a:gs pos="100000">
                <a:srgbClr val="38665D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AEAA49F-9E93-4015-B524-791E729437D1}"/>
              </a:ext>
            </a:extLst>
          </p:cNvPr>
          <p:cNvGrpSpPr/>
          <p:nvPr/>
        </p:nvGrpSpPr>
        <p:grpSpPr>
          <a:xfrm>
            <a:off x="0" y="-1540042"/>
            <a:ext cx="12931781" cy="7944016"/>
            <a:chOff x="-11" y="0"/>
            <a:chExt cx="18288011" cy="6858000"/>
          </a:xfrm>
          <a:scene3d>
            <a:camera prst="perspectiveHeroicExtremeLeftFacing"/>
            <a:lightRig rig="threePt" dir="t"/>
          </a:scene3d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2786287-39A3-4A77-8605-202977F4F154}"/>
                </a:ext>
              </a:extLst>
            </p:cNvPr>
            <p:cNvGrpSpPr/>
            <p:nvPr/>
          </p:nvGrpSpPr>
          <p:grpSpPr>
            <a:xfrm>
              <a:off x="-11" y="0"/>
              <a:ext cx="18288011" cy="6858000"/>
              <a:chOff x="-11" y="0"/>
              <a:chExt cx="18288011" cy="685800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80A8166B-5E11-4133-AB01-AB241623E6E3}"/>
                  </a:ext>
                </a:extLst>
              </p:cNvPr>
              <p:cNvGrpSpPr/>
              <p:nvPr/>
            </p:nvGrpSpPr>
            <p:grpSpPr>
              <a:xfrm>
                <a:off x="-1" y="0"/>
                <a:ext cx="18288001" cy="6858000"/>
                <a:chOff x="-1" y="0"/>
                <a:chExt cx="18288001" cy="6858000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9B68F2C6-86A6-4430-87EE-64FEA28619D3}"/>
                    </a:ext>
                  </a:extLst>
                </p:cNvPr>
                <p:cNvSpPr/>
                <p:nvPr/>
              </p:nvSpPr>
              <p:spPr>
                <a:xfrm>
                  <a:off x="-1" y="0"/>
                  <a:ext cx="18287987" cy="6858000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CFC29B"/>
                    </a:gs>
                    <a:gs pos="100000">
                      <a:schemeClr val="accent4">
                        <a:lumMod val="21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C7879265-2497-44BE-9B34-EBEF9E8F76A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8288000" cy="6858000"/>
                </a:xfrm>
                <a:prstGeom prst="rect">
                  <a:avLst/>
                </a:prstGeom>
                <a:blipFill dpi="0" rotWithShape="1">
                  <a:blip r:embed="rId6">
                    <a:alphaModFix amt="35000"/>
                  </a:blip>
                  <a:srcRect/>
                  <a:tile tx="0" ty="0" sx="70000" sy="70000" flip="none" algn="tl"/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58D5B96-FA69-4CA4-9E73-6570D4F42544}"/>
                  </a:ext>
                </a:extLst>
              </p:cNvPr>
              <p:cNvSpPr/>
              <p:nvPr/>
            </p:nvSpPr>
            <p:spPr>
              <a:xfrm>
                <a:off x="-11" y="5994400"/>
                <a:ext cx="18287987" cy="349250"/>
              </a:xfrm>
              <a:prstGeom prst="rect">
                <a:avLst/>
              </a:prstGeom>
              <a:gradFill>
                <a:gsLst>
                  <a:gs pos="2655">
                    <a:srgbClr val="273532">
                      <a:alpha val="50000"/>
                    </a:srgbClr>
                  </a:gs>
                  <a:gs pos="100000">
                    <a:srgbClr val="273532">
                      <a:alpha val="0"/>
                    </a:srgbClr>
                  </a:gs>
                </a:gsLst>
                <a:lin ang="162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F96179B-2251-4737-9F67-06E14659E104}"/>
                </a:ext>
              </a:extLst>
            </p:cNvPr>
            <p:cNvGrpSpPr/>
            <p:nvPr/>
          </p:nvGrpSpPr>
          <p:grpSpPr>
            <a:xfrm>
              <a:off x="0" y="0"/>
              <a:ext cx="18287976" cy="6858000"/>
              <a:chOff x="0" y="0"/>
              <a:chExt cx="18287976" cy="6858000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258791A-922F-4407-87E1-547C0F4A5C28}"/>
                  </a:ext>
                </a:extLst>
              </p:cNvPr>
              <p:cNvSpPr/>
              <p:nvPr/>
            </p:nvSpPr>
            <p:spPr>
              <a:xfrm>
                <a:off x="0" y="0"/>
                <a:ext cx="330189" cy="6858000"/>
              </a:xfrm>
              <a:prstGeom prst="rect">
                <a:avLst/>
              </a:prstGeom>
              <a:gradFill flip="none" rotWithShape="1">
                <a:gsLst>
                  <a:gs pos="16000">
                    <a:srgbClr val="111425">
                      <a:lumMod val="95000"/>
                      <a:lumOff val="5000"/>
                      <a:alpha val="0"/>
                    </a:srgbClr>
                  </a:gs>
                  <a:gs pos="0">
                    <a:srgbClr val="111425">
                      <a:lumMod val="95000"/>
                      <a:lumOff val="5000"/>
                      <a:alpha val="8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EB648DF-1D45-4C49-A8B0-E434C469B942}"/>
                  </a:ext>
                </a:extLst>
              </p:cNvPr>
              <p:cNvSpPr/>
              <p:nvPr/>
            </p:nvSpPr>
            <p:spPr>
              <a:xfrm>
                <a:off x="4489447" y="0"/>
                <a:ext cx="330189" cy="6858000"/>
              </a:xfrm>
              <a:prstGeom prst="rect">
                <a:avLst/>
              </a:prstGeom>
              <a:gradFill flip="none" rotWithShape="1">
                <a:gsLst>
                  <a:gs pos="16000">
                    <a:srgbClr val="111425">
                      <a:lumMod val="95000"/>
                      <a:lumOff val="5000"/>
                      <a:alpha val="0"/>
                    </a:srgbClr>
                  </a:gs>
                  <a:gs pos="0">
                    <a:srgbClr val="111425">
                      <a:lumMod val="95000"/>
                      <a:lumOff val="5000"/>
                      <a:alpha val="8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3FAF0BD-6771-4EC9-90F1-65568BCFACD3}"/>
                  </a:ext>
                </a:extLst>
              </p:cNvPr>
              <p:cNvSpPr/>
              <p:nvPr/>
            </p:nvSpPr>
            <p:spPr>
              <a:xfrm>
                <a:off x="8978894" y="0"/>
                <a:ext cx="330189" cy="6858000"/>
              </a:xfrm>
              <a:prstGeom prst="rect">
                <a:avLst/>
              </a:prstGeom>
              <a:gradFill flip="none" rotWithShape="1">
                <a:gsLst>
                  <a:gs pos="16000">
                    <a:srgbClr val="111425">
                      <a:lumMod val="95000"/>
                      <a:lumOff val="5000"/>
                      <a:alpha val="0"/>
                    </a:srgbClr>
                  </a:gs>
                  <a:gs pos="0">
                    <a:srgbClr val="111425">
                      <a:lumMod val="95000"/>
                      <a:lumOff val="5000"/>
                      <a:alpha val="8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979741D-80C9-4841-88A1-DB8A609801B4}"/>
                  </a:ext>
                </a:extLst>
              </p:cNvPr>
              <p:cNvSpPr/>
              <p:nvPr/>
            </p:nvSpPr>
            <p:spPr>
              <a:xfrm>
                <a:off x="13468341" y="0"/>
                <a:ext cx="330189" cy="6858000"/>
              </a:xfrm>
              <a:prstGeom prst="rect">
                <a:avLst/>
              </a:prstGeom>
              <a:gradFill flip="none" rotWithShape="1">
                <a:gsLst>
                  <a:gs pos="16000">
                    <a:srgbClr val="111425">
                      <a:lumMod val="95000"/>
                      <a:lumOff val="5000"/>
                      <a:alpha val="0"/>
                    </a:srgbClr>
                  </a:gs>
                  <a:gs pos="0">
                    <a:srgbClr val="111425">
                      <a:lumMod val="95000"/>
                      <a:lumOff val="5000"/>
                      <a:alpha val="8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E3AE877-3F32-4DDA-8A11-EE339439AF90}"/>
                  </a:ext>
                </a:extLst>
              </p:cNvPr>
              <p:cNvSpPr/>
              <p:nvPr/>
            </p:nvSpPr>
            <p:spPr>
              <a:xfrm>
                <a:off x="17957787" y="0"/>
                <a:ext cx="330189" cy="6858000"/>
              </a:xfrm>
              <a:prstGeom prst="rect">
                <a:avLst/>
              </a:prstGeom>
              <a:gradFill flip="none" rotWithShape="1">
                <a:gsLst>
                  <a:gs pos="16000">
                    <a:srgbClr val="111425">
                      <a:lumMod val="95000"/>
                      <a:lumOff val="5000"/>
                      <a:alpha val="0"/>
                    </a:srgbClr>
                  </a:gs>
                  <a:gs pos="0">
                    <a:srgbClr val="111425">
                      <a:lumMod val="95000"/>
                      <a:lumOff val="5000"/>
                      <a:alpha val="8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64" name="Oval 63">
            <a:extLst>
              <a:ext uri="{FF2B5EF4-FFF2-40B4-BE49-F238E27FC236}">
                <a16:creationId xmlns:a16="http://schemas.microsoft.com/office/drawing/2014/main" id="{8E985A9C-ACBF-4B82-B3C7-81EFC32EC4FC}"/>
              </a:ext>
            </a:extLst>
          </p:cNvPr>
          <p:cNvSpPr/>
          <p:nvPr/>
        </p:nvSpPr>
        <p:spPr>
          <a:xfrm>
            <a:off x="656309" y="4616540"/>
            <a:ext cx="3905436" cy="1787434"/>
          </a:xfrm>
          <a:prstGeom prst="ellipse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57000E1-859B-407C-8993-884CE278C919}"/>
              </a:ext>
            </a:extLst>
          </p:cNvPr>
          <p:cNvGrpSpPr/>
          <p:nvPr/>
        </p:nvGrpSpPr>
        <p:grpSpPr>
          <a:xfrm>
            <a:off x="2611327" y="-1742765"/>
            <a:ext cx="696686" cy="7489921"/>
            <a:chOff x="1480457" y="-1611086"/>
            <a:chExt cx="696686" cy="7489921"/>
          </a:xfrm>
        </p:grpSpPr>
        <p:pic>
          <p:nvPicPr>
            <p:cNvPr id="66" name="Picture 65" descr="A picture containing sitting, table, flower, brick&#10;&#10;Description automatically generated">
              <a:extLst>
                <a:ext uri="{FF2B5EF4-FFF2-40B4-BE49-F238E27FC236}">
                  <a16:creationId xmlns:a16="http://schemas.microsoft.com/office/drawing/2014/main" id="{ACDB8AFE-890A-495F-8372-D5AD09B3DD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93" t="81803" r="62383" b="41"/>
            <a:stretch>
              <a:fillRect/>
            </a:stretch>
          </p:blipFill>
          <p:spPr>
            <a:xfrm rot="5400000" flipH="1">
              <a:off x="1346887" y="5055821"/>
              <a:ext cx="969800" cy="676228"/>
            </a:xfrm>
            <a:custGeom>
              <a:avLst/>
              <a:gdLst>
                <a:gd name="connsiteX0" fmla="*/ 1721168 w 1721168"/>
                <a:gd name="connsiteY0" fmla="*/ 377694 h 1200149"/>
                <a:gd name="connsiteX1" fmla="*/ 1721168 w 1721168"/>
                <a:gd name="connsiteY1" fmla="*/ 1200149 h 1200149"/>
                <a:gd name="connsiteX2" fmla="*/ 0 w 1721168"/>
                <a:gd name="connsiteY2" fmla="*/ 1200149 h 1200149"/>
                <a:gd name="connsiteX3" fmla="*/ 0 w 1721168"/>
                <a:gd name="connsiteY3" fmla="*/ 0 h 1200149"/>
                <a:gd name="connsiteX4" fmla="*/ 641206 w 1721168"/>
                <a:gd name="connsiteY4" fmla="*/ 0 h 1200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1168" h="1200149">
                  <a:moveTo>
                    <a:pt x="1721168" y="377694"/>
                  </a:moveTo>
                  <a:lnTo>
                    <a:pt x="1721168" y="1200149"/>
                  </a:lnTo>
                  <a:lnTo>
                    <a:pt x="0" y="1200149"/>
                  </a:lnTo>
                  <a:lnTo>
                    <a:pt x="0" y="0"/>
                  </a:lnTo>
                  <a:lnTo>
                    <a:pt x="641206" y="0"/>
                  </a:lnTo>
                  <a:close/>
                </a:path>
              </a:pathLst>
            </a:custGeom>
          </p:spPr>
        </p:pic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F694F114-065B-4DD9-A06A-FFA10F276299}"/>
                </a:ext>
              </a:extLst>
            </p:cNvPr>
            <p:cNvSpPr/>
            <p:nvPr/>
          </p:nvSpPr>
          <p:spPr>
            <a:xfrm>
              <a:off x="1480457" y="-1611086"/>
              <a:ext cx="696686" cy="65201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AA783E8-6F66-4D8C-BF6E-DE3C4F74EAC3}"/>
              </a:ext>
            </a:extLst>
          </p:cNvPr>
          <p:cNvGrpSpPr/>
          <p:nvPr/>
        </p:nvGrpSpPr>
        <p:grpSpPr>
          <a:xfrm>
            <a:off x="1961359" y="-1602612"/>
            <a:ext cx="696686" cy="7489921"/>
            <a:chOff x="1480457" y="-1611086"/>
            <a:chExt cx="696686" cy="7489921"/>
          </a:xfrm>
        </p:grpSpPr>
        <p:pic>
          <p:nvPicPr>
            <p:cNvPr id="69" name="Picture 68" descr="A picture containing sitting, table, flower, brick&#10;&#10;Description automatically generated">
              <a:extLst>
                <a:ext uri="{FF2B5EF4-FFF2-40B4-BE49-F238E27FC236}">
                  <a16:creationId xmlns:a16="http://schemas.microsoft.com/office/drawing/2014/main" id="{EEA786D0-7A4C-4183-AE27-DE2C3805C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93" t="81803" r="62383" b="41"/>
            <a:stretch>
              <a:fillRect/>
            </a:stretch>
          </p:blipFill>
          <p:spPr>
            <a:xfrm rot="5400000" flipH="1">
              <a:off x="1346887" y="5055821"/>
              <a:ext cx="969800" cy="676228"/>
            </a:xfrm>
            <a:custGeom>
              <a:avLst/>
              <a:gdLst>
                <a:gd name="connsiteX0" fmla="*/ 1721168 w 1721168"/>
                <a:gd name="connsiteY0" fmla="*/ 377694 h 1200149"/>
                <a:gd name="connsiteX1" fmla="*/ 1721168 w 1721168"/>
                <a:gd name="connsiteY1" fmla="*/ 1200149 h 1200149"/>
                <a:gd name="connsiteX2" fmla="*/ 0 w 1721168"/>
                <a:gd name="connsiteY2" fmla="*/ 1200149 h 1200149"/>
                <a:gd name="connsiteX3" fmla="*/ 0 w 1721168"/>
                <a:gd name="connsiteY3" fmla="*/ 0 h 1200149"/>
                <a:gd name="connsiteX4" fmla="*/ 641206 w 1721168"/>
                <a:gd name="connsiteY4" fmla="*/ 0 h 1200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1168" h="1200149">
                  <a:moveTo>
                    <a:pt x="1721168" y="377694"/>
                  </a:moveTo>
                  <a:lnTo>
                    <a:pt x="1721168" y="1200149"/>
                  </a:lnTo>
                  <a:lnTo>
                    <a:pt x="0" y="1200149"/>
                  </a:lnTo>
                  <a:lnTo>
                    <a:pt x="0" y="0"/>
                  </a:lnTo>
                  <a:lnTo>
                    <a:pt x="641206" y="0"/>
                  </a:lnTo>
                  <a:close/>
                </a:path>
              </a:pathLst>
            </a:custGeom>
          </p:spPr>
        </p:pic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4A7FC2F5-A218-4630-9712-F0FE24C31BE8}"/>
                </a:ext>
              </a:extLst>
            </p:cNvPr>
            <p:cNvSpPr/>
            <p:nvPr/>
          </p:nvSpPr>
          <p:spPr>
            <a:xfrm>
              <a:off x="1480457" y="-1611086"/>
              <a:ext cx="696686" cy="65201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3866C17-6916-48B0-8AD5-186787AB58E9}"/>
              </a:ext>
            </a:extLst>
          </p:cNvPr>
          <p:cNvGrpSpPr/>
          <p:nvPr/>
        </p:nvGrpSpPr>
        <p:grpSpPr>
          <a:xfrm>
            <a:off x="930845" y="1232123"/>
            <a:ext cx="3205870" cy="7730972"/>
            <a:chOff x="3064302" y="1496257"/>
            <a:chExt cx="3205870" cy="7730972"/>
          </a:xfrm>
        </p:grpSpPr>
        <p:pic>
          <p:nvPicPr>
            <p:cNvPr id="72" name="Picture 71" descr="A picture containing sitting, table, flower, brick&#10;&#10;Description automatically generated">
              <a:extLst>
                <a:ext uri="{FF2B5EF4-FFF2-40B4-BE49-F238E27FC236}">
                  <a16:creationId xmlns:a16="http://schemas.microsoft.com/office/drawing/2014/main" id="{A7D52D62-A559-4406-8243-A67D9662E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872"/>
            <a:stretch>
              <a:fillRect/>
            </a:stretch>
          </p:blipFill>
          <p:spPr>
            <a:xfrm>
              <a:off x="3064302" y="1496257"/>
              <a:ext cx="3205870" cy="3865486"/>
            </a:xfrm>
            <a:custGeom>
              <a:avLst/>
              <a:gdLst>
                <a:gd name="connsiteX0" fmla="*/ 1237316 w 4886325"/>
                <a:gd name="connsiteY0" fmla="*/ 0 h 5891701"/>
                <a:gd name="connsiteX1" fmla="*/ 3656666 w 4886325"/>
                <a:gd name="connsiteY1" fmla="*/ 0 h 5891701"/>
                <a:gd name="connsiteX2" fmla="*/ 3656666 w 4886325"/>
                <a:gd name="connsiteY2" fmla="*/ 724669 h 5891701"/>
                <a:gd name="connsiteX3" fmla="*/ 3961466 w 4886325"/>
                <a:gd name="connsiteY3" fmla="*/ 805351 h 5891701"/>
                <a:gd name="connsiteX4" fmla="*/ 4886325 w 4886325"/>
                <a:gd name="connsiteY4" fmla="*/ 945481 h 5891701"/>
                <a:gd name="connsiteX5" fmla="*/ 4886325 w 4886325"/>
                <a:gd name="connsiteY5" fmla="*/ 1834051 h 5891701"/>
                <a:gd name="connsiteX6" fmla="*/ 4809191 w 4886325"/>
                <a:gd name="connsiteY6" fmla="*/ 1834051 h 5891701"/>
                <a:gd name="connsiteX7" fmla="*/ 4809191 w 4886325"/>
                <a:gd name="connsiteY7" fmla="*/ 5301151 h 5891701"/>
                <a:gd name="connsiteX8" fmla="*/ 2199341 w 4886325"/>
                <a:gd name="connsiteY8" fmla="*/ 5891701 h 5891701"/>
                <a:gd name="connsiteX9" fmla="*/ 84791 w 4886325"/>
                <a:gd name="connsiteY9" fmla="*/ 5139226 h 5891701"/>
                <a:gd name="connsiteX10" fmla="*/ 56216 w 4886325"/>
                <a:gd name="connsiteY10" fmla="*/ 1776901 h 5891701"/>
                <a:gd name="connsiteX11" fmla="*/ 0 w 4886325"/>
                <a:gd name="connsiteY11" fmla="*/ 1748793 h 5891701"/>
                <a:gd name="connsiteX12" fmla="*/ 0 w 4886325"/>
                <a:gd name="connsiteY12" fmla="*/ 898897 h 5891701"/>
                <a:gd name="connsiteX13" fmla="*/ 1208741 w 4886325"/>
                <a:gd name="connsiteY13" fmla="*/ 795826 h 5891701"/>
                <a:gd name="connsiteX14" fmla="*/ 1237316 w 4886325"/>
                <a:gd name="connsiteY14" fmla="*/ 738676 h 5891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86325" h="5891701">
                  <a:moveTo>
                    <a:pt x="1237316" y="0"/>
                  </a:moveTo>
                  <a:lnTo>
                    <a:pt x="3656666" y="0"/>
                  </a:lnTo>
                  <a:lnTo>
                    <a:pt x="3656666" y="724669"/>
                  </a:lnTo>
                  <a:lnTo>
                    <a:pt x="3961466" y="805351"/>
                  </a:lnTo>
                  <a:lnTo>
                    <a:pt x="4886325" y="945481"/>
                  </a:lnTo>
                  <a:lnTo>
                    <a:pt x="4886325" y="1834051"/>
                  </a:lnTo>
                  <a:lnTo>
                    <a:pt x="4809191" y="1834051"/>
                  </a:lnTo>
                  <a:lnTo>
                    <a:pt x="4809191" y="5301151"/>
                  </a:lnTo>
                  <a:lnTo>
                    <a:pt x="2199341" y="5891701"/>
                  </a:lnTo>
                  <a:lnTo>
                    <a:pt x="84791" y="5139226"/>
                  </a:lnTo>
                  <a:lnTo>
                    <a:pt x="56216" y="1776901"/>
                  </a:lnTo>
                  <a:lnTo>
                    <a:pt x="0" y="1748793"/>
                  </a:lnTo>
                  <a:lnTo>
                    <a:pt x="0" y="898897"/>
                  </a:lnTo>
                  <a:lnTo>
                    <a:pt x="1208741" y="795826"/>
                  </a:lnTo>
                  <a:lnTo>
                    <a:pt x="1237316" y="738676"/>
                  </a:lnTo>
                  <a:close/>
                </a:path>
              </a:pathLst>
            </a:custGeom>
          </p:spPr>
        </p:pic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A1D32034-CE7E-4123-8EAE-A8DC3084F7F1}"/>
                </a:ext>
              </a:extLst>
            </p:cNvPr>
            <p:cNvSpPr/>
            <p:nvPr/>
          </p:nvSpPr>
          <p:spPr>
            <a:xfrm>
              <a:off x="3064302" y="5361743"/>
              <a:ext cx="3205870" cy="38654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B9746C74-E50A-4899-86E5-72D6A07BDD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111425"/>
              </a:gs>
              <a:gs pos="47000">
                <a:schemeClr val="accent1">
                  <a:lumMod val="75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DFD977F-13C3-4919-9963-1D00EEE6C655}"/>
              </a:ext>
            </a:extLst>
          </p:cNvPr>
          <p:cNvGrpSpPr/>
          <p:nvPr/>
        </p:nvGrpSpPr>
        <p:grpSpPr>
          <a:xfrm>
            <a:off x="0" y="-347696"/>
            <a:ext cx="12191999" cy="7553392"/>
            <a:chOff x="3543299" y="0"/>
            <a:chExt cx="12191999" cy="6858000"/>
          </a:xfrm>
        </p:grpSpPr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DD8EDF3B-370D-4688-91BA-877ADFDA6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</a:blip>
            <a:stretch>
              <a:fillRect/>
            </a:stretch>
          </p:blipFill>
          <p:spPr>
            <a:xfrm>
              <a:off x="3543299" y="3429000"/>
              <a:ext cx="12191999" cy="3429000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11FA424C-B87F-4EF8-89D4-FFE2EADEF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</a:blip>
            <a:stretch>
              <a:fillRect/>
            </a:stretch>
          </p:blipFill>
          <p:spPr>
            <a:xfrm>
              <a:off x="3543299" y="0"/>
              <a:ext cx="12191999" cy="3429000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E28207B-02D3-422D-B9EA-30868127DA07}"/>
              </a:ext>
            </a:extLst>
          </p:cNvPr>
          <p:cNvGrpSpPr/>
          <p:nvPr/>
        </p:nvGrpSpPr>
        <p:grpSpPr>
          <a:xfrm>
            <a:off x="-4568" y="0"/>
            <a:ext cx="12201135" cy="6858001"/>
            <a:chOff x="-8788106" y="5722938"/>
            <a:chExt cx="12201135" cy="6858001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38DDB330-4FB9-49E6-BDD4-A5CF9CA2C1F2}"/>
                </a:ext>
              </a:extLst>
            </p:cNvPr>
            <p:cNvSpPr/>
            <p:nvPr/>
          </p:nvSpPr>
          <p:spPr>
            <a:xfrm>
              <a:off x="-8783539" y="5723855"/>
              <a:ext cx="12192000" cy="6857084"/>
            </a:xfrm>
            <a:prstGeom prst="rect">
              <a:avLst/>
            </a:prstGeom>
            <a:solidFill>
              <a:srgbClr val="111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5" name="Picture 54" descr="Background pattern&#10;&#10;Description automatically generated">
              <a:extLst>
                <a:ext uri="{FF2B5EF4-FFF2-40B4-BE49-F238E27FC236}">
                  <a16:creationId xmlns:a16="http://schemas.microsoft.com/office/drawing/2014/main" id="{BECA0EF2-17F5-4FB9-9691-575F0FA13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3">
                  <a:shade val="45000"/>
                  <a:satMod val="135000"/>
                </a:schemeClr>
                <a:prstClr val="white"/>
              </a:duotone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788106" y="5722938"/>
              <a:ext cx="12201135" cy="6858001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09A264B-C1A4-4969-A5CF-9B0F7F1A0A61}"/>
              </a:ext>
            </a:extLst>
          </p:cNvPr>
          <p:cNvGrpSpPr/>
          <p:nvPr/>
        </p:nvGrpSpPr>
        <p:grpSpPr>
          <a:xfrm>
            <a:off x="210503" y="192883"/>
            <a:ext cx="11768135" cy="6462712"/>
            <a:chOff x="210503" y="192883"/>
            <a:chExt cx="11768135" cy="6462712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5364699-2811-4625-BAF4-21E77B962350}"/>
                </a:ext>
              </a:extLst>
            </p:cNvPr>
            <p:cNvSpPr/>
            <p:nvPr/>
          </p:nvSpPr>
          <p:spPr>
            <a:xfrm>
              <a:off x="317500" y="317500"/>
              <a:ext cx="11557000" cy="62230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glow rad="88900">
                <a:srgbClr val="518EB7">
                  <a:alpha val="1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F4B1AE0F-35D5-4A29-9B38-A34092D8288C}"/>
                </a:ext>
              </a:extLst>
            </p:cNvPr>
            <p:cNvGrpSpPr/>
            <p:nvPr/>
          </p:nvGrpSpPr>
          <p:grpSpPr>
            <a:xfrm>
              <a:off x="210503" y="3429000"/>
              <a:ext cx="11768135" cy="2"/>
              <a:chOff x="210503" y="3429000"/>
              <a:chExt cx="11768135" cy="2"/>
            </a:xfrm>
          </p:grpSpPr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DE32374C-277E-4EFF-96BF-5C984D97F9B7}"/>
                  </a:ext>
                </a:extLst>
              </p:cNvPr>
              <p:cNvCxnSpPr/>
              <p:nvPr/>
            </p:nvCxnSpPr>
            <p:spPr>
              <a:xfrm>
                <a:off x="210503" y="3429002"/>
                <a:ext cx="232228" cy="0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88900">
                  <a:srgbClr val="518EB7">
                    <a:alpha val="1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F07A821F-1927-41A4-B3C2-2A675E2B3019}"/>
                  </a:ext>
                </a:extLst>
              </p:cNvPr>
              <p:cNvCxnSpPr/>
              <p:nvPr/>
            </p:nvCxnSpPr>
            <p:spPr>
              <a:xfrm>
                <a:off x="11746410" y="3429000"/>
                <a:ext cx="232228" cy="0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88900">
                  <a:srgbClr val="518EB7">
                    <a:alpha val="1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6044482C-D856-45E8-9BCE-71FE4F8717C9}"/>
                </a:ext>
              </a:extLst>
            </p:cNvPr>
            <p:cNvGrpSpPr/>
            <p:nvPr/>
          </p:nvGrpSpPr>
          <p:grpSpPr>
            <a:xfrm>
              <a:off x="6096000" y="192883"/>
              <a:ext cx="1" cy="6462712"/>
              <a:chOff x="6096000" y="192883"/>
              <a:chExt cx="1" cy="6462712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813BEB5C-AFBE-45DF-93FE-8CE730279E33}"/>
                  </a:ext>
                </a:extLst>
              </p:cNvPr>
              <p:cNvCxnSpPr/>
              <p:nvPr/>
            </p:nvCxnSpPr>
            <p:spPr>
              <a:xfrm rot="16200000">
                <a:off x="5979887" y="6539481"/>
                <a:ext cx="232228" cy="0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88900">
                  <a:srgbClr val="518EB7">
                    <a:alpha val="1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6598A34C-F291-48B0-A06C-844EDD4021BC}"/>
                  </a:ext>
                </a:extLst>
              </p:cNvPr>
              <p:cNvCxnSpPr/>
              <p:nvPr/>
            </p:nvCxnSpPr>
            <p:spPr>
              <a:xfrm rot="16200000">
                <a:off x="5979886" y="308997"/>
                <a:ext cx="232228" cy="0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88900">
                  <a:srgbClr val="518EB7">
                    <a:alpha val="1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F492C665-4D79-4843-9575-DFD52B5D67EF}"/>
              </a:ext>
            </a:extLst>
          </p:cNvPr>
          <p:cNvSpPr txBox="1"/>
          <p:nvPr/>
        </p:nvSpPr>
        <p:spPr>
          <a:xfrm>
            <a:off x="406400" y="6047197"/>
            <a:ext cx="6096000" cy="4001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algn="ctr">
              <a:defRPr sz="9600">
                <a:solidFill>
                  <a:schemeClr val="bg1"/>
                </a:solidFill>
                <a:latin typeface="Univers LT Std 47 Cn Lt" panose="020B0706030502040204" pitchFamily="34" charset="0"/>
              </a:defRPr>
            </a:lvl1pPr>
          </a:lstStyle>
          <a:p>
            <a:pPr algn="l"/>
            <a:r>
              <a:rPr lang="en-GB" sz="2000" spc="300" dirty="0">
                <a:effectLst>
                  <a:glow rad="127000">
                    <a:srgbClr val="518EB7">
                      <a:alpha val="25000"/>
                    </a:srgbClr>
                  </a:glow>
                </a:effectLst>
                <a:latin typeface="Arial Narrow" panose="020B0606020202030204" pitchFamily="34" charset="0"/>
              </a:rPr>
              <a:t>CAMERA 12 – CORRIDOR</a:t>
            </a:r>
          </a:p>
        </p:txBody>
      </p:sp>
      <p:pic>
        <p:nvPicPr>
          <p:cNvPr id="76" name="Static">
            <a:hlinkClick r:id="" action="ppaction://media"/>
            <a:extLst>
              <a:ext uri="{FF2B5EF4-FFF2-40B4-BE49-F238E27FC236}">
                <a16:creationId xmlns:a16="http://schemas.microsoft.com/office/drawing/2014/main" id="{1C34DDED-5519-41E8-AB8E-052C0EFFCD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839584" y="12700"/>
            <a:ext cx="609600" cy="609600"/>
          </a:xfrm>
          <a:prstGeom prst="rect">
            <a:avLst/>
          </a:prstGeom>
        </p:spPr>
      </p:pic>
      <p:pic>
        <p:nvPicPr>
          <p:cNvPr id="77" name="Static">
            <a:hlinkClick r:id="" action="ppaction://media"/>
            <a:extLst>
              <a:ext uri="{FF2B5EF4-FFF2-40B4-BE49-F238E27FC236}">
                <a16:creationId xmlns:a16="http://schemas.microsoft.com/office/drawing/2014/main" id="{F49D628F-93DC-4018-9AC7-71382E5A4C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839584" y="2292115"/>
            <a:ext cx="609600" cy="609600"/>
          </a:xfrm>
          <a:prstGeom prst="rect">
            <a:avLst/>
          </a:prstGeom>
        </p:spPr>
      </p:pic>
      <p:pic>
        <p:nvPicPr>
          <p:cNvPr id="15" name="Tiptoe">
            <a:hlinkClick r:id="" action="ppaction://media"/>
            <a:extLst>
              <a:ext uri="{FF2B5EF4-FFF2-40B4-BE49-F238E27FC236}">
                <a16:creationId xmlns:a16="http://schemas.microsoft.com/office/drawing/2014/main" id="{5B94B064-F037-41E4-A675-EBE072FA5D7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455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899745" y="33540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96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50"/>
    </mc:Choice>
    <mc:Fallback xmlns="">
      <p:transition spd="slow" advTm="37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" fill="hold"/>
                                        <p:tgtEl>
                                          <p:spTgt spid="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 0.14143 L -2.5E-6 0.14004 " pathEditMode="relative" rAng="0" ptsTypes="AA">
                                      <p:cBhvr>
                                        <p:cTn id="10" dur="1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-6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5E-6 0.14004 L -2.5E-6 2.96296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pat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66667E-6 1.85185E-6 L 0.09661 0.19259 " pathEditMode="relative" rAng="0" ptsTypes="AA">
                                      <p:cBhvr>
                                        <p:cTn id="17" dur="3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31" y="963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125E-6 1.48148E-6 L 0.08959 0.1831 " pathEditMode="relative" rAng="0" ptsTypes="AA">
                                      <p:cBhvr>
                                        <p:cTn id="19" dur="3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9" y="914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5E-6 2.96296E-6 L 0.09219 0.18264 " pathEditMode="relative" rAng="0" ptsTypes="AA">
                                      <p:cBhvr>
                                        <p:cTn id="21" dur="3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09" y="912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29167E-6 -2.22222E-6 L 0.09128 0.17431 " pathEditMode="relative" rAng="0" ptsTypes="AA">
                                      <p:cBhvr>
                                        <p:cTn id="23" dur="3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57" y="8704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16" fill="hold"/>
                                        <p:tgtEl>
                                          <p:spTgt spid="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0" presetID="6" presetClass="emph" presetSubtype="0" repeatCount="indefinite" autoRev="1" fill="hold" nodeType="withEffect">
                                  <p:stCondLst>
                                    <p:cond delay="50"/>
                                  </p:stCondLst>
                                  <p:childTnLst>
                                    <p:animScale>
                                      <p:cBhvr>
                                        <p:cTn id="31" dur="250" fill="hold"/>
                                        <p:tgtEl>
                                          <p:spTgt spid="65"/>
                                        </p:tgtEl>
                                      </p:cBhvr>
                                      <p:by x="100000" y="8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decel="100000" autoRev="1" fill="hold" nodeType="withEffect">
                                  <p:stCondLst>
                                    <p:cond delay="50"/>
                                  </p:stCondLst>
                                  <p:childTnLst>
                                    <p:animRot by="180000">
                                      <p:cBhvr>
                                        <p:cTn id="3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6" presetClass="emph" presetSubtype="0" repeatCount="indefinite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5" dur="250" fill="hold"/>
                                        <p:tgtEl>
                                          <p:spTgt spid="68"/>
                                        </p:tgtEl>
                                      </p:cBhvr>
                                      <p:by x="100000" y="8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8" presetClass="emph" presetSubtype="0" repeatCount="indefinite" decel="100000" autoRev="1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animRot by="180000">
                                      <p:cBhvr>
                                        <p:cTn id="3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32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120000">
                                      <p:cBhvr>
                                        <p:cTn id="39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32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"/>
                </p:tgtEl>
              </p:cMediaNode>
            </p:audio>
            <p:audio>
              <p:cMediaNode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7"/>
                </p:tgtEl>
              </p:cMediaNode>
            </p:audio>
            <p:audio>
              <p:cMediaNode vol="37879" numSld="999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6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6AA73187-4979-4962-B626-1B2B26F236E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6897" y="-419099"/>
            <a:ext cx="13685794" cy="7696198"/>
          </a:xfrm>
          <a:prstGeom prst="rect">
            <a:avLst/>
          </a:prstGeom>
          <a:ln>
            <a:noFill/>
          </a:ln>
        </p:spPr>
      </p:pic>
      <p:pic>
        <p:nvPicPr>
          <p:cNvPr id="4" name="Picture 3" descr="A picture containing outdoor, house, building, dark&#10;&#10;Description automatically generated">
            <a:extLst>
              <a:ext uri="{FF2B5EF4-FFF2-40B4-BE49-F238E27FC236}">
                <a16:creationId xmlns:a16="http://schemas.microsoft.com/office/drawing/2014/main" id="{57B205AB-00FD-4BD5-AB27-950B402A3B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6897" y="-419099"/>
            <a:ext cx="13685794" cy="7696198"/>
          </a:xfrm>
          <a:prstGeom prst="rect">
            <a:avLst/>
          </a:prstGeom>
          <a:ln>
            <a:noFill/>
          </a:ln>
        </p:spPr>
      </p:pic>
      <p:pic>
        <p:nvPicPr>
          <p:cNvPr id="45" name="Picture 44" descr="A picture containing text, green, bin&#10;&#10;Description automatically generated">
            <a:extLst>
              <a:ext uri="{FF2B5EF4-FFF2-40B4-BE49-F238E27FC236}">
                <a16:creationId xmlns:a16="http://schemas.microsoft.com/office/drawing/2014/main" id="{8F6330BB-F050-4623-A458-3D63125755D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3" t="100000" r="25720" b="-106"/>
          <a:stretch>
            <a:fillRect/>
          </a:stretch>
        </p:blipFill>
        <p:spPr>
          <a:xfrm>
            <a:off x="719419" y="6864586"/>
            <a:ext cx="868876" cy="2938"/>
          </a:xfrm>
          <a:custGeom>
            <a:avLst/>
            <a:gdLst>
              <a:gd name="connsiteX0" fmla="*/ 0 w 868876"/>
              <a:gd name="connsiteY0" fmla="*/ 0 h 2938"/>
              <a:gd name="connsiteX1" fmla="*/ 868876 w 868876"/>
              <a:gd name="connsiteY1" fmla="*/ 0 h 2938"/>
              <a:gd name="connsiteX2" fmla="*/ 868876 w 868876"/>
              <a:gd name="connsiteY2" fmla="*/ 2938 h 2938"/>
              <a:gd name="connsiteX3" fmla="*/ 0 w 868876"/>
              <a:gd name="connsiteY3" fmla="*/ 2938 h 2938"/>
              <a:gd name="connsiteX4" fmla="*/ 0 w 868876"/>
              <a:gd name="connsiteY4" fmla="*/ 0 h 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8876" h="2938">
                <a:moveTo>
                  <a:pt x="0" y="0"/>
                </a:moveTo>
                <a:lnTo>
                  <a:pt x="868876" y="0"/>
                </a:lnTo>
                <a:lnTo>
                  <a:pt x="868876" y="2938"/>
                </a:lnTo>
                <a:lnTo>
                  <a:pt x="0" y="2938"/>
                </a:lnTo>
                <a:lnTo>
                  <a:pt x="0" y="0"/>
                </a:lnTo>
                <a:close/>
              </a:path>
            </a:pathLst>
          </a:cu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7DE89FF-B001-45B2-BAD9-1F541C09771A}"/>
              </a:ext>
            </a:extLst>
          </p:cNvPr>
          <p:cNvGrpSpPr/>
          <p:nvPr/>
        </p:nvGrpSpPr>
        <p:grpSpPr>
          <a:xfrm>
            <a:off x="4548188" y="5565841"/>
            <a:ext cx="1682848" cy="4058196"/>
            <a:chOff x="3064302" y="1496257"/>
            <a:chExt cx="3205870" cy="7730972"/>
          </a:xfrm>
        </p:grpSpPr>
        <p:pic>
          <p:nvPicPr>
            <p:cNvPr id="13" name="Picture 12" descr="A picture containing sitting, table, flower, brick&#10;&#10;Description automatically generated">
              <a:extLst>
                <a:ext uri="{FF2B5EF4-FFF2-40B4-BE49-F238E27FC236}">
                  <a16:creationId xmlns:a16="http://schemas.microsoft.com/office/drawing/2014/main" id="{F3C513EF-248F-4804-95C0-A7DC509DD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colorTemperature colorTemp="4700"/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872"/>
            <a:stretch>
              <a:fillRect/>
            </a:stretch>
          </p:blipFill>
          <p:spPr>
            <a:xfrm>
              <a:off x="3064302" y="1496257"/>
              <a:ext cx="3205870" cy="3865486"/>
            </a:xfrm>
            <a:custGeom>
              <a:avLst/>
              <a:gdLst>
                <a:gd name="connsiteX0" fmla="*/ 1237316 w 4886325"/>
                <a:gd name="connsiteY0" fmla="*/ 0 h 5891701"/>
                <a:gd name="connsiteX1" fmla="*/ 3656666 w 4886325"/>
                <a:gd name="connsiteY1" fmla="*/ 0 h 5891701"/>
                <a:gd name="connsiteX2" fmla="*/ 3656666 w 4886325"/>
                <a:gd name="connsiteY2" fmla="*/ 724669 h 5891701"/>
                <a:gd name="connsiteX3" fmla="*/ 3961466 w 4886325"/>
                <a:gd name="connsiteY3" fmla="*/ 805351 h 5891701"/>
                <a:gd name="connsiteX4" fmla="*/ 4886325 w 4886325"/>
                <a:gd name="connsiteY4" fmla="*/ 945481 h 5891701"/>
                <a:gd name="connsiteX5" fmla="*/ 4886325 w 4886325"/>
                <a:gd name="connsiteY5" fmla="*/ 1834051 h 5891701"/>
                <a:gd name="connsiteX6" fmla="*/ 4809191 w 4886325"/>
                <a:gd name="connsiteY6" fmla="*/ 1834051 h 5891701"/>
                <a:gd name="connsiteX7" fmla="*/ 4809191 w 4886325"/>
                <a:gd name="connsiteY7" fmla="*/ 5301151 h 5891701"/>
                <a:gd name="connsiteX8" fmla="*/ 2199341 w 4886325"/>
                <a:gd name="connsiteY8" fmla="*/ 5891701 h 5891701"/>
                <a:gd name="connsiteX9" fmla="*/ 84791 w 4886325"/>
                <a:gd name="connsiteY9" fmla="*/ 5139226 h 5891701"/>
                <a:gd name="connsiteX10" fmla="*/ 56216 w 4886325"/>
                <a:gd name="connsiteY10" fmla="*/ 1776901 h 5891701"/>
                <a:gd name="connsiteX11" fmla="*/ 0 w 4886325"/>
                <a:gd name="connsiteY11" fmla="*/ 1748793 h 5891701"/>
                <a:gd name="connsiteX12" fmla="*/ 0 w 4886325"/>
                <a:gd name="connsiteY12" fmla="*/ 898897 h 5891701"/>
                <a:gd name="connsiteX13" fmla="*/ 1208741 w 4886325"/>
                <a:gd name="connsiteY13" fmla="*/ 795826 h 5891701"/>
                <a:gd name="connsiteX14" fmla="*/ 1237316 w 4886325"/>
                <a:gd name="connsiteY14" fmla="*/ 738676 h 5891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86325" h="5891701">
                  <a:moveTo>
                    <a:pt x="1237316" y="0"/>
                  </a:moveTo>
                  <a:lnTo>
                    <a:pt x="3656666" y="0"/>
                  </a:lnTo>
                  <a:lnTo>
                    <a:pt x="3656666" y="724669"/>
                  </a:lnTo>
                  <a:lnTo>
                    <a:pt x="3961466" y="805351"/>
                  </a:lnTo>
                  <a:lnTo>
                    <a:pt x="4886325" y="945481"/>
                  </a:lnTo>
                  <a:lnTo>
                    <a:pt x="4886325" y="1834051"/>
                  </a:lnTo>
                  <a:lnTo>
                    <a:pt x="4809191" y="1834051"/>
                  </a:lnTo>
                  <a:lnTo>
                    <a:pt x="4809191" y="5301151"/>
                  </a:lnTo>
                  <a:lnTo>
                    <a:pt x="2199341" y="5891701"/>
                  </a:lnTo>
                  <a:lnTo>
                    <a:pt x="84791" y="5139226"/>
                  </a:lnTo>
                  <a:lnTo>
                    <a:pt x="56216" y="1776901"/>
                  </a:lnTo>
                  <a:lnTo>
                    <a:pt x="0" y="1748793"/>
                  </a:lnTo>
                  <a:lnTo>
                    <a:pt x="0" y="898897"/>
                  </a:lnTo>
                  <a:lnTo>
                    <a:pt x="1208741" y="795826"/>
                  </a:lnTo>
                  <a:lnTo>
                    <a:pt x="1237316" y="738676"/>
                  </a:lnTo>
                  <a:close/>
                </a:path>
              </a:pathLst>
            </a:cu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2C85617-613C-4215-BE3B-C07307C7ECFB}"/>
                </a:ext>
              </a:extLst>
            </p:cNvPr>
            <p:cNvSpPr/>
            <p:nvPr/>
          </p:nvSpPr>
          <p:spPr>
            <a:xfrm>
              <a:off x="3064302" y="5361743"/>
              <a:ext cx="3205870" cy="38654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4B0BF23-2056-47EC-810D-A448B446B075}"/>
              </a:ext>
            </a:extLst>
          </p:cNvPr>
          <p:cNvGrpSpPr/>
          <p:nvPr/>
        </p:nvGrpSpPr>
        <p:grpSpPr>
          <a:xfrm>
            <a:off x="467801" y="4146685"/>
            <a:ext cx="1314962" cy="6267315"/>
            <a:chOff x="542413" y="4121285"/>
            <a:chExt cx="1314962" cy="6267315"/>
          </a:xfrm>
        </p:grpSpPr>
        <p:pic>
          <p:nvPicPr>
            <p:cNvPr id="47" name="Picture 46" descr="A picture containing text, green, bin&#10;&#10;Description automatically generated">
              <a:extLst>
                <a:ext uri="{FF2B5EF4-FFF2-40B4-BE49-F238E27FC236}">
                  <a16:creationId xmlns:a16="http://schemas.microsoft.com/office/drawing/2014/main" id="{530516E8-3E72-4DD7-A42F-A7467A0522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750" t="9950" r="15977"/>
            <a:stretch>
              <a:fillRect/>
            </a:stretch>
          </p:blipFill>
          <p:spPr>
            <a:xfrm>
              <a:off x="542413" y="4121285"/>
              <a:ext cx="1314962" cy="2736715"/>
            </a:xfrm>
            <a:custGeom>
              <a:avLst/>
              <a:gdLst>
                <a:gd name="connsiteX0" fmla="*/ 601126 w 1202250"/>
                <a:gd name="connsiteY0" fmla="*/ 0 h 2502137"/>
                <a:gd name="connsiteX1" fmla="*/ 1076119 w 1202250"/>
                <a:gd name="connsiteY1" fmla="*/ 63158 h 2502137"/>
                <a:gd name="connsiteX2" fmla="*/ 1146885 w 1202250"/>
                <a:gd name="connsiteY2" fmla="*/ 91281 h 2502137"/>
                <a:gd name="connsiteX3" fmla="*/ 1151450 w 1202250"/>
                <a:gd name="connsiteY3" fmla="*/ 91281 h 2502137"/>
                <a:gd name="connsiteX4" fmla="*/ 1202250 w 1202250"/>
                <a:gd name="connsiteY4" fmla="*/ 142081 h 2502137"/>
                <a:gd name="connsiteX5" fmla="*/ 1151450 w 1202250"/>
                <a:gd name="connsiteY5" fmla="*/ 192881 h 2502137"/>
                <a:gd name="connsiteX6" fmla="*/ 1142236 w 1202250"/>
                <a:gd name="connsiteY6" fmla="*/ 192881 h 2502137"/>
                <a:gd name="connsiteX7" fmla="*/ 1148812 w 1202250"/>
                <a:gd name="connsiteY7" fmla="*/ 208757 h 2502137"/>
                <a:gd name="connsiteX8" fmla="*/ 1105155 w 1202250"/>
                <a:gd name="connsiteY8" fmla="*/ 252414 h 2502137"/>
                <a:gd name="connsiteX9" fmla="*/ 1035563 w 1202250"/>
                <a:gd name="connsiteY9" fmla="*/ 252414 h 2502137"/>
                <a:gd name="connsiteX10" fmla="*/ 1035563 w 1202250"/>
                <a:gd name="connsiteY10" fmla="*/ 2502137 h 2502137"/>
                <a:gd name="connsiteX11" fmla="*/ 166687 w 1202250"/>
                <a:gd name="connsiteY11" fmla="*/ 2502137 h 2502137"/>
                <a:gd name="connsiteX12" fmla="*/ 166687 w 1202250"/>
                <a:gd name="connsiteY12" fmla="*/ 252414 h 2502137"/>
                <a:gd name="connsiteX13" fmla="*/ 97094 w 1202250"/>
                <a:gd name="connsiteY13" fmla="*/ 252414 h 2502137"/>
                <a:gd name="connsiteX14" fmla="*/ 53437 w 1202250"/>
                <a:gd name="connsiteY14" fmla="*/ 208757 h 2502137"/>
                <a:gd name="connsiteX15" fmla="*/ 60013 w 1202250"/>
                <a:gd name="connsiteY15" fmla="*/ 192881 h 2502137"/>
                <a:gd name="connsiteX16" fmla="*/ 50800 w 1202250"/>
                <a:gd name="connsiteY16" fmla="*/ 192881 h 2502137"/>
                <a:gd name="connsiteX17" fmla="*/ 0 w 1202250"/>
                <a:gd name="connsiteY17" fmla="*/ 142081 h 2502137"/>
                <a:gd name="connsiteX18" fmla="*/ 50800 w 1202250"/>
                <a:gd name="connsiteY18" fmla="*/ 91281 h 2502137"/>
                <a:gd name="connsiteX19" fmla="*/ 56869 w 1202250"/>
                <a:gd name="connsiteY19" fmla="*/ 91281 h 2502137"/>
                <a:gd name="connsiteX20" fmla="*/ 56869 w 1202250"/>
                <a:gd name="connsiteY20" fmla="*/ 90684 h 2502137"/>
                <a:gd name="connsiteX21" fmla="*/ 126133 w 1202250"/>
                <a:gd name="connsiteY21" fmla="*/ 63158 h 2502137"/>
                <a:gd name="connsiteX22" fmla="*/ 601126 w 1202250"/>
                <a:gd name="connsiteY22" fmla="*/ 0 h 2502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02250" h="2502137">
                  <a:moveTo>
                    <a:pt x="601126" y="0"/>
                  </a:moveTo>
                  <a:cubicBezTo>
                    <a:pt x="784011" y="0"/>
                    <a:pt x="950665" y="23917"/>
                    <a:pt x="1076119" y="63158"/>
                  </a:cubicBezTo>
                  <a:lnTo>
                    <a:pt x="1146885" y="91281"/>
                  </a:lnTo>
                  <a:lnTo>
                    <a:pt x="1151450" y="91281"/>
                  </a:lnTo>
                  <a:cubicBezTo>
                    <a:pt x="1179506" y="91281"/>
                    <a:pt x="1202250" y="114025"/>
                    <a:pt x="1202250" y="142081"/>
                  </a:cubicBezTo>
                  <a:cubicBezTo>
                    <a:pt x="1202250" y="170137"/>
                    <a:pt x="1179506" y="192881"/>
                    <a:pt x="1151450" y="192881"/>
                  </a:cubicBezTo>
                  <a:lnTo>
                    <a:pt x="1142236" y="192881"/>
                  </a:lnTo>
                  <a:lnTo>
                    <a:pt x="1148812" y="208757"/>
                  </a:lnTo>
                  <a:cubicBezTo>
                    <a:pt x="1148812" y="232868"/>
                    <a:pt x="1129266" y="252414"/>
                    <a:pt x="1105155" y="252414"/>
                  </a:cubicBezTo>
                  <a:lnTo>
                    <a:pt x="1035563" y="252414"/>
                  </a:lnTo>
                  <a:lnTo>
                    <a:pt x="1035563" y="2502137"/>
                  </a:lnTo>
                  <a:lnTo>
                    <a:pt x="166687" y="2502137"/>
                  </a:lnTo>
                  <a:lnTo>
                    <a:pt x="166687" y="252414"/>
                  </a:lnTo>
                  <a:lnTo>
                    <a:pt x="97094" y="252414"/>
                  </a:lnTo>
                  <a:cubicBezTo>
                    <a:pt x="72983" y="252414"/>
                    <a:pt x="53437" y="232868"/>
                    <a:pt x="53437" y="208757"/>
                  </a:cubicBezTo>
                  <a:lnTo>
                    <a:pt x="60013" y="192881"/>
                  </a:lnTo>
                  <a:lnTo>
                    <a:pt x="50800" y="192881"/>
                  </a:lnTo>
                  <a:cubicBezTo>
                    <a:pt x="22744" y="192881"/>
                    <a:pt x="0" y="170137"/>
                    <a:pt x="0" y="142081"/>
                  </a:cubicBezTo>
                  <a:cubicBezTo>
                    <a:pt x="0" y="114025"/>
                    <a:pt x="22744" y="91281"/>
                    <a:pt x="50800" y="91281"/>
                  </a:cubicBezTo>
                  <a:lnTo>
                    <a:pt x="56869" y="91281"/>
                  </a:lnTo>
                  <a:lnTo>
                    <a:pt x="56869" y="90684"/>
                  </a:lnTo>
                  <a:lnTo>
                    <a:pt x="126133" y="63158"/>
                  </a:lnTo>
                  <a:cubicBezTo>
                    <a:pt x="251588" y="23917"/>
                    <a:pt x="418241" y="0"/>
                    <a:pt x="601126" y="0"/>
                  </a:cubicBezTo>
                  <a:close/>
                </a:path>
              </a:pathLst>
            </a:custGeom>
          </p:spPr>
        </p:pic>
        <p:pic>
          <p:nvPicPr>
            <p:cNvPr id="48" name="Picture 47" descr="A picture containing text, green, bin&#10;&#10;Description automatically generated">
              <a:extLst>
                <a:ext uri="{FF2B5EF4-FFF2-40B4-BE49-F238E27FC236}">
                  <a16:creationId xmlns:a16="http://schemas.microsoft.com/office/drawing/2014/main" id="{DB981F94-B215-40CF-9A6F-E74AE7AADE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750" t="9950" r="15977"/>
            <a:stretch>
              <a:fillRect/>
            </a:stretch>
          </p:blipFill>
          <p:spPr>
            <a:xfrm rot="10800000">
              <a:off x="542413" y="7651885"/>
              <a:ext cx="1314962" cy="2736715"/>
            </a:xfrm>
            <a:custGeom>
              <a:avLst/>
              <a:gdLst>
                <a:gd name="connsiteX0" fmla="*/ 601126 w 1202250"/>
                <a:gd name="connsiteY0" fmla="*/ 0 h 2502137"/>
                <a:gd name="connsiteX1" fmla="*/ 1076119 w 1202250"/>
                <a:gd name="connsiteY1" fmla="*/ 63158 h 2502137"/>
                <a:gd name="connsiteX2" fmla="*/ 1146885 w 1202250"/>
                <a:gd name="connsiteY2" fmla="*/ 91281 h 2502137"/>
                <a:gd name="connsiteX3" fmla="*/ 1151450 w 1202250"/>
                <a:gd name="connsiteY3" fmla="*/ 91281 h 2502137"/>
                <a:gd name="connsiteX4" fmla="*/ 1202250 w 1202250"/>
                <a:gd name="connsiteY4" fmla="*/ 142081 h 2502137"/>
                <a:gd name="connsiteX5" fmla="*/ 1151450 w 1202250"/>
                <a:gd name="connsiteY5" fmla="*/ 192881 h 2502137"/>
                <a:gd name="connsiteX6" fmla="*/ 1142236 w 1202250"/>
                <a:gd name="connsiteY6" fmla="*/ 192881 h 2502137"/>
                <a:gd name="connsiteX7" fmla="*/ 1148812 w 1202250"/>
                <a:gd name="connsiteY7" fmla="*/ 208757 h 2502137"/>
                <a:gd name="connsiteX8" fmla="*/ 1105155 w 1202250"/>
                <a:gd name="connsiteY8" fmla="*/ 252414 h 2502137"/>
                <a:gd name="connsiteX9" fmla="*/ 1035563 w 1202250"/>
                <a:gd name="connsiteY9" fmla="*/ 252414 h 2502137"/>
                <a:gd name="connsiteX10" fmla="*/ 1035563 w 1202250"/>
                <a:gd name="connsiteY10" fmla="*/ 2502137 h 2502137"/>
                <a:gd name="connsiteX11" fmla="*/ 166687 w 1202250"/>
                <a:gd name="connsiteY11" fmla="*/ 2502137 h 2502137"/>
                <a:gd name="connsiteX12" fmla="*/ 166687 w 1202250"/>
                <a:gd name="connsiteY12" fmla="*/ 252414 h 2502137"/>
                <a:gd name="connsiteX13" fmla="*/ 97094 w 1202250"/>
                <a:gd name="connsiteY13" fmla="*/ 252414 h 2502137"/>
                <a:gd name="connsiteX14" fmla="*/ 53437 w 1202250"/>
                <a:gd name="connsiteY14" fmla="*/ 208757 h 2502137"/>
                <a:gd name="connsiteX15" fmla="*/ 60013 w 1202250"/>
                <a:gd name="connsiteY15" fmla="*/ 192881 h 2502137"/>
                <a:gd name="connsiteX16" fmla="*/ 50800 w 1202250"/>
                <a:gd name="connsiteY16" fmla="*/ 192881 h 2502137"/>
                <a:gd name="connsiteX17" fmla="*/ 0 w 1202250"/>
                <a:gd name="connsiteY17" fmla="*/ 142081 h 2502137"/>
                <a:gd name="connsiteX18" fmla="*/ 50800 w 1202250"/>
                <a:gd name="connsiteY18" fmla="*/ 91281 h 2502137"/>
                <a:gd name="connsiteX19" fmla="*/ 56869 w 1202250"/>
                <a:gd name="connsiteY19" fmla="*/ 91281 h 2502137"/>
                <a:gd name="connsiteX20" fmla="*/ 56869 w 1202250"/>
                <a:gd name="connsiteY20" fmla="*/ 90684 h 2502137"/>
                <a:gd name="connsiteX21" fmla="*/ 126133 w 1202250"/>
                <a:gd name="connsiteY21" fmla="*/ 63158 h 2502137"/>
                <a:gd name="connsiteX22" fmla="*/ 601126 w 1202250"/>
                <a:gd name="connsiteY22" fmla="*/ 0 h 2502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02250" h="2502137">
                  <a:moveTo>
                    <a:pt x="601126" y="0"/>
                  </a:moveTo>
                  <a:cubicBezTo>
                    <a:pt x="784011" y="0"/>
                    <a:pt x="950665" y="23917"/>
                    <a:pt x="1076119" y="63158"/>
                  </a:cubicBezTo>
                  <a:lnTo>
                    <a:pt x="1146885" y="91281"/>
                  </a:lnTo>
                  <a:lnTo>
                    <a:pt x="1151450" y="91281"/>
                  </a:lnTo>
                  <a:cubicBezTo>
                    <a:pt x="1179506" y="91281"/>
                    <a:pt x="1202250" y="114025"/>
                    <a:pt x="1202250" y="142081"/>
                  </a:cubicBezTo>
                  <a:cubicBezTo>
                    <a:pt x="1202250" y="170137"/>
                    <a:pt x="1179506" y="192881"/>
                    <a:pt x="1151450" y="192881"/>
                  </a:cubicBezTo>
                  <a:lnTo>
                    <a:pt x="1142236" y="192881"/>
                  </a:lnTo>
                  <a:lnTo>
                    <a:pt x="1148812" y="208757"/>
                  </a:lnTo>
                  <a:cubicBezTo>
                    <a:pt x="1148812" y="232868"/>
                    <a:pt x="1129266" y="252414"/>
                    <a:pt x="1105155" y="252414"/>
                  </a:cubicBezTo>
                  <a:lnTo>
                    <a:pt x="1035563" y="252414"/>
                  </a:lnTo>
                  <a:lnTo>
                    <a:pt x="1035563" y="2502137"/>
                  </a:lnTo>
                  <a:lnTo>
                    <a:pt x="166687" y="2502137"/>
                  </a:lnTo>
                  <a:lnTo>
                    <a:pt x="166687" y="252414"/>
                  </a:lnTo>
                  <a:lnTo>
                    <a:pt x="97094" y="252414"/>
                  </a:lnTo>
                  <a:cubicBezTo>
                    <a:pt x="72983" y="252414"/>
                    <a:pt x="53437" y="232868"/>
                    <a:pt x="53437" y="208757"/>
                  </a:cubicBezTo>
                  <a:lnTo>
                    <a:pt x="60013" y="192881"/>
                  </a:lnTo>
                  <a:lnTo>
                    <a:pt x="50800" y="192881"/>
                  </a:lnTo>
                  <a:cubicBezTo>
                    <a:pt x="22744" y="192881"/>
                    <a:pt x="0" y="170137"/>
                    <a:pt x="0" y="142081"/>
                  </a:cubicBezTo>
                  <a:cubicBezTo>
                    <a:pt x="0" y="114025"/>
                    <a:pt x="22744" y="91281"/>
                    <a:pt x="50800" y="91281"/>
                  </a:cubicBezTo>
                  <a:lnTo>
                    <a:pt x="56869" y="91281"/>
                  </a:lnTo>
                  <a:lnTo>
                    <a:pt x="56869" y="90684"/>
                  </a:lnTo>
                  <a:lnTo>
                    <a:pt x="126133" y="63158"/>
                  </a:lnTo>
                  <a:cubicBezTo>
                    <a:pt x="251588" y="23917"/>
                    <a:pt x="418241" y="0"/>
                    <a:pt x="601126" y="0"/>
                  </a:cubicBezTo>
                  <a:close/>
                </a:path>
              </a:pathLst>
            </a:cu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0601869-9285-4871-B3B3-74356E9E00A4}"/>
              </a:ext>
            </a:extLst>
          </p:cNvPr>
          <p:cNvGrpSpPr/>
          <p:nvPr/>
        </p:nvGrpSpPr>
        <p:grpSpPr>
          <a:xfrm rot="19800000">
            <a:off x="-1535233" y="2556049"/>
            <a:ext cx="2989942" cy="2989942"/>
            <a:chOff x="1342935" y="2191658"/>
            <a:chExt cx="2989942" cy="298994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EEBFA5F-458D-4A25-AE42-CC0B705AA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colorTemperature colorTemp="53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300000">
              <a:off x="2598561" y="2324100"/>
              <a:ext cx="565777" cy="354185"/>
            </a:xfrm>
            <a:prstGeom prst="rect">
              <a:avLst/>
            </a:prstGeom>
          </p:spPr>
        </p:pic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EA531CB-C5A7-4769-80FA-DC04E9341F10}"/>
                </a:ext>
              </a:extLst>
            </p:cNvPr>
            <p:cNvSpPr/>
            <p:nvPr/>
          </p:nvSpPr>
          <p:spPr>
            <a:xfrm rot="15300000">
              <a:off x="1342935" y="2191658"/>
              <a:ext cx="2989942" cy="298994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B6D7D51-191A-4EC0-B8CB-1F7DCBDE7A5D}"/>
              </a:ext>
            </a:extLst>
          </p:cNvPr>
          <p:cNvGrpSpPr/>
          <p:nvPr/>
        </p:nvGrpSpPr>
        <p:grpSpPr>
          <a:xfrm rot="13500000">
            <a:off x="-1562102" y="2556049"/>
            <a:ext cx="2989942" cy="2989942"/>
            <a:chOff x="-1712685" y="2191658"/>
            <a:chExt cx="2989942" cy="2989942"/>
          </a:xfrm>
        </p:grpSpPr>
        <p:pic>
          <p:nvPicPr>
            <p:cNvPr id="7" name="Picture 6" descr="A picture containing cloth&#10;&#10;Description automatically generated">
              <a:extLst>
                <a:ext uri="{FF2B5EF4-FFF2-40B4-BE49-F238E27FC236}">
                  <a16:creationId xmlns:a16="http://schemas.microsoft.com/office/drawing/2014/main" id="{61D12943-1DA8-4694-80C1-3CF55AA69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saturation sat="66000"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91205">
              <a:off x="-411752" y="3635145"/>
              <a:ext cx="1562956" cy="380615"/>
            </a:xfrm>
            <a:prstGeom prst="rect">
              <a:avLst/>
            </a:prstGeom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C1CCDDE5-9009-452F-8CE9-1D90926275EB}"/>
                </a:ext>
              </a:extLst>
            </p:cNvPr>
            <p:cNvSpPr/>
            <p:nvPr/>
          </p:nvSpPr>
          <p:spPr>
            <a:xfrm>
              <a:off x="-1712685" y="2191658"/>
              <a:ext cx="2989942" cy="298994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7" name="Singing b">
            <a:hlinkClick r:id="" action="ppaction://media"/>
            <a:extLst>
              <a:ext uri="{FF2B5EF4-FFF2-40B4-BE49-F238E27FC236}">
                <a16:creationId xmlns:a16="http://schemas.microsoft.com/office/drawing/2014/main" id="{AA8FFFF0-5E6A-4620-8B55-E93E958B74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"/>
                </p14:media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2196018" y="7391398"/>
            <a:ext cx="609600" cy="609600"/>
          </a:xfrm>
          <a:prstGeom prst="rect">
            <a:avLst/>
          </a:prstGeom>
        </p:spPr>
      </p:pic>
      <p:pic>
        <p:nvPicPr>
          <p:cNvPr id="18" name="Thump">
            <a:hlinkClick r:id="" action="ppaction://media"/>
            <a:extLst>
              <a:ext uri="{FF2B5EF4-FFF2-40B4-BE49-F238E27FC236}">
                <a16:creationId xmlns:a16="http://schemas.microsoft.com/office/drawing/2014/main" id="{A76450BD-9EF2-44CC-9CC4-DFD5AEC3BCE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1290300" y="7607639"/>
            <a:ext cx="609600" cy="6096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35870E6-CBBE-4EC3-B66B-1714B38357FA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gradFill flip="none" rotWithShape="1">
            <a:gsLst>
              <a:gs pos="86000">
                <a:srgbClr val="0A1124">
                  <a:lumMod val="46000"/>
                </a:srgbClr>
              </a:gs>
              <a:gs pos="74000">
                <a:schemeClr val="accent1">
                  <a:alpha val="0"/>
                  <a:lumMod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67765D2-7421-4665-ABD6-C69E63FAA2B0}"/>
              </a:ext>
            </a:extLst>
          </p:cNvPr>
          <p:cNvSpPr/>
          <p:nvPr/>
        </p:nvSpPr>
        <p:spPr>
          <a:xfrm>
            <a:off x="-746897" y="-419098"/>
            <a:ext cx="12938897" cy="4397374"/>
          </a:xfrm>
          <a:prstGeom prst="rect">
            <a:avLst/>
          </a:prstGeom>
          <a:gradFill flip="none" rotWithShape="1">
            <a:gsLst>
              <a:gs pos="86000">
                <a:srgbClr val="0A1124">
                  <a:lumMod val="46000"/>
                </a:srgbClr>
              </a:gs>
              <a:gs pos="0">
                <a:schemeClr val="accent1">
                  <a:alpha val="0"/>
                  <a:lumMod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C708681-DB50-42B7-BD64-11D9051B1766}"/>
              </a:ext>
            </a:extLst>
          </p:cNvPr>
          <p:cNvSpPr txBox="1"/>
          <p:nvPr/>
        </p:nvSpPr>
        <p:spPr>
          <a:xfrm>
            <a:off x="317500" y="335915"/>
            <a:ext cx="3482112" cy="880110"/>
          </a:xfrm>
          <a:custGeom>
            <a:avLst/>
            <a:gdLst>
              <a:gd name="connsiteX0" fmla="*/ 2431847 w 3482112"/>
              <a:gd name="connsiteY0" fmla="*/ 135179 h 880110"/>
              <a:gd name="connsiteX1" fmla="*/ 2431847 w 3482112"/>
              <a:gd name="connsiteY1" fmla="*/ 380391 h 880110"/>
              <a:gd name="connsiteX2" fmla="*/ 2513604 w 3482112"/>
              <a:gd name="connsiteY2" fmla="*/ 380391 h 880110"/>
              <a:gd name="connsiteX3" fmla="*/ 2588040 w 3482112"/>
              <a:gd name="connsiteY3" fmla="*/ 336777 h 880110"/>
              <a:gd name="connsiteX4" fmla="*/ 2607564 w 3482112"/>
              <a:gd name="connsiteY4" fmla="*/ 251074 h 880110"/>
              <a:gd name="connsiteX5" fmla="*/ 2582549 w 3482112"/>
              <a:gd name="connsiteY5" fmla="*/ 161560 h 880110"/>
              <a:gd name="connsiteX6" fmla="*/ 2513604 w 3482112"/>
              <a:gd name="connsiteY6" fmla="*/ 135179 h 880110"/>
              <a:gd name="connsiteX7" fmla="*/ 1774622 w 3482112"/>
              <a:gd name="connsiteY7" fmla="*/ 135179 h 880110"/>
              <a:gd name="connsiteX8" fmla="*/ 1774622 w 3482112"/>
              <a:gd name="connsiteY8" fmla="*/ 380391 h 880110"/>
              <a:gd name="connsiteX9" fmla="*/ 1856380 w 3482112"/>
              <a:gd name="connsiteY9" fmla="*/ 380391 h 880110"/>
              <a:gd name="connsiteX10" fmla="*/ 1930815 w 3482112"/>
              <a:gd name="connsiteY10" fmla="*/ 336777 h 880110"/>
              <a:gd name="connsiteX11" fmla="*/ 1950339 w 3482112"/>
              <a:gd name="connsiteY11" fmla="*/ 251074 h 880110"/>
              <a:gd name="connsiteX12" fmla="*/ 1925324 w 3482112"/>
              <a:gd name="connsiteY12" fmla="*/ 161560 h 880110"/>
              <a:gd name="connsiteX13" fmla="*/ 1856380 w 3482112"/>
              <a:gd name="connsiteY13" fmla="*/ 135179 h 880110"/>
              <a:gd name="connsiteX14" fmla="*/ 2821458 w 3482112"/>
              <a:gd name="connsiteY14" fmla="*/ 0 h 880110"/>
              <a:gd name="connsiteX15" fmla="*/ 3022626 w 3482112"/>
              <a:gd name="connsiteY15" fmla="*/ 0 h 880110"/>
              <a:gd name="connsiteX16" fmla="*/ 3154214 w 3482112"/>
              <a:gd name="connsiteY16" fmla="*/ 371789 h 880110"/>
              <a:gd name="connsiteX17" fmla="*/ 3294355 w 3482112"/>
              <a:gd name="connsiteY17" fmla="*/ 0 h 880110"/>
              <a:gd name="connsiteX18" fmla="*/ 3482112 w 3482112"/>
              <a:gd name="connsiteY18" fmla="*/ 0 h 880110"/>
              <a:gd name="connsiteX19" fmla="*/ 3235833 w 3482112"/>
              <a:gd name="connsiteY19" fmla="*/ 575361 h 880110"/>
              <a:gd name="connsiteX20" fmla="*/ 3235833 w 3482112"/>
              <a:gd name="connsiteY20" fmla="*/ 880110 h 880110"/>
              <a:gd name="connsiteX21" fmla="*/ 3051886 w 3482112"/>
              <a:gd name="connsiteY21" fmla="*/ 880110 h 880110"/>
              <a:gd name="connsiteX22" fmla="*/ 3051886 w 3482112"/>
              <a:gd name="connsiteY22" fmla="*/ 575361 h 880110"/>
              <a:gd name="connsiteX23" fmla="*/ 2247900 w 3482112"/>
              <a:gd name="connsiteY23" fmla="*/ 0 h 880110"/>
              <a:gd name="connsiteX24" fmla="*/ 2588040 w 3482112"/>
              <a:gd name="connsiteY24" fmla="*/ 0 h 880110"/>
              <a:gd name="connsiteX25" fmla="*/ 2738060 w 3482112"/>
              <a:gd name="connsiteY25" fmla="*/ 58933 h 880110"/>
              <a:gd name="connsiteX26" fmla="*/ 2793949 w 3482112"/>
              <a:gd name="connsiteY26" fmla="*/ 230335 h 880110"/>
              <a:gd name="connsiteX27" fmla="*/ 2757099 w 3482112"/>
              <a:gd name="connsiteY27" fmla="*/ 373026 h 880110"/>
              <a:gd name="connsiteX28" fmla="*/ 2630712 w 3482112"/>
              <a:gd name="connsiteY28" fmla="*/ 446153 h 880110"/>
              <a:gd name="connsiteX29" fmla="*/ 2630712 w 3482112"/>
              <a:gd name="connsiteY29" fmla="*/ 448589 h 880110"/>
              <a:gd name="connsiteX30" fmla="*/ 2689951 w 3482112"/>
              <a:gd name="connsiteY30" fmla="*/ 460411 h 880110"/>
              <a:gd name="connsiteX31" fmla="*/ 2757853 w 3482112"/>
              <a:gd name="connsiteY31" fmla="*/ 507441 h 880110"/>
              <a:gd name="connsiteX32" fmla="*/ 2790292 w 3482112"/>
              <a:gd name="connsiteY32" fmla="*/ 621640 h 880110"/>
              <a:gd name="connsiteX33" fmla="*/ 2791872 w 3482112"/>
              <a:gd name="connsiteY33" fmla="*/ 705448 h 880110"/>
              <a:gd name="connsiteX34" fmla="*/ 2798059 w 3482112"/>
              <a:gd name="connsiteY34" fmla="*/ 809306 h 880110"/>
              <a:gd name="connsiteX35" fmla="*/ 2811018 w 3482112"/>
              <a:gd name="connsiteY35" fmla="*/ 880110 h 880110"/>
              <a:gd name="connsiteX36" fmla="*/ 2630712 w 3482112"/>
              <a:gd name="connsiteY36" fmla="*/ 880110 h 880110"/>
              <a:gd name="connsiteX37" fmla="*/ 2611828 w 3482112"/>
              <a:gd name="connsiteY37" fmla="*/ 796137 h 880110"/>
              <a:gd name="connsiteX38" fmla="*/ 2611222 w 3482112"/>
              <a:gd name="connsiteY38" fmla="*/ 709422 h 880110"/>
              <a:gd name="connsiteX39" fmla="*/ 2608506 w 3482112"/>
              <a:gd name="connsiteY39" fmla="*/ 612563 h 880110"/>
              <a:gd name="connsiteX40" fmla="*/ 2576506 w 3482112"/>
              <a:gd name="connsiteY40" fmla="*/ 542527 h 880110"/>
              <a:gd name="connsiteX41" fmla="*/ 2479437 w 3482112"/>
              <a:gd name="connsiteY41" fmla="*/ 515569 h 880110"/>
              <a:gd name="connsiteX42" fmla="*/ 2431847 w 3482112"/>
              <a:gd name="connsiteY42" fmla="*/ 515569 h 880110"/>
              <a:gd name="connsiteX43" fmla="*/ 2431847 w 3482112"/>
              <a:gd name="connsiteY43" fmla="*/ 880110 h 880110"/>
              <a:gd name="connsiteX44" fmla="*/ 2247900 w 3482112"/>
              <a:gd name="connsiteY44" fmla="*/ 880110 h 880110"/>
              <a:gd name="connsiteX45" fmla="*/ 1590675 w 3482112"/>
              <a:gd name="connsiteY45" fmla="*/ 0 h 880110"/>
              <a:gd name="connsiteX46" fmla="*/ 1930815 w 3482112"/>
              <a:gd name="connsiteY46" fmla="*/ 0 h 880110"/>
              <a:gd name="connsiteX47" fmla="*/ 2080835 w 3482112"/>
              <a:gd name="connsiteY47" fmla="*/ 58933 h 880110"/>
              <a:gd name="connsiteX48" fmla="*/ 2136724 w 3482112"/>
              <a:gd name="connsiteY48" fmla="*/ 230335 h 880110"/>
              <a:gd name="connsiteX49" fmla="*/ 2099874 w 3482112"/>
              <a:gd name="connsiteY49" fmla="*/ 373026 h 880110"/>
              <a:gd name="connsiteX50" fmla="*/ 1973488 w 3482112"/>
              <a:gd name="connsiteY50" fmla="*/ 446153 h 880110"/>
              <a:gd name="connsiteX51" fmla="*/ 1973488 w 3482112"/>
              <a:gd name="connsiteY51" fmla="*/ 448589 h 880110"/>
              <a:gd name="connsiteX52" fmla="*/ 2032726 w 3482112"/>
              <a:gd name="connsiteY52" fmla="*/ 460411 h 880110"/>
              <a:gd name="connsiteX53" fmla="*/ 2100628 w 3482112"/>
              <a:gd name="connsiteY53" fmla="*/ 507441 h 880110"/>
              <a:gd name="connsiteX54" fmla="*/ 2133067 w 3482112"/>
              <a:gd name="connsiteY54" fmla="*/ 621640 h 880110"/>
              <a:gd name="connsiteX55" fmla="*/ 2134647 w 3482112"/>
              <a:gd name="connsiteY55" fmla="*/ 705448 h 880110"/>
              <a:gd name="connsiteX56" fmla="*/ 2140834 w 3482112"/>
              <a:gd name="connsiteY56" fmla="*/ 809306 h 880110"/>
              <a:gd name="connsiteX57" fmla="*/ 2153793 w 3482112"/>
              <a:gd name="connsiteY57" fmla="*/ 880110 h 880110"/>
              <a:gd name="connsiteX58" fmla="*/ 1973488 w 3482112"/>
              <a:gd name="connsiteY58" fmla="*/ 880110 h 880110"/>
              <a:gd name="connsiteX59" fmla="*/ 1954603 w 3482112"/>
              <a:gd name="connsiteY59" fmla="*/ 796137 h 880110"/>
              <a:gd name="connsiteX60" fmla="*/ 1953997 w 3482112"/>
              <a:gd name="connsiteY60" fmla="*/ 709422 h 880110"/>
              <a:gd name="connsiteX61" fmla="*/ 1951282 w 3482112"/>
              <a:gd name="connsiteY61" fmla="*/ 612563 h 880110"/>
              <a:gd name="connsiteX62" fmla="*/ 1919281 w 3482112"/>
              <a:gd name="connsiteY62" fmla="*/ 542527 h 880110"/>
              <a:gd name="connsiteX63" fmla="*/ 1822212 w 3482112"/>
              <a:gd name="connsiteY63" fmla="*/ 515569 h 880110"/>
              <a:gd name="connsiteX64" fmla="*/ 1774622 w 3482112"/>
              <a:gd name="connsiteY64" fmla="*/ 515569 h 880110"/>
              <a:gd name="connsiteX65" fmla="*/ 1774622 w 3482112"/>
              <a:gd name="connsiteY65" fmla="*/ 880110 h 880110"/>
              <a:gd name="connsiteX66" fmla="*/ 1590675 w 3482112"/>
              <a:gd name="connsiteY66" fmla="*/ 880110 h 880110"/>
              <a:gd name="connsiteX67" fmla="*/ 1003783 w 3482112"/>
              <a:gd name="connsiteY67" fmla="*/ 0 h 880110"/>
              <a:gd name="connsiteX68" fmla="*/ 1483996 w 3482112"/>
              <a:gd name="connsiteY68" fmla="*/ 0 h 880110"/>
              <a:gd name="connsiteX69" fmla="*/ 1483996 w 3482112"/>
              <a:gd name="connsiteY69" fmla="*/ 135179 h 880110"/>
              <a:gd name="connsiteX70" fmla="*/ 1187730 w 3482112"/>
              <a:gd name="connsiteY70" fmla="*/ 135179 h 880110"/>
              <a:gd name="connsiteX71" fmla="*/ 1187730 w 3482112"/>
              <a:gd name="connsiteY71" fmla="*/ 352349 h 880110"/>
              <a:gd name="connsiteX72" fmla="*/ 1460831 w 3482112"/>
              <a:gd name="connsiteY72" fmla="*/ 352349 h 880110"/>
              <a:gd name="connsiteX73" fmla="*/ 1460831 w 3482112"/>
              <a:gd name="connsiteY73" fmla="*/ 487528 h 880110"/>
              <a:gd name="connsiteX74" fmla="*/ 1187730 w 3482112"/>
              <a:gd name="connsiteY74" fmla="*/ 487528 h 880110"/>
              <a:gd name="connsiteX75" fmla="*/ 1187730 w 3482112"/>
              <a:gd name="connsiteY75" fmla="*/ 744931 h 880110"/>
              <a:gd name="connsiteX76" fmla="*/ 1493749 w 3482112"/>
              <a:gd name="connsiteY76" fmla="*/ 744931 h 880110"/>
              <a:gd name="connsiteX77" fmla="*/ 1493749 w 3482112"/>
              <a:gd name="connsiteY77" fmla="*/ 880110 h 880110"/>
              <a:gd name="connsiteX78" fmla="*/ 1003783 w 3482112"/>
              <a:gd name="connsiteY78" fmla="*/ 880110 h 880110"/>
              <a:gd name="connsiteX79" fmla="*/ 0 w 3482112"/>
              <a:gd name="connsiteY79" fmla="*/ 0 h 880110"/>
              <a:gd name="connsiteX80" fmla="*/ 296149 w 3482112"/>
              <a:gd name="connsiteY80" fmla="*/ 0 h 880110"/>
              <a:gd name="connsiteX81" fmla="*/ 433961 w 3482112"/>
              <a:gd name="connsiteY81" fmla="*/ 598475 h 880110"/>
              <a:gd name="connsiteX82" fmla="*/ 436400 w 3482112"/>
              <a:gd name="connsiteY82" fmla="*/ 598475 h 880110"/>
              <a:gd name="connsiteX83" fmla="*/ 582748 w 3482112"/>
              <a:gd name="connsiteY83" fmla="*/ 0 h 880110"/>
              <a:gd name="connsiteX84" fmla="*/ 869137 w 3482112"/>
              <a:gd name="connsiteY84" fmla="*/ 0 h 880110"/>
              <a:gd name="connsiteX85" fmla="*/ 869137 w 3482112"/>
              <a:gd name="connsiteY85" fmla="*/ 880110 h 880110"/>
              <a:gd name="connsiteX86" fmla="*/ 690068 w 3482112"/>
              <a:gd name="connsiteY86" fmla="*/ 880110 h 880110"/>
              <a:gd name="connsiteX87" fmla="*/ 690068 w 3482112"/>
              <a:gd name="connsiteY87" fmla="*/ 201016 h 880110"/>
              <a:gd name="connsiteX88" fmla="*/ 687632 w 3482112"/>
              <a:gd name="connsiteY88" fmla="*/ 201016 h 880110"/>
              <a:gd name="connsiteX89" fmla="*/ 518111 w 3482112"/>
              <a:gd name="connsiteY89" fmla="*/ 880110 h 880110"/>
              <a:gd name="connsiteX90" fmla="*/ 342493 w 3482112"/>
              <a:gd name="connsiteY90" fmla="*/ 880110 h 880110"/>
              <a:gd name="connsiteX91" fmla="*/ 181509 w 3482112"/>
              <a:gd name="connsiteY91" fmla="*/ 201016 h 880110"/>
              <a:gd name="connsiteX92" fmla="*/ 179070 w 3482112"/>
              <a:gd name="connsiteY92" fmla="*/ 201016 h 880110"/>
              <a:gd name="connsiteX93" fmla="*/ 179070 w 3482112"/>
              <a:gd name="connsiteY93" fmla="*/ 880110 h 880110"/>
              <a:gd name="connsiteX94" fmla="*/ 0 w 3482112"/>
              <a:gd name="connsiteY94" fmla="*/ 880110 h 880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482112" h="880110">
                <a:moveTo>
                  <a:pt x="2431847" y="135179"/>
                </a:moveTo>
                <a:lnTo>
                  <a:pt x="2431847" y="380391"/>
                </a:lnTo>
                <a:lnTo>
                  <a:pt x="2513604" y="380391"/>
                </a:lnTo>
                <a:cubicBezTo>
                  <a:pt x="2549551" y="378510"/>
                  <a:pt x="2574363" y="363972"/>
                  <a:pt x="2588040" y="336777"/>
                </a:cubicBezTo>
                <a:cubicBezTo>
                  <a:pt x="2601717" y="309582"/>
                  <a:pt x="2608225" y="281014"/>
                  <a:pt x="2607564" y="251074"/>
                </a:cubicBezTo>
                <a:cubicBezTo>
                  <a:pt x="2607310" y="209418"/>
                  <a:pt x="2598972" y="179580"/>
                  <a:pt x="2582549" y="161560"/>
                </a:cubicBezTo>
                <a:cubicBezTo>
                  <a:pt x="2566126" y="143540"/>
                  <a:pt x="2543145" y="134747"/>
                  <a:pt x="2513604" y="135179"/>
                </a:cubicBezTo>
                <a:close/>
                <a:moveTo>
                  <a:pt x="1774622" y="135179"/>
                </a:moveTo>
                <a:lnTo>
                  <a:pt x="1774622" y="380391"/>
                </a:lnTo>
                <a:lnTo>
                  <a:pt x="1856380" y="380391"/>
                </a:lnTo>
                <a:cubicBezTo>
                  <a:pt x="1892326" y="378510"/>
                  <a:pt x="1917138" y="363972"/>
                  <a:pt x="1930815" y="336777"/>
                </a:cubicBezTo>
                <a:cubicBezTo>
                  <a:pt x="1944492" y="309582"/>
                  <a:pt x="1951000" y="281014"/>
                  <a:pt x="1950339" y="251074"/>
                </a:cubicBezTo>
                <a:cubicBezTo>
                  <a:pt x="1950085" y="209418"/>
                  <a:pt x="1941746" y="179580"/>
                  <a:pt x="1925324" y="161560"/>
                </a:cubicBezTo>
                <a:cubicBezTo>
                  <a:pt x="1908902" y="143540"/>
                  <a:pt x="1885920" y="134747"/>
                  <a:pt x="1856380" y="135179"/>
                </a:cubicBezTo>
                <a:close/>
                <a:moveTo>
                  <a:pt x="2821458" y="0"/>
                </a:moveTo>
                <a:lnTo>
                  <a:pt x="3022626" y="0"/>
                </a:lnTo>
                <a:lnTo>
                  <a:pt x="3154214" y="371789"/>
                </a:lnTo>
                <a:lnTo>
                  <a:pt x="3294355" y="0"/>
                </a:lnTo>
                <a:lnTo>
                  <a:pt x="3482112" y="0"/>
                </a:lnTo>
                <a:lnTo>
                  <a:pt x="3235833" y="575361"/>
                </a:lnTo>
                <a:lnTo>
                  <a:pt x="3235833" y="880110"/>
                </a:lnTo>
                <a:lnTo>
                  <a:pt x="3051886" y="880110"/>
                </a:lnTo>
                <a:lnTo>
                  <a:pt x="3051886" y="575361"/>
                </a:lnTo>
                <a:close/>
                <a:moveTo>
                  <a:pt x="2247900" y="0"/>
                </a:moveTo>
                <a:lnTo>
                  <a:pt x="2588040" y="0"/>
                </a:lnTo>
                <a:cubicBezTo>
                  <a:pt x="2651529" y="225"/>
                  <a:pt x="2701536" y="19869"/>
                  <a:pt x="2738060" y="58933"/>
                </a:cubicBezTo>
                <a:cubicBezTo>
                  <a:pt x="2774584" y="97997"/>
                  <a:pt x="2793214" y="155131"/>
                  <a:pt x="2793949" y="230335"/>
                </a:cubicBezTo>
                <a:cubicBezTo>
                  <a:pt x="2794609" y="287213"/>
                  <a:pt x="2782326" y="334777"/>
                  <a:pt x="2757099" y="373026"/>
                </a:cubicBezTo>
                <a:cubicBezTo>
                  <a:pt x="2731872" y="411275"/>
                  <a:pt x="2689743" y="435651"/>
                  <a:pt x="2630712" y="446153"/>
                </a:cubicBezTo>
                <a:lnTo>
                  <a:pt x="2630712" y="448589"/>
                </a:lnTo>
                <a:cubicBezTo>
                  <a:pt x="2645338" y="449325"/>
                  <a:pt x="2665084" y="453265"/>
                  <a:pt x="2689951" y="460411"/>
                </a:cubicBezTo>
                <a:cubicBezTo>
                  <a:pt x="2714818" y="467556"/>
                  <a:pt x="2737452" y="483233"/>
                  <a:pt x="2757853" y="507441"/>
                </a:cubicBezTo>
                <a:cubicBezTo>
                  <a:pt x="2778253" y="531649"/>
                  <a:pt x="2789066" y="569715"/>
                  <a:pt x="2790292" y="621640"/>
                </a:cubicBezTo>
                <a:cubicBezTo>
                  <a:pt x="2790232" y="641809"/>
                  <a:pt x="2790758" y="669745"/>
                  <a:pt x="2791872" y="705448"/>
                </a:cubicBezTo>
                <a:cubicBezTo>
                  <a:pt x="2792986" y="741151"/>
                  <a:pt x="2795048" y="775771"/>
                  <a:pt x="2798059" y="809306"/>
                </a:cubicBezTo>
                <a:cubicBezTo>
                  <a:pt x="2801069" y="842841"/>
                  <a:pt x="2805389" y="866443"/>
                  <a:pt x="2811018" y="880110"/>
                </a:cubicBezTo>
                <a:lnTo>
                  <a:pt x="2630712" y="880110"/>
                </a:lnTo>
                <a:cubicBezTo>
                  <a:pt x="2619238" y="853110"/>
                  <a:pt x="2612943" y="825119"/>
                  <a:pt x="2611828" y="796137"/>
                </a:cubicBezTo>
                <a:cubicBezTo>
                  <a:pt x="2610713" y="767156"/>
                  <a:pt x="2610511" y="738251"/>
                  <a:pt x="2611222" y="709422"/>
                </a:cubicBezTo>
                <a:cubicBezTo>
                  <a:pt x="2612216" y="674020"/>
                  <a:pt x="2611310" y="641734"/>
                  <a:pt x="2608506" y="612563"/>
                </a:cubicBezTo>
                <a:cubicBezTo>
                  <a:pt x="2605702" y="583393"/>
                  <a:pt x="2595035" y="560047"/>
                  <a:pt x="2576506" y="542527"/>
                </a:cubicBezTo>
                <a:cubicBezTo>
                  <a:pt x="2557976" y="525007"/>
                  <a:pt x="2525620" y="516021"/>
                  <a:pt x="2479437" y="515569"/>
                </a:cubicBezTo>
                <a:lnTo>
                  <a:pt x="2431847" y="515569"/>
                </a:lnTo>
                <a:lnTo>
                  <a:pt x="2431847" y="880110"/>
                </a:lnTo>
                <a:lnTo>
                  <a:pt x="2247900" y="880110"/>
                </a:lnTo>
                <a:close/>
                <a:moveTo>
                  <a:pt x="1590675" y="0"/>
                </a:moveTo>
                <a:lnTo>
                  <a:pt x="1930815" y="0"/>
                </a:lnTo>
                <a:cubicBezTo>
                  <a:pt x="1994304" y="225"/>
                  <a:pt x="2044311" y="19869"/>
                  <a:pt x="2080835" y="58933"/>
                </a:cubicBezTo>
                <a:cubicBezTo>
                  <a:pt x="2117359" y="97997"/>
                  <a:pt x="2135989" y="155131"/>
                  <a:pt x="2136724" y="230335"/>
                </a:cubicBezTo>
                <a:cubicBezTo>
                  <a:pt x="2137384" y="287213"/>
                  <a:pt x="2125101" y="334777"/>
                  <a:pt x="2099874" y="373026"/>
                </a:cubicBezTo>
                <a:cubicBezTo>
                  <a:pt x="2074647" y="411275"/>
                  <a:pt x="2032518" y="435651"/>
                  <a:pt x="1973488" y="446153"/>
                </a:cubicBezTo>
                <a:lnTo>
                  <a:pt x="1973488" y="448589"/>
                </a:lnTo>
                <a:cubicBezTo>
                  <a:pt x="1988113" y="449325"/>
                  <a:pt x="2007859" y="453265"/>
                  <a:pt x="2032726" y="460411"/>
                </a:cubicBezTo>
                <a:cubicBezTo>
                  <a:pt x="2057593" y="467556"/>
                  <a:pt x="2080227" y="483233"/>
                  <a:pt x="2100628" y="507441"/>
                </a:cubicBezTo>
                <a:cubicBezTo>
                  <a:pt x="2121028" y="531649"/>
                  <a:pt x="2131841" y="569715"/>
                  <a:pt x="2133067" y="621640"/>
                </a:cubicBezTo>
                <a:cubicBezTo>
                  <a:pt x="2133007" y="641809"/>
                  <a:pt x="2133534" y="669745"/>
                  <a:pt x="2134647" y="705448"/>
                </a:cubicBezTo>
                <a:cubicBezTo>
                  <a:pt x="2135761" y="741151"/>
                  <a:pt x="2137823" y="775771"/>
                  <a:pt x="2140834" y="809306"/>
                </a:cubicBezTo>
                <a:cubicBezTo>
                  <a:pt x="2143844" y="842841"/>
                  <a:pt x="2148164" y="866443"/>
                  <a:pt x="2153793" y="880110"/>
                </a:cubicBezTo>
                <a:lnTo>
                  <a:pt x="1973488" y="880110"/>
                </a:lnTo>
                <a:cubicBezTo>
                  <a:pt x="1962013" y="853110"/>
                  <a:pt x="1955718" y="825119"/>
                  <a:pt x="1954603" y="796137"/>
                </a:cubicBezTo>
                <a:cubicBezTo>
                  <a:pt x="1953488" y="767156"/>
                  <a:pt x="1953286" y="738251"/>
                  <a:pt x="1953997" y="709422"/>
                </a:cubicBezTo>
                <a:cubicBezTo>
                  <a:pt x="1954991" y="674020"/>
                  <a:pt x="1954086" y="641734"/>
                  <a:pt x="1951282" y="612563"/>
                </a:cubicBezTo>
                <a:cubicBezTo>
                  <a:pt x="1948478" y="583393"/>
                  <a:pt x="1937810" y="560047"/>
                  <a:pt x="1919281" y="542527"/>
                </a:cubicBezTo>
                <a:cubicBezTo>
                  <a:pt x="1900751" y="525007"/>
                  <a:pt x="1868395" y="516021"/>
                  <a:pt x="1822212" y="515569"/>
                </a:cubicBezTo>
                <a:lnTo>
                  <a:pt x="1774622" y="515569"/>
                </a:lnTo>
                <a:lnTo>
                  <a:pt x="1774622" y="880110"/>
                </a:lnTo>
                <a:lnTo>
                  <a:pt x="1590675" y="880110"/>
                </a:lnTo>
                <a:close/>
                <a:moveTo>
                  <a:pt x="1003783" y="0"/>
                </a:moveTo>
                <a:lnTo>
                  <a:pt x="1483996" y="0"/>
                </a:lnTo>
                <a:lnTo>
                  <a:pt x="1483996" y="135179"/>
                </a:lnTo>
                <a:lnTo>
                  <a:pt x="1187730" y="135179"/>
                </a:lnTo>
                <a:lnTo>
                  <a:pt x="1187730" y="352349"/>
                </a:lnTo>
                <a:lnTo>
                  <a:pt x="1460831" y="352349"/>
                </a:lnTo>
                <a:lnTo>
                  <a:pt x="1460831" y="487528"/>
                </a:lnTo>
                <a:lnTo>
                  <a:pt x="1187730" y="487528"/>
                </a:lnTo>
                <a:lnTo>
                  <a:pt x="1187730" y="744931"/>
                </a:lnTo>
                <a:lnTo>
                  <a:pt x="1493749" y="744931"/>
                </a:lnTo>
                <a:lnTo>
                  <a:pt x="1493749" y="880110"/>
                </a:lnTo>
                <a:lnTo>
                  <a:pt x="1003783" y="880110"/>
                </a:lnTo>
                <a:close/>
                <a:moveTo>
                  <a:pt x="0" y="0"/>
                </a:moveTo>
                <a:lnTo>
                  <a:pt x="296149" y="0"/>
                </a:lnTo>
                <a:lnTo>
                  <a:pt x="433961" y="598475"/>
                </a:lnTo>
                <a:lnTo>
                  <a:pt x="436400" y="598475"/>
                </a:lnTo>
                <a:lnTo>
                  <a:pt x="582748" y="0"/>
                </a:lnTo>
                <a:lnTo>
                  <a:pt x="869137" y="0"/>
                </a:lnTo>
                <a:lnTo>
                  <a:pt x="869137" y="880110"/>
                </a:lnTo>
                <a:lnTo>
                  <a:pt x="690068" y="880110"/>
                </a:lnTo>
                <a:lnTo>
                  <a:pt x="690068" y="201016"/>
                </a:lnTo>
                <a:lnTo>
                  <a:pt x="687632" y="201016"/>
                </a:lnTo>
                <a:lnTo>
                  <a:pt x="518111" y="880110"/>
                </a:lnTo>
                <a:lnTo>
                  <a:pt x="342493" y="880110"/>
                </a:lnTo>
                <a:lnTo>
                  <a:pt x="181509" y="201016"/>
                </a:lnTo>
                <a:lnTo>
                  <a:pt x="179070" y="201016"/>
                </a:lnTo>
                <a:lnTo>
                  <a:pt x="179070" y="880110"/>
                </a:lnTo>
                <a:lnTo>
                  <a:pt x="0" y="88011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9600" spc="-15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Univers LT Std 47 Cn Lt" panose="020B0706030502040204" pitchFamily="34" charset="0"/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EB3FA99-AEC4-4702-93CB-706C93D1BCFC}"/>
              </a:ext>
            </a:extLst>
          </p:cNvPr>
          <p:cNvSpPr txBox="1"/>
          <p:nvPr/>
        </p:nvSpPr>
        <p:spPr>
          <a:xfrm>
            <a:off x="296107" y="1434514"/>
            <a:ext cx="5889053" cy="909518"/>
          </a:xfrm>
          <a:custGeom>
            <a:avLst/>
            <a:gdLst>
              <a:gd name="connsiteX0" fmla="*/ 4904321 w 5889053"/>
              <a:gd name="connsiteY0" fmla="*/ 183955 h 909518"/>
              <a:gd name="connsiteX1" fmla="*/ 4820214 w 5889053"/>
              <a:gd name="connsiteY1" fmla="*/ 564498 h 909518"/>
              <a:gd name="connsiteX2" fmla="*/ 4995742 w 5889053"/>
              <a:gd name="connsiteY2" fmla="*/ 564498 h 909518"/>
              <a:gd name="connsiteX3" fmla="*/ 4906759 w 5889053"/>
              <a:gd name="connsiteY3" fmla="*/ 183955 h 909518"/>
              <a:gd name="connsiteX4" fmla="*/ 1570418 w 5889053"/>
              <a:gd name="connsiteY4" fmla="*/ 149818 h 909518"/>
              <a:gd name="connsiteX5" fmla="*/ 1570418 w 5889053"/>
              <a:gd name="connsiteY5" fmla="*/ 395029 h 909518"/>
              <a:gd name="connsiteX6" fmla="*/ 1652176 w 5889053"/>
              <a:gd name="connsiteY6" fmla="*/ 395029 h 909518"/>
              <a:gd name="connsiteX7" fmla="*/ 1726611 w 5889053"/>
              <a:gd name="connsiteY7" fmla="*/ 351416 h 909518"/>
              <a:gd name="connsiteX8" fmla="*/ 1746135 w 5889053"/>
              <a:gd name="connsiteY8" fmla="*/ 265713 h 909518"/>
              <a:gd name="connsiteX9" fmla="*/ 1721120 w 5889053"/>
              <a:gd name="connsiteY9" fmla="*/ 176199 h 909518"/>
              <a:gd name="connsiteX10" fmla="*/ 1652176 w 5889053"/>
              <a:gd name="connsiteY10" fmla="*/ 149818 h 909518"/>
              <a:gd name="connsiteX11" fmla="*/ 4795836 w 5889053"/>
              <a:gd name="connsiteY11" fmla="*/ 14639 h 909518"/>
              <a:gd name="connsiteX12" fmla="*/ 5038404 w 5889053"/>
              <a:gd name="connsiteY12" fmla="*/ 14639 h 909518"/>
              <a:gd name="connsiteX13" fmla="*/ 5277320 w 5889053"/>
              <a:gd name="connsiteY13" fmla="*/ 894749 h 909518"/>
              <a:gd name="connsiteX14" fmla="*/ 5083505 w 5889053"/>
              <a:gd name="connsiteY14" fmla="*/ 894749 h 909518"/>
              <a:gd name="connsiteX15" fmla="*/ 5034748 w 5889053"/>
              <a:gd name="connsiteY15" fmla="*/ 699677 h 909518"/>
              <a:gd name="connsiteX16" fmla="*/ 4783646 w 5889053"/>
              <a:gd name="connsiteY16" fmla="*/ 699677 h 909518"/>
              <a:gd name="connsiteX17" fmla="*/ 4733670 w 5889053"/>
              <a:gd name="connsiteY17" fmla="*/ 894749 h 909518"/>
              <a:gd name="connsiteX18" fmla="*/ 4552048 w 5889053"/>
              <a:gd name="connsiteY18" fmla="*/ 894749 h 909518"/>
              <a:gd name="connsiteX19" fmla="*/ 3615321 w 5889053"/>
              <a:gd name="connsiteY19" fmla="*/ 14639 h 909518"/>
              <a:gd name="connsiteX20" fmla="*/ 3911470 w 5889053"/>
              <a:gd name="connsiteY20" fmla="*/ 14639 h 909518"/>
              <a:gd name="connsiteX21" fmla="*/ 4049282 w 5889053"/>
              <a:gd name="connsiteY21" fmla="*/ 613114 h 909518"/>
              <a:gd name="connsiteX22" fmla="*/ 4051721 w 5889053"/>
              <a:gd name="connsiteY22" fmla="*/ 613114 h 909518"/>
              <a:gd name="connsiteX23" fmla="*/ 4198070 w 5889053"/>
              <a:gd name="connsiteY23" fmla="*/ 14639 h 909518"/>
              <a:gd name="connsiteX24" fmla="*/ 4484458 w 5889053"/>
              <a:gd name="connsiteY24" fmla="*/ 14639 h 909518"/>
              <a:gd name="connsiteX25" fmla="*/ 4484458 w 5889053"/>
              <a:gd name="connsiteY25" fmla="*/ 894749 h 909518"/>
              <a:gd name="connsiteX26" fmla="*/ 4305388 w 5889053"/>
              <a:gd name="connsiteY26" fmla="*/ 894749 h 909518"/>
              <a:gd name="connsiteX27" fmla="*/ 4305388 w 5889053"/>
              <a:gd name="connsiteY27" fmla="*/ 215655 h 909518"/>
              <a:gd name="connsiteX28" fmla="*/ 4302952 w 5889053"/>
              <a:gd name="connsiteY28" fmla="*/ 215655 h 909518"/>
              <a:gd name="connsiteX29" fmla="*/ 4133432 w 5889053"/>
              <a:gd name="connsiteY29" fmla="*/ 894749 h 909518"/>
              <a:gd name="connsiteX30" fmla="*/ 3957814 w 5889053"/>
              <a:gd name="connsiteY30" fmla="*/ 894749 h 909518"/>
              <a:gd name="connsiteX31" fmla="*/ 3796830 w 5889053"/>
              <a:gd name="connsiteY31" fmla="*/ 215655 h 909518"/>
              <a:gd name="connsiteX32" fmla="*/ 3794391 w 5889053"/>
              <a:gd name="connsiteY32" fmla="*/ 215655 h 909518"/>
              <a:gd name="connsiteX33" fmla="*/ 3794391 w 5889053"/>
              <a:gd name="connsiteY33" fmla="*/ 894749 h 909518"/>
              <a:gd name="connsiteX34" fmla="*/ 3615321 w 5889053"/>
              <a:gd name="connsiteY34" fmla="*/ 894749 h 909518"/>
              <a:gd name="connsiteX35" fmla="*/ 2958934 w 5889053"/>
              <a:gd name="connsiteY35" fmla="*/ 14639 h 909518"/>
              <a:gd name="connsiteX36" fmla="*/ 3552532 w 5889053"/>
              <a:gd name="connsiteY36" fmla="*/ 14639 h 909518"/>
              <a:gd name="connsiteX37" fmla="*/ 3552532 w 5889053"/>
              <a:gd name="connsiteY37" fmla="*/ 160791 h 909518"/>
              <a:gd name="connsiteX38" fmla="*/ 3347707 w 5889053"/>
              <a:gd name="connsiteY38" fmla="*/ 160791 h 909518"/>
              <a:gd name="connsiteX39" fmla="*/ 3347707 w 5889053"/>
              <a:gd name="connsiteY39" fmla="*/ 894749 h 909518"/>
              <a:gd name="connsiteX40" fmla="*/ 3163760 w 5889053"/>
              <a:gd name="connsiteY40" fmla="*/ 894749 h 909518"/>
              <a:gd name="connsiteX41" fmla="*/ 3163760 w 5889053"/>
              <a:gd name="connsiteY41" fmla="*/ 160791 h 909518"/>
              <a:gd name="connsiteX42" fmla="*/ 2958934 w 5889053"/>
              <a:gd name="connsiteY42" fmla="*/ 160791 h 909518"/>
              <a:gd name="connsiteX43" fmla="*/ 2047354 w 5889053"/>
              <a:gd name="connsiteY43" fmla="*/ 14639 h 909518"/>
              <a:gd name="connsiteX44" fmla="*/ 2231301 w 5889053"/>
              <a:gd name="connsiteY44" fmla="*/ 14639 h 909518"/>
              <a:gd name="connsiteX45" fmla="*/ 2231301 w 5889053"/>
              <a:gd name="connsiteY45" fmla="*/ 894749 h 909518"/>
              <a:gd name="connsiteX46" fmla="*/ 2047354 w 5889053"/>
              <a:gd name="connsiteY46" fmla="*/ 894749 h 909518"/>
              <a:gd name="connsiteX47" fmla="*/ 1386471 w 5889053"/>
              <a:gd name="connsiteY47" fmla="*/ 14639 h 909518"/>
              <a:gd name="connsiteX48" fmla="*/ 1726612 w 5889053"/>
              <a:gd name="connsiteY48" fmla="*/ 14639 h 909518"/>
              <a:gd name="connsiteX49" fmla="*/ 1876631 w 5889053"/>
              <a:gd name="connsiteY49" fmla="*/ 73572 h 909518"/>
              <a:gd name="connsiteX50" fmla="*/ 1932521 w 5889053"/>
              <a:gd name="connsiteY50" fmla="*/ 244974 h 909518"/>
              <a:gd name="connsiteX51" fmla="*/ 1895670 w 5889053"/>
              <a:gd name="connsiteY51" fmla="*/ 387665 h 909518"/>
              <a:gd name="connsiteX52" fmla="*/ 1769283 w 5889053"/>
              <a:gd name="connsiteY52" fmla="*/ 460792 h 909518"/>
              <a:gd name="connsiteX53" fmla="*/ 1769283 w 5889053"/>
              <a:gd name="connsiteY53" fmla="*/ 463228 h 909518"/>
              <a:gd name="connsiteX54" fmla="*/ 1828522 w 5889053"/>
              <a:gd name="connsiteY54" fmla="*/ 475050 h 909518"/>
              <a:gd name="connsiteX55" fmla="*/ 1896424 w 5889053"/>
              <a:gd name="connsiteY55" fmla="*/ 522080 h 909518"/>
              <a:gd name="connsiteX56" fmla="*/ 1928863 w 5889053"/>
              <a:gd name="connsiteY56" fmla="*/ 636279 h 909518"/>
              <a:gd name="connsiteX57" fmla="*/ 1930444 w 5889053"/>
              <a:gd name="connsiteY57" fmla="*/ 720087 h 909518"/>
              <a:gd name="connsiteX58" fmla="*/ 1936630 w 5889053"/>
              <a:gd name="connsiteY58" fmla="*/ 823945 h 909518"/>
              <a:gd name="connsiteX59" fmla="*/ 1949590 w 5889053"/>
              <a:gd name="connsiteY59" fmla="*/ 894749 h 909518"/>
              <a:gd name="connsiteX60" fmla="*/ 1769283 w 5889053"/>
              <a:gd name="connsiteY60" fmla="*/ 894749 h 909518"/>
              <a:gd name="connsiteX61" fmla="*/ 1750399 w 5889053"/>
              <a:gd name="connsiteY61" fmla="*/ 810777 h 909518"/>
              <a:gd name="connsiteX62" fmla="*/ 1749793 w 5889053"/>
              <a:gd name="connsiteY62" fmla="*/ 724061 h 909518"/>
              <a:gd name="connsiteX63" fmla="*/ 1747078 w 5889053"/>
              <a:gd name="connsiteY63" fmla="*/ 627202 h 909518"/>
              <a:gd name="connsiteX64" fmla="*/ 1715077 w 5889053"/>
              <a:gd name="connsiteY64" fmla="*/ 557166 h 909518"/>
              <a:gd name="connsiteX65" fmla="*/ 1618008 w 5889053"/>
              <a:gd name="connsiteY65" fmla="*/ 530208 h 909518"/>
              <a:gd name="connsiteX66" fmla="*/ 1570418 w 5889053"/>
              <a:gd name="connsiteY66" fmla="*/ 530208 h 909518"/>
              <a:gd name="connsiteX67" fmla="*/ 1570418 w 5889053"/>
              <a:gd name="connsiteY67" fmla="*/ 894749 h 909518"/>
              <a:gd name="connsiteX68" fmla="*/ 1386471 w 5889053"/>
              <a:gd name="connsiteY68" fmla="*/ 894749 h 909518"/>
              <a:gd name="connsiteX69" fmla="*/ 672325 w 5889053"/>
              <a:gd name="connsiteY69" fmla="*/ 14639 h 909518"/>
              <a:gd name="connsiteX70" fmla="*/ 856272 w 5889053"/>
              <a:gd name="connsiteY70" fmla="*/ 14639 h 909518"/>
              <a:gd name="connsiteX71" fmla="*/ 856272 w 5889053"/>
              <a:gd name="connsiteY71" fmla="*/ 366988 h 909518"/>
              <a:gd name="connsiteX72" fmla="*/ 1067346 w 5889053"/>
              <a:gd name="connsiteY72" fmla="*/ 366988 h 909518"/>
              <a:gd name="connsiteX73" fmla="*/ 1067346 w 5889053"/>
              <a:gd name="connsiteY73" fmla="*/ 14639 h 909518"/>
              <a:gd name="connsiteX74" fmla="*/ 1251293 w 5889053"/>
              <a:gd name="connsiteY74" fmla="*/ 14639 h 909518"/>
              <a:gd name="connsiteX75" fmla="*/ 1251293 w 5889053"/>
              <a:gd name="connsiteY75" fmla="*/ 894749 h 909518"/>
              <a:gd name="connsiteX76" fmla="*/ 1067346 w 5889053"/>
              <a:gd name="connsiteY76" fmla="*/ 894749 h 909518"/>
              <a:gd name="connsiteX77" fmla="*/ 1067346 w 5889053"/>
              <a:gd name="connsiteY77" fmla="*/ 502167 h 909518"/>
              <a:gd name="connsiteX78" fmla="*/ 856272 w 5889053"/>
              <a:gd name="connsiteY78" fmla="*/ 502167 h 909518"/>
              <a:gd name="connsiteX79" fmla="*/ 856272 w 5889053"/>
              <a:gd name="connsiteY79" fmla="*/ 894749 h 909518"/>
              <a:gd name="connsiteX80" fmla="*/ 672325 w 5889053"/>
              <a:gd name="connsiteY80" fmla="*/ 894749 h 909518"/>
              <a:gd name="connsiteX81" fmla="*/ 5622135 w 5889053"/>
              <a:gd name="connsiteY81" fmla="*/ 9 h 909518"/>
              <a:gd name="connsiteX82" fmla="*/ 5821880 w 5889053"/>
              <a:gd name="connsiteY82" fmla="*/ 63205 h 909518"/>
              <a:gd name="connsiteX83" fmla="*/ 5878080 w 5889053"/>
              <a:gd name="connsiteY83" fmla="*/ 264457 h 909518"/>
              <a:gd name="connsiteX84" fmla="*/ 5699010 w 5889053"/>
              <a:gd name="connsiteY84" fmla="*/ 264457 h 909518"/>
              <a:gd name="connsiteX85" fmla="*/ 5684214 w 5889053"/>
              <a:gd name="connsiteY85" fmla="*/ 173299 h 909518"/>
              <a:gd name="connsiteX86" fmla="*/ 5613592 w 5889053"/>
              <a:gd name="connsiteY86" fmla="*/ 131530 h 909518"/>
              <a:gd name="connsiteX87" fmla="*/ 5543583 w 5889053"/>
              <a:gd name="connsiteY87" fmla="*/ 155617 h 909518"/>
              <a:gd name="connsiteX88" fmla="*/ 5518416 w 5889053"/>
              <a:gd name="connsiteY88" fmla="*/ 225434 h 909518"/>
              <a:gd name="connsiteX89" fmla="*/ 5576328 w 5889053"/>
              <a:gd name="connsiteY89" fmla="*/ 324060 h 909518"/>
              <a:gd name="connsiteX90" fmla="*/ 5703734 w 5889053"/>
              <a:gd name="connsiteY90" fmla="*/ 398905 h 909518"/>
              <a:gd name="connsiteX91" fmla="*/ 5831141 w 5889053"/>
              <a:gd name="connsiteY91" fmla="*/ 494329 h 909518"/>
              <a:gd name="connsiteX92" fmla="*/ 5889053 w 5889053"/>
              <a:gd name="connsiteY92" fmla="*/ 654691 h 909518"/>
              <a:gd name="connsiteX93" fmla="*/ 5840588 w 5889053"/>
              <a:gd name="connsiteY93" fmla="*/ 822009 h 909518"/>
              <a:gd name="connsiteX94" fmla="*/ 5723862 w 5889053"/>
              <a:gd name="connsiteY94" fmla="*/ 893993 h 909518"/>
              <a:gd name="connsiteX95" fmla="*/ 5581874 w 5889053"/>
              <a:gd name="connsiteY95" fmla="*/ 909379 h 909518"/>
              <a:gd name="connsiteX96" fmla="*/ 5410788 w 5889053"/>
              <a:gd name="connsiteY96" fmla="*/ 869003 h 909518"/>
              <a:gd name="connsiteX97" fmla="*/ 5333692 w 5889053"/>
              <a:gd name="connsiteY97" fmla="*/ 764984 h 909518"/>
              <a:gd name="connsiteX98" fmla="*/ 5321058 w 5889053"/>
              <a:gd name="connsiteY98" fmla="*/ 622984 h 909518"/>
              <a:gd name="connsiteX99" fmla="*/ 5505005 w 5889053"/>
              <a:gd name="connsiteY99" fmla="*/ 622984 h 909518"/>
              <a:gd name="connsiteX100" fmla="*/ 5519494 w 5889053"/>
              <a:gd name="connsiteY100" fmla="*/ 731975 h 909518"/>
              <a:gd name="connsiteX101" fmla="*/ 5609932 w 5889053"/>
              <a:gd name="connsiteY101" fmla="*/ 777858 h 909518"/>
              <a:gd name="connsiteX102" fmla="*/ 5679636 w 5889053"/>
              <a:gd name="connsiteY102" fmla="*/ 750267 h 909518"/>
              <a:gd name="connsiteX103" fmla="*/ 5702668 w 5889053"/>
              <a:gd name="connsiteY103" fmla="*/ 677861 h 909518"/>
              <a:gd name="connsiteX104" fmla="*/ 5644756 w 5889053"/>
              <a:gd name="connsiteY104" fmla="*/ 580588 h 909518"/>
              <a:gd name="connsiteX105" fmla="*/ 5517349 w 5889053"/>
              <a:gd name="connsiteY105" fmla="*/ 501494 h 909518"/>
              <a:gd name="connsiteX106" fmla="*/ 5389943 w 5889053"/>
              <a:gd name="connsiteY106" fmla="*/ 402964 h 909518"/>
              <a:gd name="connsiteX107" fmla="*/ 5332030 w 5889053"/>
              <a:gd name="connsiteY107" fmla="*/ 247385 h 909518"/>
              <a:gd name="connsiteX108" fmla="*/ 5392962 w 5889053"/>
              <a:gd name="connsiteY108" fmla="*/ 72031 h 909518"/>
              <a:gd name="connsiteX109" fmla="*/ 5622135 w 5889053"/>
              <a:gd name="connsiteY109" fmla="*/ 9 h 909518"/>
              <a:gd name="connsiteX110" fmla="*/ 2650335 w 5889053"/>
              <a:gd name="connsiteY110" fmla="*/ 9 h 909518"/>
              <a:gd name="connsiteX111" fmla="*/ 2850080 w 5889053"/>
              <a:gd name="connsiteY111" fmla="*/ 63205 h 909518"/>
              <a:gd name="connsiteX112" fmla="*/ 2906280 w 5889053"/>
              <a:gd name="connsiteY112" fmla="*/ 264457 h 909518"/>
              <a:gd name="connsiteX113" fmla="*/ 2727210 w 5889053"/>
              <a:gd name="connsiteY113" fmla="*/ 264457 h 909518"/>
              <a:gd name="connsiteX114" fmla="*/ 2712414 w 5889053"/>
              <a:gd name="connsiteY114" fmla="*/ 173299 h 909518"/>
              <a:gd name="connsiteX115" fmla="*/ 2641792 w 5889053"/>
              <a:gd name="connsiteY115" fmla="*/ 131530 h 909518"/>
              <a:gd name="connsiteX116" fmla="*/ 2571783 w 5889053"/>
              <a:gd name="connsiteY116" fmla="*/ 155617 h 909518"/>
              <a:gd name="connsiteX117" fmla="*/ 2546616 w 5889053"/>
              <a:gd name="connsiteY117" fmla="*/ 225434 h 909518"/>
              <a:gd name="connsiteX118" fmla="*/ 2604528 w 5889053"/>
              <a:gd name="connsiteY118" fmla="*/ 324060 h 909518"/>
              <a:gd name="connsiteX119" fmla="*/ 2731935 w 5889053"/>
              <a:gd name="connsiteY119" fmla="*/ 398905 h 909518"/>
              <a:gd name="connsiteX120" fmla="*/ 2859341 w 5889053"/>
              <a:gd name="connsiteY120" fmla="*/ 494329 h 909518"/>
              <a:gd name="connsiteX121" fmla="*/ 2917253 w 5889053"/>
              <a:gd name="connsiteY121" fmla="*/ 654691 h 909518"/>
              <a:gd name="connsiteX122" fmla="*/ 2868788 w 5889053"/>
              <a:gd name="connsiteY122" fmla="*/ 822009 h 909518"/>
              <a:gd name="connsiteX123" fmla="*/ 2752062 w 5889053"/>
              <a:gd name="connsiteY123" fmla="*/ 893993 h 909518"/>
              <a:gd name="connsiteX124" fmla="*/ 2610074 w 5889053"/>
              <a:gd name="connsiteY124" fmla="*/ 909379 h 909518"/>
              <a:gd name="connsiteX125" fmla="*/ 2438988 w 5889053"/>
              <a:gd name="connsiteY125" fmla="*/ 869003 h 909518"/>
              <a:gd name="connsiteX126" fmla="*/ 2361892 w 5889053"/>
              <a:gd name="connsiteY126" fmla="*/ 764984 h 909518"/>
              <a:gd name="connsiteX127" fmla="*/ 2349258 w 5889053"/>
              <a:gd name="connsiteY127" fmla="*/ 622984 h 909518"/>
              <a:gd name="connsiteX128" fmla="*/ 2533205 w 5889053"/>
              <a:gd name="connsiteY128" fmla="*/ 622984 h 909518"/>
              <a:gd name="connsiteX129" fmla="*/ 2547694 w 5889053"/>
              <a:gd name="connsiteY129" fmla="*/ 731975 h 909518"/>
              <a:gd name="connsiteX130" fmla="*/ 2638132 w 5889053"/>
              <a:gd name="connsiteY130" fmla="*/ 777858 h 909518"/>
              <a:gd name="connsiteX131" fmla="*/ 2707836 w 5889053"/>
              <a:gd name="connsiteY131" fmla="*/ 750267 h 909518"/>
              <a:gd name="connsiteX132" fmla="*/ 2730868 w 5889053"/>
              <a:gd name="connsiteY132" fmla="*/ 677861 h 909518"/>
              <a:gd name="connsiteX133" fmla="*/ 2672956 w 5889053"/>
              <a:gd name="connsiteY133" fmla="*/ 580588 h 909518"/>
              <a:gd name="connsiteX134" fmla="*/ 2545550 w 5889053"/>
              <a:gd name="connsiteY134" fmla="*/ 501494 h 909518"/>
              <a:gd name="connsiteX135" fmla="*/ 2418143 w 5889053"/>
              <a:gd name="connsiteY135" fmla="*/ 402964 h 909518"/>
              <a:gd name="connsiteX136" fmla="*/ 2360231 w 5889053"/>
              <a:gd name="connsiteY136" fmla="*/ 247385 h 909518"/>
              <a:gd name="connsiteX137" fmla="*/ 2421162 w 5889053"/>
              <a:gd name="connsiteY137" fmla="*/ 72031 h 909518"/>
              <a:gd name="connsiteX138" fmla="*/ 2650335 w 5889053"/>
              <a:gd name="connsiteY138" fmla="*/ 9 h 909518"/>
              <a:gd name="connsiteX139" fmla="*/ 303991 w 5889053"/>
              <a:gd name="connsiteY139" fmla="*/ 9 h 909518"/>
              <a:gd name="connsiteX140" fmla="*/ 505099 w 5889053"/>
              <a:gd name="connsiteY140" fmla="*/ 75388 h 909518"/>
              <a:gd name="connsiteX141" fmla="*/ 559930 w 5889053"/>
              <a:gd name="connsiteY141" fmla="*/ 292506 h 909518"/>
              <a:gd name="connsiteX142" fmla="*/ 379641 w 5889053"/>
              <a:gd name="connsiteY142" fmla="*/ 292506 h 909518"/>
              <a:gd name="connsiteX143" fmla="*/ 362406 w 5889053"/>
              <a:gd name="connsiteY143" fmla="*/ 168116 h 909518"/>
              <a:gd name="connsiteX144" fmla="*/ 303987 w 5889053"/>
              <a:gd name="connsiteY144" fmla="*/ 131530 h 909518"/>
              <a:gd name="connsiteX145" fmla="*/ 206529 w 5889053"/>
              <a:gd name="connsiteY145" fmla="*/ 208512 h 909518"/>
              <a:gd name="connsiteX146" fmla="*/ 186855 w 5889053"/>
              <a:gd name="connsiteY146" fmla="*/ 454696 h 909518"/>
              <a:gd name="connsiteX147" fmla="*/ 206529 w 5889053"/>
              <a:gd name="connsiteY147" fmla="*/ 700878 h 909518"/>
              <a:gd name="connsiteX148" fmla="*/ 303987 w 5889053"/>
              <a:gd name="connsiteY148" fmla="*/ 777858 h 909518"/>
              <a:gd name="connsiteX149" fmla="*/ 363230 w 5889053"/>
              <a:gd name="connsiteY149" fmla="*/ 746829 h 909518"/>
              <a:gd name="connsiteX150" fmla="*/ 384244 w 5889053"/>
              <a:gd name="connsiteY150" fmla="*/ 675964 h 909518"/>
              <a:gd name="connsiteX151" fmla="*/ 388175 w 5889053"/>
              <a:gd name="connsiteY151" fmla="*/ 598595 h 909518"/>
              <a:gd name="connsiteX152" fmla="*/ 569684 w 5889053"/>
              <a:gd name="connsiteY152" fmla="*/ 598595 h 909518"/>
              <a:gd name="connsiteX153" fmla="*/ 501297 w 5889053"/>
              <a:gd name="connsiteY153" fmla="*/ 842218 h 909518"/>
              <a:gd name="connsiteX154" fmla="*/ 303987 w 5889053"/>
              <a:gd name="connsiteY154" fmla="*/ 909379 h 909518"/>
              <a:gd name="connsiteX155" fmla="*/ 90401 w 5889053"/>
              <a:gd name="connsiteY155" fmla="*/ 842717 h 909518"/>
              <a:gd name="connsiteX156" fmla="*/ 11711 w 5889053"/>
              <a:gd name="connsiteY156" fmla="*/ 675013 h 909518"/>
              <a:gd name="connsiteX157" fmla="*/ 469 w 5889053"/>
              <a:gd name="connsiteY157" fmla="*/ 454696 h 909518"/>
              <a:gd name="connsiteX158" fmla="*/ 11711 w 5889053"/>
              <a:gd name="connsiteY158" fmla="*/ 233294 h 909518"/>
              <a:gd name="connsiteX159" fmla="*/ 90402 w 5889053"/>
              <a:gd name="connsiteY159" fmla="*/ 66130 h 909518"/>
              <a:gd name="connsiteX160" fmla="*/ 303991 w 5889053"/>
              <a:gd name="connsiteY160" fmla="*/ 9 h 909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5889053" h="909518">
                <a:moveTo>
                  <a:pt x="4904321" y="183955"/>
                </a:moveTo>
                <a:lnTo>
                  <a:pt x="4820214" y="564498"/>
                </a:lnTo>
                <a:lnTo>
                  <a:pt x="4995742" y="564498"/>
                </a:lnTo>
                <a:lnTo>
                  <a:pt x="4906759" y="183955"/>
                </a:lnTo>
                <a:close/>
                <a:moveTo>
                  <a:pt x="1570418" y="149818"/>
                </a:moveTo>
                <a:lnTo>
                  <a:pt x="1570418" y="395029"/>
                </a:lnTo>
                <a:lnTo>
                  <a:pt x="1652176" y="395029"/>
                </a:lnTo>
                <a:cubicBezTo>
                  <a:pt x="1688122" y="393149"/>
                  <a:pt x="1712934" y="378611"/>
                  <a:pt x="1726611" y="351416"/>
                </a:cubicBezTo>
                <a:cubicBezTo>
                  <a:pt x="1740288" y="324221"/>
                  <a:pt x="1746796" y="295653"/>
                  <a:pt x="1746135" y="265713"/>
                </a:cubicBezTo>
                <a:cubicBezTo>
                  <a:pt x="1745881" y="224057"/>
                  <a:pt x="1737543" y="194219"/>
                  <a:pt x="1721120" y="176199"/>
                </a:cubicBezTo>
                <a:cubicBezTo>
                  <a:pt x="1704698" y="158179"/>
                  <a:pt x="1681716" y="149386"/>
                  <a:pt x="1652176" y="149818"/>
                </a:cubicBezTo>
                <a:close/>
                <a:moveTo>
                  <a:pt x="4795836" y="14639"/>
                </a:moveTo>
                <a:lnTo>
                  <a:pt x="5038404" y="14639"/>
                </a:lnTo>
                <a:lnTo>
                  <a:pt x="5277320" y="894749"/>
                </a:lnTo>
                <a:lnTo>
                  <a:pt x="5083505" y="894749"/>
                </a:lnTo>
                <a:lnTo>
                  <a:pt x="5034748" y="699677"/>
                </a:lnTo>
                <a:lnTo>
                  <a:pt x="4783646" y="699677"/>
                </a:lnTo>
                <a:lnTo>
                  <a:pt x="4733670" y="894749"/>
                </a:lnTo>
                <a:lnTo>
                  <a:pt x="4552048" y="894749"/>
                </a:lnTo>
                <a:close/>
                <a:moveTo>
                  <a:pt x="3615321" y="14639"/>
                </a:moveTo>
                <a:lnTo>
                  <a:pt x="3911470" y="14639"/>
                </a:lnTo>
                <a:lnTo>
                  <a:pt x="4049282" y="613114"/>
                </a:lnTo>
                <a:lnTo>
                  <a:pt x="4051721" y="613114"/>
                </a:lnTo>
                <a:lnTo>
                  <a:pt x="4198070" y="14639"/>
                </a:lnTo>
                <a:lnTo>
                  <a:pt x="4484458" y="14639"/>
                </a:lnTo>
                <a:lnTo>
                  <a:pt x="4484458" y="894749"/>
                </a:lnTo>
                <a:lnTo>
                  <a:pt x="4305388" y="894749"/>
                </a:lnTo>
                <a:lnTo>
                  <a:pt x="4305388" y="215655"/>
                </a:lnTo>
                <a:lnTo>
                  <a:pt x="4302952" y="215655"/>
                </a:lnTo>
                <a:lnTo>
                  <a:pt x="4133432" y="894749"/>
                </a:lnTo>
                <a:lnTo>
                  <a:pt x="3957814" y="894749"/>
                </a:lnTo>
                <a:lnTo>
                  <a:pt x="3796830" y="215655"/>
                </a:lnTo>
                <a:lnTo>
                  <a:pt x="3794391" y="215655"/>
                </a:lnTo>
                <a:lnTo>
                  <a:pt x="3794391" y="894749"/>
                </a:lnTo>
                <a:lnTo>
                  <a:pt x="3615321" y="894749"/>
                </a:lnTo>
                <a:close/>
                <a:moveTo>
                  <a:pt x="2958934" y="14639"/>
                </a:moveTo>
                <a:lnTo>
                  <a:pt x="3552532" y="14639"/>
                </a:lnTo>
                <a:lnTo>
                  <a:pt x="3552532" y="160791"/>
                </a:lnTo>
                <a:lnTo>
                  <a:pt x="3347707" y="160791"/>
                </a:lnTo>
                <a:lnTo>
                  <a:pt x="3347707" y="894749"/>
                </a:lnTo>
                <a:lnTo>
                  <a:pt x="3163760" y="894749"/>
                </a:lnTo>
                <a:lnTo>
                  <a:pt x="3163760" y="160791"/>
                </a:lnTo>
                <a:lnTo>
                  <a:pt x="2958934" y="160791"/>
                </a:lnTo>
                <a:close/>
                <a:moveTo>
                  <a:pt x="2047354" y="14639"/>
                </a:moveTo>
                <a:lnTo>
                  <a:pt x="2231301" y="14639"/>
                </a:lnTo>
                <a:lnTo>
                  <a:pt x="2231301" y="894749"/>
                </a:lnTo>
                <a:lnTo>
                  <a:pt x="2047354" y="894749"/>
                </a:lnTo>
                <a:close/>
                <a:moveTo>
                  <a:pt x="1386471" y="14639"/>
                </a:moveTo>
                <a:lnTo>
                  <a:pt x="1726612" y="14639"/>
                </a:lnTo>
                <a:cubicBezTo>
                  <a:pt x="1790100" y="14864"/>
                  <a:pt x="1840107" y="34508"/>
                  <a:pt x="1876631" y="73572"/>
                </a:cubicBezTo>
                <a:cubicBezTo>
                  <a:pt x="1913155" y="112636"/>
                  <a:pt x="1931785" y="169770"/>
                  <a:pt x="1932521" y="244974"/>
                </a:cubicBezTo>
                <a:cubicBezTo>
                  <a:pt x="1933180" y="301852"/>
                  <a:pt x="1920897" y="349416"/>
                  <a:pt x="1895670" y="387665"/>
                </a:cubicBezTo>
                <a:cubicBezTo>
                  <a:pt x="1870443" y="425914"/>
                  <a:pt x="1828314" y="450290"/>
                  <a:pt x="1769283" y="460792"/>
                </a:cubicBezTo>
                <a:lnTo>
                  <a:pt x="1769283" y="463228"/>
                </a:lnTo>
                <a:cubicBezTo>
                  <a:pt x="1783909" y="463964"/>
                  <a:pt x="1803655" y="467904"/>
                  <a:pt x="1828522" y="475050"/>
                </a:cubicBezTo>
                <a:cubicBezTo>
                  <a:pt x="1853390" y="482195"/>
                  <a:pt x="1876023" y="497872"/>
                  <a:pt x="1896424" y="522080"/>
                </a:cubicBezTo>
                <a:cubicBezTo>
                  <a:pt x="1916824" y="546288"/>
                  <a:pt x="1927637" y="584354"/>
                  <a:pt x="1928863" y="636279"/>
                </a:cubicBezTo>
                <a:cubicBezTo>
                  <a:pt x="1928803" y="656448"/>
                  <a:pt x="1929330" y="684384"/>
                  <a:pt x="1930444" y="720087"/>
                </a:cubicBezTo>
                <a:cubicBezTo>
                  <a:pt x="1931557" y="755790"/>
                  <a:pt x="1933619" y="790410"/>
                  <a:pt x="1936630" y="823945"/>
                </a:cubicBezTo>
                <a:cubicBezTo>
                  <a:pt x="1939640" y="857480"/>
                  <a:pt x="1943960" y="881082"/>
                  <a:pt x="1949590" y="894749"/>
                </a:cubicBezTo>
                <a:lnTo>
                  <a:pt x="1769283" y="894749"/>
                </a:lnTo>
                <a:cubicBezTo>
                  <a:pt x="1757809" y="867749"/>
                  <a:pt x="1751514" y="839758"/>
                  <a:pt x="1750399" y="810777"/>
                </a:cubicBezTo>
                <a:cubicBezTo>
                  <a:pt x="1749284" y="781795"/>
                  <a:pt x="1749082" y="752890"/>
                  <a:pt x="1749793" y="724061"/>
                </a:cubicBezTo>
                <a:cubicBezTo>
                  <a:pt x="1750787" y="688659"/>
                  <a:pt x="1749882" y="656373"/>
                  <a:pt x="1747078" y="627202"/>
                </a:cubicBezTo>
                <a:cubicBezTo>
                  <a:pt x="1744274" y="598032"/>
                  <a:pt x="1733606" y="574686"/>
                  <a:pt x="1715077" y="557166"/>
                </a:cubicBezTo>
                <a:cubicBezTo>
                  <a:pt x="1696547" y="539646"/>
                  <a:pt x="1664191" y="530660"/>
                  <a:pt x="1618008" y="530208"/>
                </a:cubicBezTo>
                <a:lnTo>
                  <a:pt x="1570418" y="530208"/>
                </a:lnTo>
                <a:lnTo>
                  <a:pt x="1570418" y="894749"/>
                </a:lnTo>
                <a:lnTo>
                  <a:pt x="1386471" y="894749"/>
                </a:lnTo>
                <a:close/>
                <a:moveTo>
                  <a:pt x="672325" y="14639"/>
                </a:moveTo>
                <a:lnTo>
                  <a:pt x="856272" y="14639"/>
                </a:lnTo>
                <a:lnTo>
                  <a:pt x="856272" y="366988"/>
                </a:lnTo>
                <a:lnTo>
                  <a:pt x="1067346" y="366988"/>
                </a:lnTo>
                <a:lnTo>
                  <a:pt x="1067346" y="14639"/>
                </a:lnTo>
                <a:lnTo>
                  <a:pt x="1251293" y="14639"/>
                </a:lnTo>
                <a:lnTo>
                  <a:pt x="1251293" y="894749"/>
                </a:lnTo>
                <a:lnTo>
                  <a:pt x="1067346" y="894749"/>
                </a:lnTo>
                <a:lnTo>
                  <a:pt x="1067346" y="502167"/>
                </a:lnTo>
                <a:lnTo>
                  <a:pt x="856272" y="502167"/>
                </a:lnTo>
                <a:lnTo>
                  <a:pt x="856272" y="894749"/>
                </a:lnTo>
                <a:lnTo>
                  <a:pt x="672325" y="894749"/>
                </a:lnTo>
                <a:close/>
                <a:moveTo>
                  <a:pt x="5622135" y="9"/>
                </a:moveTo>
                <a:cubicBezTo>
                  <a:pt x="5711962" y="-477"/>
                  <a:pt x="5778543" y="20588"/>
                  <a:pt x="5821880" y="63205"/>
                </a:cubicBezTo>
                <a:cubicBezTo>
                  <a:pt x="5865216" y="105822"/>
                  <a:pt x="5883950" y="172906"/>
                  <a:pt x="5878080" y="264457"/>
                </a:cubicBezTo>
                <a:lnTo>
                  <a:pt x="5699010" y="264457"/>
                </a:lnTo>
                <a:cubicBezTo>
                  <a:pt x="5700103" y="230109"/>
                  <a:pt x="5695171" y="199723"/>
                  <a:pt x="5684214" y="173299"/>
                </a:cubicBezTo>
                <a:cubicBezTo>
                  <a:pt x="5673258" y="146876"/>
                  <a:pt x="5649716" y="132953"/>
                  <a:pt x="5613592" y="131530"/>
                </a:cubicBezTo>
                <a:cubicBezTo>
                  <a:pt x="5583468" y="131632"/>
                  <a:pt x="5560132" y="139661"/>
                  <a:pt x="5543583" y="155617"/>
                </a:cubicBezTo>
                <a:cubicBezTo>
                  <a:pt x="5527034" y="171573"/>
                  <a:pt x="5518645" y="194845"/>
                  <a:pt x="5518416" y="225434"/>
                </a:cubicBezTo>
                <a:cubicBezTo>
                  <a:pt x="5520346" y="265969"/>
                  <a:pt x="5539650" y="298844"/>
                  <a:pt x="5576328" y="324060"/>
                </a:cubicBezTo>
                <a:cubicBezTo>
                  <a:pt x="5613006" y="349275"/>
                  <a:pt x="5655474" y="374223"/>
                  <a:pt x="5703734" y="398905"/>
                </a:cubicBezTo>
                <a:cubicBezTo>
                  <a:pt x="5751994" y="423587"/>
                  <a:pt x="5794463" y="455395"/>
                  <a:pt x="5831141" y="494329"/>
                </a:cubicBezTo>
                <a:cubicBezTo>
                  <a:pt x="5867819" y="533264"/>
                  <a:pt x="5887122" y="586718"/>
                  <a:pt x="5889053" y="654691"/>
                </a:cubicBezTo>
                <a:cubicBezTo>
                  <a:pt x="5887858" y="729580"/>
                  <a:pt x="5871704" y="785353"/>
                  <a:pt x="5840588" y="822009"/>
                </a:cubicBezTo>
                <a:cubicBezTo>
                  <a:pt x="5809473" y="858664"/>
                  <a:pt x="5770564" y="882659"/>
                  <a:pt x="5723862" y="893993"/>
                </a:cubicBezTo>
                <a:cubicBezTo>
                  <a:pt x="5677160" y="905326"/>
                  <a:pt x="5629830" y="910455"/>
                  <a:pt x="5581874" y="909379"/>
                </a:cubicBezTo>
                <a:cubicBezTo>
                  <a:pt x="5506720" y="908666"/>
                  <a:pt x="5449691" y="895208"/>
                  <a:pt x="5410788" y="869003"/>
                </a:cubicBezTo>
                <a:cubicBezTo>
                  <a:pt x="5371884" y="842799"/>
                  <a:pt x="5346186" y="808125"/>
                  <a:pt x="5333692" y="764984"/>
                </a:cubicBezTo>
                <a:cubicBezTo>
                  <a:pt x="5321198" y="721842"/>
                  <a:pt x="5316987" y="674509"/>
                  <a:pt x="5321058" y="622984"/>
                </a:cubicBezTo>
                <a:lnTo>
                  <a:pt x="5505005" y="622984"/>
                </a:lnTo>
                <a:cubicBezTo>
                  <a:pt x="5503048" y="666250"/>
                  <a:pt x="5507878" y="702581"/>
                  <a:pt x="5519494" y="731975"/>
                </a:cubicBezTo>
                <a:cubicBezTo>
                  <a:pt x="5531109" y="761370"/>
                  <a:pt x="5561255" y="776664"/>
                  <a:pt x="5609932" y="777858"/>
                </a:cubicBezTo>
                <a:cubicBezTo>
                  <a:pt x="5641021" y="777426"/>
                  <a:pt x="5664256" y="768229"/>
                  <a:pt x="5679636" y="750267"/>
                </a:cubicBezTo>
                <a:cubicBezTo>
                  <a:pt x="5695016" y="732306"/>
                  <a:pt x="5702694" y="708170"/>
                  <a:pt x="5702668" y="677861"/>
                </a:cubicBezTo>
                <a:cubicBezTo>
                  <a:pt x="5700737" y="639273"/>
                  <a:pt x="5681433" y="606848"/>
                  <a:pt x="5644756" y="580588"/>
                </a:cubicBezTo>
                <a:cubicBezTo>
                  <a:pt x="5608078" y="554328"/>
                  <a:pt x="5565610" y="527963"/>
                  <a:pt x="5517349" y="501494"/>
                </a:cubicBezTo>
                <a:cubicBezTo>
                  <a:pt x="5469089" y="475024"/>
                  <a:pt x="5426621" y="442181"/>
                  <a:pt x="5389943" y="402964"/>
                </a:cubicBezTo>
                <a:cubicBezTo>
                  <a:pt x="5353265" y="363747"/>
                  <a:pt x="5333962" y="311887"/>
                  <a:pt x="5332030" y="247385"/>
                </a:cubicBezTo>
                <a:cubicBezTo>
                  <a:pt x="5330098" y="176801"/>
                  <a:pt x="5350408" y="118350"/>
                  <a:pt x="5392962" y="72031"/>
                </a:cubicBezTo>
                <a:cubicBezTo>
                  <a:pt x="5435516" y="25712"/>
                  <a:pt x="5511907" y="1705"/>
                  <a:pt x="5622135" y="9"/>
                </a:cubicBezTo>
                <a:close/>
                <a:moveTo>
                  <a:pt x="2650335" y="9"/>
                </a:moveTo>
                <a:cubicBezTo>
                  <a:pt x="2740162" y="-477"/>
                  <a:pt x="2806744" y="20588"/>
                  <a:pt x="2850080" y="63205"/>
                </a:cubicBezTo>
                <a:cubicBezTo>
                  <a:pt x="2893416" y="105822"/>
                  <a:pt x="2912150" y="172906"/>
                  <a:pt x="2906280" y="264457"/>
                </a:cubicBezTo>
                <a:lnTo>
                  <a:pt x="2727210" y="264457"/>
                </a:lnTo>
                <a:cubicBezTo>
                  <a:pt x="2728303" y="230109"/>
                  <a:pt x="2723372" y="199723"/>
                  <a:pt x="2712414" y="173299"/>
                </a:cubicBezTo>
                <a:cubicBezTo>
                  <a:pt x="2701458" y="146876"/>
                  <a:pt x="2677917" y="132953"/>
                  <a:pt x="2641792" y="131530"/>
                </a:cubicBezTo>
                <a:cubicBezTo>
                  <a:pt x="2611668" y="131632"/>
                  <a:pt x="2588332" y="139661"/>
                  <a:pt x="2571783" y="155617"/>
                </a:cubicBezTo>
                <a:cubicBezTo>
                  <a:pt x="2555234" y="171573"/>
                  <a:pt x="2546845" y="194845"/>
                  <a:pt x="2546616" y="225434"/>
                </a:cubicBezTo>
                <a:cubicBezTo>
                  <a:pt x="2548546" y="265969"/>
                  <a:pt x="2567851" y="298844"/>
                  <a:pt x="2604528" y="324060"/>
                </a:cubicBezTo>
                <a:cubicBezTo>
                  <a:pt x="2641206" y="349275"/>
                  <a:pt x="2683675" y="374223"/>
                  <a:pt x="2731935" y="398905"/>
                </a:cubicBezTo>
                <a:cubicBezTo>
                  <a:pt x="2780194" y="423587"/>
                  <a:pt x="2822664" y="455395"/>
                  <a:pt x="2859341" y="494329"/>
                </a:cubicBezTo>
                <a:cubicBezTo>
                  <a:pt x="2896018" y="533264"/>
                  <a:pt x="2915323" y="586718"/>
                  <a:pt x="2917253" y="654691"/>
                </a:cubicBezTo>
                <a:cubicBezTo>
                  <a:pt x="2916058" y="729580"/>
                  <a:pt x="2899904" y="785353"/>
                  <a:pt x="2868788" y="822009"/>
                </a:cubicBezTo>
                <a:cubicBezTo>
                  <a:pt x="2837673" y="858664"/>
                  <a:pt x="2798764" y="882659"/>
                  <a:pt x="2752062" y="893993"/>
                </a:cubicBezTo>
                <a:cubicBezTo>
                  <a:pt x="2705360" y="905326"/>
                  <a:pt x="2658030" y="910455"/>
                  <a:pt x="2610074" y="909379"/>
                </a:cubicBezTo>
                <a:cubicBezTo>
                  <a:pt x="2534920" y="908666"/>
                  <a:pt x="2477891" y="895208"/>
                  <a:pt x="2438988" y="869003"/>
                </a:cubicBezTo>
                <a:cubicBezTo>
                  <a:pt x="2400085" y="842799"/>
                  <a:pt x="2374386" y="808125"/>
                  <a:pt x="2361892" y="764984"/>
                </a:cubicBezTo>
                <a:cubicBezTo>
                  <a:pt x="2349398" y="721842"/>
                  <a:pt x="2345187" y="674509"/>
                  <a:pt x="2349258" y="622984"/>
                </a:cubicBezTo>
                <a:lnTo>
                  <a:pt x="2533205" y="622984"/>
                </a:lnTo>
                <a:cubicBezTo>
                  <a:pt x="2531248" y="666250"/>
                  <a:pt x="2536078" y="702581"/>
                  <a:pt x="2547694" y="731975"/>
                </a:cubicBezTo>
                <a:cubicBezTo>
                  <a:pt x="2559310" y="761370"/>
                  <a:pt x="2589456" y="776664"/>
                  <a:pt x="2638132" y="777858"/>
                </a:cubicBezTo>
                <a:cubicBezTo>
                  <a:pt x="2669221" y="777426"/>
                  <a:pt x="2692456" y="768229"/>
                  <a:pt x="2707836" y="750267"/>
                </a:cubicBezTo>
                <a:cubicBezTo>
                  <a:pt x="2723216" y="732306"/>
                  <a:pt x="2730893" y="708170"/>
                  <a:pt x="2730868" y="677861"/>
                </a:cubicBezTo>
                <a:cubicBezTo>
                  <a:pt x="2728938" y="639273"/>
                  <a:pt x="2709634" y="606848"/>
                  <a:pt x="2672956" y="580588"/>
                </a:cubicBezTo>
                <a:cubicBezTo>
                  <a:pt x="2636278" y="554328"/>
                  <a:pt x="2593809" y="527963"/>
                  <a:pt x="2545550" y="501494"/>
                </a:cubicBezTo>
                <a:cubicBezTo>
                  <a:pt x="2497290" y="475024"/>
                  <a:pt x="2454820" y="442181"/>
                  <a:pt x="2418143" y="402964"/>
                </a:cubicBezTo>
                <a:cubicBezTo>
                  <a:pt x="2381465" y="363747"/>
                  <a:pt x="2362161" y="311887"/>
                  <a:pt x="2360231" y="247385"/>
                </a:cubicBezTo>
                <a:cubicBezTo>
                  <a:pt x="2358299" y="176801"/>
                  <a:pt x="2378609" y="118350"/>
                  <a:pt x="2421162" y="72031"/>
                </a:cubicBezTo>
                <a:cubicBezTo>
                  <a:pt x="2463716" y="25712"/>
                  <a:pt x="2540107" y="1705"/>
                  <a:pt x="2650335" y="9"/>
                </a:cubicBezTo>
                <a:close/>
                <a:moveTo>
                  <a:pt x="303991" y="9"/>
                </a:moveTo>
                <a:cubicBezTo>
                  <a:pt x="397240" y="384"/>
                  <a:pt x="464277" y="25511"/>
                  <a:pt x="505099" y="75388"/>
                </a:cubicBezTo>
                <a:cubicBezTo>
                  <a:pt x="545922" y="125265"/>
                  <a:pt x="564199" y="197637"/>
                  <a:pt x="559930" y="292506"/>
                </a:cubicBezTo>
                <a:lnTo>
                  <a:pt x="379641" y="292506"/>
                </a:lnTo>
                <a:cubicBezTo>
                  <a:pt x="379920" y="234580"/>
                  <a:pt x="374175" y="193117"/>
                  <a:pt x="362406" y="168116"/>
                </a:cubicBezTo>
                <a:cubicBezTo>
                  <a:pt x="350636" y="143116"/>
                  <a:pt x="331163" y="130920"/>
                  <a:pt x="303987" y="131530"/>
                </a:cubicBezTo>
                <a:cubicBezTo>
                  <a:pt x="253733" y="130895"/>
                  <a:pt x="221247" y="156555"/>
                  <a:pt x="206529" y="208512"/>
                </a:cubicBezTo>
                <a:cubicBezTo>
                  <a:pt x="191812" y="260468"/>
                  <a:pt x="185253" y="342529"/>
                  <a:pt x="186855" y="454696"/>
                </a:cubicBezTo>
                <a:cubicBezTo>
                  <a:pt x="185253" y="566863"/>
                  <a:pt x="191811" y="648924"/>
                  <a:pt x="206529" y="700878"/>
                </a:cubicBezTo>
                <a:cubicBezTo>
                  <a:pt x="221247" y="752833"/>
                  <a:pt x="253733" y="778493"/>
                  <a:pt x="303987" y="777858"/>
                </a:cubicBezTo>
                <a:cubicBezTo>
                  <a:pt x="331868" y="776932"/>
                  <a:pt x="351616" y="766589"/>
                  <a:pt x="363230" y="746829"/>
                </a:cubicBezTo>
                <a:cubicBezTo>
                  <a:pt x="374844" y="727069"/>
                  <a:pt x="381848" y="703447"/>
                  <a:pt x="384244" y="675964"/>
                </a:cubicBezTo>
                <a:cubicBezTo>
                  <a:pt x="386639" y="648480"/>
                  <a:pt x="387949" y="622691"/>
                  <a:pt x="388175" y="598595"/>
                </a:cubicBezTo>
                <a:lnTo>
                  <a:pt x="569684" y="598595"/>
                </a:lnTo>
                <a:cubicBezTo>
                  <a:pt x="569356" y="714480"/>
                  <a:pt x="546561" y="795687"/>
                  <a:pt x="501297" y="842218"/>
                </a:cubicBezTo>
                <a:cubicBezTo>
                  <a:pt x="456032" y="888748"/>
                  <a:pt x="390263" y="911135"/>
                  <a:pt x="303987" y="909379"/>
                </a:cubicBezTo>
                <a:cubicBezTo>
                  <a:pt x="204688" y="908034"/>
                  <a:pt x="133493" y="885813"/>
                  <a:pt x="90401" y="842717"/>
                </a:cubicBezTo>
                <a:cubicBezTo>
                  <a:pt x="47309" y="799620"/>
                  <a:pt x="21079" y="743719"/>
                  <a:pt x="11711" y="675013"/>
                </a:cubicBezTo>
                <a:cubicBezTo>
                  <a:pt x="2343" y="606308"/>
                  <a:pt x="-1404" y="532869"/>
                  <a:pt x="469" y="454696"/>
                </a:cubicBezTo>
                <a:cubicBezTo>
                  <a:pt x="-1404" y="375756"/>
                  <a:pt x="2343" y="301955"/>
                  <a:pt x="11711" y="233294"/>
                </a:cubicBezTo>
                <a:cubicBezTo>
                  <a:pt x="21079" y="164633"/>
                  <a:pt x="47309" y="108912"/>
                  <a:pt x="90402" y="66130"/>
                </a:cubicBezTo>
                <a:cubicBezTo>
                  <a:pt x="133494" y="23349"/>
                  <a:pt x="204691" y="1309"/>
                  <a:pt x="303991" y="9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9600" spc="-15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Univers LT Std 47 Cn Lt" panose="020B0706030502040204" pitchFamily="34" charset="0"/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616A6A1-B418-4D44-AE87-03F015F7E40C}"/>
              </a:ext>
            </a:extLst>
          </p:cNvPr>
          <p:cNvSpPr txBox="1"/>
          <p:nvPr/>
        </p:nvSpPr>
        <p:spPr>
          <a:xfrm>
            <a:off x="290443" y="2636433"/>
            <a:ext cx="6096000" cy="2519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algn="ctr">
              <a:defRPr sz="9600">
                <a:solidFill>
                  <a:schemeClr val="bg1"/>
                </a:solidFill>
                <a:latin typeface="Univers LT Std 47 Cn Lt" panose="020B0706030502040204" pitchFamily="34" charset="0"/>
              </a:defRPr>
            </a:lvl1pPr>
          </a:lstStyle>
          <a:p>
            <a:pPr algn="l"/>
            <a:r>
              <a:rPr lang="en-GB" sz="2000" spc="300" dirty="0">
                <a:effectLst>
                  <a:glow rad="127000">
                    <a:srgbClr val="518EB7">
                      <a:alpha val="25000"/>
                    </a:srgbClr>
                  </a:glow>
                </a:effectLst>
                <a:latin typeface="Arial Narrow" panose="020B0606020202030204" pitchFamily="34" charset="0"/>
              </a:rPr>
              <a:t>TO “ADD NAME HERE” 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72E0BB9-AA1F-4C25-8203-6E17D3BE06C7}"/>
              </a:ext>
            </a:extLst>
          </p:cNvPr>
          <p:cNvSpPr txBox="1"/>
          <p:nvPr/>
        </p:nvSpPr>
        <p:spPr>
          <a:xfrm>
            <a:off x="290443" y="2970261"/>
            <a:ext cx="6096000" cy="2519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algn="ctr">
              <a:defRPr sz="9600">
                <a:solidFill>
                  <a:schemeClr val="bg1"/>
                </a:solidFill>
                <a:latin typeface="Univers LT Std 47 Cn Lt" panose="020B0706030502040204" pitchFamily="34" charset="0"/>
              </a:defRPr>
            </a:lvl1pPr>
          </a:lstStyle>
          <a:p>
            <a:pPr algn="l"/>
            <a:r>
              <a:rPr lang="en-GB" sz="2000" spc="300" dirty="0">
                <a:effectLst>
                  <a:glow rad="127000">
                    <a:srgbClr val="518EB7">
                      <a:alpha val="25000"/>
                    </a:srgbClr>
                  </a:glow>
                </a:effectLst>
                <a:latin typeface="Arial Narrow" panose="020B0606020202030204" pitchFamily="34" charset="0"/>
              </a:rPr>
              <a:t>FROM “ADD NAME HERE”  </a:t>
            </a:r>
          </a:p>
        </p:txBody>
      </p:sp>
      <p:pic>
        <p:nvPicPr>
          <p:cNvPr id="71" name="92736__robinhood76__01522-swoosh-1">
            <a:hlinkClick r:id="" action="ppaction://media"/>
            <a:extLst>
              <a:ext uri="{FF2B5EF4-FFF2-40B4-BE49-F238E27FC236}">
                <a16:creationId xmlns:a16="http://schemas.microsoft.com/office/drawing/2014/main" id="{6C13A3D3-11F7-4DE3-AADC-336958F168C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632075" y="3978275"/>
            <a:ext cx="609600" cy="609600"/>
          </a:xfrm>
          <a:prstGeom prst="rect">
            <a:avLst/>
          </a:prstGeom>
        </p:spPr>
      </p:pic>
      <p:pic>
        <p:nvPicPr>
          <p:cNvPr id="72" name="92736__robinhood76__01522-swoosh-1">
            <a:hlinkClick r:id="" action="ppaction://media"/>
            <a:extLst>
              <a:ext uri="{FF2B5EF4-FFF2-40B4-BE49-F238E27FC236}">
                <a16:creationId xmlns:a16="http://schemas.microsoft.com/office/drawing/2014/main" id="{81773B8A-DE53-41DE-B310-6586D20E582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632075" y="2250590"/>
            <a:ext cx="609600" cy="609600"/>
          </a:xfrm>
          <a:prstGeom prst="rect">
            <a:avLst/>
          </a:prstGeom>
        </p:spPr>
      </p:pic>
      <p:pic>
        <p:nvPicPr>
          <p:cNvPr id="73" name="Ting &amp; hoho">
            <a:hlinkClick r:id="" action="ppaction://media"/>
            <a:extLst>
              <a:ext uri="{FF2B5EF4-FFF2-40B4-BE49-F238E27FC236}">
                <a16:creationId xmlns:a16="http://schemas.microsoft.com/office/drawing/2014/main" id="{E81A8B30-AA68-43B1-B128-64FE79FC928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4184069" y="739139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32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11 0.25972 L -0.12891 0.04629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01" y="-1067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12891 0.04629 L -0.24206 0.041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64" y="-2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autoRev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300000">
                                      <p:cBhvr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decel="10000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300000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63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" presetID="32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50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3" presetID="32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120000">
                                      <p:cBhvr>
                                        <p:cTn id="3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5" presetClass="path" presetSubtype="0" accel="2400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Motion origin="layout" path="M -0.24206 0.0419 L -0.60873 0.01481 " pathEditMode="relative" rAng="0" ptsTypes="AA">
                                      <p:cBhvr>
                                        <p:cTn id="4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33" y="-136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2" presetClass="emph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Rot by="120000"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69 0.08287 L 2.29167E-6 -4.07407E-6 " pathEditMode="relative" rAng="0" ptsTypes="AA">
                                      <p:cBhvr>
                                        <p:cTn id="54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39" y="-414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1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3000" fill="hold"/>
                                        <p:tgtEl>
                                          <p:spTgt spid="49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8" presetClass="emph" presetSubtype="0" decel="100000" fill="hold" nodeType="withEffect">
                                  <p:stCondLst>
                                    <p:cond delay="10300"/>
                                  </p:stCondLst>
                                  <p:childTnLst>
                                    <p:animRot by="7800000">
                                      <p:cBhvr>
                                        <p:cTn id="6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decel="100000" fill="hold" nodeType="withEffect">
                                  <p:stCondLst>
                                    <p:cond delay="10300"/>
                                  </p:stCondLst>
                                  <p:childTnLst>
                                    <p:animRot by="7800000">
                                      <p:cBhvr>
                                        <p:cTn id="6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960" fill="hold"/>
                                        <p:tgtEl>
                                          <p:spTgt spid="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5" presetID="8" presetClass="emph" presetSubtype="0" accel="3800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Rot by="-7800000">
                                      <p:cBhvr>
                                        <p:cTn id="6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2" presetClass="exit" presetSubtype="8" accel="10000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ntr" presetSubtype="2" decel="100000" fill="hold" grpId="0" nodeType="withEffect">
                                  <p:stCondLst>
                                    <p:cond delay="79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79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" presetClass="mediacall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1407" fill="hold"/>
                                        <p:tgtEl>
                                          <p:spTgt spid="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0" presetID="2" presetClass="entr" presetSubtype="2" decel="100000" fill="hold" grpId="0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" presetClass="mediacall" presetSubtype="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1407" fill="hold"/>
                                        <p:tgtEl>
                                          <p:spTgt spid="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"/>
                </p:tgtEl>
              </p:cMediaNode>
            </p:audio>
            <p:audio>
              <p:cMediaNode vol="80000">
                <p:cTn id="9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2"/>
                </p:tgtEl>
              </p:cMediaNode>
            </p:audio>
            <p:audio>
              <p:cMediaNode vol="8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3"/>
                </p:tgtEl>
              </p:cMediaNode>
            </p:audio>
          </p:childTnLst>
        </p:cTn>
      </p:par>
    </p:tnLst>
    <p:bldLst>
      <p:bldP spid="26" grpId="0" animBg="1"/>
      <p:bldP spid="64" grpId="0" animBg="1"/>
      <p:bldP spid="68" grpId="0" animBg="1"/>
      <p:bldP spid="69" grpId="0"/>
      <p:bldP spid="7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1284</TotalTime>
  <Words>97</Words>
  <Application>Microsoft Office PowerPoint</Application>
  <PresentationFormat>Widescreen</PresentationFormat>
  <Paragraphs>16</Paragraphs>
  <Slides>11</Slides>
  <Notes>0</Notes>
  <HiddenSlides>0</HiddenSlides>
  <MMClips>31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Arial Narrow</vt:lpstr>
      <vt:lpstr>Calibri</vt:lpstr>
      <vt:lpstr>Calibri Light</vt:lpstr>
      <vt:lpstr>Univers LT Std 47 Cn Lt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White</dc:creator>
  <cp:lastModifiedBy>Thomas White</cp:lastModifiedBy>
  <cp:revision>105</cp:revision>
  <dcterms:created xsi:type="dcterms:W3CDTF">2020-11-17T14:31:59Z</dcterms:created>
  <dcterms:modified xsi:type="dcterms:W3CDTF">2020-12-06T22:59:55Z</dcterms:modified>
</cp:coreProperties>
</file>