
<file path=[Content_Types].xml><?xml version="1.0" encoding="utf-8"?>
<Types xmlns="http://schemas.openxmlformats.org/package/2006/content-types">
  <Default Extension="fntdata" ContentType="application/x-fontdata"/>
  <Default Extension="gif" ContentType="image/gif"/>
  <Default Extension="m4a" ContentType="audio/mp4"/>
  <Default Extension="mp4" ContentType="video/mp4"/>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7" r:id="rId4"/>
  </p:sldMasterIdLst>
  <p:notesMasterIdLst>
    <p:notesMasterId r:id="rId32"/>
  </p:notesMasterIdLst>
  <p:sldIdLst>
    <p:sldId id="315" r:id="rId5"/>
    <p:sldId id="324" r:id="rId6"/>
    <p:sldId id="325" r:id="rId7"/>
    <p:sldId id="326" r:id="rId8"/>
    <p:sldId id="327" r:id="rId9"/>
    <p:sldId id="328" r:id="rId10"/>
    <p:sldId id="329" r:id="rId11"/>
    <p:sldId id="330" r:id="rId12"/>
    <p:sldId id="331" r:id="rId13"/>
    <p:sldId id="332" r:id="rId14"/>
    <p:sldId id="333" r:id="rId15"/>
    <p:sldId id="341" r:id="rId16"/>
    <p:sldId id="334" r:id="rId17"/>
    <p:sldId id="335" r:id="rId18"/>
    <p:sldId id="336" r:id="rId19"/>
    <p:sldId id="337" r:id="rId20"/>
    <p:sldId id="339" r:id="rId21"/>
    <p:sldId id="338" r:id="rId22"/>
    <p:sldId id="340" r:id="rId23"/>
    <p:sldId id="316" r:id="rId24"/>
    <p:sldId id="317" r:id="rId25"/>
    <p:sldId id="318" r:id="rId26"/>
    <p:sldId id="319" r:id="rId27"/>
    <p:sldId id="320" r:id="rId28"/>
    <p:sldId id="321" r:id="rId29"/>
    <p:sldId id="322" r:id="rId30"/>
    <p:sldId id="323" r:id="rId31"/>
  </p:sldIdLst>
  <p:sldSz cx="9144000" cy="5143500" type="screen16x9"/>
  <p:notesSz cx="6858000" cy="9144000"/>
  <p:embeddedFontLst>
    <p:embeddedFont>
      <p:font typeface="Lobster Two" panose="020B0604020202020204" charset="0"/>
      <p:regular r:id="rId33"/>
      <p:bold r:id="rId34"/>
      <p:italic r:id="rId35"/>
      <p:boldItalic r:id="rId36"/>
    </p:embeddedFont>
    <p:embeddedFont>
      <p:font typeface="Righteous" panose="020B0604020202020204" charset="0"/>
      <p:regular r:id="rId37"/>
    </p:embeddedFont>
    <p:embeddedFont>
      <p:font typeface="Varela Round" panose="020B0604020202020204" charset="-79"/>
      <p:regular r:id="rId38"/>
    </p:embeddedFont>
    <p:embeddedFont>
      <p:font typeface="Work Sans Light" panose="020B0604020202020204" charset="0"/>
      <p:regular r:id="rId39"/>
      <p:bold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Introduction" id="{CD88826E-4B24-45DC-B417-D0CDD445927D}">
          <p14:sldIdLst>
            <p14:sldId id="315"/>
          </p14:sldIdLst>
        </p14:section>
        <p14:section name="Questions" id="{9C65E969-F3FC-4086-86B6-27E927D27237}">
          <p14:sldIdLst>
            <p14:sldId id="324"/>
            <p14:sldId id="325"/>
            <p14:sldId id="326"/>
            <p14:sldId id="327"/>
            <p14:sldId id="328"/>
            <p14:sldId id="329"/>
            <p14:sldId id="330"/>
            <p14:sldId id="331"/>
            <p14:sldId id="332"/>
            <p14:sldId id="333"/>
            <p14:sldId id="341"/>
            <p14:sldId id="334"/>
            <p14:sldId id="335"/>
            <p14:sldId id="336"/>
            <p14:sldId id="337"/>
            <p14:sldId id="339"/>
            <p14:sldId id="338"/>
            <p14:sldId id="340"/>
          </p14:sldIdLst>
        </p14:section>
        <p14:section name="Results" id="{63B412EA-495A-4868-8176-FA8F0181D579}">
          <p14:sldIdLst>
            <p14:sldId id="316"/>
            <p14:sldId id="317"/>
            <p14:sldId id="318"/>
            <p14:sldId id="319"/>
            <p14:sldId id="320"/>
            <p14:sldId id="321"/>
            <p14:sldId id="322"/>
            <p14:sldId id="32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1E1E"/>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1DCD0EF-9611-418C-98D4-1116D3672344}">
  <a:tblStyle styleId="{D1DCD0EF-9611-418C-98D4-1116D3672344}"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FFB89A33-5462-44DE-932D-2297A90A25BE}"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96" autoAdjust="0"/>
    <p:restoredTop sz="94660"/>
  </p:normalViewPr>
  <p:slideViewPr>
    <p:cSldViewPr snapToGrid="0">
      <p:cViewPr varScale="1">
        <p:scale>
          <a:sx n="130" d="100"/>
          <a:sy n="130" d="100"/>
        </p:scale>
        <p:origin x="1194" y="114"/>
      </p:cViewPr>
      <p:guideLst/>
    </p:cSldViewPr>
  </p:slideViewPr>
  <p:notesTextViewPr>
    <p:cViewPr>
      <p:scale>
        <a:sx n="3" d="2"/>
        <a:sy n="3" d="2"/>
      </p:scale>
      <p:origin x="0" y="0"/>
    </p:cViewPr>
  </p:notesTextViewPr>
  <p:sorterViewPr>
    <p:cViewPr>
      <p:scale>
        <a:sx n="100" d="100"/>
        <a:sy n="100" d="100"/>
      </p:scale>
      <p:origin x="0" y="-5625"/>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7.fntdata"/><Relationship Id="rId21" Type="http://schemas.openxmlformats.org/officeDocument/2006/relationships/slide" Target="slides/slide17.xml"/><Relationship Id="rId34" Type="http://schemas.openxmlformats.org/officeDocument/2006/relationships/font" Target="fonts/font2.fntdata"/><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4.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3.fntdata"/><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1.fntdata"/><Relationship Id="rId38"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838667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5564536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509553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1136687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261078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3784756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5634074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893764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759672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2"/>
        <p:cNvGrpSpPr/>
        <p:nvPr/>
      </p:nvGrpSpPr>
      <p:grpSpPr>
        <a:xfrm>
          <a:off x="0" y="0"/>
          <a:ext cx="0" cy="0"/>
          <a:chOff x="0" y="0"/>
          <a:chExt cx="0" cy="0"/>
        </a:xfrm>
      </p:grpSpPr>
      <p:sp>
        <p:nvSpPr>
          <p:cNvPr id="53" name="Google Shape;53;p10"/>
          <p:cNvSpPr txBox="1">
            <a:spLocks noGrp="1"/>
          </p:cNvSpPr>
          <p:nvPr>
            <p:ph type="title"/>
          </p:nvPr>
        </p:nvSpPr>
        <p:spPr>
          <a:xfrm rot="-5400000">
            <a:off x="-1656388" y="2465507"/>
            <a:ext cx="3657600" cy="217886"/>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sz="800">
                <a:solidFill>
                  <a:srgbClr val="1E1E1E"/>
                </a:solidFill>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ackground" type="blank">
  <p:cSld name="BLANK">
    <p:spTree>
      <p:nvGrpSpPr>
        <p:cNvPr id="1" name="Shape 143"/>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p:cSld name="BLANK_1">
    <p:bg>
      <p:bgPr>
        <a:noFill/>
        <a:effectLst/>
      </p:bgPr>
    </p:bg>
    <p:spTree>
      <p:nvGrpSpPr>
        <p:cNvPr id="1" name="Shape 144"/>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1E1E1E"/>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245750" y="355650"/>
            <a:ext cx="6275400" cy="572700"/>
          </a:xfrm>
          <a:prstGeom prst="rect">
            <a:avLst/>
          </a:prstGeom>
          <a:noFill/>
          <a:ln>
            <a:noFill/>
          </a:ln>
        </p:spPr>
        <p:txBody>
          <a:bodyPr spcFirstLastPara="1" wrap="square" lIns="91425" tIns="91425" rIns="91425" bIns="91425" anchor="t" anchorCtr="0">
            <a:noAutofit/>
          </a:bodyPr>
          <a:lstStyle>
            <a:lvl1pPr lvl="0" algn="r">
              <a:spcBef>
                <a:spcPts val="0"/>
              </a:spcBef>
              <a:spcAft>
                <a:spcPts val="0"/>
              </a:spcAft>
              <a:buClr>
                <a:schemeClr val="lt1"/>
              </a:buClr>
              <a:buSzPts val="2800"/>
              <a:buFont typeface="Varela Round"/>
              <a:buNone/>
              <a:defRPr sz="2800">
                <a:solidFill>
                  <a:schemeClr val="lt1"/>
                </a:solidFill>
                <a:latin typeface="Varela Round"/>
                <a:ea typeface="Varela Round"/>
                <a:cs typeface="Varela Round"/>
                <a:sym typeface="Varela Round"/>
              </a:defRPr>
            </a:lvl1pPr>
            <a:lvl2pPr lvl="1" algn="r">
              <a:spcBef>
                <a:spcPts val="0"/>
              </a:spcBef>
              <a:spcAft>
                <a:spcPts val="0"/>
              </a:spcAft>
              <a:buClr>
                <a:schemeClr val="lt1"/>
              </a:buClr>
              <a:buSzPts val="2800"/>
              <a:buFont typeface="Righteous"/>
              <a:buNone/>
              <a:defRPr sz="2800">
                <a:solidFill>
                  <a:schemeClr val="lt1"/>
                </a:solidFill>
                <a:latin typeface="Righteous"/>
                <a:ea typeface="Righteous"/>
                <a:cs typeface="Righteous"/>
                <a:sym typeface="Righteous"/>
              </a:defRPr>
            </a:lvl2pPr>
            <a:lvl3pPr lvl="2" algn="r">
              <a:spcBef>
                <a:spcPts val="0"/>
              </a:spcBef>
              <a:spcAft>
                <a:spcPts val="0"/>
              </a:spcAft>
              <a:buClr>
                <a:schemeClr val="lt1"/>
              </a:buClr>
              <a:buSzPts val="2800"/>
              <a:buFont typeface="Righteous"/>
              <a:buNone/>
              <a:defRPr sz="2800">
                <a:solidFill>
                  <a:schemeClr val="lt1"/>
                </a:solidFill>
                <a:latin typeface="Righteous"/>
                <a:ea typeface="Righteous"/>
                <a:cs typeface="Righteous"/>
                <a:sym typeface="Righteous"/>
              </a:defRPr>
            </a:lvl3pPr>
            <a:lvl4pPr lvl="3" algn="r">
              <a:spcBef>
                <a:spcPts val="0"/>
              </a:spcBef>
              <a:spcAft>
                <a:spcPts val="0"/>
              </a:spcAft>
              <a:buClr>
                <a:schemeClr val="lt1"/>
              </a:buClr>
              <a:buSzPts val="2800"/>
              <a:buFont typeface="Righteous"/>
              <a:buNone/>
              <a:defRPr sz="2800">
                <a:solidFill>
                  <a:schemeClr val="lt1"/>
                </a:solidFill>
                <a:latin typeface="Righteous"/>
                <a:ea typeface="Righteous"/>
                <a:cs typeface="Righteous"/>
                <a:sym typeface="Righteous"/>
              </a:defRPr>
            </a:lvl4pPr>
            <a:lvl5pPr lvl="4" algn="r">
              <a:spcBef>
                <a:spcPts val="0"/>
              </a:spcBef>
              <a:spcAft>
                <a:spcPts val="0"/>
              </a:spcAft>
              <a:buClr>
                <a:schemeClr val="lt1"/>
              </a:buClr>
              <a:buSzPts val="2800"/>
              <a:buFont typeface="Righteous"/>
              <a:buNone/>
              <a:defRPr sz="2800">
                <a:solidFill>
                  <a:schemeClr val="lt1"/>
                </a:solidFill>
                <a:latin typeface="Righteous"/>
                <a:ea typeface="Righteous"/>
                <a:cs typeface="Righteous"/>
                <a:sym typeface="Righteous"/>
              </a:defRPr>
            </a:lvl5pPr>
            <a:lvl6pPr lvl="5" algn="r">
              <a:spcBef>
                <a:spcPts val="0"/>
              </a:spcBef>
              <a:spcAft>
                <a:spcPts val="0"/>
              </a:spcAft>
              <a:buClr>
                <a:schemeClr val="lt1"/>
              </a:buClr>
              <a:buSzPts val="2800"/>
              <a:buFont typeface="Righteous"/>
              <a:buNone/>
              <a:defRPr sz="2800">
                <a:solidFill>
                  <a:schemeClr val="lt1"/>
                </a:solidFill>
                <a:latin typeface="Righteous"/>
                <a:ea typeface="Righteous"/>
                <a:cs typeface="Righteous"/>
                <a:sym typeface="Righteous"/>
              </a:defRPr>
            </a:lvl6pPr>
            <a:lvl7pPr lvl="6" algn="r">
              <a:spcBef>
                <a:spcPts val="0"/>
              </a:spcBef>
              <a:spcAft>
                <a:spcPts val="0"/>
              </a:spcAft>
              <a:buClr>
                <a:schemeClr val="lt1"/>
              </a:buClr>
              <a:buSzPts val="2800"/>
              <a:buFont typeface="Righteous"/>
              <a:buNone/>
              <a:defRPr sz="2800">
                <a:solidFill>
                  <a:schemeClr val="lt1"/>
                </a:solidFill>
                <a:latin typeface="Righteous"/>
                <a:ea typeface="Righteous"/>
                <a:cs typeface="Righteous"/>
                <a:sym typeface="Righteous"/>
              </a:defRPr>
            </a:lvl7pPr>
            <a:lvl8pPr lvl="7" algn="r">
              <a:spcBef>
                <a:spcPts val="0"/>
              </a:spcBef>
              <a:spcAft>
                <a:spcPts val="0"/>
              </a:spcAft>
              <a:buClr>
                <a:schemeClr val="lt1"/>
              </a:buClr>
              <a:buSzPts val="2800"/>
              <a:buFont typeface="Righteous"/>
              <a:buNone/>
              <a:defRPr sz="2800">
                <a:solidFill>
                  <a:schemeClr val="lt1"/>
                </a:solidFill>
                <a:latin typeface="Righteous"/>
                <a:ea typeface="Righteous"/>
                <a:cs typeface="Righteous"/>
                <a:sym typeface="Righteous"/>
              </a:defRPr>
            </a:lvl8pPr>
            <a:lvl9pPr lvl="8" algn="r">
              <a:spcBef>
                <a:spcPts val="0"/>
              </a:spcBef>
              <a:spcAft>
                <a:spcPts val="0"/>
              </a:spcAft>
              <a:buClr>
                <a:schemeClr val="lt1"/>
              </a:buClr>
              <a:buSzPts val="2800"/>
              <a:buFont typeface="Righteous"/>
              <a:buNone/>
              <a:defRPr sz="2800">
                <a:solidFill>
                  <a:schemeClr val="lt1"/>
                </a:solidFill>
                <a:latin typeface="Righteous"/>
                <a:ea typeface="Righteous"/>
                <a:cs typeface="Righteous"/>
                <a:sym typeface="Righteous"/>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04800">
              <a:lnSpc>
                <a:spcPct val="115000"/>
              </a:lnSpc>
              <a:spcBef>
                <a:spcPts val="0"/>
              </a:spcBef>
              <a:spcAft>
                <a:spcPts val="0"/>
              </a:spcAft>
              <a:buClr>
                <a:schemeClr val="accent1"/>
              </a:buClr>
              <a:buSzPts val="1200"/>
              <a:buFont typeface="Work Sans Light"/>
              <a:buChar char="●"/>
              <a:defRPr sz="1200">
                <a:solidFill>
                  <a:schemeClr val="accent1"/>
                </a:solidFill>
                <a:latin typeface="Work Sans Light"/>
                <a:ea typeface="Work Sans Light"/>
                <a:cs typeface="Work Sans Light"/>
                <a:sym typeface="Work Sans Light"/>
              </a:defRPr>
            </a:lvl1pPr>
            <a:lvl2pPr marL="914400" lvl="1" indent="-304800">
              <a:lnSpc>
                <a:spcPct val="115000"/>
              </a:lnSpc>
              <a:spcBef>
                <a:spcPts val="1600"/>
              </a:spcBef>
              <a:spcAft>
                <a:spcPts val="0"/>
              </a:spcAft>
              <a:buClr>
                <a:schemeClr val="accent1"/>
              </a:buClr>
              <a:buSzPts val="1200"/>
              <a:buFont typeface="Work Sans Light"/>
              <a:buChar char="○"/>
              <a:defRPr sz="1200">
                <a:solidFill>
                  <a:schemeClr val="accent1"/>
                </a:solidFill>
                <a:latin typeface="Work Sans Light"/>
                <a:ea typeface="Work Sans Light"/>
                <a:cs typeface="Work Sans Light"/>
                <a:sym typeface="Work Sans Light"/>
              </a:defRPr>
            </a:lvl2pPr>
            <a:lvl3pPr marL="1371600" lvl="2" indent="-304800">
              <a:lnSpc>
                <a:spcPct val="115000"/>
              </a:lnSpc>
              <a:spcBef>
                <a:spcPts val="1600"/>
              </a:spcBef>
              <a:spcAft>
                <a:spcPts val="0"/>
              </a:spcAft>
              <a:buClr>
                <a:schemeClr val="accent1"/>
              </a:buClr>
              <a:buSzPts val="1200"/>
              <a:buFont typeface="Work Sans Light"/>
              <a:buChar char="■"/>
              <a:defRPr sz="1200">
                <a:solidFill>
                  <a:schemeClr val="accent1"/>
                </a:solidFill>
                <a:latin typeface="Work Sans Light"/>
                <a:ea typeface="Work Sans Light"/>
                <a:cs typeface="Work Sans Light"/>
                <a:sym typeface="Work Sans Light"/>
              </a:defRPr>
            </a:lvl3pPr>
            <a:lvl4pPr marL="1828800" lvl="3" indent="-304800">
              <a:lnSpc>
                <a:spcPct val="115000"/>
              </a:lnSpc>
              <a:spcBef>
                <a:spcPts val="1600"/>
              </a:spcBef>
              <a:spcAft>
                <a:spcPts val="0"/>
              </a:spcAft>
              <a:buClr>
                <a:schemeClr val="accent1"/>
              </a:buClr>
              <a:buSzPts val="1200"/>
              <a:buFont typeface="Work Sans Light"/>
              <a:buChar char="●"/>
              <a:defRPr sz="1200">
                <a:solidFill>
                  <a:schemeClr val="accent1"/>
                </a:solidFill>
                <a:latin typeface="Work Sans Light"/>
                <a:ea typeface="Work Sans Light"/>
                <a:cs typeface="Work Sans Light"/>
                <a:sym typeface="Work Sans Light"/>
              </a:defRPr>
            </a:lvl4pPr>
            <a:lvl5pPr marL="2286000" lvl="4" indent="-304800">
              <a:lnSpc>
                <a:spcPct val="115000"/>
              </a:lnSpc>
              <a:spcBef>
                <a:spcPts val="1600"/>
              </a:spcBef>
              <a:spcAft>
                <a:spcPts val="0"/>
              </a:spcAft>
              <a:buClr>
                <a:schemeClr val="accent1"/>
              </a:buClr>
              <a:buSzPts val="1200"/>
              <a:buFont typeface="Work Sans Light"/>
              <a:buChar char="○"/>
              <a:defRPr sz="1200">
                <a:solidFill>
                  <a:schemeClr val="accent1"/>
                </a:solidFill>
                <a:latin typeface="Work Sans Light"/>
                <a:ea typeface="Work Sans Light"/>
                <a:cs typeface="Work Sans Light"/>
                <a:sym typeface="Work Sans Light"/>
              </a:defRPr>
            </a:lvl5pPr>
            <a:lvl6pPr marL="2743200" lvl="5" indent="-304800">
              <a:lnSpc>
                <a:spcPct val="115000"/>
              </a:lnSpc>
              <a:spcBef>
                <a:spcPts val="1600"/>
              </a:spcBef>
              <a:spcAft>
                <a:spcPts val="0"/>
              </a:spcAft>
              <a:buClr>
                <a:schemeClr val="accent1"/>
              </a:buClr>
              <a:buSzPts val="1200"/>
              <a:buFont typeface="Work Sans Light"/>
              <a:buChar char="■"/>
              <a:defRPr sz="1200">
                <a:solidFill>
                  <a:schemeClr val="accent1"/>
                </a:solidFill>
                <a:latin typeface="Work Sans Light"/>
                <a:ea typeface="Work Sans Light"/>
                <a:cs typeface="Work Sans Light"/>
                <a:sym typeface="Work Sans Light"/>
              </a:defRPr>
            </a:lvl6pPr>
            <a:lvl7pPr marL="3200400" lvl="6" indent="-304800">
              <a:lnSpc>
                <a:spcPct val="115000"/>
              </a:lnSpc>
              <a:spcBef>
                <a:spcPts val="1600"/>
              </a:spcBef>
              <a:spcAft>
                <a:spcPts val="0"/>
              </a:spcAft>
              <a:buClr>
                <a:schemeClr val="accent1"/>
              </a:buClr>
              <a:buSzPts val="1200"/>
              <a:buFont typeface="Work Sans Light"/>
              <a:buChar char="●"/>
              <a:defRPr sz="1200">
                <a:solidFill>
                  <a:schemeClr val="accent1"/>
                </a:solidFill>
                <a:latin typeface="Work Sans Light"/>
                <a:ea typeface="Work Sans Light"/>
                <a:cs typeface="Work Sans Light"/>
                <a:sym typeface="Work Sans Light"/>
              </a:defRPr>
            </a:lvl7pPr>
            <a:lvl8pPr marL="3657600" lvl="7" indent="-304800">
              <a:lnSpc>
                <a:spcPct val="115000"/>
              </a:lnSpc>
              <a:spcBef>
                <a:spcPts val="1600"/>
              </a:spcBef>
              <a:spcAft>
                <a:spcPts val="0"/>
              </a:spcAft>
              <a:buClr>
                <a:schemeClr val="accent1"/>
              </a:buClr>
              <a:buSzPts val="1200"/>
              <a:buFont typeface="Work Sans Light"/>
              <a:buChar char="○"/>
              <a:defRPr sz="1200">
                <a:solidFill>
                  <a:schemeClr val="accent1"/>
                </a:solidFill>
                <a:latin typeface="Work Sans Light"/>
                <a:ea typeface="Work Sans Light"/>
                <a:cs typeface="Work Sans Light"/>
                <a:sym typeface="Work Sans Light"/>
              </a:defRPr>
            </a:lvl8pPr>
            <a:lvl9pPr marL="4114800" lvl="8" indent="-304800">
              <a:lnSpc>
                <a:spcPct val="115000"/>
              </a:lnSpc>
              <a:spcBef>
                <a:spcPts val="1600"/>
              </a:spcBef>
              <a:spcAft>
                <a:spcPts val="1600"/>
              </a:spcAft>
              <a:buClr>
                <a:schemeClr val="accent1"/>
              </a:buClr>
              <a:buSzPts val="1200"/>
              <a:buFont typeface="Work Sans Light"/>
              <a:buChar char="■"/>
              <a:defRPr sz="1200">
                <a:solidFill>
                  <a:schemeClr val="accent1"/>
                </a:solidFill>
                <a:latin typeface="Work Sans Light"/>
                <a:ea typeface="Work Sans Light"/>
                <a:cs typeface="Work Sans Light"/>
                <a:sym typeface="Work Sans Light"/>
              </a:defRPr>
            </a:lvl9pPr>
          </a:lstStyle>
          <a:p>
            <a:endParaRPr/>
          </a:p>
        </p:txBody>
      </p:sp>
    </p:spTree>
  </p:cSld>
  <p:clrMap bg1="lt1" tx1="dk1" bg2="dk2" tx2="lt2" accent1="accent1" accent2="accent2" accent3="accent3" accent4="accent4" accent5="accent5" accent6="accent6" hlink="hlink" folHlink="folHlink"/>
  <p:sldLayoutIdLst>
    <p:sldLayoutId id="2147483656" r:id="rId1"/>
    <p:sldLayoutId id="2147483674" r:id="rId2"/>
    <p:sldLayoutId id="2147483675"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png"/><Relationship Id="rId5" Type="http://schemas.openxmlformats.org/officeDocument/2006/relationships/slide" Target="slide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slide" Target="slide3.xml"/><Relationship Id="rId4" Type="http://schemas.openxmlformats.org/officeDocument/2006/relationships/audio" Target="../media/audio1.wav"/></Relationships>
</file>

<file path=ppt/slides/_rels/slide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5.xml"/><Relationship Id="rId1" Type="http://schemas.openxmlformats.org/officeDocument/2006/relationships/slideLayout" Target="../slideLayouts/slideLayout1.xml"/><Relationship Id="rId4" Type="http://schemas.openxmlformats.org/officeDocument/2006/relationships/slide" Target="slide6.xml"/></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6.xml"/><Relationship Id="rId1" Type="http://schemas.openxmlformats.org/officeDocument/2006/relationships/slideLayout" Target="../slideLayouts/slideLayout1.xml"/><Relationship Id="rId4" Type="http://schemas.openxmlformats.org/officeDocument/2006/relationships/slide" Target="slide7.xml"/></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3.mp4"/><Relationship Id="rId7" Type="http://schemas.openxmlformats.org/officeDocument/2006/relationships/image" Target="../media/image2.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notesSlide" Target="../notesSlides/notesSlide3.xml"/><Relationship Id="rId11" Type="http://schemas.openxmlformats.org/officeDocument/2006/relationships/slide" Target="slide9.xml"/><Relationship Id="rId5" Type="http://schemas.openxmlformats.org/officeDocument/2006/relationships/slideLayout" Target="../slideLayouts/slideLayout1.xml"/><Relationship Id="rId10" Type="http://schemas.openxmlformats.org/officeDocument/2006/relationships/audio" Target="../media/audio1.wav"/><Relationship Id="rId4" Type="http://schemas.openxmlformats.org/officeDocument/2006/relationships/video" Target="../media/media3.mp4"/><Relationship Id="rId9" Type="http://schemas.openxmlformats.org/officeDocument/2006/relationships/slide" Target="slide8.xml"/></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9.xml"/><Relationship Id="rId1" Type="http://schemas.openxmlformats.org/officeDocument/2006/relationships/slideLayout" Target="../slideLayouts/slideLayout1.xml"/><Relationship Id="rId4" Type="http://schemas.openxmlformats.org/officeDocument/2006/relationships/slide" Target="slide7.xml"/></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10.xml"/><Relationship Id="rId1" Type="http://schemas.openxmlformats.org/officeDocument/2006/relationships/slideLayout" Target="../slideLayouts/slideLayout1.xml"/><Relationship Id="rId4" Type="http://schemas.openxmlformats.org/officeDocument/2006/relationships/slide" Target="slide11.xml"/></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13.xml"/><Relationship Id="rId1" Type="http://schemas.openxmlformats.org/officeDocument/2006/relationships/slideLayout" Target="../slideLayouts/slideLayout1.xml"/><Relationship Id="rId4" Type="http://schemas.openxmlformats.org/officeDocument/2006/relationships/slide" Target="slide9.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13.xml"/><Relationship Id="rId1" Type="http://schemas.openxmlformats.org/officeDocument/2006/relationships/slideLayout" Target="../slideLayouts/slideLayout1.xml"/><Relationship Id="rId4" Type="http://schemas.openxmlformats.org/officeDocument/2006/relationships/slide" Target="slide14.xml"/></Relationships>
</file>

<file path=ppt/slides/_rels/slide10.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slide" Target="slide14.xml"/><Relationship Id="rId4" Type="http://schemas.openxmlformats.org/officeDocument/2006/relationships/audio" Target="../media/audio1.wav"/></Relationships>
</file>

<file path=ppt/slides/_rels/slide11.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media" Target="../media/media5.mp4"/><Relationship Id="rId7" Type="http://schemas.openxmlformats.org/officeDocument/2006/relationships/image" Target="../media/image4.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notesSlide" Target="../notesSlides/notesSlide5.xml"/><Relationship Id="rId11" Type="http://schemas.openxmlformats.org/officeDocument/2006/relationships/slide" Target="slide10.xml"/><Relationship Id="rId5" Type="http://schemas.openxmlformats.org/officeDocument/2006/relationships/slideLayout" Target="../slideLayouts/slideLayout1.xml"/><Relationship Id="rId10" Type="http://schemas.openxmlformats.org/officeDocument/2006/relationships/audio" Target="../media/audio1.wav"/><Relationship Id="rId4" Type="http://schemas.openxmlformats.org/officeDocument/2006/relationships/video" Target="../media/media5.mp4"/><Relationship Id="rId9" Type="http://schemas.openxmlformats.org/officeDocument/2006/relationships/slide" Target="slide12.xml"/></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15.xml"/><Relationship Id="rId1" Type="http://schemas.openxmlformats.org/officeDocument/2006/relationships/slideLayout" Target="../slideLayouts/slideLayout1.xml"/><Relationship Id="rId4" Type="http://schemas.openxmlformats.org/officeDocument/2006/relationships/slide" Target="slide19.xml"/></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16.xml"/><Relationship Id="rId1" Type="http://schemas.openxmlformats.org/officeDocument/2006/relationships/slideLayout" Target="../slideLayouts/slideLayout1.xml"/><Relationship Id="rId4" Type="http://schemas.openxmlformats.org/officeDocument/2006/relationships/slide" Target="slide14.xml"/></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17.xml"/><Relationship Id="rId1" Type="http://schemas.openxmlformats.org/officeDocument/2006/relationships/slideLayout" Target="../slideLayouts/slideLayout1.xml"/><Relationship Id="rId4" Type="http://schemas.openxmlformats.org/officeDocument/2006/relationships/slide" Target="slide18.xml"/></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14.xml"/><Relationship Id="rId1" Type="http://schemas.openxmlformats.org/officeDocument/2006/relationships/slideLayout" Target="../slideLayouts/slideLayout1.xml"/><Relationship Id="rId4" Type="http://schemas.openxmlformats.org/officeDocument/2006/relationships/slide" Target="slide19.xml"/></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4.xml"/><Relationship Id="rId1" Type="http://schemas.openxmlformats.org/officeDocument/2006/relationships/slideLayout" Target="../slideLayouts/slideLayout1.xml"/><Relationship Id="rId4" Type="http://schemas.openxmlformats.org/officeDocument/2006/relationships/slide" Target="slide21.xml"/></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7.xml"/><Relationship Id="rId1" Type="http://schemas.openxmlformats.org/officeDocument/2006/relationships/slideLayout" Target="../slideLayouts/slideLayout1.xml"/><Relationship Id="rId4" Type="http://schemas.openxmlformats.org/officeDocument/2006/relationships/slide" Target="slide23.xml"/></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6.xml"/><Relationship Id="rId1" Type="http://schemas.openxmlformats.org/officeDocument/2006/relationships/slideLayout" Target="../slideLayouts/slideLayout1.xml"/><Relationship Id="rId4" Type="http://schemas.openxmlformats.org/officeDocument/2006/relationships/slide" Target="slide22.xml"/></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0.xml"/><Relationship Id="rId1" Type="http://schemas.openxmlformats.org/officeDocument/2006/relationships/slideLayout" Target="../slideLayouts/slideLayout1.xml"/><Relationship Id="rId4" Type="http://schemas.openxmlformats.org/officeDocument/2006/relationships/slide" Target="slide25.xml"/></Relationships>
</file>

<file path=ppt/slides/_rels/slide20.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slide" Target="slide1.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slide" Target="slide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gif"/></Relationships>
</file>

<file path=ppt/slides/_rels/slide2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slide" Target="slide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slide" Target="slide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1.gif"/></Relationships>
</file>

<file path=ppt/slides/_rels/slide2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2.gif"/></Relationships>
</file>

<file path=ppt/slides/_rels/slide2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3.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hlinkHover r:id="" action="ppaction://macro?name=ResetGraphicHover1"/>
            <a:extLst>
              <a:ext uri="{FF2B5EF4-FFF2-40B4-BE49-F238E27FC236}">
                <a16:creationId xmlns:a16="http://schemas.microsoft.com/office/drawing/2014/main" id="{96570540-5E69-40EC-A946-6A0A58D941E6}"/>
              </a:ext>
            </a:extLst>
          </p:cNvPr>
          <p:cNvSpPr/>
          <p:nvPr/>
        </p:nvSpPr>
        <p:spPr>
          <a:xfrm>
            <a:off x="20932" y="0"/>
            <a:ext cx="9123068" cy="5143500"/>
          </a:xfrm>
          <a:prstGeom prst="rect">
            <a:avLst/>
          </a:prstGeom>
          <a:solidFill>
            <a:schemeClr val="tx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6" name="Group 85">
            <a:extLst>
              <a:ext uri="{FF2B5EF4-FFF2-40B4-BE49-F238E27FC236}">
                <a16:creationId xmlns:a16="http://schemas.microsoft.com/office/drawing/2014/main" id="{99A1B5C9-43A5-42F4-AD97-84A29E491F29}"/>
              </a:ext>
            </a:extLst>
          </p:cNvPr>
          <p:cNvGrpSpPr/>
          <p:nvPr/>
        </p:nvGrpSpPr>
        <p:grpSpPr>
          <a:xfrm>
            <a:off x="965303" y="-4172733"/>
            <a:ext cx="7518194" cy="4133249"/>
            <a:chOff x="800669" y="288323"/>
            <a:chExt cx="7518194" cy="4133249"/>
          </a:xfrm>
          <a:effectLst>
            <a:glow rad="63500">
              <a:schemeClr val="accent6">
                <a:satMod val="175000"/>
                <a:alpha val="40000"/>
              </a:schemeClr>
            </a:glow>
          </a:effectLst>
        </p:grpSpPr>
        <p:sp>
          <p:nvSpPr>
            <p:cNvPr id="87" name="Rectangle 86">
              <a:extLst>
                <a:ext uri="{FF2B5EF4-FFF2-40B4-BE49-F238E27FC236}">
                  <a16:creationId xmlns:a16="http://schemas.microsoft.com/office/drawing/2014/main" id="{2161C887-CE0F-46FE-B693-FD6ABA50F8B8}"/>
                </a:ext>
              </a:extLst>
            </p:cNvPr>
            <p:cNvSpPr/>
            <p:nvPr/>
          </p:nvSpPr>
          <p:spPr>
            <a:xfrm>
              <a:off x="800669" y="376173"/>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8D10E5E1-B51D-4C26-AE3C-B0F266332983}"/>
                </a:ext>
              </a:extLst>
            </p:cNvPr>
            <p:cNvSpPr/>
            <p:nvPr/>
          </p:nvSpPr>
          <p:spPr>
            <a:xfrm>
              <a:off x="1610437" y="694620"/>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A4D16147-D8FF-486B-B341-75C2A186B95C}"/>
                </a:ext>
              </a:extLst>
            </p:cNvPr>
            <p:cNvSpPr/>
            <p:nvPr/>
          </p:nvSpPr>
          <p:spPr>
            <a:xfrm>
              <a:off x="8070377" y="332248"/>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94F4D691-6591-48DD-9592-F31B11E79D7F}"/>
                </a:ext>
              </a:extLst>
            </p:cNvPr>
            <p:cNvSpPr/>
            <p:nvPr/>
          </p:nvSpPr>
          <p:spPr>
            <a:xfrm>
              <a:off x="7024049" y="887257"/>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914D0632-14DD-46F0-AEA5-BE0FD7E3514C}"/>
                </a:ext>
              </a:extLst>
            </p:cNvPr>
            <p:cNvSpPr/>
            <p:nvPr/>
          </p:nvSpPr>
          <p:spPr>
            <a:xfrm>
              <a:off x="4749422" y="2037763"/>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EE2053E9-C83E-420B-8A71-00A6BE6D9B0D}"/>
                </a:ext>
              </a:extLst>
            </p:cNvPr>
            <p:cNvSpPr/>
            <p:nvPr/>
          </p:nvSpPr>
          <p:spPr>
            <a:xfrm>
              <a:off x="5836694" y="288323"/>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089AA8CE-81EF-427F-89DC-80123F45A7CF}"/>
                </a:ext>
              </a:extLst>
            </p:cNvPr>
            <p:cNvSpPr/>
            <p:nvPr/>
          </p:nvSpPr>
          <p:spPr>
            <a:xfrm>
              <a:off x="3002509" y="1371045"/>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793191DE-2A0B-4268-A2FB-A3F95F13CE47}"/>
                </a:ext>
              </a:extLst>
            </p:cNvPr>
            <p:cNvSpPr/>
            <p:nvPr/>
          </p:nvSpPr>
          <p:spPr>
            <a:xfrm>
              <a:off x="3603011" y="376173"/>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A482AE0D-CF2F-47B6-A817-6D5B3E6A95C5}"/>
                </a:ext>
              </a:extLst>
            </p:cNvPr>
            <p:cNvSpPr/>
            <p:nvPr/>
          </p:nvSpPr>
          <p:spPr>
            <a:xfrm>
              <a:off x="1778761" y="2714490"/>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7E59166F-44C0-43A9-8CC9-9B4036309CF1}"/>
                </a:ext>
              </a:extLst>
            </p:cNvPr>
            <p:cNvSpPr/>
            <p:nvPr/>
          </p:nvSpPr>
          <p:spPr>
            <a:xfrm>
              <a:off x="4258104" y="1327120"/>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7A9C62D1-271C-4A61-A183-1CCDDF071242}"/>
                </a:ext>
              </a:extLst>
            </p:cNvPr>
            <p:cNvSpPr/>
            <p:nvPr/>
          </p:nvSpPr>
          <p:spPr>
            <a:xfrm>
              <a:off x="5627429" y="1054165"/>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092197E8-237B-4598-BD19-2AE8E3B0A640}"/>
                </a:ext>
              </a:extLst>
            </p:cNvPr>
            <p:cNvSpPr/>
            <p:nvPr/>
          </p:nvSpPr>
          <p:spPr>
            <a:xfrm>
              <a:off x="7861113" y="1142014"/>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97059611-6F78-482C-BBF0-88BD1AC52EFA}"/>
                </a:ext>
              </a:extLst>
            </p:cNvPr>
            <p:cNvSpPr/>
            <p:nvPr/>
          </p:nvSpPr>
          <p:spPr>
            <a:xfrm>
              <a:off x="7610904" y="2483901"/>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153D3AB1-D376-4677-B6FC-22394F907625}"/>
                </a:ext>
              </a:extLst>
            </p:cNvPr>
            <p:cNvSpPr/>
            <p:nvPr/>
          </p:nvSpPr>
          <p:spPr>
            <a:xfrm>
              <a:off x="6396254" y="2527825"/>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6F1453EE-BCE4-48E7-A5A7-5FB7E886220E}"/>
                </a:ext>
              </a:extLst>
            </p:cNvPr>
            <p:cNvSpPr/>
            <p:nvPr/>
          </p:nvSpPr>
          <p:spPr>
            <a:xfrm>
              <a:off x="6396254" y="3404469"/>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4C0D5541-5C96-4D5F-8E70-EAE3F5AD96BB}"/>
                </a:ext>
              </a:extLst>
            </p:cNvPr>
            <p:cNvSpPr/>
            <p:nvPr/>
          </p:nvSpPr>
          <p:spPr>
            <a:xfrm>
              <a:off x="5076970" y="3845540"/>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87245B7D-6146-4AE7-992B-CF9973918F0C}"/>
                </a:ext>
              </a:extLst>
            </p:cNvPr>
            <p:cNvSpPr/>
            <p:nvPr/>
          </p:nvSpPr>
          <p:spPr>
            <a:xfrm>
              <a:off x="3090358" y="4209480"/>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6CE98B50-E54D-4773-BA72-EAE5C01E66E4}"/>
                </a:ext>
              </a:extLst>
            </p:cNvPr>
            <p:cNvSpPr/>
            <p:nvPr/>
          </p:nvSpPr>
          <p:spPr>
            <a:xfrm>
              <a:off x="1024996" y="3933389"/>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47B3274C-E98B-4B58-B6C5-A6F4DA0E0E1B}"/>
                </a:ext>
              </a:extLst>
            </p:cNvPr>
            <p:cNvSpPr/>
            <p:nvPr/>
          </p:nvSpPr>
          <p:spPr>
            <a:xfrm>
              <a:off x="8231014" y="4333723"/>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45A5972B-7C38-460F-8A16-27FA99007437}"/>
                </a:ext>
              </a:extLst>
            </p:cNvPr>
            <p:cNvSpPr/>
            <p:nvPr/>
          </p:nvSpPr>
          <p:spPr>
            <a:xfrm>
              <a:off x="802083" y="1949914"/>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7" name="Group 106">
            <a:extLst>
              <a:ext uri="{FF2B5EF4-FFF2-40B4-BE49-F238E27FC236}">
                <a16:creationId xmlns:a16="http://schemas.microsoft.com/office/drawing/2014/main" id="{0FD08F50-6A5A-4768-808F-E8B99B770479}"/>
              </a:ext>
            </a:extLst>
          </p:cNvPr>
          <p:cNvGrpSpPr/>
          <p:nvPr/>
        </p:nvGrpSpPr>
        <p:grpSpPr>
          <a:xfrm>
            <a:off x="965303" y="-4172733"/>
            <a:ext cx="7518194" cy="4133249"/>
            <a:chOff x="800669" y="288323"/>
            <a:chExt cx="7518194" cy="4133249"/>
          </a:xfrm>
          <a:effectLst>
            <a:glow rad="63500">
              <a:schemeClr val="accent6">
                <a:satMod val="175000"/>
                <a:alpha val="40000"/>
              </a:schemeClr>
            </a:glow>
          </a:effectLst>
        </p:grpSpPr>
        <p:sp>
          <p:nvSpPr>
            <p:cNvPr id="108" name="Rectangle 107">
              <a:extLst>
                <a:ext uri="{FF2B5EF4-FFF2-40B4-BE49-F238E27FC236}">
                  <a16:creationId xmlns:a16="http://schemas.microsoft.com/office/drawing/2014/main" id="{A4F5A0A4-21F9-4EDF-99D3-417D93AA4FD2}"/>
                </a:ext>
              </a:extLst>
            </p:cNvPr>
            <p:cNvSpPr/>
            <p:nvPr/>
          </p:nvSpPr>
          <p:spPr>
            <a:xfrm>
              <a:off x="800669" y="376173"/>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10128398-6FF3-4918-B28F-541E662CFF08}"/>
                </a:ext>
              </a:extLst>
            </p:cNvPr>
            <p:cNvSpPr/>
            <p:nvPr/>
          </p:nvSpPr>
          <p:spPr>
            <a:xfrm>
              <a:off x="1610437" y="694620"/>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109">
              <a:extLst>
                <a:ext uri="{FF2B5EF4-FFF2-40B4-BE49-F238E27FC236}">
                  <a16:creationId xmlns:a16="http://schemas.microsoft.com/office/drawing/2014/main" id="{8FC75C10-C68C-42D8-8470-E662EFBEF79F}"/>
                </a:ext>
              </a:extLst>
            </p:cNvPr>
            <p:cNvSpPr/>
            <p:nvPr/>
          </p:nvSpPr>
          <p:spPr>
            <a:xfrm>
              <a:off x="8070377" y="332248"/>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4F25BEAC-CDF5-448E-9647-325A39CAC06E}"/>
                </a:ext>
              </a:extLst>
            </p:cNvPr>
            <p:cNvSpPr/>
            <p:nvPr/>
          </p:nvSpPr>
          <p:spPr>
            <a:xfrm>
              <a:off x="7024049" y="887257"/>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B67C1955-82CE-4C85-9B62-39210BED3D7D}"/>
                </a:ext>
              </a:extLst>
            </p:cNvPr>
            <p:cNvSpPr/>
            <p:nvPr/>
          </p:nvSpPr>
          <p:spPr>
            <a:xfrm>
              <a:off x="4749422" y="2037763"/>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a:extLst>
                <a:ext uri="{FF2B5EF4-FFF2-40B4-BE49-F238E27FC236}">
                  <a16:creationId xmlns:a16="http://schemas.microsoft.com/office/drawing/2014/main" id="{E4C34909-5050-479C-92B2-BCFAB0AFFE4B}"/>
                </a:ext>
              </a:extLst>
            </p:cNvPr>
            <p:cNvSpPr/>
            <p:nvPr/>
          </p:nvSpPr>
          <p:spPr>
            <a:xfrm>
              <a:off x="5836694" y="288323"/>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a:extLst>
                <a:ext uri="{FF2B5EF4-FFF2-40B4-BE49-F238E27FC236}">
                  <a16:creationId xmlns:a16="http://schemas.microsoft.com/office/drawing/2014/main" id="{F29A45EA-328B-4826-8F31-BFAB16515DEF}"/>
                </a:ext>
              </a:extLst>
            </p:cNvPr>
            <p:cNvSpPr/>
            <p:nvPr/>
          </p:nvSpPr>
          <p:spPr>
            <a:xfrm>
              <a:off x="3002509" y="1371045"/>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17078708-2457-409D-8B86-67D62F6DBA7B}"/>
                </a:ext>
              </a:extLst>
            </p:cNvPr>
            <p:cNvSpPr/>
            <p:nvPr/>
          </p:nvSpPr>
          <p:spPr>
            <a:xfrm>
              <a:off x="3603011" y="376173"/>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115">
              <a:extLst>
                <a:ext uri="{FF2B5EF4-FFF2-40B4-BE49-F238E27FC236}">
                  <a16:creationId xmlns:a16="http://schemas.microsoft.com/office/drawing/2014/main" id="{3E6DA5A1-140B-413E-89B1-06D6A85D5F90}"/>
                </a:ext>
              </a:extLst>
            </p:cNvPr>
            <p:cNvSpPr/>
            <p:nvPr/>
          </p:nvSpPr>
          <p:spPr>
            <a:xfrm>
              <a:off x="1778761" y="2714490"/>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116">
              <a:extLst>
                <a:ext uri="{FF2B5EF4-FFF2-40B4-BE49-F238E27FC236}">
                  <a16:creationId xmlns:a16="http://schemas.microsoft.com/office/drawing/2014/main" id="{78F052BE-D497-4801-AA64-00C2310E11C4}"/>
                </a:ext>
              </a:extLst>
            </p:cNvPr>
            <p:cNvSpPr/>
            <p:nvPr/>
          </p:nvSpPr>
          <p:spPr>
            <a:xfrm>
              <a:off x="4258104" y="1327120"/>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Rectangle 117">
              <a:extLst>
                <a:ext uri="{FF2B5EF4-FFF2-40B4-BE49-F238E27FC236}">
                  <a16:creationId xmlns:a16="http://schemas.microsoft.com/office/drawing/2014/main" id="{ACA70F87-BC9E-4601-8DD8-9A74D4EB2B5F}"/>
                </a:ext>
              </a:extLst>
            </p:cNvPr>
            <p:cNvSpPr/>
            <p:nvPr/>
          </p:nvSpPr>
          <p:spPr>
            <a:xfrm>
              <a:off x="5627429" y="1054165"/>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D98F3905-A184-463F-8403-57552EA0354D}"/>
                </a:ext>
              </a:extLst>
            </p:cNvPr>
            <p:cNvSpPr/>
            <p:nvPr/>
          </p:nvSpPr>
          <p:spPr>
            <a:xfrm>
              <a:off x="7861113" y="1142014"/>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Rectangle 119">
              <a:extLst>
                <a:ext uri="{FF2B5EF4-FFF2-40B4-BE49-F238E27FC236}">
                  <a16:creationId xmlns:a16="http://schemas.microsoft.com/office/drawing/2014/main" id="{8A9B9F52-2C03-4489-B548-E757D529280D}"/>
                </a:ext>
              </a:extLst>
            </p:cNvPr>
            <p:cNvSpPr/>
            <p:nvPr/>
          </p:nvSpPr>
          <p:spPr>
            <a:xfrm>
              <a:off x="7610904" y="2483901"/>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A7B8D87F-CA12-4EF7-B93A-165179530A0B}"/>
                </a:ext>
              </a:extLst>
            </p:cNvPr>
            <p:cNvSpPr/>
            <p:nvPr/>
          </p:nvSpPr>
          <p:spPr>
            <a:xfrm>
              <a:off x="6396254" y="2527825"/>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ectangle 121">
              <a:extLst>
                <a:ext uri="{FF2B5EF4-FFF2-40B4-BE49-F238E27FC236}">
                  <a16:creationId xmlns:a16="http://schemas.microsoft.com/office/drawing/2014/main" id="{73578B38-FB59-4F1E-8354-EC3A74852604}"/>
                </a:ext>
              </a:extLst>
            </p:cNvPr>
            <p:cNvSpPr/>
            <p:nvPr/>
          </p:nvSpPr>
          <p:spPr>
            <a:xfrm>
              <a:off x="6396254" y="3404469"/>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9537D1A0-EAB0-41BE-B090-BB0C19E6E2F5}"/>
                </a:ext>
              </a:extLst>
            </p:cNvPr>
            <p:cNvSpPr/>
            <p:nvPr/>
          </p:nvSpPr>
          <p:spPr>
            <a:xfrm>
              <a:off x="5076970" y="3845540"/>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ectangle 123">
              <a:extLst>
                <a:ext uri="{FF2B5EF4-FFF2-40B4-BE49-F238E27FC236}">
                  <a16:creationId xmlns:a16="http://schemas.microsoft.com/office/drawing/2014/main" id="{62365E82-7BDE-41F9-B451-C1D800E5689A}"/>
                </a:ext>
              </a:extLst>
            </p:cNvPr>
            <p:cNvSpPr/>
            <p:nvPr/>
          </p:nvSpPr>
          <p:spPr>
            <a:xfrm>
              <a:off x="3090358" y="4209480"/>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124">
              <a:extLst>
                <a:ext uri="{FF2B5EF4-FFF2-40B4-BE49-F238E27FC236}">
                  <a16:creationId xmlns:a16="http://schemas.microsoft.com/office/drawing/2014/main" id="{EC04D899-4C65-431E-96BA-8F48737DD1E8}"/>
                </a:ext>
              </a:extLst>
            </p:cNvPr>
            <p:cNvSpPr/>
            <p:nvPr/>
          </p:nvSpPr>
          <p:spPr>
            <a:xfrm>
              <a:off x="1024996" y="3933389"/>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ectangle 125">
              <a:extLst>
                <a:ext uri="{FF2B5EF4-FFF2-40B4-BE49-F238E27FC236}">
                  <a16:creationId xmlns:a16="http://schemas.microsoft.com/office/drawing/2014/main" id="{FE170FC9-6168-4C24-998D-F26B2AA73A81}"/>
                </a:ext>
              </a:extLst>
            </p:cNvPr>
            <p:cNvSpPr/>
            <p:nvPr/>
          </p:nvSpPr>
          <p:spPr>
            <a:xfrm>
              <a:off x="8231014" y="4333723"/>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ectangle 126">
              <a:extLst>
                <a:ext uri="{FF2B5EF4-FFF2-40B4-BE49-F238E27FC236}">
                  <a16:creationId xmlns:a16="http://schemas.microsoft.com/office/drawing/2014/main" id="{ECC8EB3A-3B41-4BA6-A943-1F716274AD3C}"/>
                </a:ext>
              </a:extLst>
            </p:cNvPr>
            <p:cNvSpPr/>
            <p:nvPr/>
          </p:nvSpPr>
          <p:spPr>
            <a:xfrm>
              <a:off x="802083" y="1949914"/>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8" name="Group 127">
            <a:extLst>
              <a:ext uri="{FF2B5EF4-FFF2-40B4-BE49-F238E27FC236}">
                <a16:creationId xmlns:a16="http://schemas.microsoft.com/office/drawing/2014/main" id="{D88A45B9-9893-4EC1-9821-8C26B8E4E1A3}"/>
              </a:ext>
            </a:extLst>
          </p:cNvPr>
          <p:cNvGrpSpPr/>
          <p:nvPr/>
        </p:nvGrpSpPr>
        <p:grpSpPr>
          <a:xfrm>
            <a:off x="965303" y="-4172733"/>
            <a:ext cx="7518194" cy="4133249"/>
            <a:chOff x="800669" y="288323"/>
            <a:chExt cx="7518194" cy="4133249"/>
          </a:xfrm>
          <a:effectLst>
            <a:glow rad="63500">
              <a:schemeClr val="accent6">
                <a:satMod val="175000"/>
                <a:alpha val="40000"/>
              </a:schemeClr>
            </a:glow>
          </a:effectLst>
        </p:grpSpPr>
        <p:sp>
          <p:nvSpPr>
            <p:cNvPr id="129" name="Rectangle 128">
              <a:extLst>
                <a:ext uri="{FF2B5EF4-FFF2-40B4-BE49-F238E27FC236}">
                  <a16:creationId xmlns:a16="http://schemas.microsoft.com/office/drawing/2014/main" id="{29283AA5-CA09-48CB-8376-DAA3FB048884}"/>
                </a:ext>
              </a:extLst>
            </p:cNvPr>
            <p:cNvSpPr/>
            <p:nvPr/>
          </p:nvSpPr>
          <p:spPr>
            <a:xfrm>
              <a:off x="800669" y="376173"/>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Rectangle 129">
              <a:extLst>
                <a:ext uri="{FF2B5EF4-FFF2-40B4-BE49-F238E27FC236}">
                  <a16:creationId xmlns:a16="http://schemas.microsoft.com/office/drawing/2014/main" id="{E36A9C9D-BDB3-44BE-ACD1-B537EA36B7AA}"/>
                </a:ext>
              </a:extLst>
            </p:cNvPr>
            <p:cNvSpPr/>
            <p:nvPr/>
          </p:nvSpPr>
          <p:spPr>
            <a:xfrm>
              <a:off x="1610437" y="694620"/>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ectangle 130">
              <a:extLst>
                <a:ext uri="{FF2B5EF4-FFF2-40B4-BE49-F238E27FC236}">
                  <a16:creationId xmlns:a16="http://schemas.microsoft.com/office/drawing/2014/main" id="{33ACA923-582D-4A64-9A7E-753D94E8B4B5}"/>
                </a:ext>
              </a:extLst>
            </p:cNvPr>
            <p:cNvSpPr/>
            <p:nvPr/>
          </p:nvSpPr>
          <p:spPr>
            <a:xfrm>
              <a:off x="8070377" y="332248"/>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Rectangle 131">
              <a:extLst>
                <a:ext uri="{FF2B5EF4-FFF2-40B4-BE49-F238E27FC236}">
                  <a16:creationId xmlns:a16="http://schemas.microsoft.com/office/drawing/2014/main" id="{D23925B2-46D6-4D4F-B968-539B333A8B7B}"/>
                </a:ext>
              </a:extLst>
            </p:cNvPr>
            <p:cNvSpPr/>
            <p:nvPr/>
          </p:nvSpPr>
          <p:spPr>
            <a:xfrm>
              <a:off x="7024049" y="887257"/>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Rectangle 132">
              <a:extLst>
                <a:ext uri="{FF2B5EF4-FFF2-40B4-BE49-F238E27FC236}">
                  <a16:creationId xmlns:a16="http://schemas.microsoft.com/office/drawing/2014/main" id="{D679DB6D-6F77-460C-B182-11CE9B5838DD}"/>
                </a:ext>
              </a:extLst>
            </p:cNvPr>
            <p:cNvSpPr/>
            <p:nvPr/>
          </p:nvSpPr>
          <p:spPr>
            <a:xfrm>
              <a:off x="4749422" y="2037763"/>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Rectangle 133">
              <a:extLst>
                <a:ext uri="{FF2B5EF4-FFF2-40B4-BE49-F238E27FC236}">
                  <a16:creationId xmlns:a16="http://schemas.microsoft.com/office/drawing/2014/main" id="{578C94BE-AD1C-4E05-8EFA-2A738391B033}"/>
                </a:ext>
              </a:extLst>
            </p:cNvPr>
            <p:cNvSpPr/>
            <p:nvPr/>
          </p:nvSpPr>
          <p:spPr>
            <a:xfrm>
              <a:off x="5836694" y="288323"/>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134">
              <a:extLst>
                <a:ext uri="{FF2B5EF4-FFF2-40B4-BE49-F238E27FC236}">
                  <a16:creationId xmlns:a16="http://schemas.microsoft.com/office/drawing/2014/main" id="{F18161A2-0DCF-4FF6-9AB5-E3D67393807A}"/>
                </a:ext>
              </a:extLst>
            </p:cNvPr>
            <p:cNvSpPr/>
            <p:nvPr/>
          </p:nvSpPr>
          <p:spPr>
            <a:xfrm>
              <a:off x="3002509" y="1371045"/>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Rectangle 135">
              <a:extLst>
                <a:ext uri="{FF2B5EF4-FFF2-40B4-BE49-F238E27FC236}">
                  <a16:creationId xmlns:a16="http://schemas.microsoft.com/office/drawing/2014/main" id="{06AC0A5C-8DFA-4F8B-BBCF-09A15AA33AAE}"/>
                </a:ext>
              </a:extLst>
            </p:cNvPr>
            <p:cNvSpPr/>
            <p:nvPr/>
          </p:nvSpPr>
          <p:spPr>
            <a:xfrm>
              <a:off x="3603011" y="376173"/>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36">
              <a:extLst>
                <a:ext uri="{FF2B5EF4-FFF2-40B4-BE49-F238E27FC236}">
                  <a16:creationId xmlns:a16="http://schemas.microsoft.com/office/drawing/2014/main" id="{A579EC25-8D31-44FC-8FDB-47C51FE07C20}"/>
                </a:ext>
              </a:extLst>
            </p:cNvPr>
            <p:cNvSpPr/>
            <p:nvPr/>
          </p:nvSpPr>
          <p:spPr>
            <a:xfrm>
              <a:off x="1778761" y="2714490"/>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ectangle 137">
              <a:extLst>
                <a:ext uri="{FF2B5EF4-FFF2-40B4-BE49-F238E27FC236}">
                  <a16:creationId xmlns:a16="http://schemas.microsoft.com/office/drawing/2014/main" id="{1BB4FF0E-B81A-46E8-AEF2-2779BCF016EB}"/>
                </a:ext>
              </a:extLst>
            </p:cNvPr>
            <p:cNvSpPr/>
            <p:nvPr/>
          </p:nvSpPr>
          <p:spPr>
            <a:xfrm>
              <a:off x="4258104" y="1327120"/>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ectangle 138">
              <a:extLst>
                <a:ext uri="{FF2B5EF4-FFF2-40B4-BE49-F238E27FC236}">
                  <a16:creationId xmlns:a16="http://schemas.microsoft.com/office/drawing/2014/main" id="{E8778281-17AC-4665-AC1E-E38445E748F6}"/>
                </a:ext>
              </a:extLst>
            </p:cNvPr>
            <p:cNvSpPr/>
            <p:nvPr/>
          </p:nvSpPr>
          <p:spPr>
            <a:xfrm>
              <a:off x="5627429" y="1054165"/>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139">
              <a:extLst>
                <a:ext uri="{FF2B5EF4-FFF2-40B4-BE49-F238E27FC236}">
                  <a16:creationId xmlns:a16="http://schemas.microsoft.com/office/drawing/2014/main" id="{91BE51E9-B244-4B2B-8543-7C6FBA798A8F}"/>
                </a:ext>
              </a:extLst>
            </p:cNvPr>
            <p:cNvSpPr/>
            <p:nvPr/>
          </p:nvSpPr>
          <p:spPr>
            <a:xfrm>
              <a:off x="7861113" y="1142014"/>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140">
              <a:extLst>
                <a:ext uri="{FF2B5EF4-FFF2-40B4-BE49-F238E27FC236}">
                  <a16:creationId xmlns:a16="http://schemas.microsoft.com/office/drawing/2014/main" id="{20ED54DF-DE51-4451-AA9F-C956384AA245}"/>
                </a:ext>
              </a:extLst>
            </p:cNvPr>
            <p:cNvSpPr/>
            <p:nvPr/>
          </p:nvSpPr>
          <p:spPr>
            <a:xfrm>
              <a:off x="7610904" y="2483901"/>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ectangle 141">
              <a:extLst>
                <a:ext uri="{FF2B5EF4-FFF2-40B4-BE49-F238E27FC236}">
                  <a16:creationId xmlns:a16="http://schemas.microsoft.com/office/drawing/2014/main" id="{454D8202-F0E5-4EB4-A071-E3F86A057B64}"/>
                </a:ext>
              </a:extLst>
            </p:cNvPr>
            <p:cNvSpPr/>
            <p:nvPr/>
          </p:nvSpPr>
          <p:spPr>
            <a:xfrm>
              <a:off x="6396254" y="2527825"/>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ectangle 142">
              <a:extLst>
                <a:ext uri="{FF2B5EF4-FFF2-40B4-BE49-F238E27FC236}">
                  <a16:creationId xmlns:a16="http://schemas.microsoft.com/office/drawing/2014/main" id="{B6EDE7C8-6A07-42B1-9F9E-6AF768E6C94C}"/>
                </a:ext>
              </a:extLst>
            </p:cNvPr>
            <p:cNvSpPr/>
            <p:nvPr/>
          </p:nvSpPr>
          <p:spPr>
            <a:xfrm>
              <a:off x="6396254" y="3404469"/>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143">
              <a:extLst>
                <a:ext uri="{FF2B5EF4-FFF2-40B4-BE49-F238E27FC236}">
                  <a16:creationId xmlns:a16="http://schemas.microsoft.com/office/drawing/2014/main" id="{1FD6D1CF-7104-41AB-B78C-764C50E41D89}"/>
                </a:ext>
              </a:extLst>
            </p:cNvPr>
            <p:cNvSpPr/>
            <p:nvPr/>
          </p:nvSpPr>
          <p:spPr>
            <a:xfrm>
              <a:off x="5076970" y="3845540"/>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144">
              <a:extLst>
                <a:ext uri="{FF2B5EF4-FFF2-40B4-BE49-F238E27FC236}">
                  <a16:creationId xmlns:a16="http://schemas.microsoft.com/office/drawing/2014/main" id="{9D366412-E249-4801-81CB-2C3712578AF1}"/>
                </a:ext>
              </a:extLst>
            </p:cNvPr>
            <p:cNvSpPr/>
            <p:nvPr/>
          </p:nvSpPr>
          <p:spPr>
            <a:xfrm>
              <a:off x="3090358" y="4209480"/>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145">
              <a:extLst>
                <a:ext uri="{FF2B5EF4-FFF2-40B4-BE49-F238E27FC236}">
                  <a16:creationId xmlns:a16="http://schemas.microsoft.com/office/drawing/2014/main" id="{D800A53A-DAEB-438E-ACA1-1249B2F68B3E}"/>
                </a:ext>
              </a:extLst>
            </p:cNvPr>
            <p:cNvSpPr/>
            <p:nvPr/>
          </p:nvSpPr>
          <p:spPr>
            <a:xfrm>
              <a:off x="1024996" y="3933389"/>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Rectangle 146">
              <a:extLst>
                <a:ext uri="{FF2B5EF4-FFF2-40B4-BE49-F238E27FC236}">
                  <a16:creationId xmlns:a16="http://schemas.microsoft.com/office/drawing/2014/main" id="{EA1F93D3-9F90-41F5-B6B2-E8445D5A435B}"/>
                </a:ext>
              </a:extLst>
            </p:cNvPr>
            <p:cNvSpPr/>
            <p:nvPr/>
          </p:nvSpPr>
          <p:spPr>
            <a:xfrm>
              <a:off x="8231014" y="4333723"/>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Rectangle 147">
              <a:extLst>
                <a:ext uri="{FF2B5EF4-FFF2-40B4-BE49-F238E27FC236}">
                  <a16:creationId xmlns:a16="http://schemas.microsoft.com/office/drawing/2014/main" id="{D5A753F3-9ECD-4EB3-8C1C-2A53144D5E9D}"/>
                </a:ext>
              </a:extLst>
            </p:cNvPr>
            <p:cNvSpPr/>
            <p:nvPr/>
          </p:nvSpPr>
          <p:spPr>
            <a:xfrm>
              <a:off x="802083" y="1949914"/>
              <a:ext cx="87849" cy="87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0965E9A6-8A6B-4D60-8983-17674D30D065}"/>
              </a:ext>
            </a:extLst>
          </p:cNvPr>
          <p:cNvSpPr/>
          <p:nvPr/>
        </p:nvSpPr>
        <p:spPr>
          <a:xfrm>
            <a:off x="7553090" y="4366993"/>
            <a:ext cx="1267060" cy="446012"/>
          </a:xfrm>
          <a:prstGeom prst="rect">
            <a:avLst/>
          </a:prstGeom>
          <a:solidFill>
            <a:srgbClr val="1E1E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36262F3-077C-4188-A7E9-40004F3A27A4}"/>
              </a:ext>
            </a:extLst>
          </p:cNvPr>
          <p:cNvSpPr txBox="1"/>
          <p:nvPr/>
        </p:nvSpPr>
        <p:spPr>
          <a:xfrm>
            <a:off x="1943395" y="3180796"/>
            <a:ext cx="5302706" cy="954107"/>
          </a:xfrm>
          <a:prstGeom prst="rect">
            <a:avLst/>
          </a:prstGeom>
          <a:noFill/>
        </p:spPr>
        <p:txBody>
          <a:bodyPr wrap="square" rtlCol="0">
            <a:spAutoFit/>
          </a:bodyPr>
          <a:lstStyle/>
          <a:p>
            <a:pPr algn="ctr"/>
            <a:r>
              <a:rPr lang="en-GB"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As the winter nights get colder, it’s time to snuggle up by the fire with your loved ones and figure out once and for all which notable Christmas figure you are. </a:t>
            </a:r>
          </a:p>
        </p:txBody>
      </p:sp>
      <p:sp>
        <p:nvSpPr>
          <p:cNvPr id="3" name="TextBox 2">
            <a:extLst>
              <a:ext uri="{FF2B5EF4-FFF2-40B4-BE49-F238E27FC236}">
                <a16:creationId xmlns:a16="http://schemas.microsoft.com/office/drawing/2014/main" id="{31024394-ACE1-44F2-8D0A-A712CF72AD30}"/>
              </a:ext>
            </a:extLst>
          </p:cNvPr>
          <p:cNvSpPr txBox="1"/>
          <p:nvPr/>
        </p:nvSpPr>
        <p:spPr>
          <a:xfrm>
            <a:off x="441278" y="810580"/>
            <a:ext cx="8261444" cy="2308324"/>
          </a:xfrm>
          <a:prstGeom prst="rect">
            <a:avLst/>
          </a:prstGeom>
          <a:noFill/>
        </p:spPr>
        <p:txBody>
          <a:bodyPr wrap="square" rtlCol="0">
            <a:spAutoFit/>
          </a:bodyPr>
          <a:lstStyle/>
          <a:p>
            <a:pPr algn="ctr"/>
            <a:r>
              <a:rPr lang="en-GB" sz="7200" i="1" dirty="0">
                <a:solidFill>
                  <a:schemeClr val="bg1"/>
                </a:solidFill>
                <a:effectLst>
                  <a:glow rad="63500">
                    <a:schemeClr val="accent6">
                      <a:satMod val="175000"/>
                      <a:alpha val="40000"/>
                    </a:schemeClr>
                  </a:glow>
                </a:effectLst>
                <a:latin typeface="Lobster Two" panose="02000506000000020003" pitchFamily="2" charset="0"/>
              </a:rPr>
              <a:t>Which iconic Christmas character are you?</a:t>
            </a:r>
          </a:p>
        </p:txBody>
      </p:sp>
      <p:sp>
        <p:nvSpPr>
          <p:cNvPr id="5" name="Arrow: Right 4">
            <a:hlinkClick r:id="rId5" action="ppaction://hlinksldjump"/>
            <a:hlinkHover r:id="" action="ppaction://macro?name=GraphicHover"/>
            <a:extLst>
              <a:ext uri="{FF2B5EF4-FFF2-40B4-BE49-F238E27FC236}">
                <a16:creationId xmlns:a16="http://schemas.microsoft.com/office/drawing/2014/main" id="{D0048FCC-6931-4D35-A84C-5E800A2B3CDE}"/>
              </a:ext>
            </a:extLst>
          </p:cNvPr>
          <p:cNvSpPr/>
          <p:nvPr/>
        </p:nvSpPr>
        <p:spPr>
          <a:xfrm>
            <a:off x="7553090" y="4337050"/>
            <a:ext cx="1267060" cy="495300"/>
          </a:xfrm>
          <a:prstGeom prst="rightArrow">
            <a:avLst>
              <a:gd name="adj1" fmla="val 83333"/>
              <a:gd name="adj2" fmla="val 50000"/>
            </a:avLst>
          </a:prstGeom>
          <a:noFill/>
          <a:ln>
            <a:solidFill>
              <a:schemeClr val="bg1"/>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effectLst>
                  <a:glow rad="101600">
                    <a:schemeClr val="accent6">
                      <a:satMod val="175000"/>
                      <a:alpha val="40000"/>
                    </a:schemeClr>
                  </a:glow>
                </a:effectLst>
              </a:rPr>
              <a:t>BEGIN</a:t>
            </a:r>
          </a:p>
        </p:txBody>
      </p:sp>
      <p:grpSp>
        <p:nvGrpSpPr>
          <p:cNvPr id="9" name="Group 8">
            <a:extLst>
              <a:ext uri="{FF2B5EF4-FFF2-40B4-BE49-F238E27FC236}">
                <a16:creationId xmlns:a16="http://schemas.microsoft.com/office/drawing/2014/main" id="{F4F38F6D-0B08-413B-8AF9-E265FF3955A7}"/>
              </a:ext>
            </a:extLst>
          </p:cNvPr>
          <p:cNvGrpSpPr/>
          <p:nvPr/>
        </p:nvGrpSpPr>
        <p:grpSpPr>
          <a:xfrm rot="17741143" flipH="1">
            <a:off x="4880467" y="509473"/>
            <a:ext cx="722274" cy="761990"/>
            <a:chOff x="1221195" y="543208"/>
            <a:chExt cx="931980" cy="983229"/>
          </a:xfrm>
        </p:grpSpPr>
        <p:sp>
          <p:nvSpPr>
            <p:cNvPr id="8" name="Rectangle 7">
              <a:extLst>
                <a:ext uri="{FF2B5EF4-FFF2-40B4-BE49-F238E27FC236}">
                  <a16:creationId xmlns:a16="http://schemas.microsoft.com/office/drawing/2014/main" id="{366FF251-8268-4179-8564-73F4515E5B52}"/>
                </a:ext>
              </a:extLst>
            </p:cNvPr>
            <p:cNvSpPr/>
            <p:nvPr/>
          </p:nvSpPr>
          <p:spPr>
            <a:xfrm rot="19286004">
              <a:off x="1527900" y="1250057"/>
              <a:ext cx="625275" cy="249315"/>
            </a:xfrm>
            <a:prstGeom prst="rect">
              <a:avLst/>
            </a:prstGeom>
            <a:solidFill>
              <a:srgbClr val="1E1E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7">
              <a:extLst>
                <a:ext uri="{FF2B5EF4-FFF2-40B4-BE49-F238E27FC236}">
                  <a16:creationId xmlns:a16="http://schemas.microsoft.com/office/drawing/2014/main" id="{C9C3D1E9-BCD9-421D-84E0-EA7DF3FE6A7B}"/>
                </a:ext>
              </a:extLst>
            </p:cNvPr>
            <p:cNvGrpSpPr/>
            <p:nvPr/>
          </p:nvGrpSpPr>
          <p:grpSpPr>
            <a:xfrm rot="19338350">
              <a:off x="1221195" y="543208"/>
              <a:ext cx="903287" cy="983229"/>
              <a:chOff x="3321657" y="1222513"/>
              <a:chExt cx="930303" cy="1073427"/>
            </a:xfrm>
          </p:grpSpPr>
          <p:sp>
            <p:nvSpPr>
              <p:cNvPr id="59" name="Freeform: Shape 58">
                <a:extLst>
                  <a:ext uri="{FF2B5EF4-FFF2-40B4-BE49-F238E27FC236}">
                    <a16:creationId xmlns:a16="http://schemas.microsoft.com/office/drawing/2014/main" id="{38B09E70-A7B8-483C-9CAC-5EBB9765FAC4}"/>
                  </a:ext>
                </a:extLst>
              </p:cNvPr>
              <p:cNvSpPr/>
              <p:nvPr/>
            </p:nvSpPr>
            <p:spPr>
              <a:xfrm>
                <a:off x="3367078" y="1222513"/>
                <a:ext cx="816212" cy="771277"/>
              </a:xfrm>
              <a:custGeom>
                <a:avLst/>
                <a:gdLst>
                  <a:gd name="connsiteX0" fmla="*/ 461475 w 816212"/>
                  <a:gd name="connsiteY0" fmla="*/ 0 h 771277"/>
                  <a:gd name="connsiteX1" fmla="*/ 540988 w 816212"/>
                  <a:gd name="connsiteY1" fmla="*/ 67586 h 771277"/>
                  <a:gd name="connsiteX2" fmla="*/ 694051 w 816212"/>
                  <a:gd name="connsiteY2" fmla="*/ 246490 h 771277"/>
                  <a:gd name="connsiteX3" fmla="*/ 809345 w 816212"/>
                  <a:gd name="connsiteY3" fmla="*/ 552616 h 771277"/>
                  <a:gd name="connsiteX4" fmla="*/ 816212 w 816212"/>
                  <a:gd name="connsiteY4" fmla="*/ 596568 h 771277"/>
                  <a:gd name="connsiteX5" fmla="*/ 795430 w 816212"/>
                  <a:gd name="connsiteY5" fmla="*/ 592372 h 771277"/>
                  <a:gd name="connsiteX6" fmla="*/ 713008 w 816212"/>
                  <a:gd name="connsiteY6" fmla="*/ 647005 h 771277"/>
                  <a:gd name="connsiteX7" fmla="*/ 709434 w 816212"/>
                  <a:gd name="connsiteY7" fmla="*/ 664706 h 771277"/>
                  <a:gd name="connsiteX8" fmla="*/ 640379 w 816212"/>
                  <a:gd name="connsiteY8" fmla="*/ 655983 h 771277"/>
                  <a:gd name="connsiteX9" fmla="*/ 614538 w 816212"/>
                  <a:gd name="connsiteY9" fmla="*/ 405517 h 771277"/>
                  <a:gd name="connsiteX10" fmla="*/ 633588 w 816212"/>
                  <a:gd name="connsiteY10" fmla="*/ 771277 h 771277"/>
                  <a:gd name="connsiteX11" fmla="*/ 35288 w 816212"/>
                  <a:gd name="connsiteY11" fmla="*/ 771277 h 771277"/>
                  <a:gd name="connsiteX12" fmla="*/ 13191 w 816212"/>
                  <a:gd name="connsiteY12" fmla="*/ 752854 h 771277"/>
                  <a:gd name="connsiteX13" fmla="*/ 67885 w 816212"/>
                  <a:gd name="connsiteY13" fmla="*/ 494969 h 771277"/>
                  <a:gd name="connsiteX14" fmla="*/ 179204 w 816212"/>
                  <a:gd name="connsiteY14" fmla="*/ 244503 h 771277"/>
                  <a:gd name="connsiteX15" fmla="*/ 358108 w 816212"/>
                  <a:gd name="connsiteY15" fmla="*/ 39757 h 77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16212" h="771277">
                    <a:moveTo>
                      <a:pt x="461475" y="0"/>
                    </a:moveTo>
                    <a:cubicBezTo>
                      <a:pt x="491955" y="4638"/>
                      <a:pt x="489967" y="7951"/>
                      <a:pt x="540988" y="67586"/>
                    </a:cubicBezTo>
                    <a:lnTo>
                      <a:pt x="694051" y="246490"/>
                    </a:lnTo>
                    <a:cubicBezTo>
                      <a:pt x="745072" y="306125"/>
                      <a:pt x="786816" y="480391"/>
                      <a:pt x="809345" y="552616"/>
                    </a:cubicBezTo>
                    <a:lnTo>
                      <a:pt x="816212" y="596568"/>
                    </a:lnTo>
                    <a:lnTo>
                      <a:pt x="795430" y="592372"/>
                    </a:lnTo>
                    <a:cubicBezTo>
                      <a:pt x="758378" y="592372"/>
                      <a:pt x="726587" y="614900"/>
                      <a:pt x="713008" y="647005"/>
                    </a:cubicBezTo>
                    <a:lnTo>
                      <a:pt x="709434" y="664706"/>
                    </a:lnTo>
                    <a:lnTo>
                      <a:pt x="640379" y="655983"/>
                    </a:lnTo>
                    <a:lnTo>
                      <a:pt x="614538" y="405517"/>
                    </a:lnTo>
                    <a:lnTo>
                      <a:pt x="633588" y="771277"/>
                    </a:lnTo>
                    <a:lnTo>
                      <a:pt x="35288" y="771277"/>
                    </a:lnTo>
                    <a:lnTo>
                      <a:pt x="13191" y="752854"/>
                    </a:lnTo>
                    <a:cubicBezTo>
                      <a:pt x="-30787" y="691623"/>
                      <a:pt x="47593" y="572370"/>
                      <a:pt x="67885" y="494969"/>
                    </a:cubicBezTo>
                    <a:cubicBezTo>
                      <a:pt x="91076" y="406511"/>
                      <a:pt x="130833" y="320372"/>
                      <a:pt x="179204" y="244503"/>
                    </a:cubicBezTo>
                    <a:cubicBezTo>
                      <a:pt x="227575" y="168634"/>
                      <a:pt x="323652" y="53009"/>
                      <a:pt x="358108" y="39757"/>
                    </a:cubicBezTo>
                    <a:close/>
                  </a:path>
                </a:pathLst>
              </a:custGeom>
              <a:noFill/>
              <a:ln w="19050">
                <a:solidFill>
                  <a:schemeClr val="accent1"/>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9190B901-F2D8-4889-A1B8-3B084A140D19}"/>
                  </a:ext>
                </a:extLst>
              </p:cNvPr>
              <p:cNvSpPr/>
              <p:nvPr/>
            </p:nvSpPr>
            <p:spPr>
              <a:xfrm>
                <a:off x="4073056" y="1814885"/>
                <a:ext cx="178904" cy="178904"/>
              </a:xfrm>
              <a:prstGeom prst="ellipse">
                <a:avLst/>
              </a:prstGeom>
              <a:noFill/>
              <a:ln w="19050">
                <a:solidFill>
                  <a:schemeClr val="accent1"/>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Rounded Corners 60">
                <a:extLst>
                  <a:ext uri="{FF2B5EF4-FFF2-40B4-BE49-F238E27FC236}">
                    <a16:creationId xmlns:a16="http://schemas.microsoft.com/office/drawing/2014/main" id="{79D4CEED-5AA2-4706-A645-70FAA0DD6483}"/>
                  </a:ext>
                </a:extLst>
              </p:cNvPr>
              <p:cNvSpPr/>
              <p:nvPr/>
            </p:nvSpPr>
            <p:spPr>
              <a:xfrm>
                <a:off x="3321657" y="1993790"/>
                <a:ext cx="751399" cy="302150"/>
              </a:xfrm>
              <a:prstGeom prst="roundRect">
                <a:avLst/>
              </a:prstGeom>
              <a:noFill/>
              <a:ln w="19050">
                <a:solidFill>
                  <a:schemeClr val="accent1"/>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54" name="Freeform 5">
            <a:extLst>
              <a:ext uri="{FF2B5EF4-FFF2-40B4-BE49-F238E27FC236}">
                <a16:creationId xmlns:a16="http://schemas.microsoft.com/office/drawing/2014/main" id="{8ABD4C5D-E839-4C1E-81F2-59DDA9D2B164}"/>
              </a:ext>
            </a:extLst>
          </p:cNvPr>
          <p:cNvSpPr>
            <a:spLocks/>
          </p:cNvSpPr>
          <p:nvPr/>
        </p:nvSpPr>
        <p:spPr bwMode="auto">
          <a:xfrm flipH="1">
            <a:off x="-101895" y="3802158"/>
            <a:ext cx="9224963" cy="1460195"/>
          </a:xfrm>
          <a:custGeom>
            <a:avLst/>
            <a:gdLst>
              <a:gd name="T0" fmla="*/ 3072 w 3072"/>
              <a:gd name="T1" fmla="*/ 849 h 857"/>
              <a:gd name="T2" fmla="*/ 3072 w 3072"/>
              <a:gd name="T3" fmla="*/ 41 h 857"/>
              <a:gd name="T4" fmla="*/ 3068 w 3072"/>
              <a:gd name="T5" fmla="*/ 52 h 857"/>
              <a:gd name="T6" fmla="*/ 2733 w 3072"/>
              <a:gd name="T7" fmla="*/ 81 h 857"/>
              <a:gd name="T8" fmla="*/ 2491 w 3072"/>
              <a:gd name="T9" fmla="*/ 391 h 857"/>
              <a:gd name="T10" fmla="*/ 2106 w 3072"/>
              <a:gd name="T11" fmla="*/ 427 h 857"/>
              <a:gd name="T12" fmla="*/ 1718 w 3072"/>
              <a:gd name="T13" fmla="*/ 329 h 857"/>
              <a:gd name="T14" fmla="*/ 1316 w 3072"/>
              <a:gd name="T15" fmla="*/ 519 h 857"/>
              <a:gd name="T16" fmla="*/ 1211 w 3072"/>
              <a:gd name="T17" fmla="*/ 655 h 857"/>
              <a:gd name="T18" fmla="*/ 860 w 3072"/>
              <a:gd name="T19" fmla="*/ 709 h 857"/>
              <a:gd name="T20" fmla="*/ 496 w 3072"/>
              <a:gd name="T21" fmla="*/ 665 h 857"/>
              <a:gd name="T22" fmla="*/ 0 w 3072"/>
              <a:gd name="T23" fmla="*/ 855 h 857"/>
              <a:gd name="T24" fmla="*/ 0 w 3072"/>
              <a:gd name="T25" fmla="*/ 857 h 857"/>
              <a:gd name="T26" fmla="*/ 3056 w 3072"/>
              <a:gd name="T27" fmla="*/ 857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72" h="857">
                <a:moveTo>
                  <a:pt x="3072" y="849"/>
                </a:moveTo>
                <a:cubicBezTo>
                  <a:pt x="3072" y="580"/>
                  <a:pt x="3072" y="310"/>
                  <a:pt x="3072" y="41"/>
                </a:cubicBezTo>
                <a:cubicBezTo>
                  <a:pt x="3068" y="52"/>
                  <a:pt x="3068" y="52"/>
                  <a:pt x="3068" y="52"/>
                </a:cubicBezTo>
                <a:cubicBezTo>
                  <a:pt x="2961" y="0"/>
                  <a:pt x="2825" y="7"/>
                  <a:pt x="2733" y="81"/>
                </a:cubicBezTo>
                <a:cubicBezTo>
                  <a:pt x="2630" y="164"/>
                  <a:pt x="2596" y="311"/>
                  <a:pt x="2491" y="391"/>
                </a:cubicBezTo>
                <a:cubicBezTo>
                  <a:pt x="2385" y="472"/>
                  <a:pt x="2235" y="462"/>
                  <a:pt x="2106" y="427"/>
                </a:cubicBezTo>
                <a:cubicBezTo>
                  <a:pt x="1977" y="391"/>
                  <a:pt x="1851" y="333"/>
                  <a:pt x="1718" y="329"/>
                </a:cubicBezTo>
                <a:cubicBezTo>
                  <a:pt x="1564" y="325"/>
                  <a:pt x="1410" y="398"/>
                  <a:pt x="1316" y="519"/>
                </a:cubicBezTo>
                <a:cubicBezTo>
                  <a:pt x="1282" y="565"/>
                  <a:pt x="1254" y="617"/>
                  <a:pt x="1211" y="655"/>
                </a:cubicBezTo>
                <a:cubicBezTo>
                  <a:pt x="1119" y="737"/>
                  <a:pt x="980" y="734"/>
                  <a:pt x="860" y="709"/>
                </a:cubicBezTo>
                <a:cubicBezTo>
                  <a:pt x="739" y="685"/>
                  <a:pt x="617" y="644"/>
                  <a:pt x="496" y="665"/>
                </a:cubicBezTo>
                <a:cubicBezTo>
                  <a:pt x="320" y="695"/>
                  <a:pt x="179" y="852"/>
                  <a:pt x="0" y="855"/>
                </a:cubicBezTo>
                <a:cubicBezTo>
                  <a:pt x="0" y="857"/>
                  <a:pt x="0" y="857"/>
                  <a:pt x="0" y="857"/>
                </a:cubicBezTo>
                <a:cubicBezTo>
                  <a:pt x="1019" y="857"/>
                  <a:pt x="2037" y="857"/>
                  <a:pt x="3056" y="857"/>
                </a:cubicBezTo>
              </a:path>
            </a:pathLst>
          </a:custGeom>
          <a:solidFill>
            <a:schemeClr val="bg1"/>
          </a:solidFill>
          <a:ln>
            <a:noFill/>
          </a:ln>
          <a:effectLst>
            <a:softEdge rad="63500"/>
          </a:effectLst>
        </p:spPr>
        <p:txBody>
          <a:bodyPr vert="horz" wrap="square" lIns="91440" tIns="45720" rIns="91440" bIns="45720" numCol="1" anchor="t" anchorCtr="0" compatLnSpc="1">
            <a:prstTxWarp prst="textNoShape">
              <a:avLst/>
            </a:prstTxWarp>
          </a:bodyPr>
          <a:lstStyle/>
          <a:p>
            <a:endParaRPr lang="en-GB"/>
          </a:p>
        </p:txBody>
      </p:sp>
      <p:pic>
        <p:nvPicPr>
          <p:cNvPr id="6" name="Dee_Yan-Key_-_13_-_On_Christmas_Eve">
            <a:hlinkClick r:id="" action="ppaction://media"/>
            <a:extLst>
              <a:ext uri="{FF2B5EF4-FFF2-40B4-BE49-F238E27FC236}">
                <a16:creationId xmlns:a16="http://schemas.microsoft.com/office/drawing/2014/main" id="{ADA9A4BD-CB97-4D64-B123-39A43DC021DB}"/>
              </a:ext>
            </a:extLst>
          </p:cNvPr>
          <p:cNvPicPr>
            <a:picLocks noChangeAspect="1"/>
          </p:cNvPicPr>
          <p:nvPr>
            <a:audioFile r:link="rId2"/>
            <p:extLst>
              <p:ext uri="{DAA4B4D4-6D71-4841-9C94-3DE7FCFB9230}">
                <p14:media xmlns:p14="http://schemas.microsoft.com/office/powerpoint/2010/main" r:embed="rId1">
                  <p14:fade out="1000"/>
                </p14:media>
              </p:ext>
            </p:extLst>
          </p:nvPr>
        </p:nvPicPr>
        <p:blipFill>
          <a:blip r:embed="rId6"/>
          <a:stretch>
            <a:fillRect/>
          </a:stretch>
        </p:blipFill>
        <p:spPr>
          <a:xfrm>
            <a:off x="8792074" y="83995"/>
            <a:ext cx="304800" cy="304800"/>
          </a:xfrm>
          <a:prstGeom prst="rect">
            <a:avLst/>
          </a:prstGeom>
        </p:spPr>
      </p:pic>
    </p:spTree>
    <p:extLst>
      <p:ext uri="{BB962C8B-B14F-4D97-AF65-F5344CB8AC3E}">
        <p14:creationId xmlns:p14="http://schemas.microsoft.com/office/powerpoint/2010/main" val="31400202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691" fill="hold"/>
                                        <p:tgtEl>
                                          <p:spTgt spid="6"/>
                                        </p:tgtEl>
                                      </p:cBhvr>
                                    </p:cmd>
                                  </p:childTnLst>
                                </p:cTn>
                              </p:par>
                              <p:par>
                                <p:cTn id="7" presetID="42" presetClass="path" presetSubtype="0" repeatCount="indefinite" accel="50000" decel="50000" fill="hold" nodeType="withEffect">
                                  <p:stCondLst>
                                    <p:cond delay="0"/>
                                  </p:stCondLst>
                                  <p:childTnLst>
                                    <p:animMotion origin="layout" path="M 3.33333E-6 -7.40741E-7 L 3.33333E-6 1.8534 " pathEditMode="relative" rAng="0" ptsTypes="AA">
                                      <p:cBhvr>
                                        <p:cTn id="8" dur="10000" fill="hold"/>
                                        <p:tgtEl>
                                          <p:spTgt spid="86"/>
                                        </p:tgtEl>
                                        <p:attrNameLst>
                                          <p:attrName>ppt_x</p:attrName>
                                          <p:attrName>ppt_y</p:attrName>
                                        </p:attrNameLst>
                                      </p:cBhvr>
                                      <p:rCtr x="0" y="92654"/>
                                    </p:animMotion>
                                  </p:childTnLst>
                                </p:cTn>
                              </p:par>
                              <p:par>
                                <p:cTn id="9" presetID="42" presetClass="path" presetSubtype="0" repeatCount="indefinite" accel="50000" decel="50000" fill="hold" nodeType="withEffect">
                                  <p:stCondLst>
                                    <p:cond delay="2500"/>
                                  </p:stCondLst>
                                  <p:childTnLst>
                                    <p:animMotion origin="layout" path="M 3.33333E-6 -7.40741E-7 L 3.33333E-6 1.8534 " pathEditMode="relative" rAng="0" ptsTypes="AA">
                                      <p:cBhvr>
                                        <p:cTn id="10" dur="12000" fill="hold"/>
                                        <p:tgtEl>
                                          <p:spTgt spid="107"/>
                                        </p:tgtEl>
                                        <p:attrNameLst>
                                          <p:attrName>ppt_x</p:attrName>
                                          <p:attrName>ppt_y</p:attrName>
                                        </p:attrNameLst>
                                      </p:cBhvr>
                                      <p:rCtr x="0" y="92654"/>
                                    </p:animMotion>
                                  </p:childTnLst>
                                </p:cTn>
                              </p:par>
                              <p:par>
                                <p:cTn id="11" presetID="42" presetClass="path" presetSubtype="0" repeatCount="indefinite" accel="50000" decel="50000" fill="hold" nodeType="withEffect">
                                  <p:stCondLst>
                                    <p:cond delay="5000"/>
                                  </p:stCondLst>
                                  <p:childTnLst>
                                    <p:animMotion origin="layout" path="M 3.33333E-6 -7.40741E-7 L 3.33333E-6 1.8534 " pathEditMode="relative" rAng="0" ptsTypes="AA">
                                      <p:cBhvr>
                                        <p:cTn id="12" dur="12000" fill="hold"/>
                                        <p:tgtEl>
                                          <p:spTgt spid="128"/>
                                        </p:tgtEl>
                                        <p:attrNameLst>
                                          <p:attrName>ppt_x</p:attrName>
                                          <p:attrName>ppt_y</p:attrName>
                                        </p:attrNameLst>
                                      </p:cBhvr>
                                      <p:rCtr x="0" y="92654"/>
                                    </p:animMotion>
                                  </p:childTnLst>
                                </p:cTn>
                              </p:par>
                              <p:par>
                                <p:cTn id="13" presetID="22" presetClass="entr" presetSubtype="4" fill="hold" grpId="0" nodeType="withEffect">
                                  <p:stCondLst>
                                    <p:cond delay="10500"/>
                                  </p:stCondLst>
                                  <p:childTnLst>
                                    <p:set>
                                      <p:cBhvr>
                                        <p:cTn id="14" dur="1" fill="hold">
                                          <p:stCondLst>
                                            <p:cond delay="0"/>
                                          </p:stCondLst>
                                        </p:cTn>
                                        <p:tgtEl>
                                          <p:spTgt spid="154"/>
                                        </p:tgtEl>
                                        <p:attrNameLst>
                                          <p:attrName>style.visibility</p:attrName>
                                        </p:attrNameLst>
                                      </p:cBhvr>
                                      <p:to>
                                        <p:strVal val="visible"/>
                                      </p:to>
                                    </p:set>
                                    <p:animEffect transition="in" filter="wipe(down)">
                                      <p:cBhvr>
                                        <p:cTn id="15" dur="60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6" repeatCount="indefinite" fill="hold" display="0">
                  <p:stCondLst>
                    <p:cond delay="indefinite"/>
                  </p:stCondLst>
                  <p:endCondLst>
                    <p:cond evt="onStopAudio" delay="0">
                      <p:tgtEl>
                        <p:sldTgt/>
                      </p:tgtEl>
                    </p:cond>
                  </p:endCondLst>
                </p:cTn>
                <p:tgtEl>
                  <p:spTgt spid="6"/>
                </p:tgtEl>
              </p:cMediaNode>
            </p:audio>
          </p:childTnLst>
        </p:cTn>
      </p:par>
    </p:tnLst>
    <p:bldLst>
      <p:bldP spid="15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lowchart: Preparation 14">
            <a:extLst>
              <a:ext uri="{FF2B5EF4-FFF2-40B4-BE49-F238E27FC236}">
                <a16:creationId xmlns:a16="http://schemas.microsoft.com/office/drawing/2014/main" id="{E55CD901-A4C8-4155-9CEF-D0E4FF07714C}"/>
              </a:ext>
            </a:extLst>
          </p:cNvPr>
          <p:cNvSpPr/>
          <p:nvPr/>
        </p:nvSpPr>
        <p:spPr>
          <a:xfrm>
            <a:off x="5037161" y="576902"/>
            <a:ext cx="3402842" cy="1837898"/>
          </a:xfrm>
          <a:prstGeom prst="flowChartPreparation">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a:p>
        </p:txBody>
      </p:sp>
      <p:sp>
        <p:nvSpPr>
          <p:cNvPr id="5" name="TextBox 4">
            <a:extLst>
              <a:ext uri="{FF2B5EF4-FFF2-40B4-BE49-F238E27FC236}">
                <a16:creationId xmlns:a16="http://schemas.microsoft.com/office/drawing/2014/main" id="{5F59BE8F-321E-46AE-91DE-FF8F3729C0FE}"/>
              </a:ext>
            </a:extLst>
          </p:cNvPr>
          <p:cNvSpPr txBox="1"/>
          <p:nvPr/>
        </p:nvSpPr>
        <p:spPr>
          <a:xfrm>
            <a:off x="5967484" y="1018799"/>
            <a:ext cx="1542197" cy="954107"/>
          </a:xfrm>
          <a:prstGeom prst="rect">
            <a:avLst/>
          </a:prstGeom>
          <a:noFill/>
        </p:spPr>
        <p:txBody>
          <a:bodyPr wrap="square" rtlCol="0">
            <a:spAutoFit/>
          </a:bodyPr>
          <a:lstStyle/>
          <a:p>
            <a:pPr algn="ctr"/>
            <a:r>
              <a:rPr lang="en-GB" sz="28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THE BELLY</a:t>
            </a:r>
          </a:p>
        </p:txBody>
      </p:sp>
      <p:sp>
        <p:nvSpPr>
          <p:cNvPr id="2" name="TextBox 1">
            <a:extLst>
              <a:ext uri="{FF2B5EF4-FFF2-40B4-BE49-F238E27FC236}">
                <a16:creationId xmlns:a16="http://schemas.microsoft.com/office/drawing/2014/main" id="{E31FACC8-2AFD-422E-B3E6-49F6ABD047FC}"/>
              </a:ext>
            </a:extLst>
          </p:cNvPr>
          <p:cNvSpPr txBox="1"/>
          <p:nvPr/>
        </p:nvSpPr>
        <p:spPr>
          <a:xfrm>
            <a:off x="703997" y="1910031"/>
            <a:ext cx="3725840" cy="1323439"/>
          </a:xfrm>
          <a:prstGeom prst="rect">
            <a:avLst/>
          </a:prstGeom>
          <a:noFill/>
        </p:spPr>
        <p:txBody>
          <a:bodyPr wrap="square" rtlCol="0">
            <a:spAutoFit/>
          </a:bodyPr>
          <a:lstStyle/>
          <a:p>
            <a:r>
              <a:rPr lang="en-GB" sz="40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MINCE PIES ARE FOR</a:t>
            </a:r>
          </a:p>
        </p:txBody>
      </p:sp>
      <p:sp>
        <p:nvSpPr>
          <p:cNvPr id="3" name="Flowchart: Preparation 2">
            <a:extLst>
              <a:ext uri="{FF2B5EF4-FFF2-40B4-BE49-F238E27FC236}">
                <a16:creationId xmlns:a16="http://schemas.microsoft.com/office/drawing/2014/main" id="{C9538042-E679-4E44-A971-42DA7DCB6363}"/>
              </a:ext>
            </a:extLst>
          </p:cNvPr>
          <p:cNvSpPr/>
          <p:nvPr/>
        </p:nvSpPr>
        <p:spPr>
          <a:xfrm>
            <a:off x="5056495" y="576903"/>
            <a:ext cx="3402842" cy="1837898"/>
          </a:xfrm>
          <a:prstGeom prst="flowChartPreparation">
            <a:avLst/>
          </a:prstGeom>
          <a:noFill/>
          <a:ln>
            <a:solidFill>
              <a:schemeClr val="accent1"/>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a:p>
        </p:txBody>
      </p:sp>
      <p:sp>
        <p:nvSpPr>
          <p:cNvPr id="4" name="Flowchart: Preparation 3">
            <a:extLst>
              <a:ext uri="{FF2B5EF4-FFF2-40B4-BE49-F238E27FC236}">
                <a16:creationId xmlns:a16="http://schemas.microsoft.com/office/drawing/2014/main" id="{6BF1BB43-1563-41D0-9174-560F1D9AB51C}"/>
              </a:ext>
            </a:extLst>
          </p:cNvPr>
          <p:cNvSpPr/>
          <p:nvPr/>
        </p:nvSpPr>
        <p:spPr>
          <a:xfrm>
            <a:off x="5037161" y="2728700"/>
            <a:ext cx="3402842" cy="1837898"/>
          </a:xfrm>
          <a:prstGeom prst="flowChartPreparation">
            <a:avLst/>
          </a:prstGeom>
          <a:noFill/>
          <a:ln>
            <a:solidFill>
              <a:schemeClr val="accent2"/>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a:p>
        </p:txBody>
      </p:sp>
      <p:sp>
        <p:nvSpPr>
          <p:cNvPr id="6" name="TextBox 5">
            <a:extLst>
              <a:ext uri="{FF2B5EF4-FFF2-40B4-BE49-F238E27FC236}">
                <a16:creationId xmlns:a16="http://schemas.microsoft.com/office/drawing/2014/main" id="{C871847F-9C5C-4D0B-A33B-C56AB2B33417}"/>
              </a:ext>
            </a:extLst>
          </p:cNvPr>
          <p:cNvSpPr txBox="1"/>
          <p:nvPr/>
        </p:nvSpPr>
        <p:spPr>
          <a:xfrm>
            <a:off x="5967484" y="3170596"/>
            <a:ext cx="1542197" cy="954107"/>
          </a:xfrm>
          <a:prstGeom prst="rect">
            <a:avLst/>
          </a:prstGeom>
          <a:noFill/>
        </p:spPr>
        <p:txBody>
          <a:bodyPr wrap="square" rtlCol="0">
            <a:spAutoFit/>
          </a:bodyPr>
          <a:lstStyle/>
          <a:p>
            <a:pPr algn="ctr"/>
            <a:r>
              <a:rPr lang="en-GB" sz="28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THE BIN</a:t>
            </a:r>
          </a:p>
        </p:txBody>
      </p:sp>
      <p:sp>
        <p:nvSpPr>
          <p:cNvPr id="9" name="Title 8">
            <a:extLst>
              <a:ext uri="{FF2B5EF4-FFF2-40B4-BE49-F238E27FC236}">
                <a16:creationId xmlns:a16="http://schemas.microsoft.com/office/drawing/2014/main" id="{8F7637E5-581C-4B19-9643-3CBC30673BD0}"/>
              </a:ext>
            </a:extLst>
          </p:cNvPr>
          <p:cNvSpPr>
            <a:spLocks noGrp="1"/>
          </p:cNvSpPr>
          <p:nvPr>
            <p:ph type="title"/>
          </p:nvPr>
        </p:nvSpPr>
        <p:spPr/>
        <p:txBody>
          <a:bodyPr/>
          <a:lstStyle/>
          <a:p>
            <a:r>
              <a:rPr lang="en-GB" dirty="0"/>
              <a:t>01 Mince Pies</a:t>
            </a:r>
          </a:p>
        </p:txBody>
      </p:sp>
      <p:sp>
        <p:nvSpPr>
          <p:cNvPr id="20" name="Flowchart: Preparation 19">
            <a:hlinkClick r:id="rId3" action="ppaction://hlinksldjump">
              <a:snd r:embed="rId4" name="zapsplat_musical_sleigh_bells_place_down_on_wood_15345.wav"/>
            </a:hlinkClick>
            <a:extLst>
              <a:ext uri="{FF2B5EF4-FFF2-40B4-BE49-F238E27FC236}">
                <a16:creationId xmlns:a16="http://schemas.microsoft.com/office/drawing/2014/main" id="{2C5B30CB-7C7C-40AA-A6D6-92085B0F31FA}"/>
              </a:ext>
            </a:extLst>
          </p:cNvPr>
          <p:cNvSpPr/>
          <p:nvPr/>
        </p:nvSpPr>
        <p:spPr>
          <a:xfrm>
            <a:off x="5056495" y="576903"/>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
        <p:nvSpPr>
          <p:cNvPr id="25" name="Flowchart: Preparation 24">
            <a:hlinkClick r:id="rId5" action="ppaction://hlinksldjump">
              <a:snd r:embed="rId4" name="zapsplat_musical_sleigh_bells_place_down_on_wood_15345.wav"/>
            </a:hlinkClick>
            <a:extLst>
              <a:ext uri="{FF2B5EF4-FFF2-40B4-BE49-F238E27FC236}">
                <a16:creationId xmlns:a16="http://schemas.microsoft.com/office/drawing/2014/main" id="{C98DC584-F21D-412B-9238-B3202FAA2F76}"/>
              </a:ext>
            </a:extLst>
          </p:cNvPr>
          <p:cNvSpPr/>
          <p:nvPr/>
        </p:nvSpPr>
        <p:spPr>
          <a:xfrm>
            <a:off x="5056495" y="2728699"/>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Tree>
    <p:extLst>
      <p:ext uri="{BB962C8B-B14F-4D97-AF65-F5344CB8AC3E}">
        <p14:creationId xmlns:p14="http://schemas.microsoft.com/office/powerpoint/2010/main" val="3153428827"/>
      </p:ext>
    </p:extLst>
  </p:cSld>
  <p:clrMapOvr>
    <a:masterClrMapping/>
  </p:clrMapOvr>
  <p:transition spd="slow" advClick="0">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1FACC8-2AFD-422E-B3E6-49F6ABD047FC}"/>
              </a:ext>
            </a:extLst>
          </p:cNvPr>
          <p:cNvSpPr txBox="1"/>
          <p:nvPr/>
        </p:nvSpPr>
        <p:spPr>
          <a:xfrm>
            <a:off x="638682" y="1602254"/>
            <a:ext cx="4129260" cy="1938992"/>
          </a:xfrm>
          <a:prstGeom prst="rect">
            <a:avLst/>
          </a:prstGeom>
          <a:noFill/>
        </p:spPr>
        <p:txBody>
          <a:bodyPr wrap="square" rtlCol="0">
            <a:spAutoFit/>
          </a:bodyPr>
          <a:lstStyle/>
          <a:p>
            <a:r>
              <a:rPr lang="en-GB" sz="40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COMPLETE THE HAIKU:</a:t>
            </a:r>
          </a:p>
          <a:p>
            <a:r>
              <a:rPr lang="en-GB" sz="20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“Festive wintry cheer</a:t>
            </a:r>
          </a:p>
          <a:p>
            <a:r>
              <a:rPr lang="en-GB" sz="20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A merry Santa dances…</a:t>
            </a:r>
          </a:p>
        </p:txBody>
      </p:sp>
      <p:grpSp>
        <p:nvGrpSpPr>
          <p:cNvPr id="7" name="drunk rudolph">
            <a:extLst>
              <a:ext uri="{FF2B5EF4-FFF2-40B4-BE49-F238E27FC236}">
                <a16:creationId xmlns:a16="http://schemas.microsoft.com/office/drawing/2014/main" id="{90BBAFAE-9299-488A-B247-F773ACECDCA7}"/>
              </a:ext>
            </a:extLst>
          </p:cNvPr>
          <p:cNvGrpSpPr/>
          <p:nvPr/>
        </p:nvGrpSpPr>
        <p:grpSpPr>
          <a:xfrm>
            <a:off x="5037161" y="576903"/>
            <a:ext cx="3402842" cy="1837898"/>
            <a:chOff x="4747145" y="576903"/>
            <a:chExt cx="3402842" cy="1837898"/>
          </a:xfrm>
        </p:grpSpPr>
        <p:sp>
          <p:nvSpPr>
            <p:cNvPr id="3" name="Flowchart: Preparation 2">
              <a:extLst>
                <a:ext uri="{FF2B5EF4-FFF2-40B4-BE49-F238E27FC236}">
                  <a16:creationId xmlns:a16="http://schemas.microsoft.com/office/drawing/2014/main" id="{C9538042-E679-4E44-A971-42DA7DCB6363}"/>
                </a:ext>
              </a:extLst>
            </p:cNvPr>
            <p:cNvSpPr/>
            <p:nvPr/>
          </p:nvSpPr>
          <p:spPr>
            <a:xfrm>
              <a:off x="4747145" y="576903"/>
              <a:ext cx="3402842" cy="1837898"/>
            </a:xfrm>
            <a:prstGeom prst="flowChartPreparation">
              <a:avLst/>
            </a:prstGeom>
            <a:noFill/>
            <a:ln>
              <a:solidFill>
                <a:schemeClr val="accent1"/>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800"/>
            </a:p>
          </p:txBody>
        </p:sp>
        <p:sp>
          <p:nvSpPr>
            <p:cNvPr id="5" name="TextBox 4">
              <a:extLst>
                <a:ext uri="{FF2B5EF4-FFF2-40B4-BE49-F238E27FC236}">
                  <a16:creationId xmlns:a16="http://schemas.microsoft.com/office/drawing/2014/main" id="{5F59BE8F-321E-46AE-91DE-FF8F3729C0FE}"/>
                </a:ext>
              </a:extLst>
            </p:cNvPr>
            <p:cNvSpPr txBox="1"/>
            <p:nvPr/>
          </p:nvSpPr>
          <p:spPr>
            <a:xfrm>
              <a:off x="5148468" y="988021"/>
              <a:ext cx="2600196" cy="1015663"/>
            </a:xfrm>
            <a:prstGeom prst="rect">
              <a:avLst/>
            </a:prstGeom>
            <a:noFill/>
          </p:spPr>
          <p:txBody>
            <a:bodyPr wrap="square" rtlCol="0">
              <a:spAutoFit/>
            </a:bodyPr>
            <a:lstStyle/>
            <a:p>
              <a:pPr algn="ctr"/>
              <a:r>
                <a:rPr lang="en-GB" sz="20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…NEXT TO DRUNK RUDOLPH”</a:t>
              </a:r>
            </a:p>
          </p:txBody>
        </p:sp>
      </p:grpSp>
      <p:grpSp>
        <p:nvGrpSpPr>
          <p:cNvPr id="8" name="tired elves">
            <a:extLst>
              <a:ext uri="{FF2B5EF4-FFF2-40B4-BE49-F238E27FC236}">
                <a16:creationId xmlns:a16="http://schemas.microsoft.com/office/drawing/2014/main" id="{CDFED0F1-E3CF-4534-99FF-5CFAD412B947}"/>
              </a:ext>
            </a:extLst>
          </p:cNvPr>
          <p:cNvGrpSpPr/>
          <p:nvPr/>
        </p:nvGrpSpPr>
        <p:grpSpPr>
          <a:xfrm>
            <a:off x="5037161" y="2728700"/>
            <a:ext cx="3402842" cy="1837898"/>
            <a:chOff x="4747145" y="2728700"/>
            <a:chExt cx="3402842" cy="1837898"/>
          </a:xfrm>
        </p:grpSpPr>
        <p:sp>
          <p:nvSpPr>
            <p:cNvPr id="4" name="Flowchart: Preparation 3">
              <a:extLst>
                <a:ext uri="{FF2B5EF4-FFF2-40B4-BE49-F238E27FC236}">
                  <a16:creationId xmlns:a16="http://schemas.microsoft.com/office/drawing/2014/main" id="{6BF1BB43-1563-41D0-9174-560F1D9AB51C}"/>
                </a:ext>
              </a:extLst>
            </p:cNvPr>
            <p:cNvSpPr/>
            <p:nvPr/>
          </p:nvSpPr>
          <p:spPr>
            <a:xfrm>
              <a:off x="4747145" y="2728700"/>
              <a:ext cx="3402842" cy="1837898"/>
            </a:xfrm>
            <a:prstGeom prst="flowChartPreparation">
              <a:avLst/>
            </a:prstGeom>
            <a:noFill/>
            <a:ln>
              <a:solidFill>
                <a:schemeClr val="accent2"/>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800"/>
            </a:p>
          </p:txBody>
        </p:sp>
        <p:sp>
          <p:nvSpPr>
            <p:cNvPr id="6" name="TextBox 5">
              <a:extLst>
                <a:ext uri="{FF2B5EF4-FFF2-40B4-BE49-F238E27FC236}">
                  <a16:creationId xmlns:a16="http://schemas.microsoft.com/office/drawing/2014/main" id="{C871847F-9C5C-4D0B-A33B-C56AB2B33417}"/>
                </a:ext>
              </a:extLst>
            </p:cNvPr>
            <p:cNvSpPr txBox="1"/>
            <p:nvPr/>
          </p:nvSpPr>
          <p:spPr>
            <a:xfrm>
              <a:off x="5274072" y="3139818"/>
              <a:ext cx="2348988" cy="1015663"/>
            </a:xfrm>
            <a:prstGeom prst="rect">
              <a:avLst/>
            </a:prstGeom>
            <a:noFill/>
          </p:spPr>
          <p:txBody>
            <a:bodyPr wrap="square" rtlCol="0">
              <a:spAutoFit/>
            </a:bodyPr>
            <a:lstStyle/>
            <a:p>
              <a:pPr algn="ctr"/>
              <a:r>
                <a:rPr lang="en-GB" sz="20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…WITH THE TIRED ELVES”</a:t>
              </a:r>
            </a:p>
          </p:txBody>
        </p:sp>
      </p:grpSp>
      <p:sp>
        <p:nvSpPr>
          <p:cNvPr id="9" name="Title 8">
            <a:extLst>
              <a:ext uri="{FF2B5EF4-FFF2-40B4-BE49-F238E27FC236}">
                <a16:creationId xmlns:a16="http://schemas.microsoft.com/office/drawing/2014/main" id="{FFC73106-4275-451C-81FE-DACD392C27F1}"/>
              </a:ext>
            </a:extLst>
          </p:cNvPr>
          <p:cNvSpPr>
            <a:spLocks noGrp="1"/>
          </p:cNvSpPr>
          <p:nvPr>
            <p:ph type="title"/>
          </p:nvPr>
        </p:nvSpPr>
        <p:spPr/>
        <p:txBody>
          <a:bodyPr/>
          <a:lstStyle/>
          <a:p>
            <a:r>
              <a:rPr lang="en-GB"/>
              <a:t>02 Haiku</a:t>
            </a:r>
          </a:p>
        </p:txBody>
      </p:sp>
      <p:sp>
        <p:nvSpPr>
          <p:cNvPr id="12" name="Flowchart: Preparation 11">
            <a:hlinkClick r:id="rId2" action="ppaction://hlinksldjump">
              <a:snd r:embed="rId3" name="zapsplat_musical_sleigh_bells_place_down_on_wood_15345.wav"/>
            </a:hlinkClick>
            <a:extLst>
              <a:ext uri="{FF2B5EF4-FFF2-40B4-BE49-F238E27FC236}">
                <a16:creationId xmlns:a16="http://schemas.microsoft.com/office/drawing/2014/main" id="{3CC125A2-5AB9-4250-96E0-56FCA1D39346}"/>
              </a:ext>
            </a:extLst>
          </p:cNvPr>
          <p:cNvSpPr/>
          <p:nvPr/>
        </p:nvSpPr>
        <p:spPr>
          <a:xfrm>
            <a:off x="5056495" y="576903"/>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
        <p:nvSpPr>
          <p:cNvPr id="13" name="Flowchart: Preparation 12">
            <a:hlinkClick r:id="rId4" action="ppaction://hlinksldjump">
              <a:snd r:embed="rId3" name="zapsplat_musical_sleigh_bells_place_down_on_wood_15345.wav"/>
            </a:hlinkClick>
            <a:extLst>
              <a:ext uri="{FF2B5EF4-FFF2-40B4-BE49-F238E27FC236}">
                <a16:creationId xmlns:a16="http://schemas.microsoft.com/office/drawing/2014/main" id="{54C61263-10AC-4B40-81A2-DFFEF16E6D35}"/>
              </a:ext>
            </a:extLst>
          </p:cNvPr>
          <p:cNvSpPr/>
          <p:nvPr/>
        </p:nvSpPr>
        <p:spPr>
          <a:xfrm>
            <a:off x="5056495" y="2728699"/>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Tree>
    <p:extLst>
      <p:ext uri="{BB962C8B-B14F-4D97-AF65-F5344CB8AC3E}">
        <p14:creationId xmlns:p14="http://schemas.microsoft.com/office/powerpoint/2010/main" val="2878591604"/>
      </p:ext>
    </p:extLst>
  </p:cSld>
  <p:clrMapOvr>
    <a:masterClrMapping/>
  </p:clrMapOvr>
  <p:transition spd="slow" advClick="0">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1FACC8-2AFD-422E-B3E6-49F6ABD047FC}"/>
              </a:ext>
            </a:extLst>
          </p:cNvPr>
          <p:cNvSpPr txBox="1"/>
          <p:nvPr/>
        </p:nvSpPr>
        <p:spPr>
          <a:xfrm>
            <a:off x="447152" y="1048256"/>
            <a:ext cx="4235379" cy="3046988"/>
          </a:xfrm>
          <a:prstGeom prst="rect">
            <a:avLst/>
          </a:prstGeom>
          <a:noFill/>
        </p:spPr>
        <p:txBody>
          <a:bodyPr wrap="square" rtlCol="0">
            <a:spAutoFit/>
          </a:bodyPr>
          <a:lstStyle/>
          <a:p>
            <a:r>
              <a:rPr lang="en-GB" sz="32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YOU’RE OFF TO A PARTY BUT THE SNOW SHOWS NO SIGN OF STOPPING. DO YOU…?</a:t>
            </a:r>
            <a:endParaRPr lang="en-GB" sz="16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endParaRPr>
          </a:p>
        </p:txBody>
      </p:sp>
      <p:grpSp>
        <p:nvGrpSpPr>
          <p:cNvPr id="7" name="bail">
            <a:extLst>
              <a:ext uri="{FF2B5EF4-FFF2-40B4-BE49-F238E27FC236}">
                <a16:creationId xmlns:a16="http://schemas.microsoft.com/office/drawing/2014/main" id="{90BBAFAE-9299-488A-B247-F773ACECDCA7}"/>
              </a:ext>
            </a:extLst>
          </p:cNvPr>
          <p:cNvGrpSpPr/>
          <p:nvPr/>
        </p:nvGrpSpPr>
        <p:grpSpPr>
          <a:xfrm>
            <a:off x="5037161" y="576903"/>
            <a:ext cx="3402842" cy="1837898"/>
            <a:chOff x="4747145" y="576903"/>
            <a:chExt cx="3402842" cy="1837898"/>
          </a:xfrm>
        </p:grpSpPr>
        <p:sp>
          <p:nvSpPr>
            <p:cNvPr id="3" name="Flowchart: Preparation 2">
              <a:extLst>
                <a:ext uri="{FF2B5EF4-FFF2-40B4-BE49-F238E27FC236}">
                  <a16:creationId xmlns:a16="http://schemas.microsoft.com/office/drawing/2014/main" id="{C9538042-E679-4E44-A971-42DA7DCB6363}"/>
                </a:ext>
              </a:extLst>
            </p:cNvPr>
            <p:cNvSpPr/>
            <p:nvPr/>
          </p:nvSpPr>
          <p:spPr>
            <a:xfrm>
              <a:off x="4747145" y="576903"/>
              <a:ext cx="3402842" cy="1837898"/>
            </a:xfrm>
            <a:prstGeom prst="flowChartPreparation">
              <a:avLst/>
            </a:prstGeom>
            <a:noFill/>
            <a:ln>
              <a:solidFill>
                <a:schemeClr val="accent1"/>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5" name="TextBox 4">
              <a:extLst>
                <a:ext uri="{FF2B5EF4-FFF2-40B4-BE49-F238E27FC236}">
                  <a16:creationId xmlns:a16="http://schemas.microsoft.com/office/drawing/2014/main" id="{5F59BE8F-321E-46AE-91DE-FF8F3729C0FE}"/>
                </a:ext>
              </a:extLst>
            </p:cNvPr>
            <p:cNvSpPr txBox="1"/>
            <p:nvPr/>
          </p:nvSpPr>
          <p:spPr>
            <a:xfrm>
              <a:off x="5218806" y="957243"/>
              <a:ext cx="2459520" cy="1077218"/>
            </a:xfrm>
            <a:prstGeom prst="rect">
              <a:avLst/>
            </a:prstGeom>
            <a:noFill/>
          </p:spPr>
          <p:txBody>
            <a:bodyPr wrap="square" rtlCol="0">
              <a:spAutoFit/>
            </a:bodyPr>
            <a:lstStyle/>
            <a:p>
              <a:pPr algn="ctr"/>
              <a:r>
                <a:rPr lang="en-GB" sz="16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BAIL, STAY HOME AND DRINK HALF A BOTTLE OF RED?</a:t>
              </a:r>
            </a:p>
          </p:txBody>
        </p:sp>
      </p:grpSp>
      <p:grpSp>
        <p:nvGrpSpPr>
          <p:cNvPr id="8" name="walk">
            <a:extLst>
              <a:ext uri="{FF2B5EF4-FFF2-40B4-BE49-F238E27FC236}">
                <a16:creationId xmlns:a16="http://schemas.microsoft.com/office/drawing/2014/main" id="{CDFED0F1-E3CF-4534-99FF-5CFAD412B947}"/>
              </a:ext>
            </a:extLst>
          </p:cNvPr>
          <p:cNvGrpSpPr/>
          <p:nvPr/>
        </p:nvGrpSpPr>
        <p:grpSpPr>
          <a:xfrm>
            <a:off x="5037161" y="2728700"/>
            <a:ext cx="3402842" cy="1837898"/>
            <a:chOff x="4747145" y="2728700"/>
            <a:chExt cx="3402842" cy="1837898"/>
          </a:xfrm>
        </p:grpSpPr>
        <p:sp>
          <p:nvSpPr>
            <p:cNvPr id="4" name="Flowchart: Preparation 3">
              <a:extLst>
                <a:ext uri="{FF2B5EF4-FFF2-40B4-BE49-F238E27FC236}">
                  <a16:creationId xmlns:a16="http://schemas.microsoft.com/office/drawing/2014/main" id="{6BF1BB43-1563-41D0-9174-560F1D9AB51C}"/>
                </a:ext>
              </a:extLst>
            </p:cNvPr>
            <p:cNvSpPr/>
            <p:nvPr/>
          </p:nvSpPr>
          <p:spPr>
            <a:xfrm>
              <a:off x="4747145" y="2728700"/>
              <a:ext cx="3402842" cy="1837898"/>
            </a:xfrm>
            <a:prstGeom prst="flowChartPreparation">
              <a:avLst/>
            </a:prstGeom>
            <a:noFill/>
            <a:ln>
              <a:solidFill>
                <a:schemeClr val="accent2"/>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6" name="TextBox 5">
              <a:extLst>
                <a:ext uri="{FF2B5EF4-FFF2-40B4-BE49-F238E27FC236}">
                  <a16:creationId xmlns:a16="http://schemas.microsoft.com/office/drawing/2014/main" id="{C871847F-9C5C-4D0B-A33B-C56AB2B33417}"/>
                </a:ext>
              </a:extLst>
            </p:cNvPr>
            <p:cNvSpPr txBox="1"/>
            <p:nvPr/>
          </p:nvSpPr>
          <p:spPr>
            <a:xfrm>
              <a:off x="5032912" y="3109040"/>
              <a:ext cx="2831308" cy="1077218"/>
            </a:xfrm>
            <a:prstGeom prst="rect">
              <a:avLst/>
            </a:prstGeom>
            <a:noFill/>
          </p:spPr>
          <p:txBody>
            <a:bodyPr wrap="square" rtlCol="0">
              <a:spAutoFit/>
            </a:bodyPr>
            <a:lstStyle/>
            <a:p>
              <a:pPr algn="ctr"/>
              <a:r>
                <a:rPr lang="en-GB" sz="16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SET OFF EARLY AND DO A BIT OF CAROLLING ALONG THE WAY?</a:t>
              </a:r>
            </a:p>
          </p:txBody>
        </p:sp>
      </p:grpSp>
      <p:sp>
        <p:nvSpPr>
          <p:cNvPr id="9" name="Title 8">
            <a:extLst>
              <a:ext uri="{FF2B5EF4-FFF2-40B4-BE49-F238E27FC236}">
                <a16:creationId xmlns:a16="http://schemas.microsoft.com/office/drawing/2014/main" id="{FD3EA81E-54EE-44BC-8924-1843E671CD15}"/>
              </a:ext>
            </a:extLst>
          </p:cNvPr>
          <p:cNvSpPr>
            <a:spLocks noGrp="1"/>
          </p:cNvSpPr>
          <p:nvPr>
            <p:ph type="title"/>
          </p:nvPr>
        </p:nvSpPr>
        <p:spPr/>
        <p:txBody>
          <a:bodyPr/>
          <a:lstStyle/>
          <a:p>
            <a:r>
              <a:rPr lang="en-GB"/>
              <a:t>03 Snow party</a:t>
            </a:r>
          </a:p>
        </p:txBody>
      </p:sp>
      <p:sp>
        <p:nvSpPr>
          <p:cNvPr id="12" name="Flowchart: Preparation 11">
            <a:hlinkClick r:id="rId2" action="ppaction://hlinksldjump">
              <a:snd r:embed="rId3" name="zapsplat_musical_sleigh_bells_place_down_on_wood_15345.wav"/>
            </a:hlinkClick>
            <a:extLst>
              <a:ext uri="{FF2B5EF4-FFF2-40B4-BE49-F238E27FC236}">
                <a16:creationId xmlns:a16="http://schemas.microsoft.com/office/drawing/2014/main" id="{7E4AEBD3-B70E-4B93-A6A7-0171B241B8EB}"/>
              </a:ext>
            </a:extLst>
          </p:cNvPr>
          <p:cNvSpPr/>
          <p:nvPr/>
        </p:nvSpPr>
        <p:spPr>
          <a:xfrm>
            <a:off x="5056495" y="576903"/>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
        <p:nvSpPr>
          <p:cNvPr id="13" name="Flowchart: Preparation 12">
            <a:hlinkClick r:id="rId4" action="ppaction://hlinksldjump">
              <a:snd r:embed="rId3" name="zapsplat_musical_sleigh_bells_place_down_on_wood_15345.wav"/>
            </a:hlinkClick>
            <a:extLst>
              <a:ext uri="{FF2B5EF4-FFF2-40B4-BE49-F238E27FC236}">
                <a16:creationId xmlns:a16="http://schemas.microsoft.com/office/drawing/2014/main" id="{DE55C864-43F9-4EB2-B503-308292AA18D8}"/>
              </a:ext>
            </a:extLst>
          </p:cNvPr>
          <p:cNvSpPr/>
          <p:nvPr/>
        </p:nvSpPr>
        <p:spPr>
          <a:xfrm>
            <a:off x="5056495" y="2728699"/>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Tree>
    <p:extLst>
      <p:ext uri="{BB962C8B-B14F-4D97-AF65-F5344CB8AC3E}">
        <p14:creationId xmlns:p14="http://schemas.microsoft.com/office/powerpoint/2010/main" val="1080712992"/>
      </p:ext>
    </p:extLst>
  </p:cSld>
  <p:clrMapOvr>
    <a:masterClrMapping/>
  </p:clrMapOvr>
  <p:transition spd="slow" advClick="0">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iphy (8)">
            <a:hlinkClick r:id="" action="ppaction://media"/>
            <a:extLst>
              <a:ext uri="{FF2B5EF4-FFF2-40B4-BE49-F238E27FC236}">
                <a16:creationId xmlns:a16="http://schemas.microsoft.com/office/drawing/2014/main" id="{F2B986C3-87E2-43DB-959B-FF5D5C6E4E2B}"/>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5026925" y="512475"/>
            <a:ext cx="3413078" cy="2133174"/>
          </a:xfrm>
          <a:prstGeom prst="rect">
            <a:avLst/>
          </a:prstGeom>
        </p:spPr>
      </p:pic>
      <p:pic>
        <p:nvPicPr>
          <p:cNvPr id="12" name="giphy (9)">
            <a:hlinkClick r:id="" action="ppaction://media"/>
            <a:extLst>
              <a:ext uri="{FF2B5EF4-FFF2-40B4-BE49-F238E27FC236}">
                <a16:creationId xmlns:a16="http://schemas.microsoft.com/office/drawing/2014/main" id="{FD7C116A-BB99-4D45-A8D7-ECF70B41CC65}"/>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4973472" y="2656564"/>
            <a:ext cx="3531806" cy="1971925"/>
          </a:xfrm>
          <a:prstGeom prst="rect">
            <a:avLst/>
          </a:prstGeom>
        </p:spPr>
      </p:pic>
      <p:sp>
        <p:nvSpPr>
          <p:cNvPr id="2" name="TextBox 1">
            <a:extLst>
              <a:ext uri="{FF2B5EF4-FFF2-40B4-BE49-F238E27FC236}">
                <a16:creationId xmlns:a16="http://schemas.microsoft.com/office/drawing/2014/main" id="{E31FACC8-2AFD-422E-B3E6-49F6ABD047FC}"/>
              </a:ext>
            </a:extLst>
          </p:cNvPr>
          <p:cNvSpPr txBox="1"/>
          <p:nvPr/>
        </p:nvSpPr>
        <p:spPr>
          <a:xfrm>
            <a:off x="447152" y="1294477"/>
            <a:ext cx="4235379" cy="2554545"/>
          </a:xfrm>
          <a:prstGeom prst="rect">
            <a:avLst/>
          </a:prstGeom>
          <a:noFill/>
        </p:spPr>
        <p:txBody>
          <a:bodyPr wrap="square" rtlCol="0">
            <a:spAutoFit/>
          </a:bodyPr>
          <a:lstStyle/>
          <a:p>
            <a:r>
              <a:rPr lang="en-GB" sz="32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WHICH GIF </a:t>
            </a:r>
            <a:r>
              <a:rPr lang="en-GB" sz="32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BEST </a:t>
            </a:r>
            <a:r>
              <a:rPr lang="en-GB" sz="32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DESCRIBES YOUR REACTION TO CHRISTMAS MUSIC?</a:t>
            </a:r>
            <a:endParaRPr lang="en-GB" sz="16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endParaRPr>
          </a:p>
        </p:txBody>
      </p:sp>
      <p:sp>
        <p:nvSpPr>
          <p:cNvPr id="10" name="Title 9">
            <a:extLst>
              <a:ext uri="{FF2B5EF4-FFF2-40B4-BE49-F238E27FC236}">
                <a16:creationId xmlns:a16="http://schemas.microsoft.com/office/drawing/2014/main" id="{2A572B9D-9C8C-4D97-94F8-D0D8DE079F59}"/>
              </a:ext>
            </a:extLst>
          </p:cNvPr>
          <p:cNvSpPr>
            <a:spLocks noGrp="1"/>
          </p:cNvSpPr>
          <p:nvPr>
            <p:ph type="title"/>
          </p:nvPr>
        </p:nvSpPr>
        <p:spPr/>
        <p:txBody>
          <a:bodyPr/>
          <a:lstStyle/>
          <a:p>
            <a:r>
              <a:rPr lang="en-GB"/>
              <a:t>04 </a:t>
            </a:r>
            <a:r>
              <a:rPr lang="en-GB" dirty="0"/>
              <a:t>Christmas music </a:t>
            </a:r>
            <a:r>
              <a:rPr lang="en-GB"/>
              <a:t>GIF</a:t>
            </a:r>
          </a:p>
        </p:txBody>
      </p:sp>
      <p:sp>
        <p:nvSpPr>
          <p:cNvPr id="19" name="Freeform: Shape 18">
            <a:extLst>
              <a:ext uri="{FF2B5EF4-FFF2-40B4-BE49-F238E27FC236}">
                <a16:creationId xmlns:a16="http://schemas.microsoft.com/office/drawing/2014/main" id="{3F5F5899-7C6B-4A37-A66F-E605CD92FDB6}"/>
              </a:ext>
            </a:extLst>
          </p:cNvPr>
          <p:cNvSpPr/>
          <p:nvPr/>
        </p:nvSpPr>
        <p:spPr>
          <a:xfrm>
            <a:off x="4899546" y="2571749"/>
            <a:ext cx="3721290" cy="2218615"/>
          </a:xfrm>
          <a:custGeom>
            <a:avLst/>
            <a:gdLst>
              <a:gd name="connsiteX0" fmla="*/ 818184 w 3721290"/>
              <a:gd name="connsiteY0" fmla="*/ 156951 h 2218615"/>
              <a:gd name="connsiteX1" fmla="*/ 137615 w 3721290"/>
              <a:gd name="connsiteY1" fmla="*/ 1075900 h 2218615"/>
              <a:gd name="connsiteX2" fmla="*/ 818184 w 3721290"/>
              <a:gd name="connsiteY2" fmla="*/ 1994849 h 2218615"/>
              <a:gd name="connsiteX3" fmla="*/ 2859889 w 3721290"/>
              <a:gd name="connsiteY3" fmla="*/ 1994849 h 2218615"/>
              <a:gd name="connsiteX4" fmla="*/ 3540457 w 3721290"/>
              <a:gd name="connsiteY4" fmla="*/ 1075900 h 2218615"/>
              <a:gd name="connsiteX5" fmla="*/ 2859889 w 3721290"/>
              <a:gd name="connsiteY5" fmla="*/ 156951 h 2218615"/>
              <a:gd name="connsiteX6" fmla="*/ 0 w 3721290"/>
              <a:gd name="connsiteY6" fmla="*/ 0 h 2218615"/>
              <a:gd name="connsiteX7" fmla="*/ 3721290 w 3721290"/>
              <a:gd name="connsiteY7" fmla="*/ 0 h 2218615"/>
              <a:gd name="connsiteX8" fmla="*/ 3721290 w 3721290"/>
              <a:gd name="connsiteY8" fmla="*/ 2218615 h 2218615"/>
              <a:gd name="connsiteX9" fmla="*/ 0 w 3721290"/>
              <a:gd name="connsiteY9" fmla="*/ 2218615 h 2218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21290" h="2218615">
                <a:moveTo>
                  <a:pt x="818184" y="156951"/>
                </a:moveTo>
                <a:lnTo>
                  <a:pt x="137615" y="1075900"/>
                </a:lnTo>
                <a:lnTo>
                  <a:pt x="818184" y="1994849"/>
                </a:lnTo>
                <a:lnTo>
                  <a:pt x="2859889" y="1994849"/>
                </a:lnTo>
                <a:lnTo>
                  <a:pt x="3540457" y="1075900"/>
                </a:lnTo>
                <a:lnTo>
                  <a:pt x="2859889" y="156951"/>
                </a:lnTo>
                <a:close/>
                <a:moveTo>
                  <a:pt x="0" y="0"/>
                </a:moveTo>
                <a:lnTo>
                  <a:pt x="3721290" y="0"/>
                </a:lnTo>
                <a:lnTo>
                  <a:pt x="3721290" y="2218615"/>
                </a:lnTo>
                <a:lnTo>
                  <a:pt x="0" y="2218615"/>
                </a:lnTo>
                <a:close/>
              </a:path>
            </a:pathLst>
          </a:custGeom>
          <a:solidFill>
            <a:srgbClr val="1E1E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lowchart: Preparation 3">
            <a:extLst>
              <a:ext uri="{FF2B5EF4-FFF2-40B4-BE49-F238E27FC236}">
                <a16:creationId xmlns:a16="http://schemas.microsoft.com/office/drawing/2014/main" id="{6BF1BB43-1563-41D0-9174-560F1D9AB51C}"/>
              </a:ext>
            </a:extLst>
          </p:cNvPr>
          <p:cNvSpPr/>
          <p:nvPr/>
        </p:nvSpPr>
        <p:spPr>
          <a:xfrm>
            <a:off x="5037161" y="2728700"/>
            <a:ext cx="3402842" cy="1837898"/>
          </a:xfrm>
          <a:prstGeom prst="flowChartPreparation">
            <a:avLst/>
          </a:prstGeom>
          <a:noFill/>
          <a:ln>
            <a:solidFill>
              <a:schemeClr val="accent2"/>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0" name="Freeform: Shape 19">
            <a:extLst>
              <a:ext uri="{FF2B5EF4-FFF2-40B4-BE49-F238E27FC236}">
                <a16:creationId xmlns:a16="http://schemas.microsoft.com/office/drawing/2014/main" id="{9074E646-C898-4DFE-97DD-CDB3171645ED}"/>
              </a:ext>
            </a:extLst>
          </p:cNvPr>
          <p:cNvSpPr/>
          <p:nvPr/>
        </p:nvSpPr>
        <p:spPr>
          <a:xfrm>
            <a:off x="4899546" y="416745"/>
            <a:ext cx="3721290" cy="2218615"/>
          </a:xfrm>
          <a:custGeom>
            <a:avLst/>
            <a:gdLst>
              <a:gd name="connsiteX0" fmla="*/ 818184 w 3721290"/>
              <a:gd name="connsiteY0" fmla="*/ 156951 h 2218615"/>
              <a:gd name="connsiteX1" fmla="*/ 137615 w 3721290"/>
              <a:gd name="connsiteY1" fmla="*/ 1075900 h 2218615"/>
              <a:gd name="connsiteX2" fmla="*/ 818184 w 3721290"/>
              <a:gd name="connsiteY2" fmla="*/ 1994849 h 2218615"/>
              <a:gd name="connsiteX3" fmla="*/ 2859889 w 3721290"/>
              <a:gd name="connsiteY3" fmla="*/ 1994849 h 2218615"/>
              <a:gd name="connsiteX4" fmla="*/ 3540457 w 3721290"/>
              <a:gd name="connsiteY4" fmla="*/ 1075900 h 2218615"/>
              <a:gd name="connsiteX5" fmla="*/ 2859889 w 3721290"/>
              <a:gd name="connsiteY5" fmla="*/ 156951 h 2218615"/>
              <a:gd name="connsiteX6" fmla="*/ 0 w 3721290"/>
              <a:gd name="connsiteY6" fmla="*/ 0 h 2218615"/>
              <a:gd name="connsiteX7" fmla="*/ 3721290 w 3721290"/>
              <a:gd name="connsiteY7" fmla="*/ 0 h 2218615"/>
              <a:gd name="connsiteX8" fmla="*/ 3721290 w 3721290"/>
              <a:gd name="connsiteY8" fmla="*/ 2218615 h 2218615"/>
              <a:gd name="connsiteX9" fmla="*/ 0 w 3721290"/>
              <a:gd name="connsiteY9" fmla="*/ 2218615 h 2218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21290" h="2218615">
                <a:moveTo>
                  <a:pt x="818184" y="156951"/>
                </a:moveTo>
                <a:lnTo>
                  <a:pt x="137615" y="1075900"/>
                </a:lnTo>
                <a:lnTo>
                  <a:pt x="818184" y="1994849"/>
                </a:lnTo>
                <a:lnTo>
                  <a:pt x="2859889" y="1994849"/>
                </a:lnTo>
                <a:lnTo>
                  <a:pt x="3540457" y="1075900"/>
                </a:lnTo>
                <a:lnTo>
                  <a:pt x="2859889" y="156951"/>
                </a:lnTo>
                <a:close/>
                <a:moveTo>
                  <a:pt x="0" y="0"/>
                </a:moveTo>
                <a:lnTo>
                  <a:pt x="3721290" y="0"/>
                </a:lnTo>
                <a:lnTo>
                  <a:pt x="3721290" y="2218615"/>
                </a:lnTo>
                <a:lnTo>
                  <a:pt x="0" y="2218615"/>
                </a:lnTo>
                <a:close/>
              </a:path>
            </a:pathLst>
          </a:custGeom>
          <a:solidFill>
            <a:srgbClr val="1E1E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lowchart: Preparation 2">
            <a:extLst>
              <a:ext uri="{FF2B5EF4-FFF2-40B4-BE49-F238E27FC236}">
                <a16:creationId xmlns:a16="http://schemas.microsoft.com/office/drawing/2014/main" id="{C9538042-E679-4E44-A971-42DA7DCB6363}"/>
              </a:ext>
            </a:extLst>
          </p:cNvPr>
          <p:cNvSpPr/>
          <p:nvPr/>
        </p:nvSpPr>
        <p:spPr>
          <a:xfrm>
            <a:off x="5037161" y="575298"/>
            <a:ext cx="3402842" cy="1837898"/>
          </a:xfrm>
          <a:prstGeom prst="flowChartPreparation">
            <a:avLst/>
          </a:prstGeom>
          <a:noFill/>
          <a:ln>
            <a:solidFill>
              <a:schemeClr val="accent1"/>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3" name="Flowchart: Preparation 22">
            <a:hlinkClick r:id="rId9" action="ppaction://hlinksldjump">
              <a:snd r:embed="rId10" name="zapsplat_musical_sleigh_bells_place_down_on_wood_15345.wav"/>
            </a:hlinkClick>
            <a:extLst>
              <a:ext uri="{FF2B5EF4-FFF2-40B4-BE49-F238E27FC236}">
                <a16:creationId xmlns:a16="http://schemas.microsoft.com/office/drawing/2014/main" id="{E753B1AC-BF9E-4D15-A283-0E61CFD186FB}"/>
              </a:ext>
            </a:extLst>
          </p:cNvPr>
          <p:cNvSpPr/>
          <p:nvPr/>
        </p:nvSpPr>
        <p:spPr>
          <a:xfrm>
            <a:off x="5056495" y="576903"/>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
        <p:nvSpPr>
          <p:cNvPr id="24" name="Flowchart: Preparation 23">
            <a:hlinkClick r:id="rId11" action="ppaction://hlinksldjump">
              <a:snd r:embed="rId10" name="zapsplat_musical_sleigh_bells_place_down_on_wood_15345.wav"/>
            </a:hlinkClick>
            <a:extLst>
              <a:ext uri="{FF2B5EF4-FFF2-40B4-BE49-F238E27FC236}">
                <a16:creationId xmlns:a16="http://schemas.microsoft.com/office/drawing/2014/main" id="{CFEF00E9-814E-4BB6-AEA7-DAC0BB968191}"/>
              </a:ext>
            </a:extLst>
          </p:cNvPr>
          <p:cNvSpPr/>
          <p:nvPr/>
        </p:nvSpPr>
        <p:spPr>
          <a:xfrm>
            <a:off x="5056495" y="2728699"/>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Tree>
    <p:extLst>
      <p:ext uri="{BB962C8B-B14F-4D97-AF65-F5344CB8AC3E}">
        <p14:creationId xmlns:p14="http://schemas.microsoft.com/office/powerpoint/2010/main" val="1310076827"/>
      </p:ext>
    </p:extLst>
  </p:cSld>
  <p:clrMapOvr>
    <a:masterClrMapping/>
  </p:clrMapOvr>
  <p:transition spd="slow" advClick="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0" fill="hold"/>
                                        <p:tgtEl>
                                          <p:spTgt spid="12"/>
                                        </p:tgtEl>
                                      </p:cBhvr>
                                    </p:cmd>
                                  </p:childTnLst>
                                </p:cTn>
                              </p:par>
                            </p:childTnLst>
                          </p:cTn>
                        </p:par>
                        <p:par>
                          <p:cTn id="7" fill="hold">
                            <p:stCondLst>
                              <p:cond delay="600"/>
                            </p:stCondLst>
                            <p:childTnLst>
                              <p:par>
                                <p:cTn id="8" presetID="1" presetClass="mediacall" presetSubtype="0" fill="hold" nodeType="afterEffect">
                                  <p:stCondLst>
                                    <p:cond delay="0"/>
                                  </p:stCondLst>
                                  <p:childTnLst>
                                    <p:cmd type="call" cmd="playFrom(0.0)">
                                      <p:cBhvr>
                                        <p:cTn id="9" dur="210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repeatCount="indefinite" fill="hold" display="0">
                  <p:stCondLst>
                    <p:cond delay="indefinite"/>
                  </p:stCondLst>
                </p:cTn>
                <p:tgtEl>
                  <p:spTgt spid="12"/>
                </p:tgtEl>
              </p:cMediaNode>
            </p:video>
            <p:seq concurrent="1" nextAc="seek">
              <p:cTn id="11" restart="whenNotActive" fill="hold" evtFilter="cancelBubble" nodeType="interactiveSeq">
                <p:stCondLst>
                  <p:cond evt="onClick" delay="0">
                    <p:tgtEl>
                      <p:spTgt spid="1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12"/>
                                        </p:tgtEl>
                                      </p:cBhvr>
                                    </p:cmd>
                                  </p:childTnLst>
                                </p:cTn>
                              </p:par>
                            </p:childTnLst>
                          </p:cTn>
                        </p:par>
                      </p:childTnLst>
                    </p:cTn>
                  </p:par>
                </p:childTnLst>
              </p:cTn>
              <p:nextCondLst>
                <p:cond evt="onClick" delay="0">
                  <p:tgtEl>
                    <p:spTgt spid="12"/>
                  </p:tgtEl>
                </p:cond>
              </p:nextCondLst>
            </p:seq>
            <p:video>
              <p:cMediaNode vol="80000">
                <p:cTn id="16" repeatCount="indefinite" fill="hold" display="0">
                  <p:stCondLst>
                    <p:cond delay="indefinite"/>
                  </p:stCondLst>
                </p:cTn>
                <p:tgtEl>
                  <p:spTgt spid="11"/>
                </p:tgtEl>
              </p:cMediaNode>
            </p:video>
            <p:seq concurrent="1" nextAc="seek">
              <p:cTn id="17" restart="whenNotActive" fill="hold" evtFilter="cancelBubble" nodeType="interactiveSeq">
                <p:stCondLst>
                  <p:cond evt="onClick" delay="0">
                    <p:tgtEl>
                      <p:spTgt spid="11"/>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1FACC8-2AFD-422E-B3E6-49F6ABD047FC}"/>
              </a:ext>
            </a:extLst>
          </p:cNvPr>
          <p:cNvSpPr txBox="1"/>
          <p:nvPr/>
        </p:nvSpPr>
        <p:spPr>
          <a:xfrm>
            <a:off x="447152" y="2033141"/>
            <a:ext cx="4235379" cy="1077218"/>
          </a:xfrm>
          <a:prstGeom prst="rect">
            <a:avLst/>
          </a:prstGeom>
          <a:noFill/>
        </p:spPr>
        <p:txBody>
          <a:bodyPr wrap="square" rtlCol="0">
            <a:spAutoFit/>
          </a:bodyPr>
          <a:lstStyle/>
          <a:p>
            <a:r>
              <a:rPr lang="en-GB" sz="32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WOULD YOU RATHER BE…</a:t>
            </a:r>
            <a:endParaRPr lang="en-GB" sz="16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endParaRPr>
          </a:p>
        </p:txBody>
      </p:sp>
      <p:grpSp>
        <p:nvGrpSpPr>
          <p:cNvPr id="7" name="fur">
            <a:extLst>
              <a:ext uri="{FF2B5EF4-FFF2-40B4-BE49-F238E27FC236}">
                <a16:creationId xmlns:a16="http://schemas.microsoft.com/office/drawing/2014/main" id="{90BBAFAE-9299-488A-B247-F773ACECDCA7}"/>
              </a:ext>
            </a:extLst>
          </p:cNvPr>
          <p:cNvGrpSpPr/>
          <p:nvPr/>
        </p:nvGrpSpPr>
        <p:grpSpPr>
          <a:xfrm>
            <a:off x="5037161" y="576903"/>
            <a:ext cx="3402842" cy="1837898"/>
            <a:chOff x="4747145" y="576903"/>
            <a:chExt cx="3402842" cy="1837898"/>
          </a:xfrm>
        </p:grpSpPr>
        <p:sp>
          <p:nvSpPr>
            <p:cNvPr id="3" name="Flowchart: Preparation 2">
              <a:extLst>
                <a:ext uri="{FF2B5EF4-FFF2-40B4-BE49-F238E27FC236}">
                  <a16:creationId xmlns:a16="http://schemas.microsoft.com/office/drawing/2014/main" id="{C9538042-E679-4E44-A971-42DA7DCB6363}"/>
                </a:ext>
              </a:extLst>
            </p:cNvPr>
            <p:cNvSpPr/>
            <p:nvPr/>
          </p:nvSpPr>
          <p:spPr>
            <a:xfrm>
              <a:off x="4747145" y="576903"/>
              <a:ext cx="3402842" cy="1837898"/>
            </a:xfrm>
            <a:prstGeom prst="flowChartPreparation">
              <a:avLst/>
            </a:prstGeom>
            <a:noFill/>
            <a:ln>
              <a:solidFill>
                <a:schemeClr val="accent1"/>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5" name="TextBox 4">
              <a:extLst>
                <a:ext uri="{FF2B5EF4-FFF2-40B4-BE49-F238E27FC236}">
                  <a16:creationId xmlns:a16="http://schemas.microsoft.com/office/drawing/2014/main" id="{5F59BE8F-321E-46AE-91DE-FF8F3729C0FE}"/>
                </a:ext>
              </a:extLst>
            </p:cNvPr>
            <p:cNvSpPr txBox="1"/>
            <p:nvPr/>
          </p:nvSpPr>
          <p:spPr>
            <a:xfrm>
              <a:off x="5349434" y="1141909"/>
              <a:ext cx="2198264" cy="707886"/>
            </a:xfrm>
            <a:prstGeom prst="rect">
              <a:avLst/>
            </a:prstGeom>
            <a:noFill/>
          </p:spPr>
          <p:txBody>
            <a:bodyPr wrap="square" rtlCol="0">
              <a:spAutoFit/>
            </a:bodyPr>
            <a:lstStyle/>
            <a:p>
              <a:pPr algn="ctr"/>
              <a:r>
                <a:rPr lang="en-GB" sz="20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COVERED IN GREEN FUR</a:t>
              </a:r>
            </a:p>
          </p:txBody>
        </p:sp>
      </p:grpSp>
      <p:grpSp>
        <p:nvGrpSpPr>
          <p:cNvPr id="8" name="Frog">
            <a:extLst>
              <a:ext uri="{FF2B5EF4-FFF2-40B4-BE49-F238E27FC236}">
                <a16:creationId xmlns:a16="http://schemas.microsoft.com/office/drawing/2014/main" id="{CDFED0F1-E3CF-4534-99FF-5CFAD412B947}"/>
              </a:ext>
            </a:extLst>
          </p:cNvPr>
          <p:cNvGrpSpPr/>
          <p:nvPr/>
        </p:nvGrpSpPr>
        <p:grpSpPr>
          <a:xfrm>
            <a:off x="5037161" y="2728700"/>
            <a:ext cx="3402842" cy="1837898"/>
            <a:chOff x="4747145" y="2728700"/>
            <a:chExt cx="3402842" cy="1837898"/>
          </a:xfrm>
        </p:grpSpPr>
        <p:sp>
          <p:nvSpPr>
            <p:cNvPr id="4" name="Flowchart: Preparation 3">
              <a:extLst>
                <a:ext uri="{FF2B5EF4-FFF2-40B4-BE49-F238E27FC236}">
                  <a16:creationId xmlns:a16="http://schemas.microsoft.com/office/drawing/2014/main" id="{6BF1BB43-1563-41D0-9174-560F1D9AB51C}"/>
                </a:ext>
              </a:extLst>
            </p:cNvPr>
            <p:cNvSpPr/>
            <p:nvPr/>
          </p:nvSpPr>
          <p:spPr>
            <a:xfrm>
              <a:off x="4747145" y="2728700"/>
              <a:ext cx="3402842" cy="1837898"/>
            </a:xfrm>
            <a:prstGeom prst="flowChartPreparation">
              <a:avLst/>
            </a:prstGeom>
            <a:noFill/>
            <a:ln>
              <a:solidFill>
                <a:schemeClr val="accent2"/>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6" name="TextBox 5">
              <a:extLst>
                <a:ext uri="{FF2B5EF4-FFF2-40B4-BE49-F238E27FC236}">
                  <a16:creationId xmlns:a16="http://schemas.microsoft.com/office/drawing/2014/main" id="{C871847F-9C5C-4D0B-A33B-C56AB2B33417}"/>
                </a:ext>
              </a:extLst>
            </p:cNvPr>
            <p:cNvSpPr txBox="1"/>
            <p:nvPr/>
          </p:nvSpPr>
          <p:spPr>
            <a:xfrm>
              <a:off x="5032912" y="3447594"/>
              <a:ext cx="2831308" cy="400110"/>
            </a:xfrm>
            <a:prstGeom prst="rect">
              <a:avLst/>
            </a:prstGeom>
            <a:noFill/>
          </p:spPr>
          <p:txBody>
            <a:bodyPr wrap="square" rtlCol="0">
              <a:spAutoFit/>
            </a:bodyPr>
            <a:lstStyle/>
            <a:p>
              <a:pPr algn="ctr"/>
              <a:r>
                <a:rPr lang="en-GB" sz="20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A FROG</a:t>
              </a:r>
            </a:p>
          </p:txBody>
        </p:sp>
      </p:grpSp>
      <p:sp>
        <p:nvSpPr>
          <p:cNvPr id="9" name="Title 8">
            <a:extLst>
              <a:ext uri="{FF2B5EF4-FFF2-40B4-BE49-F238E27FC236}">
                <a16:creationId xmlns:a16="http://schemas.microsoft.com/office/drawing/2014/main" id="{68606266-F772-4EB3-AAE5-59045E85D45E}"/>
              </a:ext>
            </a:extLst>
          </p:cNvPr>
          <p:cNvSpPr>
            <a:spLocks noGrp="1"/>
          </p:cNvSpPr>
          <p:nvPr>
            <p:ph type="title"/>
          </p:nvPr>
        </p:nvSpPr>
        <p:spPr/>
        <p:txBody>
          <a:bodyPr/>
          <a:lstStyle/>
          <a:p>
            <a:r>
              <a:rPr lang="en-GB"/>
              <a:t>05 Would you rather</a:t>
            </a:r>
          </a:p>
        </p:txBody>
      </p:sp>
      <p:sp>
        <p:nvSpPr>
          <p:cNvPr id="12" name="Flowchart: Preparation 11">
            <a:hlinkClick r:id="rId2" action="ppaction://hlinksldjump">
              <a:snd r:embed="rId3" name="zapsplat_musical_sleigh_bells_place_down_on_wood_15345.wav"/>
            </a:hlinkClick>
            <a:extLst>
              <a:ext uri="{FF2B5EF4-FFF2-40B4-BE49-F238E27FC236}">
                <a16:creationId xmlns:a16="http://schemas.microsoft.com/office/drawing/2014/main" id="{400F7D0D-6D75-4B41-86F7-379217018EA3}"/>
              </a:ext>
            </a:extLst>
          </p:cNvPr>
          <p:cNvSpPr/>
          <p:nvPr/>
        </p:nvSpPr>
        <p:spPr>
          <a:xfrm>
            <a:off x="5056495" y="576903"/>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
        <p:nvSpPr>
          <p:cNvPr id="13" name="Flowchart: Preparation 12">
            <a:hlinkClick r:id="rId4" action="ppaction://hlinksldjump">
              <a:snd r:embed="rId3" name="zapsplat_musical_sleigh_bells_place_down_on_wood_15345.wav"/>
            </a:hlinkClick>
            <a:extLst>
              <a:ext uri="{FF2B5EF4-FFF2-40B4-BE49-F238E27FC236}">
                <a16:creationId xmlns:a16="http://schemas.microsoft.com/office/drawing/2014/main" id="{D19E0F1E-6FC3-4AEA-BA8D-FA13069A4507}"/>
              </a:ext>
            </a:extLst>
          </p:cNvPr>
          <p:cNvSpPr/>
          <p:nvPr/>
        </p:nvSpPr>
        <p:spPr>
          <a:xfrm>
            <a:off x="5056495" y="2728699"/>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Tree>
    <p:extLst>
      <p:ext uri="{BB962C8B-B14F-4D97-AF65-F5344CB8AC3E}">
        <p14:creationId xmlns:p14="http://schemas.microsoft.com/office/powerpoint/2010/main" val="2777165940"/>
      </p:ext>
    </p:extLst>
  </p:cSld>
  <p:clrMapOvr>
    <a:masterClrMapping/>
  </p:clrMapOvr>
  <p:transition spd="slow" advClick="0">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1FACC8-2AFD-422E-B3E6-49F6ABD047FC}"/>
              </a:ext>
            </a:extLst>
          </p:cNvPr>
          <p:cNvSpPr txBox="1"/>
          <p:nvPr/>
        </p:nvSpPr>
        <p:spPr>
          <a:xfrm>
            <a:off x="447152" y="1540698"/>
            <a:ext cx="4235379" cy="2062103"/>
          </a:xfrm>
          <a:prstGeom prst="rect">
            <a:avLst/>
          </a:prstGeom>
          <a:noFill/>
        </p:spPr>
        <p:txBody>
          <a:bodyPr wrap="square" rtlCol="0">
            <a:spAutoFit/>
          </a:bodyPr>
          <a:lstStyle/>
          <a:p>
            <a:r>
              <a:rPr lang="en-GB" sz="32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YOU’VE GOT </a:t>
            </a:r>
            <a:br>
              <a:rPr lang="en-GB" sz="32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br>
            <a:r>
              <a:rPr lang="en-GB" sz="32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A COLD. </a:t>
            </a:r>
            <a:br>
              <a:rPr lang="en-GB" sz="32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br>
            <a:r>
              <a:rPr lang="en-GB" sz="32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WHO DID YOU CATCH IT FROM?</a:t>
            </a:r>
            <a:endParaRPr lang="en-GB" sz="16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endParaRPr>
          </a:p>
        </p:txBody>
      </p:sp>
      <p:grpSp>
        <p:nvGrpSpPr>
          <p:cNvPr id="7" name="baddies">
            <a:extLst>
              <a:ext uri="{FF2B5EF4-FFF2-40B4-BE49-F238E27FC236}">
                <a16:creationId xmlns:a16="http://schemas.microsoft.com/office/drawing/2014/main" id="{90BBAFAE-9299-488A-B247-F773ACECDCA7}"/>
              </a:ext>
            </a:extLst>
          </p:cNvPr>
          <p:cNvGrpSpPr/>
          <p:nvPr/>
        </p:nvGrpSpPr>
        <p:grpSpPr>
          <a:xfrm>
            <a:off x="5037161" y="576903"/>
            <a:ext cx="3402842" cy="1837898"/>
            <a:chOff x="4747145" y="576903"/>
            <a:chExt cx="3402842" cy="1837898"/>
          </a:xfrm>
        </p:grpSpPr>
        <p:sp>
          <p:nvSpPr>
            <p:cNvPr id="3" name="Flowchart: Preparation 2">
              <a:extLst>
                <a:ext uri="{FF2B5EF4-FFF2-40B4-BE49-F238E27FC236}">
                  <a16:creationId xmlns:a16="http://schemas.microsoft.com/office/drawing/2014/main" id="{C9538042-E679-4E44-A971-42DA7DCB6363}"/>
                </a:ext>
              </a:extLst>
            </p:cNvPr>
            <p:cNvSpPr/>
            <p:nvPr/>
          </p:nvSpPr>
          <p:spPr>
            <a:xfrm>
              <a:off x="4747145" y="576903"/>
              <a:ext cx="3402842" cy="1837898"/>
            </a:xfrm>
            <a:prstGeom prst="flowChartPreparation">
              <a:avLst/>
            </a:prstGeom>
            <a:noFill/>
            <a:ln>
              <a:solidFill>
                <a:schemeClr val="accent1"/>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5" name="TextBox 4">
              <a:extLst>
                <a:ext uri="{FF2B5EF4-FFF2-40B4-BE49-F238E27FC236}">
                  <a16:creationId xmlns:a16="http://schemas.microsoft.com/office/drawing/2014/main" id="{5F59BE8F-321E-46AE-91DE-FF8F3729C0FE}"/>
                </a:ext>
              </a:extLst>
            </p:cNvPr>
            <p:cNvSpPr txBox="1"/>
            <p:nvPr/>
          </p:nvSpPr>
          <p:spPr>
            <a:xfrm>
              <a:off x="5349434" y="1141909"/>
              <a:ext cx="2198264" cy="707886"/>
            </a:xfrm>
            <a:prstGeom prst="rect">
              <a:avLst/>
            </a:prstGeom>
            <a:noFill/>
          </p:spPr>
          <p:txBody>
            <a:bodyPr wrap="square" rtlCol="0">
              <a:spAutoFit/>
            </a:bodyPr>
            <a:lstStyle/>
            <a:p>
              <a:pPr algn="ctr"/>
              <a:r>
                <a:rPr lang="en-GB" sz="20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THE BADDIES</a:t>
              </a:r>
            </a:p>
          </p:txBody>
        </p:sp>
      </p:grpSp>
      <p:grpSp>
        <p:nvGrpSpPr>
          <p:cNvPr id="8" name="other elves">
            <a:extLst>
              <a:ext uri="{FF2B5EF4-FFF2-40B4-BE49-F238E27FC236}">
                <a16:creationId xmlns:a16="http://schemas.microsoft.com/office/drawing/2014/main" id="{CDFED0F1-E3CF-4534-99FF-5CFAD412B947}"/>
              </a:ext>
            </a:extLst>
          </p:cNvPr>
          <p:cNvGrpSpPr/>
          <p:nvPr/>
        </p:nvGrpSpPr>
        <p:grpSpPr>
          <a:xfrm>
            <a:off x="5037161" y="2728700"/>
            <a:ext cx="3402842" cy="1837898"/>
            <a:chOff x="4747145" y="2728700"/>
            <a:chExt cx="3402842" cy="1837898"/>
          </a:xfrm>
        </p:grpSpPr>
        <p:sp>
          <p:nvSpPr>
            <p:cNvPr id="4" name="Flowchart: Preparation 3">
              <a:extLst>
                <a:ext uri="{FF2B5EF4-FFF2-40B4-BE49-F238E27FC236}">
                  <a16:creationId xmlns:a16="http://schemas.microsoft.com/office/drawing/2014/main" id="{6BF1BB43-1563-41D0-9174-560F1D9AB51C}"/>
                </a:ext>
              </a:extLst>
            </p:cNvPr>
            <p:cNvSpPr/>
            <p:nvPr/>
          </p:nvSpPr>
          <p:spPr>
            <a:xfrm>
              <a:off x="4747145" y="2728700"/>
              <a:ext cx="3402842" cy="1837898"/>
            </a:xfrm>
            <a:prstGeom prst="flowChartPreparation">
              <a:avLst/>
            </a:prstGeom>
            <a:noFill/>
            <a:ln>
              <a:solidFill>
                <a:schemeClr val="accent2"/>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6" name="TextBox 5">
              <a:extLst>
                <a:ext uri="{FF2B5EF4-FFF2-40B4-BE49-F238E27FC236}">
                  <a16:creationId xmlns:a16="http://schemas.microsoft.com/office/drawing/2014/main" id="{C871847F-9C5C-4D0B-A33B-C56AB2B33417}"/>
                </a:ext>
              </a:extLst>
            </p:cNvPr>
            <p:cNvSpPr txBox="1"/>
            <p:nvPr/>
          </p:nvSpPr>
          <p:spPr>
            <a:xfrm>
              <a:off x="5032912" y="3293706"/>
              <a:ext cx="2831308" cy="707886"/>
            </a:xfrm>
            <a:prstGeom prst="rect">
              <a:avLst/>
            </a:prstGeom>
            <a:noFill/>
          </p:spPr>
          <p:txBody>
            <a:bodyPr wrap="square" rtlCol="0">
              <a:spAutoFit/>
            </a:bodyPr>
            <a:lstStyle/>
            <a:p>
              <a:pPr algn="ctr"/>
              <a:r>
                <a:rPr lang="en-GB" sz="20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THE OTHER ELVES</a:t>
              </a:r>
            </a:p>
          </p:txBody>
        </p:sp>
      </p:grpSp>
      <p:sp>
        <p:nvSpPr>
          <p:cNvPr id="9" name="Title 8">
            <a:extLst>
              <a:ext uri="{FF2B5EF4-FFF2-40B4-BE49-F238E27FC236}">
                <a16:creationId xmlns:a16="http://schemas.microsoft.com/office/drawing/2014/main" id="{CEED85E9-742A-48BE-BD8E-175F589F996A}"/>
              </a:ext>
            </a:extLst>
          </p:cNvPr>
          <p:cNvSpPr>
            <a:spLocks noGrp="1"/>
          </p:cNvSpPr>
          <p:nvPr>
            <p:ph type="title"/>
          </p:nvPr>
        </p:nvSpPr>
        <p:spPr/>
        <p:txBody>
          <a:bodyPr/>
          <a:lstStyle/>
          <a:p>
            <a:r>
              <a:rPr lang="en-GB" dirty="0"/>
              <a:t>06 Cold</a:t>
            </a:r>
          </a:p>
        </p:txBody>
      </p:sp>
      <p:sp>
        <p:nvSpPr>
          <p:cNvPr id="12" name="Flowchart: Preparation 11">
            <a:hlinkClick r:id="rId2" action="ppaction://hlinksldjump">
              <a:snd r:embed="rId3" name="zapsplat_musical_sleigh_bells_place_down_on_wood_15345.wav"/>
            </a:hlinkClick>
            <a:extLst>
              <a:ext uri="{FF2B5EF4-FFF2-40B4-BE49-F238E27FC236}">
                <a16:creationId xmlns:a16="http://schemas.microsoft.com/office/drawing/2014/main" id="{FBAB6F39-17CE-4E6E-A65D-9FAF89BFBC91}"/>
              </a:ext>
            </a:extLst>
          </p:cNvPr>
          <p:cNvSpPr/>
          <p:nvPr/>
        </p:nvSpPr>
        <p:spPr>
          <a:xfrm>
            <a:off x="5056495" y="576903"/>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
        <p:nvSpPr>
          <p:cNvPr id="13" name="Flowchart: Preparation 12">
            <a:hlinkClick r:id="rId4" action="ppaction://hlinksldjump">
              <a:snd r:embed="rId3" name="zapsplat_musical_sleigh_bells_place_down_on_wood_15345.wav"/>
            </a:hlinkClick>
            <a:extLst>
              <a:ext uri="{FF2B5EF4-FFF2-40B4-BE49-F238E27FC236}">
                <a16:creationId xmlns:a16="http://schemas.microsoft.com/office/drawing/2014/main" id="{11A7BFA5-7CEC-44AF-AAA8-12C96050A564}"/>
              </a:ext>
            </a:extLst>
          </p:cNvPr>
          <p:cNvSpPr/>
          <p:nvPr/>
        </p:nvSpPr>
        <p:spPr>
          <a:xfrm>
            <a:off x="5056495" y="2728699"/>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Tree>
    <p:extLst>
      <p:ext uri="{BB962C8B-B14F-4D97-AF65-F5344CB8AC3E}">
        <p14:creationId xmlns:p14="http://schemas.microsoft.com/office/powerpoint/2010/main" val="4155101086"/>
      </p:ext>
    </p:extLst>
  </p:cSld>
  <p:clrMapOvr>
    <a:masterClrMapping/>
  </p:clrMapOvr>
  <p:transition spd="slow" advClick="0">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1FACC8-2AFD-422E-B3E6-49F6ABD047FC}"/>
              </a:ext>
            </a:extLst>
          </p:cNvPr>
          <p:cNvSpPr txBox="1"/>
          <p:nvPr/>
        </p:nvSpPr>
        <p:spPr>
          <a:xfrm>
            <a:off x="447152" y="2033141"/>
            <a:ext cx="4235379" cy="1077218"/>
          </a:xfrm>
          <a:prstGeom prst="rect">
            <a:avLst/>
          </a:prstGeom>
          <a:noFill/>
        </p:spPr>
        <p:txBody>
          <a:bodyPr wrap="square" rtlCol="0">
            <a:spAutoFit/>
          </a:bodyPr>
          <a:lstStyle/>
          <a:p>
            <a:r>
              <a:rPr lang="en-GB" sz="32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PICK A FESTIVE COSTUME</a:t>
            </a:r>
            <a:endParaRPr lang="en-GB" sz="16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endParaRPr>
          </a:p>
        </p:txBody>
      </p:sp>
      <p:grpSp>
        <p:nvGrpSpPr>
          <p:cNvPr id="7" name="santa">
            <a:extLst>
              <a:ext uri="{FF2B5EF4-FFF2-40B4-BE49-F238E27FC236}">
                <a16:creationId xmlns:a16="http://schemas.microsoft.com/office/drawing/2014/main" id="{90BBAFAE-9299-488A-B247-F773ACECDCA7}"/>
              </a:ext>
            </a:extLst>
          </p:cNvPr>
          <p:cNvGrpSpPr/>
          <p:nvPr/>
        </p:nvGrpSpPr>
        <p:grpSpPr>
          <a:xfrm>
            <a:off x="5037161" y="576903"/>
            <a:ext cx="3402842" cy="1837898"/>
            <a:chOff x="4747145" y="576903"/>
            <a:chExt cx="3402842" cy="1837898"/>
          </a:xfrm>
        </p:grpSpPr>
        <p:sp>
          <p:nvSpPr>
            <p:cNvPr id="3" name="Flowchart: Preparation 2">
              <a:extLst>
                <a:ext uri="{FF2B5EF4-FFF2-40B4-BE49-F238E27FC236}">
                  <a16:creationId xmlns:a16="http://schemas.microsoft.com/office/drawing/2014/main" id="{C9538042-E679-4E44-A971-42DA7DCB6363}"/>
                </a:ext>
              </a:extLst>
            </p:cNvPr>
            <p:cNvSpPr/>
            <p:nvPr/>
          </p:nvSpPr>
          <p:spPr>
            <a:xfrm>
              <a:off x="4747145" y="576903"/>
              <a:ext cx="3402842" cy="1837898"/>
            </a:xfrm>
            <a:prstGeom prst="flowChartPreparation">
              <a:avLst/>
            </a:prstGeom>
            <a:noFill/>
            <a:ln>
              <a:solidFill>
                <a:schemeClr val="accent1"/>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5" name="TextBox 4">
              <a:extLst>
                <a:ext uri="{FF2B5EF4-FFF2-40B4-BE49-F238E27FC236}">
                  <a16:creationId xmlns:a16="http://schemas.microsoft.com/office/drawing/2014/main" id="{5F59BE8F-321E-46AE-91DE-FF8F3729C0FE}"/>
                </a:ext>
              </a:extLst>
            </p:cNvPr>
            <p:cNvSpPr txBox="1"/>
            <p:nvPr/>
          </p:nvSpPr>
          <p:spPr>
            <a:xfrm>
              <a:off x="5349434" y="1141909"/>
              <a:ext cx="2198264" cy="707886"/>
            </a:xfrm>
            <a:prstGeom prst="rect">
              <a:avLst/>
            </a:prstGeom>
            <a:noFill/>
          </p:spPr>
          <p:txBody>
            <a:bodyPr wrap="square" rtlCol="0">
              <a:spAutoFit/>
            </a:bodyPr>
            <a:lstStyle/>
            <a:p>
              <a:pPr algn="ctr"/>
              <a:r>
                <a:rPr lang="en-GB" sz="20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SEXY </a:t>
              </a:r>
              <a:br>
                <a:rPr lang="en-GB" sz="20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br>
              <a:r>
                <a:rPr lang="en-GB" sz="20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MRS. SANTA</a:t>
              </a:r>
            </a:p>
          </p:txBody>
        </p:sp>
      </p:grpSp>
      <p:grpSp>
        <p:nvGrpSpPr>
          <p:cNvPr id="8" name="sweater">
            <a:extLst>
              <a:ext uri="{FF2B5EF4-FFF2-40B4-BE49-F238E27FC236}">
                <a16:creationId xmlns:a16="http://schemas.microsoft.com/office/drawing/2014/main" id="{CDFED0F1-E3CF-4534-99FF-5CFAD412B947}"/>
              </a:ext>
            </a:extLst>
          </p:cNvPr>
          <p:cNvGrpSpPr/>
          <p:nvPr/>
        </p:nvGrpSpPr>
        <p:grpSpPr>
          <a:xfrm>
            <a:off x="5037161" y="2728700"/>
            <a:ext cx="3402842" cy="1837898"/>
            <a:chOff x="4747145" y="2728700"/>
            <a:chExt cx="3402842" cy="1837898"/>
          </a:xfrm>
        </p:grpSpPr>
        <p:sp>
          <p:nvSpPr>
            <p:cNvPr id="4" name="Flowchart: Preparation 3">
              <a:extLst>
                <a:ext uri="{FF2B5EF4-FFF2-40B4-BE49-F238E27FC236}">
                  <a16:creationId xmlns:a16="http://schemas.microsoft.com/office/drawing/2014/main" id="{6BF1BB43-1563-41D0-9174-560F1D9AB51C}"/>
                </a:ext>
              </a:extLst>
            </p:cNvPr>
            <p:cNvSpPr/>
            <p:nvPr/>
          </p:nvSpPr>
          <p:spPr>
            <a:xfrm>
              <a:off x="4747145" y="2728700"/>
              <a:ext cx="3402842" cy="1837898"/>
            </a:xfrm>
            <a:prstGeom prst="flowChartPreparation">
              <a:avLst/>
            </a:prstGeom>
            <a:noFill/>
            <a:ln>
              <a:solidFill>
                <a:schemeClr val="accent2"/>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6" name="TextBox 5">
              <a:extLst>
                <a:ext uri="{FF2B5EF4-FFF2-40B4-BE49-F238E27FC236}">
                  <a16:creationId xmlns:a16="http://schemas.microsoft.com/office/drawing/2014/main" id="{C871847F-9C5C-4D0B-A33B-C56AB2B33417}"/>
                </a:ext>
              </a:extLst>
            </p:cNvPr>
            <p:cNvSpPr txBox="1"/>
            <p:nvPr/>
          </p:nvSpPr>
          <p:spPr>
            <a:xfrm>
              <a:off x="5032912" y="3139818"/>
              <a:ext cx="2831308" cy="1015663"/>
            </a:xfrm>
            <a:prstGeom prst="rect">
              <a:avLst/>
            </a:prstGeom>
            <a:noFill/>
          </p:spPr>
          <p:txBody>
            <a:bodyPr wrap="square" rtlCol="0">
              <a:spAutoFit/>
            </a:bodyPr>
            <a:lstStyle/>
            <a:p>
              <a:pPr algn="ctr"/>
              <a:r>
                <a:rPr lang="en-GB" sz="20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UGLY CHRISTMAS SWEATER</a:t>
              </a:r>
            </a:p>
          </p:txBody>
        </p:sp>
      </p:grpSp>
      <p:sp>
        <p:nvSpPr>
          <p:cNvPr id="9" name="Title 8">
            <a:extLst>
              <a:ext uri="{FF2B5EF4-FFF2-40B4-BE49-F238E27FC236}">
                <a16:creationId xmlns:a16="http://schemas.microsoft.com/office/drawing/2014/main" id="{0E2E14DC-7B56-4E3F-85BD-066E0DDCBAD8}"/>
              </a:ext>
            </a:extLst>
          </p:cNvPr>
          <p:cNvSpPr>
            <a:spLocks noGrp="1"/>
          </p:cNvSpPr>
          <p:nvPr>
            <p:ph type="title"/>
          </p:nvPr>
        </p:nvSpPr>
        <p:spPr/>
        <p:txBody>
          <a:bodyPr/>
          <a:lstStyle/>
          <a:p>
            <a:r>
              <a:rPr lang="en-GB"/>
              <a:t>07 Festive costume</a:t>
            </a:r>
          </a:p>
        </p:txBody>
      </p:sp>
      <p:sp>
        <p:nvSpPr>
          <p:cNvPr id="12" name="Flowchart: Preparation 11">
            <a:hlinkClick r:id="rId2" action="ppaction://hlinksldjump">
              <a:snd r:embed="rId3" name="zapsplat_musical_sleigh_bells_place_down_on_wood_15345.wav"/>
            </a:hlinkClick>
            <a:extLst>
              <a:ext uri="{FF2B5EF4-FFF2-40B4-BE49-F238E27FC236}">
                <a16:creationId xmlns:a16="http://schemas.microsoft.com/office/drawing/2014/main" id="{AA21ACA7-0BA9-4759-BE16-7AC18720B907}"/>
              </a:ext>
            </a:extLst>
          </p:cNvPr>
          <p:cNvSpPr/>
          <p:nvPr/>
        </p:nvSpPr>
        <p:spPr>
          <a:xfrm>
            <a:off x="5056495" y="576903"/>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
        <p:nvSpPr>
          <p:cNvPr id="13" name="Flowchart: Preparation 12">
            <a:hlinkClick r:id="rId4" action="ppaction://hlinksldjump">
              <a:snd r:embed="rId3" name="zapsplat_musical_sleigh_bells_place_down_on_wood_15345.wav"/>
            </a:hlinkClick>
            <a:extLst>
              <a:ext uri="{FF2B5EF4-FFF2-40B4-BE49-F238E27FC236}">
                <a16:creationId xmlns:a16="http://schemas.microsoft.com/office/drawing/2014/main" id="{4AEF500B-D0FB-420F-86F3-B6B74A99BC63}"/>
              </a:ext>
            </a:extLst>
          </p:cNvPr>
          <p:cNvSpPr/>
          <p:nvPr/>
        </p:nvSpPr>
        <p:spPr>
          <a:xfrm>
            <a:off x="5056495" y="2728699"/>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Tree>
    <p:extLst>
      <p:ext uri="{BB962C8B-B14F-4D97-AF65-F5344CB8AC3E}">
        <p14:creationId xmlns:p14="http://schemas.microsoft.com/office/powerpoint/2010/main" val="1756782486"/>
      </p:ext>
    </p:extLst>
  </p:cSld>
  <p:clrMapOvr>
    <a:masterClrMapping/>
  </p:clrMapOvr>
  <p:transition spd="slow" advClick="0">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1FACC8-2AFD-422E-B3E6-49F6ABD047FC}"/>
              </a:ext>
            </a:extLst>
          </p:cNvPr>
          <p:cNvSpPr txBox="1"/>
          <p:nvPr/>
        </p:nvSpPr>
        <p:spPr>
          <a:xfrm>
            <a:off x="447152" y="2033141"/>
            <a:ext cx="4471516" cy="1077218"/>
          </a:xfrm>
          <a:prstGeom prst="rect">
            <a:avLst/>
          </a:prstGeom>
          <a:noFill/>
        </p:spPr>
        <p:txBody>
          <a:bodyPr wrap="square" rtlCol="0">
            <a:spAutoFit/>
          </a:bodyPr>
          <a:lstStyle/>
          <a:p>
            <a:r>
              <a:rPr lang="en-GB" sz="32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YOUR PERFECT CHRISTMAS GIFT?</a:t>
            </a:r>
            <a:endParaRPr lang="en-GB" sz="16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endParaRPr>
          </a:p>
        </p:txBody>
      </p:sp>
      <p:grpSp>
        <p:nvGrpSpPr>
          <p:cNvPr id="7" name="candy">
            <a:extLst>
              <a:ext uri="{FF2B5EF4-FFF2-40B4-BE49-F238E27FC236}">
                <a16:creationId xmlns:a16="http://schemas.microsoft.com/office/drawing/2014/main" id="{90BBAFAE-9299-488A-B247-F773ACECDCA7}"/>
              </a:ext>
            </a:extLst>
          </p:cNvPr>
          <p:cNvGrpSpPr/>
          <p:nvPr/>
        </p:nvGrpSpPr>
        <p:grpSpPr>
          <a:xfrm>
            <a:off x="5037161" y="576903"/>
            <a:ext cx="3402842" cy="1837898"/>
            <a:chOff x="4747145" y="576903"/>
            <a:chExt cx="3402842" cy="1837898"/>
          </a:xfrm>
        </p:grpSpPr>
        <p:sp>
          <p:nvSpPr>
            <p:cNvPr id="3" name="Flowchart: Preparation 2">
              <a:extLst>
                <a:ext uri="{FF2B5EF4-FFF2-40B4-BE49-F238E27FC236}">
                  <a16:creationId xmlns:a16="http://schemas.microsoft.com/office/drawing/2014/main" id="{C9538042-E679-4E44-A971-42DA7DCB6363}"/>
                </a:ext>
              </a:extLst>
            </p:cNvPr>
            <p:cNvSpPr/>
            <p:nvPr/>
          </p:nvSpPr>
          <p:spPr>
            <a:xfrm>
              <a:off x="4747145" y="576903"/>
              <a:ext cx="3402842" cy="1837898"/>
            </a:xfrm>
            <a:prstGeom prst="flowChartPreparation">
              <a:avLst/>
            </a:prstGeom>
            <a:noFill/>
            <a:ln>
              <a:solidFill>
                <a:schemeClr val="accent1"/>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5" name="TextBox 4">
              <a:extLst>
                <a:ext uri="{FF2B5EF4-FFF2-40B4-BE49-F238E27FC236}">
                  <a16:creationId xmlns:a16="http://schemas.microsoft.com/office/drawing/2014/main" id="{5F59BE8F-321E-46AE-91DE-FF8F3729C0FE}"/>
                </a:ext>
              </a:extLst>
            </p:cNvPr>
            <p:cNvSpPr txBox="1"/>
            <p:nvPr/>
          </p:nvSpPr>
          <p:spPr>
            <a:xfrm>
              <a:off x="5349434" y="1141909"/>
              <a:ext cx="2198264" cy="707886"/>
            </a:xfrm>
            <a:prstGeom prst="rect">
              <a:avLst/>
            </a:prstGeom>
            <a:noFill/>
          </p:spPr>
          <p:txBody>
            <a:bodyPr wrap="square" rtlCol="0">
              <a:spAutoFit/>
            </a:bodyPr>
            <a:lstStyle/>
            <a:p>
              <a:pPr algn="ctr"/>
              <a:r>
                <a:rPr lang="en-GB" sz="20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CANDY CANES</a:t>
              </a:r>
            </a:p>
          </p:txBody>
        </p:sp>
      </p:grpSp>
      <p:grpSp>
        <p:nvGrpSpPr>
          <p:cNvPr id="8" name="none">
            <a:extLst>
              <a:ext uri="{FF2B5EF4-FFF2-40B4-BE49-F238E27FC236}">
                <a16:creationId xmlns:a16="http://schemas.microsoft.com/office/drawing/2014/main" id="{CDFED0F1-E3CF-4534-99FF-5CFAD412B947}"/>
              </a:ext>
            </a:extLst>
          </p:cNvPr>
          <p:cNvGrpSpPr/>
          <p:nvPr/>
        </p:nvGrpSpPr>
        <p:grpSpPr>
          <a:xfrm>
            <a:off x="5037161" y="2728700"/>
            <a:ext cx="3402842" cy="1837898"/>
            <a:chOff x="4747145" y="2728700"/>
            <a:chExt cx="3402842" cy="1837898"/>
          </a:xfrm>
        </p:grpSpPr>
        <p:sp>
          <p:nvSpPr>
            <p:cNvPr id="4" name="Flowchart: Preparation 3">
              <a:extLst>
                <a:ext uri="{FF2B5EF4-FFF2-40B4-BE49-F238E27FC236}">
                  <a16:creationId xmlns:a16="http://schemas.microsoft.com/office/drawing/2014/main" id="{6BF1BB43-1563-41D0-9174-560F1D9AB51C}"/>
                </a:ext>
              </a:extLst>
            </p:cNvPr>
            <p:cNvSpPr/>
            <p:nvPr/>
          </p:nvSpPr>
          <p:spPr>
            <a:xfrm>
              <a:off x="4747145" y="2728700"/>
              <a:ext cx="3402842" cy="1837898"/>
            </a:xfrm>
            <a:prstGeom prst="flowChartPreparation">
              <a:avLst/>
            </a:prstGeom>
            <a:noFill/>
            <a:ln>
              <a:solidFill>
                <a:schemeClr val="accent2"/>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6" name="TextBox 5">
              <a:extLst>
                <a:ext uri="{FF2B5EF4-FFF2-40B4-BE49-F238E27FC236}">
                  <a16:creationId xmlns:a16="http://schemas.microsoft.com/office/drawing/2014/main" id="{C871847F-9C5C-4D0B-A33B-C56AB2B33417}"/>
                </a:ext>
              </a:extLst>
            </p:cNvPr>
            <p:cNvSpPr txBox="1"/>
            <p:nvPr/>
          </p:nvSpPr>
          <p:spPr>
            <a:xfrm>
              <a:off x="5294168" y="3139818"/>
              <a:ext cx="2308796" cy="1015663"/>
            </a:xfrm>
            <a:prstGeom prst="rect">
              <a:avLst/>
            </a:prstGeom>
            <a:noFill/>
          </p:spPr>
          <p:txBody>
            <a:bodyPr wrap="square" rtlCol="0">
              <a:spAutoFit/>
            </a:bodyPr>
            <a:lstStyle/>
            <a:p>
              <a:pPr algn="ctr"/>
              <a:r>
                <a:rPr lang="en-GB" sz="20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I DON’T REALLY ~</a:t>
              </a:r>
              <a:r>
                <a:rPr lang="en-GB" sz="2000" i="1"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DO~</a:t>
              </a:r>
              <a:r>
                <a:rPr lang="en-GB" sz="20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 GIFTS</a:t>
              </a:r>
            </a:p>
          </p:txBody>
        </p:sp>
      </p:grpSp>
      <p:sp>
        <p:nvSpPr>
          <p:cNvPr id="9" name="Title 8">
            <a:extLst>
              <a:ext uri="{FF2B5EF4-FFF2-40B4-BE49-F238E27FC236}">
                <a16:creationId xmlns:a16="http://schemas.microsoft.com/office/drawing/2014/main" id="{D684AFCD-A2AF-4DB8-BF2A-9EC64A728872}"/>
              </a:ext>
            </a:extLst>
          </p:cNvPr>
          <p:cNvSpPr>
            <a:spLocks noGrp="1"/>
          </p:cNvSpPr>
          <p:nvPr>
            <p:ph type="title"/>
          </p:nvPr>
        </p:nvSpPr>
        <p:spPr/>
        <p:txBody>
          <a:bodyPr/>
          <a:lstStyle/>
          <a:p>
            <a:r>
              <a:rPr lang="en-GB"/>
              <a:t>08 Your perfect Christmas present</a:t>
            </a:r>
          </a:p>
        </p:txBody>
      </p:sp>
      <p:sp>
        <p:nvSpPr>
          <p:cNvPr id="12" name="Flowchart: Preparation 11">
            <a:hlinkClick r:id="rId2" action="ppaction://hlinksldjump">
              <a:snd r:embed="rId3" name="zapsplat_musical_sleigh_bells_place_down_on_wood_15345.wav"/>
            </a:hlinkClick>
            <a:extLst>
              <a:ext uri="{FF2B5EF4-FFF2-40B4-BE49-F238E27FC236}">
                <a16:creationId xmlns:a16="http://schemas.microsoft.com/office/drawing/2014/main" id="{A0E5AB60-322C-47B0-A61B-9F85D7C6D22C}"/>
              </a:ext>
            </a:extLst>
          </p:cNvPr>
          <p:cNvSpPr/>
          <p:nvPr/>
        </p:nvSpPr>
        <p:spPr>
          <a:xfrm>
            <a:off x="5056495" y="576903"/>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
        <p:nvSpPr>
          <p:cNvPr id="13" name="Flowchart: Preparation 12">
            <a:hlinkClick r:id="rId4" action="ppaction://hlinksldjump">
              <a:snd r:embed="rId3" name="zapsplat_musical_sleigh_bells_place_down_on_wood_15345.wav"/>
            </a:hlinkClick>
            <a:extLst>
              <a:ext uri="{FF2B5EF4-FFF2-40B4-BE49-F238E27FC236}">
                <a16:creationId xmlns:a16="http://schemas.microsoft.com/office/drawing/2014/main" id="{2F39EB16-1FC0-441E-879D-BB42FF73BFAE}"/>
              </a:ext>
            </a:extLst>
          </p:cNvPr>
          <p:cNvSpPr/>
          <p:nvPr/>
        </p:nvSpPr>
        <p:spPr>
          <a:xfrm>
            <a:off x="5056495" y="2728699"/>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Tree>
    <p:extLst>
      <p:ext uri="{BB962C8B-B14F-4D97-AF65-F5344CB8AC3E}">
        <p14:creationId xmlns:p14="http://schemas.microsoft.com/office/powerpoint/2010/main" val="2597858169"/>
      </p:ext>
    </p:extLst>
  </p:cSld>
  <p:clrMapOvr>
    <a:masterClrMapping/>
  </p:clrMapOvr>
  <p:transition spd="slow" advClick="0">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1FACC8-2AFD-422E-B3E6-49F6ABD047FC}"/>
              </a:ext>
            </a:extLst>
          </p:cNvPr>
          <p:cNvSpPr txBox="1"/>
          <p:nvPr/>
        </p:nvSpPr>
        <p:spPr>
          <a:xfrm>
            <a:off x="447152" y="2033141"/>
            <a:ext cx="4471516" cy="1077218"/>
          </a:xfrm>
          <a:prstGeom prst="rect">
            <a:avLst/>
          </a:prstGeom>
          <a:noFill/>
        </p:spPr>
        <p:txBody>
          <a:bodyPr wrap="square" rtlCol="0">
            <a:spAutoFit/>
          </a:bodyPr>
          <a:lstStyle/>
          <a:p>
            <a:r>
              <a:rPr lang="en-GB" sz="32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IS THIS TIME </a:t>
            </a:r>
          </a:p>
          <a:p>
            <a:r>
              <a:rPr lang="en-GB" sz="32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OF YEAR…</a:t>
            </a:r>
            <a:endParaRPr lang="en-GB" sz="16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endParaRPr>
          </a:p>
        </p:txBody>
      </p:sp>
      <p:grpSp>
        <p:nvGrpSpPr>
          <p:cNvPr id="7" name="holiday">
            <a:extLst>
              <a:ext uri="{FF2B5EF4-FFF2-40B4-BE49-F238E27FC236}">
                <a16:creationId xmlns:a16="http://schemas.microsoft.com/office/drawing/2014/main" id="{90BBAFAE-9299-488A-B247-F773ACECDCA7}"/>
              </a:ext>
            </a:extLst>
          </p:cNvPr>
          <p:cNvGrpSpPr/>
          <p:nvPr/>
        </p:nvGrpSpPr>
        <p:grpSpPr>
          <a:xfrm>
            <a:off x="5037161" y="576903"/>
            <a:ext cx="3402842" cy="1837898"/>
            <a:chOff x="4747145" y="576903"/>
            <a:chExt cx="3402842" cy="1837898"/>
          </a:xfrm>
        </p:grpSpPr>
        <p:sp>
          <p:nvSpPr>
            <p:cNvPr id="3" name="Flowchart: Preparation 2">
              <a:extLst>
                <a:ext uri="{FF2B5EF4-FFF2-40B4-BE49-F238E27FC236}">
                  <a16:creationId xmlns:a16="http://schemas.microsoft.com/office/drawing/2014/main" id="{C9538042-E679-4E44-A971-42DA7DCB6363}"/>
                </a:ext>
              </a:extLst>
            </p:cNvPr>
            <p:cNvSpPr/>
            <p:nvPr/>
          </p:nvSpPr>
          <p:spPr>
            <a:xfrm>
              <a:off x="4747145" y="576903"/>
              <a:ext cx="3402842" cy="1837898"/>
            </a:xfrm>
            <a:prstGeom prst="flowChartPreparation">
              <a:avLst/>
            </a:prstGeom>
            <a:noFill/>
            <a:ln>
              <a:solidFill>
                <a:schemeClr val="accent1"/>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5" name="TextBox 4">
              <a:extLst>
                <a:ext uri="{FF2B5EF4-FFF2-40B4-BE49-F238E27FC236}">
                  <a16:creationId xmlns:a16="http://schemas.microsoft.com/office/drawing/2014/main" id="{5F59BE8F-321E-46AE-91DE-FF8F3729C0FE}"/>
                </a:ext>
              </a:extLst>
            </p:cNvPr>
            <p:cNvSpPr txBox="1"/>
            <p:nvPr/>
          </p:nvSpPr>
          <p:spPr>
            <a:xfrm>
              <a:off x="5349434" y="1295797"/>
              <a:ext cx="2198264" cy="400110"/>
            </a:xfrm>
            <a:prstGeom prst="rect">
              <a:avLst/>
            </a:prstGeom>
            <a:noFill/>
          </p:spPr>
          <p:txBody>
            <a:bodyPr wrap="square" rtlCol="0">
              <a:spAutoFit/>
            </a:bodyPr>
            <a:lstStyle/>
            <a:p>
              <a:pPr algn="ctr"/>
              <a:r>
                <a:rPr lang="en-GB" sz="20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HOLIDAY?</a:t>
              </a:r>
            </a:p>
          </p:txBody>
        </p:sp>
      </p:grpSp>
      <p:grpSp>
        <p:nvGrpSpPr>
          <p:cNvPr id="8" name="christmas">
            <a:extLst>
              <a:ext uri="{FF2B5EF4-FFF2-40B4-BE49-F238E27FC236}">
                <a16:creationId xmlns:a16="http://schemas.microsoft.com/office/drawing/2014/main" id="{CDFED0F1-E3CF-4534-99FF-5CFAD412B947}"/>
              </a:ext>
            </a:extLst>
          </p:cNvPr>
          <p:cNvGrpSpPr/>
          <p:nvPr/>
        </p:nvGrpSpPr>
        <p:grpSpPr>
          <a:xfrm>
            <a:off x="5037161" y="2728700"/>
            <a:ext cx="3402842" cy="1837898"/>
            <a:chOff x="4747145" y="2728700"/>
            <a:chExt cx="3402842" cy="1837898"/>
          </a:xfrm>
        </p:grpSpPr>
        <p:sp>
          <p:nvSpPr>
            <p:cNvPr id="4" name="Flowchart: Preparation 3">
              <a:extLst>
                <a:ext uri="{FF2B5EF4-FFF2-40B4-BE49-F238E27FC236}">
                  <a16:creationId xmlns:a16="http://schemas.microsoft.com/office/drawing/2014/main" id="{6BF1BB43-1563-41D0-9174-560F1D9AB51C}"/>
                </a:ext>
              </a:extLst>
            </p:cNvPr>
            <p:cNvSpPr/>
            <p:nvPr/>
          </p:nvSpPr>
          <p:spPr>
            <a:xfrm>
              <a:off x="4747145" y="2728700"/>
              <a:ext cx="3402842" cy="1837898"/>
            </a:xfrm>
            <a:prstGeom prst="flowChartPreparation">
              <a:avLst/>
            </a:prstGeom>
            <a:noFill/>
            <a:ln>
              <a:solidFill>
                <a:schemeClr val="accent2"/>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6" name="TextBox 5">
              <a:extLst>
                <a:ext uri="{FF2B5EF4-FFF2-40B4-BE49-F238E27FC236}">
                  <a16:creationId xmlns:a16="http://schemas.microsoft.com/office/drawing/2014/main" id="{C871847F-9C5C-4D0B-A33B-C56AB2B33417}"/>
                </a:ext>
              </a:extLst>
            </p:cNvPr>
            <p:cNvSpPr txBox="1"/>
            <p:nvPr/>
          </p:nvSpPr>
          <p:spPr>
            <a:xfrm>
              <a:off x="5294168" y="3447594"/>
              <a:ext cx="2308796" cy="400110"/>
            </a:xfrm>
            <a:prstGeom prst="rect">
              <a:avLst/>
            </a:prstGeom>
            <a:noFill/>
          </p:spPr>
          <p:txBody>
            <a:bodyPr wrap="square" rtlCol="0">
              <a:spAutoFit/>
            </a:bodyPr>
            <a:lstStyle/>
            <a:p>
              <a:pPr algn="ctr"/>
              <a:r>
                <a:rPr lang="en-GB" sz="20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CHRISTMAS?</a:t>
              </a:r>
            </a:p>
          </p:txBody>
        </p:sp>
      </p:grpSp>
      <p:sp>
        <p:nvSpPr>
          <p:cNvPr id="9" name="Title 8">
            <a:extLst>
              <a:ext uri="{FF2B5EF4-FFF2-40B4-BE49-F238E27FC236}">
                <a16:creationId xmlns:a16="http://schemas.microsoft.com/office/drawing/2014/main" id="{A5E8D972-5641-48BA-BEE9-E8640CFD2DE5}"/>
              </a:ext>
            </a:extLst>
          </p:cNvPr>
          <p:cNvSpPr>
            <a:spLocks noGrp="1"/>
          </p:cNvSpPr>
          <p:nvPr>
            <p:ph type="title"/>
          </p:nvPr>
        </p:nvSpPr>
        <p:spPr/>
        <p:txBody>
          <a:bodyPr/>
          <a:lstStyle/>
          <a:p>
            <a:r>
              <a:rPr lang="en-GB"/>
              <a:t>09 Time of year</a:t>
            </a:r>
          </a:p>
        </p:txBody>
      </p:sp>
      <p:sp>
        <p:nvSpPr>
          <p:cNvPr id="12" name="Flowchart: Preparation 11">
            <a:hlinkClick r:id="rId3" action="ppaction://hlinksldjump">
              <a:snd r:embed="rId4" name="zapsplat_musical_sleigh_bells_place_down_on_wood_15345.wav"/>
            </a:hlinkClick>
            <a:extLst>
              <a:ext uri="{FF2B5EF4-FFF2-40B4-BE49-F238E27FC236}">
                <a16:creationId xmlns:a16="http://schemas.microsoft.com/office/drawing/2014/main" id="{7D9A2DDE-DCD8-4255-82E1-32ED8B1F4946}"/>
              </a:ext>
            </a:extLst>
          </p:cNvPr>
          <p:cNvSpPr/>
          <p:nvPr/>
        </p:nvSpPr>
        <p:spPr>
          <a:xfrm>
            <a:off x="5056495" y="576903"/>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
        <p:nvSpPr>
          <p:cNvPr id="13" name="Flowchart: Preparation 12">
            <a:hlinkClick r:id="rId5" action="ppaction://hlinksldjump">
              <a:snd r:embed="rId4" name="zapsplat_musical_sleigh_bells_place_down_on_wood_15345.wav"/>
            </a:hlinkClick>
            <a:extLst>
              <a:ext uri="{FF2B5EF4-FFF2-40B4-BE49-F238E27FC236}">
                <a16:creationId xmlns:a16="http://schemas.microsoft.com/office/drawing/2014/main" id="{98CC32EB-D0F3-4769-AC60-D102AFA7219F}"/>
              </a:ext>
            </a:extLst>
          </p:cNvPr>
          <p:cNvSpPr/>
          <p:nvPr/>
        </p:nvSpPr>
        <p:spPr>
          <a:xfrm>
            <a:off x="5056495" y="2728699"/>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Tree>
    <p:extLst>
      <p:ext uri="{BB962C8B-B14F-4D97-AF65-F5344CB8AC3E}">
        <p14:creationId xmlns:p14="http://schemas.microsoft.com/office/powerpoint/2010/main" val="3178878490"/>
      </p:ext>
    </p:extLst>
  </p:cSld>
  <p:clrMapOvr>
    <a:masterClrMapping/>
  </p:clrMapOvr>
  <p:transition spd="slow" advClick="0">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iphy (12)">
            <a:hlinkClick r:id="" action="ppaction://media"/>
            <a:extLst>
              <a:ext uri="{FF2B5EF4-FFF2-40B4-BE49-F238E27FC236}">
                <a16:creationId xmlns:a16="http://schemas.microsoft.com/office/drawing/2014/main" id="{9DD2111E-58B5-400E-B62F-C6FC68958D15}"/>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918668" y="2637243"/>
            <a:ext cx="3578868" cy="2013113"/>
          </a:xfrm>
          <a:prstGeom prst="rect">
            <a:avLst/>
          </a:prstGeom>
        </p:spPr>
      </p:pic>
      <p:pic>
        <p:nvPicPr>
          <p:cNvPr id="14" name="giphy (10)">
            <a:hlinkClick r:id="" action="ppaction://media"/>
            <a:extLst>
              <a:ext uri="{FF2B5EF4-FFF2-40B4-BE49-F238E27FC236}">
                <a16:creationId xmlns:a16="http://schemas.microsoft.com/office/drawing/2014/main" id="{8F6CCF87-A220-4D50-BBE0-4586370DC910}"/>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4977914" y="529273"/>
            <a:ext cx="3521335" cy="1966079"/>
          </a:xfrm>
          <a:prstGeom prst="rect">
            <a:avLst/>
          </a:prstGeom>
        </p:spPr>
      </p:pic>
      <p:sp>
        <p:nvSpPr>
          <p:cNvPr id="2" name="TextBox 1">
            <a:extLst>
              <a:ext uri="{FF2B5EF4-FFF2-40B4-BE49-F238E27FC236}">
                <a16:creationId xmlns:a16="http://schemas.microsoft.com/office/drawing/2014/main" id="{E31FACC8-2AFD-422E-B3E6-49F6ABD047FC}"/>
              </a:ext>
            </a:extLst>
          </p:cNvPr>
          <p:cNvSpPr txBox="1"/>
          <p:nvPr/>
        </p:nvSpPr>
        <p:spPr>
          <a:xfrm>
            <a:off x="447152" y="1294477"/>
            <a:ext cx="4471516" cy="2554545"/>
          </a:xfrm>
          <a:prstGeom prst="rect">
            <a:avLst/>
          </a:prstGeom>
          <a:noFill/>
        </p:spPr>
        <p:txBody>
          <a:bodyPr wrap="square" rtlCol="0">
            <a:spAutoFit/>
          </a:bodyPr>
          <a:lstStyle/>
          <a:p>
            <a:r>
              <a:rPr lang="en-GB" sz="32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YOUR MUM ASKS YOU TO HELP WITH CHRISTMAS DINNER. HOW DO YOU RESPOND?</a:t>
            </a:r>
            <a:endParaRPr lang="en-GB" sz="16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endParaRPr>
          </a:p>
        </p:txBody>
      </p:sp>
      <p:sp>
        <p:nvSpPr>
          <p:cNvPr id="10" name="Title 9">
            <a:extLst>
              <a:ext uri="{FF2B5EF4-FFF2-40B4-BE49-F238E27FC236}">
                <a16:creationId xmlns:a16="http://schemas.microsoft.com/office/drawing/2014/main" id="{A3647072-D6DE-4628-9EC9-2899A2A0842E}"/>
              </a:ext>
            </a:extLst>
          </p:cNvPr>
          <p:cNvSpPr>
            <a:spLocks noGrp="1"/>
          </p:cNvSpPr>
          <p:nvPr>
            <p:ph type="title"/>
          </p:nvPr>
        </p:nvSpPr>
        <p:spPr/>
        <p:txBody>
          <a:bodyPr/>
          <a:lstStyle/>
          <a:p>
            <a:r>
              <a:rPr lang="en-GB" dirty="0"/>
              <a:t>10 Christmas dinner GIF</a:t>
            </a:r>
          </a:p>
        </p:txBody>
      </p:sp>
      <p:sp>
        <p:nvSpPr>
          <p:cNvPr id="11" name="Freeform: Shape 10">
            <a:extLst>
              <a:ext uri="{FF2B5EF4-FFF2-40B4-BE49-F238E27FC236}">
                <a16:creationId xmlns:a16="http://schemas.microsoft.com/office/drawing/2014/main" id="{D9E82960-C5E8-40BA-9F73-F4C91C8A8311}"/>
              </a:ext>
            </a:extLst>
          </p:cNvPr>
          <p:cNvSpPr/>
          <p:nvPr/>
        </p:nvSpPr>
        <p:spPr>
          <a:xfrm>
            <a:off x="4899546" y="2571749"/>
            <a:ext cx="3721290" cy="2218615"/>
          </a:xfrm>
          <a:custGeom>
            <a:avLst/>
            <a:gdLst>
              <a:gd name="connsiteX0" fmla="*/ 818184 w 3721290"/>
              <a:gd name="connsiteY0" fmla="*/ 156951 h 2218615"/>
              <a:gd name="connsiteX1" fmla="*/ 137615 w 3721290"/>
              <a:gd name="connsiteY1" fmla="*/ 1075900 h 2218615"/>
              <a:gd name="connsiteX2" fmla="*/ 818184 w 3721290"/>
              <a:gd name="connsiteY2" fmla="*/ 1994849 h 2218615"/>
              <a:gd name="connsiteX3" fmla="*/ 2859889 w 3721290"/>
              <a:gd name="connsiteY3" fmla="*/ 1994849 h 2218615"/>
              <a:gd name="connsiteX4" fmla="*/ 3540457 w 3721290"/>
              <a:gd name="connsiteY4" fmla="*/ 1075900 h 2218615"/>
              <a:gd name="connsiteX5" fmla="*/ 2859889 w 3721290"/>
              <a:gd name="connsiteY5" fmla="*/ 156951 h 2218615"/>
              <a:gd name="connsiteX6" fmla="*/ 0 w 3721290"/>
              <a:gd name="connsiteY6" fmla="*/ 0 h 2218615"/>
              <a:gd name="connsiteX7" fmla="*/ 3721290 w 3721290"/>
              <a:gd name="connsiteY7" fmla="*/ 0 h 2218615"/>
              <a:gd name="connsiteX8" fmla="*/ 3721290 w 3721290"/>
              <a:gd name="connsiteY8" fmla="*/ 2218615 h 2218615"/>
              <a:gd name="connsiteX9" fmla="*/ 0 w 3721290"/>
              <a:gd name="connsiteY9" fmla="*/ 2218615 h 2218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21290" h="2218615">
                <a:moveTo>
                  <a:pt x="818184" y="156951"/>
                </a:moveTo>
                <a:lnTo>
                  <a:pt x="137615" y="1075900"/>
                </a:lnTo>
                <a:lnTo>
                  <a:pt x="818184" y="1994849"/>
                </a:lnTo>
                <a:lnTo>
                  <a:pt x="2859889" y="1994849"/>
                </a:lnTo>
                <a:lnTo>
                  <a:pt x="3540457" y="1075900"/>
                </a:lnTo>
                <a:lnTo>
                  <a:pt x="2859889" y="156951"/>
                </a:lnTo>
                <a:close/>
                <a:moveTo>
                  <a:pt x="0" y="0"/>
                </a:moveTo>
                <a:lnTo>
                  <a:pt x="3721290" y="0"/>
                </a:lnTo>
                <a:lnTo>
                  <a:pt x="3721290" y="2218615"/>
                </a:lnTo>
                <a:lnTo>
                  <a:pt x="0" y="2218615"/>
                </a:lnTo>
                <a:close/>
              </a:path>
            </a:pathLst>
          </a:custGeom>
          <a:solidFill>
            <a:srgbClr val="1E1E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Shape 11">
            <a:extLst>
              <a:ext uri="{FF2B5EF4-FFF2-40B4-BE49-F238E27FC236}">
                <a16:creationId xmlns:a16="http://schemas.microsoft.com/office/drawing/2014/main" id="{CFCC15B0-3541-49D9-95D5-A4CCB34D30F5}"/>
              </a:ext>
            </a:extLst>
          </p:cNvPr>
          <p:cNvSpPr/>
          <p:nvPr/>
        </p:nvSpPr>
        <p:spPr>
          <a:xfrm>
            <a:off x="4899546" y="416745"/>
            <a:ext cx="3721290" cy="2218615"/>
          </a:xfrm>
          <a:custGeom>
            <a:avLst/>
            <a:gdLst>
              <a:gd name="connsiteX0" fmla="*/ 818184 w 3721290"/>
              <a:gd name="connsiteY0" fmla="*/ 156951 h 2218615"/>
              <a:gd name="connsiteX1" fmla="*/ 137615 w 3721290"/>
              <a:gd name="connsiteY1" fmla="*/ 1075900 h 2218615"/>
              <a:gd name="connsiteX2" fmla="*/ 818184 w 3721290"/>
              <a:gd name="connsiteY2" fmla="*/ 1994849 h 2218615"/>
              <a:gd name="connsiteX3" fmla="*/ 2859889 w 3721290"/>
              <a:gd name="connsiteY3" fmla="*/ 1994849 h 2218615"/>
              <a:gd name="connsiteX4" fmla="*/ 3540457 w 3721290"/>
              <a:gd name="connsiteY4" fmla="*/ 1075900 h 2218615"/>
              <a:gd name="connsiteX5" fmla="*/ 2859889 w 3721290"/>
              <a:gd name="connsiteY5" fmla="*/ 156951 h 2218615"/>
              <a:gd name="connsiteX6" fmla="*/ 0 w 3721290"/>
              <a:gd name="connsiteY6" fmla="*/ 0 h 2218615"/>
              <a:gd name="connsiteX7" fmla="*/ 3721290 w 3721290"/>
              <a:gd name="connsiteY7" fmla="*/ 0 h 2218615"/>
              <a:gd name="connsiteX8" fmla="*/ 3721290 w 3721290"/>
              <a:gd name="connsiteY8" fmla="*/ 2218615 h 2218615"/>
              <a:gd name="connsiteX9" fmla="*/ 0 w 3721290"/>
              <a:gd name="connsiteY9" fmla="*/ 2218615 h 2218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21290" h="2218615">
                <a:moveTo>
                  <a:pt x="818184" y="156951"/>
                </a:moveTo>
                <a:lnTo>
                  <a:pt x="137615" y="1075900"/>
                </a:lnTo>
                <a:lnTo>
                  <a:pt x="818184" y="1994849"/>
                </a:lnTo>
                <a:lnTo>
                  <a:pt x="2859889" y="1994849"/>
                </a:lnTo>
                <a:lnTo>
                  <a:pt x="3540457" y="1075900"/>
                </a:lnTo>
                <a:lnTo>
                  <a:pt x="2859889" y="156951"/>
                </a:lnTo>
                <a:close/>
                <a:moveTo>
                  <a:pt x="0" y="0"/>
                </a:moveTo>
                <a:lnTo>
                  <a:pt x="3721290" y="0"/>
                </a:lnTo>
                <a:lnTo>
                  <a:pt x="3721290" y="2218615"/>
                </a:lnTo>
                <a:lnTo>
                  <a:pt x="0" y="2218615"/>
                </a:lnTo>
                <a:close/>
              </a:path>
            </a:pathLst>
          </a:custGeom>
          <a:solidFill>
            <a:srgbClr val="1E1E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lowchart: Preparation 2">
            <a:extLst>
              <a:ext uri="{FF2B5EF4-FFF2-40B4-BE49-F238E27FC236}">
                <a16:creationId xmlns:a16="http://schemas.microsoft.com/office/drawing/2014/main" id="{C9538042-E679-4E44-A971-42DA7DCB6363}"/>
              </a:ext>
            </a:extLst>
          </p:cNvPr>
          <p:cNvSpPr/>
          <p:nvPr/>
        </p:nvSpPr>
        <p:spPr>
          <a:xfrm>
            <a:off x="5037161" y="576903"/>
            <a:ext cx="3402842" cy="1837898"/>
          </a:xfrm>
          <a:prstGeom prst="flowChartPreparation">
            <a:avLst/>
          </a:prstGeom>
          <a:noFill/>
          <a:ln>
            <a:solidFill>
              <a:schemeClr val="accent1"/>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lowchart: Preparation 3">
            <a:extLst>
              <a:ext uri="{FF2B5EF4-FFF2-40B4-BE49-F238E27FC236}">
                <a16:creationId xmlns:a16="http://schemas.microsoft.com/office/drawing/2014/main" id="{6BF1BB43-1563-41D0-9174-560F1D9AB51C}"/>
              </a:ext>
            </a:extLst>
          </p:cNvPr>
          <p:cNvSpPr/>
          <p:nvPr/>
        </p:nvSpPr>
        <p:spPr>
          <a:xfrm>
            <a:off x="5037161" y="2728700"/>
            <a:ext cx="3402842" cy="1837898"/>
          </a:xfrm>
          <a:prstGeom prst="flowChartPreparation">
            <a:avLst/>
          </a:prstGeom>
          <a:noFill/>
          <a:ln>
            <a:solidFill>
              <a:schemeClr val="accent2"/>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8" name="Flowchart: Preparation 17">
            <a:hlinkClick r:id="rId9" action="ppaction://hlinksldjump">
              <a:snd r:embed="rId10" name="zapsplat_musical_sleigh_bells_place_down_on_wood_15345.wav"/>
            </a:hlinkClick>
            <a:extLst>
              <a:ext uri="{FF2B5EF4-FFF2-40B4-BE49-F238E27FC236}">
                <a16:creationId xmlns:a16="http://schemas.microsoft.com/office/drawing/2014/main" id="{8B5501FF-CF94-4B04-B021-BF00A45ED7BA}"/>
              </a:ext>
            </a:extLst>
          </p:cNvPr>
          <p:cNvSpPr/>
          <p:nvPr/>
        </p:nvSpPr>
        <p:spPr>
          <a:xfrm>
            <a:off x="5056495" y="576903"/>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
        <p:nvSpPr>
          <p:cNvPr id="19" name="Flowchart: Preparation 18">
            <a:hlinkClick r:id="rId11" action="ppaction://hlinksldjump">
              <a:snd r:embed="rId10" name="zapsplat_musical_sleigh_bells_place_down_on_wood_15345.wav"/>
            </a:hlinkClick>
            <a:extLst>
              <a:ext uri="{FF2B5EF4-FFF2-40B4-BE49-F238E27FC236}">
                <a16:creationId xmlns:a16="http://schemas.microsoft.com/office/drawing/2014/main" id="{865DC56E-05FF-463F-A289-525BA7D03420}"/>
              </a:ext>
            </a:extLst>
          </p:cNvPr>
          <p:cNvSpPr/>
          <p:nvPr/>
        </p:nvSpPr>
        <p:spPr>
          <a:xfrm>
            <a:off x="5056495" y="2728699"/>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Tree>
    <p:extLst>
      <p:ext uri="{BB962C8B-B14F-4D97-AF65-F5344CB8AC3E}">
        <p14:creationId xmlns:p14="http://schemas.microsoft.com/office/powerpoint/2010/main" val="941502220"/>
      </p:ext>
    </p:extLst>
  </p:cSld>
  <p:clrMapOvr>
    <a:masterClrMapping/>
  </p:clrMapOvr>
  <p:transition spd="slow" advClick="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71" fill="hold"/>
                                        <p:tgtEl>
                                          <p:spTgt spid="14"/>
                                        </p:tgtEl>
                                      </p:cBhvr>
                                    </p:cmd>
                                  </p:childTnLst>
                                </p:cTn>
                              </p:par>
                            </p:childTnLst>
                          </p:cTn>
                        </p:par>
                        <p:par>
                          <p:cTn id="7" fill="hold">
                            <p:stCondLst>
                              <p:cond delay="2171"/>
                            </p:stCondLst>
                            <p:childTnLst>
                              <p:par>
                                <p:cTn id="8" presetID="1" presetClass="mediacall" presetSubtype="0" fill="hold" nodeType="afterEffect">
                                  <p:stCondLst>
                                    <p:cond delay="0"/>
                                  </p:stCondLst>
                                  <p:childTnLst>
                                    <p:cmd type="call" cmd="playFrom(0.0)">
                                      <p:cBhvr>
                                        <p:cTn id="9" dur="3000"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repeatCount="indefinite" fill="hold" display="0">
                  <p:stCondLst>
                    <p:cond delay="indefinite"/>
                  </p:stCondLst>
                </p:cTn>
                <p:tgtEl>
                  <p:spTgt spid="14"/>
                </p:tgtEl>
              </p:cMediaNode>
            </p:video>
            <p:seq concurrent="1" nextAc="seek">
              <p:cTn id="11" restart="whenNotActive" fill="hold" evtFilter="cancelBubble" nodeType="interactiveSeq">
                <p:stCondLst>
                  <p:cond evt="onClick" delay="0">
                    <p:tgtEl>
                      <p:spTgt spid="1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14"/>
                                        </p:tgtEl>
                                      </p:cBhvr>
                                    </p:cmd>
                                  </p:childTnLst>
                                </p:cTn>
                              </p:par>
                            </p:childTnLst>
                          </p:cTn>
                        </p:par>
                      </p:childTnLst>
                    </p:cTn>
                  </p:par>
                </p:childTnLst>
              </p:cTn>
              <p:nextCondLst>
                <p:cond evt="onClick" delay="0">
                  <p:tgtEl>
                    <p:spTgt spid="14"/>
                  </p:tgtEl>
                </p:cond>
              </p:nextCondLst>
            </p:seq>
            <p:video>
              <p:cMediaNode vol="80000">
                <p:cTn id="16" repeatCount="indefinite" fill="hold" display="0">
                  <p:stCondLst>
                    <p:cond delay="indefinite"/>
                  </p:stCondLst>
                </p:cTn>
                <p:tgtEl>
                  <p:spTgt spid="15"/>
                </p:tgtEl>
              </p:cMediaNode>
            </p:video>
            <p:seq concurrent="1" nextAc="seek">
              <p:cTn id="17" restart="whenNotActive" fill="hold" evtFilter="cancelBubble" nodeType="interactiveSeq">
                <p:stCondLst>
                  <p:cond evt="onClick" delay="0">
                    <p:tgtEl>
                      <p:spTgt spid="15"/>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1FACC8-2AFD-422E-B3E6-49F6ABD047FC}"/>
              </a:ext>
            </a:extLst>
          </p:cNvPr>
          <p:cNvSpPr txBox="1"/>
          <p:nvPr/>
        </p:nvSpPr>
        <p:spPr>
          <a:xfrm>
            <a:off x="447152" y="1786920"/>
            <a:ext cx="4471516" cy="1569660"/>
          </a:xfrm>
          <a:prstGeom prst="rect">
            <a:avLst/>
          </a:prstGeom>
          <a:noFill/>
        </p:spPr>
        <p:txBody>
          <a:bodyPr wrap="square" rtlCol="0">
            <a:spAutoFit/>
          </a:bodyPr>
          <a:lstStyle/>
          <a:p>
            <a:r>
              <a:rPr lang="en-GB" sz="32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PICK THE CORRECT PRONUNCIATION</a:t>
            </a:r>
            <a:endParaRPr lang="en-GB" sz="16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endParaRPr>
          </a:p>
        </p:txBody>
      </p:sp>
      <p:grpSp>
        <p:nvGrpSpPr>
          <p:cNvPr id="7" name="sparkly">
            <a:extLst>
              <a:ext uri="{FF2B5EF4-FFF2-40B4-BE49-F238E27FC236}">
                <a16:creationId xmlns:a16="http://schemas.microsoft.com/office/drawing/2014/main" id="{90BBAFAE-9299-488A-B247-F773ACECDCA7}"/>
              </a:ext>
            </a:extLst>
          </p:cNvPr>
          <p:cNvGrpSpPr/>
          <p:nvPr/>
        </p:nvGrpSpPr>
        <p:grpSpPr>
          <a:xfrm>
            <a:off x="5037161" y="576903"/>
            <a:ext cx="3402842" cy="1837898"/>
            <a:chOff x="4747145" y="576903"/>
            <a:chExt cx="3402842" cy="1837898"/>
          </a:xfrm>
        </p:grpSpPr>
        <p:sp>
          <p:nvSpPr>
            <p:cNvPr id="3" name="Flowchart: Preparation 2">
              <a:extLst>
                <a:ext uri="{FF2B5EF4-FFF2-40B4-BE49-F238E27FC236}">
                  <a16:creationId xmlns:a16="http://schemas.microsoft.com/office/drawing/2014/main" id="{C9538042-E679-4E44-A971-42DA7DCB6363}"/>
                </a:ext>
              </a:extLst>
            </p:cNvPr>
            <p:cNvSpPr/>
            <p:nvPr/>
          </p:nvSpPr>
          <p:spPr>
            <a:xfrm>
              <a:off x="4747145" y="576903"/>
              <a:ext cx="3402842" cy="1837898"/>
            </a:xfrm>
            <a:prstGeom prst="flowChartPreparation">
              <a:avLst/>
            </a:prstGeom>
            <a:noFill/>
            <a:ln>
              <a:solidFill>
                <a:schemeClr val="accent1"/>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5" name="TextBox 4">
              <a:extLst>
                <a:ext uri="{FF2B5EF4-FFF2-40B4-BE49-F238E27FC236}">
                  <a16:creationId xmlns:a16="http://schemas.microsoft.com/office/drawing/2014/main" id="{5F59BE8F-321E-46AE-91DE-FF8F3729C0FE}"/>
                </a:ext>
              </a:extLst>
            </p:cNvPr>
            <p:cNvSpPr txBox="1"/>
            <p:nvPr/>
          </p:nvSpPr>
          <p:spPr>
            <a:xfrm>
              <a:off x="5349434" y="1295797"/>
              <a:ext cx="2198264" cy="400110"/>
            </a:xfrm>
            <a:prstGeom prst="rect">
              <a:avLst/>
            </a:prstGeom>
            <a:noFill/>
          </p:spPr>
          <p:txBody>
            <a:bodyPr wrap="square" rtlCol="0">
              <a:spAutoFit/>
            </a:bodyPr>
            <a:lstStyle/>
            <a:p>
              <a:pPr algn="ctr"/>
              <a:r>
                <a:rPr lang="en-GB" sz="20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SCONE</a:t>
              </a:r>
            </a:p>
          </p:txBody>
        </p:sp>
      </p:grpSp>
      <p:grpSp>
        <p:nvGrpSpPr>
          <p:cNvPr id="8" name="hygge">
            <a:extLst>
              <a:ext uri="{FF2B5EF4-FFF2-40B4-BE49-F238E27FC236}">
                <a16:creationId xmlns:a16="http://schemas.microsoft.com/office/drawing/2014/main" id="{CDFED0F1-E3CF-4534-99FF-5CFAD412B947}"/>
              </a:ext>
            </a:extLst>
          </p:cNvPr>
          <p:cNvGrpSpPr/>
          <p:nvPr/>
        </p:nvGrpSpPr>
        <p:grpSpPr>
          <a:xfrm>
            <a:off x="5037161" y="2728700"/>
            <a:ext cx="3402842" cy="1837898"/>
            <a:chOff x="4747145" y="2728700"/>
            <a:chExt cx="3402842" cy="1837898"/>
          </a:xfrm>
        </p:grpSpPr>
        <p:sp>
          <p:nvSpPr>
            <p:cNvPr id="4" name="Flowchart: Preparation 3">
              <a:extLst>
                <a:ext uri="{FF2B5EF4-FFF2-40B4-BE49-F238E27FC236}">
                  <a16:creationId xmlns:a16="http://schemas.microsoft.com/office/drawing/2014/main" id="{6BF1BB43-1563-41D0-9174-560F1D9AB51C}"/>
                </a:ext>
              </a:extLst>
            </p:cNvPr>
            <p:cNvSpPr/>
            <p:nvPr/>
          </p:nvSpPr>
          <p:spPr>
            <a:xfrm>
              <a:off x="4747145" y="2728700"/>
              <a:ext cx="3402842" cy="1837898"/>
            </a:xfrm>
            <a:prstGeom prst="flowChartPreparation">
              <a:avLst/>
            </a:prstGeom>
            <a:noFill/>
            <a:ln>
              <a:solidFill>
                <a:schemeClr val="accent2"/>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6" name="TextBox 5">
              <a:extLst>
                <a:ext uri="{FF2B5EF4-FFF2-40B4-BE49-F238E27FC236}">
                  <a16:creationId xmlns:a16="http://schemas.microsoft.com/office/drawing/2014/main" id="{C871847F-9C5C-4D0B-A33B-C56AB2B33417}"/>
                </a:ext>
              </a:extLst>
            </p:cNvPr>
            <p:cNvSpPr txBox="1"/>
            <p:nvPr/>
          </p:nvSpPr>
          <p:spPr>
            <a:xfrm>
              <a:off x="5294168" y="3447594"/>
              <a:ext cx="2308796" cy="400110"/>
            </a:xfrm>
            <a:prstGeom prst="rect">
              <a:avLst/>
            </a:prstGeom>
            <a:noFill/>
          </p:spPr>
          <p:txBody>
            <a:bodyPr wrap="square" rtlCol="0">
              <a:spAutoFit/>
            </a:bodyPr>
            <a:lstStyle/>
            <a:p>
              <a:pPr algn="ctr"/>
              <a:r>
                <a:rPr lang="en-GB" sz="20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SCONE</a:t>
              </a:r>
            </a:p>
          </p:txBody>
        </p:sp>
      </p:grpSp>
      <p:sp>
        <p:nvSpPr>
          <p:cNvPr id="9" name="Title 8">
            <a:extLst>
              <a:ext uri="{FF2B5EF4-FFF2-40B4-BE49-F238E27FC236}">
                <a16:creationId xmlns:a16="http://schemas.microsoft.com/office/drawing/2014/main" id="{58E214E6-C261-4423-8ED4-D0CE67588E46}"/>
              </a:ext>
            </a:extLst>
          </p:cNvPr>
          <p:cNvSpPr>
            <a:spLocks noGrp="1"/>
          </p:cNvSpPr>
          <p:nvPr>
            <p:ph type="title"/>
          </p:nvPr>
        </p:nvSpPr>
        <p:spPr/>
        <p:txBody>
          <a:bodyPr/>
          <a:lstStyle/>
          <a:p>
            <a:r>
              <a:rPr lang="en-GB" dirty="0"/>
              <a:t>18 Scone</a:t>
            </a:r>
          </a:p>
        </p:txBody>
      </p:sp>
      <p:sp>
        <p:nvSpPr>
          <p:cNvPr id="12" name="Flowchart: Preparation 11">
            <a:hlinkClick r:id="rId2" action="ppaction://hlinksldjump">
              <a:snd r:embed="rId3" name="zapsplat_musical_sleigh_bells_place_down_on_wood_15345.wav"/>
            </a:hlinkClick>
            <a:extLst>
              <a:ext uri="{FF2B5EF4-FFF2-40B4-BE49-F238E27FC236}">
                <a16:creationId xmlns:a16="http://schemas.microsoft.com/office/drawing/2014/main" id="{182C3C99-A4E6-4B6D-8FAC-DE7551811E15}"/>
              </a:ext>
            </a:extLst>
          </p:cNvPr>
          <p:cNvSpPr/>
          <p:nvPr/>
        </p:nvSpPr>
        <p:spPr>
          <a:xfrm>
            <a:off x="5056495" y="576903"/>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
        <p:nvSpPr>
          <p:cNvPr id="13" name="Flowchart: Preparation 12">
            <a:hlinkClick r:id="rId4" action="ppaction://hlinksldjump">
              <a:snd r:embed="rId3" name="zapsplat_musical_sleigh_bells_place_down_on_wood_15345.wav"/>
            </a:hlinkClick>
            <a:extLst>
              <a:ext uri="{FF2B5EF4-FFF2-40B4-BE49-F238E27FC236}">
                <a16:creationId xmlns:a16="http://schemas.microsoft.com/office/drawing/2014/main" id="{12F63953-1E2A-4468-8EF3-54FEAA787988}"/>
              </a:ext>
            </a:extLst>
          </p:cNvPr>
          <p:cNvSpPr/>
          <p:nvPr/>
        </p:nvSpPr>
        <p:spPr>
          <a:xfrm>
            <a:off x="5056495" y="2728699"/>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Tree>
    <p:extLst>
      <p:ext uri="{BB962C8B-B14F-4D97-AF65-F5344CB8AC3E}">
        <p14:creationId xmlns:p14="http://schemas.microsoft.com/office/powerpoint/2010/main" val="2699602972"/>
      </p:ext>
    </p:extLst>
  </p:cSld>
  <p:clrMapOvr>
    <a:masterClrMapping/>
  </p:clrMapOvr>
  <p:transition spd="slow" advClick="0">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1FACC8-2AFD-422E-B3E6-49F6ABD047FC}"/>
              </a:ext>
            </a:extLst>
          </p:cNvPr>
          <p:cNvSpPr txBox="1"/>
          <p:nvPr/>
        </p:nvSpPr>
        <p:spPr>
          <a:xfrm>
            <a:off x="447152" y="2033141"/>
            <a:ext cx="4471516" cy="1077218"/>
          </a:xfrm>
          <a:prstGeom prst="rect">
            <a:avLst/>
          </a:prstGeom>
          <a:noFill/>
        </p:spPr>
        <p:txBody>
          <a:bodyPr wrap="square" rtlCol="0">
            <a:spAutoFit/>
          </a:bodyPr>
          <a:lstStyle/>
          <a:p>
            <a:r>
              <a:rPr lang="en-GB" sz="32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PICK A CHRISTMAS VIBE</a:t>
            </a:r>
            <a:endParaRPr lang="en-GB" sz="16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endParaRPr>
          </a:p>
        </p:txBody>
      </p:sp>
      <p:grpSp>
        <p:nvGrpSpPr>
          <p:cNvPr id="7" name="sparkly">
            <a:extLst>
              <a:ext uri="{FF2B5EF4-FFF2-40B4-BE49-F238E27FC236}">
                <a16:creationId xmlns:a16="http://schemas.microsoft.com/office/drawing/2014/main" id="{90BBAFAE-9299-488A-B247-F773ACECDCA7}"/>
              </a:ext>
            </a:extLst>
          </p:cNvPr>
          <p:cNvGrpSpPr/>
          <p:nvPr/>
        </p:nvGrpSpPr>
        <p:grpSpPr>
          <a:xfrm>
            <a:off x="5037161" y="576903"/>
            <a:ext cx="3402842" cy="1837898"/>
            <a:chOff x="4747145" y="576903"/>
            <a:chExt cx="3402842" cy="1837898"/>
          </a:xfrm>
        </p:grpSpPr>
        <p:sp>
          <p:nvSpPr>
            <p:cNvPr id="3" name="Flowchart: Preparation 2">
              <a:extLst>
                <a:ext uri="{FF2B5EF4-FFF2-40B4-BE49-F238E27FC236}">
                  <a16:creationId xmlns:a16="http://schemas.microsoft.com/office/drawing/2014/main" id="{C9538042-E679-4E44-A971-42DA7DCB6363}"/>
                </a:ext>
              </a:extLst>
            </p:cNvPr>
            <p:cNvSpPr/>
            <p:nvPr/>
          </p:nvSpPr>
          <p:spPr>
            <a:xfrm>
              <a:off x="4747145" y="576903"/>
              <a:ext cx="3402842" cy="1837898"/>
            </a:xfrm>
            <a:prstGeom prst="flowChartPreparation">
              <a:avLst/>
            </a:prstGeom>
            <a:noFill/>
            <a:ln>
              <a:solidFill>
                <a:schemeClr val="accent1"/>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5" name="TextBox 4">
              <a:extLst>
                <a:ext uri="{FF2B5EF4-FFF2-40B4-BE49-F238E27FC236}">
                  <a16:creationId xmlns:a16="http://schemas.microsoft.com/office/drawing/2014/main" id="{5F59BE8F-321E-46AE-91DE-FF8F3729C0FE}"/>
                </a:ext>
              </a:extLst>
            </p:cNvPr>
            <p:cNvSpPr txBox="1"/>
            <p:nvPr/>
          </p:nvSpPr>
          <p:spPr>
            <a:xfrm>
              <a:off x="5349434" y="1141909"/>
              <a:ext cx="2198264" cy="707886"/>
            </a:xfrm>
            <a:prstGeom prst="rect">
              <a:avLst/>
            </a:prstGeom>
            <a:noFill/>
          </p:spPr>
          <p:txBody>
            <a:bodyPr wrap="square" rtlCol="0">
              <a:spAutoFit/>
            </a:bodyPr>
            <a:lstStyle/>
            <a:p>
              <a:pPr algn="ctr"/>
              <a:r>
                <a:rPr lang="en-GB" sz="20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ANYTHING SPARKLY</a:t>
              </a:r>
            </a:p>
          </p:txBody>
        </p:sp>
      </p:grpSp>
      <p:grpSp>
        <p:nvGrpSpPr>
          <p:cNvPr id="8" name="hygge">
            <a:extLst>
              <a:ext uri="{FF2B5EF4-FFF2-40B4-BE49-F238E27FC236}">
                <a16:creationId xmlns:a16="http://schemas.microsoft.com/office/drawing/2014/main" id="{CDFED0F1-E3CF-4534-99FF-5CFAD412B947}"/>
              </a:ext>
            </a:extLst>
          </p:cNvPr>
          <p:cNvGrpSpPr/>
          <p:nvPr/>
        </p:nvGrpSpPr>
        <p:grpSpPr>
          <a:xfrm>
            <a:off x="5037161" y="2728700"/>
            <a:ext cx="3402842" cy="1837898"/>
            <a:chOff x="4747145" y="2728700"/>
            <a:chExt cx="3402842" cy="1837898"/>
          </a:xfrm>
        </p:grpSpPr>
        <p:sp>
          <p:nvSpPr>
            <p:cNvPr id="4" name="Flowchart: Preparation 3">
              <a:extLst>
                <a:ext uri="{FF2B5EF4-FFF2-40B4-BE49-F238E27FC236}">
                  <a16:creationId xmlns:a16="http://schemas.microsoft.com/office/drawing/2014/main" id="{6BF1BB43-1563-41D0-9174-560F1D9AB51C}"/>
                </a:ext>
              </a:extLst>
            </p:cNvPr>
            <p:cNvSpPr/>
            <p:nvPr/>
          </p:nvSpPr>
          <p:spPr>
            <a:xfrm>
              <a:off x="4747145" y="2728700"/>
              <a:ext cx="3402842" cy="1837898"/>
            </a:xfrm>
            <a:prstGeom prst="flowChartPreparation">
              <a:avLst/>
            </a:prstGeom>
            <a:noFill/>
            <a:ln>
              <a:solidFill>
                <a:schemeClr val="accent2"/>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6" name="TextBox 5">
              <a:extLst>
                <a:ext uri="{FF2B5EF4-FFF2-40B4-BE49-F238E27FC236}">
                  <a16:creationId xmlns:a16="http://schemas.microsoft.com/office/drawing/2014/main" id="{C871847F-9C5C-4D0B-A33B-C56AB2B33417}"/>
                </a:ext>
              </a:extLst>
            </p:cNvPr>
            <p:cNvSpPr txBox="1"/>
            <p:nvPr/>
          </p:nvSpPr>
          <p:spPr>
            <a:xfrm>
              <a:off x="5294168" y="3293706"/>
              <a:ext cx="2308796" cy="707886"/>
            </a:xfrm>
            <a:prstGeom prst="rect">
              <a:avLst/>
            </a:prstGeom>
            <a:noFill/>
          </p:spPr>
          <p:txBody>
            <a:bodyPr wrap="square" rtlCol="0">
              <a:spAutoFit/>
            </a:bodyPr>
            <a:lstStyle/>
            <a:p>
              <a:pPr algn="ctr"/>
              <a:r>
                <a:rPr lang="en-GB" sz="20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DANISH HYGGE</a:t>
              </a:r>
            </a:p>
          </p:txBody>
        </p:sp>
      </p:grpSp>
      <p:sp>
        <p:nvSpPr>
          <p:cNvPr id="9" name="Title 8">
            <a:extLst>
              <a:ext uri="{FF2B5EF4-FFF2-40B4-BE49-F238E27FC236}">
                <a16:creationId xmlns:a16="http://schemas.microsoft.com/office/drawing/2014/main" id="{58E214E6-C261-4423-8ED4-D0CE67588E46}"/>
              </a:ext>
            </a:extLst>
          </p:cNvPr>
          <p:cNvSpPr>
            <a:spLocks noGrp="1"/>
          </p:cNvSpPr>
          <p:nvPr>
            <p:ph type="title"/>
          </p:nvPr>
        </p:nvSpPr>
        <p:spPr/>
        <p:txBody>
          <a:bodyPr/>
          <a:lstStyle/>
          <a:p>
            <a:r>
              <a:rPr lang="en-GB"/>
              <a:t>11 Christmas vibe</a:t>
            </a:r>
          </a:p>
        </p:txBody>
      </p:sp>
      <p:sp>
        <p:nvSpPr>
          <p:cNvPr id="12" name="Flowchart: Preparation 11">
            <a:hlinkClick r:id="rId2" action="ppaction://hlinksldjump">
              <a:snd r:embed="rId3" name="zapsplat_musical_sleigh_bells_place_down_on_wood_15345.wav"/>
            </a:hlinkClick>
            <a:extLst>
              <a:ext uri="{FF2B5EF4-FFF2-40B4-BE49-F238E27FC236}">
                <a16:creationId xmlns:a16="http://schemas.microsoft.com/office/drawing/2014/main" id="{182C3C99-A4E6-4B6D-8FAC-DE7551811E15}"/>
              </a:ext>
            </a:extLst>
          </p:cNvPr>
          <p:cNvSpPr/>
          <p:nvPr/>
        </p:nvSpPr>
        <p:spPr>
          <a:xfrm>
            <a:off x="5056495" y="576903"/>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
        <p:nvSpPr>
          <p:cNvPr id="13" name="Flowchart: Preparation 12">
            <a:hlinkClick r:id="rId4" action="ppaction://hlinksldjump">
              <a:snd r:embed="rId3" name="zapsplat_musical_sleigh_bells_place_down_on_wood_15345.wav"/>
            </a:hlinkClick>
            <a:extLst>
              <a:ext uri="{FF2B5EF4-FFF2-40B4-BE49-F238E27FC236}">
                <a16:creationId xmlns:a16="http://schemas.microsoft.com/office/drawing/2014/main" id="{12F63953-1E2A-4468-8EF3-54FEAA787988}"/>
              </a:ext>
            </a:extLst>
          </p:cNvPr>
          <p:cNvSpPr/>
          <p:nvPr/>
        </p:nvSpPr>
        <p:spPr>
          <a:xfrm>
            <a:off x="5056495" y="2728699"/>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Tree>
    <p:extLst>
      <p:ext uri="{BB962C8B-B14F-4D97-AF65-F5344CB8AC3E}">
        <p14:creationId xmlns:p14="http://schemas.microsoft.com/office/powerpoint/2010/main" val="3488620148"/>
      </p:ext>
    </p:extLst>
  </p:cSld>
  <p:clrMapOvr>
    <a:masterClrMapping/>
  </p:clrMapOvr>
  <p:transition spd="slow" advClick="0">
    <p:pu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1FACC8-2AFD-422E-B3E6-49F6ABD047FC}"/>
              </a:ext>
            </a:extLst>
          </p:cNvPr>
          <p:cNvSpPr txBox="1"/>
          <p:nvPr/>
        </p:nvSpPr>
        <p:spPr>
          <a:xfrm>
            <a:off x="447152" y="1294477"/>
            <a:ext cx="4471516" cy="2554545"/>
          </a:xfrm>
          <a:prstGeom prst="rect">
            <a:avLst/>
          </a:prstGeom>
          <a:noFill/>
        </p:spPr>
        <p:txBody>
          <a:bodyPr wrap="square" rtlCol="0">
            <a:spAutoFit/>
          </a:bodyPr>
          <a:lstStyle/>
          <a:p>
            <a:r>
              <a:rPr lang="en-GB" sz="32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YOU WERE ON THE NAUGHTY LIST IN 1998. YOU WANT REVENGE. DO YOU…</a:t>
            </a:r>
            <a:endParaRPr lang="en-GB" sz="16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endParaRPr>
          </a:p>
        </p:txBody>
      </p:sp>
      <p:grpSp>
        <p:nvGrpSpPr>
          <p:cNvPr id="7" name="plot">
            <a:extLst>
              <a:ext uri="{FF2B5EF4-FFF2-40B4-BE49-F238E27FC236}">
                <a16:creationId xmlns:a16="http://schemas.microsoft.com/office/drawing/2014/main" id="{90BBAFAE-9299-488A-B247-F773ACECDCA7}"/>
              </a:ext>
            </a:extLst>
          </p:cNvPr>
          <p:cNvGrpSpPr/>
          <p:nvPr/>
        </p:nvGrpSpPr>
        <p:grpSpPr>
          <a:xfrm>
            <a:off x="5037161" y="576903"/>
            <a:ext cx="3402842" cy="1837898"/>
            <a:chOff x="4747145" y="576903"/>
            <a:chExt cx="3402842" cy="1837898"/>
          </a:xfrm>
        </p:grpSpPr>
        <p:sp>
          <p:nvSpPr>
            <p:cNvPr id="3" name="Flowchart: Preparation 2">
              <a:extLst>
                <a:ext uri="{FF2B5EF4-FFF2-40B4-BE49-F238E27FC236}">
                  <a16:creationId xmlns:a16="http://schemas.microsoft.com/office/drawing/2014/main" id="{C9538042-E679-4E44-A971-42DA7DCB6363}"/>
                </a:ext>
              </a:extLst>
            </p:cNvPr>
            <p:cNvSpPr/>
            <p:nvPr/>
          </p:nvSpPr>
          <p:spPr>
            <a:xfrm>
              <a:off x="4747145" y="576903"/>
              <a:ext cx="3402842" cy="1837898"/>
            </a:xfrm>
            <a:prstGeom prst="flowChartPreparation">
              <a:avLst/>
            </a:prstGeom>
            <a:noFill/>
            <a:ln>
              <a:solidFill>
                <a:schemeClr val="accent1"/>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5" name="TextBox 4">
              <a:extLst>
                <a:ext uri="{FF2B5EF4-FFF2-40B4-BE49-F238E27FC236}">
                  <a16:creationId xmlns:a16="http://schemas.microsoft.com/office/drawing/2014/main" id="{5F59BE8F-321E-46AE-91DE-FF8F3729C0FE}"/>
                </a:ext>
              </a:extLst>
            </p:cNvPr>
            <p:cNvSpPr txBox="1"/>
            <p:nvPr/>
          </p:nvSpPr>
          <p:spPr>
            <a:xfrm>
              <a:off x="5349434" y="1141909"/>
              <a:ext cx="2198264" cy="707886"/>
            </a:xfrm>
            <a:prstGeom prst="rect">
              <a:avLst/>
            </a:prstGeom>
            <a:noFill/>
          </p:spPr>
          <p:txBody>
            <a:bodyPr wrap="square" rtlCol="0">
              <a:spAutoFit/>
            </a:bodyPr>
            <a:lstStyle/>
            <a:p>
              <a:pPr algn="ctr"/>
              <a:r>
                <a:rPr lang="en-GB" sz="20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PLOT FOR YEARS</a:t>
              </a:r>
            </a:p>
          </p:txBody>
        </p:sp>
      </p:grpSp>
      <p:grpSp>
        <p:nvGrpSpPr>
          <p:cNvPr id="8" name="think on your feet">
            <a:extLst>
              <a:ext uri="{FF2B5EF4-FFF2-40B4-BE49-F238E27FC236}">
                <a16:creationId xmlns:a16="http://schemas.microsoft.com/office/drawing/2014/main" id="{CDFED0F1-E3CF-4534-99FF-5CFAD412B947}"/>
              </a:ext>
            </a:extLst>
          </p:cNvPr>
          <p:cNvGrpSpPr/>
          <p:nvPr/>
        </p:nvGrpSpPr>
        <p:grpSpPr>
          <a:xfrm>
            <a:off x="5037161" y="2728700"/>
            <a:ext cx="3402842" cy="1837898"/>
            <a:chOff x="4747145" y="2728700"/>
            <a:chExt cx="3402842" cy="1837898"/>
          </a:xfrm>
        </p:grpSpPr>
        <p:sp>
          <p:nvSpPr>
            <p:cNvPr id="4" name="Flowchart: Preparation 3">
              <a:extLst>
                <a:ext uri="{FF2B5EF4-FFF2-40B4-BE49-F238E27FC236}">
                  <a16:creationId xmlns:a16="http://schemas.microsoft.com/office/drawing/2014/main" id="{6BF1BB43-1563-41D0-9174-560F1D9AB51C}"/>
                </a:ext>
              </a:extLst>
            </p:cNvPr>
            <p:cNvSpPr/>
            <p:nvPr/>
          </p:nvSpPr>
          <p:spPr>
            <a:xfrm>
              <a:off x="4747145" y="2728700"/>
              <a:ext cx="3402842" cy="1837898"/>
            </a:xfrm>
            <a:prstGeom prst="flowChartPreparation">
              <a:avLst/>
            </a:prstGeom>
            <a:noFill/>
            <a:ln>
              <a:solidFill>
                <a:schemeClr val="accent2"/>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6" name="TextBox 5">
              <a:extLst>
                <a:ext uri="{FF2B5EF4-FFF2-40B4-BE49-F238E27FC236}">
                  <a16:creationId xmlns:a16="http://schemas.microsoft.com/office/drawing/2014/main" id="{C871847F-9C5C-4D0B-A33B-C56AB2B33417}"/>
                </a:ext>
              </a:extLst>
            </p:cNvPr>
            <p:cNvSpPr txBox="1"/>
            <p:nvPr/>
          </p:nvSpPr>
          <p:spPr>
            <a:xfrm>
              <a:off x="5294168" y="3293706"/>
              <a:ext cx="2308796" cy="707886"/>
            </a:xfrm>
            <a:prstGeom prst="rect">
              <a:avLst/>
            </a:prstGeom>
            <a:noFill/>
          </p:spPr>
          <p:txBody>
            <a:bodyPr wrap="square" rtlCol="0">
              <a:spAutoFit/>
            </a:bodyPr>
            <a:lstStyle/>
            <a:p>
              <a:pPr algn="ctr"/>
              <a:r>
                <a:rPr lang="en-GB" sz="20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THINK ON YOUR FEET</a:t>
              </a:r>
            </a:p>
          </p:txBody>
        </p:sp>
      </p:grpSp>
      <p:sp>
        <p:nvSpPr>
          <p:cNvPr id="9" name="Title 8">
            <a:extLst>
              <a:ext uri="{FF2B5EF4-FFF2-40B4-BE49-F238E27FC236}">
                <a16:creationId xmlns:a16="http://schemas.microsoft.com/office/drawing/2014/main" id="{9786988F-1F68-4852-8C4D-1D3B268D33A5}"/>
              </a:ext>
            </a:extLst>
          </p:cNvPr>
          <p:cNvSpPr>
            <a:spLocks noGrp="1"/>
          </p:cNvSpPr>
          <p:nvPr>
            <p:ph type="title"/>
          </p:nvPr>
        </p:nvSpPr>
        <p:spPr/>
        <p:txBody>
          <a:bodyPr/>
          <a:lstStyle/>
          <a:p>
            <a:r>
              <a:rPr lang="en-GB"/>
              <a:t>12 Revenge</a:t>
            </a:r>
          </a:p>
        </p:txBody>
      </p:sp>
      <p:sp>
        <p:nvSpPr>
          <p:cNvPr id="12" name="Flowchart: Preparation 11">
            <a:hlinkClick r:id="rId2" action="ppaction://hlinksldjump">
              <a:snd r:embed="rId3" name="zapsplat_musical_sleigh_bells_place_down_on_wood_15345.wav"/>
            </a:hlinkClick>
            <a:extLst>
              <a:ext uri="{FF2B5EF4-FFF2-40B4-BE49-F238E27FC236}">
                <a16:creationId xmlns:a16="http://schemas.microsoft.com/office/drawing/2014/main" id="{0E1AB39F-924B-4F40-BCC6-BDD052E50C30}"/>
              </a:ext>
            </a:extLst>
          </p:cNvPr>
          <p:cNvSpPr/>
          <p:nvPr/>
        </p:nvSpPr>
        <p:spPr>
          <a:xfrm>
            <a:off x="5056495" y="576903"/>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
        <p:nvSpPr>
          <p:cNvPr id="13" name="Flowchart: Preparation 12">
            <a:hlinkClick r:id="rId4" action="ppaction://hlinksldjump">
              <a:snd r:embed="rId3" name="zapsplat_musical_sleigh_bells_place_down_on_wood_15345.wav"/>
            </a:hlinkClick>
            <a:extLst>
              <a:ext uri="{FF2B5EF4-FFF2-40B4-BE49-F238E27FC236}">
                <a16:creationId xmlns:a16="http://schemas.microsoft.com/office/drawing/2014/main" id="{656E0998-A78E-4AA8-853B-56A4C5FFD02A}"/>
              </a:ext>
            </a:extLst>
          </p:cNvPr>
          <p:cNvSpPr/>
          <p:nvPr/>
        </p:nvSpPr>
        <p:spPr>
          <a:xfrm>
            <a:off x="5056495" y="2728699"/>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Tree>
    <p:extLst>
      <p:ext uri="{BB962C8B-B14F-4D97-AF65-F5344CB8AC3E}">
        <p14:creationId xmlns:p14="http://schemas.microsoft.com/office/powerpoint/2010/main" val="2784120004"/>
      </p:ext>
    </p:extLst>
  </p:cSld>
  <p:clrMapOvr>
    <a:masterClrMapping/>
  </p:clrMapOvr>
  <p:transition spd="slow" advClick="0">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1FACC8-2AFD-422E-B3E6-49F6ABD047FC}"/>
              </a:ext>
            </a:extLst>
          </p:cNvPr>
          <p:cNvSpPr txBox="1"/>
          <p:nvPr/>
        </p:nvSpPr>
        <p:spPr>
          <a:xfrm>
            <a:off x="447152" y="1294477"/>
            <a:ext cx="4471516" cy="2554545"/>
          </a:xfrm>
          <a:prstGeom prst="rect">
            <a:avLst/>
          </a:prstGeom>
          <a:noFill/>
        </p:spPr>
        <p:txBody>
          <a:bodyPr wrap="square" rtlCol="0">
            <a:spAutoFit/>
          </a:bodyPr>
          <a:lstStyle/>
          <a:p>
            <a:r>
              <a:rPr lang="en-GB" sz="32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IT’S CHRISTMAS EVE. SANTA IS DUE ANY MINUTE. DO YOU…</a:t>
            </a:r>
            <a:endParaRPr lang="en-GB" sz="16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endParaRPr>
          </a:p>
        </p:txBody>
      </p:sp>
      <p:grpSp>
        <p:nvGrpSpPr>
          <p:cNvPr id="7" name="home security">
            <a:extLst>
              <a:ext uri="{FF2B5EF4-FFF2-40B4-BE49-F238E27FC236}">
                <a16:creationId xmlns:a16="http://schemas.microsoft.com/office/drawing/2014/main" id="{90BBAFAE-9299-488A-B247-F773ACECDCA7}"/>
              </a:ext>
            </a:extLst>
          </p:cNvPr>
          <p:cNvGrpSpPr/>
          <p:nvPr/>
        </p:nvGrpSpPr>
        <p:grpSpPr>
          <a:xfrm>
            <a:off x="5037161" y="576903"/>
            <a:ext cx="3402842" cy="1837898"/>
            <a:chOff x="4747145" y="576903"/>
            <a:chExt cx="3402842" cy="1837898"/>
          </a:xfrm>
        </p:grpSpPr>
        <p:sp>
          <p:nvSpPr>
            <p:cNvPr id="3" name="Flowchart: Preparation 2">
              <a:extLst>
                <a:ext uri="{FF2B5EF4-FFF2-40B4-BE49-F238E27FC236}">
                  <a16:creationId xmlns:a16="http://schemas.microsoft.com/office/drawing/2014/main" id="{C9538042-E679-4E44-A971-42DA7DCB6363}"/>
                </a:ext>
              </a:extLst>
            </p:cNvPr>
            <p:cNvSpPr/>
            <p:nvPr/>
          </p:nvSpPr>
          <p:spPr>
            <a:xfrm>
              <a:off x="4747145" y="576903"/>
              <a:ext cx="3402842" cy="1837898"/>
            </a:xfrm>
            <a:prstGeom prst="flowChartPreparation">
              <a:avLst/>
            </a:prstGeom>
            <a:noFill/>
            <a:ln>
              <a:solidFill>
                <a:schemeClr val="accent1"/>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200"/>
            </a:p>
          </p:txBody>
        </p:sp>
        <p:sp>
          <p:nvSpPr>
            <p:cNvPr id="5" name="TextBox 4">
              <a:extLst>
                <a:ext uri="{FF2B5EF4-FFF2-40B4-BE49-F238E27FC236}">
                  <a16:creationId xmlns:a16="http://schemas.microsoft.com/office/drawing/2014/main" id="{5F59BE8F-321E-46AE-91DE-FF8F3729C0FE}"/>
                </a:ext>
              </a:extLst>
            </p:cNvPr>
            <p:cNvSpPr txBox="1"/>
            <p:nvPr/>
          </p:nvSpPr>
          <p:spPr>
            <a:xfrm>
              <a:off x="5007590" y="957243"/>
              <a:ext cx="2881952" cy="1077218"/>
            </a:xfrm>
            <a:prstGeom prst="rect">
              <a:avLst/>
            </a:prstGeom>
            <a:noFill/>
          </p:spPr>
          <p:txBody>
            <a:bodyPr wrap="square" rtlCol="0">
              <a:spAutoFit/>
            </a:bodyPr>
            <a:lstStyle/>
            <a:p>
              <a:pPr algn="ctr"/>
              <a:r>
                <a:rPr lang="en-GB" sz="16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SET UP AN ELABORATE HOME SECURITY SYSTEM TO KEEP HIM OUT</a:t>
              </a:r>
            </a:p>
          </p:txBody>
        </p:sp>
      </p:grpSp>
      <p:grpSp>
        <p:nvGrpSpPr>
          <p:cNvPr id="8" name="hearty meal">
            <a:extLst>
              <a:ext uri="{FF2B5EF4-FFF2-40B4-BE49-F238E27FC236}">
                <a16:creationId xmlns:a16="http://schemas.microsoft.com/office/drawing/2014/main" id="{CDFED0F1-E3CF-4534-99FF-5CFAD412B947}"/>
              </a:ext>
            </a:extLst>
          </p:cNvPr>
          <p:cNvGrpSpPr/>
          <p:nvPr/>
        </p:nvGrpSpPr>
        <p:grpSpPr>
          <a:xfrm>
            <a:off x="5037161" y="2728700"/>
            <a:ext cx="3402842" cy="1837898"/>
            <a:chOff x="4747145" y="2728700"/>
            <a:chExt cx="3402842" cy="1837898"/>
          </a:xfrm>
        </p:grpSpPr>
        <p:sp>
          <p:nvSpPr>
            <p:cNvPr id="4" name="Flowchart: Preparation 3">
              <a:extLst>
                <a:ext uri="{FF2B5EF4-FFF2-40B4-BE49-F238E27FC236}">
                  <a16:creationId xmlns:a16="http://schemas.microsoft.com/office/drawing/2014/main" id="{6BF1BB43-1563-41D0-9174-560F1D9AB51C}"/>
                </a:ext>
              </a:extLst>
            </p:cNvPr>
            <p:cNvSpPr/>
            <p:nvPr/>
          </p:nvSpPr>
          <p:spPr>
            <a:xfrm>
              <a:off x="4747145" y="2728700"/>
              <a:ext cx="3402842" cy="1837898"/>
            </a:xfrm>
            <a:prstGeom prst="flowChartPreparation">
              <a:avLst/>
            </a:prstGeom>
            <a:noFill/>
            <a:ln>
              <a:solidFill>
                <a:schemeClr val="accent2"/>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200"/>
            </a:p>
          </p:txBody>
        </p:sp>
        <p:sp>
          <p:nvSpPr>
            <p:cNvPr id="6" name="TextBox 5">
              <a:extLst>
                <a:ext uri="{FF2B5EF4-FFF2-40B4-BE49-F238E27FC236}">
                  <a16:creationId xmlns:a16="http://schemas.microsoft.com/office/drawing/2014/main" id="{C871847F-9C5C-4D0B-A33B-C56AB2B33417}"/>
                </a:ext>
              </a:extLst>
            </p:cNvPr>
            <p:cNvSpPr txBox="1"/>
            <p:nvPr/>
          </p:nvSpPr>
          <p:spPr>
            <a:xfrm>
              <a:off x="4966647" y="2985930"/>
              <a:ext cx="2963838" cy="1323439"/>
            </a:xfrm>
            <a:prstGeom prst="rect">
              <a:avLst/>
            </a:prstGeom>
            <a:noFill/>
          </p:spPr>
          <p:txBody>
            <a:bodyPr wrap="square" rtlCol="0">
              <a:spAutoFit/>
            </a:bodyPr>
            <a:lstStyle/>
            <a:p>
              <a:pPr algn="ctr"/>
              <a:r>
                <a:rPr lang="en-GB" sz="16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WELCOME HIM </a:t>
              </a:r>
            </a:p>
            <a:p>
              <a:pPr algn="ctr"/>
              <a:r>
                <a:rPr lang="en-GB" sz="16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IN FOR A HEARTY MEAL WITH YOUR ENTIRE EXTENDED FAMILY</a:t>
              </a:r>
            </a:p>
          </p:txBody>
        </p:sp>
      </p:grpSp>
      <p:sp>
        <p:nvSpPr>
          <p:cNvPr id="10" name="Title 9">
            <a:extLst>
              <a:ext uri="{FF2B5EF4-FFF2-40B4-BE49-F238E27FC236}">
                <a16:creationId xmlns:a16="http://schemas.microsoft.com/office/drawing/2014/main" id="{3A21E263-1BC7-493B-9F4A-DA4BE8507C26}"/>
              </a:ext>
            </a:extLst>
          </p:cNvPr>
          <p:cNvSpPr>
            <a:spLocks noGrp="1"/>
          </p:cNvSpPr>
          <p:nvPr>
            <p:ph type="title"/>
          </p:nvPr>
        </p:nvSpPr>
        <p:spPr/>
        <p:txBody>
          <a:bodyPr/>
          <a:lstStyle/>
          <a:p>
            <a:r>
              <a:rPr lang="en-GB"/>
              <a:t>13 Santa’s arrival</a:t>
            </a:r>
          </a:p>
        </p:txBody>
      </p:sp>
      <p:sp>
        <p:nvSpPr>
          <p:cNvPr id="13" name="Flowchart: Preparation 12">
            <a:hlinkClick r:id="rId2" action="ppaction://hlinksldjump">
              <a:snd r:embed="rId3" name="zapsplat_musical_sleigh_bells_place_down_on_wood_15345.wav"/>
            </a:hlinkClick>
            <a:extLst>
              <a:ext uri="{FF2B5EF4-FFF2-40B4-BE49-F238E27FC236}">
                <a16:creationId xmlns:a16="http://schemas.microsoft.com/office/drawing/2014/main" id="{D8E223DE-EC1B-4B88-B9A8-51CE0DBC170D}"/>
              </a:ext>
            </a:extLst>
          </p:cNvPr>
          <p:cNvSpPr/>
          <p:nvPr/>
        </p:nvSpPr>
        <p:spPr>
          <a:xfrm>
            <a:off x="5056495" y="576903"/>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
        <p:nvSpPr>
          <p:cNvPr id="14" name="Flowchart: Preparation 13">
            <a:hlinkClick r:id="rId4" action="ppaction://hlinksldjump">
              <a:snd r:embed="rId3" name="zapsplat_musical_sleigh_bells_place_down_on_wood_15345.wav"/>
            </a:hlinkClick>
            <a:extLst>
              <a:ext uri="{FF2B5EF4-FFF2-40B4-BE49-F238E27FC236}">
                <a16:creationId xmlns:a16="http://schemas.microsoft.com/office/drawing/2014/main" id="{7F83D493-859F-458F-A1F1-269D90C97D93}"/>
              </a:ext>
            </a:extLst>
          </p:cNvPr>
          <p:cNvSpPr/>
          <p:nvPr/>
        </p:nvSpPr>
        <p:spPr>
          <a:xfrm>
            <a:off x="5056495" y="2728699"/>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Tree>
    <p:extLst>
      <p:ext uri="{BB962C8B-B14F-4D97-AF65-F5344CB8AC3E}">
        <p14:creationId xmlns:p14="http://schemas.microsoft.com/office/powerpoint/2010/main" val="2794685374"/>
      </p:ext>
    </p:extLst>
  </p:cSld>
  <p:clrMapOvr>
    <a:masterClrMapping/>
  </p:clrMapOvr>
  <p:transition spd="slow" advClick="0">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1FACC8-2AFD-422E-B3E6-49F6ABD047FC}"/>
              </a:ext>
            </a:extLst>
          </p:cNvPr>
          <p:cNvSpPr txBox="1"/>
          <p:nvPr/>
        </p:nvSpPr>
        <p:spPr>
          <a:xfrm>
            <a:off x="447152" y="2033141"/>
            <a:ext cx="4471516" cy="1077218"/>
          </a:xfrm>
          <a:prstGeom prst="rect">
            <a:avLst/>
          </a:prstGeom>
          <a:noFill/>
        </p:spPr>
        <p:txBody>
          <a:bodyPr wrap="square" rtlCol="0">
            <a:spAutoFit/>
          </a:bodyPr>
          <a:lstStyle/>
          <a:p>
            <a:r>
              <a:rPr lang="en-GB" sz="32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ALL I WANT FOR CHRISTMAS IS…</a:t>
            </a:r>
            <a:endParaRPr lang="en-GB" sz="16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endParaRPr>
          </a:p>
        </p:txBody>
      </p:sp>
      <p:grpSp>
        <p:nvGrpSpPr>
          <p:cNvPr id="7" name="don't want a lot">
            <a:extLst>
              <a:ext uri="{FF2B5EF4-FFF2-40B4-BE49-F238E27FC236}">
                <a16:creationId xmlns:a16="http://schemas.microsoft.com/office/drawing/2014/main" id="{90BBAFAE-9299-488A-B247-F773ACECDCA7}"/>
              </a:ext>
            </a:extLst>
          </p:cNvPr>
          <p:cNvGrpSpPr/>
          <p:nvPr/>
        </p:nvGrpSpPr>
        <p:grpSpPr>
          <a:xfrm>
            <a:off x="5037161" y="576903"/>
            <a:ext cx="3402842" cy="1837898"/>
            <a:chOff x="4747145" y="576903"/>
            <a:chExt cx="3402842" cy="1837898"/>
          </a:xfrm>
        </p:grpSpPr>
        <p:sp>
          <p:nvSpPr>
            <p:cNvPr id="3" name="Flowchart: Preparation 2">
              <a:extLst>
                <a:ext uri="{FF2B5EF4-FFF2-40B4-BE49-F238E27FC236}">
                  <a16:creationId xmlns:a16="http://schemas.microsoft.com/office/drawing/2014/main" id="{C9538042-E679-4E44-A971-42DA7DCB6363}"/>
                </a:ext>
              </a:extLst>
            </p:cNvPr>
            <p:cNvSpPr/>
            <p:nvPr/>
          </p:nvSpPr>
          <p:spPr>
            <a:xfrm>
              <a:off x="4747145" y="576903"/>
              <a:ext cx="3402842" cy="1837898"/>
            </a:xfrm>
            <a:prstGeom prst="flowChartPreparation">
              <a:avLst/>
            </a:prstGeom>
            <a:noFill/>
            <a:ln>
              <a:solidFill>
                <a:schemeClr val="accent1"/>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5" name="TextBox 4">
              <a:extLst>
                <a:ext uri="{FF2B5EF4-FFF2-40B4-BE49-F238E27FC236}">
                  <a16:creationId xmlns:a16="http://schemas.microsoft.com/office/drawing/2014/main" id="{5F59BE8F-321E-46AE-91DE-FF8F3729C0FE}"/>
                </a:ext>
              </a:extLst>
            </p:cNvPr>
            <p:cNvSpPr txBox="1"/>
            <p:nvPr/>
          </p:nvSpPr>
          <p:spPr>
            <a:xfrm>
              <a:off x="5349434" y="834133"/>
              <a:ext cx="2198264" cy="1323439"/>
            </a:xfrm>
            <a:prstGeom prst="rect">
              <a:avLst/>
            </a:prstGeom>
            <a:noFill/>
          </p:spPr>
          <p:txBody>
            <a:bodyPr wrap="square" rtlCol="0">
              <a:spAutoFit/>
            </a:bodyPr>
            <a:lstStyle/>
            <a:p>
              <a:pPr algn="ctr"/>
              <a:r>
                <a:rPr lang="en-GB" sz="20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I DON’T WANT A </a:t>
              </a:r>
              <a:br>
                <a:rPr lang="en-GB" sz="20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br>
              <a:r>
                <a:rPr lang="en-GB" sz="20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LOT FOR CHRISTMAS</a:t>
              </a:r>
            </a:p>
          </p:txBody>
        </p:sp>
      </p:grpSp>
      <p:grpSp>
        <p:nvGrpSpPr>
          <p:cNvPr id="8" name="your mom">
            <a:extLst>
              <a:ext uri="{FF2B5EF4-FFF2-40B4-BE49-F238E27FC236}">
                <a16:creationId xmlns:a16="http://schemas.microsoft.com/office/drawing/2014/main" id="{CDFED0F1-E3CF-4534-99FF-5CFAD412B947}"/>
              </a:ext>
            </a:extLst>
          </p:cNvPr>
          <p:cNvGrpSpPr/>
          <p:nvPr/>
        </p:nvGrpSpPr>
        <p:grpSpPr>
          <a:xfrm>
            <a:off x="5037161" y="2728700"/>
            <a:ext cx="3402842" cy="1837898"/>
            <a:chOff x="4747145" y="2728700"/>
            <a:chExt cx="3402842" cy="1837898"/>
          </a:xfrm>
        </p:grpSpPr>
        <p:sp>
          <p:nvSpPr>
            <p:cNvPr id="4" name="Flowchart: Preparation 3">
              <a:extLst>
                <a:ext uri="{FF2B5EF4-FFF2-40B4-BE49-F238E27FC236}">
                  <a16:creationId xmlns:a16="http://schemas.microsoft.com/office/drawing/2014/main" id="{6BF1BB43-1563-41D0-9174-560F1D9AB51C}"/>
                </a:ext>
              </a:extLst>
            </p:cNvPr>
            <p:cNvSpPr/>
            <p:nvPr/>
          </p:nvSpPr>
          <p:spPr>
            <a:xfrm>
              <a:off x="4747145" y="2728700"/>
              <a:ext cx="3402842" cy="1837898"/>
            </a:xfrm>
            <a:prstGeom prst="flowChartPreparation">
              <a:avLst/>
            </a:prstGeom>
            <a:noFill/>
            <a:ln>
              <a:solidFill>
                <a:schemeClr val="accent2"/>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6" name="TextBox 5">
              <a:extLst>
                <a:ext uri="{FF2B5EF4-FFF2-40B4-BE49-F238E27FC236}">
                  <a16:creationId xmlns:a16="http://schemas.microsoft.com/office/drawing/2014/main" id="{C871847F-9C5C-4D0B-A33B-C56AB2B33417}"/>
                </a:ext>
              </a:extLst>
            </p:cNvPr>
            <p:cNvSpPr txBox="1"/>
            <p:nvPr/>
          </p:nvSpPr>
          <p:spPr>
            <a:xfrm>
              <a:off x="5294168" y="3293706"/>
              <a:ext cx="2308796" cy="707886"/>
            </a:xfrm>
            <a:prstGeom prst="rect">
              <a:avLst/>
            </a:prstGeom>
            <a:noFill/>
          </p:spPr>
          <p:txBody>
            <a:bodyPr wrap="square" rtlCol="0">
              <a:spAutoFit/>
            </a:bodyPr>
            <a:lstStyle/>
            <a:p>
              <a:pPr algn="ctr"/>
              <a:r>
                <a:rPr lang="en-GB" sz="20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YOUR MOM’S CHEST HAIR</a:t>
              </a:r>
            </a:p>
          </p:txBody>
        </p:sp>
      </p:grpSp>
      <p:sp>
        <p:nvSpPr>
          <p:cNvPr id="9" name="Title 8">
            <a:extLst>
              <a:ext uri="{FF2B5EF4-FFF2-40B4-BE49-F238E27FC236}">
                <a16:creationId xmlns:a16="http://schemas.microsoft.com/office/drawing/2014/main" id="{307A7368-33E5-488D-BDBA-A7AC16474B24}"/>
              </a:ext>
            </a:extLst>
          </p:cNvPr>
          <p:cNvSpPr>
            <a:spLocks noGrp="1"/>
          </p:cNvSpPr>
          <p:nvPr>
            <p:ph type="title"/>
          </p:nvPr>
        </p:nvSpPr>
        <p:spPr/>
        <p:txBody>
          <a:bodyPr/>
          <a:lstStyle/>
          <a:p>
            <a:r>
              <a:rPr lang="en-GB"/>
              <a:t>14 All I want for Christmas</a:t>
            </a:r>
          </a:p>
        </p:txBody>
      </p:sp>
      <p:sp>
        <p:nvSpPr>
          <p:cNvPr id="12" name="Flowchart: Preparation 11">
            <a:hlinkClick r:id="rId2" action="ppaction://hlinksldjump">
              <a:snd r:embed="rId3" name="zapsplat_musical_sleigh_bells_place_down_on_wood_15345.wav"/>
            </a:hlinkClick>
            <a:extLst>
              <a:ext uri="{FF2B5EF4-FFF2-40B4-BE49-F238E27FC236}">
                <a16:creationId xmlns:a16="http://schemas.microsoft.com/office/drawing/2014/main" id="{3CED1A1A-524A-4C42-96E3-5D913EF275C8}"/>
              </a:ext>
            </a:extLst>
          </p:cNvPr>
          <p:cNvSpPr/>
          <p:nvPr/>
        </p:nvSpPr>
        <p:spPr>
          <a:xfrm>
            <a:off x="5056495" y="576903"/>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
        <p:nvSpPr>
          <p:cNvPr id="13" name="Flowchart: Preparation 12">
            <a:hlinkClick r:id="rId4" action="ppaction://hlinksldjump">
              <a:snd r:embed="rId3" name="zapsplat_musical_sleigh_bells_place_down_on_wood_15345.wav"/>
            </a:hlinkClick>
            <a:extLst>
              <a:ext uri="{FF2B5EF4-FFF2-40B4-BE49-F238E27FC236}">
                <a16:creationId xmlns:a16="http://schemas.microsoft.com/office/drawing/2014/main" id="{4A3E6B32-AF6D-4563-A61A-3B5FC7353812}"/>
              </a:ext>
            </a:extLst>
          </p:cNvPr>
          <p:cNvSpPr/>
          <p:nvPr/>
        </p:nvSpPr>
        <p:spPr>
          <a:xfrm>
            <a:off x="5056495" y="2728699"/>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Tree>
    <p:extLst>
      <p:ext uri="{BB962C8B-B14F-4D97-AF65-F5344CB8AC3E}">
        <p14:creationId xmlns:p14="http://schemas.microsoft.com/office/powerpoint/2010/main" val="3455803985"/>
      </p:ext>
    </p:extLst>
  </p:cSld>
  <p:clrMapOvr>
    <a:masterClrMapping/>
  </p:clrMapOvr>
  <p:transition spd="slow" advClick="0">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1FACC8-2AFD-422E-B3E6-49F6ABD047FC}"/>
              </a:ext>
            </a:extLst>
          </p:cNvPr>
          <p:cNvSpPr txBox="1"/>
          <p:nvPr/>
        </p:nvSpPr>
        <p:spPr>
          <a:xfrm>
            <a:off x="447152" y="1540698"/>
            <a:ext cx="4471516" cy="2062103"/>
          </a:xfrm>
          <a:prstGeom prst="rect">
            <a:avLst/>
          </a:prstGeom>
          <a:noFill/>
        </p:spPr>
        <p:txBody>
          <a:bodyPr wrap="square" rtlCol="0">
            <a:spAutoFit/>
          </a:bodyPr>
          <a:lstStyle/>
          <a:p>
            <a:r>
              <a:rPr lang="en-GB" sz="32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YOU HAVE </a:t>
            </a:r>
            <a:br>
              <a:rPr lang="en-GB" sz="32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br>
            <a:r>
              <a:rPr lang="en-GB" sz="32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ONE CHRISTMAS WISH. YOU USE </a:t>
            </a:r>
            <a:br>
              <a:rPr lang="en-GB" sz="32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br>
            <a:r>
              <a:rPr lang="en-GB" sz="32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IT TO…</a:t>
            </a:r>
            <a:endParaRPr lang="en-GB" sz="16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endParaRPr>
          </a:p>
        </p:txBody>
      </p:sp>
      <p:grpSp>
        <p:nvGrpSpPr>
          <p:cNvPr id="7" name="tinsel">
            <a:extLst>
              <a:ext uri="{FF2B5EF4-FFF2-40B4-BE49-F238E27FC236}">
                <a16:creationId xmlns:a16="http://schemas.microsoft.com/office/drawing/2014/main" id="{90BBAFAE-9299-488A-B247-F773ACECDCA7}"/>
              </a:ext>
            </a:extLst>
          </p:cNvPr>
          <p:cNvGrpSpPr/>
          <p:nvPr/>
        </p:nvGrpSpPr>
        <p:grpSpPr>
          <a:xfrm>
            <a:off x="5037161" y="576903"/>
            <a:ext cx="3402842" cy="1837898"/>
            <a:chOff x="4747145" y="576903"/>
            <a:chExt cx="3402842" cy="1837898"/>
          </a:xfrm>
        </p:grpSpPr>
        <p:sp>
          <p:nvSpPr>
            <p:cNvPr id="3" name="Flowchart: Preparation 2">
              <a:extLst>
                <a:ext uri="{FF2B5EF4-FFF2-40B4-BE49-F238E27FC236}">
                  <a16:creationId xmlns:a16="http://schemas.microsoft.com/office/drawing/2014/main" id="{C9538042-E679-4E44-A971-42DA7DCB6363}"/>
                </a:ext>
              </a:extLst>
            </p:cNvPr>
            <p:cNvSpPr/>
            <p:nvPr/>
          </p:nvSpPr>
          <p:spPr>
            <a:xfrm>
              <a:off x="4747145" y="576903"/>
              <a:ext cx="3402842" cy="1837898"/>
            </a:xfrm>
            <a:prstGeom prst="flowChartPreparation">
              <a:avLst/>
            </a:prstGeom>
            <a:noFill/>
            <a:ln>
              <a:solidFill>
                <a:schemeClr val="accent1"/>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5" name="TextBox 4">
              <a:extLst>
                <a:ext uri="{FF2B5EF4-FFF2-40B4-BE49-F238E27FC236}">
                  <a16:creationId xmlns:a16="http://schemas.microsoft.com/office/drawing/2014/main" id="{5F59BE8F-321E-46AE-91DE-FF8F3729C0FE}"/>
                </a:ext>
              </a:extLst>
            </p:cNvPr>
            <p:cNvSpPr txBox="1"/>
            <p:nvPr/>
          </p:nvSpPr>
          <p:spPr>
            <a:xfrm>
              <a:off x="5349434" y="1295797"/>
              <a:ext cx="2198264" cy="400110"/>
            </a:xfrm>
            <a:prstGeom prst="rect">
              <a:avLst/>
            </a:prstGeom>
            <a:noFill/>
          </p:spPr>
          <p:txBody>
            <a:bodyPr wrap="square" rtlCol="0">
              <a:spAutoFit/>
            </a:bodyPr>
            <a:lstStyle/>
            <a:p>
              <a:pPr algn="ctr"/>
              <a:r>
                <a:rPr lang="en-GB" sz="20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BAN TINSEL</a:t>
              </a:r>
            </a:p>
          </p:txBody>
        </p:sp>
      </p:grpSp>
      <p:grpSp>
        <p:nvGrpSpPr>
          <p:cNvPr id="8" name="health care">
            <a:extLst>
              <a:ext uri="{FF2B5EF4-FFF2-40B4-BE49-F238E27FC236}">
                <a16:creationId xmlns:a16="http://schemas.microsoft.com/office/drawing/2014/main" id="{CDFED0F1-E3CF-4534-99FF-5CFAD412B947}"/>
              </a:ext>
            </a:extLst>
          </p:cNvPr>
          <p:cNvGrpSpPr/>
          <p:nvPr/>
        </p:nvGrpSpPr>
        <p:grpSpPr>
          <a:xfrm>
            <a:off x="5037161" y="2728700"/>
            <a:ext cx="3402842" cy="1837898"/>
            <a:chOff x="4747145" y="2728700"/>
            <a:chExt cx="3402842" cy="1837898"/>
          </a:xfrm>
        </p:grpSpPr>
        <p:sp>
          <p:nvSpPr>
            <p:cNvPr id="4" name="Flowchart: Preparation 3">
              <a:extLst>
                <a:ext uri="{FF2B5EF4-FFF2-40B4-BE49-F238E27FC236}">
                  <a16:creationId xmlns:a16="http://schemas.microsoft.com/office/drawing/2014/main" id="{6BF1BB43-1563-41D0-9174-560F1D9AB51C}"/>
                </a:ext>
              </a:extLst>
            </p:cNvPr>
            <p:cNvSpPr/>
            <p:nvPr/>
          </p:nvSpPr>
          <p:spPr>
            <a:xfrm>
              <a:off x="4747145" y="2728700"/>
              <a:ext cx="3402842" cy="1837898"/>
            </a:xfrm>
            <a:prstGeom prst="flowChartPreparation">
              <a:avLst/>
            </a:prstGeom>
            <a:noFill/>
            <a:ln>
              <a:solidFill>
                <a:schemeClr val="accent2"/>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6" name="TextBox 5">
              <a:extLst>
                <a:ext uri="{FF2B5EF4-FFF2-40B4-BE49-F238E27FC236}">
                  <a16:creationId xmlns:a16="http://schemas.microsoft.com/office/drawing/2014/main" id="{C871847F-9C5C-4D0B-A33B-C56AB2B33417}"/>
                </a:ext>
              </a:extLst>
            </p:cNvPr>
            <p:cNvSpPr txBox="1"/>
            <p:nvPr/>
          </p:nvSpPr>
          <p:spPr>
            <a:xfrm>
              <a:off x="4993942" y="3139818"/>
              <a:ext cx="2909248" cy="1015663"/>
            </a:xfrm>
            <a:prstGeom prst="rect">
              <a:avLst/>
            </a:prstGeom>
            <a:noFill/>
          </p:spPr>
          <p:txBody>
            <a:bodyPr wrap="square" rtlCol="0">
              <a:spAutoFit/>
            </a:bodyPr>
            <a:lstStyle/>
            <a:p>
              <a:pPr algn="ctr"/>
              <a:r>
                <a:rPr lang="en-GB" sz="20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GIVE EVERYONE FREE HEALTH CARE</a:t>
              </a:r>
            </a:p>
          </p:txBody>
        </p:sp>
      </p:grpSp>
      <p:sp>
        <p:nvSpPr>
          <p:cNvPr id="9" name="Title 8">
            <a:extLst>
              <a:ext uri="{FF2B5EF4-FFF2-40B4-BE49-F238E27FC236}">
                <a16:creationId xmlns:a16="http://schemas.microsoft.com/office/drawing/2014/main" id="{B8AE6C3D-58E0-40F1-860D-D3FE78B99AE9}"/>
              </a:ext>
            </a:extLst>
          </p:cNvPr>
          <p:cNvSpPr>
            <a:spLocks noGrp="1"/>
          </p:cNvSpPr>
          <p:nvPr>
            <p:ph type="title"/>
          </p:nvPr>
        </p:nvSpPr>
        <p:spPr/>
        <p:txBody>
          <a:bodyPr/>
          <a:lstStyle/>
          <a:p>
            <a:r>
              <a:rPr lang="en-GB"/>
              <a:t>15 Christmas wish</a:t>
            </a:r>
          </a:p>
        </p:txBody>
      </p:sp>
      <p:sp>
        <p:nvSpPr>
          <p:cNvPr id="12" name="Flowchart: Preparation 11">
            <a:hlinkClick r:id="rId2" action="ppaction://hlinksldjump">
              <a:snd r:embed="rId3" name="zapsplat_musical_sleigh_bells_place_down_on_wood_15345.wav"/>
            </a:hlinkClick>
            <a:extLst>
              <a:ext uri="{FF2B5EF4-FFF2-40B4-BE49-F238E27FC236}">
                <a16:creationId xmlns:a16="http://schemas.microsoft.com/office/drawing/2014/main" id="{3F1D6734-3672-4FE0-B789-3A414CB58351}"/>
              </a:ext>
            </a:extLst>
          </p:cNvPr>
          <p:cNvSpPr/>
          <p:nvPr/>
        </p:nvSpPr>
        <p:spPr>
          <a:xfrm>
            <a:off x="5056495" y="576903"/>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
        <p:nvSpPr>
          <p:cNvPr id="13" name="Flowchart: Preparation 12">
            <a:hlinkClick r:id="rId4" action="ppaction://hlinksldjump">
              <a:snd r:embed="rId3" name="zapsplat_musical_sleigh_bells_place_down_on_wood_15345.wav"/>
            </a:hlinkClick>
            <a:extLst>
              <a:ext uri="{FF2B5EF4-FFF2-40B4-BE49-F238E27FC236}">
                <a16:creationId xmlns:a16="http://schemas.microsoft.com/office/drawing/2014/main" id="{9F1400B6-DD54-4F12-9B77-84371CA730BC}"/>
              </a:ext>
            </a:extLst>
          </p:cNvPr>
          <p:cNvSpPr/>
          <p:nvPr/>
        </p:nvSpPr>
        <p:spPr>
          <a:xfrm>
            <a:off x="5056495" y="2728699"/>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Tree>
    <p:extLst>
      <p:ext uri="{BB962C8B-B14F-4D97-AF65-F5344CB8AC3E}">
        <p14:creationId xmlns:p14="http://schemas.microsoft.com/office/powerpoint/2010/main" val="1550167174"/>
      </p:ext>
    </p:extLst>
  </p:cSld>
  <p:clrMapOvr>
    <a:masterClrMapping/>
  </p:clrMapOvr>
  <p:transition spd="slow" advClick="0">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1FACC8-2AFD-422E-B3E6-49F6ABD047FC}"/>
              </a:ext>
            </a:extLst>
          </p:cNvPr>
          <p:cNvSpPr txBox="1"/>
          <p:nvPr/>
        </p:nvSpPr>
        <p:spPr>
          <a:xfrm>
            <a:off x="447152" y="1294477"/>
            <a:ext cx="4471516" cy="2554545"/>
          </a:xfrm>
          <a:prstGeom prst="rect">
            <a:avLst/>
          </a:prstGeom>
          <a:noFill/>
        </p:spPr>
        <p:txBody>
          <a:bodyPr wrap="square" rtlCol="0">
            <a:spAutoFit/>
          </a:bodyPr>
          <a:lstStyle/>
          <a:p>
            <a:r>
              <a:rPr lang="en-GB" sz="32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YOU’RE</a:t>
            </a:r>
          </a:p>
          <a:p>
            <a:r>
              <a:rPr lang="en-GB" sz="32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INTRODUCED TO BRIDGET JONES AT A PARTY. SHE THINKS YOU’RE…</a:t>
            </a:r>
            <a:endParaRPr lang="en-GB" sz="16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endParaRPr>
          </a:p>
        </p:txBody>
      </p:sp>
      <p:grpSp>
        <p:nvGrpSpPr>
          <p:cNvPr id="7" name="prick">
            <a:extLst>
              <a:ext uri="{FF2B5EF4-FFF2-40B4-BE49-F238E27FC236}">
                <a16:creationId xmlns:a16="http://schemas.microsoft.com/office/drawing/2014/main" id="{90BBAFAE-9299-488A-B247-F773ACECDCA7}"/>
              </a:ext>
            </a:extLst>
          </p:cNvPr>
          <p:cNvGrpSpPr/>
          <p:nvPr/>
        </p:nvGrpSpPr>
        <p:grpSpPr>
          <a:xfrm>
            <a:off x="5037161" y="576903"/>
            <a:ext cx="3402842" cy="1837898"/>
            <a:chOff x="4747145" y="576903"/>
            <a:chExt cx="3402842" cy="1837898"/>
          </a:xfrm>
        </p:grpSpPr>
        <p:sp>
          <p:nvSpPr>
            <p:cNvPr id="3" name="Flowchart: Preparation 2">
              <a:extLst>
                <a:ext uri="{FF2B5EF4-FFF2-40B4-BE49-F238E27FC236}">
                  <a16:creationId xmlns:a16="http://schemas.microsoft.com/office/drawing/2014/main" id="{C9538042-E679-4E44-A971-42DA7DCB6363}"/>
                </a:ext>
              </a:extLst>
            </p:cNvPr>
            <p:cNvSpPr/>
            <p:nvPr/>
          </p:nvSpPr>
          <p:spPr>
            <a:xfrm>
              <a:off x="4747145" y="576903"/>
              <a:ext cx="3402842" cy="1837898"/>
            </a:xfrm>
            <a:prstGeom prst="flowChartPreparation">
              <a:avLst/>
            </a:prstGeom>
            <a:noFill/>
            <a:ln>
              <a:solidFill>
                <a:schemeClr val="accent1"/>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5" name="TextBox 4">
              <a:extLst>
                <a:ext uri="{FF2B5EF4-FFF2-40B4-BE49-F238E27FC236}">
                  <a16:creationId xmlns:a16="http://schemas.microsoft.com/office/drawing/2014/main" id="{5F59BE8F-321E-46AE-91DE-FF8F3729C0FE}"/>
                </a:ext>
              </a:extLst>
            </p:cNvPr>
            <p:cNvSpPr txBox="1"/>
            <p:nvPr/>
          </p:nvSpPr>
          <p:spPr>
            <a:xfrm>
              <a:off x="5349434" y="988021"/>
              <a:ext cx="2198264" cy="1015663"/>
            </a:xfrm>
            <a:prstGeom prst="rect">
              <a:avLst/>
            </a:prstGeom>
            <a:noFill/>
          </p:spPr>
          <p:txBody>
            <a:bodyPr wrap="square" rtlCol="0">
              <a:spAutoFit/>
            </a:bodyPr>
            <a:lstStyle/>
            <a:p>
              <a:pPr algn="ctr"/>
              <a:r>
                <a:rPr lang="en-GB" sz="20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AN ARROGANT PRICK</a:t>
              </a:r>
            </a:p>
          </p:txBody>
        </p:sp>
      </p:grpSp>
      <p:grpSp>
        <p:nvGrpSpPr>
          <p:cNvPr id="8" name="child">
            <a:extLst>
              <a:ext uri="{FF2B5EF4-FFF2-40B4-BE49-F238E27FC236}">
                <a16:creationId xmlns:a16="http://schemas.microsoft.com/office/drawing/2014/main" id="{CDFED0F1-E3CF-4534-99FF-5CFAD412B947}"/>
              </a:ext>
            </a:extLst>
          </p:cNvPr>
          <p:cNvGrpSpPr/>
          <p:nvPr/>
        </p:nvGrpSpPr>
        <p:grpSpPr>
          <a:xfrm>
            <a:off x="5037161" y="2728700"/>
            <a:ext cx="3402842" cy="1837898"/>
            <a:chOff x="4747145" y="2728700"/>
            <a:chExt cx="3402842" cy="1837898"/>
          </a:xfrm>
        </p:grpSpPr>
        <p:sp>
          <p:nvSpPr>
            <p:cNvPr id="4" name="Flowchart: Preparation 3">
              <a:extLst>
                <a:ext uri="{FF2B5EF4-FFF2-40B4-BE49-F238E27FC236}">
                  <a16:creationId xmlns:a16="http://schemas.microsoft.com/office/drawing/2014/main" id="{6BF1BB43-1563-41D0-9174-560F1D9AB51C}"/>
                </a:ext>
              </a:extLst>
            </p:cNvPr>
            <p:cNvSpPr/>
            <p:nvPr/>
          </p:nvSpPr>
          <p:spPr>
            <a:xfrm>
              <a:off x="4747145" y="2728700"/>
              <a:ext cx="3402842" cy="1837898"/>
            </a:xfrm>
            <a:prstGeom prst="flowChartPreparation">
              <a:avLst/>
            </a:prstGeom>
            <a:noFill/>
            <a:ln>
              <a:solidFill>
                <a:schemeClr val="accent2"/>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6" name="TextBox 5">
              <a:extLst>
                <a:ext uri="{FF2B5EF4-FFF2-40B4-BE49-F238E27FC236}">
                  <a16:creationId xmlns:a16="http://schemas.microsoft.com/office/drawing/2014/main" id="{C871847F-9C5C-4D0B-A33B-C56AB2B33417}"/>
                </a:ext>
              </a:extLst>
            </p:cNvPr>
            <p:cNvSpPr txBox="1"/>
            <p:nvPr/>
          </p:nvSpPr>
          <p:spPr>
            <a:xfrm>
              <a:off x="4993942" y="3293706"/>
              <a:ext cx="2909248" cy="707886"/>
            </a:xfrm>
            <a:prstGeom prst="rect">
              <a:avLst/>
            </a:prstGeom>
            <a:noFill/>
          </p:spPr>
          <p:txBody>
            <a:bodyPr wrap="square" rtlCol="0">
              <a:spAutoFit/>
            </a:bodyPr>
            <a:lstStyle/>
            <a:p>
              <a:pPr algn="ctr"/>
              <a:r>
                <a:rPr lang="en-GB" sz="20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A PARANOID CHILD</a:t>
              </a:r>
            </a:p>
          </p:txBody>
        </p:sp>
      </p:grpSp>
      <p:sp>
        <p:nvSpPr>
          <p:cNvPr id="9" name="Title 8">
            <a:extLst>
              <a:ext uri="{FF2B5EF4-FFF2-40B4-BE49-F238E27FC236}">
                <a16:creationId xmlns:a16="http://schemas.microsoft.com/office/drawing/2014/main" id="{9A1E483C-C72D-447E-A8FA-EF0DA275949F}"/>
              </a:ext>
            </a:extLst>
          </p:cNvPr>
          <p:cNvSpPr>
            <a:spLocks noGrp="1"/>
          </p:cNvSpPr>
          <p:nvPr>
            <p:ph type="title"/>
          </p:nvPr>
        </p:nvSpPr>
        <p:spPr/>
        <p:txBody>
          <a:bodyPr/>
          <a:lstStyle/>
          <a:p>
            <a:r>
              <a:rPr lang="en-GB"/>
              <a:t>16 Bridget Jones</a:t>
            </a:r>
          </a:p>
        </p:txBody>
      </p:sp>
      <p:sp>
        <p:nvSpPr>
          <p:cNvPr id="12" name="Flowchart: Preparation 11">
            <a:hlinkClick r:id="rId2" action="ppaction://hlinksldjump">
              <a:snd r:embed="rId3" name="zapsplat_musical_sleigh_bells_place_down_on_wood_15345.wav"/>
            </a:hlinkClick>
            <a:extLst>
              <a:ext uri="{FF2B5EF4-FFF2-40B4-BE49-F238E27FC236}">
                <a16:creationId xmlns:a16="http://schemas.microsoft.com/office/drawing/2014/main" id="{06102CA4-2707-407B-9C5D-FC9C535758DB}"/>
              </a:ext>
            </a:extLst>
          </p:cNvPr>
          <p:cNvSpPr/>
          <p:nvPr/>
        </p:nvSpPr>
        <p:spPr>
          <a:xfrm>
            <a:off x="5056495" y="576903"/>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
        <p:nvSpPr>
          <p:cNvPr id="13" name="Flowchart: Preparation 12">
            <a:hlinkClick r:id="rId4" action="ppaction://hlinksldjump">
              <a:snd r:embed="rId3" name="zapsplat_musical_sleigh_bells_place_down_on_wood_15345.wav"/>
            </a:hlinkClick>
            <a:extLst>
              <a:ext uri="{FF2B5EF4-FFF2-40B4-BE49-F238E27FC236}">
                <a16:creationId xmlns:a16="http://schemas.microsoft.com/office/drawing/2014/main" id="{EFD207E3-0428-4B13-8330-8C89681D7AA8}"/>
              </a:ext>
            </a:extLst>
          </p:cNvPr>
          <p:cNvSpPr/>
          <p:nvPr/>
        </p:nvSpPr>
        <p:spPr>
          <a:xfrm>
            <a:off x="5056495" y="2728699"/>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Tree>
    <p:extLst>
      <p:ext uri="{BB962C8B-B14F-4D97-AF65-F5344CB8AC3E}">
        <p14:creationId xmlns:p14="http://schemas.microsoft.com/office/powerpoint/2010/main" val="724327014"/>
      </p:ext>
    </p:extLst>
  </p:cSld>
  <p:clrMapOvr>
    <a:masterClrMapping/>
  </p:clrMapOvr>
  <p:transition spd="slow" advClick="0">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1FACC8-2AFD-422E-B3E6-49F6ABD047FC}"/>
              </a:ext>
            </a:extLst>
          </p:cNvPr>
          <p:cNvSpPr txBox="1"/>
          <p:nvPr/>
        </p:nvSpPr>
        <p:spPr>
          <a:xfrm>
            <a:off x="447152" y="1786920"/>
            <a:ext cx="4471516" cy="1569660"/>
          </a:xfrm>
          <a:prstGeom prst="rect">
            <a:avLst/>
          </a:prstGeom>
          <a:noFill/>
        </p:spPr>
        <p:txBody>
          <a:bodyPr wrap="square" rtlCol="0">
            <a:spAutoFit/>
          </a:bodyPr>
          <a:lstStyle/>
          <a:p>
            <a:r>
              <a:rPr lang="en-GB" sz="32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WHAT’S YOUR CHRISTMAS MOTTO?</a:t>
            </a:r>
            <a:endParaRPr lang="en-GB" sz="1600" spc="30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endParaRPr>
          </a:p>
        </p:txBody>
      </p:sp>
      <p:grpSp>
        <p:nvGrpSpPr>
          <p:cNvPr id="7" name="i know him!">
            <a:extLst>
              <a:ext uri="{FF2B5EF4-FFF2-40B4-BE49-F238E27FC236}">
                <a16:creationId xmlns:a16="http://schemas.microsoft.com/office/drawing/2014/main" id="{90BBAFAE-9299-488A-B247-F773ACECDCA7}"/>
              </a:ext>
            </a:extLst>
          </p:cNvPr>
          <p:cNvGrpSpPr/>
          <p:nvPr/>
        </p:nvGrpSpPr>
        <p:grpSpPr>
          <a:xfrm>
            <a:off x="5037161" y="576903"/>
            <a:ext cx="3402842" cy="1837898"/>
            <a:chOff x="4747145" y="576903"/>
            <a:chExt cx="3402842" cy="1837898"/>
          </a:xfrm>
        </p:grpSpPr>
        <p:sp>
          <p:nvSpPr>
            <p:cNvPr id="3" name="Flowchart: Preparation 2">
              <a:extLst>
                <a:ext uri="{FF2B5EF4-FFF2-40B4-BE49-F238E27FC236}">
                  <a16:creationId xmlns:a16="http://schemas.microsoft.com/office/drawing/2014/main" id="{C9538042-E679-4E44-A971-42DA7DCB6363}"/>
                </a:ext>
              </a:extLst>
            </p:cNvPr>
            <p:cNvSpPr/>
            <p:nvPr/>
          </p:nvSpPr>
          <p:spPr>
            <a:xfrm>
              <a:off x="4747145" y="576903"/>
              <a:ext cx="3402842" cy="1837898"/>
            </a:xfrm>
            <a:prstGeom prst="flowChartPreparation">
              <a:avLst/>
            </a:prstGeom>
            <a:noFill/>
            <a:ln>
              <a:solidFill>
                <a:schemeClr val="accent1"/>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5" name="TextBox 4">
              <a:extLst>
                <a:ext uri="{FF2B5EF4-FFF2-40B4-BE49-F238E27FC236}">
                  <a16:creationId xmlns:a16="http://schemas.microsoft.com/office/drawing/2014/main" id="{5F59BE8F-321E-46AE-91DE-FF8F3729C0FE}"/>
                </a:ext>
              </a:extLst>
            </p:cNvPr>
            <p:cNvSpPr txBox="1"/>
            <p:nvPr/>
          </p:nvSpPr>
          <p:spPr>
            <a:xfrm>
              <a:off x="5349434" y="988021"/>
              <a:ext cx="2198264" cy="1015663"/>
            </a:xfrm>
            <a:prstGeom prst="rect">
              <a:avLst/>
            </a:prstGeom>
            <a:noFill/>
          </p:spPr>
          <p:txBody>
            <a:bodyPr wrap="square" rtlCol="0">
              <a:spAutoFit/>
            </a:bodyPr>
            <a:lstStyle/>
            <a:p>
              <a:pPr algn="ctr"/>
              <a:r>
                <a:rPr lang="en-GB" sz="20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“SANTA!!! </a:t>
              </a:r>
              <a:br>
                <a:rPr lang="en-GB" sz="20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br>
              <a:r>
                <a:rPr lang="en-GB" sz="20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I KNOW HIM!!!”</a:t>
              </a:r>
            </a:p>
          </p:txBody>
        </p:sp>
      </p:grpSp>
      <p:grpSp>
        <p:nvGrpSpPr>
          <p:cNvPr id="8" name="god bless">
            <a:extLst>
              <a:ext uri="{FF2B5EF4-FFF2-40B4-BE49-F238E27FC236}">
                <a16:creationId xmlns:a16="http://schemas.microsoft.com/office/drawing/2014/main" id="{CDFED0F1-E3CF-4534-99FF-5CFAD412B947}"/>
              </a:ext>
            </a:extLst>
          </p:cNvPr>
          <p:cNvGrpSpPr/>
          <p:nvPr/>
        </p:nvGrpSpPr>
        <p:grpSpPr>
          <a:xfrm>
            <a:off x="5037161" y="2728700"/>
            <a:ext cx="3402842" cy="1837898"/>
            <a:chOff x="4747145" y="2728700"/>
            <a:chExt cx="3402842" cy="1837898"/>
          </a:xfrm>
        </p:grpSpPr>
        <p:sp>
          <p:nvSpPr>
            <p:cNvPr id="4" name="Flowchart: Preparation 3">
              <a:extLst>
                <a:ext uri="{FF2B5EF4-FFF2-40B4-BE49-F238E27FC236}">
                  <a16:creationId xmlns:a16="http://schemas.microsoft.com/office/drawing/2014/main" id="{6BF1BB43-1563-41D0-9174-560F1D9AB51C}"/>
                </a:ext>
              </a:extLst>
            </p:cNvPr>
            <p:cNvSpPr/>
            <p:nvPr/>
          </p:nvSpPr>
          <p:spPr>
            <a:xfrm>
              <a:off x="4747145" y="2728700"/>
              <a:ext cx="3402842" cy="1837898"/>
            </a:xfrm>
            <a:prstGeom prst="flowChartPreparation">
              <a:avLst/>
            </a:prstGeom>
            <a:noFill/>
            <a:ln>
              <a:solidFill>
                <a:schemeClr val="accent2"/>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6" name="TextBox 5">
              <a:extLst>
                <a:ext uri="{FF2B5EF4-FFF2-40B4-BE49-F238E27FC236}">
                  <a16:creationId xmlns:a16="http://schemas.microsoft.com/office/drawing/2014/main" id="{C871847F-9C5C-4D0B-A33B-C56AB2B33417}"/>
                </a:ext>
              </a:extLst>
            </p:cNvPr>
            <p:cNvSpPr txBox="1"/>
            <p:nvPr/>
          </p:nvSpPr>
          <p:spPr>
            <a:xfrm>
              <a:off x="4993942" y="3139818"/>
              <a:ext cx="2909248" cy="1015663"/>
            </a:xfrm>
            <a:prstGeom prst="rect">
              <a:avLst/>
            </a:prstGeom>
            <a:noFill/>
          </p:spPr>
          <p:txBody>
            <a:bodyPr wrap="square" rtlCol="0">
              <a:spAutoFit/>
            </a:bodyPr>
            <a:lstStyle/>
            <a:p>
              <a:pPr algn="ctr"/>
              <a:r>
                <a:rPr lang="en-GB" sz="20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“AND GOD BLESS US,</a:t>
              </a:r>
              <a:br>
                <a:rPr lang="en-GB" sz="20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br>
              <a:r>
                <a:rPr lang="en-GB" sz="2000" spc="300" dirty="0">
                  <a:solidFill>
                    <a:schemeClr val="bg1"/>
                  </a:solidFill>
                  <a:effectLst>
                    <a:glow rad="63500">
                      <a:schemeClr val="accent6">
                        <a:satMod val="175000"/>
                        <a:alpha val="40000"/>
                      </a:schemeClr>
                    </a:glow>
                  </a:effectLst>
                  <a:latin typeface="Varela Round" panose="020B0604020202020204" charset="-79"/>
                  <a:cs typeface="Varela Round" panose="020B0604020202020204" charset="-79"/>
                </a:rPr>
                <a:t>  EVERY ONE!”</a:t>
              </a:r>
            </a:p>
          </p:txBody>
        </p:sp>
      </p:grpSp>
      <p:sp>
        <p:nvSpPr>
          <p:cNvPr id="9" name="Title 8">
            <a:extLst>
              <a:ext uri="{FF2B5EF4-FFF2-40B4-BE49-F238E27FC236}">
                <a16:creationId xmlns:a16="http://schemas.microsoft.com/office/drawing/2014/main" id="{8F68AEBA-F6DF-46E7-9429-9FC812820BCC}"/>
              </a:ext>
            </a:extLst>
          </p:cNvPr>
          <p:cNvSpPr>
            <a:spLocks noGrp="1"/>
          </p:cNvSpPr>
          <p:nvPr>
            <p:ph type="title"/>
          </p:nvPr>
        </p:nvSpPr>
        <p:spPr/>
        <p:txBody>
          <a:bodyPr/>
          <a:lstStyle/>
          <a:p>
            <a:r>
              <a:rPr lang="en-GB"/>
              <a:t>17 Christmas motto</a:t>
            </a:r>
          </a:p>
        </p:txBody>
      </p:sp>
      <p:sp>
        <p:nvSpPr>
          <p:cNvPr id="12" name="Flowchart: Preparation 11">
            <a:hlinkClick r:id="rId2" action="ppaction://hlinksldjump">
              <a:snd r:embed="rId3" name="zapsplat_musical_sleigh_bells_place_down_on_wood_15345.wav"/>
            </a:hlinkClick>
            <a:extLst>
              <a:ext uri="{FF2B5EF4-FFF2-40B4-BE49-F238E27FC236}">
                <a16:creationId xmlns:a16="http://schemas.microsoft.com/office/drawing/2014/main" id="{D8F53CC8-6477-4ED0-AF17-2D0F7BED8C65}"/>
              </a:ext>
            </a:extLst>
          </p:cNvPr>
          <p:cNvSpPr/>
          <p:nvPr/>
        </p:nvSpPr>
        <p:spPr>
          <a:xfrm>
            <a:off x="5056495" y="576903"/>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
        <p:nvSpPr>
          <p:cNvPr id="13" name="Flowchart: Preparation 12">
            <a:hlinkClick r:id="rId4" action="ppaction://hlinksldjump">
              <a:snd r:embed="rId3" name="zapsplat_musical_sleigh_bells_place_down_on_wood_15345.wav"/>
            </a:hlinkClick>
            <a:extLst>
              <a:ext uri="{FF2B5EF4-FFF2-40B4-BE49-F238E27FC236}">
                <a16:creationId xmlns:a16="http://schemas.microsoft.com/office/drawing/2014/main" id="{2612A06D-66E6-47B1-BF3C-9AB0C2076BF5}"/>
              </a:ext>
            </a:extLst>
          </p:cNvPr>
          <p:cNvSpPr/>
          <p:nvPr/>
        </p:nvSpPr>
        <p:spPr>
          <a:xfrm>
            <a:off x="5056495" y="2728699"/>
            <a:ext cx="3402842" cy="1837898"/>
          </a:xfrm>
          <a:prstGeom prst="flowChartPreparation">
            <a:avLst/>
          </a:prstGeom>
          <a:no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dirty="0"/>
          </a:p>
        </p:txBody>
      </p:sp>
    </p:spTree>
    <p:extLst>
      <p:ext uri="{BB962C8B-B14F-4D97-AF65-F5344CB8AC3E}">
        <p14:creationId xmlns:p14="http://schemas.microsoft.com/office/powerpoint/2010/main" val="1372670706"/>
      </p:ext>
    </p:extLst>
  </p:cSld>
  <p:clrMapOvr>
    <a:masterClrMapping/>
  </p:clrMapOvr>
  <p:transition spd="slow" advClick="0">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hlinkHover r:id="" action="ppaction://macro?name=ResetGraphicHover2"/>
            <a:extLst>
              <a:ext uri="{FF2B5EF4-FFF2-40B4-BE49-F238E27FC236}">
                <a16:creationId xmlns:a16="http://schemas.microsoft.com/office/drawing/2014/main" id="{652148F9-EEA1-4527-86BF-8AB3B29436C7}"/>
              </a:ext>
            </a:extLst>
          </p:cNvPr>
          <p:cNvSpPr/>
          <p:nvPr/>
        </p:nvSpPr>
        <p:spPr>
          <a:xfrm>
            <a:off x="0" y="0"/>
            <a:ext cx="9144000" cy="5143500"/>
          </a:xfrm>
          <a:prstGeom prst="rect">
            <a:avLst/>
          </a:prstGeom>
          <a:solidFill>
            <a:schemeClr val="tx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30400A-41B2-4F30-94E6-6EDB6E2362CE}"/>
              </a:ext>
            </a:extLst>
          </p:cNvPr>
          <p:cNvSpPr>
            <a:spLocks noGrp="1"/>
          </p:cNvSpPr>
          <p:nvPr>
            <p:ph type="title"/>
          </p:nvPr>
        </p:nvSpPr>
        <p:spPr/>
        <p:txBody>
          <a:bodyPr/>
          <a:lstStyle/>
          <a:p>
            <a:r>
              <a:rPr lang="en-GB"/>
              <a:t>G Elf</a:t>
            </a:r>
          </a:p>
        </p:txBody>
      </p:sp>
      <p:sp>
        <p:nvSpPr>
          <p:cNvPr id="5" name="TextBox 4">
            <a:extLst>
              <a:ext uri="{FF2B5EF4-FFF2-40B4-BE49-F238E27FC236}">
                <a16:creationId xmlns:a16="http://schemas.microsoft.com/office/drawing/2014/main" id="{47DEE2A0-50E2-419F-BABA-64F1D29807B2}"/>
              </a:ext>
            </a:extLst>
          </p:cNvPr>
          <p:cNvSpPr txBox="1"/>
          <p:nvPr/>
        </p:nvSpPr>
        <p:spPr>
          <a:xfrm>
            <a:off x="2279176" y="258774"/>
            <a:ext cx="4585648" cy="461665"/>
          </a:xfrm>
          <a:prstGeom prst="rect">
            <a:avLst/>
          </a:prstGeom>
          <a:noFill/>
        </p:spPr>
        <p:txBody>
          <a:bodyPr wrap="square" rtlCol="0">
            <a:spAutoFit/>
          </a:bodyPr>
          <a:lstStyle/>
          <a:p>
            <a:pPr algn="ctr"/>
            <a:r>
              <a:rPr lang="en-GB" sz="2400" spc="300">
                <a:solidFill>
                  <a:schemeClr val="bg1"/>
                </a:solidFill>
                <a:latin typeface="Varela Round" panose="020B0604020202020204" charset="-79"/>
                <a:cs typeface="Varela Round" panose="020B0604020202020204" charset="-79"/>
              </a:rPr>
              <a:t>You got ELF!</a:t>
            </a:r>
          </a:p>
        </p:txBody>
      </p:sp>
      <p:sp>
        <p:nvSpPr>
          <p:cNvPr id="6" name="Arrow: Right 5">
            <a:hlinkClick r:id="rId2" action="ppaction://hlinksldjump"/>
            <a:hlinkHover r:id="" action="ppaction://macro?name=GraphicHover"/>
            <a:extLst>
              <a:ext uri="{FF2B5EF4-FFF2-40B4-BE49-F238E27FC236}">
                <a16:creationId xmlns:a16="http://schemas.microsoft.com/office/drawing/2014/main" id="{253B397B-BFE5-4B4C-9588-1DE82BB4BD51}"/>
              </a:ext>
            </a:extLst>
          </p:cNvPr>
          <p:cNvSpPr/>
          <p:nvPr/>
        </p:nvSpPr>
        <p:spPr>
          <a:xfrm>
            <a:off x="7278100" y="4337050"/>
            <a:ext cx="1535001" cy="495300"/>
          </a:xfrm>
          <a:prstGeom prst="rightArrow">
            <a:avLst>
              <a:gd name="adj1" fmla="val 83333"/>
              <a:gd name="adj2" fmla="val 50000"/>
            </a:avLst>
          </a:prstGeom>
          <a:noFill/>
          <a:ln>
            <a:solidFill>
              <a:schemeClr val="accent2"/>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effectLst>
                  <a:glow rad="101600">
                    <a:schemeClr val="accent6">
                      <a:satMod val="175000"/>
                      <a:alpha val="40000"/>
                    </a:schemeClr>
                  </a:glow>
                </a:effectLst>
              </a:rPr>
              <a:t>REDO QUIZ</a:t>
            </a:r>
          </a:p>
        </p:txBody>
      </p:sp>
      <p:sp>
        <p:nvSpPr>
          <p:cNvPr id="7" name="TextBox 6">
            <a:extLst>
              <a:ext uri="{FF2B5EF4-FFF2-40B4-BE49-F238E27FC236}">
                <a16:creationId xmlns:a16="http://schemas.microsoft.com/office/drawing/2014/main" id="{D90D0A5A-6173-4342-9943-065B0734AF11}"/>
              </a:ext>
            </a:extLst>
          </p:cNvPr>
          <p:cNvSpPr txBox="1"/>
          <p:nvPr/>
        </p:nvSpPr>
        <p:spPr>
          <a:xfrm>
            <a:off x="2030569" y="3632021"/>
            <a:ext cx="5082862" cy="1200329"/>
          </a:xfrm>
          <a:prstGeom prst="rect">
            <a:avLst/>
          </a:prstGeom>
          <a:noFill/>
        </p:spPr>
        <p:txBody>
          <a:bodyPr wrap="square" rtlCol="0">
            <a:spAutoFit/>
          </a:bodyPr>
          <a:lstStyle/>
          <a:p>
            <a:pPr algn="ctr"/>
            <a:r>
              <a:rPr lang="en-GB" sz="1200" spc="300" dirty="0">
                <a:solidFill>
                  <a:schemeClr val="bg1"/>
                </a:solidFill>
                <a:latin typeface="Varela Round" panose="020B0604020202020204" charset="-79"/>
                <a:cs typeface="Varela Round" panose="020B0604020202020204" charset="-79"/>
              </a:rPr>
              <a:t>You firmly believe that the best way to spread Christmas cheer is by singing loud for all to hear! You’ve got an unhealthy disposition for wearing Christmas paraphernalia, and you’re always first to raid the Quality Street tin.</a:t>
            </a:r>
          </a:p>
        </p:txBody>
      </p:sp>
      <p:sp>
        <p:nvSpPr>
          <p:cNvPr id="11" name="Star: 12 Points 10">
            <a:extLst>
              <a:ext uri="{FF2B5EF4-FFF2-40B4-BE49-F238E27FC236}">
                <a16:creationId xmlns:a16="http://schemas.microsoft.com/office/drawing/2014/main" id="{15534994-AAAF-47A6-B92F-10EB6567366A}"/>
              </a:ext>
            </a:extLst>
          </p:cNvPr>
          <p:cNvSpPr/>
          <p:nvPr/>
        </p:nvSpPr>
        <p:spPr>
          <a:xfrm>
            <a:off x="281355" y="169228"/>
            <a:ext cx="987188" cy="987188"/>
          </a:xfrm>
          <a:custGeom>
            <a:avLst/>
            <a:gdLst>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40391 w 987188"/>
              <a:gd name="connsiteY8" fmla="*/ 66129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16815 w 987188"/>
              <a:gd name="connsiteY8" fmla="*/ 103177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7188" h="987188">
                <a:moveTo>
                  <a:pt x="0" y="493594"/>
                </a:moveTo>
                <a:lnTo>
                  <a:pt x="493594" y="493594"/>
                </a:lnTo>
                <a:lnTo>
                  <a:pt x="66129" y="246797"/>
                </a:lnTo>
                <a:lnTo>
                  <a:pt x="493594" y="493594"/>
                </a:lnTo>
                <a:lnTo>
                  <a:pt x="246797" y="66129"/>
                </a:lnTo>
                <a:lnTo>
                  <a:pt x="493594" y="493594"/>
                </a:lnTo>
                <a:lnTo>
                  <a:pt x="493594" y="0"/>
                </a:lnTo>
                <a:lnTo>
                  <a:pt x="493594" y="493594"/>
                </a:lnTo>
                <a:lnTo>
                  <a:pt x="716815" y="103177"/>
                </a:lnTo>
                <a:lnTo>
                  <a:pt x="493594" y="493594"/>
                </a:lnTo>
                <a:lnTo>
                  <a:pt x="921059" y="246797"/>
                </a:lnTo>
                <a:lnTo>
                  <a:pt x="493594" y="493594"/>
                </a:lnTo>
                <a:lnTo>
                  <a:pt x="987188" y="493594"/>
                </a:lnTo>
                <a:lnTo>
                  <a:pt x="493594" y="493594"/>
                </a:lnTo>
                <a:lnTo>
                  <a:pt x="921059" y="740391"/>
                </a:lnTo>
                <a:lnTo>
                  <a:pt x="493594" y="493594"/>
                </a:lnTo>
                <a:lnTo>
                  <a:pt x="740391" y="921059"/>
                </a:lnTo>
                <a:lnTo>
                  <a:pt x="493594" y="493594"/>
                </a:lnTo>
                <a:lnTo>
                  <a:pt x="493594" y="987188"/>
                </a:lnTo>
                <a:lnTo>
                  <a:pt x="493594" y="493594"/>
                </a:lnTo>
                <a:lnTo>
                  <a:pt x="246797" y="921059"/>
                </a:lnTo>
                <a:lnTo>
                  <a:pt x="493594" y="493594"/>
                </a:lnTo>
                <a:lnTo>
                  <a:pt x="66129" y="740391"/>
                </a:lnTo>
                <a:lnTo>
                  <a:pt x="493594" y="493594"/>
                </a:lnTo>
                <a:lnTo>
                  <a:pt x="0" y="493594"/>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E8D31AFD-66DB-400C-BBC3-025345A3E7FB}"/>
              </a:ext>
            </a:extLst>
          </p:cNvPr>
          <p:cNvSpPr/>
          <p:nvPr/>
        </p:nvSpPr>
        <p:spPr>
          <a:xfrm>
            <a:off x="281355" y="169228"/>
            <a:ext cx="987188" cy="987188"/>
          </a:xfrm>
          <a:prstGeom prst="ellipse">
            <a:avLst/>
          </a:prstGeom>
          <a:solidFill>
            <a:srgbClr val="1E1E1E"/>
          </a:solidFill>
          <a:ln w="19050">
            <a:solidFill>
              <a:srgbClr val="1E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ar: 12 Points 10">
            <a:extLst>
              <a:ext uri="{FF2B5EF4-FFF2-40B4-BE49-F238E27FC236}">
                <a16:creationId xmlns:a16="http://schemas.microsoft.com/office/drawing/2014/main" id="{996AE2FA-1D97-41D4-BF8D-598CC0C22EBC}"/>
              </a:ext>
            </a:extLst>
          </p:cNvPr>
          <p:cNvSpPr/>
          <p:nvPr/>
        </p:nvSpPr>
        <p:spPr>
          <a:xfrm>
            <a:off x="833823" y="1156416"/>
            <a:ext cx="987188" cy="987188"/>
          </a:xfrm>
          <a:custGeom>
            <a:avLst/>
            <a:gdLst>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40391 w 987188"/>
              <a:gd name="connsiteY8" fmla="*/ 66129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16815 w 987188"/>
              <a:gd name="connsiteY8" fmla="*/ 103177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7188" h="987188">
                <a:moveTo>
                  <a:pt x="0" y="493594"/>
                </a:moveTo>
                <a:lnTo>
                  <a:pt x="493594" y="493594"/>
                </a:lnTo>
                <a:lnTo>
                  <a:pt x="66129" y="246797"/>
                </a:lnTo>
                <a:lnTo>
                  <a:pt x="493594" y="493594"/>
                </a:lnTo>
                <a:lnTo>
                  <a:pt x="246797" y="66129"/>
                </a:lnTo>
                <a:lnTo>
                  <a:pt x="493594" y="493594"/>
                </a:lnTo>
                <a:lnTo>
                  <a:pt x="493594" y="0"/>
                </a:lnTo>
                <a:lnTo>
                  <a:pt x="493594" y="493594"/>
                </a:lnTo>
                <a:lnTo>
                  <a:pt x="716815" y="103177"/>
                </a:lnTo>
                <a:lnTo>
                  <a:pt x="493594" y="493594"/>
                </a:lnTo>
                <a:lnTo>
                  <a:pt x="921059" y="246797"/>
                </a:lnTo>
                <a:lnTo>
                  <a:pt x="493594" y="493594"/>
                </a:lnTo>
                <a:lnTo>
                  <a:pt x="987188" y="493594"/>
                </a:lnTo>
                <a:lnTo>
                  <a:pt x="493594" y="493594"/>
                </a:lnTo>
                <a:lnTo>
                  <a:pt x="921059" y="740391"/>
                </a:lnTo>
                <a:lnTo>
                  <a:pt x="493594" y="493594"/>
                </a:lnTo>
                <a:lnTo>
                  <a:pt x="740391" y="921059"/>
                </a:lnTo>
                <a:lnTo>
                  <a:pt x="493594" y="493594"/>
                </a:lnTo>
                <a:lnTo>
                  <a:pt x="493594" y="987188"/>
                </a:lnTo>
                <a:lnTo>
                  <a:pt x="493594" y="493594"/>
                </a:lnTo>
                <a:lnTo>
                  <a:pt x="246797" y="921059"/>
                </a:lnTo>
                <a:lnTo>
                  <a:pt x="493594" y="493594"/>
                </a:lnTo>
                <a:lnTo>
                  <a:pt x="66129" y="740391"/>
                </a:lnTo>
                <a:lnTo>
                  <a:pt x="493594" y="493594"/>
                </a:lnTo>
                <a:lnTo>
                  <a:pt x="0" y="493594"/>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6C1204F2-D082-474F-A816-1AB2DBC84D21}"/>
              </a:ext>
            </a:extLst>
          </p:cNvPr>
          <p:cNvSpPr/>
          <p:nvPr/>
        </p:nvSpPr>
        <p:spPr>
          <a:xfrm>
            <a:off x="833823" y="1156416"/>
            <a:ext cx="987188" cy="987188"/>
          </a:xfrm>
          <a:prstGeom prst="ellipse">
            <a:avLst/>
          </a:prstGeom>
          <a:solidFill>
            <a:srgbClr val="1E1E1E"/>
          </a:solidFill>
          <a:ln w="19050">
            <a:solidFill>
              <a:srgbClr val="1E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tar: 12 Points 10">
            <a:extLst>
              <a:ext uri="{FF2B5EF4-FFF2-40B4-BE49-F238E27FC236}">
                <a16:creationId xmlns:a16="http://schemas.microsoft.com/office/drawing/2014/main" id="{5ACACB88-A4D4-4EBF-B288-9E55E47DC228}"/>
              </a:ext>
            </a:extLst>
          </p:cNvPr>
          <p:cNvSpPr/>
          <p:nvPr/>
        </p:nvSpPr>
        <p:spPr>
          <a:xfrm>
            <a:off x="-274375" y="1700106"/>
            <a:ext cx="1422138" cy="1422138"/>
          </a:xfrm>
          <a:custGeom>
            <a:avLst/>
            <a:gdLst>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40391 w 987188"/>
              <a:gd name="connsiteY8" fmla="*/ 66129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16815 w 987188"/>
              <a:gd name="connsiteY8" fmla="*/ 103177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7188" h="987188">
                <a:moveTo>
                  <a:pt x="0" y="493594"/>
                </a:moveTo>
                <a:lnTo>
                  <a:pt x="493594" y="493594"/>
                </a:lnTo>
                <a:lnTo>
                  <a:pt x="66129" y="246797"/>
                </a:lnTo>
                <a:lnTo>
                  <a:pt x="493594" y="493594"/>
                </a:lnTo>
                <a:lnTo>
                  <a:pt x="246797" y="66129"/>
                </a:lnTo>
                <a:lnTo>
                  <a:pt x="493594" y="493594"/>
                </a:lnTo>
                <a:lnTo>
                  <a:pt x="493594" y="0"/>
                </a:lnTo>
                <a:lnTo>
                  <a:pt x="493594" y="493594"/>
                </a:lnTo>
                <a:lnTo>
                  <a:pt x="716815" y="103177"/>
                </a:lnTo>
                <a:lnTo>
                  <a:pt x="493594" y="493594"/>
                </a:lnTo>
                <a:lnTo>
                  <a:pt x="921059" y="246797"/>
                </a:lnTo>
                <a:lnTo>
                  <a:pt x="493594" y="493594"/>
                </a:lnTo>
                <a:lnTo>
                  <a:pt x="987188" y="493594"/>
                </a:lnTo>
                <a:lnTo>
                  <a:pt x="493594" y="493594"/>
                </a:lnTo>
                <a:lnTo>
                  <a:pt x="921059" y="740391"/>
                </a:lnTo>
                <a:lnTo>
                  <a:pt x="493594" y="493594"/>
                </a:lnTo>
                <a:lnTo>
                  <a:pt x="740391" y="921059"/>
                </a:lnTo>
                <a:lnTo>
                  <a:pt x="493594" y="493594"/>
                </a:lnTo>
                <a:lnTo>
                  <a:pt x="493594" y="987188"/>
                </a:lnTo>
                <a:lnTo>
                  <a:pt x="493594" y="493594"/>
                </a:lnTo>
                <a:lnTo>
                  <a:pt x="246797" y="921059"/>
                </a:lnTo>
                <a:lnTo>
                  <a:pt x="493594" y="493594"/>
                </a:lnTo>
                <a:lnTo>
                  <a:pt x="66129" y="740391"/>
                </a:lnTo>
                <a:lnTo>
                  <a:pt x="493594" y="493594"/>
                </a:lnTo>
                <a:lnTo>
                  <a:pt x="0" y="493594"/>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B2C97A21-019C-4BDE-95DF-ED8BDD3DF8CD}"/>
              </a:ext>
            </a:extLst>
          </p:cNvPr>
          <p:cNvSpPr/>
          <p:nvPr/>
        </p:nvSpPr>
        <p:spPr>
          <a:xfrm>
            <a:off x="-274375" y="1700106"/>
            <a:ext cx="1422138" cy="1422138"/>
          </a:xfrm>
          <a:prstGeom prst="ellipse">
            <a:avLst/>
          </a:prstGeom>
          <a:solidFill>
            <a:srgbClr val="1E1E1E"/>
          </a:solidFill>
          <a:ln w="19050">
            <a:solidFill>
              <a:srgbClr val="1E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Star: 12 Points 10">
            <a:extLst>
              <a:ext uri="{FF2B5EF4-FFF2-40B4-BE49-F238E27FC236}">
                <a16:creationId xmlns:a16="http://schemas.microsoft.com/office/drawing/2014/main" id="{97F01C2C-906E-4CC1-AD0A-DE1B0A425A14}"/>
              </a:ext>
            </a:extLst>
          </p:cNvPr>
          <p:cNvSpPr/>
          <p:nvPr/>
        </p:nvSpPr>
        <p:spPr>
          <a:xfrm>
            <a:off x="7549157" y="-164085"/>
            <a:ext cx="1769048" cy="1769048"/>
          </a:xfrm>
          <a:custGeom>
            <a:avLst/>
            <a:gdLst>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40391 w 987188"/>
              <a:gd name="connsiteY8" fmla="*/ 66129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16815 w 987188"/>
              <a:gd name="connsiteY8" fmla="*/ 103177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7188" h="987188">
                <a:moveTo>
                  <a:pt x="0" y="493594"/>
                </a:moveTo>
                <a:lnTo>
                  <a:pt x="493594" y="493594"/>
                </a:lnTo>
                <a:lnTo>
                  <a:pt x="66129" y="246797"/>
                </a:lnTo>
                <a:lnTo>
                  <a:pt x="493594" y="493594"/>
                </a:lnTo>
                <a:lnTo>
                  <a:pt x="246797" y="66129"/>
                </a:lnTo>
                <a:lnTo>
                  <a:pt x="493594" y="493594"/>
                </a:lnTo>
                <a:lnTo>
                  <a:pt x="493594" y="0"/>
                </a:lnTo>
                <a:lnTo>
                  <a:pt x="493594" y="493594"/>
                </a:lnTo>
                <a:lnTo>
                  <a:pt x="716815" y="103177"/>
                </a:lnTo>
                <a:lnTo>
                  <a:pt x="493594" y="493594"/>
                </a:lnTo>
                <a:lnTo>
                  <a:pt x="921059" y="246797"/>
                </a:lnTo>
                <a:lnTo>
                  <a:pt x="493594" y="493594"/>
                </a:lnTo>
                <a:lnTo>
                  <a:pt x="987188" y="493594"/>
                </a:lnTo>
                <a:lnTo>
                  <a:pt x="493594" y="493594"/>
                </a:lnTo>
                <a:lnTo>
                  <a:pt x="921059" y="740391"/>
                </a:lnTo>
                <a:lnTo>
                  <a:pt x="493594" y="493594"/>
                </a:lnTo>
                <a:lnTo>
                  <a:pt x="740391" y="921059"/>
                </a:lnTo>
                <a:lnTo>
                  <a:pt x="493594" y="493594"/>
                </a:lnTo>
                <a:lnTo>
                  <a:pt x="493594" y="987188"/>
                </a:lnTo>
                <a:lnTo>
                  <a:pt x="493594" y="493594"/>
                </a:lnTo>
                <a:lnTo>
                  <a:pt x="246797" y="921059"/>
                </a:lnTo>
                <a:lnTo>
                  <a:pt x="493594" y="493594"/>
                </a:lnTo>
                <a:lnTo>
                  <a:pt x="66129" y="740391"/>
                </a:lnTo>
                <a:lnTo>
                  <a:pt x="493594" y="493594"/>
                </a:lnTo>
                <a:lnTo>
                  <a:pt x="0" y="493594"/>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A2C01C20-EE47-4FB6-9CD6-265E18D567E7}"/>
              </a:ext>
            </a:extLst>
          </p:cNvPr>
          <p:cNvSpPr/>
          <p:nvPr/>
        </p:nvSpPr>
        <p:spPr>
          <a:xfrm>
            <a:off x="7549157" y="-164085"/>
            <a:ext cx="1769048" cy="1769048"/>
          </a:xfrm>
          <a:prstGeom prst="ellipse">
            <a:avLst/>
          </a:prstGeom>
          <a:solidFill>
            <a:srgbClr val="1E1E1E"/>
          </a:solidFill>
          <a:ln w="19050">
            <a:solidFill>
              <a:srgbClr val="1E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tar: 12 Points 10">
            <a:extLst>
              <a:ext uri="{FF2B5EF4-FFF2-40B4-BE49-F238E27FC236}">
                <a16:creationId xmlns:a16="http://schemas.microsoft.com/office/drawing/2014/main" id="{47F716CB-6172-4D6A-A8F6-BDAAEED1B6D9}"/>
              </a:ext>
            </a:extLst>
          </p:cNvPr>
          <p:cNvSpPr/>
          <p:nvPr/>
        </p:nvSpPr>
        <p:spPr>
          <a:xfrm>
            <a:off x="7657316" y="2044720"/>
            <a:ext cx="987188" cy="987188"/>
          </a:xfrm>
          <a:custGeom>
            <a:avLst/>
            <a:gdLst>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40391 w 987188"/>
              <a:gd name="connsiteY8" fmla="*/ 66129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16815 w 987188"/>
              <a:gd name="connsiteY8" fmla="*/ 103177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7188" h="987188">
                <a:moveTo>
                  <a:pt x="0" y="493594"/>
                </a:moveTo>
                <a:lnTo>
                  <a:pt x="493594" y="493594"/>
                </a:lnTo>
                <a:lnTo>
                  <a:pt x="66129" y="246797"/>
                </a:lnTo>
                <a:lnTo>
                  <a:pt x="493594" y="493594"/>
                </a:lnTo>
                <a:lnTo>
                  <a:pt x="246797" y="66129"/>
                </a:lnTo>
                <a:lnTo>
                  <a:pt x="493594" y="493594"/>
                </a:lnTo>
                <a:lnTo>
                  <a:pt x="493594" y="0"/>
                </a:lnTo>
                <a:lnTo>
                  <a:pt x="493594" y="493594"/>
                </a:lnTo>
                <a:lnTo>
                  <a:pt x="716815" y="103177"/>
                </a:lnTo>
                <a:lnTo>
                  <a:pt x="493594" y="493594"/>
                </a:lnTo>
                <a:lnTo>
                  <a:pt x="921059" y="246797"/>
                </a:lnTo>
                <a:lnTo>
                  <a:pt x="493594" y="493594"/>
                </a:lnTo>
                <a:lnTo>
                  <a:pt x="987188" y="493594"/>
                </a:lnTo>
                <a:lnTo>
                  <a:pt x="493594" y="493594"/>
                </a:lnTo>
                <a:lnTo>
                  <a:pt x="921059" y="740391"/>
                </a:lnTo>
                <a:lnTo>
                  <a:pt x="493594" y="493594"/>
                </a:lnTo>
                <a:lnTo>
                  <a:pt x="740391" y="921059"/>
                </a:lnTo>
                <a:lnTo>
                  <a:pt x="493594" y="493594"/>
                </a:lnTo>
                <a:lnTo>
                  <a:pt x="493594" y="987188"/>
                </a:lnTo>
                <a:lnTo>
                  <a:pt x="493594" y="493594"/>
                </a:lnTo>
                <a:lnTo>
                  <a:pt x="246797" y="921059"/>
                </a:lnTo>
                <a:lnTo>
                  <a:pt x="493594" y="493594"/>
                </a:lnTo>
                <a:lnTo>
                  <a:pt x="66129" y="740391"/>
                </a:lnTo>
                <a:lnTo>
                  <a:pt x="493594" y="493594"/>
                </a:lnTo>
                <a:lnTo>
                  <a:pt x="0" y="493594"/>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DE951717-9F36-430E-BC70-0BCD457B49BF}"/>
              </a:ext>
            </a:extLst>
          </p:cNvPr>
          <p:cNvSpPr/>
          <p:nvPr/>
        </p:nvSpPr>
        <p:spPr>
          <a:xfrm>
            <a:off x="7657316" y="2044720"/>
            <a:ext cx="987188" cy="987188"/>
          </a:xfrm>
          <a:prstGeom prst="ellipse">
            <a:avLst/>
          </a:prstGeom>
          <a:solidFill>
            <a:srgbClr val="1E1E1E"/>
          </a:solidFill>
          <a:ln w="19050">
            <a:solidFill>
              <a:srgbClr val="1E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group of people posing for a photo&#10;&#10;Description automatically generated">
            <a:extLst>
              <a:ext uri="{FF2B5EF4-FFF2-40B4-BE49-F238E27FC236}">
                <a16:creationId xmlns:a16="http://schemas.microsoft.com/office/drawing/2014/main" id="{BA97E1D6-09BF-440B-B916-422F15AD8FBC}"/>
              </a:ext>
            </a:extLst>
          </p:cNvPr>
          <p:cNvPicPr>
            <a:picLocks noChangeAspect="1"/>
          </p:cNvPicPr>
          <p:nvPr/>
        </p:nvPicPr>
        <p:blipFill>
          <a:blip r:embed="rId3"/>
          <a:stretch>
            <a:fillRect/>
          </a:stretch>
        </p:blipFill>
        <p:spPr>
          <a:xfrm>
            <a:off x="2534786" y="985605"/>
            <a:ext cx="4229100" cy="2381250"/>
          </a:xfrm>
          <a:prstGeom prst="rect">
            <a:avLst/>
          </a:prstGeom>
        </p:spPr>
      </p:pic>
    </p:spTree>
    <p:extLst>
      <p:ext uri="{BB962C8B-B14F-4D97-AF65-F5344CB8AC3E}">
        <p14:creationId xmlns:p14="http://schemas.microsoft.com/office/powerpoint/2010/main" val="298596063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6" presetClass="emph" presetSubtype="0" decel="100000" fill="hold" grpId="1" nodeType="withEffect">
                                  <p:stCondLst>
                                    <p:cond delay="0"/>
                                  </p:stCondLst>
                                  <p:childTnLst>
                                    <p:animScale>
                                      <p:cBhvr>
                                        <p:cTn id="11" dur="1000" fill="hold"/>
                                        <p:tgtEl>
                                          <p:spTgt spid="11"/>
                                        </p:tgtEl>
                                      </p:cBhvr>
                                      <p:by x="130000" y="130000"/>
                                    </p:animScale>
                                  </p:childTnLst>
                                </p:cTn>
                              </p:par>
                              <p:par>
                                <p:cTn id="12" presetID="1"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par>
                                <p:cTn id="14" presetID="6" presetClass="emph" presetSubtype="0" decel="100000" fill="hold" grpId="1" nodeType="withEffect">
                                  <p:stCondLst>
                                    <p:cond delay="500"/>
                                  </p:stCondLst>
                                  <p:childTnLst>
                                    <p:animScale>
                                      <p:cBhvr>
                                        <p:cTn id="15" dur="1000" fill="hold"/>
                                        <p:tgtEl>
                                          <p:spTgt spid="12"/>
                                        </p:tgtEl>
                                      </p:cBhvr>
                                      <p:by x="130000" y="130000"/>
                                    </p:animScale>
                                  </p:childTnLst>
                                </p:cTn>
                              </p:par>
                              <p:par>
                                <p:cTn id="16" presetID="53" presetClass="entr" presetSubtype="16"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par>
                                <p:cTn id="21" presetID="6" presetClass="emph" presetSubtype="0" decel="100000" fill="hold" grpId="1" nodeType="withEffect">
                                  <p:stCondLst>
                                    <p:cond delay="0"/>
                                  </p:stCondLst>
                                  <p:childTnLst>
                                    <p:animScale>
                                      <p:cBhvr>
                                        <p:cTn id="22" dur="1000" fill="hold"/>
                                        <p:tgtEl>
                                          <p:spTgt spid="13"/>
                                        </p:tgtEl>
                                      </p:cBhvr>
                                      <p:by x="130000" y="130000"/>
                                    </p:animScale>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6" presetClass="emph" presetSubtype="0" decel="100000" fill="hold" grpId="1" nodeType="withEffect">
                                  <p:stCondLst>
                                    <p:cond delay="500"/>
                                  </p:stCondLst>
                                  <p:childTnLst>
                                    <p:animScale>
                                      <p:cBhvr>
                                        <p:cTn id="26" dur="1000" fill="hold"/>
                                        <p:tgtEl>
                                          <p:spTgt spid="16"/>
                                        </p:tgtEl>
                                      </p:cBhvr>
                                      <p:by x="130000" y="130000"/>
                                    </p:animScale>
                                  </p:childTnLst>
                                </p:cTn>
                              </p:par>
                              <p:par>
                                <p:cTn id="27" presetID="53" presetClass="entr" presetSubtype="16"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ppt_w</p:attrName>
                                        </p:attrNameLst>
                                      </p:cBhvr>
                                      <p:tavLst>
                                        <p:tav tm="0">
                                          <p:val>
                                            <p:fltVal val="0"/>
                                          </p:val>
                                        </p:tav>
                                        <p:tav tm="100000">
                                          <p:val>
                                            <p:strVal val="#ppt_w"/>
                                          </p:val>
                                        </p:tav>
                                      </p:tavLst>
                                    </p:anim>
                                    <p:anim calcmode="lin" valueType="num">
                                      <p:cBhvr>
                                        <p:cTn id="30" dur="500" fill="hold"/>
                                        <p:tgtEl>
                                          <p:spTgt spid="17"/>
                                        </p:tgtEl>
                                        <p:attrNameLst>
                                          <p:attrName>ppt_h</p:attrName>
                                        </p:attrNameLst>
                                      </p:cBhvr>
                                      <p:tavLst>
                                        <p:tav tm="0">
                                          <p:val>
                                            <p:fltVal val="0"/>
                                          </p:val>
                                        </p:tav>
                                        <p:tav tm="100000">
                                          <p:val>
                                            <p:strVal val="#ppt_h"/>
                                          </p:val>
                                        </p:tav>
                                      </p:tavLst>
                                    </p:anim>
                                    <p:animEffect transition="in" filter="fade">
                                      <p:cBhvr>
                                        <p:cTn id="31" dur="500"/>
                                        <p:tgtEl>
                                          <p:spTgt spid="17"/>
                                        </p:tgtEl>
                                      </p:cBhvr>
                                    </p:animEffect>
                                  </p:childTnLst>
                                </p:cTn>
                              </p:par>
                              <p:par>
                                <p:cTn id="32" presetID="6" presetClass="emph" presetSubtype="0" decel="100000" fill="hold" grpId="1" nodeType="withEffect">
                                  <p:stCondLst>
                                    <p:cond delay="0"/>
                                  </p:stCondLst>
                                  <p:childTnLst>
                                    <p:animScale>
                                      <p:cBhvr>
                                        <p:cTn id="33" dur="1000" fill="hold"/>
                                        <p:tgtEl>
                                          <p:spTgt spid="17"/>
                                        </p:tgtEl>
                                      </p:cBhvr>
                                      <p:by x="130000" y="130000"/>
                                    </p:animScale>
                                  </p:childTnLst>
                                </p:cTn>
                              </p:par>
                              <p:par>
                                <p:cTn id="34" presetID="1"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childTnLst>
                                </p:cTn>
                              </p:par>
                              <p:par>
                                <p:cTn id="36" presetID="6" presetClass="emph" presetSubtype="0" decel="100000" fill="hold" grpId="1" nodeType="withEffect">
                                  <p:stCondLst>
                                    <p:cond delay="500"/>
                                  </p:stCondLst>
                                  <p:childTnLst>
                                    <p:animScale>
                                      <p:cBhvr>
                                        <p:cTn id="37" dur="1000" fill="hold"/>
                                        <p:tgtEl>
                                          <p:spTgt spid="18"/>
                                        </p:tgtEl>
                                      </p:cBhvr>
                                      <p:by x="130000" y="130000"/>
                                    </p:animScale>
                                  </p:childTnLst>
                                </p:cTn>
                              </p:par>
                              <p:par>
                                <p:cTn id="38" presetID="53" presetClass="entr" presetSubtype="16"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par>
                                <p:cTn id="43" presetID="6" presetClass="emph" presetSubtype="0" decel="100000" fill="hold" grpId="1" nodeType="withEffect">
                                  <p:stCondLst>
                                    <p:cond delay="0"/>
                                  </p:stCondLst>
                                  <p:childTnLst>
                                    <p:animScale>
                                      <p:cBhvr>
                                        <p:cTn id="44" dur="1000" fill="hold"/>
                                        <p:tgtEl>
                                          <p:spTgt spid="19"/>
                                        </p:tgtEl>
                                      </p:cBhvr>
                                      <p:by x="130000" y="130000"/>
                                    </p:animScale>
                                  </p:childTnLst>
                                </p:cTn>
                              </p:par>
                              <p:par>
                                <p:cTn id="45" presetID="1" presetClass="entr" presetSubtype="0"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par>
                                <p:cTn id="47" presetID="6" presetClass="emph" presetSubtype="0" decel="100000" fill="hold" grpId="1" nodeType="withEffect">
                                  <p:stCondLst>
                                    <p:cond delay="500"/>
                                  </p:stCondLst>
                                  <p:childTnLst>
                                    <p:animScale>
                                      <p:cBhvr>
                                        <p:cTn id="48" dur="1000" fill="hold"/>
                                        <p:tgtEl>
                                          <p:spTgt spid="20"/>
                                        </p:tgtEl>
                                      </p:cBhvr>
                                      <p:by x="130000" y="130000"/>
                                    </p:animScale>
                                  </p:childTnLst>
                                </p:cTn>
                              </p:par>
                              <p:par>
                                <p:cTn id="49" presetID="53" presetClass="entr" presetSubtype="16"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p:cTn id="51" dur="500" fill="hold"/>
                                        <p:tgtEl>
                                          <p:spTgt spid="21"/>
                                        </p:tgtEl>
                                        <p:attrNameLst>
                                          <p:attrName>ppt_w</p:attrName>
                                        </p:attrNameLst>
                                      </p:cBhvr>
                                      <p:tavLst>
                                        <p:tav tm="0">
                                          <p:val>
                                            <p:fltVal val="0"/>
                                          </p:val>
                                        </p:tav>
                                        <p:tav tm="100000">
                                          <p:val>
                                            <p:strVal val="#ppt_w"/>
                                          </p:val>
                                        </p:tav>
                                      </p:tavLst>
                                    </p:anim>
                                    <p:anim calcmode="lin" valueType="num">
                                      <p:cBhvr>
                                        <p:cTn id="52" dur="500" fill="hold"/>
                                        <p:tgtEl>
                                          <p:spTgt spid="21"/>
                                        </p:tgtEl>
                                        <p:attrNameLst>
                                          <p:attrName>ppt_h</p:attrName>
                                        </p:attrNameLst>
                                      </p:cBhvr>
                                      <p:tavLst>
                                        <p:tav tm="0">
                                          <p:val>
                                            <p:fltVal val="0"/>
                                          </p:val>
                                        </p:tav>
                                        <p:tav tm="100000">
                                          <p:val>
                                            <p:strVal val="#ppt_h"/>
                                          </p:val>
                                        </p:tav>
                                      </p:tavLst>
                                    </p:anim>
                                    <p:animEffect transition="in" filter="fade">
                                      <p:cBhvr>
                                        <p:cTn id="53" dur="500"/>
                                        <p:tgtEl>
                                          <p:spTgt spid="21"/>
                                        </p:tgtEl>
                                      </p:cBhvr>
                                    </p:animEffect>
                                  </p:childTnLst>
                                </p:cTn>
                              </p:par>
                              <p:par>
                                <p:cTn id="54" presetID="6" presetClass="emph" presetSubtype="0" decel="100000" fill="hold" grpId="1" nodeType="withEffect">
                                  <p:stCondLst>
                                    <p:cond delay="0"/>
                                  </p:stCondLst>
                                  <p:childTnLst>
                                    <p:animScale>
                                      <p:cBhvr>
                                        <p:cTn id="55" dur="1000" fill="hold"/>
                                        <p:tgtEl>
                                          <p:spTgt spid="21"/>
                                        </p:tgtEl>
                                      </p:cBhvr>
                                      <p:by x="130000" y="130000"/>
                                    </p:animScale>
                                  </p:childTnLst>
                                </p:cTn>
                              </p:par>
                              <p:par>
                                <p:cTn id="56" presetID="1" presetClass="entr" presetSubtype="0"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childTnLst>
                                </p:cTn>
                              </p:par>
                              <p:par>
                                <p:cTn id="58" presetID="6" presetClass="emph" presetSubtype="0" decel="100000" fill="hold" grpId="1" nodeType="withEffect">
                                  <p:stCondLst>
                                    <p:cond delay="500"/>
                                  </p:stCondLst>
                                  <p:childTnLst>
                                    <p:animScale>
                                      <p:cBhvr>
                                        <p:cTn id="59" dur="1000" fill="hold"/>
                                        <p:tgtEl>
                                          <p:spTgt spid="22"/>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animBg="1"/>
      <p:bldP spid="12" grpId="1" animBg="1"/>
      <p:bldP spid="13" grpId="0" animBg="1"/>
      <p:bldP spid="13"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hlinkHover r:id="" action="ppaction://macro?name=ResetGraphicHover2"/>
            <a:extLst>
              <a:ext uri="{FF2B5EF4-FFF2-40B4-BE49-F238E27FC236}">
                <a16:creationId xmlns:a16="http://schemas.microsoft.com/office/drawing/2014/main" id="{F94A54A7-583A-46AC-88FE-FFA123577349}"/>
              </a:ext>
            </a:extLst>
          </p:cNvPr>
          <p:cNvSpPr/>
          <p:nvPr/>
        </p:nvSpPr>
        <p:spPr>
          <a:xfrm>
            <a:off x="0" y="0"/>
            <a:ext cx="9144000" cy="5143500"/>
          </a:xfrm>
          <a:prstGeom prst="rect">
            <a:avLst/>
          </a:prstGeom>
          <a:solidFill>
            <a:schemeClr val="tx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7DEE2A0-50E2-419F-BABA-64F1D29807B2}"/>
              </a:ext>
            </a:extLst>
          </p:cNvPr>
          <p:cNvSpPr txBox="1"/>
          <p:nvPr/>
        </p:nvSpPr>
        <p:spPr>
          <a:xfrm>
            <a:off x="2079009" y="258774"/>
            <a:ext cx="4985982" cy="461665"/>
          </a:xfrm>
          <a:prstGeom prst="rect">
            <a:avLst/>
          </a:prstGeom>
          <a:noFill/>
        </p:spPr>
        <p:txBody>
          <a:bodyPr wrap="square" rtlCol="0">
            <a:spAutoFit/>
          </a:bodyPr>
          <a:lstStyle/>
          <a:p>
            <a:pPr algn="ctr"/>
            <a:r>
              <a:rPr lang="en-GB" sz="2400" spc="300">
                <a:solidFill>
                  <a:schemeClr val="bg1"/>
                </a:solidFill>
                <a:latin typeface="Varela Round" panose="020B0604020202020204" charset="-79"/>
                <a:cs typeface="Varela Round" panose="020B0604020202020204" charset="-79"/>
              </a:rPr>
              <a:t>You got REGINA GEORGE!</a:t>
            </a:r>
          </a:p>
        </p:txBody>
      </p:sp>
      <p:sp>
        <p:nvSpPr>
          <p:cNvPr id="3" name="Title 2">
            <a:extLst>
              <a:ext uri="{FF2B5EF4-FFF2-40B4-BE49-F238E27FC236}">
                <a16:creationId xmlns:a16="http://schemas.microsoft.com/office/drawing/2014/main" id="{1B77E9D6-7B9A-4F67-AC63-01E8C852AFFD}"/>
              </a:ext>
            </a:extLst>
          </p:cNvPr>
          <p:cNvSpPr>
            <a:spLocks noGrp="1"/>
          </p:cNvSpPr>
          <p:nvPr>
            <p:ph type="title"/>
          </p:nvPr>
        </p:nvSpPr>
        <p:spPr/>
        <p:txBody>
          <a:bodyPr/>
          <a:lstStyle/>
          <a:p>
            <a:r>
              <a:rPr lang="en-GB"/>
              <a:t>A Regina George</a:t>
            </a:r>
          </a:p>
        </p:txBody>
      </p:sp>
      <p:sp>
        <p:nvSpPr>
          <p:cNvPr id="6" name="Arrow: Right 5">
            <a:hlinkClick r:id="rId2" action="ppaction://hlinksldjump"/>
            <a:hlinkHover r:id="" action="ppaction://macro?name=GraphicHover"/>
            <a:extLst>
              <a:ext uri="{FF2B5EF4-FFF2-40B4-BE49-F238E27FC236}">
                <a16:creationId xmlns:a16="http://schemas.microsoft.com/office/drawing/2014/main" id="{2EE4E444-D03A-4AAA-A555-87BCAFBF44F8}"/>
              </a:ext>
            </a:extLst>
          </p:cNvPr>
          <p:cNvSpPr/>
          <p:nvPr/>
        </p:nvSpPr>
        <p:spPr>
          <a:xfrm>
            <a:off x="7285149" y="4337050"/>
            <a:ext cx="1535001" cy="495300"/>
          </a:xfrm>
          <a:prstGeom prst="rightArrow">
            <a:avLst>
              <a:gd name="adj1" fmla="val 83333"/>
              <a:gd name="adj2" fmla="val 50000"/>
            </a:avLst>
          </a:prstGeom>
          <a:noFill/>
          <a:ln>
            <a:solidFill>
              <a:schemeClr val="accent2"/>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effectLst>
                  <a:glow rad="101600">
                    <a:schemeClr val="accent6">
                      <a:satMod val="175000"/>
                      <a:alpha val="40000"/>
                    </a:schemeClr>
                  </a:glow>
                </a:effectLst>
              </a:rPr>
              <a:t>REDO QUIZ</a:t>
            </a:r>
          </a:p>
        </p:txBody>
      </p:sp>
      <p:sp>
        <p:nvSpPr>
          <p:cNvPr id="8" name="TextBox 7">
            <a:extLst>
              <a:ext uri="{FF2B5EF4-FFF2-40B4-BE49-F238E27FC236}">
                <a16:creationId xmlns:a16="http://schemas.microsoft.com/office/drawing/2014/main" id="{26F06EEA-A804-4600-8AEB-423C019AFD46}"/>
              </a:ext>
            </a:extLst>
          </p:cNvPr>
          <p:cNvSpPr txBox="1"/>
          <p:nvPr/>
        </p:nvSpPr>
        <p:spPr>
          <a:xfrm>
            <a:off x="2030569" y="3632021"/>
            <a:ext cx="4985982" cy="1200329"/>
          </a:xfrm>
          <a:prstGeom prst="rect">
            <a:avLst/>
          </a:prstGeom>
          <a:noFill/>
        </p:spPr>
        <p:txBody>
          <a:bodyPr wrap="square" rtlCol="0">
            <a:spAutoFit/>
          </a:bodyPr>
          <a:lstStyle/>
          <a:p>
            <a:pPr algn="ctr"/>
            <a:r>
              <a:rPr lang="en-GB" sz="1200" spc="300" dirty="0">
                <a:solidFill>
                  <a:schemeClr val="bg1"/>
                </a:solidFill>
                <a:latin typeface="Varela Round" panose="020B0604020202020204" charset="-79"/>
                <a:cs typeface="Varela Round" panose="020B0604020202020204" charset="-79"/>
              </a:rPr>
              <a:t>Get in loser, we’re going shopping! You’re ready to hit the Christmas markets like mulled wine is going out of style. And you’re not worried about the themed Xmas party coming up, because you’ve been planning your outfit since Halloween.</a:t>
            </a:r>
          </a:p>
        </p:txBody>
      </p:sp>
      <p:sp>
        <p:nvSpPr>
          <p:cNvPr id="9" name="Star: 12 Points 10">
            <a:extLst>
              <a:ext uri="{FF2B5EF4-FFF2-40B4-BE49-F238E27FC236}">
                <a16:creationId xmlns:a16="http://schemas.microsoft.com/office/drawing/2014/main" id="{96174286-228D-47F3-823C-54309DAD105A}"/>
              </a:ext>
            </a:extLst>
          </p:cNvPr>
          <p:cNvSpPr/>
          <p:nvPr/>
        </p:nvSpPr>
        <p:spPr>
          <a:xfrm>
            <a:off x="-274375" y="1700106"/>
            <a:ext cx="1422138" cy="1422138"/>
          </a:xfrm>
          <a:custGeom>
            <a:avLst/>
            <a:gdLst>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40391 w 987188"/>
              <a:gd name="connsiteY8" fmla="*/ 66129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16815 w 987188"/>
              <a:gd name="connsiteY8" fmla="*/ 103177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7188" h="987188">
                <a:moveTo>
                  <a:pt x="0" y="493594"/>
                </a:moveTo>
                <a:lnTo>
                  <a:pt x="493594" y="493594"/>
                </a:lnTo>
                <a:lnTo>
                  <a:pt x="66129" y="246797"/>
                </a:lnTo>
                <a:lnTo>
                  <a:pt x="493594" y="493594"/>
                </a:lnTo>
                <a:lnTo>
                  <a:pt x="246797" y="66129"/>
                </a:lnTo>
                <a:lnTo>
                  <a:pt x="493594" y="493594"/>
                </a:lnTo>
                <a:lnTo>
                  <a:pt x="493594" y="0"/>
                </a:lnTo>
                <a:lnTo>
                  <a:pt x="493594" y="493594"/>
                </a:lnTo>
                <a:lnTo>
                  <a:pt x="716815" y="103177"/>
                </a:lnTo>
                <a:lnTo>
                  <a:pt x="493594" y="493594"/>
                </a:lnTo>
                <a:lnTo>
                  <a:pt x="921059" y="246797"/>
                </a:lnTo>
                <a:lnTo>
                  <a:pt x="493594" y="493594"/>
                </a:lnTo>
                <a:lnTo>
                  <a:pt x="987188" y="493594"/>
                </a:lnTo>
                <a:lnTo>
                  <a:pt x="493594" y="493594"/>
                </a:lnTo>
                <a:lnTo>
                  <a:pt x="921059" y="740391"/>
                </a:lnTo>
                <a:lnTo>
                  <a:pt x="493594" y="493594"/>
                </a:lnTo>
                <a:lnTo>
                  <a:pt x="740391" y="921059"/>
                </a:lnTo>
                <a:lnTo>
                  <a:pt x="493594" y="493594"/>
                </a:lnTo>
                <a:lnTo>
                  <a:pt x="493594" y="987188"/>
                </a:lnTo>
                <a:lnTo>
                  <a:pt x="493594" y="493594"/>
                </a:lnTo>
                <a:lnTo>
                  <a:pt x="246797" y="921059"/>
                </a:lnTo>
                <a:lnTo>
                  <a:pt x="493594" y="493594"/>
                </a:lnTo>
                <a:lnTo>
                  <a:pt x="66129" y="740391"/>
                </a:lnTo>
                <a:lnTo>
                  <a:pt x="493594" y="493594"/>
                </a:lnTo>
                <a:lnTo>
                  <a:pt x="0" y="493594"/>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7B653DA0-57E5-458D-80E3-3F7C9860FD6D}"/>
              </a:ext>
            </a:extLst>
          </p:cNvPr>
          <p:cNvSpPr/>
          <p:nvPr/>
        </p:nvSpPr>
        <p:spPr>
          <a:xfrm>
            <a:off x="-274375" y="1700106"/>
            <a:ext cx="1422138" cy="1422138"/>
          </a:xfrm>
          <a:prstGeom prst="ellipse">
            <a:avLst/>
          </a:prstGeom>
          <a:solidFill>
            <a:srgbClr val="1E1E1E"/>
          </a:solidFill>
          <a:ln w="19050">
            <a:solidFill>
              <a:srgbClr val="1E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tar: 12 Points 10">
            <a:extLst>
              <a:ext uri="{FF2B5EF4-FFF2-40B4-BE49-F238E27FC236}">
                <a16:creationId xmlns:a16="http://schemas.microsoft.com/office/drawing/2014/main" id="{4BC6E90C-3FA2-4359-AD91-B34EF428AFCA}"/>
              </a:ext>
            </a:extLst>
          </p:cNvPr>
          <p:cNvSpPr/>
          <p:nvPr/>
        </p:nvSpPr>
        <p:spPr>
          <a:xfrm>
            <a:off x="7549157" y="-164085"/>
            <a:ext cx="1769048" cy="1769048"/>
          </a:xfrm>
          <a:custGeom>
            <a:avLst/>
            <a:gdLst>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40391 w 987188"/>
              <a:gd name="connsiteY8" fmla="*/ 66129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16815 w 987188"/>
              <a:gd name="connsiteY8" fmla="*/ 103177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7188" h="987188">
                <a:moveTo>
                  <a:pt x="0" y="493594"/>
                </a:moveTo>
                <a:lnTo>
                  <a:pt x="493594" y="493594"/>
                </a:lnTo>
                <a:lnTo>
                  <a:pt x="66129" y="246797"/>
                </a:lnTo>
                <a:lnTo>
                  <a:pt x="493594" y="493594"/>
                </a:lnTo>
                <a:lnTo>
                  <a:pt x="246797" y="66129"/>
                </a:lnTo>
                <a:lnTo>
                  <a:pt x="493594" y="493594"/>
                </a:lnTo>
                <a:lnTo>
                  <a:pt x="493594" y="0"/>
                </a:lnTo>
                <a:lnTo>
                  <a:pt x="493594" y="493594"/>
                </a:lnTo>
                <a:lnTo>
                  <a:pt x="716815" y="103177"/>
                </a:lnTo>
                <a:lnTo>
                  <a:pt x="493594" y="493594"/>
                </a:lnTo>
                <a:lnTo>
                  <a:pt x="921059" y="246797"/>
                </a:lnTo>
                <a:lnTo>
                  <a:pt x="493594" y="493594"/>
                </a:lnTo>
                <a:lnTo>
                  <a:pt x="987188" y="493594"/>
                </a:lnTo>
                <a:lnTo>
                  <a:pt x="493594" y="493594"/>
                </a:lnTo>
                <a:lnTo>
                  <a:pt x="921059" y="740391"/>
                </a:lnTo>
                <a:lnTo>
                  <a:pt x="493594" y="493594"/>
                </a:lnTo>
                <a:lnTo>
                  <a:pt x="740391" y="921059"/>
                </a:lnTo>
                <a:lnTo>
                  <a:pt x="493594" y="493594"/>
                </a:lnTo>
                <a:lnTo>
                  <a:pt x="493594" y="987188"/>
                </a:lnTo>
                <a:lnTo>
                  <a:pt x="493594" y="493594"/>
                </a:lnTo>
                <a:lnTo>
                  <a:pt x="246797" y="921059"/>
                </a:lnTo>
                <a:lnTo>
                  <a:pt x="493594" y="493594"/>
                </a:lnTo>
                <a:lnTo>
                  <a:pt x="66129" y="740391"/>
                </a:lnTo>
                <a:lnTo>
                  <a:pt x="493594" y="493594"/>
                </a:lnTo>
                <a:lnTo>
                  <a:pt x="0" y="493594"/>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6ECF8A99-0019-4CD7-B413-47DA1DEF870B}"/>
              </a:ext>
            </a:extLst>
          </p:cNvPr>
          <p:cNvSpPr/>
          <p:nvPr/>
        </p:nvSpPr>
        <p:spPr>
          <a:xfrm>
            <a:off x="7549157" y="-164085"/>
            <a:ext cx="1769048" cy="1769048"/>
          </a:xfrm>
          <a:prstGeom prst="ellipse">
            <a:avLst/>
          </a:prstGeom>
          <a:solidFill>
            <a:srgbClr val="1E1E1E"/>
          </a:solidFill>
          <a:ln w="19050">
            <a:solidFill>
              <a:srgbClr val="1E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ar: 12 Points 10">
            <a:extLst>
              <a:ext uri="{FF2B5EF4-FFF2-40B4-BE49-F238E27FC236}">
                <a16:creationId xmlns:a16="http://schemas.microsoft.com/office/drawing/2014/main" id="{FE17ABC4-F28A-464B-92C7-B6793AB4451B}"/>
              </a:ext>
            </a:extLst>
          </p:cNvPr>
          <p:cNvSpPr/>
          <p:nvPr/>
        </p:nvSpPr>
        <p:spPr>
          <a:xfrm>
            <a:off x="7657316" y="2044720"/>
            <a:ext cx="987188" cy="987188"/>
          </a:xfrm>
          <a:custGeom>
            <a:avLst/>
            <a:gdLst>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40391 w 987188"/>
              <a:gd name="connsiteY8" fmla="*/ 66129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16815 w 987188"/>
              <a:gd name="connsiteY8" fmla="*/ 103177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7188" h="987188">
                <a:moveTo>
                  <a:pt x="0" y="493594"/>
                </a:moveTo>
                <a:lnTo>
                  <a:pt x="493594" y="493594"/>
                </a:lnTo>
                <a:lnTo>
                  <a:pt x="66129" y="246797"/>
                </a:lnTo>
                <a:lnTo>
                  <a:pt x="493594" y="493594"/>
                </a:lnTo>
                <a:lnTo>
                  <a:pt x="246797" y="66129"/>
                </a:lnTo>
                <a:lnTo>
                  <a:pt x="493594" y="493594"/>
                </a:lnTo>
                <a:lnTo>
                  <a:pt x="493594" y="0"/>
                </a:lnTo>
                <a:lnTo>
                  <a:pt x="493594" y="493594"/>
                </a:lnTo>
                <a:lnTo>
                  <a:pt x="716815" y="103177"/>
                </a:lnTo>
                <a:lnTo>
                  <a:pt x="493594" y="493594"/>
                </a:lnTo>
                <a:lnTo>
                  <a:pt x="921059" y="246797"/>
                </a:lnTo>
                <a:lnTo>
                  <a:pt x="493594" y="493594"/>
                </a:lnTo>
                <a:lnTo>
                  <a:pt x="987188" y="493594"/>
                </a:lnTo>
                <a:lnTo>
                  <a:pt x="493594" y="493594"/>
                </a:lnTo>
                <a:lnTo>
                  <a:pt x="921059" y="740391"/>
                </a:lnTo>
                <a:lnTo>
                  <a:pt x="493594" y="493594"/>
                </a:lnTo>
                <a:lnTo>
                  <a:pt x="740391" y="921059"/>
                </a:lnTo>
                <a:lnTo>
                  <a:pt x="493594" y="493594"/>
                </a:lnTo>
                <a:lnTo>
                  <a:pt x="493594" y="987188"/>
                </a:lnTo>
                <a:lnTo>
                  <a:pt x="493594" y="493594"/>
                </a:lnTo>
                <a:lnTo>
                  <a:pt x="246797" y="921059"/>
                </a:lnTo>
                <a:lnTo>
                  <a:pt x="493594" y="493594"/>
                </a:lnTo>
                <a:lnTo>
                  <a:pt x="66129" y="740391"/>
                </a:lnTo>
                <a:lnTo>
                  <a:pt x="493594" y="493594"/>
                </a:lnTo>
                <a:lnTo>
                  <a:pt x="0" y="493594"/>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DE4098A5-A4B4-4795-9D24-470198AFC748}"/>
              </a:ext>
            </a:extLst>
          </p:cNvPr>
          <p:cNvSpPr/>
          <p:nvPr/>
        </p:nvSpPr>
        <p:spPr>
          <a:xfrm>
            <a:off x="7657316" y="2044720"/>
            <a:ext cx="987188" cy="987188"/>
          </a:xfrm>
          <a:prstGeom prst="ellipse">
            <a:avLst/>
          </a:prstGeom>
          <a:solidFill>
            <a:srgbClr val="1E1E1E"/>
          </a:solidFill>
          <a:ln w="19050">
            <a:solidFill>
              <a:srgbClr val="1E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young girl wearing a hat&#10;&#10;Description automatically generated">
            <a:extLst>
              <a:ext uri="{FF2B5EF4-FFF2-40B4-BE49-F238E27FC236}">
                <a16:creationId xmlns:a16="http://schemas.microsoft.com/office/drawing/2014/main" id="{D3F97980-71AA-4B75-AB94-D7CDAF648A80}"/>
              </a:ext>
            </a:extLst>
          </p:cNvPr>
          <p:cNvPicPr>
            <a:picLocks noChangeAspect="1"/>
          </p:cNvPicPr>
          <p:nvPr/>
        </p:nvPicPr>
        <p:blipFill>
          <a:blip r:embed="rId3"/>
          <a:stretch>
            <a:fillRect/>
          </a:stretch>
        </p:blipFill>
        <p:spPr>
          <a:xfrm>
            <a:off x="2286000" y="916543"/>
            <a:ext cx="4572000" cy="2571750"/>
          </a:xfrm>
          <a:prstGeom prst="rect">
            <a:avLst/>
          </a:prstGeom>
        </p:spPr>
      </p:pic>
    </p:spTree>
    <p:extLst>
      <p:ext uri="{BB962C8B-B14F-4D97-AF65-F5344CB8AC3E}">
        <p14:creationId xmlns:p14="http://schemas.microsoft.com/office/powerpoint/2010/main" val="340496459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6" presetClass="emph" presetSubtype="0" decel="100000" fill="hold" grpId="1" nodeType="withEffect">
                                  <p:stCondLst>
                                    <p:cond delay="0"/>
                                  </p:stCondLst>
                                  <p:childTnLst>
                                    <p:animScale>
                                      <p:cBhvr>
                                        <p:cTn id="11" dur="1000" fill="hold"/>
                                        <p:tgtEl>
                                          <p:spTgt spid="9"/>
                                        </p:tgtEl>
                                      </p:cBhvr>
                                      <p:by x="130000" y="130000"/>
                                    </p:animScale>
                                  </p:childTnLst>
                                </p:cTn>
                              </p:par>
                              <p:par>
                                <p:cTn id="12" presetID="1"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par>
                                <p:cTn id="14" presetID="6" presetClass="emph" presetSubtype="0" decel="100000" fill="hold" grpId="1" nodeType="withEffect">
                                  <p:stCondLst>
                                    <p:cond delay="500"/>
                                  </p:stCondLst>
                                  <p:childTnLst>
                                    <p:animScale>
                                      <p:cBhvr>
                                        <p:cTn id="15" dur="1000" fill="hold"/>
                                        <p:tgtEl>
                                          <p:spTgt spid="10"/>
                                        </p:tgtEl>
                                      </p:cBhvr>
                                      <p:by x="130000" y="130000"/>
                                    </p:animScale>
                                  </p:childTnLst>
                                </p:cTn>
                              </p:par>
                              <p:par>
                                <p:cTn id="16" presetID="53" presetClass="entr" presetSubtype="16"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6" presetClass="emph" presetSubtype="0" decel="100000" fill="hold" grpId="1" nodeType="withEffect">
                                  <p:stCondLst>
                                    <p:cond delay="0"/>
                                  </p:stCondLst>
                                  <p:childTnLst>
                                    <p:animScale>
                                      <p:cBhvr>
                                        <p:cTn id="22" dur="1000" fill="hold"/>
                                        <p:tgtEl>
                                          <p:spTgt spid="11"/>
                                        </p:tgtEl>
                                      </p:cBhvr>
                                      <p:by x="130000" y="130000"/>
                                    </p:animScale>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6" presetClass="emph" presetSubtype="0" decel="100000" fill="hold" grpId="1" nodeType="withEffect">
                                  <p:stCondLst>
                                    <p:cond delay="500"/>
                                  </p:stCondLst>
                                  <p:childTnLst>
                                    <p:animScale>
                                      <p:cBhvr>
                                        <p:cTn id="26" dur="1000" fill="hold"/>
                                        <p:tgtEl>
                                          <p:spTgt spid="12"/>
                                        </p:tgtEl>
                                      </p:cBhvr>
                                      <p:by x="130000" y="130000"/>
                                    </p:animScale>
                                  </p:childTnLst>
                                </p:cTn>
                              </p:par>
                              <p:par>
                                <p:cTn id="27" presetID="53" presetClass="entr" presetSubtype="16"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par>
                                <p:cTn id="32" presetID="6" presetClass="emph" presetSubtype="0" decel="100000" fill="hold" grpId="1" nodeType="withEffect">
                                  <p:stCondLst>
                                    <p:cond delay="0"/>
                                  </p:stCondLst>
                                  <p:childTnLst>
                                    <p:animScale>
                                      <p:cBhvr>
                                        <p:cTn id="33" dur="1000" fill="hold"/>
                                        <p:tgtEl>
                                          <p:spTgt spid="13"/>
                                        </p:tgtEl>
                                      </p:cBhvr>
                                      <p:by x="130000" y="130000"/>
                                    </p:animScale>
                                  </p:childTnLst>
                                </p:cTn>
                              </p:par>
                              <p:par>
                                <p:cTn id="34" presetID="1"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childTnLst>
                                </p:cTn>
                              </p:par>
                              <p:par>
                                <p:cTn id="36" presetID="6" presetClass="emph" presetSubtype="0" decel="100000" fill="hold" grpId="1" nodeType="withEffect">
                                  <p:stCondLst>
                                    <p:cond delay="500"/>
                                  </p:stCondLst>
                                  <p:childTnLst>
                                    <p:animScale>
                                      <p:cBhvr>
                                        <p:cTn id="37" dur="1000" fill="hold"/>
                                        <p:tgtEl>
                                          <p:spTgt spid="14"/>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hlinkHover r:id="" action="ppaction://macro?name=ResetGraphicHover2"/>
            <a:extLst>
              <a:ext uri="{FF2B5EF4-FFF2-40B4-BE49-F238E27FC236}">
                <a16:creationId xmlns:a16="http://schemas.microsoft.com/office/drawing/2014/main" id="{06C4F865-20A7-4FCC-AB76-BE4BFD6037EE}"/>
              </a:ext>
            </a:extLst>
          </p:cNvPr>
          <p:cNvSpPr/>
          <p:nvPr/>
        </p:nvSpPr>
        <p:spPr>
          <a:xfrm>
            <a:off x="0" y="0"/>
            <a:ext cx="9144000" cy="5143500"/>
          </a:xfrm>
          <a:prstGeom prst="rect">
            <a:avLst/>
          </a:prstGeom>
          <a:solidFill>
            <a:schemeClr val="tx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7DEE2A0-50E2-419F-BABA-64F1D29807B2}"/>
              </a:ext>
            </a:extLst>
          </p:cNvPr>
          <p:cNvSpPr txBox="1"/>
          <p:nvPr/>
        </p:nvSpPr>
        <p:spPr>
          <a:xfrm>
            <a:off x="955343" y="258774"/>
            <a:ext cx="7233314" cy="461665"/>
          </a:xfrm>
          <a:prstGeom prst="rect">
            <a:avLst/>
          </a:prstGeom>
          <a:noFill/>
        </p:spPr>
        <p:txBody>
          <a:bodyPr wrap="square" rtlCol="0">
            <a:spAutoFit/>
          </a:bodyPr>
          <a:lstStyle/>
          <a:p>
            <a:pPr algn="ctr"/>
            <a:r>
              <a:rPr lang="en-GB" sz="2400" spc="300">
                <a:solidFill>
                  <a:schemeClr val="bg1"/>
                </a:solidFill>
                <a:latin typeface="Varela Round" panose="020B0604020202020204" charset="-79"/>
                <a:cs typeface="Varela Round" panose="020B0604020202020204" charset="-79"/>
              </a:rPr>
              <a:t>You got THE KID FROM HOME ALONE!</a:t>
            </a:r>
          </a:p>
        </p:txBody>
      </p:sp>
      <p:sp>
        <p:nvSpPr>
          <p:cNvPr id="2" name="Title 1">
            <a:extLst>
              <a:ext uri="{FF2B5EF4-FFF2-40B4-BE49-F238E27FC236}">
                <a16:creationId xmlns:a16="http://schemas.microsoft.com/office/drawing/2014/main" id="{7773BCF9-92F9-46A7-B1BE-2B616C6CB951}"/>
              </a:ext>
            </a:extLst>
          </p:cNvPr>
          <p:cNvSpPr>
            <a:spLocks noGrp="1"/>
          </p:cNvSpPr>
          <p:nvPr>
            <p:ph type="title"/>
          </p:nvPr>
        </p:nvSpPr>
        <p:spPr/>
        <p:txBody>
          <a:bodyPr/>
          <a:lstStyle/>
          <a:p>
            <a:r>
              <a:rPr lang="en-GB"/>
              <a:t>E Kid from Home Alone</a:t>
            </a:r>
          </a:p>
        </p:txBody>
      </p:sp>
      <p:sp>
        <p:nvSpPr>
          <p:cNvPr id="6" name="Arrow: Right 5">
            <a:hlinkClick r:id="rId3" action="ppaction://hlinksldjump"/>
            <a:hlinkHover r:id="" action="ppaction://macro?name=GraphicHover"/>
            <a:extLst>
              <a:ext uri="{FF2B5EF4-FFF2-40B4-BE49-F238E27FC236}">
                <a16:creationId xmlns:a16="http://schemas.microsoft.com/office/drawing/2014/main" id="{1B0B7608-5C13-4488-9C2F-EB61ACAB31A0}"/>
              </a:ext>
            </a:extLst>
          </p:cNvPr>
          <p:cNvSpPr/>
          <p:nvPr/>
        </p:nvSpPr>
        <p:spPr>
          <a:xfrm>
            <a:off x="7285149" y="4337050"/>
            <a:ext cx="1535001" cy="495300"/>
          </a:xfrm>
          <a:prstGeom prst="rightArrow">
            <a:avLst>
              <a:gd name="adj1" fmla="val 83333"/>
              <a:gd name="adj2" fmla="val 50000"/>
            </a:avLst>
          </a:prstGeom>
          <a:noFill/>
          <a:ln>
            <a:solidFill>
              <a:schemeClr val="bg1"/>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effectLst>
                  <a:glow rad="101600">
                    <a:schemeClr val="accent6">
                      <a:satMod val="175000"/>
                      <a:alpha val="40000"/>
                    </a:schemeClr>
                  </a:glow>
                </a:effectLst>
              </a:rPr>
              <a:t>REDO QUIZ</a:t>
            </a:r>
          </a:p>
        </p:txBody>
      </p:sp>
      <p:sp>
        <p:nvSpPr>
          <p:cNvPr id="8" name="TextBox 7">
            <a:extLst>
              <a:ext uri="{FF2B5EF4-FFF2-40B4-BE49-F238E27FC236}">
                <a16:creationId xmlns:a16="http://schemas.microsoft.com/office/drawing/2014/main" id="{8D77964B-FF23-4263-85F9-757453DE9392}"/>
              </a:ext>
            </a:extLst>
          </p:cNvPr>
          <p:cNvSpPr txBox="1"/>
          <p:nvPr/>
        </p:nvSpPr>
        <p:spPr>
          <a:xfrm>
            <a:off x="2030569" y="3866971"/>
            <a:ext cx="5082862" cy="646331"/>
          </a:xfrm>
          <a:prstGeom prst="rect">
            <a:avLst/>
          </a:prstGeom>
          <a:noFill/>
        </p:spPr>
        <p:txBody>
          <a:bodyPr wrap="square" rtlCol="0">
            <a:spAutoFit/>
          </a:bodyPr>
          <a:lstStyle/>
          <a:p>
            <a:pPr algn="ctr"/>
            <a:r>
              <a:rPr lang="en-GB" sz="1200" spc="300" dirty="0">
                <a:solidFill>
                  <a:schemeClr val="bg1"/>
                </a:solidFill>
                <a:latin typeface="Varela Round" panose="020B0604020202020204" charset="-79"/>
                <a:cs typeface="Varela Round" panose="020B0604020202020204" charset="-79"/>
              </a:rPr>
              <a:t>Merry Christmas, </a:t>
            </a:r>
            <a:r>
              <a:rPr lang="en-GB" sz="1200" spc="300" dirty="0" err="1">
                <a:solidFill>
                  <a:schemeClr val="bg1"/>
                </a:solidFill>
                <a:latin typeface="Varela Round" panose="020B0604020202020204" charset="-79"/>
                <a:cs typeface="Varela Round" panose="020B0604020202020204" charset="-79"/>
              </a:rPr>
              <a:t>ya</a:t>
            </a:r>
            <a:r>
              <a:rPr lang="en-GB" sz="1200" spc="300" dirty="0">
                <a:solidFill>
                  <a:schemeClr val="bg1"/>
                </a:solidFill>
                <a:latin typeface="Varela Round" panose="020B0604020202020204" charset="-79"/>
                <a:cs typeface="Varela Round" panose="020B0604020202020204" charset="-79"/>
              </a:rPr>
              <a:t> filthy animal! You’re the most likely to crack out the Lego whilst everyone else is sleeping post Xmas-dinner. </a:t>
            </a:r>
          </a:p>
        </p:txBody>
      </p:sp>
      <p:sp>
        <p:nvSpPr>
          <p:cNvPr id="9" name="Star: 12 Points 10">
            <a:extLst>
              <a:ext uri="{FF2B5EF4-FFF2-40B4-BE49-F238E27FC236}">
                <a16:creationId xmlns:a16="http://schemas.microsoft.com/office/drawing/2014/main" id="{77EB1363-2080-4F1D-A8E5-8C9B2B7EB5A3}"/>
              </a:ext>
            </a:extLst>
          </p:cNvPr>
          <p:cNvSpPr/>
          <p:nvPr/>
        </p:nvSpPr>
        <p:spPr>
          <a:xfrm>
            <a:off x="-274375" y="1700106"/>
            <a:ext cx="1422138" cy="1422138"/>
          </a:xfrm>
          <a:custGeom>
            <a:avLst/>
            <a:gdLst>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40391 w 987188"/>
              <a:gd name="connsiteY8" fmla="*/ 66129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16815 w 987188"/>
              <a:gd name="connsiteY8" fmla="*/ 103177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7188" h="987188">
                <a:moveTo>
                  <a:pt x="0" y="493594"/>
                </a:moveTo>
                <a:lnTo>
                  <a:pt x="493594" y="493594"/>
                </a:lnTo>
                <a:lnTo>
                  <a:pt x="66129" y="246797"/>
                </a:lnTo>
                <a:lnTo>
                  <a:pt x="493594" y="493594"/>
                </a:lnTo>
                <a:lnTo>
                  <a:pt x="246797" y="66129"/>
                </a:lnTo>
                <a:lnTo>
                  <a:pt x="493594" y="493594"/>
                </a:lnTo>
                <a:lnTo>
                  <a:pt x="493594" y="0"/>
                </a:lnTo>
                <a:lnTo>
                  <a:pt x="493594" y="493594"/>
                </a:lnTo>
                <a:lnTo>
                  <a:pt x="716815" y="103177"/>
                </a:lnTo>
                <a:lnTo>
                  <a:pt x="493594" y="493594"/>
                </a:lnTo>
                <a:lnTo>
                  <a:pt x="921059" y="246797"/>
                </a:lnTo>
                <a:lnTo>
                  <a:pt x="493594" y="493594"/>
                </a:lnTo>
                <a:lnTo>
                  <a:pt x="987188" y="493594"/>
                </a:lnTo>
                <a:lnTo>
                  <a:pt x="493594" y="493594"/>
                </a:lnTo>
                <a:lnTo>
                  <a:pt x="921059" y="740391"/>
                </a:lnTo>
                <a:lnTo>
                  <a:pt x="493594" y="493594"/>
                </a:lnTo>
                <a:lnTo>
                  <a:pt x="740391" y="921059"/>
                </a:lnTo>
                <a:lnTo>
                  <a:pt x="493594" y="493594"/>
                </a:lnTo>
                <a:lnTo>
                  <a:pt x="493594" y="987188"/>
                </a:lnTo>
                <a:lnTo>
                  <a:pt x="493594" y="493594"/>
                </a:lnTo>
                <a:lnTo>
                  <a:pt x="246797" y="921059"/>
                </a:lnTo>
                <a:lnTo>
                  <a:pt x="493594" y="493594"/>
                </a:lnTo>
                <a:lnTo>
                  <a:pt x="66129" y="740391"/>
                </a:lnTo>
                <a:lnTo>
                  <a:pt x="493594" y="493594"/>
                </a:lnTo>
                <a:lnTo>
                  <a:pt x="0" y="493594"/>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3B8052A1-0436-4A3F-AD71-FCF40FF03263}"/>
              </a:ext>
            </a:extLst>
          </p:cNvPr>
          <p:cNvSpPr/>
          <p:nvPr/>
        </p:nvSpPr>
        <p:spPr>
          <a:xfrm>
            <a:off x="-274375" y="1700106"/>
            <a:ext cx="1422138" cy="1422138"/>
          </a:xfrm>
          <a:prstGeom prst="ellipse">
            <a:avLst/>
          </a:prstGeom>
          <a:solidFill>
            <a:srgbClr val="1E1E1E"/>
          </a:solidFill>
          <a:ln w="19050">
            <a:solidFill>
              <a:srgbClr val="1E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tar: 12 Points 10">
            <a:extLst>
              <a:ext uri="{FF2B5EF4-FFF2-40B4-BE49-F238E27FC236}">
                <a16:creationId xmlns:a16="http://schemas.microsoft.com/office/drawing/2014/main" id="{EBD7DD06-947A-4140-BBD0-8B04895B8DFB}"/>
              </a:ext>
            </a:extLst>
          </p:cNvPr>
          <p:cNvSpPr/>
          <p:nvPr/>
        </p:nvSpPr>
        <p:spPr>
          <a:xfrm>
            <a:off x="7549157" y="720439"/>
            <a:ext cx="1769048" cy="1769048"/>
          </a:xfrm>
          <a:custGeom>
            <a:avLst/>
            <a:gdLst>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40391 w 987188"/>
              <a:gd name="connsiteY8" fmla="*/ 66129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16815 w 987188"/>
              <a:gd name="connsiteY8" fmla="*/ 103177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7188" h="987188">
                <a:moveTo>
                  <a:pt x="0" y="493594"/>
                </a:moveTo>
                <a:lnTo>
                  <a:pt x="493594" y="493594"/>
                </a:lnTo>
                <a:lnTo>
                  <a:pt x="66129" y="246797"/>
                </a:lnTo>
                <a:lnTo>
                  <a:pt x="493594" y="493594"/>
                </a:lnTo>
                <a:lnTo>
                  <a:pt x="246797" y="66129"/>
                </a:lnTo>
                <a:lnTo>
                  <a:pt x="493594" y="493594"/>
                </a:lnTo>
                <a:lnTo>
                  <a:pt x="493594" y="0"/>
                </a:lnTo>
                <a:lnTo>
                  <a:pt x="493594" y="493594"/>
                </a:lnTo>
                <a:lnTo>
                  <a:pt x="716815" y="103177"/>
                </a:lnTo>
                <a:lnTo>
                  <a:pt x="493594" y="493594"/>
                </a:lnTo>
                <a:lnTo>
                  <a:pt x="921059" y="246797"/>
                </a:lnTo>
                <a:lnTo>
                  <a:pt x="493594" y="493594"/>
                </a:lnTo>
                <a:lnTo>
                  <a:pt x="987188" y="493594"/>
                </a:lnTo>
                <a:lnTo>
                  <a:pt x="493594" y="493594"/>
                </a:lnTo>
                <a:lnTo>
                  <a:pt x="921059" y="740391"/>
                </a:lnTo>
                <a:lnTo>
                  <a:pt x="493594" y="493594"/>
                </a:lnTo>
                <a:lnTo>
                  <a:pt x="740391" y="921059"/>
                </a:lnTo>
                <a:lnTo>
                  <a:pt x="493594" y="493594"/>
                </a:lnTo>
                <a:lnTo>
                  <a:pt x="493594" y="987188"/>
                </a:lnTo>
                <a:lnTo>
                  <a:pt x="493594" y="493594"/>
                </a:lnTo>
                <a:lnTo>
                  <a:pt x="246797" y="921059"/>
                </a:lnTo>
                <a:lnTo>
                  <a:pt x="493594" y="493594"/>
                </a:lnTo>
                <a:lnTo>
                  <a:pt x="66129" y="740391"/>
                </a:lnTo>
                <a:lnTo>
                  <a:pt x="493594" y="493594"/>
                </a:lnTo>
                <a:lnTo>
                  <a:pt x="0" y="493594"/>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6887E1D2-51E8-4146-AF09-05195C80360D}"/>
              </a:ext>
            </a:extLst>
          </p:cNvPr>
          <p:cNvSpPr/>
          <p:nvPr/>
        </p:nvSpPr>
        <p:spPr>
          <a:xfrm>
            <a:off x="7549157" y="720439"/>
            <a:ext cx="1769048" cy="1769048"/>
          </a:xfrm>
          <a:prstGeom prst="ellipse">
            <a:avLst/>
          </a:prstGeom>
          <a:solidFill>
            <a:srgbClr val="1E1E1E"/>
          </a:solidFill>
          <a:ln w="19050">
            <a:solidFill>
              <a:srgbClr val="1E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ar: 12 Points 10">
            <a:extLst>
              <a:ext uri="{FF2B5EF4-FFF2-40B4-BE49-F238E27FC236}">
                <a16:creationId xmlns:a16="http://schemas.microsoft.com/office/drawing/2014/main" id="{14DF6254-567B-42ED-BEF6-30800BC336B9}"/>
              </a:ext>
            </a:extLst>
          </p:cNvPr>
          <p:cNvSpPr/>
          <p:nvPr/>
        </p:nvSpPr>
        <p:spPr>
          <a:xfrm>
            <a:off x="7657316" y="2929244"/>
            <a:ext cx="987188" cy="987188"/>
          </a:xfrm>
          <a:custGeom>
            <a:avLst/>
            <a:gdLst>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40391 w 987188"/>
              <a:gd name="connsiteY8" fmla="*/ 66129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16815 w 987188"/>
              <a:gd name="connsiteY8" fmla="*/ 103177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7188" h="987188">
                <a:moveTo>
                  <a:pt x="0" y="493594"/>
                </a:moveTo>
                <a:lnTo>
                  <a:pt x="493594" y="493594"/>
                </a:lnTo>
                <a:lnTo>
                  <a:pt x="66129" y="246797"/>
                </a:lnTo>
                <a:lnTo>
                  <a:pt x="493594" y="493594"/>
                </a:lnTo>
                <a:lnTo>
                  <a:pt x="246797" y="66129"/>
                </a:lnTo>
                <a:lnTo>
                  <a:pt x="493594" y="493594"/>
                </a:lnTo>
                <a:lnTo>
                  <a:pt x="493594" y="0"/>
                </a:lnTo>
                <a:lnTo>
                  <a:pt x="493594" y="493594"/>
                </a:lnTo>
                <a:lnTo>
                  <a:pt x="716815" y="103177"/>
                </a:lnTo>
                <a:lnTo>
                  <a:pt x="493594" y="493594"/>
                </a:lnTo>
                <a:lnTo>
                  <a:pt x="921059" y="246797"/>
                </a:lnTo>
                <a:lnTo>
                  <a:pt x="493594" y="493594"/>
                </a:lnTo>
                <a:lnTo>
                  <a:pt x="987188" y="493594"/>
                </a:lnTo>
                <a:lnTo>
                  <a:pt x="493594" y="493594"/>
                </a:lnTo>
                <a:lnTo>
                  <a:pt x="921059" y="740391"/>
                </a:lnTo>
                <a:lnTo>
                  <a:pt x="493594" y="493594"/>
                </a:lnTo>
                <a:lnTo>
                  <a:pt x="740391" y="921059"/>
                </a:lnTo>
                <a:lnTo>
                  <a:pt x="493594" y="493594"/>
                </a:lnTo>
                <a:lnTo>
                  <a:pt x="493594" y="987188"/>
                </a:lnTo>
                <a:lnTo>
                  <a:pt x="493594" y="493594"/>
                </a:lnTo>
                <a:lnTo>
                  <a:pt x="246797" y="921059"/>
                </a:lnTo>
                <a:lnTo>
                  <a:pt x="493594" y="493594"/>
                </a:lnTo>
                <a:lnTo>
                  <a:pt x="66129" y="740391"/>
                </a:lnTo>
                <a:lnTo>
                  <a:pt x="493594" y="493594"/>
                </a:lnTo>
                <a:lnTo>
                  <a:pt x="0" y="493594"/>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4E9742FE-4BA3-4A01-A0DE-4B9C8A5BA952}"/>
              </a:ext>
            </a:extLst>
          </p:cNvPr>
          <p:cNvSpPr/>
          <p:nvPr/>
        </p:nvSpPr>
        <p:spPr>
          <a:xfrm>
            <a:off x="7657316" y="2929244"/>
            <a:ext cx="987188" cy="987188"/>
          </a:xfrm>
          <a:prstGeom prst="ellipse">
            <a:avLst/>
          </a:prstGeom>
          <a:solidFill>
            <a:srgbClr val="1E1E1E"/>
          </a:solidFill>
          <a:ln w="19050">
            <a:solidFill>
              <a:srgbClr val="1E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rson smiling at the camera&#10;&#10;Description automatically generated">
            <a:extLst>
              <a:ext uri="{FF2B5EF4-FFF2-40B4-BE49-F238E27FC236}">
                <a16:creationId xmlns:a16="http://schemas.microsoft.com/office/drawing/2014/main" id="{304906B1-2D9D-4509-89B8-D694DDE2284D}"/>
              </a:ext>
            </a:extLst>
          </p:cNvPr>
          <p:cNvPicPr>
            <a:picLocks noChangeAspect="1"/>
          </p:cNvPicPr>
          <p:nvPr/>
        </p:nvPicPr>
        <p:blipFill>
          <a:blip r:embed="rId4"/>
          <a:stretch>
            <a:fillRect/>
          </a:stretch>
        </p:blipFill>
        <p:spPr>
          <a:xfrm>
            <a:off x="2884132" y="1187328"/>
            <a:ext cx="3375735" cy="2531801"/>
          </a:xfrm>
          <a:prstGeom prst="rect">
            <a:avLst/>
          </a:prstGeom>
        </p:spPr>
      </p:pic>
    </p:spTree>
    <p:extLst>
      <p:ext uri="{BB962C8B-B14F-4D97-AF65-F5344CB8AC3E}">
        <p14:creationId xmlns:p14="http://schemas.microsoft.com/office/powerpoint/2010/main" val="3238089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6" presetClass="emph" presetSubtype="0" decel="100000" fill="hold" grpId="1" nodeType="withEffect">
                                  <p:stCondLst>
                                    <p:cond delay="0"/>
                                  </p:stCondLst>
                                  <p:childTnLst>
                                    <p:animScale>
                                      <p:cBhvr>
                                        <p:cTn id="11" dur="1000" fill="hold"/>
                                        <p:tgtEl>
                                          <p:spTgt spid="9"/>
                                        </p:tgtEl>
                                      </p:cBhvr>
                                      <p:by x="130000" y="130000"/>
                                    </p:animScale>
                                  </p:childTnLst>
                                </p:cTn>
                              </p:par>
                              <p:par>
                                <p:cTn id="12" presetID="1"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par>
                                <p:cTn id="14" presetID="6" presetClass="emph" presetSubtype="0" decel="100000" fill="hold" grpId="1" nodeType="withEffect">
                                  <p:stCondLst>
                                    <p:cond delay="500"/>
                                  </p:stCondLst>
                                  <p:childTnLst>
                                    <p:animScale>
                                      <p:cBhvr>
                                        <p:cTn id="15" dur="1000" fill="hold"/>
                                        <p:tgtEl>
                                          <p:spTgt spid="10"/>
                                        </p:tgtEl>
                                      </p:cBhvr>
                                      <p:by x="130000" y="130000"/>
                                    </p:animScale>
                                  </p:childTnLst>
                                </p:cTn>
                              </p:par>
                              <p:par>
                                <p:cTn id="16" presetID="53" presetClass="entr" presetSubtype="16"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6" presetClass="emph" presetSubtype="0" decel="100000" fill="hold" grpId="1" nodeType="withEffect">
                                  <p:stCondLst>
                                    <p:cond delay="0"/>
                                  </p:stCondLst>
                                  <p:childTnLst>
                                    <p:animScale>
                                      <p:cBhvr>
                                        <p:cTn id="22" dur="1000" fill="hold"/>
                                        <p:tgtEl>
                                          <p:spTgt spid="11"/>
                                        </p:tgtEl>
                                      </p:cBhvr>
                                      <p:by x="130000" y="130000"/>
                                    </p:animScale>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6" presetClass="emph" presetSubtype="0" decel="100000" fill="hold" grpId="1" nodeType="withEffect">
                                  <p:stCondLst>
                                    <p:cond delay="500"/>
                                  </p:stCondLst>
                                  <p:childTnLst>
                                    <p:animScale>
                                      <p:cBhvr>
                                        <p:cTn id="26" dur="1000" fill="hold"/>
                                        <p:tgtEl>
                                          <p:spTgt spid="12"/>
                                        </p:tgtEl>
                                      </p:cBhvr>
                                      <p:by x="130000" y="130000"/>
                                    </p:animScale>
                                  </p:childTnLst>
                                </p:cTn>
                              </p:par>
                              <p:par>
                                <p:cTn id="27" presetID="53" presetClass="entr" presetSubtype="16"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par>
                                <p:cTn id="32" presetID="6" presetClass="emph" presetSubtype="0" decel="100000" fill="hold" grpId="1" nodeType="withEffect">
                                  <p:stCondLst>
                                    <p:cond delay="0"/>
                                  </p:stCondLst>
                                  <p:childTnLst>
                                    <p:animScale>
                                      <p:cBhvr>
                                        <p:cTn id="33" dur="1000" fill="hold"/>
                                        <p:tgtEl>
                                          <p:spTgt spid="13"/>
                                        </p:tgtEl>
                                      </p:cBhvr>
                                      <p:by x="130000" y="130000"/>
                                    </p:animScale>
                                  </p:childTnLst>
                                </p:cTn>
                              </p:par>
                              <p:par>
                                <p:cTn id="34" presetID="1"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childTnLst>
                                </p:cTn>
                              </p:par>
                              <p:par>
                                <p:cTn id="36" presetID="6" presetClass="emph" presetSubtype="0" decel="100000" fill="hold" grpId="1" nodeType="withEffect">
                                  <p:stCondLst>
                                    <p:cond delay="500"/>
                                  </p:stCondLst>
                                  <p:childTnLst>
                                    <p:animScale>
                                      <p:cBhvr>
                                        <p:cTn id="37" dur="1000" fill="hold"/>
                                        <p:tgtEl>
                                          <p:spTgt spid="14"/>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hlinkHover r:id="" action="ppaction://macro?name=ResetGraphicHover2"/>
            <a:extLst>
              <a:ext uri="{FF2B5EF4-FFF2-40B4-BE49-F238E27FC236}">
                <a16:creationId xmlns:a16="http://schemas.microsoft.com/office/drawing/2014/main" id="{B301807D-6E2E-4B7C-A88B-823019AFDE0F}"/>
              </a:ext>
            </a:extLst>
          </p:cNvPr>
          <p:cNvSpPr/>
          <p:nvPr/>
        </p:nvSpPr>
        <p:spPr>
          <a:xfrm>
            <a:off x="0" y="0"/>
            <a:ext cx="9144000" cy="5143500"/>
          </a:xfrm>
          <a:prstGeom prst="rect">
            <a:avLst/>
          </a:prstGeom>
          <a:solidFill>
            <a:schemeClr val="tx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7DEE2A0-50E2-419F-BABA-64F1D29807B2}"/>
              </a:ext>
            </a:extLst>
          </p:cNvPr>
          <p:cNvSpPr txBox="1"/>
          <p:nvPr/>
        </p:nvSpPr>
        <p:spPr>
          <a:xfrm>
            <a:off x="955343" y="258774"/>
            <a:ext cx="7233314" cy="461665"/>
          </a:xfrm>
          <a:prstGeom prst="rect">
            <a:avLst/>
          </a:prstGeom>
          <a:noFill/>
        </p:spPr>
        <p:txBody>
          <a:bodyPr wrap="square" rtlCol="0">
            <a:spAutoFit/>
          </a:bodyPr>
          <a:lstStyle/>
          <a:p>
            <a:pPr algn="ctr"/>
            <a:r>
              <a:rPr lang="en-GB" sz="2400" spc="300">
                <a:solidFill>
                  <a:schemeClr val="bg1"/>
                </a:solidFill>
                <a:latin typeface="Varela Round" panose="020B0604020202020204" charset="-79"/>
                <a:cs typeface="Varela Round" panose="020B0604020202020204" charset="-79"/>
              </a:rPr>
              <a:t>You got OBAMA IN A SANTA HAT!</a:t>
            </a:r>
          </a:p>
        </p:txBody>
      </p:sp>
      <p:sp>
        <p:nvSpPr>
          <p:cNvPr id="3" name="Title 2">
            <a:extLst>
              <a:ext uri="{FF2B5EF4-FFF2-40B4-BE49-F238E27FC236}">
                <a16:creationId xmlns:a16="http://schemas.microsoft.com/office/drawing/2014/main" id="{9CE455D8-F395-42D4-B7E8-90DFB3446DA6}"/>
              </a:ext>
            </a:extLst>
          </p:cNvPr>
          <p:cNvSpPr>
            <a:spLocks noGrp="1"/>
          </p:cNvSpPr>
          <p:nvPr>
            <p:ph type="title"/>
          </p:nvPr>
        </p:nvSpPr>
        <p:spPr/>
        <p:txBody>
          <a:bodyPr/>
          <a:lstStyle/>
          <a:p>
            <a:r>
              <a:rPr lang="en-GB"/>
              <a:t>D Obama</a:t>
            </a:r>
          </a:p>
        </p:txBody>
      </p:sp>
      <p:sp>
        <p:nvSpPr>
          <p:cNvPr id="6" name="Arrow: Right 5">
            <a:hlinkClick r:id="rId2" action="ppaction://hlinksldjump"/>
            <a:hlinkHover r:id="" action="ppaction://macro?name=GraphicHover"/>
            <a:extLst>
              <a:ext uri="{FF2B5EF4-FFF2-40B4-BE49-F238E27FC236}">
                <a16:creationId xmlns:a16="http://schemas.microsoft.com/office/drawing/2014/main" id="{0F5B2F72-7930-4E1A-92DC-3F34141C5304}"/>
              </a:ext>
            </a:extLst>
          </p:cNvPr>
          <p:cNvSpPr/>
          <p:nvPr/>
        </p:nvSpPr>
        <p:spPr>
          <a:xfrm>
            <a:off x="7285149" y="4337050"/>
            <a:ext cx="1535001" cy="495300"/>
          </a:xfrm>
          <a:prstGeom prst="rightArrow">
            <a:avLst>
              <a:gd name="adj1" fmla="val 83333"/>
              <a:gd name="adj2" fmla="val 50000"/>
            </a:avLst>
          </a:prstGeom>
          <a:noFill/>
          <a:ln>
            <a:solidFill>
              <a:schemeClr val="accent2"/>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effectLst>
                  <a:glow rad="101600">
                    <a:schemeClr val="accent6">
                      <a:satMod val="175000"/>
                      <a:alpha val="40000"/>
                    </a:schemeClr>
                  </a:glow>
                </a:effectLst>
              </a:rPr>
              <a:t>REDO QUIZ</a:t>
            </a:r>
          </a:p>
        </p:txBody>
      </p:sp>
      <p:sp>
        <p:nvSpPr>
          <p:cNvPr id="9" name="Star: 12 Points 10">
            <a:extLst>
              <a:ext uri="{FF2B5EF4-FFF2-40B4-BE49-F238E27FC236}">
                <a16:creationId xmlns:a16="http://schemas.microsoft.com/office/drawing/2014/main" id="{CB6D29E6-6F23-4655-9050-C0AB46DC6171}"/>
              </a:ext>
            </a:extLst>
          </p:cNvPr>
          <p:cNvSpPr/>
          <p:nvPr/>
        </p:nvSpPr>
        <p:spPr>
          <a:xfrm>
            <a:off x="-274375" y="1700106"/>
            <a:ext cx="1422138" cy="1422138"/>
          </a:xfrm>
          <a:custGeom>
            <a:avLst/>
            <a:gdLst>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40391 w 987188"/>
              <a:gd name="connsiteY8" fmla="*/ 66129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16815 w 987188"/>
              <a:gd name="connsiteY8" fmla="*/ 103177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7188" h="987188">
                <a:moveTo>
                  <a:pt x="0" y="493594"/>
                </a:moveTo>
                <a:lnTo>
                  <a:pt x="493594" y="493594"/>
                </a:lnTo>
                <a:lnTo>
                  <a:pt x="66129" y="246797"/>
                </a:lnTo>
                <a:lnTo>
                  <a:pt x="493594" y="493594"/>
                </a:lnTo>
                <a:lnTo>
                  <a:pt x="246797" y="66129"/>
                </a:lnTo>
                <a:lnTo>
                  <a:pt x="493594" y="493594"/>
                </a:lnTo>
                <a:lnTo>
                  <a:pt x="493594" y="0"/>
                </a:lnTo>
                <a:lnTo>
                  <a:pt x="493594" y="493594"/>
                </a:lnTo>
                <a:lnTo>
                  <a:pt x="716815" y="103177"/>
                </a:lnTo>
                <a:lnTo>
                  <a:pt x="493594" y="493594"/>
                </a:lnTo>
                <a:lnTo>
                  <a:pt x="921059" y="246797"/>
                </a:lnTo>
                <a:lnTo>
                  <a:pt x="493594" y="493594"/>
                </a:lnTo>
                <a:lnTo>
                  <a:pt x="987188" y="493594"/>
                </a:lnTo>
                <a:lnTo>
                  <a:pt x="493594" y="493594"/>
                </a:lnTo>
                <a:lnTo>
                  <a:pt x="921059" y="740391"/>
                </a:lnTo>
                <a:lnTo>
                  <a:pt x="493594" y="493594"/>
                </a:lnTo>
                <a:lnTo>
                  <a:pt x="740391" y="921059"/>
                </a:lnTo>
                <a:lnTo>
                  <a:pt x="493594" y="493594"/>
                </a:lnTo>
                <a:lnTo>
                  <a:pt x="493594" y="987188"/>
                </a:lnTo>
                <a:lnTo>
                  <a:pt x="493594" y="493594"/>
                </a:lnTo>
                <a:lnTo>
                  <a:pt x="246797" y="921059"/>
                </a:lnTo>
                <a:lnTo>
                  <a:pt x="493594" y="493594"/>
                </a:lnTo>
                <a:lnTo>
                  <a:pt x="66129" y="740391"/>
                </a:lnTo>
                <a:lnTo>
                  <a:pt x="493594" y="493594"/>
                </a:lnTo>
                <a:lnTo>
                  <a:pt x="0" y="493594"/>
                </a:ln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711FD46-BA9C-432B-8C33-6B8BC9F5296F}"/>
              </a:ext>
            </a:extLst>
          </p:cNvPr>
          <p:cNvSpPr/>
          <p:nvPr/>
        </p:nvSpPr>
        <p:spPr>
          <a:xfrm>
            <a:off x="-274375" y="1700106"/>
            <a:ext cx="1422138" cy="1422138"/>
          </a:xfrm>
          <a:prstGeom prst="ellipse">
            <a:avLst/>
          </a:prstGeom>
          <a:solidFill>
            <a:srgbClr val="1E1E1E"/>
          </a:solidFill>
          <a:ln w="19050">
            <a:solidFill>
              <a:srgbClr val="1E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tar: 12 Points 10">
            <a:extLst>
              <a:ext uri="{FF2B5EF4-FFF2-40B4-BE49-F238E27FC236}">
                <a16:creationId xmlns:a16="http://schemas.microsoft.com/office/drawing/2014/main" id="{4BD91D42-2551-401C-95F0-F3778FC5E687}"/>
              </a:ext>
            </a:extLst>
          </p:cNvPr>
          <p:cNvSpPr/>
          <p:nvPr/>
        </p:nvSpPr>
        <p:spPr>
          <a:xfrm>
            <a:off x="7549157" y="511991"/>
            <a:ext cx="1769048" cy="1769048"/>
          </a:xfrm>
          <a:custGeom>
            <a:avLst/>
            <a:gdLst>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40391 w 987188"/>
              <a:gd name="connsiteY8" fmla="*/ 66129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16815 w 987188"/>
              <a:gd name="connsiteY8" fmla="*/ 103177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7188" h="987188">
                <a:moveTo>
                  <a:pt x="0" y="493594"/>
                </a:moveTo>
                <a:lnTo>
                  <a:pt x="493594" y="493594"/>
                </a:lnTo>
                <a:lnTo>
                  <a:pt x="66129" y="246797"/>
                </a:lnTo>
                <a:lnTo>
                  <a:pt x="493594" y="493594"/>
                </a:lnTo>
                <a:lnTo>
                  <a:pt x="246797" y="66129"/>
                </a:lnTo>
                <a:lnTo>
                  <a:pt x="493594" y="493594"/>
                </a:lnTo>
                <a:lnTo>
                  <a:pt x="493594" y="0"/>
                </a:lnTo>
                <a:lnTo>
                  <a:pt x="493594" y="493594"/>
                </a:lnTo>
                <a:lnTo>
                  <a:pt x="716815" y="103177"/>
                </a:lnTo>
                <a:lnTo>
                  <a:pt x="493594" y="493594"/>
                </a:lnTo>
                <a:lnTo>
                  <a:pt x="921059" y="246797"/>
                </a:lnTo>
                <a:lnTo>
                  <a:pt x="493594" y="493594"/>
                </a:lnTo>
                <a:lnTo>
                  <a:pt x="987188" y="493594"/>
                </a:lnTo>
                <a:lnTo>
                  <a:pt x="493594" y="493594"/>
                </a:lnTo>
                <a:lnTo>
                  <a:pt x="921059" y="740391"/>
                </a:lnTo>
                <a:lnTo>
                  <a:pt x="493594" y="493594"/>
                </a:lnTo>
                <a:lnTo>
                  <a:pt x="740391" y="921059"/>
                </a:lnTo>
                <a:lnTo>
                  <a:pt x="493594" y="493594"/>
                </a:lnTo>
                <a:lnTo>
                  <a:pt x="493594" y="987188"/>
                </a:lnTo>
                <a:lnTo>
                  <a:pt x="493594" y="493594"/>
                </a:lnTo>
                <a:lnTo>
                  <a:pt x="246797" y="921059"/>
                </a:lnTo>
                <a:lnTo>
                  <a:pt x="493594" y="493594"/>
                </a:lnTo>
                <a:lnTo>
                  <a:pt x="66129" y="740391"/>
                </a:lnTo>
                <a:lnTo>
                  <a:pt x="493594" y="493594"/>
                </a:lnTo>
                <a:lnTo>
                  <a:pt x="0" y="493594"/>
                </a:ln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CBD78972-62AD-49F3-A521-A742D4718A0B}"/>
              </a:ext>
            </a:extLst>
          </p:cNvPr>
          <p:cNvSpPr/>
          <p:nvPr/>
        </p:nvSpPr>
        <p:spPr>
          <a:xfrm>
            <a:off x="7549157" y="511991"/>
            <a:ext cx="1769048" cy="1769048"/>
          </a:xfrm>
          <a:prstGeom prst="ellipse">
            <a:avLst/>
          </a:prstGeom>
          <a:solidFill>
            <a:srgbClr val="1E1E1E"/>
          </a:solidFill>
          <a:ln w="19050">
            <a:solidFill>
              <a:srgbClr val="1E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ar: 12 Points 10">
            <a:extLst>
              <a:ext uri="{FF2B5EF4-FFF2-40B4-BE49-F238E27FC236}">
                <a16:creationId xmlns:a16="http://schemas.microsoft.com/office/drawing/2014/main" id="{68E5C527-07F4-43B6-A173-02C74C8BBFE4}"/>
              </a:ext>
            </a:extLst>
          </p:cNvPr>
          <p:cNvSpPr/>
          <p:nvPr/>
        </p:nvSpPr>
        <p:spPr>
          <a:xfrm>
            <a:off x="7657316" y="2720796"/>
            <a:ext cx="987188" cy="987188"/>
          </a:xfrm>
          <a:custGeom>
            <a:avLst/>
            <a:gdLst>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40391 w 987188"/>
              <a:gd name="connsiteY8" fmla="*/ 66129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16815 w 987188"/>
              <a:gd name="connsiteY8" fmla="*/ 103177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7188" h="987188">
                <a:moveTo>
                  <a:pt x="0" y="493594"/>
                </a:moveTo>
                <a:lnTo>
                  <a:pt x="493594" y="493594"/>
                </a:lnTo>
                <a:lnTo>
                  <a:pt x="66129" y="246797"/>
                </a:lnTo>
                <a:lnTo>
                  <a:pt x="493594" y="493594"/>
                </a:lnTo>
                <a:lnTo>
                  <a:pt x="246797" y="66129"/>
                </a:lnTo>
                <a:lnTo>
                  <a:pt x="493594" y="493594"/>
                </a:lnTo>
                <a:lnTo>
                  <a:pt x="493594" y="0"/>
                </a:lnTo>
                <a:lnTo>
                  <a:pt x="493594" y="493594"/>
                </a:lnTo>
                <a:lnTo>
                  <a:pt x="716815" y="103177"/>
                </a:lnTo>
                <a:lnTo>
                  <a:pt x="493594" y="493594"/>
                </a:lnTo>
                <a:lnTo>
                  <a:pt x="921059" y="246797"/>
                </a:lnTo>
                <a:lnTo>
                  <a:pt x="493594" y="493594"/>
                </a:lnTo>
                <a:lnTo>
                  <a:pt x="987188" y="493594"/>
                </a:lnTo>
                <a:lnTo>
                  <a:pt x="493594" y="493594"/>
                </a:lnTo>
                <a:lnTo>
                  <a:pt x="921059" y="740391"/>
                </a:lnTo>
                <a:lnTo>
                  <a:pt x="493594" y="493594"/>
                </a:lnTo>
                <a:lnTo>
                  <a:pt x="740391" y="921059"/>
                </a:lnTo>
                <a:lnTo>
                  <a:pt x="493594" y="493594"/>
                </a:lnTo>
                <a:lnTo>
                  <a:pt x="493594" y="987188"/>
                </a:lnTo>
                <a:lnTo>
                  <a:pt x="493594" y="493594"/>
                </a:lnTo>
                <a:lnTo>
                  <a:pt x="246797" y="921059"/>
                </a:lnTo>
                <a:lnTo>
                  <a:pt x="493594" y="493594"/>
                </a:lnTo>
                <a:lnTo>
                  <a:pt x="66129" y="740391"/>
                </a:lnTo>
                <a:lnTo>
                  <a:pt x="493594" y="493594"/>
                </a:lnTo>
                <a:lnTo>
                  <a:pt x="0" y="493594"/>
                </a:ln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F55D6137-1459-4375-839C-22AC3B206167}"/>
              </a:ext>
            </a:extLst>
          </p:cNvPr>
          <p:cNvSpPr/>
          <p:nvPr/>
        </p:nvSpPr>
        <p:spPr>
          <a:xfrm>
            <a:off x="7657316" y="2720796"/>
            <a:ext cx="987188" cy="987188"/>
          </a:xfrm>
          <a:prstGeom prst="ellipse">
            <a:avLst/>
          </a:prstGeom>
          <a:solidFill>
            <a:srgbClr val="1E1E1E"/>
          </a:solidFill>
          <a:ln w="19050">
            <a:solidFill>
              <a:srgbClr val="1E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2D83A1C-B73C-4C21-9617-44A25C097369}"/>
              </a:ext>
            </a:extLst>
          </p:cNvPr>
          <p:cNvSpPr txBox="1"/>
          <p:nvPr/>
        </p:nvSpPr>
        <p:spPr>
          <a:xfrm>
            <a:off x="2224585" y="3905071"/>
            <a:ext cx="4694830" cy="830997"/>
          </a:xfrm>
          <a:prstGeom prst="rect">
            <a:avLst/>
          </a:prstGeom>
          <a:solidFill>
            <a:srgbClr val="1E1E1E"/>
          </a:solidFill>
        </p:spPr>
        <p:txBody>
          <a:bodyPr wrap="square" rtlCol="0">
            <a:spAutoFit/>
          </a:bodyPr>
          <a:lstStyle/>
          <a:p>
            <a:pPr algn="ctr"/>
            <a:r>
              <a:rPr lang="en-GB" sz="1200" spc="300" dirty="0">
                <a:solidFill>
                  <a:schemeClr val="bg1"/>
                </a:solidFill>
                <a:latin typeface="Varela Round" panose="020B0604020202020204" charset="-79"/>
                <a:cs typeface="Varela Round" panose="020B0604020202020204" charset="-79"/>
              </a:rPr>
              <a:t>You look great in a Santa hat, which is just as well, because you spend so much time giving to good causes at Christmas that you may as well </a:t>
            </a:r>
            <a:r>
              <a:rPr lang="en-GB" sz="1200" i="1" spc="300" dirty="0">
                <a:solidFill>
                  <a:schemeClr val="bg1"/>
                </a:solidFill>
                <a:latin typeface="Varela Round" panose="020B0604020202020204" charset="-79"/>
                <a:cs typeface="Varela Round" panose="020B0604020202020204" charset="-79"/>
              </a:rPr>
              <a:t>be</a:t>
            </a:r>
            <a:r>
              <a:rPr lang="en-GB" sz="1200" spc="300" dirty="0">
                <a:solidFill>
                  <a:schemeClr val="bg1"/>
                </a:solidFill>
                <a:latin typeface="Varela Round" panose="020B0604020202020204" charset="-79"/>
                <a:cs typeface="Varela Round" panose="020B0604020202020204" charset="-79"/>
              </a:rPr>
              <a:t> Santa. </a:t>
            </a:r>
          </a:p>
        </p:txBody>
      </p:sp>
      <p:pic>
        <p:nvPicPr>
          <p:cNvPr id="4" name="Picture 3" descr="A picture containing indoor, person, child, standing&#10;&#10;Description automatically generated">
            <a:extLst>
              <a:ext uri="{FF2B5EF4-FFF2-40B4-BE49-F238E27FC236}">
                <a16:creationId xmlns:a16="http://schemas.microsoft.com/office/drawing/2014/main" id="{DC514771-9D32-4927-B0FA-86319FFAAE17}"/>
              </a:ext>
            </a:extLst>
          </p:cNvPr>
          <p:cNvPicPr>
            <a:picLocks noChangeAspect="1"/>
          </p:cNvPicPr>
          <p:nvPr/>
        </p:nvPicPr>
        <p:blipFill>
          <a:blip r:embed="rId3"/>
          <a:stretch>
            <a:fillRect/>
          </a:stretch>
        </p:blipFill>
        <p:spPr>
          <a:xfrm>
            <a:off x="3713169" y="830815"/>
            <a:ext cx="1717662" cy="3053622"/>
          </a:xfrm>
          <a:prstGeom prst="rect">
            <a:avLst/>
          </a:prstGeom>
        </p:spPr>
      </p:pic>
    </p:spTree>
    <p:extLst>
      <p:ext uri="{BB962C8B-B14F-4D97-AF65-F5344CB8AC3E}">
        <p14:creationId xmlns:p14="http://schemas.microsoft.com/office/powerpoint/2010/main" val="33573609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6" presetClass="emph" presetSubtype="0" decel="100000" fill="hold" grpId="1" nodeType="withEffect">
                                  <p:stCondLst>
                                    <p:cond delay="0"/>
                                  </p:stCondLst>
                                  <p:childTnLst>
                                    <p:animScale>
                                      <p:cBhvr>
                                        <p:cTn id="11" dur="1000" fill="hold"/>
                                        <p:tgtEl>
                                          <p:spTgt spid="9"/>
                                        </p:tgtEl>
                                      </p:cBhvr>
                                      <p:by x="130000" y="130000"/>
                                    </p:animScale>
                                  </p:childTnLst>
                                </p:cTn>
                              </p:par>
                              <p:par>
                                <p:cTn id="12" presetID="1"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par>
                                <p:cTn id="14" presetID="6" presetClass="emph" presetSubtype="0" decel="100000" fill="hold" grpId="1" nodeType="withEffect">
                                  <p:stCondLst>
                                    <p:cond delay="500"/>
                                  </p:stCondLst>
                                  <p:childTnLst>
                                    <p:animScale>
                                      <p:cBhvr>
                                        <p:cTn id="15" dur="1000" fill="hold"/>
                                        <p:tgtEl>
                                          <p:spTgt spid="10"/>
                                        </p:tgtEl>
                                      </p:cBhvr>
                                      <p:by x="130000" y="130000"/>
                                    </p:animScale>
                                  </p:childTnLst>
                                </p:cTn>
                              </p:par>
                              <p:par>
                                <p:cTn id="16" presetID="53" presetClass="entr" presetSubtype="16"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6" presetClass="emph" presetSubtype="0" decel="100000" fill="hold" grpId="1" nodeType="withEffect">
                                  <p:stCondLst>
                                    <p:cond delay="0"/>
                                  </p:stCondLst>
                                  <p:childTnLst>
                                    <p:animScale>
                                      <p:cBhvr>
                                        <p:cTn id="22" dur="1000" fill="hold"/>
                                        <p:tgtEl>
                                          <p:spTgt spid="11"/>
                                        </p:tgtEl>
                                      </p:cBhvr>
                                      <p:by x="130000" y="130000"/>
                                    </p:animScale>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6" presetClass="emph" presetSubtype="0" decel="100000" fill="hold" grpId="1" nodeType="withEffect">
                                  <p:stCondLst>
                                    <p:cond delay="500"/>
                                  </p:stCondLst>
                                  <p:childTnLst>
                                    <p:animScale>
                                      <p:cBhvr>
                                        <p:cTn id="26" dur="1000" fill="hold"/>
                                        <p:tgtEl>
                                          <p:spTgt spid="12"/>
                                        </p:tgtEl>
                                      </p:cBhvr>
                                      <p:by x="130000" y="130000"/>
                                    </p:animScale>
                                  </p:childTnLst>
                                </p:cTn>
                              </p:par>
                              <p:par>
                                <p:cTn id="27" presetID="53" presetClass="entr" presetSubtype="16"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par>
                                <p:cTn id="32" presetID="6" presetClass="emph" presetSubtype="0" decel="100000" fill="hold" grpId="1" nodeType="withEffect">
                                  <p:stCondLst>
                                    <p:cond delay="0"/>
                                  </p:stCondLst>
                                  <p:childTnLst>
                                    <p:animScale>
                                      <p:cBhvr>
                                        <p:cTn id="33" dur="1000" fill="hold"/>
                                        <p:tgtEl>
                                          <p:spTgt spid="13"/>
                                        </p:tgtEl>
                                      </p:cBhvr>
                                      <p:by x="130000" y="130000"/>
                                    </p:animScale>
                                  </p:childTnLst>
                                </p:cTn>
                              </p:par>
                              <p:par>
                                <p:cTn id="34" presetID="1"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childTnLst>
                                </p:cTn>
                              </p:par>
                              <p:par>
                                <p:cTn id="36" presetID="6" presetClass="emph" presetSubtype="0" decel="100000" fill="hold" grpId="1" nodeType="withEffect">
                                  <p:stCondLst>
                                    <p:cond delay="500"/>
                                  </p:stCondLst>
                                  <p:childTnLst>
                                    <p:animScale>
                                      <p:cBhvr>
                                        <p:cTn id="37" dur="1000" fill="hold"/>
                                        <p:tgtEl>
                                          <p:spTgt spid="14"/>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hlinkHover r:id="" action="ppaction://macro?name=ResetGraphicHover2"/>
            <a:extLst>
              <a:ext uri="{FF2B5EF4-FFF2-40B4-BE49-F238E27FC236}">
                <a16:creationId xmlns:a16="http://schemas.microsoft.com/office/drawing/2014/main" id="{E381C6EE-99AC-4AA3-AB73-987E5ABCA1B5}"/>
              </a:ext>
            </a:extLst>
          </p:cNvPr>
          <p:cNvSpPr/>
          <p:nvPr/>
        </p:nvSpPr>
        <p:spPr>
          <a:xfrm>
            <a:off x="0" y="0"/>
            <a:ext cx="9144000" cy="5143500"/>
          </a:xfrm>
          <a:prstGeom prst="rect">
            <a:avLst/>
          </a:prstGeom>
          <a:solidFill>
            <a:schemeClr val="tx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7DEE2A0-50E2-419F-BABA-64F1D29807B2}"/>
              </a:ext>
            </a:extLst>
          </p:cNvPr>
          <p:cNvSpPr txBox="1"/>
          <p:nvPr/>
        </p:nvSpPr>
        <p:spPr>
          <a:xfrm>
            <a:off x="955343" y="258774"/>
            <a:ext cx="7233314" cy="461665"/>
          </a:xfrm>
          <a:prstGeom prst="rect">
            <a:avLst/>
          </a:prstGeom>
          <a:noFill/>
        </p:spPr>
        <p:txBody>
          <a:bodyPr wrap="square" rtlCol="0">
            <a:spAutoFit/>
          </a:bodyPr>
          <a:lstStyle/>
          <a:p>
            <a:pPr algn="ctr"/>
            <a:r>
              <a:rPr lang="en-GB" sz="2400" spc="300">
                <a:solidFill>
                  <a:schemeClr val="bg1"/>
                </a:solidFill>
                <a:latin typeface="Varela Round" panose="020B0604020202020204" charset="-79"/>
                <a:cs typeface="Varela Round" panose="020B0604020202020204" charset="-79"/>
              </a:rPr>
              <a:t>You got MARIAH CAREY!</a:t>
            </a:r>
          </a:p>
        </p:txBody>
      </p:sp>
      <p:sp>
        <p:nvSpPr>
          <p:cNvPr id="3" name="Title 2">
            <a:extLst>
              <a:ext uri="{FF2B5EF4-FFF2-40B4-BE49-F238E27FC236}">
                <a16:creationId xmlns:a16="http://schemas.microsoft.com/office/drawing/2014/main" id="{C2F5035C-FDD3-4CFC-AB4E-653741E9CF78}"/>
              </a:ext>
            </a:extLst>
          </p:cNvPr>
          <p:cNvSpPr>
            <a:spLocks noGrp="1"/>
          </p:cNvSpPr>
          <p:nvPr>
            <p:ph type="title"/>
          </p:nvPr>
        </p:nvSpPr>
        <p:spPr/>
        <p:txBody>
          <a:bodyPr/>
          <a:lstStyle/>
          <a:p>
            <a:r>
              <a:rPr lang="en-GB"/>
              <a:t>B Mariah Carey</a:t>
            </a:r>
          </a:p>
        </p:txBody>
      </p:sp>
      <p:sp>
        <p:nvSpPr>
          <p:cNvPr id="6" name="Arrow: Right 5">
            <a:hlinkClick r:id="rId2" action="ppaction://hlinksldjump"/>
            <a:hlinkHover r:id="" action="ppaction://macro?name=GraphicHover"/>
            <a:extLst>
              <a:ext uri="{FF2B5EF4-FFF2-40B4-BE49-F238E27FC236}">
                <a16:creationId xmlns:a16="http://schemas.microsoft.com/office/drawing/2014/main" id="{FED16C41-B209-4E28-8AAC-F431282801A9}"/>
              </a:ext>
            </a:extLst>
          </p:cNvPr>
          <p:cNvSpPr/>
          <p:nvPr/>
        </p:nvSpPr>
        <p:spPr>
          <a:xfrm>
            <a:off x="7285149" y="4337050"/>
            <a:ext cx="1535001" cy="495300"/>
          </a:xfrm>
          <a:prstGeom prst="rightArrow">
            <a:avLst>
              <a:gd name="adj1" fmla="val 83333"/>
              <a:gd name="adj2" fmla="val 50000"/>
            </a:avLst>
          </a:prstGeom>
          <a:noFill/>
          <a:ln>
            <a:solidFill>
              <a:schemeClr val="accent2"/>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effectLst>
                  <a:glow rad="101600">
                    <a:schemeClr val="accent6">
                      <a:satMod val="175000"/>
                      <a:alpha val="40000"/>
                    </a:schemeClr>
                  </a:glow>
                </a:effectLst>
              </a:rPr>
              <a:t>REDO QUIZ</a:t>
            </a:r>
          </a:p>
        </p:txBody>
      </p:sp>
      <p:sp>
        <p:nvSpPr>
          <p:cNvPr id="8" name="TextBox 7">
            <a:extLst>
              <a:ext uri="{FF2B5EF4-FFF2-40B4-BE49-F238E27FC236}">
                <a16:creationId xmlns:a16="http://schemas.microsoft.com/office/drawing/2014/main" id="{966FAC29-0695-4690-A359-4D7F6D8DB3FE}"/>
              </a:ext>
            </a:extLst>
          </p:cNvPr>
          <p:cNvSpPr txBox="1"/>
          <p:nvPr/>
        </p:nvSpPr>
        <p:spPr>
          <a:xfrm>
            <a:off x="2030569" y="3860621"/>
            <a:ext cx="5082862" cy="646331"/>
          </a:xfrm>
          <a:prstGeom prst="rect">
            <a:avLst/>
          </a:prstGeom>
          <a:noFill/>
        </p:spPr>
        <p:txBody>
          <a:bodyPr wrap="square" rtlCol="0">
            <a:spAutoFit/>
          </a:bodyPr>
          <a:lstStyle/>
          <a:p>
            <a:pPr algn="ctr"/>
            <a:r>
              <a:rPr lang="en-GB" sz="1200" spc="300" dirty="0">
                <a:solidFill>
                  <a:schemeClr val="bg1"/>
                </a:solidFill>
                <a:latin typeface="Varela Round" panose="020B0604020202020204" charset="-79"/>
                <a:cs typeface="Varela Round" panose="020B0604020202020204" charset="-79"/>
              </a:rPr>
              <a:t>You’ve got </a:t>
            </a:r>
            <a:r>
              <a:rPr lang="en-GB" sz="1200" i="1" spc="300" dirty="0">
                <a:solidFill>
                  <a:schemeClr val="bg1"/>
                </a:solidFill>
                <a:latin typeface="Varela Round" panose="020B0604020202020204" charset="-79"/>
                <a:cs typeface="Varela Round" panose="020B0604020202020204" charset="-79"/>
              </a:rPr>
              <a:t>nothing</a:t>
            </a:r>
            <a:r>
              <a:rPr lang="en-GB" sz="1200" spc="300" dirty="0">
                <a:solidFill>
                  <a:schemeClr val="bg1"/>
                </a:solidFill>
                <a:latin typeface="Varela Round" panose="020B0604020202020204" charset="-79"/>
                <a:cs typeface="Varela Round" panose="020B0604020202020204" charset="-79"/>
              </a:rPr>
              <a:t> sorted gift-wise, because all you want for Christmas is a little mistletoe magic…</a:t>
            </a:r>
          </a:p>
        </p:txBody>
      </p:sp>
      <p:sp>
        <p:nvSpPr>
          <p:cNvPr id="9" name="Star: 12 Points 10">
            <a:extLst>
              <a:ext uri="{FF2B5EF4-FFF2-40B4-BE49-F238E27FC236}">
                <a16:creationId xmlns:a16="http://schemas.microsoft.com/office/drawing/2014/main" id="{AFD60E31-F2B8-4606-A97E-1F24CC82E9A3}"/>
              </a:ext>
            </a:extLst>
          </p:cNvPr>
          <p:cNvSpPr/>
          <p:nvPr/>
        </p:nvSpPr>
        <p:spPr>
          <a:xfrm>
            <a:off x="-274375" y="1700106"/>
            <a:ext cx="1422138" cy="1422138"/>
          </a:xfrm>
          <a:custGeom>
            <a:avLst/>
            <a:gdLst>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40391 w 987188"/>
              <a:gd name="connsiteY8" fmla="*/ 66129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16815 w 987188"/>
              <a:gd name="connsiteY8" fmla="*/ 103177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7188" h="987188">
                <a:moveTo>
                  <a:pt x="0" y="493594"/>
                </a:moveTo>
                <a:lnTo>
                  <a:pt x="493594" y="493594"/>
                </a:lnTo>
                <a:lnTo>
                  <a:pt x="66129" y="246797"/>
                </a:lnTo>
                <a:lnTo>
                  <a:pt x="493594" y="493594"/>
                </a:lnTo>
                <a:lnTo>
                  <a:pt x="246797" y="66129"/>
                </a:lnTo>
                <a:lnTo>
                  <a:pt x="493594" y="493594"/>
                </a:lnTo>
                <a:lnTo>
                  <a:pt x="493594" y="0"/>
                </a:lnTo>
                <a:lnTo>
                  <a:pt x="493594" y="493594"/>
                </a:lnTo>
                <a:lnTo>
                  <a:pt x="716815" y="103177"/>
                </a:lnTo>
                <a:lnTo>
                  <a:pt x="493594" y="493594"/>
                </a:lnTo>
                <a:lnTo>
                  <a:pt x="921059" y="246797"/>
                </a:lnTo>
                <a:lnTo>
                  <a:pt x="493594" y="493594"/>
                </a:lnTo>
                <a:lnTo>
                  <a:pt x="987188" y="493594"/>
                </a:lnTo>
                <a:lnTo>
                  <a:pt x="493594" y="493594"/>
                </a:lnTo>
                <a:lnTo>
                  <a:pt x="921059" y="740391"/>
                </a:lnTo>
                <a:lnTo>
                  <a:pt x="493594" y="493594"/>
                </a:lnTo>
                <a:lnTo>
                  <a:pt x="740391" y="921059"/>
                </a:lnTo>
                <a:lnTo>
                  <a:pt x="493594" y="493594"/>
                </a:lnTo>
                <a:lnTo>
                  <a:pt x="493594" y="987188"/>
                </a:lnTo>
                <a:lnTo>
                  <a:pt x="493594" y="493594"/>
                </a:lnTo>
                <a:lnTo>
                  <a:pt x="246797" y="921059"/>
                </a:lnTo>
                <a:lnTo>
                  <a:pt x="493594" y="493594"/>
                </a:lnTo>
                <a:lnTo>
                  <a:pt x="66129" y="740391"/>
                </a:lnTo>
                <a:lnTo>
                  <a:pt x="493594" y="493594"/>
                </a:lnTo>
                <a:lnTo>
                  <a:pt x="0" y="493594"/>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7EEF3E42-66FC-4602-A105-71236022CAE8}"/>
              </a:ext>
            </a:extLst>
          </p:cNvPr>
          <p:cNvSpPr/>
          <p:nvPr/>
        </p:nvSpPr>
        <p:spPr>
          <a:xfrm>
            <a:off x="-274375" y="1700106"/>
            <a:ext cx="1422138" cy="1422138"/>
          </a:xfrm>
          <a:prstGeom prst="ellipse">
            <a:avLst/>
          </a:prstGeom>
          <a:solidFill>
            <a:srgbClr val="1E1E1E"/>
          </a:solidFill>
          <a:ln w="19050">
            <a:solidFill>
              <a:srgbClr val="1E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tar: 12 Points 10">
            <a:extLst>
              <a:ext uri="{FF2B5EF4-FFF2-40B4-BE49-F238E27FC236}">
                <a16:creationId xmlns:a16="http://schemas.microsoft.com/office/drawing/2014/main" id="{718744AC-8FE1-4927-9B0F-787FFCB654B7}"/>
              </a:ext>
            </a:extLst>
          </p:cNvPr>
          <p:cNvSpPr/>
          <p:nvPr/>
        </p:nvSpPr>
        <p:spPr>
          <a:xfrm>
            <a:off x="7549157" y="-164085"/>
            <a:ext cx="1769048" cy="1769048"/>
          </a:xfrm>
          <a:custGeom>
            <a:avLst/>
            <a:gdLst>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40391 w 987188"/>
              <a:gd name="connsiteY8" fmla="*/ 66129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16815 w 987188"/>
              <a:gd name="connsiteY8" fmla="*/ 103177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7188" h="987188">
                <a:moveTo>
                  <a:pt x="0" y="493594"/>
                </a:moveTo>
                <a:lnTo>
                  <a:pt x="493594" y="493594"/>
                </a:lnTo>
                <a:lnTo>
                  <a:pt x="66129" y="246797"/>
                </a:lnTo>
                <a:lnTo>
                  <a:pt x="493594" y="493594"/>
                </a:lnTo>
                <a:lnTo>
                  <a:pt x="246797" y="66129"/>
                </a:lnTo>
                <a:lnTo>
                  <a:pt x="493594" y="493594"/>
                </a:lnTo>
                <a:lnTo>
                  <a:pt x="493594" y="0"/>
                </a:lnTo>
                <a:lnTo>
                  <a:pt x="493594" y="493594"/>
                </a:lnTo>
                <a:lnTo>
                  <a:pt x="716815" y="103177"/>
                </a:lnTo>
                <a:lnTo>
                  <a:pt x="493594" y="493594"/>
                </a:lnTo>
                <a:lnTo>
                  <a:pt x="921059" y="246797"/>
                </a:lnTo>
                <a:lnTo>
                  <a:pt x="493594" y="493594"/>
                </a:lnTo>
                <a:lnTo>
                  <a:pt x="987188" y="493594"/>
                </a:lnTo>
                <a:lnTo>
                  <a:pt x="493594" y="493594"/>
                </a:lnTo>
                <a:lnTo>
                  <a:pt x="921059" y="740391"/>
                </a:lnTo>
                <a:lnTo>
                  <a:pt x="493594" y="493594"/>
                </a:lnTo>
                <a:lnTo>
                  <a:pt x="740391" y="921059"/>
                </a:lnTo>
                <a:lnTo>
                  <a:pt x="493594" y="493594"/>
                </a:lnTo>
                <a:lnTo>
                  <a:pt x="493594" y="987188"/>
                </a:lnTo>
                <a:lnTo>
                  <a:pt x="493594" y="493594"/>
                </a:lnTo>
                <a:lnTo>
                  <a:pt x="246797" y="921059"/>
                </a:lnTo>
                <a:lnTo>
                  <a:pt x="493594" y="493594"/>
                </a:lnTo>
                <a:lnTo>
                  <a:pt x="66129" y="740391"/>
                </a:lnTo>
                <a:lnTo>
                  <a:pt x="493594" y="493594"/>
                </a:lnTo>
                <a:lnTo>
                  <a:pt x="0" y="493594"/>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0AF0C154-0231-4CE7-98B9-5266915E1654}"/>
              </a:ext>
            </a:extLst>
          </p:cNvPr>
          <p:cNvSpPr/>
          <p:nvPr/>
        </p:nvSpPr>
        <p:spPr>
          <a:xfrm>
            <a:off x="7549157" y="-164085"/>
            <a:ext cx="1769048" cy="1769048"/>
          </a:xfrm>
          <a:prstGeom prst="ellipse">
            <a:avLst/>
          </a:prstGeom>
          <a:solidFill>
            <a:srgbClr val="1E1E1E"/>
          </a:solidFill>
          <a:ln w="19050">
            <a:solidFill>
              <a:srgbClr val="1E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ar: 12 Points 10">
            <a:extLst>
              <a:ext uri="{FF2B5EF4-FFF2-40B4-BE49-F238E27FC236}">
                <a16:creationId xmlns:a16="http://schemas.microsoft.com/office/drawing/2014/main" id="{19D2A0CF-D668-4A98-8CD5-1DEFA6FABF67}"/>
              </a:ext>
            </a:extLst>
          </p:cNvPr>
          <p:cNvSpPr/>
          <p:nvPr/>
        </p:nvSpPr>
        <p:spPr>
          <a:xfrm>
            <a:off x="7657316" y="2044720"/>
            <a:ext cx="987188" cy="987188"/>
          </a:xfrm>
          <a:custGeom>
            <a:avLst/>
            <a:gdLst>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40391 w 987188"/>
              <a:gd name="connsiteY8" fmla="*/ 66129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16815 w 987188"/>
              <a:gd name="connsiteY8" fmla="*/ 103177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7188" h="987188">
                <a:moveTo>
                  <a:pt x="0" y="493594"/>
                </a:moveTo>
                <a:lnTo>
                  <a:pt x="493594" y="493594"/>
                </a:lnTo>
                <a:lnTo>
                  <a:pt x="66129" y="246797"/>
                </a:lnTo>
                <a:lnTo>
                  <a:pt x="493594" y="493594"/>
                </a:lnTo>
                <a:lnTo>
                  <a:pt x="246797" y="66129"/>
                </a:lnTo>
                <a:lnTo>
                  <a:pt x="493594" y="493594"/>
                </a:lnTo>
                <a:lnTo>
                  <a:pt x="493594" y="0"/>
                </a:lnTo>
                <a:lnTo>
                  <a:pt x="493594" y="493594"/>
                </a:lnTo>
                <a:lnTo>
                  <a:pt x="716815" y="103177"/>
                </a:lnTo>
                <a:lnTo>
                  <a:pt x="493594" y="493594"/>
                </a:lnTo>
                <a:lnTo>
                  <a:pt x="921059" y="246797"/>
                </a:lnTo>
                <a:lnTo>
                  <a:pt x="493594" y="493594"/>
                </a:lnTo>
                <a:lnTo>
                  <a:pt x="987188" y="493594"/>
                </a:lnTo>
                <a:lnTo>
                  <a:pt x="493594" y="493594"/>
                </a:lnTo>
                <a:lnTo>
                  <a:pt x="921059" y="740391"/>
                </a:lnTo>
                <a:lnTo>
                  <a:pt x="493594" y="493594"/>
                </a:lnTo>
                <a:lnTo>
                  <a:pt x="740391" y="921059"/>
                </a:lnTo>
                <a:lnTo>
                  <a:pt x="493594" y="493594"/>
                </a:lnTo>
                <a:lnTo>
                  <a:pt x="493594" y="987188"/>
                </a:lnTo>
                <a:lnTo>
                  <a:pt x="493594" y="493594"/>
                </a:lnTo>
                <a:lnTo>
                  <a:pt x="246797" y="921059"/>
                </a:lnTo>
                <a:lnTo>
                  <a:pt x="493594" y="493594"/>
                </a:lnTo>
                <a:lnTo>
                  <a:pt x="66129" y="740391"/>
                </a:lnTo>
                <a:lnTo>
                  <a:pt x="493594" y="493594"/>
                </a:lnTo>
                <a:lnTo>
                  <a:pt x="0" y="493594"/>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A3CF0352-28ED-4CFE-8420-B950A2C6B115}"/>
              </a:ext>
            </a:extLst>
          </p:cNvPr>
          <p:cNvSpPr/>
          <p:nvPr/>
        </p:nvSpPr>
        <p:spPr>
          <a:xfrm>
            <a:off x="7657316" y="2044720"/>
            <a:ext cx="987188" cy="987188"/>
          </a:xfrm>
          <a:prstGeom prst="ellipse">
            <a:avLst/>
          </a:prstGeom>
          <a:solidFill>
            <a:srgbClr val="1E1E1E"/>
          </a:solidFill>
          <a:ln w="19050">
            <a:solidFill>
              <a:srgbClr val="1E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rson wearing a dress&#10;&#10;Description automatically generated">
            <a:extLst>
              <a:ext uri="{FF2B5EF4-FFF2-40B4-BE49-F238E27FC236}">
                <a16:creationId xmlns:a16="http://schemas.microsoft.com/office/drawing/2014/main" id="{13E2E197-8964-4667-965C-85BF4FDC731E}"/>
              </a:ext>
            </a:extLst>
          </p:cNvPr>
          <p:cNvPicPr>
            <a:picLocks noChangeAspect="1"/>
          </p:cNvPicPr>
          <p:nvPr/>
        </p:nvPicPr>
        <p:blipFill>
          <a:blip r:embed="rId3"/>
          <a:stretch>
            <a:fillRect/>
          </a:stretch>
        </p:blipFill>
        <p:spPr>
          <a:xfrm>
            <a:off x="2471107" y="1269726"/>
            <a:ext cx="4201786" cy="2367006"/>
          </a:xfrm>
          <a:prstGeom prst="rect">
            <a:avLst/>
          </a:prstGeom>
        </p:spPr>
      </p:pic>
    </p:spTree>
    <p:extLst>
      <p:ext uri="{BB962C8B-B14F-4D97-AF65-F5344CB8AC3E}">
        <p14:creationId xmlns:p14="http://schemas.microsoft.com/office/powerpoint/2010/main" val="225016951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6" presetClass="emph" presetSubtype="0" decel="100000" fill="hold" grpId="1" nodeType="withEffect">
                                  <p:stCondLst>
                                    <p:cond delay="0"/>
                                  </p:stCondLst>
                                  <p:childTnLst>
                                    <p:animScale>
                                      <p:cBhvr>
                                        <p:cTn id="11" dur="1000" fill="hold"/>
                                        <p:tgtEl>
                                          <p:spTgt spid="9"/>
                                        </p:tgtEl>
                                      </p:cBhvr>
                                      <p:by x="130000" y="130000"/>
                                    </p:animScale>
                                  </p:childTnLst>
                                </p:cTn>
                              </p:par>
                              <p:par>
                                <p:cTn id="12" presetID="1"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par>
                                <p:cTn id="14" presetID="6" presetClass="emph" presetSubtype="0" decel="100000" fill="hold" grpId="1" nodeType="withEffect">
                                  <p:stCondLst>
                                    <p:cond delay="500"/>
                                  </p:stCondLst>
                                  <p:childTnLst>
                                    <p:animScale>
                                      <p:cBhvr>
                                        <p:cTn id="15" dur="1000" fill="hold"/>
                                        <p:tgtEl>
                                          <p:spTgt spid="10"/>
                                        </p:tgtEl>
                                      </p:cBhvr>
                                      <p:by x="130000" y="130000"/>
                                    </p:animScale>
                                  </p:childTnLst>
                                </p:cTn>
                              </p:par>
                              <p:par>
                                <p:cTn id="16" presetID="53" presetClass="entr" presetSubtype="16"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6" presetClass="emph" presetSubtype="0" decel="100000" fill="hold" grpId="1" nodeType="withEffect">
                                  <p:stCondLst>
                                    <p:cond delay="0"/>
                                  </p:stCondLst>
                                  <p:childTnLst>
                                    <p:animScale>
                                      <p:cBhvr>
                                        <p:cTn id="22" dur="1000" fill="hold"/>
                                        <p:tgtEl>
                                          <p:spTgt spid="11"/>
                                        </p:tgtEl>
                                      </p:cBhvr>
                                      <p:by x="130000" y="130000"/>
                                    </p:animScale>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6" presetClass="emph" presetSubtype="0" decel="100000" fill="hold" grpId="1" nodeType="withEffect">
                                  <p:stCondLst>
                                    <p:cond delay="500"/>
                                  </p:stCondLst>
                                  <p:childTnLst>
                                    <p:animScale>
                                      <p:cBhvr>
                                        <p:cTn id="26" dur="1000" fill="hold"/>
                                        <p:tgtEl>
                                          <p:spTgt spid="12"/>
                                        </p:tgtEl>
                                      </p:cBhvr>
                                      <p:by x="130000" y="130000"/>
                                    </p:animScale>
                                  </p:childTnLst>
                                </p:cTn>
                              </p:par>
                              <p:par>
                                <p:cTn id="27" presetID="53" presetClass="entr" presetSubtype="16"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par>
                                <p:cTn id="32" presetID="6" presetClass="emph" presetSubtype="0" decel="100000" fill="hold" grpId="1" nodeType="withEffect">
                                  <p:stCondLst>
                                    <p:cond delay="0"/>
                                  </p:stCondLst>
                                  <p:childTnLst>
                                    <p:animScale>
                                      <p:cBhvr>
                                        <p:cTn id="33" dur="1000" fill="hold"/>
                                        <p:tgtEl>
                                          <p:spTgt spid="13"/>
                                        </p:tgtEl>
                                      </p:cBhvr>
                                      <p:by x="130000" y="130000"/>
                                    </p:animScale>
                                  </p:childTnLst>
                                </p:cTn>
                              </p:par>
                              <p:par>
                                <p:cTn id="34" presetID="1"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childTnLst>
                                </p:cTn>
                              </p:par>
                              <p:par>
                                <p:cTn id="36" presetID="6" presetClass="emph" presetSubtype="0" decel="100000" fill="hold" grpId="1" nodeType="withEffect">
                                  <p:stCondLst>
                                    <p:cond delay="500"/>
                                  </p:stCondLst>
                                  <p:childTnLst>
                                    <p:animScale>
                                      <p:cBhvr>
                                        <p:cTn id="37" dur="1000" fill="hold"/>
                                        <p:tgtEl>
                                          <p:spTgt spid="14"/>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hlinkHover r:id="" action="ppaction://macro?name=ResetGraphicHover2"/>
            <a:extLst>
              <a:ext uri="{FF2B5EF4-FFF2-40B4-BE49-F238E27FC236}">
                <a16:creationId xmlns:a16="http://schemas.microsoft.com/office/drawing/2014/main" id="{029870B0-C5A3-490F-BDE9-E6911156048E}"/>
              </a:ext>
            </a:extLst>
          </p:cNvPr>
          <p:cNvSpPr/>
          <p:nvPr/>
        </p:nvSpPr>
        <p:spPr>
          <a:xfrm>
            <a:off x="0" y="0"/>
            <a:ext cx="9144000" cy="5143500"/>
          </a:xfrm>
          <a:prstGeom prst="rect">
            <a:avLst/>
          </a:prstGeom>
          <a:solidFill>
            <a:schemeClr val="tx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7DEE2A0-50E2-419F-BABA-64F1D29807B2}"/>
              </a:ext>
            </a:extLst>
          </p:cNvPr>
          <p:cNvSpPr txBox="1"/>
          <p:nvPr/>
        </p:nvSpPr>
        <p:spPr>
          <a:xfrm>
            <a:off x="955343" y="258774"/>
            <a:ext cx="7233314" cy="461665"/>
          </a:xfrm>
          <a:prstGeom prst="rect">
            <a:avLst/>
          </a:prstGeom>
          <a:noFill/>
        </p:spPr>
        <p:txBody>
          <a:bodyPr wrap="square" rtlCol="0">
            <a:spAutoFit/>
          </a:bodyPr>
          <a:lstStyle/>
          <a:p>
            <a:pPr algn="ctr"/>
            <a:r>
              <a:rPr lang="en-GB" sz="2400" spc="300">
                <a:solidFill>
                  <a:schemeClr val="bg1"/>
                </a:solidFill>
                <a:latin typeface="Varela Round" panose="020B0604020202020204" charset="-79"/>
                <a:cs typeface="Varela Round" panose="020B0604020202020204" charset="-79"/>
              </a:rPr>
              <a:t>You got TINY TIM!</a:t>
            </a:r>
          </a:p>
        </p:txBody>
      </p:sp>
      <p:sp>
        <p:nvSpPr>
          <p:cNvPr id="3" name="Title 2">
            <a:extLst>
              <a:ext uri="{FF2B5EF4-FFF2-40B4-BE49-F238E27FC236}">
                <a16:creationId xmlns:a16="http://schemas.microsoft.com/office/drawing/2014/main" id="{E16181C5-C09E-4E24-A212-97622FF9B361}"/>
              </a:ext>
            </a:extLst>
          </p:cNvPr>
          <p:cNvSpPr>
            <a:spLocks noGrp="1"/>
          </p:cNvSpPr>
          <p:nvPr>
            <p:ph type="title"/>
          </p:nvPr>
        </p:nvSpPr>
        <p:spPr/>
        <p:txBody>
          <a:bodyPr/>
          <a:lstStyle/>
          <a:p>
            <a:r>
              <a:rPr lang="en-GB"/>
              <a:t>H Tiny Tim</a:t>
            </a:r>
          </a:p>
        </p:txBody>
      </p:sp>
      <p:sp>
        <p:nvSpPr>
          <p:cNvPr id="6" name="Arrow: Right 5">
            <a:hlinkClick r:id="rId3" action="ppaction://hlinksldjump"/>
            <a:hlinkHover r:id="" action="ppaction://macro?name=GraphicHover"/>
            <a:extLst>
              <a:ext uri="{FF2B5EF4-FFF2-40B4-BE49-F238E27FC236}">
                <a16:creationId xmlns:a16="http://schemas.microsoft.com/office/drawing/2014/main" id="{EB8D38E7-7601-4341-AC97-82C040327C23}"/>
              </a:ext>
            </a:extLst>
          </p:cNvPr>
          <p:cNvSpPr/>
          <p:nvPr/>
        </p:nvSpPr>
        <p:spPr>
          <a:xfrm>
            <a:off x="7285149" y="4337050"/>
            <a:ext cx="1535001" cy="495300"/>
          </a:xfrm>
          <a:prstGeom prst="rightArrow">
            <a:avLst>
              <a:gd name="adj1" fmla="val 83333"/>
              <a:gd name="adj2" fmla="val 50000"/>
            </a:avLst>
          </a:prstGeom>
          <a:noFill/>
          <a:ln>
            <a:solidFill>
              <a:schemeClr val="accent2"/>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effectLst>
                  <a:glow rad="101600">
                    <a:schemeClr val="accent6">
                      <a:satMod val="175000"/>
                      <a:alpha val="40000"/>
                    </a:schemeClr>
                  </a:glow>
                </a:effectLst>
              </a:rPr>
              <a:t>REDO QUIZ</a:t>
            </a:r>
          </a:p>
        </p:txBody>
      </p:sp>
      <p:sp>
        <p:nvSpPr>
          <p:cNvPr id="8" name="TextBox 7">
            <a:extLst>
              <a:ext uri="{FF2B5EF4-FFF2-40B4-BE49-F238E27FC236}">
                <a16:creationId xmlns:a16="http://schemas.microsoft.com/office/drawing/2014/main" id="{68CFCF48-D953-4B8D-B703-CF93BED72CA0}"/>
              </a:ext>
            </a:extLst>
          </p:cNvPr>
          <p:cNvSpPr txBox="1"/>
          <p:nvPr/>
        </p:nvSpPr>
        <p:spPr>
          <a:xfrm>
            <a:off x="2030569" y="4186019"/>
            <a:ext cx="5082862" cy="646331"/>
          </a:xfrm>
          <a:prstGeom prst="rect">
            <a:avLst/>
          </a:prstGeom>
          <a:noFill/>
        </p:spPr>
        <p:txBody>
          <a:bodyPr wrap="square" rtlCol="0">
            <a:spAutoFit/>
          </a:bodyPr>
          <a:lstStyle/>
          <a:p>
            <a:pPr algn="ctr"/>
            <a:r>
              <a:rPr lang="en-GB" sz="1200" spc="300" dirty="0">
                <a:solidFill>
                  <a:schemeClr val="bg1"/>
                </a:solidFill>
                <a:latin typeface="Varela Round" panose="020B0604020202020204" charset="-79"/>
                <a:cs typeface="Varela Round" panose="020B0604020202020204" charset="-79"/>
              </a:rPr>
              <a:t>You say you prefer giving gifts </a:t>
            </a:r>
            <a:br>
              <a:rPr lang="en-GB" sz="1200" spc="300" dirty="0">
                <a:solidFill>
                  <a:schemeClr val="bg1"/>
                </a:solidFill>
                <a:latin typeface="Varela Round" panose="020B0604020202020204" charset="-79"/>
                <a:cs typeface="Varela Round" panose="020B0604020202020204" charset="-79"/>
              </a:rPr>
            </a:br>
            <a:r>
              <a:rPr lang="en-GB" sz="1200" spc="300" dirty="0">
                <a:solidFill>
                  <a:schemeClr val="bg1"/>
                </a:solidFill>
                <a:latin typeface="Varela Round" panose="020B0604020202020204" charset="-79"/>
                <a:cs typeface="Varela Round" panose="020B0604020202020204" charset="-79"/>
              </a:rPr>
              <a:t>to receiving them, but no one </a:t>
            </a:r>
            <a:br>
              <a:rPr lang="en-GB" sz="1200" spc="300" dirty="0">
                <a:solidFill>
                  <a:schemeClr val="bg1"/>
                </a:solidFill>
                <a:latin typeface="Varela Round" panose="020B0604020202020204" charset="-79"/>
                <a:cs typeface="Varela Round" panose="020B0604020202020204" charset="-79"/>
              </a:rPr>
            </a:br>
            <a:r>
              <a:rPr lang="en-GB" sz="1200" spc="300" dirty="0">
                <a:solidFill>
                  <a:schemeClr val="bg1"/>
                </a:solidFill>
                <a:latin typeface="Varela Round" panose="020B0604020202020204" charset="-79"/>
                <a:cs typeface="Varela Round" panose="020B0604020202020204" charset="-79"/>
              </a:rPr>
              <a:t>believes you.</a:t>
            </a:r>
          </a:p>
        </p:txBody>
      </p:sp>
      <p:sp>
        <p:nvSpPr>
          <p:cNvPr id="9" name="Star: 12 Points 10">
            <a:extLst>
              <a:ext uri="{FF2B5EF4-FFF2-40B4-BE49-F238E27FC236}">
                <a16:creationId xmlns:a16="http://schemas.microsoft.com/office/drawing/2014/main" id="{F0ACBFC7-26E6-4F0A-B734-89ED9B67D1FC}"/>
              </a:ext>
            </a:extLst>
          </p:cNvPr>
          <p:cNvSpPr/>
          <p:nvPr/>
        </p:nvSpPr>
        <p:spPr>
          <a:xfrm>
            <a:off x="-274375" y="1700106"/>
            <a:ext cx="1422138" cy="1422138"/>
          </a:xfrm>
          <a:custGeom>
            <a:avLst/>
            <a:gdLst>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40391 w 987188"/>
              <a:gd name="connsiteY8" fmla="*/ 66129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16815 w 987188"/>
              <a:gd name="connsiteY8" fmla="*/ 103177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7188" h="987188">
                <a:moveTo>
                  <a:pt x="0" y="493594"/>
                </a:moveTo>
                <a:lnTo>
                  <a:pt x="493594" y="493594"/>
                </a:lnTo>
                <a:lnTo>
                  <a:pt x="66129" y="246797"/>
                </a:lnTo>
                <a:lnTo>
                  <a:pt x="493594" y="493594"/>
                </a:lnTo>
                <a:lnTo>
                  <a:pt x="246797" y="66129"/>
                </a:lnTo>
                <a:lnTo>
                  <a:pt x="493594" y="493594"/>
                </a:lnTo>
                <a:lnTo>
                  <a:pt x="493594" y="0"/>
                </a:lnTo>
                <a:lnTo>
                  <a:pt x="493594" y="493594"/>
                </a:lnTo>
                <a:lnTo>
                  <a:pt x="716815" y="103177"/>
                </a:lnTo>
                <a:lnTo>
                  <a:pt x="493594" y="493594"/>
                </a:lnTo>
                <a:lnTo>
                  <a:pt x="921059" y="246797"/>
                </a:lnTo>
                <a:lnTo>
                  <a:pt x="493594" y="493594"/>
                </a:lnTo>
                <a:lnTo>
                  <a:pt x="987188" y="493594"/>
                </a:lnTo>
                <a:lnTo>
                  <a:pt x="493594" y="493594"/>
                </a:lnTo>
                <a:lnTo>
                  <a:pt x="921059" y="740391"/>
                </a:lnTo>
                <a:lnTo>
                  <a:pt x="493594" y="493594"/>
                </a:lnTo>
                <a:lnTo>
                  <a:pt x="740391" y="921059"/>
                </a:lnTo>
                <a:lnTo>
                  <a:pt x="493594" y="493594"/>
                </a:lnTo>
                <a:lnTo>
                  <a:pt x="493594" y="987188"/>
                </a:lnTo>
                <a:lnTo>
                  <a:pt x="493594" y="493594"/>
                </a:lnTo>
                <a:lnTo>
                  <a:pt x="246797" y="921059"/>
                </a:lnTo>
                <a:lnTo>
                  <a:pt x="493594" y="493594"/>
                </a:lnTo>
                <a:lnTo>
                  <a:pt x="66129" y="740391"/>
                </a:lnTo>
                <a:lnTo>
                  <a:pt x="493594" y="493594"/>
                </a:lnTo>
                <a:lnTo>
                  <a:pt x="0" y="493594"/>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DD2F0403-85DF-4BC5-A81E-EC3151584B1E}"/>
              </a:ext>
            </a:extLst>
          </p:cNvPr>
          <p:cNvSpPr/>
          <p:nvPr/>
        </p:nvSpPr>
        <p:spPr>
          <a:xfrm>
            <a:off x="-274375" y="1700106"/>
            <a:ext cx="1422138" cy="1422138"/>
          </a:xfrm>
          <a:prstGeom prst="ellipse">
            <a:avLst/>
          </a:prstGeom>
          <a:solidFill>
            <a:srgbClr val="1E1E1E"/>
          </a:solidFill>
          <a:ln w="19050">
            <a:solidFill>
              <a:srgbClr val="1E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tar: 12 Points 10">
            <a:extLst>
              <a:ext uri="{FF2B5EF4-FFF2-40B4-BE49-F238E27FC236}">
                <a16:creationId xmlns:a16="http://schemas.microsoft.com/office/drawing/2014/main" id="{55ACCE4D-F31A-440B-B78B-2364792A6F3E}"/>
              </a:ext>
            </a:extLst>
          </p:cNvPr>
          <p:cNvSpPr/>
          <p:nvPr/>
        </p:nvSpPr>
        <p:spPr>
          <a:xfrm>
            <a:off x="7549157" y="-164085"/>
            <a:ext cx="1769048" cy="1769048"/>
          </a:xfrm>
          <a:custGeom>
            <a:avLst/>
            <a:gdLst>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40391 w 987188"/>
              <a:gd name="connsiteY8" fmla="*/ 66129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16815 w 987188"/>
              <a:gd name="connsiteY8" fmla="*/ 103177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7188" h="987188">
                <a:moveTo>
                  <a:pt x="0" y="493594"/>
                </a:moveTo>
                <a:lnTo>
                  <a:pt x="493594" y="493594"/>
                </a:lnTo>
                <a:lnTo>
                  <a:pt x="66129" y="246797"/>
                </a:lnTo>
                <a:lnTo>
                  <a:pt x="493594" y="493594"/>
                </a:lnTo>
                <a:lnTo>
                  <a:pt x="246797" y="66129"/>
                </a:lnTo>
                <a:lnTo>
                  <a:pt x="493594" y="493594"/>
                </a:lnTo>
                <a:lnTo>
                  <a:pt x="493594" y="0"/>
                </a:lnTo>
                <a:lnTo>
                  <a:pt x="493594" y="493594"/>
                </a:lnTo>
                <a:lnTo>
                  <a:pt x="716815" y="103177"/>
                </a:lnTo>
                <a:lnTo>
                  <a:pt x="493594" y="493594"/>
                </a:lnTo>
                <a:lnTo>
                  <a:pt x="921059" y="246797"/>
                </a:lnTo>
                <a:lnTo>
                  <a:pt x="493594" y="493594"/>
                </a:lnTo>
                <a:lnTo>
                  <a:pt x="987188" y="493594"/>
                </a:lnTo>
                <a:lnTo>
                  <a:pt x="493594" y="493594"/>
                </a:lnTo>
                <a:lnTo>
                  <a:pt x="921059" y="740391"/>
                </a:lnTo>
                <a:lnTo>
                  <a:pt x="493594" y="493594"/>
                </a:lnTo>
                <a:lnTo>
                  <a:pt x="740391" y="921059"/>
                </a:lnTo>
                <a:lnTo>
                  <a:pt x="493594" y="493594"/>
                </a:lnTo>
                <a:lnTo>
                  <a:pt x="493594" y="987188"/>
                </a:lnTo>
                <a:lnTo>
                  <a:pt x="493594" y="493594"/>
                </a:lnTo>
                <a:lnTo>
                  <a:pt x="246797" y="921059"/>
                </a:lnTo>
                <a:lnTo>
                  <a:pt x="493594" y="493594"/>
                </a:lnTo>
                <a:lnTo>
                  <a:pt x="66129" y="740391"/>
                </a:lnTo>
                <a:lnTo>
                  <a:pt x="493594" y="493594"/>
                </a:lnTo>
                <a:lnTo>
                  <a:pt x="0" y="493594"/>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355114B8-5B50-4559-ADB4-DE6D30526CE3}"/>
              </a:ext>
            </a:extLst>
          </p:cNvPr>
          <p:cNvSpPr/>
          <p:nvPr/>
        </p:nvSpPr>
        <p:spPr>
          <a:xfrm>
            <a:off x="7549157" y="-164085"/>
            <a:ext cx="1769048" cy="1769048"/>
          </a:xfrm>
          <a:prstGeom prst="ellipse">
            <a:avLst/>
          </a:prstGeom>
          <a:solidFill>
            <a:srgbClr val="1E1E1E"/>
          </a:solidFill>
          <a:ln w="19050">
            <a:solidFill>
              <a:srgbClr val="1E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ar: 12 Points 10">
            <a:extLst>
              <a:ext uri="{FF2B5EF4-FFF2-40B4-BE49-F238E27FC236}">
                <a16:creationId xmlns:a16="http://schemas.microsoft.com/office/drawing/2014/main" id="{C62DDB6C-5532-446A-A546-35DEF5492FE4}"/>
              </a:ext>
            </a:extLst>
          </p:cNvPr>
          <p:cNvSpPr/>
          <p:nvPr/>
        </p:nvSpPr>
        <p:spPr>
          <a:xfrm>
            <a:off x="7657316" y="2044720"/>
            <a:ext cx="987188" cy="987188"/>
          </a:xfrm>
          <a:custGeom>
            <a:avLst/>
            <a:gdLst>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40391 w 987188"/>
              <a:gd name="connsiteY8" fmla="*/ 66129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16815 w 987188"/>
              <a:gd name="connsiteY8" fmla="*/ 103177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7188" h="987188">
                <a:moveTo>
                  <a:pt x="0" y="493594"/>
                </a:moveTo>
                <a:lnTo>
                  <a:pt x="493594" y="493594"/>
                </a:lnTo>
                <a:lnTo>
                  <a:pt x="66129" y="246797"/>
                </a:lnTo>
                <a:lnTo>
                  <a:pt x="493594" y="493594"/>
                </a:lnTo>
                <a:lnTo>
                  <a:pt x="246797" y="66129"/>
                </a:lnTo>
                <a:lnTo>
                  <a:pt x="493594" y="493594"/>
                </a:lnTo>
                <a:lnTo>
                  <a:pt x="493594" y="0"/>
                </a:lnTo>
                <a:lnTo>
                  <a:pt x="493594" y="493594"/>
                </a:lnTo>
                <a:lnTo>
                  <a:pt x="716815" y="103177"/>
                </a:lnTo>
                <a:lnTo>
                  <a:pt x="493594" y="493594"/>
                </a:lnTo>
                <a:lnTo>
                  <a:pt x="921059" y="246797"/>
                </a:lnTo>
                <a:lnTo>
                  <a:pt x="493594" y="493594"/>
                </a:lnTo>
                <a:lnTo>
                  <a:pt x="987188" y="493594"/>
                </a:lnTo>
                <a:lnTo>
                  <a:pt x="493594" y="493594"/>
                </a:lnTo>
                <a:lnTo>
                  <a:pt x="921059" y="740391"/>
                </a:lnTo>
                <a:lnTo>
                  <a:pt x="493594" y="493594"/>
                </a:lnTo>
                <a:lnTo>
                  <a:pt x="740391" y="921059"/>
                </a:lnTo>
                <a:lnTo>
                  <a:pt x="493594" y="493594"/>
                </a:lnTo>
                <a:lnTo>
                  <a:pt x="493594" y="987188"/>
                </a:lnTo>
                <a:lnTo>
                  <a:pt x="493594" y="493594"/>
                </a:lnTo>
                <a:lnTo>
                  <a:pt x="246797" y="921059"/>
                </a:lnTo>
                <a:lnTo>
                  <a:pt x="493594" y="493594"/>
                </a:lnTo>
                <a:lnTo>
                  <a:pt x="66129" y="740391"/>
                </a:lnTo>
                <a:lnTo>
                  <a:pt x="493594" y="493594"/>
                </a:lnTo>
                <a:lnTo>
                  <a:pt x="0" y="493594"/>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E1C2FAEF-5D54-45A0-AF68-FF0802DB19BF}"/>
              </a:ext>
            </a:extLst>
          </p:cNvPr>
          <p:cNvSpPr/>
          <p:nvPr/>
        </p:nvSpPr>
        <p:spPr>
          <a:xfrm>
            <a:off x="7657316" y="2044720"/>
            <a:ext cx="987188" cy="987188"/>
          </a:xfrm>
          <a:prstGeom prst="ellipse">
            <a:avLst/>
          </a:prstGeom>
          <a:solidFill>
            <a:srgbClr val="1E1E1E"/>
          </a:solidFill>
          <a:ln w="19050">
            <a:solidFill>
              <a:srgbClr val="1E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lose up of a teddy bear&#10;&#10;Description automatically generated">
            <a:extLst>
              <a:ext uri="{FF2B5EF4-FFF2-40B4-BE49-F238E27FC236}">
                <a16:creationId xmlns:a16="http://schemas.microsoft.com/office/drawing/2014/main" id="{E06CE8B7-6A31-4848-9F7B-20A1AFF41D6F}"/>
              </a:ext>
            </a:extLst>
          </p:cNvPr>
          <p:cNvPicPr>
            <a:picLocks noChangeAspect="1"/>
          </p:cNvPicPr>
          <p:nvPr/>
        </p:nvPicPr>
        <p:blipFill>
          <a:blip r:embed="rId4"/>
          <a:stretch>
            <a:fillRect/>
          </a:stretch>
        </p:blipFill>
        <p:spPr>
          <a:xfrm>
            <a:off x="2360439" y="1261694"/>
            <a:ext cx="4423121" cy="2383069"/>
          </a:xfrm>
          <a:prstGeom prst="rect">
            <a:avLst/>
          </a:prstGeom>
        </p:spPr>
      </p:pic>
    </p:spTree>
    <p:extLst>
      <p:ext uri="{BB962C8B-B14F-4D97-AF65-F5344CB8AC3E}">
        <p14:creationId xmlns:p14="http://schemas.microsoft.com/office/powerpoint/2010/main" val="76300860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6" presetClass="emph" presetSubtype="0" decel="100000" fill="hold" grpId="1" nodeType="withEffect">
                                  <p:stCondLst>
                                    <p:cond delay="0"/>
                                  </p:stCondLst>
                                  <p:childTnLst>
                                    <p:animScale>
                                      <p:cBhvr>
                                        <p:cTn id="11" dur="1000" fill="hold"/>
                                        <p:tgtEl>
                                          <p:spTgt spid="9"/>
                                        </p:tgtEl>
                                      </p:cBhvr>
                                      <p:by x="130000" y="130000"/>
                                    </p:animScale>
                                  </p:childTnLst>
                                </p:cTn>
                              </p:par>
                              <p:par>
                                <p:cTn id="12" presetID="1"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par>
                                <p:cTn id="14" presetID="6" presetClass="emph" presetSubtype="0" decel="100000" fill="hold" grpId="1" nodeType="withEffect">
                                  <p:stCondLst>
                                    <p:cond delay="500"/>
                                  </p:stCondLst>
                                  <p:childTnLst>
                                    <p:animScale>
                                      <p:cBhvr>
                                        <p:cTn id="15" dur="1000" fill="hold"/>
                                        <p:tgtEl>
                                          <p:spTgt spid="10"/>
                                        </p:tgtEl>
                                      </p:cBhvr>
                                      <p:by x="130000" y="130000"/>
                                    </p:animScale>
                                  </p:childTnLst>
                                </p:cTn>
                              </p:par>
                              <p:par>
                                <p:cTn id="16" presetID="53" presetClass="entr" presetSubtype="16"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6" presetClass="emph" presetSubtype="0" decel="100000" fill="hold" grpId="1" nodeType="withEffect">
                                  <p:stCondLst>
                                    <p:cond delay="0"/>
                                  </p:stCondLst>
                                  <p:childTnLst>
                                    <p:animScale>
                                      <p:cBhvr>
                                        <p:cTn id="22" dur="1000" fill="hold"/>
                                        <p:tgtEl>
                                          <p:spTgt spid="11"/>
                                        </p:tgtEl>
                                      </p:cBhvr>
                                      <p:by x="130000" y="130000"/>
                                    </p:animScale>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6" presetClass="emph" presetSubtype="0" decel="100000" fill="hold" grpId="1" nodeType="withEffect">
                                  <p:stCondLst>
                                    <p:cond delay="500"/>
                                  </p:stCondLst>
                                  <p:childTnLst>
                                    <p:animScale>
                                      <p:cBhvr>
                                        <p:cTn id="26" dur="1000" fill="hold"/>
                                        <p:tgtEl>
                                          <p:spTgt spid="12"/>
                                        </p:tgtEl>
                                      </p:cBhvr>
                                      <p:by x="130000" y="130000"/>
                                    </p:animScale>
                                  </p:childTnLst>
                                </p:cTn>
                              </p:par>
                              <p:par>
                                <p:cTn id="27" presetID="53" presetClass="entr" presetSubtype="16"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par>
                                <p:cTn id="32" presetID="6" presetClass="emph" presetSubtype="0" decel="100000" fill="hold" grpId="1" nodeType="withEffect">
                                  <p:stCondLst>
                                    <p:cond delay="0"/>
                                  </p:stCondLst>
                                  <p:childTnLst>
                                    <p:animScale>
                                      <p:cBhvr>
                                        <p:cTn id="33" dur="1000" fill="hold"/>
                                        <p:tgtEl>
                                          <p:spTgt spid="13"/>
                                        </p:tgtEl>
                                      </p:cBhvr>
                                      <p:by x="130000" y="130000"/>
                                    </p:animScale>
                                  </p:childTnLst>
                                </p:cTn>
                              </p:par>
                              <p:par>
                                <p:cTn id="34" presetID="1"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childTnLst>
                                </p:cTn>
                              </p:par>
                              <p:par>
                                <p:cTn id="36" presetID="6" presetClass="emph" presetSubtype="0" decel="100000" fill="hold" grpId="1" nodeType="withEffect">
                                  <p:stCondLst>
                                    <p:cond delay="500"/>
                                  </p:stCondLst>
                                  <p:childTnLst>
                                    <p:animScale>
                                      <p:cBhvr>
                                        <p:cTn id="37" dur="1000" fill="hold"/>
                                        <p:tgtEl>
                                          <p:spTgt spid="14"/>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hlinkHover r:id="" action="ppaction://macro?name=ResetGraphicHover2"/>
            <a:extLst>
              <a:ext uri="{FF2B5EF4-FFF2-40B4-BE49-F238E27FC236}">
                <a16:creationId xmlns:a16="http://schemas.microsoft.com/office/drawing/2014/main" id="{BF835990-DE87-4451-90AB-0AE01572D922}"/>
              </a:ext>
            </a:extLst>
          </p:cNvPr>
          <p:cNvSpPr/>
          <p:nvPr/>
        </p:nvSpPr>
        <p:spPr>
          <a:xfrm>
            <a:off x="0" y="0"/>
            <a:ext cx="9144000" cy="5143500"/>
          </a:xfrm>
          <a:prstGeom prst="rect">
            <a:avLst/>
          </a:prstGeom>
          <a:solidFill>
            <a:schemeClr val="tx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7DEE2A0-50E2-419F-BABA-64F1D29807B2}"/>
              </a:ext>
            </a:extLst>
          </p:cNvPr>
          <p:cNvSpPr txBox="1"/>
          <p:nvPr/>
        </p:nvSpPr>
        <p:spPr>
          <a:xfrm>
            <a:off x="955343" y="258774"/>
            <a:ext cx="7233314" cy="461665"/>
          </a:xfrm>
          <a:prstGeom prst="rect">
            <a:avLst/>
          </a:prstGeom>
          <a:noFill/>
        </p:spPr>
        <p:txBody>
          <a:bodyPr wrap="square" rtlCol="0">
            <a:spAutoFit/>
          </a:bodyPr>
          <a:lstStyle/>
          <a:p>
            <a:pPr algn="ctr"/>
            <a:r>
              <a:rPr lang="en-GB" sz="2400" spc="300">
                <a:solidFill>
                  <a:schemeClr val="bg1"/>
                </a:solidFill>
                <a:latin typeface="Varela Round" panose="020B0604020202020204" charset="-79"/>
                <a:cs typeface="Varela Round" panose="020B0604020202020204" charset="-79"/>
              </a:rPr>
              <a:t>You got MR. DARCY!</a:t>
            </a:r>
          </a:p>
        </p:txBody>
      </p:sp>
      <p:sp>
        <p:nvSpPr>
          <p:cNvPr id="3" name="Title 2">
            <a:extLst>
              <a:ext uri="{FF2B5EF4-FFF2-40B4-BE49-F238E27FC236}">
                <a16:creationId xmlns:a16="http://schemas.microsoft.com/office/drawing/2014/main" id="{47645085-AE69-43D4-BF57-53B4BB501A80}"/>
              </a:ext>
            </a:extLst>
          </p:cNvPr>
          <p:cNvSpPr>
            <a:spLocks noGrp="1"/>
          </p:cNvSpPr>
          <p:nvPr>
            <p:ph type="title"/>
          </p:nvPr>
        </p:nvSpPr>
        <p:spPr/>
        <p:txBody>
          <a:bodyPr/>
          <a:lstStyle/>
          <a:p>
            <a:r>
              <a:rPr lang="en-GB"/>
              <a:t>F Mr Darcy</a:t>
            </a:r>
          </a:p>
        </p:txBody>
      </p:sp>
      <p:sp>
        <p:nvSpPr>
          <p:cNvPr id="6" name="Arrow: Right 5">
            <a:hlinkClick r:id="rId3" action="ppaction://hlinksldjump"/>
            <a:hlinkHover r:id="" action="ppaction://macro?name=GraphicHover"/>
            <a:extLst>
              <a:ext uri="{FF2B5EF4-FFF2-40B4-BE49-F238E27FC236}">
                <a16:creationId xmlns:a16="http://schemas.microsoft.com/office/drawing/2014/main" id="{6202FF2A-AABB-4B2F-B1A0-C0E7014E5DAD}"/>
              </a:ext>
            </a:extLst>
          </p:cNvPr>
          <p:cNvSpPr/>
          <p:nvPr/>
        </p:nvSpPr>
        <p:spPr>
          <a:xfrm>
            <a:off x="7285149" y="4337050"/>
            <a:ext cx="1535001" cy="495300"/>
          </a:xfrm>
          <a:prstGeom prst="rightArrow">
            <a:avLst>
              <a:gd name="adj1" fmla="val 83333"/>
              <a:gd name="adj2" fmla="val 50000"/>
            </a:avLst>
          </a:prstGeom>
          <a:noFill/>
          <a:ln>
            <a:solidFill>
              <a:schemeClr val="accent2"/>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effectLst>
                  <a:glow rad="101600">
                    <a:schemeClr val="accent6">
                      <a:satMod val="175000"/>
                      <a:alpha val="40000"/>
                    </a:schemeClr>
                  </a:glow>
                </a:effectLst>
              </a:rPr>
              <a:t>REDO QUIZ</a:t>
            </a:r>
          </a:p>
        </p:txBody>
      </p:sp>
      <p:sp>
        <p:nvSpPr>
          <p:cNvPr id="8" name="TextBox 7">
            <a:extLst>
              <a:ext uri="{FF2B5EF4-FFF2-40B4-BE49-F238E27FC236}">
                <a16:creationId xmlns:a16="http://schemas.microsoft.com/office/drawing/2014/main" id="{C5675A8C-DE2A-4570-97AB-FE1C3DA1A760}"/>
              </a:ext>
            </a:extLst>
          </p:cNvPr>
          <p:cNvSpPr txBox="1"/>
          <p:nvPr/>
        </p:nvSpPr>
        <p:spPr>
          <a:xfrm>
            <a:off x="2030569" y="3830935"/>
            <a:ext cx="5082862" cy="461665"/>
          </a:xfrm>
          <a:prstGeom prst="rect">
            <a:avLst/>
          </a:prstGeom>
          <a:noFill/>
        </p:spPr>
        <p:txBody>
          <a:bodyPr wrap="square" rtlCol="0">
            <a:spAutoFit/>
          </a:bodyPr>
          <a:lstStyle/>
          <a:p>
            <a:pPr algn="ctr"/>
            <a:r>
              <a:rPr lang="en-GB" sz="1200" spc="300" dirty="0">
                <a:solidFill>
                  <a:schemeClr val="bg1"/>
                </a:solidFill>
                <a:latin typeface="Varela Round" panose="020B0604020202020204" charset="-79"/>
                <a:cs typeface="Varela Round" panose="020B0604020202020204" charset="-79"/>
              </a:rPr>
              <a:t>You might wear the ugliest sweaters, but you’re someone’s Mr Right!</a:t>
            </a:r>
          </a:p>
        </p:txBody>
      </p:sp>
      <p:sp>
        <p:nvSpPr>
          <p:cNvPr id="9" name="Star: 12 Points 10">
            <a:extLst>
              <a:ext uri="{FF2B5EF4-FFF2-40B4-BE49-F238E27FC236}">
                <a16:creationId xmlns:a16="http://schemas.microsoft.com/office/drawing/2014/main" id="{C69E4C4C-9A00-4623-AFC2-4CF47F0C6022}"/>
              </a:ext>
            </a:extLst>
          </p:cNvPr>
          <p:cNvSpPr/>
          <p:nvPr/>
        </p:nvSpPr>
        <p:spPr>
          <a:xfrm>
            <a:off x="-274375" y="1700106"/>
            <a:ext cx="1422138" cy="1422138"/>
          </a:xfrm>
          <a:custGeom>
            <a:avLst/>
            <a:gdLst>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40391 w 987188"/>
              <a:gd name="connsiteY8" fmla="*/ 66129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16815 w 987188"/>
              <a:gd name="connsiteY8" fmla="*/ 103177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7188" h="987188">
                <a:moveTo>
                  <a:pt x="0" y="493594"/>
                </a:moveTo>
                <a:lnTo>
                  <a:pt x="493594" y="493594"/>
                </a:lnTo>
                <a:lnTo>
                  <a:pt x="66129" y="246797"/>
                </a:lnTo>
                <a:lnTo>
                  <a:pt x="493594" y="493594"/>
                </a:lnTo>
                <a:lnTo>
                  <a:pt x="246797" y="66129"/>
                </a:lnTo>
                <a:lnTo>
                  <a:pt x="493594" y="493594"/>
                </a:lnTo>
                <a:lnTo>
                  <a:pt x="493594" y="0"/>
                </a:lnTo>
                <a:lnTo>
                  <a:pt x="493594" y="493594"/>
                </a:lnTo>
                <a:lnTo>
                  <a:pt x="716815" y="103177"/>
                </a:lnTo>
                <a:lnTo>
                  <a:pt x="493594" y="493594"/>
                </a:lnTo>
                <a:lnTo>
                  <a:pt x="921059" y="246797"/>
                </a:lnTo>
                <a:lnTo>
                  <a:pt x="493594" y="493594"/>
                </a:lnTo>
                <a:lnTo>
                  <a:pt x="987188" y="493594"/>
                </a:lnTo>
                <a:lnTo>
                  <a:pt x="493594" y="493594"/>
                </a:lnTo>
                <a:lnTo>
                  <a:pt x="921059" y="740391"/>
                </a:lnTo>
                <a:lnTo>
                  <a:pt x="493594" y="493594"/>
                </a:lnTo>
                <a:lnTo>
                  <a:pt x="740391" y="921059"/>
                </a:lnTo>
                <a:lnTo>
                  <a:pt x="493594" y="493594"/>
                </a:lnTo>
                <a:lnTo>
                  <a:pt x="493594" y="987188"/>
                </a:lnTo>
                <a:lnTo>
                  <a:pt x="493594" y="493594"/>
                </a:lnTo>
                <a:lnTo>
                  <a:pt x="246797" y="921059"/>
                </a:lnTo>
                <a:lnTo>
                  <a:pt x="493594" y="493594"/>
                </a:lnTo>
                <a:lnTo>
                  <a:pt x="66129" y="740391"/>
                </a:lnTo>
                <a:lnTo>
                  <a:pt x="493594" y="493594"/>
                </a:lnTo>
                <a:lnTo>
                  <a:pt x="0" y="493594"/>
                </a:ln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7FE4EB46-A11D-4E24-9960-094CD11F0BA4}"/>
              </a:ext>
            </a:extLst>
          </p:cNvPr>
          <p:cNvSpPr/>
          <p:nvPr/>
        </p:nvSpPr>
        <p:spPr>
          <a:xfrm>
            <a:off x="-274375" y="1700106"/>
            <a:ext cx="1422138" cy="1422138"/>
          </a:xfrm>
          <a:prstGeom prst="ellipse">
            <a:avLst/>
          </a:prstGeom>
          <a:solidFill>
            <a:srgbClr val="1E1E1E"/>
          </a:solidFill>
          <a:ln w="19050">
            <a:solidFill>
              <a:srgbClr val="1E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tar: 12 Points 10">
            <a:extLst>
              <a:ext uri="{FF2B5EF4-FFF2-40B4-BE49-F238E27FC236}">
                <a16:creationId xmlns:a16="http://schemas.microsoft.com/office/drawing/2014/main" id="{7D363480-3C8B-4197-B335-37A67C745AF9}"/>
              </a:ext>
            </a:extLst>
          </p:cNvPr>
          <p:cNvSpPr/>
          <p:nvPr/>
        </p:nvSpPr>
        <p:spPr>
          <a:xfrm>
            <a:off x="7549157" y="-164085"/>
            <a:ext cx="1769048" cy="1769048"/>
          </a:xfrm>
          <a:custGeom>
            <a:avLst/>
            <a:gdLst>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40391 w 987188"/>
              <a:gd name="connsiteY8" fmla="*/ 66129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16815 w 987188"/>
              <a:gd name="connsiteY8" fmla="*/ 103177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7188" h="987188">
                <a:moveTo>
                  <a:pt x="0" y="493594"/>
                </a:moveTo>
                <a:lnTo>
                  <a:pt x="493594" y="493594"/>
                </a:lnTo>
                <a:lnTo>
                  <a:pt x="66129" y="246797"/>
                </a:lnTo>
                <a:lnTo>
                  <a:pt x="493594" y="493594"/>
                </a:lnTo>
                <a:lnTo>
                  <a:pt x="246797" y="66129"/>
                </a:lnTo>
                <a:lnTo>
                  <a:pt x="493594" y="493594"/>
                </a:lnTo>
                <a:lnTo>
                  <a:pt x="493594" y="0"/>
                </a:lnTo>
                <a:lnTo>
                  <a:pt x="493594" y="493594"/>
                </a:lnTo>
                <a:lnTo>
                  <a:pt x="716815" y="103177"/>
                </a:lnTo>
                <a:lnTo>
                  <a:pt x="493594" y="493594"/>
                </a:lnTo>
                <a:lnTo>
                  <a:pt x="921059" y="246797"/>
                </a:lnTo>
                <a:lnTo>
                  <a:pt x="493594" y="493594"/>
                </a:lnTo>
                <a:lnTo>
                  <a:pt x="987188" y="493594"/>
                </a:lnTo>
                <a:lnTo>
                  <a:pt x="493594" y="493594"/>
                </a:lnTo>
                <a:lnTo>
                  <a:pt x="921059" y="740391"/>
                </a:lnTo>
                <a:lnTo>
                  <a:pt x="493594" y="493594"/>
                </a:lnTo>
                <a:lnTo>
                  <a:pt x="740391" y="921059"/>
                </a:lnTo>
                <a:lnTo>
                  <a:pt x="493594" y="493594"/>
                </a:lnTo>
                <a:lnTo>
                  <a:pt x="493594" y="987188"/>
                </a:lnTo>
                <a:lnTo>
                  <a:pt x="493594" y="493594"/>
                </a:lnTo>
                <a:lnTo>
                  <a:pt x="246797" y="921059"/>
                </a:lnTo>
                <a:lnTo>
                  <a:pt x="493594" y="493594"/>
                </a:lnTo>
                <a:lnTo>
                  <a:pt x="66129" y="740391"/>
                </a:lnTo>
                <a:lnTo>
                  <a:pt x="493594" y="493594"/>
                </a:lnTo>
                <a:lnTo>
                  <a:pt x="0" y="493594"/>
                </a:ln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0AC1D13-1DF0-48BF-9315-5603DF9892EF}"/>
              </a:ext>
            </a:extLst>
          </p:cNvPr>
          <p:cNvSpPr/>
          <p:nvPr/>
        </p:nvSpPr>
        <p:spPr>
          <a:xfrm>
            <a:off x="7549157" y="-164085"/>
            <a:ext cx="1769048" cy="1769048"/>
          </a:xfrm>
          <a:prstGeom prst="ellipse">
            <a:avLst/>
          </a:prstGeom>
          <a:solidFill>
            <a:srgbClr val="1E1E1E"/>
          </a:solidFill>
          <a:ln w="19050">
            <a:solidFill>
              <a:srgbClr val="1E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ar: 12 Points 10">
            <a:extLst>
              <a:ext uri="{FF2B5EF4-FFF2-40B4-BE49-F238E27FC236}">
                <a16:creationId xmlns:a16="http://schemas.microsoft.com/office/drawing/2014/main" id="{7E6041D3-EDDB-4AE6-8C3A-E0BA76E386BC}"/>
              </a:ext>
            </a:extLst>
          </p:cNvPr>
          <p:cNvSpPr/>
          <p:nvPr/>
        </p:nvSpPr>
        <p:spPr>
          <a:xfrm>
            <a:off x="7657316" y="2044720"/>
            <a:ext cx="987188" cy="987188"/>
          </a:xfrm>
          <a:custGeom>
            <a:avLst/>
            <a:gdLst>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40391 w 987188"/>
              <a:gd name="connsiteY8" fmla="*/ 66129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16815 w 987188"/>
              <a:gd name="connsiteY8" fmla="*/ 103177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7188" h="987188">
                <a:moveTo>
                  <a:pt x="0" y="493594"/>
                </a:moveTo>
                <a:lnTo>
                  <a:pt x="493594" y="493594"/>
                </a:lnTo>
                <a:lnTo>
                  <a:pt x="66129" y="246797"/>
                </a:lnTo>
                <a:lnTo>
                  <a:pt x="493594" y="493594"/>
                </a:lnTo>
                <a:lnTo>
                  <a:pt x="246797" y="66129"/>
                </a:lnTo>
                <a:lnTo>
                  <a:pt x="493594" y="493594"/>
                </a:lnTo>
                <a:lnTo>
                  <a:pt x="493594" y="0"/>
                </a:lnTo>
                <a:lnTo>
                  <a:pt x="493594" y="493594"/>
                </a:lnTo>
                <a:lnTo>
                  <a:pt x="716815" y="103177"/>
                </a:lnTo>
                <a:lnTo>
                  <a:pt x="493594" y="493594"/>
                </a:lnTo>
                <a:lnTo>
                  <a:pt x="921059" y="246797"/>
                </a:lnTo>
                <a:lnTo>
                  <a:pt x="493594" y="493594"/>
                </a:lnTo>
                <a:lnTo>
                  <a:pt x="987188" y="493594"/>
                </a:lnTo>
                <a:lnTo>
                  <a:pt x="493594" y="493594"/>
                </a:lnTo>
                <a:lnTo>
                  <a:pt x="921059" y="740391"/>
                </a:lnTo>
                <a:lnTo>
                  <a:pt x="493594" y="493594"/>
                </a:lnTo>
                <a:lnTo>
                  <a:pt x="740391" y="921059"/>
                </a:lnTo>
                <a:lnTo>
                  <a:pt x="493594" y="493594"/>
                </a:lnTo>
                <a:lnTo>
                  <a:pt x="493594" y="987188"/>
                </a:lnTo>
                <a:lnTo>
                  <a:pt x="493594" y="493594"/>
                </a:lnTo>
                <a:lnTo>
                  <a:pt x="246797" y="921059"/>
                </a:lnTo>
                <a:lnTo>
                  <a:pt x="493594" y="493594"/>
                </a:lnTo>
                <a:lnTo>
                  <a:pt x="66129" y="740391"/>
                </a:lnTo>
                <a:lnTo>
                  <a:pt x="493594" y="493594"/>
                </a:lnTo>
                <a:lnTo>
                  <a:pt x="0" y="493594"/>
                </a:ln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09504A77-7742-4CE5-9D0B-71C1AD8DA648}"/>
              </a:ext>
            </a:extLst>
          </p:cNvPr>
          <p:cNvSpPr/>
          <p:nvPr/>
        </p:nvSpPr>
        <p:spPr>
          <a:xfrm>
            <a:off x="7657316" y="2044720"/>
            <a:ext cx="987188" cy="987188"/>
          </a:xfrm>
          <a:prstGeom prst="ellipse">
            <a:avLst/>
          </a:prstGeom>
          <a:solidFill>
            <a:srgbClr val="1E1E1E"/>
          </a:solidFill>
          <a:ln w="19050">
            <a:solidFill>
              <a:srgbClr val="1E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rson standing in front of a window&#10;&#10;Description automatically generated">
            <a:extLst>
              <a:ext uri="{FF2B5EF4-FFF2-40B4-BE49-F238E27FC236}">
                <a16:creationId xmlns:a16="http://schemas.microsoft.com/office/drawing/2014/main" id="{237C584C-7D88-4E14-BB84-95AA7EE81054}"/>
              </a:ext>
            </a:extLst>
          </p:cNvPr>
          <p:cNvPicPr>
            <a:picLocks noChangeAspect="1"/>
          </p:cNvPicPr>
          <p:nvPr/>
        </p:nvPicPr>
        <p:blipFill>
          <a:blip r:embed="rId4"/>
          <a:stretch>
            <a:fillRect/>
          </a:stretch>
        </p:blipFill>
        <p:spPr>
          <a:xfrm>
            <a:off x="2190750" y="1531150"/>
            <a:ext cx="4762500" cy="2028825"/>
          </a:xfrm>
          <a:prstGeom prst="rect">
            <a:avLst/>
          </a:prstGeom>
        </p:spPr>
      </p:pic>
    </p:spTree>
    <p:extLst>
      <p:ext uri="{BB962C8B-B14F-4D97-AF65-F5344CB8AC3E}">
        <p14:creationId xmlns:p14="http://schemas.microsoft.com/office/powerpoint/2010/main" val="240636590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6" presetClass="emph" presetSubtype="0" decel="100000" fill="hold" grpId="1" nodeType="withEffect">
                                  <p:stCondLst>
                                    <p:cond delay="0"/>
                                  </p:stCondLst>
                                  <p:childTnLst>
                                    <p:animScale>
                                      <p:cBhvr>
                                        <p:cTn id="11" dur="1000" fill="hold"/>
                                        <p:tgtEl>
                                          <p:spTgt spid="9"/>
                                        </p:tgtEl>
                                      </p:cBhvr>
                                      <p:by x="130000" y="130000"/>
                                    </p:animScale>
                                  </p:childTnLst>
                                </p:cTn>
                              </p:par>
                              <p:par>
                                <p:cTn id="12" presetID="1"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par>
                                <p:cTn id="14" presetID="6" presetClass="emph" presetSubtype="0" decel="100000" fill="hold" grpId="1" nodeType="withEffect">
                                  <p:stCondLst>
                                    <p:cond delay="500"/>
                                  </p:stCondLst>
                                  <p:childTnLst>
                                    <p:animScale>
                                      <p:cBhvr>
                                        <p:cTn id="15" dur="1000" fill="hold"/>
                                        <p:tgtEl>
                                          <p:spTgt spid="10"/>
                                        </p:tgtEl>
                                      </p:cBhvr>
                                      <p:by x="130000" y="130000"/>
                                    </p:animScale>
                                  </p:childTnLst>
                                </p:cTn>
                              </p:par>
                              <p:par>
                                <p:cTn id="16" presetID="53" presetClass="entr" presetSubtype="16"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6" presetClass="emph" presetSubtype="0" decel="100000" fill="hold" grpId="1" nodeType="withEffect">
                                  <p:stCondLst>
                                    <p:cond delay="0"/>
                                  </p:stCondLst>
                                  <p:childTnLst>
                                    <p:animScale>
                                      <p:cBhvr>
                                        <p:cTn id="22" dur="1000" fill="hold"/>
                                        <p:tgtEl>
                                          <p:spTgt spid="11"/>
                                        </p:tgtEl>
                                      </p:cBhvr>
                                      <p:by x="130000" y="130000"/>
                                    </p:animScale>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6" presetClass="emph" presetSubtype="0" decel="100000" fill="hold" grpId="1" nodeType="withEffect">
                                  <p:stCondLst>
                                    <p:cond delay="500"/>
                                  </p:stCondLst>
                                  <p:childTnLst>
                                    <p:animScale>
                                      <p:cBhvr>
                                        <p:cTn id="26" dur="1000" fill="hold"/>
                                        <p:tgtEl>
                                          <p:spTgt spid="12"/>
                                        </p:tgtEl>
                                      </p:cBhvr>
                                      <p:by x="130000" y="130000"/>
                                    </p:animScale>
                                  </p:childTnLst>
                                </p:cTn>
                              </p:par>
                              <p:par>
                                <p:cTn id="27" presetID="53" presetClass="entr" presetSubtype="16"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par>
                                <p:cTn id="32" presetID="6" presetClass="emph" presetSubtype="0" decel="100000" fill="hold" grpId="1" nodeType="withEffect">
                                  <p:stCondLst>
                                    <p:cond delay="0"/>
                                  </p:stCondLst>
                                  <p:childTnLst>
                                    <p:animScale>
                                      <p:cBhvr>
                                        <p:cTn id="33" dur="1000" fill="hold"/>
                                        <p:tgtEl>
                                          <p:spTgt spid="13"/>
                                        </p:tgtEl>
                                      </p:cBhvr>
                                      <p:by x="130000" y="130000"/>
                                    </p:animScale>
                                  </p:childTnLst>
                                </p:cTn>
                              </p:par>
                              <p:par>
                                <p:cTn id="34" presetID="1"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childTnLst>
                                </p:cTn>
                              </p:par>
                              <p:par>
                                <p:cTn id="36" presetID="6" presetClass="emph" presetSubtype="0" decel="100000" fill="hold" grpId="1" nodeType="withEffect">
                                  <p:stCondLst>
                                    <p:cond delay="500"/>
                                  </p:stCondLst>
                                  <p:childTnLst>
                                    <p:animScale>
                                      <p:cBhvr>
                                        <p:cTn id="37" dur="1000" fill="hold"/>
                                        <p:tgtEl>
                                          <p:spTgt spid="14"/>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hlinkHover r:id="" action="ppaction://macro?name=ResetGraphicHover2"/>
            <a:extLst>
              <a:ext uri="{FF2B5EF4-FFF2-40B4-BE49-F238E27FC236}">
                <a16:creationId xmlns:a16="http://schemas.microsoft.com/office/drawing/2014/main" id="{7B68000F-A321-4B63-8F6E-3668145C9AC9}"/>
              </a:ext>
            </a:extLst>
          </p:cNvPr>
          <p:cNvSpPr/>
          <p:nvPr/>
        </p:nvSpPr>
        <p:spPr>
          <a:xfrm>
            <a:off x="0" y="0"/>
            <a:ext cx="9144000" cy="5143500"/>
          </a:xfrm>
          <a:prstGeom prst="rect">
            <a:avLst/>
          </a:prstGeom>
          <a:solidFill>
            <a:schemeClr val="tx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7DEE2A0-50E2-419F-BABA-64F1D29807B2}"/>
              </a:ext>
            </a:extLst>
          </p:cNvPr>
          <p:cNvSpPr txBox="1"/>
          <p:nvPr/>
        </p:nvSpPr>
        <p:spPr>
          <a:xfrm>
            <a:off x="955343" y="258774"/>
            <a:ext cx="7233314" cy="461665"/>
          </a:xfrm>
          <a:prstGeom prst="rect">
            <a:avLst/>
          </a:prstGeom>
          <a:noFill/>
        </p:spPr>
        <p:txBody>
          <a:bodyPr wrap="square" rtlCol="0">
            <a:spAutoFit/>
          </a:bodyPr>
          <a:lstStyle/>
          <a:p>
            <a:pPr algn="ctr"/>
            <a:r>
              <a:rPr lang="en-GB" sz="2400" spc="300">
                <a:solidFill>
                  <a:schemeClr val="bg1"/>
                </a:solidFill>
                <a:latin typeface="Varela Round" panose="020B0604020202020204" charset="-79"/>
                <a:cs typeface="Varela Round" panose="020B0604020202020204" charset="-79"/>
              </a:rPr>
              <a:t>You got THE GRINCH!</a:t>
            </a:r>
          </a:p>
        </p:txBody>
      </p:sp>
      <p:sp>
        <p:nvSpPr>
          <p:cNvPr id="3" name="Title 2">
            <a:extLst>
              <a:ext uri="{FF2B5EF4-FFF2-40B4-BE49-F238E27FC236}">
                <a16:creationId xmlns:a16="http://schemas.microsoft.com/office/drawing/2014/main" id="{A73570CD-ABC4-408B-B5BC-7531314900B2}"/>
              </a:ext>
            </a:extLst>
          </p:cNvPr>
          <p:cNvSpPr>
            <a:spLocks noGrp="1"/>
          </p:cNvSpPr>
          <p:nvPr>
            <p:ph type="title"/>
          </p:nvPr>
        </p:nvSpPr>
        <p:spPr/>
        <p:txBody>
          <a:bodyPr/>
          <a:lstStyle/>
          <a:p>
            <a:r>
              <a:rPr lang="en-GB"/>
              <a:t>C The Grinch</a:t>
            </a:r>
          </a:p>
        </p:txBody>
      </p:sp>
      <p:sp>
        <p:nvSpPr>
          <p:cNvPr id="6" name="Arrow: Right 5">
            <a:hlinkClick r:id="rId3" action="ppaction://hlinksldjump"/>
            <a:hlinkHover r:id="" action="ppaction://macro?name=GraphicHover"/>
            <a:extLst>
              <a:ext uri="{FF2B5EF4-FFF2-40B4-BE49-F238E27FC236}">
                <a16:creationId xmlns:a16="http://schemas.microsoft.com/office/drawing/2014/main" id="{FEE28E73-EB53-4C5E-A2F7-15CAD1AA0A72}"/>
              </a:ext>
            </a:extLst>
          </p:cNvPr>
          <p:cNvSpPr/>
          <p:nvPr/>
        </p:nvSpPr>
        <p:spPr>
          <a:xfrm>
            <a:off x="7285149" y="4337050"/>
            <a:ext cx="1535001" cy="495300"/>
          </a:xfrm>
          <a:prstGeom prst="rightArrow">
            <a:avLst>
              <a:gd name="adj1" fmla="val 83333"/>
              <a:gd name="adj2" fmla="val 50000"/>
            </a:avLst>
          </a:prstGeom>
          <a:noFill/>
          <a:ln>
            <a:solidFill>
              <a:schemeClr val="accent2"/>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effectLst>
                  <a:glow rad="101600">
                    <a:schemeClr val="accent6">
                      <a:satMod val="175000"/>
                      <a:alpha val="40000"/>
                    </a:schemeClr>
                  </a:glow>
                </a:effectLst>
              </a:rPr>
              <a:t>REDO QUIZ</a:t>
            </a:r>
          </a:p>
        </p:txBody>
      </p:sp>
      <p:sp>
        <p:nvSpPr>
          <p:cNvPr id="8" name="TextBox 7">
            <a:extLst>
              <a:ext uri="{FF2B5EF4-FFF2-40B4-BE49-F238E27FC236}">
                <a16:creationId xmlns:a16="http://schemas.microsoft.com/office/drawing/2014/main" id="{B43BEDBA-08B9-476E-9AB0-3A5082E8C2EF}"/>
              </a:ext>
            </a:extLst>
          </p:cNvPr>
          <p:cNvSpPr txBox="1"/>
          <p:nvPr/>
        </p:nvSpPr>
        <p:spPr>
          <a:xfrm>
            <a:off x="2030569" y="4023380"/>
            <a:ext cx="5082862" cy="954107"/>
          </a:xfrm>
          <a:prstGeom prst="rect">
            <a:avLst/>
          </a:prstGeom>
          <a:noFill/>
        </p:spPr>
        <p:txBody>
          <a:bodyPr wrap="square" rtlCol="0">
            <a:spAutoFit/>
          </a:bodyPr>
          <a:lstStyle/>
          <a:p>
            <a:pPr algn="ctr"/>
            <a:r>
              <a:rPr lang="en-GB" spc="300" dirty="0">
                <a:solidFill>
                  <a:schemeClr val="bg1"/>
                </a:solidFill>
                <a:latin typeface="Varela Round" panose="020B0604020202020204" charset="-79"/>
                <a:cs typeface="Varela Round" panose="020B0604020202020204" charset="-79"/>
              </a:rPr>
              <a:t>You’re a mean one with a secret </a:t>
            </a:r>
            <a:br>
              <a:rPr lang="en-GB" spc="300" dirty="0">
                <a:solidFill>
                  <a:schemeClr val="bg1"/>
                </a:solidFill>
                <a:latin typeface="Varela Round" panose="020B0604020202020204" charset="-79"/>
                <a:cs typeface="Varela Round" panose="020B0604020202020204" charset="-79"/>
              </a:rPr>
            </a:br>
            <a:r>
              <a:rPr lang="en-GB" spc="300" dirty="0">
                <a:solidFill>
                  <a:schemeClr val="bg1"/>
                </a:solidFill>
                <a:latin typeface="Varela Round" panose="020B0604020202020204" charset="-79"/>
                <a:cs typeface="Varela Round" panose="020B0604020202020204" charset="-79"/>
              </a:rPr>
              <a:t>heart of gold. But you should probably take a shower before joining the festivities.</a:t>
            </a:r>
          </a:p>
        </p:txBody>
      </p:sp>
      <p:sp>
        <p:nvSpPr>
          <p:cNvPr id="9" name="Star: 12 Points 10">
            <a:extLst>
              <a:ext uri="{FF2B5EF4-FFF2-40B4-BE49-F238E27FC236}">
                <a16:creationId xmlns:a16="http://schemas.microsoft.com/office/drawing/2014/main" id="{6E89C7C7-C749-4BFE-B2E2-95314572C599}"/>
              </a:ext>
            </a:extLst>
          </p:cNvPr>
          <p:cNvSpPr/>
          <p:nvPr/>
        </p:nvSpPr>
        <p:spPr>
          <a:xfrm>
            <a:off x="-274375" y="1700106"/>
            <a:ext cx="1422138" cy="1422138"/>
          </a:xfrm>
          <a:custGeom>
            <a:avLst/>
            <a:gdLst>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40391 w 987188"/>
              <a:gd name="connsiteY8" fmla="*/ 66129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16815 w 987188"/>
              <a:gd name="connsiteY8" fmla="*/ 103177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7188" h="987188">
                <a:moveTo>
                  <a:pt x="0" y="493594"/>
                </a:moveTo>
                <a:lnTo>
                  <a:pt x="493594" y="493594"/>
                </a:lnTo>
                <a:lnTo>
                  <a:pt x="66129" y="246797"/>
                </a:lnTo>
                <a:lnTo>
                  <a:pt x="493594" y="493594"/>
                </a:lnTo>
                <a:lnTo>
                  <a:pt x="246797" y="66129"/>
                </a:lnTo>
                <a:lnTo>
                  <a:pt x="493594" y="493594"/>
                </a:lnTo>
                <a:lnTo>
                  <a:pt x="493594" y="0"/>
                </a:lnTo>
                <a:lnTo>
                  <a:pt x="493594" y="493594"/>
                </a:lnTo>
                <a:lnTo>
                  <a:pt x="716815" y="103177"/>
                </a:lnTo>
                <a:lnTo>
                  <a:pt x="493594" y="493594"/>
                </a:lnTo>
                <a:lnTo>
                  <a:pt x="921059" y="246797"/>
                </a:lnTo>
                <a:lnTo>
                  <a:pt x="493594" y="493594"/>
                </a:lnTo>
                <a:lnTo>
                  <a:pt x="987188" y="493594"/>
                </a:lnTo>
                <a:lnTo>
                  <a:pt x="493594" y="493594"/>
                </a:lnTo>
                <a:lnTo>
                  <a:pt x="921059" y="740391"/>
                </a:lnTo>
                <a:lnTo>
                  <a:pt x="493594" y="493594"/>
                </a:lnTo>
                <a:lnTo>
                  <a:pt x="740391" y="921059"/>
                </a:lnTo>
                <a:lnTo>
                  <a:pt x="493594" y="493594"/>
                </a:lnTo>
                <a:lnTo>
                  <a:pt x="493594" y="987188"/>
                </a:lnTo>
                <a:lnTo>
                  <a:pt x="493594" y="493594"/>
                </a:lnTo>
                <a:lnTo>
                  <a:pt x="246797" y="921059"/>
                </a:lnTo>
                <a:lnTo>
                  <a:pt x="493594" y="493594"/>
                </a:lnTo>
                <a:lnTo>
                  <a:pt x="66129" y="740391"/>
                </a:lnTo>
                <a:lnTo>
                  <a:pt x="493594" y="493594"/>
                </a:lnTo>
                <a:lnTo>
                  <a:pt x="0" y="493594"/>
                </a:ln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32732B9B-5E07-4EFA-A1FB-F265D7CF168F}"/>
              </a:ext>
            </a:extLst>
          </p:cNvPr>
          <p:cNvSpPr/>
          <p:nvPr/>
        </p:nvSpPr>
        <p:spPr>
          <a:xfrm>
            <a:off x="-274375" y="1700106"/>
            <a:ext cx="1422138" cy="1422138"/>
          </a:xfrm>
          <a:prstGeom prst="ellipse">
            <a:avLst/>
          </a:prstGeom>
          <a:solidFill>
            <a:srgbClr val="1E1E1E"/>
          </a:solidFill>
          <a:ln w="19050">
            <a:solidFill>
              <a:srgbClr val="1E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tar: 12 Points 10">
            <a:extLst>
              <a:ext uri="{FF2B5EF4-FFF2-40B4-BE49-F238E27FC236}">
                <a16:creationId xmlns:a16="http://schemas.microsoft.com/office/drawing/2014/main" id="{D65763B0-4ED8-4A5D-89A0-DB05B6F3F500}"/>
              </a:ext>
            </a:extLst>
          </p:cNvPr>
          <p:cNvSpPr/>
          <p:nvPr/>
        </p:nvSpPr>
        <p:spPr>
          <a:xfrm>
            <a:off x="7549157" y="-164085"/>
            <a:ext cx="1769048" cy="1769048"/>
          </a:xfrm>
          <a:custGeom>
            <a:avLst/>
            <a:gdLst>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40391 w 987188"/>
              <a:gd name="connsiteY8" fmla="*/ 66129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16815 w 987188"/>
              <a:gd name="connsiteY8" fmla="*/ 103177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7188" h="987188">
                <a:moveTo>
                  <a:pt x="0" y="493594"/>
                </a:moveTo>
                <a:lnTo>
                  <a:pt x="493594" y="493594"/>
                </a:lnTo>
                <a:lnTo>
                  <a:pt x="66129" y="246797"/>
                </a:lnTo>
                <a:lnTo>
                  <a:pt x="493594" y="493594"/>
                </a:lnTo>
                <a:lnTo>
                  <a:pt x="246797" y="66129"/>
                </a:lnTo>
                <a:lnTo>
                  <a:pt x="493594" y="493594"/>
                </a:lnTo>
                <a:lnTo>
                  <a:pt x="493594" y="0"/>
                </a:lnTo>
                <a:lnTo>
                  <a:pt x="493594" y="493594"/>
                </a:lnTo>
                <a:lnTo>
                  <a:pt x="716815" y="103177"/>
                </a:lnTo>
                <a:lnTo>
                  <a:pt x="493594" y="493594"/>
                </a:lnTo>
                <a:lnTo>
                  <a:pt x="921059" y="246797"/>
                </a:lnTo>
                <a:lnTo>
                  <a:pt x="493594" y="493594"/>
                </a:lnTo>
                <a:lnTo>
                  <a:pt x="987188" y="493594"/>
                </a:lnTo>
                <a:lnTo>
                  <a:pt x="493594" y="493594"/>
                </a:lnTo>
                <a:lnTo>
                  <a:pt x="921059" y="740391"/>
                </a:lnTo>
                <a:lnTo>
                  <a:pt x="493594" y="493594"/>
                </a:lnTo>
                <a:lnTo>
                  <a:pt x="740391" y="921059"/>
                </a:lnTo>
                <a:lnTo>
                  <a:pt x="493594" y="493594"/>
                </a:lnTo>
                <a:lnTo>
                  <a:pt x="493594" y="987188"/>
                </a:lnTo>
                <a:lnTo>
                  <a:pt x="493594" y="493594"/>
                </a:lnTo>
                <a:lnTo>
                  <a:pt x="246797" y="921059"/>
                </a:lnTo>
                <a:lnTo>
                  <a:pt x="493594" y="493594"/>
                </a:lnTo>
                <a:lnTo>
                  <a:pt x="66129" y="740391"/>
                </a:lnTo>
                <a:lnTo>
                  <a:pt x="493594" y="493594"/>
                </a:lnTo>
                <a:lnTo>
                  <a:pt x="0" y="493594"/>
                </a:ln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6320C19-EB93-468F-B8C2-BD155CDB2E60}"/>
              </a:ext>
            </a:extLst>
          </p:cNvPr>
          <p:cNvSpPr/>
          <p:nvPr/>
        </p:nvSpPr>
        <p:spPr>
          <a:xfrm>
            <a:off x="7549157" y="-164085"/>
            <a:ext cx="1769048" cy="1769048"/>
          </a:xfrm>
          <a:prstGeom prst="ellipse">
            <a:avLst/>
          </a:prstGeom>
          <a:solidFill>
            <a:srgbClr val="1E1E1E"/>
          </a:solidFill>
          <a:ln w="19050">
            <a:solidFill>
              <a:srgbClr val="1E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ar: 12 Points 10">
            <a:extLst>
              <a:ext uri="{FF2B5EF4-FFF2-40B4-BE49-F238E27FC236}">
                <a16:creationId xmlns:a16="http://schemas.microsoft.com/office/drawing/2014/main" id="{4844794D-C5EE-4520-8185-E3372EF7179F}"/>
              </a:ext>
            </a:extLst>
          </p:cNvPr>
          <p:cNvSpPr/>
          <p:nvPr/>
        </p:nvSpPr>
        <p:spPr>
          <a:xfrm>
            <a:off x="7657316" y="2044720"/>
            <a:ext cx="987188" cy="987188"/>
          </a:xfrm>
          <a:custGeom>
            <a:avLst/>
            <a:gdLst>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40391 w 987188"/>
              <a:gd name="connsiteY8" fmla="*/ 66129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 name="connsiteX0" fmla="*/ 0 w 987188"/>
              <a:gd name="connsiteY0" fmla="*/ 493594 h 987188"/>
              <a:gd name="connsiteX1" fmla="*/ 493594 w 987188"/>
              <a:gd name="connsiteY1" fmla="*/ 493594 h 987188"/>
              <a:gd name="connsiteX2" fmla="*/ 66129 w 987188"/>
              <a:gd name="connsiteY2" fmla="*/ 246797 h 987188"/>
              <a:gd name="connsiteX3" fmla="*/ 493594 w 987188"/>
              <a:gd name="connsiteY3" fmla="*/ 493594 h 987188"/>
              <a:gd name="connsiteX4" fmla="*/ 246797 w 987188"/>
              <a:gd name="connsiteY4" fmla="*/ 66129 h 987188"/>
              <a:gd name="connsiteX5" fmla="*/ 493594 w 987188"/>
              <a:gd name="connsiteY5" fmla="*/ 493594 h 987188"/>
              <a:gd name="connsiteX6" fmla="*/ 493594 w 987188"/>
              <a:gd name="connsiteY6" fmla="*/ 0 h 987188"/>
              <a:gd name="connsiteX7" fmla="*/ 493594 w 987188"/>
              <a:gd name="connsiteY7" fmla="*/ 493594 h 987188"/>
              <a:gd name="connsiteX8" fmla="*/ 716815 w 987188"/>
              <a:gd name="connsiteY8" fmla="*/ 103177 h 987188"/>
              <a:gd name="connsiteX9" fmla="*/ 493594 w 987188"/>
              <a:gd name="connsiteY9" fmla="*/ 493594 h 987188"/>
              <a:gd name="connsiteX10" fmla="*/ 921059 w 987188"/>
              <a:gd name="connsiteY10" fmla="*/ 246797 h 987188"/>
              <a:gd name="connsiteX11" fmla="*/ 493594 w 987188"/>
              <a:gd name="connsiteY11" fmla="*/ 493594 h 987188"/>
              <a:gd name="connsiteX12" fmla="*/ 987188 w 987188"/>
              <a:gd name="connsiteY12" fmla="*/ 493594 h 987188"/>
              <a:gd name="connsiteX13" fmla="*/ 493594 w 987188"/>
              <a:gd name="connsiteY13" fmla="*/ 493594 h 987188"/>
              <a:gd name="connsiteX14" fmla="*/ 921059 w 987188"/>
              <a:gd name="connsiteY14" fmla="*/ 740391 h 987188"/>
              <a:gd name="connsiteX15" fmla="*/ 493594 w 987188"/>
              <a:gd name="connsiteY15" fmla="*/ 493594 h 987188"/>
              <a:gd name="connsiteX16" fmla="*/ 740391 w 987188"/>
              <a:gd name="connsiteY16" fmla="*/ 921059 h 987188"/>
              <a:gd name="connsiteX17" fmla="*/ 493594 w 987188"/>
              <a:gd name="connsiteY17" fmla="*/ 493594 h 987188"/>
              <a:gd name="connsiteX18" fmla="*/ 493594 w 987188"/>
              <a:gd name="connsiteY18" fmla="*/ 987188 h 987188"/>
              <a:gd name="connsiteX19" fmla="*/ 493594 w 987188"/>
              <a:gd name="connsiteY19" fmla="*/ 493594 h 987188"/>
              <a:gd name="connsiteX20" fmla="*/ 246797 w 987188"/>
              <a:gd name="connsiteY20" fmla="*/ 921059 h 987188"/>
              <a:gd name="connsiteX21" fmla="*/ 493594 w 987188"/>
              <a:gd name="connsiteY21" fmla="*/ 493594 h 987188"/>
              <a:gd name="connsiteX22" fmla="*/ 66129 w 987188"/>
              <a:gd name="connsiteY22" fmla="*/ 740391 h 987188"/>
              <a:gd name="connsiteX23" fmla="*/ 493594 w 987188"/>
              <a:gd name="connsiteY23" fmla="*/ 493594 h 987188"/>
              <a:gd name="connsiteX24" fmla="*/ 0 w 987188"/>
              <a:gd name="connsiteY24" fmla="*/ 493594 h 9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7188" h="987188">
                <a:moveTo>
                  <a:pt x="0" y="493594"/>
                </a:moveTo>
                <a:lnTo>
                  <a:pt x="493594" y="493594"/>
                </a:lnTo>
                <a:lnTo>
                  <a:pt x="66129" y="246797"/>
                </a:lnTo>
                <a:lnTo>
                  <a:pt x="493594" y="493594"/>
                </a:lnTo>
                <a:lnTo>
                  <a:pt x="246797" y="66129"/>
                </a:lnTo>
                <a:lnTo>
                  <a:pt x="493594" y="493594"/>
                </a:lnTo>
                <a:lnTo>
                  <a:pt x="493594" y="0"/>
                </a:lnTo>
                <a:lnTo>
                  <a:pt x="493594" y="493594"/>
                </a:lnTo>
                <a:lnTo>
                  <a:pt x="716815" y="103177"/>
                </a:lnTo>
                <a:lnTo>
                  <a:pt x="493594" y="493594"/>
                </a:lnTo>
                <a:lnTo>
                  <a:pt x="921059" y="246797"/>
                </a:lnTo>
                <a:lnTo>
                  <a:pt x="493594" y="493594"/>
                </a:lnTo>
                <a:lnTo>
                  <a:pt x="987188" y="493594"/>
                </a:lnTo>
                <a:lnTo>
                  <a:pt x="493594" y="493594"/>
                </a:lnTo>
                <a:lnTo>
                  <a:pt x="921059" y="740391"/>
                </a:lnTo>
                <a:lnTo>
                  <a:pt x="493594" y="493594"/>
                </a:lnTo>
                <a:lnTo>
                  <a:pt x="740391" y="921059"/>
                </a:lnTo>
                <a:lnTo>
                  <a:pt x="493594" y="493594"/>
                </a:lnTo>
                <a:lnTo>
                  <a:pt x="493594" y="987188"/>
                </a:lnTo>
                <a:lnTo>
                  <a:pt x="493594" y="493594"/>
                </a:lnTo>
                <a:lnTo>
                  <a:pt x="246797" y="921059"/>
                </a:lnTo>
                <a:lnTo>
                  <a:pt x="493594" y="493594"/>
                </a:lnTo>
                <a:lnTo>
                  <a:pt x="66129" y="740391"/>
                </a:lnTo>
                <a:lnTo>
                  <a:pt x="493594" y="493594"/>
                </a:lnTo>
                <a:lnTo>
                  <a:pt x="0" y="493594"/>
                </a:ln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4284BC35-0DD2-449A-96CA-99045015D74C}"/>
              </a:ext>
            </a:extLst>
          </p:cNvPr>
          <p:cNvSpPr/>
          <p:nvPr/>
        </p:nvSpPr>
        <p:spPr>
          <a:xfrm>
            <a:off x="7657316" y="2044720"/>
            <a:ext cx="987188" cy="987188"/>
          </a:xfrm>
          <a:prstGeom prst="ellipse">
            <a:avLst/>
          </a:prstGeom>
          <a:solidFill>
            <a:srgbClr val="1E1E1E"/>
          </a:solidFill>
          <a:ln w="19050">
            <a:solidFill>
              <a:srgbClr val="1E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A picture containing indoor, sitting, dog, bed&#10;&#10;Description automatically generated">
            <a:extLst>
              <a:ext uri="{FF2B5EF4-FFF2-40B4-BE49-F238E27FC236}">
                <a16:creationId xmlns:a16="http://schemas.microsoft.com/office/drawing/2014/main" id="{AA0542A5-37A6-47DD-9489-50E2337FE48C}"/>
              </a:ext>
            </a:extLst>
          </p:cNvPr>
          <p:cNvPicPr>
            <a:picLocks noChangeAspect="1"/>
          </p:cNvPicPr>
          <p:nvPr/>
        </p:nvPicPr>
        <p:blipFill>
          <a:blip r:embed="rId4"/>
          <a:stretch>
            <a:fillRect/>
          </a:stretch>
        </p:blipFill>
        <p:spPr>
          <a:xfrm>
            <a:off x="2954553" y="1115198"/>
            <a:ext cx="3234894" cy="2799174"/>
          </a:xfrm>
          <a:prstGeom prst="rect">
            <a:avLst/>
          </a:prstGeom>
        </p:spPr>
      </p:pic>
    </p:spTree>
    <p:extLst>
      <p:ext uri="{BB962C8B-B14F-4D97-AF65-F5344CB8AC3E}">
        <p14:creationId xmlns:p14="http://schemas.microsoft.com/office/powerpoint/2010/main" val="384136795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6" presetClass="emph" presetSubtype="0" decel="100000" fill="hold" grpId="1" nodeType="withEffect">
                                  <p:stCondLst>
                                    <p:cond delay="0"/>
                                  </p:stCondLst>
                                  <p:childTnLst>
                                    <p:animScale>
                                      <p:cBhvr>
                                        <p:cTn id="11" dur="1000" fill="hold"/>
                                        <p:tgtEl>
                                          <p:spTgt spid="9"/>
                                        </p:tgtEl>
                                      </p:cBhvr>
                                      <p:by x="130000" y="130000"/>
                                    </p:animScale>
                                  </p:childTnLst>
                                </p:cTn>
                              </p:par>
                              <p:par>
                                <p:cTn id="12" presetID="1"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par>
                                <p:cTn id="14" presetID="6" presetClass="emph" presetSubtype="0" decel="100000" fill="hold" grpId="1" nodeType="withEffect">
                                  <p:stCondLst>
                                    <p:cond delay="500"/>
                                  </p:stCondLst>
                                  <p:childTnLst>
                                    <p:animScale>
                                      <p:cBhvr>
                                        <p:cTn id="15" dur="1000" fill="hold"/>
                                        <p:tgtEl>
                                          <p:spTgt spid="10"/>
                                        </p:tgtEl>
                                      </p:cBhvr>
                                      <p:by x="130000" y="130000"/>
                                    </p:animScale>
                                  </p:childTnLst>
                                </p:cTn>
                              </p:par>
                              <p:par>
                                <p:cTn id="16" presetID="53" presetClass="entr" presetSubtype="16"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6" presetClass="emph" presetSubtype="0" decel="100000" fill="hold" grpId="1" nodeType="withEffect">
                                  <p:stCondLst>
                                    <p:cond delay="0"/>
                                  </p:stCondLst>
                                  <p:childTnLst>
                                    <p:animScale>
                                      <p:cBhvr>
                                        <p:cTn id="22" dur="1000" fill="hold"/>
                                        <p:tgtEl>
                                          <p:spTgt spid="11"/>
                                        </p:tgtEl>
                                      </p:cBhvr>
                                      <p:by x="130000" y="130000"/>
                                    </p:animScale>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6" presetClass="emph" presetSubtype="0" decel="100000" fill="hold" grpId="1" nodeType="withEffect">
                                  <p:stCondLst>
                                    <p:cond delay="500"/>
                                  </p:stCondLst>
                                  <p:childTnLst>
                                    <p:animScale>
                                      <p:cBhvr>
                                        <p:cTn id="26" dur="1000" fill="hold"/>
                                        <p:tgtEl>
                                          <p:spTgt spid="12"/>
                                        </p:tgtEl>
                                      </p:cBhvr>
                                      <p:by x="130000" y="130000"/>
                                    </p:animScale>
                                  </p:childTnLst>
                                </p:cTn>
                              </p:par>
                              <p:par>
                                <p:cTn id="27" presetID="53" presetClass="entr" presetSubtype="16"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par>
                                <p:cTn id="32" presetID="6" presetClass="emph" presetSubtype="0" decel="100000" fill="hold" grpId="1" nodeType="withEffect">
                                  <p:stCondLst>
                                    <p:cond delay="0"/>
                                  </p:stCondLst>
                                  <p:childTnLst>
                                    <p:animScale>
                                      <p:cBhvr>
                                        <p:cTn id="33" dur="1000" fill="hold"/>
                                        <p:tgtEl>
                                          <p:spTgt spid="13"/>
                                        </p:tgtEl>
                                      </p:cBhvr>
                                      <p:by x="130000" y="130000"/>
                                    </p:animScale>
                                  </p:childTnLst>
                                </p:cTn>
                              </p:par>
                              <p:par>
                                <p:cTn id="34" presetID="1"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childTnLst>
                                </p:cTn>
                              </p:par>
                              <p:par>
                                <p:cTn id="36" presetID="6" presetClass="emph" presetSubtype="0" decel="100000" fill="hold" grpId="1" nodeType="withEffect">
                                  <p:stCondLst>
                                    <p:cond delay="500"/>
                                  </p:stCondLst>
                                  <p:childTnLst>
                                    <p:animScale>
                                      <p:cBhvr>
                                        <p:cTn id="37" dur="1000" fill="hold"/>
                                        <p:tgtEl>
                                          <p:spTgt spid="14"/>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Lst>
  </p:timing>
</p:sld>
</file>

<file path=ppt/theme/theme1.xml><?xml version="1.0" encoding="utf-8"?>
<a:theme xmlns:a="http://schemas.openxmlformats.org/drawingml/2006/main" name="Neon Cyber Monday by Slidesgo">
  <a:themeElements>
    <a:clrScheme name="Simple Light">
      <a:dk1>
        <a:srgbClr val="000000"/>
      </a:dk1>
      <a:lt1>
        <a:srgbClr val="FFFFFF"/>
      </a:lt1>
      <a:dk2>
        <a:srgbClr val="595959"/>
      </a:dk2>
      <a:lt2>
        <a:srgbClr val="EEEEEE"/>
      </a:lt2>
      <a:accent1>
        <a:srgbClr val="30FCF1"/>
      </a:accent1>
      <a:accent2>
        <a:srgbClr val="F73CAB"/>
      </a:accent2>
      <a:accent3>
        <a:srgbClr val="1E1E1E"/>
      </a:accent3>
      <a:accent4>
        <a:srgbClr val="2ED9FF"/>
      </a:accent4>
      <a:accent5>
        <a:srgbClr val="FFE2F7"/>
      </a:accent5>
      <a:accent6>
        <a:srgbClr val="FFFFFF"/>
      </a:accent6>
      <a:hlink>
        <a:srgbClr val="FF92E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5AC3B43F212804EA8515CF498F2D4FF" ma:contentTypeVersion="9" ma:contentTypeDescription="Create a new document." ma:contentTypeScope="" ma:versionID="4fa5bd9a13b9f1275486eae816116d19">
  <xsd:schema xmlns:xsd="http://www.w3.org/2001/XMLSchema" xmlns:xs="http://www.w3.org/2001/XMLSchema" xmlns:p="http://schemas.microsoft.com/office/2006/metadata/properties" xmlns:ns3="75214c1f-0b79-4c46-9df9-c0f8fbd1ae65" xmlns:ns4="f7179eb6-7760-4cb1-947b-e013cca21818" targetNamespace="http://schemas.microsoft.com/office/2006/metadata/properties" ma:root="true" ma:fieldsID="24c883a1e185e5a4f52778b32cfdff5e" ns3:_="" ns4:_="">
    <xsd:import namespace="75214c1f-0b79-4c46-9df9-c0f8fbd1ae65"/>
    <xsd:import namespace="f7179eb6-7760-4cb1-947b-e013cca2181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214c1f-0b79-4c46-9df9-c0f8fbd1ae6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179eb6-7760-4cb1-947b-e013cca21818"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description=""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C0EA2A1-0CC9-4A30-AEF2-DB74983DBAD7}">
  <ds:schemaRefs>
    <ds:schemaRef ds:uri="http://schemas.microsoft.com/office/2006/documentManagement/types"/>
    <ds:schemaRef ds:uri="http://purl.org/dc/terms/"/>
    <ds:schemaRef ds:uri="http://www.w3.org/XML/1998/namespace"/>
    <ds:schemaRef ds:uri="http://schemas.microsoft.com/office/infopath/2007/PartnerControls"/>
    <ds:schemaRef ds:uri="http://schemas.microsoft.com/office/2006/metadata/properties"/>
    <ds:schemaRef ds:uri="http://schemas.openxmlformats.org/package/2006/metadata/core-properties"/>
    <ds:schemaRef ds:uri="http://purl.org/dc/elements/1.1/"/>
    <ds:schemaRef ds:uri="f7179eb6-7760-4cb1-947b-e013cca21818"/>
    <ds:schemaRef ds:uri="75214c1f-0b79-4c46-9df9-c0f8fbd1ae65"/>
    <ds:schemaRef ds:uri="http://purl.org/dc/dcmitype/"/>
  </ds:schemaRefs>
</ds:datastoreItem>
</file>

<file path=customXml/itemProps2.xml><?xml version="1.0" encoding="utf-8"?>
<ds:datastoreItem xmlns:ds="http://schemas.openxmlformats.org/officeDocument/2006/customXml" ds:itemID="{BEEDFAAF-53FA-4263-9601-31D0595ACCB5}">
  <ds:schemaRefs>
    <ds:schemaRef ds:uri="http://schemas.microsoft.com/sharepoint/v3/contenttype/forms"/>
  </ds:schemaRefs>
</ds:datastoreItem>
</file>

<file path=customXml/itemProps3.xml><?xml version="1.0" encoding="utf-8"?>
<ds:datastoreItem xmlns:ds="http://schemas.openxmlformats.org/officeDocument/2006/customXml" ds:itemID="{21668858-13A7-4D69-8B42-31931A279A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5214c1f-0b79-4c46-9df9-c0f8fbd1ae65"/>
    <ds:schemaRef ds:uri="f7179eb6-7760-4cb1-947b-e013cca2181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739</TotalTime>
  <Words>724</Words>
  <Application>Microsoft Office PowerPoint</Application>
  <PresentationFormat>On-screen Show (16:9)</PresentationFormat>
  <Paragraphs>108</Paragraphs>
  <Slides>27</Slides>
  <Notes>9</Notes>
  <HiddenSlides>0</HiddenSlides>
  <MMClips>5</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Varela Round</vt:lpstr>
      <vt:lpstr>Righteous</vt:lpstr>
      <vt:lpstr>Lobster Two</vt:lpstr>
      <vt:lpstr>Arial</vt:lpstr>
      <vt:lpstr>Work Sans Light</vt:lpstr>
      <vt:lpstr>Neon Cyber Monday by Slidesgo</vt:lpstr>
      <vt:lpstr>PowerPoint Presentation</vt:lpstr>
      <vt:lpstr>01 Mince Pies</vt:lpstr>
      <vt:lpstr>02 Haiku</vt:lpstr>
      <vt:lpstr>03 Snow party</vt:lpstr>
      <vt:lpstr>04 Christmas music GIF</vt:lpstr>
      <vt:lpstr>05 Would you rather</vt:lpstr>
      <vt:lpstr>06 Cold</vt:lpstr>
      <vt:lpstr>07 Festive costume</vt:lpstr>
      <vt:lpstr>08 Your perfect Christmas present</vt:lpstr>
      <vt:lpstr>09 Time of year</vt:lpstr>
      <vt:lpstr>10 Christmas dinner GIF</vt:lpstr>
      <vt:lpstr>18 Scone</vt:lpstr>
      <vt:lpstr>11 Christmas vibe</vt:lpstr>
      <vt:lpstr>12 Revenge</vt:lpstr>
      <vt:lpstr>13 Santa’s arrival</vt:lpstr>
      <vt:lpstr>14 All I want for Christmas</vt:lpstr>
      <vt:lpstr>15 Christmas wish</vt:lpstr>
      <vt:lpstr>16 Bridget Jones</vt:lpstr>
      <vt:lpstr>17 Christmas motto</vt:lpstr>
      <vt:lpstr>G Elf</vt:lpstr>
      <vt:lpstr>A Regina George</vt:lpstr>
      <vt:lpstr>E Kid from Home Alone</vt:lpstr>
      <vt:lpstr>D Obama</vt:lpstr>
      <vt:lpstr>B Mariah Carey</vt:lpstr>
      <vt:lpstr>H Tiny Tim</vt:lpstr>
      <vt:lpstr>F Mr Darcy</vt:lpstr>
      <vt:lpstr>C The Grinch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Olivia Kippax Jones</dc:creator>
  <cp:lastModifiedBy>Olivia Kippax Jones</cp:lastModifiedBy>
  <cp:revision>43</cp:revision>
  <dcterms:modified xsi:type="dcterms:W3CDTF">2019-12-10T17:21:12Z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0x01010015AC3B43F212804EA8515CF498F2D4FF</vt:lpwstr>
  </property>
</Properties>
</file>