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3" r:id="rId2"/>
    <p:sldId id="257" r:id="rId3"/>
    <p:sldId id="262" r:id="rId4"/>
    <p:sldId id="261" r:id="rId5"/>
    <p:sldId id="260" r:id="rId6"/>
    <p:sldId id="258" r:id="rId7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7ED4"/>
    <a:srgbClr val="1A4B7F"/>
    <a:srgbClr val="E01E1E"/>
    <a:srgbClr val="4B9355"/>
    <a:srgbClr val="34663B"/>
    <a:srgbClr val="3E7A47"/>
    <a:srgbClr val="2C5632"/>
    <a:srgbClr val="1F3D23"/>
    <a:srgbClr val="2C5631"/>
    <a:srgbClr val="CA10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58062C-73F1-440E-A264-30DF853E6EBE}" v="2" dt="2019-12-11T12:41:51.7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196" autoAdjust="0"/>
  </p:normalViewPr>
  <p:slideViewPr>
    <p:cSldViewPr snapToGrid="0" showGuides="1">
      <p:cViewPr varScale="1">
        <p:scale>
          <a:sx n="97" d="100"/>
          <a:sy n="97" d="100"/>
        </p:scale>
        <p:origin x="111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663333-76A3-4ED9-ACF0-F5D298DF635E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D3984C-E0FB-4EDD-8BCF-5858E2A832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166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incompetech.com/" TargetMode="External"/><Relationship Id="rId4" Type="http://schemas.openxmlformats.org/officeDocument/2006/relationships/hyperlink" Target="http://incompetech.com/music/royalty-free/index.html?collection=004&amp;page=1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Angels We Have Heard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by Kevin MacLeod is licensed under a Creative Commons Attribution license (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https://creativecommons.org/licenses/by/4.0/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Source: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http://incompetech.com/music/royalty-free/index.html?collection=004&amp;page=1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Artist: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http://incompetech.com/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3984C-E0FB-4EDD-8BCF-5858E2A832C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967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136F-9704-491F-9C00-FD8AB1714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61EE8D-4F97-442F-8EEB-B322C0F606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F3BFF-BFEA-45C5-96A9-139CF97B5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30CAA-C5F7-45BA-9DBA-E88855DA5B5A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89F7D-540D-4BA8-ADCD-8732D7AD1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5E7A5-2BA7-4601-B799-74739D0D1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D02E7-5EC2-4906-AA2D-79AD7DA983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476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AC0DB-4DE3-4748-85CF-20B11D677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59BBE-6C71-4D9B-8E27-45CB8B9FC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B85BC-C94A-4567-AC40-A1416425A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30CAA-C5F7-45BA-9DBA-E88855DA5B5A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7FB39-B406-47D8-8123-406F0269C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50CE1-042B-40D0-BDD3-4A3C1E00D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D02E7-5EC2-4906-AA2D-79AD7DA983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11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037A5-425B-4FD9-BCCD-57F9B3C33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A453AE-3EBF-4FC4-ADBD-6F79FB681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A7B63-FA9C-4066-A7C6-30A477238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30CAA-C5F7-45BA-9DBA-E88855DA5B5A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216DD-4CF3-4443-B80F-045CC82C9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4F41C-D447-448D-82E9-11F54B310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D02E7-5EC2-4906-AA2D-79AD7DA983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17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45FA0-DA65-4EE8-AA19-B04ACCECC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8EC89-DE5E-46A5-9A3F-F4B839F778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AE54E2-2FFF-481D-B53D-FD996792A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0BAB81-6686-40E1-8A5F-8D6273889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30CAA-C5F7-45BA-9DBA-E88855DA5B5A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55FF9-8F9F-4947-B496-E7019F108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2B3318-2C24-4793-AD99-BC004E040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D02E7-5EC2-4906-AA2D-79AD7DA983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047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778BD-299A-465F-92BF-5EB2765BD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CF4CB-8788-4985-AF1B-46A50B6C4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3D68D7-F91E-419E-B3AD-DC6CC278A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8103F1-FAE4-4F69-B63B-3C2C013BCB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E2445F-3667-4038-8244-77752B5696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40B931-898A-4AE7-846A-CE484B7E5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30CAA-C5F7-45BA-9DBA-E88855DA5B5A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7DC9D7-0434-433B-8218-B08740855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1B6707-FA2C-4310-ADD9-939D56FEF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D02E7-5EC2-4906-AA2D-79AD7DA983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788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46CE-2E57-46D9-8826-EE566366F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5FE7A3-4D42-4EAD-8171-F9674B785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30CAA-C5F7-45BA-9DBA-E88855DA5B5A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6AE409-F90D-4E2F-905E-A7B892E69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13EB91-5214-497A-A8A8-D314398E3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D02E7-5EC2-4906-AA2D-79AD7DA983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678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8B59A4-F740-4555-A7EF-8F1EB1C17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30CAA-C5F7-45BA-9DBA-E88855DA5B5A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8F0435-4F7A-4E09-8196-558A3F827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9F672-1012-420E-BD04-FF54337D3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D02E7-5EC2-4906-AA2D-79AD7DA983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362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D7C2D-F69D-4F15-9D95-3ECCC3280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6238E-0C8C-4FB7-A955-9A0FA4206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6D609-6067-410C-B620-CD3261EC90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2E781B-82FC-40F7-976C-04826249F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30CAA-C5F7-45BA-9DBA-E88855DA5B5A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FA7F67-9738-49F1-A0B7-48B58D9C5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40B2F6-46DC-4599-B5CE-7DCDB521A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D02E7-5EC2-4906-AA2D-79AD7DA983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8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A411-DB97-4353-A455-52A9E14CB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C56B78-257D-4314-8FD6-364562C86A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9B023-DE6A-4062-B76A-6736ECD11B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103DE5-CBF1-4986-B2F0-7008CEC3D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30CAA-C5F7-45BA-9DBA-E88855DA5B5A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EF8C6-2284-4B20-B65C-F80845A2A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3A354-3407-4813-AA00-684B3DBFE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D02E7-5EC2-4906-AA2D-79AD7DA983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564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37DED-81F4-404D-8853-B30E33755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2B2619-573B-417D-9830-23CBCC6F2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738C3-58CC-40DC-B520-C888CAA21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30CAA-C5F7-45BA-9DBA-E88855DA5B5A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9F165-3310-4FE0-ACC0-9CA16627E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77BEE4-23ED-4BDF-A584-B17145E07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D02E7-5EC2-4906-AA2D-79AD7DA983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313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BEB6D5-4054-489E-8C43-9798DFC6B7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50E3A6-BA24-4494-A23A-387AA00C25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2330B-ED27-4439-98E3-6012FF7F0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30CAA-C5F7-45BA-9DBA-E88855DA5B5A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A6170-0D57-448E-B57E-559FD0F36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89C9C-4712-46B6-B887-CE9AE3D5D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D02E7-5EC2-4906-AA2D-79AD7DA983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149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FF0FCAD-8259-4A9D-AD80-715B5A8DA9F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14386910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think-cell Slide" r:id="rId16" imgW="306" imgH="306" progId="TCLayout.ActiveDocument.1">
                  <p:embed/>
                </p:oleObj>
              </mc:Choice>
              <mc:Fallback>
                <p:oleObj name="think-cell Slide" r:id="rId1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DA573318-F477-4DF3-9634-BFA3B3AF63D7}"/>
              </a:ext>
            </a:extLst>
          </p:cNvPr>
          <p:cNvSpPr/>
          <p:nvPr userDrawn="1">
            <p:custDataLst>
              <p:tags r:id="rId1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AE44F2-B334-4DD9-BE23-763B3B99B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EC828-A5D2-4152-8489-AC10180C4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EA162-E413-47D3-BDED-8D031E8E64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30CAA-C5F7-45BA-9DBA-E88855DA5B5A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8D41C-BEE5-47C5-8CB0-E2D03C3503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2F3E0-561A-4ACF-A71C-6012A88CC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D02E7-5EC2-4906-AA2D-79AD7DA983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673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microsoft.com/office/2007/relationships/media" Target="../media/media1.mp3"/><Relationship Id="rId7" Type="http://schemas.openxmlformats.org/officeDocument/2006/relationships/oleObject" Target="../embeddings/oleObject2.bin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.mp3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.e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svg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tags" Target="../tags/tag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.emf"/><Relationship Id="rId15" Type="http://schemas.openxmlformats.org/officeDocument/2006/relationships/image" Target="../media/image4.svg"/><Relationship Id="rId10" Type="http://schemas.openxmlformats.org/officeDocument/2006/relationships/image" Target="../media/image15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14.svg"/><Relationship Id="rId1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svg"/><Relationship Id="rId12" Type="http://schemas.openxmlformats.org/officeDocument/2006/relationships/image" Target="../media/image15.png"/><Relationship Id="rId2" Type="http://schemas.openxmlformats.org/officeDocument/2006/relationships/tags" Target="../tags/tag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9.png"/><Relationship Id="rId11" Type="http://schemas.openxmlformats.org/officeDocument/2006/relationships/image" Target="../media/image14.svg"/><Relationship Id="rId5" Type="http://schemas.openxmlformats.org/officeDocument/2006/relationships/image" Target="../media/image1.emf"/><Relationship Id="rId10" Type="http://schemas.openxmlformats.org/officeDocument/2006/relationships/image" Target="../media/image13.png"/><Relationship Id="rId4" Type="http://schemas.openxmlformats.org/officeDocument/2006/relationships/oleObject" Target="../embeddings/oleObject6.bin"/><Relationship Id="rId9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svg"/><Relationship Id="rId12" Type="http://schemas.openxmlformats.org/officeDocument/2006/relationships/image" Target="../media/image15.png"/><Relationship Id="rId2" Type="http://schemas.openxmlformats.org/officeDocument/2006/relationships/tags" Target="../tags/tag9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9.png"/><Relationship Id="rId11" Type="http://schemas.openxmlformats.org/officeDocument/2006/relationships/image" Target="../media/image14.svg"/><Relationship Id="rId5" Type="http://schemas.openxmlformats.org/officeDocument/2006/relationships/image" Target="../media/image1.emf"/><Relationship Id="rId15" Type="http://schemas.openxmlformats.org/officeDocument/2006/relationships/image" Target="../media/image22.svg"/><Relationship Id="rId10" Type="http://schemas.openxmlformats.org/officeDocument/2006/relationships/image" Target="../media/image13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12.sv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7778E21-8D7C-43C9-AE1A-C3673BE1A08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think-cell Slide" r:id="rId7" imgW="306" imgH="306" progId="TCLayout.ActiveDocument.1">
                  <p:embed/>
                </p:oleObj>
              </mc:Choice>
              <mc:Fallback>
                <p:oleObj name="think-cell Slide" r:id="rId7" imgW="306" imgH="30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7778E21-8D7C-43C9-AE1A-C3673BE1A0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FE98DDC-A49B-4D17-8EF7-284DE013F562}"/>
              </a:ext>
            </a:extLst>
          </p:cNvPr>
          <p:cNvSpPr/>
          <p:nvPr/>
        </p:nvSpPr>
        <p:spPr>
          <a:xfrm>
            <a:off x="0" y="1"/>
            <a:ext cx="12199808" cy="6859604"/>
          </a:xfrm>
          <a:custGeom>
            <a:avLst/>
            <a:gdLst>
              <a:gd name="connsiteX0" fmla="*/ 0 w 12184192"/>
              <a:gd name="connsiteY0" fmla="*/ 0 h 6859604"/>
              <a:gd name="connsiteX1" fmla="*/ 12184192 w 12184192"/>
              <a:gd name="connsiteY1" fmla="*/ 0 h 6859604"/>
              <a:gd name="connsiteX2" fmla="*/ 12184192 w 12184192"/>
              <a:gd name="connsiteY2" fmla="*/ 6859604 h 6859604"/>
              <a:gd name="connsiteX3" fmla="*/ 0 w 12184192"/>
              <a:gd name="connsiteY3" fmla="*/ 6859604 h 6859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4192" h="6859604">
                <a:moveTo>
                  <a:pt x="0" y="0"/>
                </a:moveTo>
                <a:lnTo>
                  <a:pt x="12184192" y="0"/>
                </a:lnTo>
                <a:lnTo>
                  <a:pt x="12184192" y="6859604"/>
                </a:lnTo>
                <a:lnTo>
                  <a:pt x="0" y="6859604"/>
                </a:lnTo>
                <a:close/>
              </a:path>
            </a:pathLst>
          </a:custGeom>
          <a:solidFill>
            <a:srgbClr val="1A4B7F"/>
          </a:solidFill>
          <a:ln w="20020" cap="flat">
            <a:noFill/>
            <a:prstDash val="solid"/>
            <a:miter/>
          </a:ln>
          <a:effectLst>
            <a:outerShdw blurRad="317500" dist="50800" sx="108000" sy="1080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2718599-8827-4152-89EF-BD1B9D177F61}"/>
              </a:ext>
            </a:extLst>
          </p:cNvPr>
          <p:cNvSpPr/>
          <p:nvPr/>
        </p:nvSpPr>
        <p:spPr>
          <a:xfrm>
            <a:off x="0" y="1018310"/>
            <a:ext cx="12184192" cy="5845792"/>
          </a:xfrm>
          <a:custGeom>
            <a:avLst/>
            <a:gdLst>
              <a:gd name="connsiteX0" fmla="*/ 12184192 w 12184192"/>
              <a:gd name="connsiteY0" fmla="*/ 4660508 h 4660507"/>
              <a:gd name="connsiteX1" fmla="*/ 12184192 w 12184192"/>
              <a:gd name="connsiteY1" fmla="*/ 4405782 h 4660507"/>
              <a:gd name="connsiteX2" fmla="*/ 12017429 w 12184192"/>
              <a:gd name="connsiteY2" fmla="*/ 4117007 h 4660507"/>
              <a:gd name="connsiteX3" fmla="*/ 6591088 w 12184192"/>
              <a:gd name="connsiteY3" fmla="*/ 148041 h 4660507"/>
              <a:gd name="connsiteX4" fmla="*/ 5592905 w 12184192"/>
              <a:gd name="connsiteY4" fmla="*/ 148041 h 4660507"/>
              <a:gd name="connsiteX5" fmla="*/ 166764 w 12184192"/>
              <a:gd name="connsiteY5" fmla="*/ 4117168 h 4660507"/>
              <a:gd name="connsiteX6" fmla="*/ 0 w 12184192"/>
              <a:gd name="connsiteY6" fmla="*/ 4405782 h 4660507"/>
              <a:gd name="connsiteX7" fmla="*/ 0 w 12184192"/>
              <a:gd name="connsiteY7" fmla="*/ 4660508 h 4660507"/>
              <a:gd name="connsiteX8" fmla="*/ 12184192 w 12184192"/>
              <a:gd name="connsiteY8" fmla="*/ 4660508 h 466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84192" h="4660507">
                <a:moveTo>
                  <a:pt x="12184192" y="4660508"/>
                </a:moveTo>
                <a:lnTo>
                  <a:pt x="12184192" y="4405782"/>
                </a:lnTo>
                <a:cubicBezTo>
                  <a:pt x="12184192" y="4298656"/>
                  <a:pt x="12124534" y="4195385"/>
                  <a:pt x="12017429" y="4117007"/>
                </a:cubicBezTo>
                <a:lnTo>
                  <a:pt x="6591088" y="148041"/>
                </a:lnTo>
                <a:cubicBezTo>
                  <a:pt x="6321222" y="-49347"/>
                  <a:pt x="5862771" y="-49347"/>
                  <a:pt x="5592905" y="148041"/>
                </a:cubicBezTo>
                <a:lnTo>
                  <a:pt x="166764" y="4117168"/>
                </a:lnTo>
                <a:cubicBezTo>
                  <a:pt x="59659" y="4195545"/>
                  <a:pt x="0" y="4298656"/>
                  <a:pt x="0" y="4405782"/>
                </a:cubicBezTo>
                <a:lnTo>
                  <a:pt x="0" y="4660508"/>
                </a:lnTo>
                <a:lnTo>
                  <a:pt x="12184192" y="4660508"/>
                </a:lnTo>
                <a:close/>
              </a:path>
            </a:pathLst>
          </a:custGeom>
          <a:solidFill>
            <a:srgbClr val="1A4B7F"/>
          </a:solidFill>
          <a:ln w="20020" cap="flat">
            <a:noFill/>
            <a:prstDash val="solid"/>
            <a:miter/>
          </a:ln>
          <a:effectLst>
            <a:outerShdw blurRad="317500" dist="50800" sx="108000" sy="1080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42C07C1-6D7D-4548-8524-124DAEFAF16E}"/>
              </a:ext>
            </a:extLst>
          </p:cNvPr>
          <p:cNvSpPr/>
          <p:nvPr/>
        </p:nvSpPr>
        <p:spPr>
          <a:xfrm>
            <a:off x="-7808" y="1"/>
            <a:ext cx="12199808" cy="5839689"/>
          </a:xfrm>
          <a:custGeom>
            <a:avLst/>
            <a:gdLst>
              <a:gd name="connsiteX0" fmla="*/ 0 w 12184192"/>
              <a:gd name="connsiteY0" fmla="*/ 0 h 5439460"/>
              <a:gd name="connsiteX1" fmla="*/ 0 w 12184192"/>
              <a:gd name="connsiteY1" fmla="*/ 292629 h 5439460"/>
              <a:gd name="connsiteX2" fmla="*/ 166764 w 12184192"/>
              <a:gd name="connsiteY2" fmla="*/ 624287 h 5439460"/>
              <a:gd name="connsiteX3" fmla="*/ 5764674 w 12184192"/>
              <a:gd name="connsiteY3" fmla="*/ 5327075 h 5439460"/>
              <a:gd name="connsiteX4" fmla="*/ 6419519 w 12184192"/>
              <a:gd name="connsiteY4" fmla="*/ 5327075 h 5439460"/>
              <a:gd name="connsiteX5" fmla="*/ 12017429 w 12184192"/>
              <a:gd name="connsiteY5" fmla="*/ 624126 h 5439460"/>
              <a:gd name="connsiteX6" fmla="*/ 12184192 w 12184192"/>
              <a:gd name="connsiteY6" fmla="*/ 292469 h 5439460"/>
              <a:gd name="connsiteX7" fmla="*/ 12184192 w 12184192"/>
              <a:gd name="connsiteY7" fmla="*/ 0 h 5439460"/>
              <a:gd name="connsiteX8" fmla="*/ 0 w 12184192"/>
              <a:gd name="connsiteY8" fmla="*/ 0 h 543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84192" h="5439460">
                <a:moveTo>
                  <a:pt x="0" y="0"/>
                </a:moveTo>
                <a:lnTo>
                  <a:pt x="0" y="292629"/>
                </a:lnTo>
                <a:cubicBezTo>
                  <a:pt x="0" y="415656"/>
                  <a:pt x="59659" y="534185"/>
                  <a:pt x="166764" y="624287"/>
                </a:cubicBezTo>
                <a:lnTo>
                  <a:pt x="5764674" y="5327075"/>
                </a:lnTo>
                <a:cubicBezTo>
                  <a:pt x="5943049" y="5476923"/>
                  <a:pt x="6241143" y="5476923"/>
                  <a:pt x="6419519" y="5327075"/>
                </a:cubicBezTo>
                <a:lnTo>
                  <a:pt x="12017429" y="624126"/>
                </a:lnTo>
                <a:cubicBezTo>
                  <a:pt x="12124534" y="534185"/>
                  <a:pt x="12184192" y="415656"/>
                  <a:pt x="12184192" y="292469"/>
                </a:cubicBezTo>
                <a:lnTo>
                  <a:pt x="12184192" y="0"/>
                </a:lnTo>
                <a:lnTo>
                  <a:pt x="0" y="0"/>
                </a:lnTo>
                <a:close/>
              </a:path>
            </a:pathLst>
          </a:custGeom>
          <a:solidFill>
            <a:srgbClr val="1A4B7F"/>
          </a:solidFill>
          <a:ln w="20020" cap="flat">
            <a:noFill/>
            <a:prstDash val="solid"/>
            <a:miter/>
          </a:ln>
          <a:effectLst>
            <a:outerShdw blurRad="317500" dist="50800" sx="108000" sy="1080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99F0BD-3D90-4641-B174-2E892B628252}"/>
              </a:ext>
            </a:extLst>
          </p:cNvPr>
          <p:cNvSpPr txBox="1"/>
          <p:nvPr/>
        </p:nvSpPr>
        <p:spPr>
          <a:xfrm>
            <a:off x="3856452" y="2740877"/>
            <a:ext cx="44790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6AA2E0"/>
                </a:solidFill>
                <a:latin typeface="Gill Sans Nova" panose="020B0604020202020204" pitchFamily="34" charset="0"/>
                <a:cs typeface="Calibri" panose="020F0502020204030204" pitchFamily="34" charset="0"/>
              </a:rPr>
              <a:t>A Christmas card for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Gill Sans Nova" panose="020B0604020202020204" pitchFamily="34" charset="0"/>
                <a:cs typeface="Calibri" panose="020F0502020204030204" pitchFamily="34" charset="0"/>
              </a:rPr>
              <a:t>*name goes here*</a:t>
            </a:r>
            <a:endParaRPr lang="en-GB" sz="3600" dirty="0">
              <a:solidFill>
                <a:schemeClr val="bg1"/>
              </a:solidFill>
              <a:latin typeface="Gill Sans Nova" panose="020B0604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Angels_We_Have_Heard">
            <a:hlinkClick r:id="" action="ppaction://media"/>
            <a:extLst>
              <a:ext uri="{FF2B5EF4-FFF2-40B4-BE49-F238E27FC236}">
                <a16:creationId xmlns:a16="http://schemas.microsoft.com/office/drawing/2014/main" id="{790BA4BC-2454-4A22-A8E2-FEEE6BCB39A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8821" y="-8139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144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8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4625D06-C891-4AB6-92D1-F9450BEBC85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79027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4625D06-C891-4AB6-92D1-F9450BEBC8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AB065179-B2D7-4CB8-813B-28DDBEE03C99}"/>
              </a:ext>
            </a:extLst>
          </p:cNvPr>
          <p:cNvSpPr/>
          <p:nvPr/>
        </p:nvSpPr>
        <p:spPr>
          <a:xfrm>
            <a:off x="0" y="-82339"/>
            <a:ext cx="12192000" cy="7029072"/>
          </a:xfrm>
          <a:prstGeom prst="rect">
            <a:avLst/>
          </a:prstGeom>
          <a:solidFill>
            <a:srgbClr val="6808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12A3536-90E3-4D62-9E99-A7EC1AE3A7C8}"/>
              </a:ext>
            </a:extLst>
          </p:cNvPr>
          <p:cNvSpPr/>
          <p:nvPr/>
        </p:nvSpPr>
        <p:spPr>
          <a:xfrm>
            <a:off x="3647511" y="4350314"/>
            <a:ext cx="4896978" cy="3131127"/>
          </a:xfrm>
          <a:prstGeom prst="ellipse">
            <a:avLst/>
          </a:prstGeom>
          <a:solidFill>
            <a:srgbClr val="79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E97052A-38A7-44BE-BB01-5DD6F6613E9D}"/>
              </a:ext>
            </a:extLst>
          </p:cNvPr>
          <p:cNvSpPr/>
          <p:nvPr/>
        </p:nvSpPr>
        <p:spPr>
          <a:xfrm>
            <a:off x="0" y="-85536"/>
            <a:ext cx="12192000" cy="7029072"/>
          </a:xfrm>
          <a:custGeom>
            <a:avLst/>
            <a:gdLst>
              <a:gd name="connsiteX0" fmla="*/ 6096000 w 12192000"/>
              <a:gd name="connsiteY0" fmla="*/ 1722248 h 7029072"/>
              <a:gd name="connsiteX1" fmla="*/ 4303711 w 12192000"/>
              <a:gd name="connsiteY1" fmla="*/ 3514536 h 7029072"/>
              <a:gd name="connsiteX2" fmla="*/ 6096000 w 12192000"/>
              <a:gd name="connsiteY2" fmla="*/ 5306824 h 7029072"/>
              <a:gd name="connsiteX3" fmla="*/ 7888289 w 12192000"/>
              <a:gd name="connsiteY3" fmla="*/ 3514536 h 7029072"/>
              <a:gd name="connsiteX4" fmla="*/ 6096000 w 12192000"/>
              <a:gd name="connsiteY4" fmla="*/ 1722248 h 7029072"/>
              <a:gd name="connsiteX5" fmla="*/ 0 w 12192000"/>
              <a:gd name="connsiteY5" fmla="*/ 0 h 7029072"/>
              <a:gd name="connsiteX6" fmla="*/ 12192000 w 12192000"/>
              <a:gd name="connsiteY6" fmla="*/ 0 h 7029072"/>
              <a:gd name="connsiteX7" fmla="*/ 12192000 w 12192000"/>
              <a:gd name="connsiteY7" fmla="*/ 7029072 h 7029072"/>
              <a:gd name="connsiteX8" fmla="*/ 0 w 12192000"/>
              <a:gd name="connsiteY8" fmla="*/ 7029072 h 702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7029072">
                <a:moveTo>
                  <a:pt x="6096000" y="1722248"/>
                </a:moveTo>
                <a:cubicBezTo>
                  <a:pt x="5106146" y="1722248"/>
                  <a:pt x="4303711" y="2524683"/>
                  <a:pt x="4303711" y="3514536"/>
                </a:cubicBezTo>
                <a:cubicBezTo>
                  <a:pt x="4303711" y="4504389"/>
                  <a:pt x="5106146" y="5306824"/>
                  <a:pt x="6096000" y="5306824"/>
                </a:cubicBezTo>
                <a:cubicBezTo>
                  <a:pt x="7085854" y="5306824"/>
                  <a:pt x="7888289" y="4504389"/>
                  <a:pt x="7888289" y="3514536"/>
                </a:cubicBezTo>
                <a:cubicBezTo>
                  <a:pt x="7888289" y="2524683"/>
                  <a:pt x="7085854" y="1722248"/>
                  <a:pt x="6096000" y="172224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029072"/>
                </a:lnTo>
                <a:lnTo>
                  <a:pt x="0" y="7029072"/>
                </a:lnTo>
                <a:close/>
              </a:path>
            </a:pathLst>
          </a:custGeom>
          <a:solidFill>
            <a:srgbClr val="8B0B14"/>
          </a:solidFill>
          <a:ln>
            <a:noFill/>
          </a:ln>
          <a:effectLst>
            <a:outerShdw blurRad="317500" dist="114300" dir="16200000" sx="104000" sy="104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grpSp>
        <p:nvGrpSpPr>
          <p:cNvPr id="23" name="Graphic 21">
            <a:extLst>
              <a:ext uri="{FF2B5EF4-FFF2-40B4-BE49-F238E27FC236}">
                <a16:creationId xmlns:a16="http://schemas.microsoft.com/office/drawing/2014/main" id="{AFD22A23-57FA-4BBC-8229-B88ABF6A0CF5}"/>
              </a:ext>
            </a:extLst>
          </p:cNvPr>
          <p:cNvGrpSpPr/>
          <p:nvPr/>
        </p:nvGrpSpPr>
        <p:grpSpPr>
          <a:xfrm>
            <a:off x="3641696" y="3063405"/>
            <a:ext cx="1320227" cy="2686356"/>
            <a:chOff x="3771075" y="3118835"/>
            <a:chExt cx="1320227" cy="2686356"/>
          </a:xfrm>
          <a:solidFill>
            <a:schemeClr val="accent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A6BF6F1-2D5D-4E6C-BCDB-5ECF0B9032B7}"/>
                </a:ext>
              </a:extLst>
            </p:cNvPr>
            <p:cNvSpPr/>
            <p:nvPr/>
          </p:nvSpPr>
          <p:spPr>
            <a:xfrm>
              <a:off x="3771075" y="3118835"/>
              <a:ext cx="1308490" cy="2683487"/>
            </a:xfrm>
            <a:custGeom>
              <a:avLst/>
              <a:gdLst>
                <a:gd name="connsiteX0" fmla="*/ 1247982 w 1308490"/>
                <a:gd name="connsiteY0" fmla="*/ 2190032 h 2683487"/>
                <a:gd name="connsiteX1" fmla="*/ 1079498 w 1308490"/>
                <a:gd name="connsiteY1" fmla="*/ 1951129 h 2683487"/>
                <a:gd name="connsiteX2" fmla="*/ 1308491 w 1308490"/>
                <a:gd name="connsiteY2" fmla="*/ 2002248 h 2683487"/>
                <a:gd name="connsiteX3" fmla="*/ 1013774 w 1308490"/>
                <a:gd name="connsiteY3" fmla="*/ 1535396 h 2683487"/>
                <a:gd name="connsiteX4" fmla="*/ 1264935 w 1308490"/>
                <a:gd name="connsiteY4" fmla="*/ 1601903 h 2683487"/>
                <a:gd name="connsiteX5" fmla="*/ 936834 w 1308490"/>
                <a:gd name="connsiteY5" fmla="*/ 1196081 h 2683487"/>
                <a:gd name="connsiteX6" fmla="*/ 1150178 w 1308490"/>
                <a:gd name="connsiteY6" fmla="*/ 1266239 h 2683487"/>
                <a:gd name="connsiteX7" fmla="*/ 846855 w 1308490"/>
                <a:gd name="connsiteY7" fmla="*/ 773045 h 2683487"/>
                <a:gd name="connsiteX8" fmla="*/ 1048983 w 1308490"/>
                <a:gd name="connsiteY8" fmla="*/ 816339 h 2683487"/>
                <a:gd name="connsiteX9" fmla="*/ 770958 w 1308490"/>
                <a:gd name="connsiteY9" fmla="*/ 471547 h 2683487"/>
                <a:gd name="connsiteX10" fmla="*/ 935270 w 1308490"/>
                <a:gd name="connsiteY10" fmla="*/ 532837 h 2683487"/>
                <a:gd name="connsiteX11" fmla="*/ 665591 w 1308490"/>
                <a:gd name="connsiteY11" fmla="*/ 61812 h 2683487"/>
                <a:gd name="connsiteX12" fmla="*/ 666895 w 1308490"/>
                <a:gd name="connsiteY12" fmla="*/ 30776 h 2683487"/>
                <a:gd name="connsiteX13" fmla="*/ 666112 w 1308490"/>
                <a:gd name="connsiteY13" fmla="*/ 11997 h 2683487"/>
                <a:gd name="connsiteX14" fmla="*/ 654376 w 1308490"/>
                <a:gd name="connsiteY14" fmla="*/ 0 h 2683487"/>
                <a:gd name="connsiteX15" fmla="*/ 373743 w 1308490"/>
                <a:gd name="connsiteY15" fmla="*/ 532577 h 2683487"/>
                <a:gd name="connsiteX16" fmla="*/ 386783 w 1308490"/>
                <a:gd name="connsiteY16" fmla="*/ 544052 h 2683487"/>
                <a:gd name="connsiteX17" fmla="*/ 538054 w 1308490"/>
                <a:gd name="connsiteY17" fmla="*/ 471286 h 2683487"/>
                <a:gd name="connsiteX18" fmla="*/ 260029 w 1308490"/>
                <a:gd name="connsiteY18" fmla="*/ 816078 h 2683487"/>
                <a:gd name="connsiteX19" fmla="*/ 272809 w 1308490"/>
                <a:gd name="connsiteY19" fmla="*/ 828076 h 2683487"/>
                <a:gd name="connsiteX20" fmla="*/ 462158 w 1308490"/>
                <a:gd name="connsiteY20" fmla="*/ 772784 h 2683487"/>
                <a:gd name="connsiteX21" fmla="*/ 158834 w 1308490"/>
                <a:gd name="connsiteY21" fmla="*/ 1265978 h 2683487"/>
                <a:gd name="connsiteX22" fmla="*/ 170310 w 1308490"/>
                <a:gd name="connsiteY22" fmla="*/ 1277975 h 2683487"/>
                <a:gd name="connsiteX23" fmla="*/ 371656 w 1308490"/>
                <a:gd name="connsiteY23" fmla="*/ 1196081 h 2683487"/>
                <a:gd name="connsiteX24" fmla="*/ 43556 w 1308490"/>
                <a:gd name="connsiteY24" fmla="*/ 1601903 h 2683487"/>
                <a:gd name="connsiteX25" fmla="*/ 55553 w 1308490"/>
                <a:gd name="connsiteY25" fmla="*/ 1613900 h 2683487"/>
                <a:gd name="connsiteX26" fmla="*/ 294978 w 1308490"/>
                <a:gd name="connsiteY26" fmla="*/ 1535657 h 2683487"/>
                <a:gd name="connsiteX27" fmla="*/ 0 w 1308490"/>
                <a:gd name="connsiteY27" fmla="*/ 2002248 h 2683487"/>
                <a:gd name="connsiteX28" fmla="*/ 11737 w 1308490"/>
                <a:gd name="connsiteY28" fmla="*/ 2014246 h 2683487"/>
                <a:gd name="connsiteX29" fmla="*/ 228992 w 1308490"/>
                <a:gd name="connsiteY29" fmla="*/ 1951129 h 2683487"/>
                <a:gd name="connsiteX30" fmla="*/ 60508 w 1308490"/>
                <a:gd name="connsiteY30" fmla="*/ 2190032 h 2683487"/>
                <a:gd name="connsiteX31" fmla="*/ 72506 w 1308490"/>
                <a:gd name="connsiteY31" fmla="*/ 2202030 h 2683487"/>
                <a:gd name="connsiteX32" fmla="*/ 420950 w 1308490"/>
                <a:gd name="connsiteY32" fmla="*/ 2002509 h 2683487"/>
                <a:gd name="connsiteX33" fmla="*/ 386262 w 1308490"/>
                <a:gd name="connsiteY33" fmla="*/ 2118048 h 2683487"/>
                <a:gd name="connsiteX34" fmla="*/ 397998 w 1308490"/>
                <a:gd name="connsiteY34" fmla="*/ 2130046 h 2683487"/>
                <a:gd name="connsiteX35" fmla="*/ 592303 w 1308490"/>
                <a:gd name="connsiteY35" fmla="*/ 2023895 h 2683487"/>
                <a:gd name="connsiteX36" fmla="*/ 550051 w 1308490"/>
                <a:gd name="connsiteY36" fmla="*/ 2671490 h 2683487"/>
                <a:gd name="connsiteX37" fmla="*/ 562049 w 1308490"/>
                <a:gd name="connsiteY37" fmla="*/ 2683487 h 2683487"/>
                <a:gd name="connsiteX38" fmla="*/ 648116 w 1308490"/>
                <a:gd name="connsiteY38" fmla="*/ 2674359 h 2683487"/>
                <a:gd name="connsiteX39" fmla="*/ 648116 w 1308490"/>
                <a:gd name="connsiteY39" fmla="*/ 2674620 h 2683487"/>
                <a:gd name="connsiteX40" fmla="*/ 654115 w 1308490"/>
                <a:gd name="connsiteY40" fmla="*/ 2674359 h 2683487"/>
                <a:gd name="connsiteX41" fmla="*/ 660114 w 1308490"/>
                <a:gd name="connsiteY41" fmla="*/ 2674620 h 2683487"/>
                <a:gd name="connsiteX42" fmla="*/ 660114 w 1308490"/>
                <a:gd name="connsiteY42" fmla="*/ 2674359 h 2683487"/>
                <a:gd name="connsiteX43" fmla="*/ 758179 w 1308490"/>
                <a:gd name="connsiteY43" fmla="*/ 2671751 h 2683487"/>
                <a:gd name="connsiteX44" fmla="*/ 715927 w 1308490"/>
                <a:gd name="connsiteY44" fmla="*/ 2024156 h 2683487"/>
                <a:gd name="connsiteX45" fmla="*/ 922229 w 1308490"/>
                <a:gd name="connsiteY45" fmla="*/ 2118309 h 2683487"/>
                <a:gd name="connsiteX46" fmla="*/ 887541 w 1308490"/>
                <a:gd name="connsiteY46" fmla="*/ 2002770 h 2683487"/>
                <a:gd name="connsiteX47" fmla="*/ 1247982 w 1308490"/>
                <a:gd name="connsiteY47" fmla="*/ 2190032 h 2683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308490" h="2683487">
                  <a:moveTo>
                    <a:pt x="1247982" y="2190032"/>
                  </a:moveTo>
                  <a:lnTo>
                    <a:pt x="1079498" y="1951129"/>
                  </a:lnTo>
                  <a:lnTo>
                    <a:pt x="1308491" y="2002248"/>
                  </a:lnTo>
                  <a:cubicBezTo>
                    <a:pt x="1308491" y="2002248"/>
                    <a:pt x="1044289" y="1770387"/>
                    <a:pt x="1013774" y="1535396"/>
                  </a:cubicBezTo>
                  <a:cubicBezTo>
                    <a:pt x="1113404" y="1608684"/>
                    <a:pt x="1184345" y="1628506"/>
                    <a:pt x="1264935" y="1601903"/>
                  </a:cubicBezTo>
                  <a:cubicBezTo>
                    <a:pt x="1094625" y="1522616"/>
                    <a:pt x="936834" y="1196081"/>
                    <a:pt x="936834" y="1196081"/>
                  </a:cubicBezTo>
                  <a:cubicBezTo>
                    <a:pt x="936834" y="1196081"/>
                    <a:pt x="1039073" y="1266500"/>
                    <a:pt x="1150178" y="1266239"/>
                  </a:cubicBezTo>
                  <a:cubicBezTo>
                    <a:pt x="982216" y="1067501"/>
                    <a:pt x="846855" y="773045"/>
                    <a:pt x="846855" y="773045"/>
                  </a:cubicBezTo>
                  <a:cubicBezTo>
                    <a:pt x="846855" y="773045"/>
                    <a:pt x="932661" y="838508"/>
                    <a:pt x="1048983" y="816339"/>
                  </a:cubicBezTo>
                  <a:cubicBezTo>
                    <a:pt x="862764" y="658809"/>
                    <a:pt x="770958" y="471547"/>
                    <a:pt x="770958" y="471547"/>
                  </a:cubicBezTo>
                  <a:lnTo>
                    <a:pt x="935270" y="532837"/>
                  </a:lnTo>
                  <a:cubicBezTo>
                    <a:pt x="935270" y="532837"/>
                    <a:pt x="722708" y="306453"/>
                    <a:pt x="665591" y="61812"/>
                  </a:cubicBezTo>
                  <a:cubicBezTo>
                    <a:pt x="662983" y="50858"/>
                    <a:pt x="668720" y="41730"/>
                    <a:pt x="666895" y="30776"/>
                  </a:cubicBezTo>
                  <a:cubicBezTo>
                    <a:pt x="665851" y="26081"/>
                    <a:pt x="666112" y="11997"/>
                    <a:pt x="666112" y="11997"/>
                  </a:cubicBezTo>
                  <a:cubicBezTo>
                    <a:pt x="666112" y="11997"/>
                    <a:pt x="658549" y="3912"/>
                    <a:pt x="654376" y="0"/>
                  </a:cubicBezTo>
                  <a:cubicBezTo>
                    <a:pt x="623078" y="266810"/>
                    <a:pt x="373743" y="532577"/>
                    <a:pt x="373743" y="532577"/>
                  </a:cubicBezTo>
                  <a:lnTo>
                    <a:pt x="386783" y="544052"/>
                  </a:lnTo>
                  <a:lnTo>
                    <a:pt x="538054" y="471286"/>
                  </a:lnTo>
                  <a:cubicBezTo>
                    <a:pt x="538054" y="471286"/>
                    <a:pt x="446248" y="658548"/>
                    <a:pt x="260029" y="816078"/>
                  </a:cubicBezTo>
                  <a:cubicBezTo>
                    <a:pt x="265506" y="819208"/>
                    <a:pt x="272809" y="828076"/>
                    <a:pt x="272809" y="828076"/>
                  </a:cubicBezTo>
                  <a:lnTo>
                    <a:pt x="462158" y="772784"/>
                  </a:lnTo>
                  <a:cubicBezTo>
                    <a:pt x="462158" y="772784"/>
                    <a:pt x="326797" y="1067240"/>
                    <a:pt x="158834" y="1265978"/>
                  </a:cubicBezTo>
                  <a:cubicBezTo>
                    <a:pt x="162485" y="1270933"/>
                    <a:pt x="170310" y="1277975"/>
                    <a:pt x="170310" y="1277975"/>
                  </a:cubicBezTo>
                  <a:lnTo>
                    <a:pt x="371656" y="1196081"/>
                  </a:lnTo>
                  <a:cubicBezTo>
                    <a:pt x="371656" y="1196081"/>
                    <a:pt x="213605" y="1522616"/>
                    <a:pt x="43556" y="1601903"/>
                  </a:cubicBezTo>
                  <a:cubicBezTo>
                    <a:pt x="50337" y="1606597"/>
                    <a:pt x="55553" y="1613900"/>
                    <a:pt x="55553" y="1613900"/>
                  </a:cubicBezTo>
                  <a:cubicBezTo>
                    <a:pt x="55553" y="1613900"/>
                    <a:pt x="203433" y="1602946"/>
                    <a:pt x="294978" y="1535657"/>
                  </a:cubicBezTo>
                  <a:cubicBezTo>
                    <a:pt x="264202" y="1770387"/>
                    <a:pt x="0" y="2002248"/>
                    <a:pt x="0" y="2002248"/>
                  </a:cubicBezTo>
                  <a:lnTo>
                    <a:pt x="11737" y="2014246"/>
                  </a:lnTo>
                  <a:lnTo>
                    <a:pt x="228992" y="1951129"/>
                  </a:lnTo>
                  <a:lnTo>
                    <a:pt x="60508" y="2190032"/>
                  </a:lnTo>
                  <a:lnTo>
                    <a:pt x="72506" y="2202030"/>
                  </a:lnTo>
                  <a:cubicBezTo>
                    <a:pt x="72506" y="2202030"/>
                    <a:pt x="336968" y="2090663"/>
                    <a:pt x="420950" y="2002509"/>
                  </a:cubicBezTo>
                  <a:cubicBezTo>
                    <a:pt x="432947" y="2036936"/>
                    <a:pt x="386262" y="2118048"/>
                    <a:pt x="386262" y="2118048"/>
                  </a:cubicBezTo>
                  <a:lnTo>
                    <a:pt x="397998" y="2130046"/>
                  </a:lnTo>
                  <a:lnTo>
                    <a:pt x="592303" y="2023895"/>
                  </a:lnTo>
                  <a:lnTo>
                    <a:pt x="550051" y="2671490"/>
                  </a:lnTo>
                  <a:lnTo>
                    <a:pt x="562049" y="2683487"/>
                  </a:lnTo>
                  <a:lnTo>
                    <a:pt x="648116" y="2674359"/>
                  </a:lnTo>
                  <a:lnTo>
                    <a:pt x="648116" y="2674620"/>
                  </a:lnTo>
                  <a:lnTo>
                    <a:pt x="654115" y="2674359"/>
                  </a:lnTo>
                  <a:lnTo>
                    <a:pt x="660114" y="2674620"/>
                  </a:lnTo>
                  <a:lnTo>
                    <a:pt x="660114" y="2674359"/>
                  </a:lnTo>
                  <a:lnTo>
                    <a:pt x="758179" y="2671751"/>
                  </a:lnTo>
                  <a:lnTo>
                    <a:pt x="715927" y="2024156"/>
                  </a:lnTo>
                  <a:lnTo>
                    <a:pt x="922229" y="2118309"/>
                  </a:lnTo>
                  <a:cubicBezTo>
                    <a:pt x="922229" y="2118309"/>
                    <a:pt x="875544" y="2037458"/>
                    <a:pt x="887541" y="2002770"/>
                  </a:cubicBezTo>
                  <a:cubicBezTo>
                    <a:pt x="988475" y="2108138"/>
                    <a:pt x="1247982" y="2190032"/>
                    <a:pt x="1247982" y="2190032"/>
                  </a:cubicBezTo>
                  <a:close/>
                </a:path>
              </a:pathLst>
            </a:custGeom>
            <a:solidFill>
              <a:srgbClr val="E01E1E"/>
            </a:solidFill>
            <a:ln w="259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25" name="Graphic 21">
              <a:extLst>
                <a:ext uri="{FF2B5EF4-FFF2-40B4-BE49-F238E27FC236}">
                  <a16:creationId xmlns:a16="http://schemas.microsoft.com/office/drawing/2014/main" id="{AFD22A23-57FA-4BBC-8229-B88ABF6A0CF5}"/>
                </a:ext>
              </a:extLst>
            </p:cNvPr>
            <p:cNvGrpSpPr/>
            <p:nvPr/>
          </p:nvGrpSpPr>
          <p:grpSpPr>
            <a:xfrm>
              <a:off x="3782811" y="3130832"/>
              <a:ext cx="1308490" cy="2674358"/>
              <a:chOff x="3782811" y="3130832"/>
              <a:chExt cx="1308490" cy="2674358"/>
            </a:xfrm>
            <a:solidFill>
              <a:schemeClr val="accent1"/>
            </a:solidFill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EA1B65FB-D8B4-4A90-8837-61EE1D56896E}"/>
                  </a:ext>
                </a:extLst>
              </p:cNvPr>
              <p:cNvSpPr/>
              <p:nvPr/>
            </p:nvSpPr>
            <p:spPr>
              <a:xfrm>
                <a:off x="4430927" y="3131093"/>
                <a:ext cx="660374" cy="2674097"/>
              </a:xfrm>
              <a:custGeom>
                <a:avLst/>
                <a:gdLst>
                  <a:gd name="connsiteX0" fmla="*/ 599866 w 660374"/>
                  <a:gd name="connsiteY0" fmla="*/ 2189771 h 2674097"/>
                  <a:gd name="connsiteX1" fmla="*/ 431382 w 660374"/>
                  <a:gd name="connsiteY1" fmla="*/ 1950868 h 2674097"/>
                  <a:gd name="connsiteX2" fmla="*/ 660374 w 660374"/>
                  <a:gd name="connsiteY2" fmla="*/ 2001987 h 2674097"/>
                  <a:gd name="connsiteX3" fmla="*/ 365397 w 660374"/>
                  <a:gd name="connsiteY3" fmla="*/ 1535135 h 2674097"/>
                  <a:gd name="connsiteX4" fmla="*/ 616558 w 660374"/>
                  <a:gd name="connsiteY4" fmla="*/ 1601642 h 2674097"/>
                  <a:gd name="connsiteX5" fmla="*/ 288457 w 660374"/>
                  <a:gd name="connsiteY5" fmla="*/ 1195820 h 2674097"/>
                  <a:gd name="connsiteX6" fmla="*/ 501801 w 660374"/>
                  <a:gd name="connsiteY6" fmla="*/ 1265978 h 2674097"/>
                  <a:gd name="connsiteX7" fmla="*/ 198477 w 660374"/>
                  <a:gd name="connsiteY7" fmla="*/ 772784 h 2674097"/>
                  <a:gd name="connsiteX8" fmla="*/ 400606 w 660374"/>
                  <a:gd name="connsiteY8" fmla="*/ 816078 h 2674097"/>
                  <a:gd name="connsiteX9" fmla="*/ 122581 w 660374"/>
                  <a:gd name="connsiteY9" fmla="*/ 471286 h 2674097"/>
                  <a:gd name="connsiteX10" fmla="*/ 286632 w 660374"/>
                  <a:gd name="connsiteY10" fmla="*/ 532577 h 2674097"/>
                  <a:gd name="connsiteX11" fmla="*/ 5999 w 660374"/>
                  <a:gd name="connsiteY11" fmla="*/ 0 h 2674097"/>
                  <a:gd name="connsiteX12" fmla="*/ 0 w 660374"/>
                  <a:gd name="connsiteY12" fmla="*/ 53988 h 2674097"/>
                  <a:gd name="connsiteX13" fmla="*/ 0 w 660374"/>
                  <a:gd name="connsiteY13" fmla="*/ 2674098 h 2674097"/>
                  <a:gd name="connsiteX14" fmla="*/ 109802 w 660374"/>
                  <a:gd name="connsiteY14" fmla="*/ 2671229 h 2674097"/>
                  <a:gd name="connsiteX15" fmla="*/ 67811 w 660374"/>
                  <a:gd name="connsiteY15" fmla="*/ 2023113 h 2674097"/>
                  <a:gd name="connsiteX16" fmla="*/ 274113 w 660374"/>
                  <a:gd name="connsiteY16" fmla="*/ 2117266 h 2674097"/>
                  <a:gd name="connsiteX17" fmla="*/ 239425 w 660374"/>
                  <a:gd name="connsiteY17" fmla="*/ 2001727 h 2674097"/>
                  <a:gd name="connsiteX18" fmla="*/ 599866 w 660374"/>
                  <a:gd name="connsiteY18" fmla="*/ 2189771 h 267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374" h="2674097">
                    <a:moveTo>
                      <a:pt x="599866" y="2189771"/>
                    </a:moveTo>
                    <a:lnTo>
                      <a:pt x="431382" y="1950868"/>
                    </a:lnTo>
                    <a:lnTo>
                      <a:pt x="660374" y="2001987"/>
                    </a:lnTo>
                    <a:cubicBezTo>
                      <a:pt x="660374" y="2001987"/>
                      <a:pt x="396173" y="1770126"/>
                      <a:pt x="365397" y="1535135"/>
                    </a:cubicBezTo>
                    <a:cubicBezTo>
                      <a:pt x="465027" y="1608423"/>
                      <a:pt x="535967" y="1628245"/>
                      <a:pt x="616558" y="1601642"/>
                    </a:cubicBezTo>
                    <a:cubicBezTo>
                      <a:pt x="446248" y="1522095"/>
                      <a:pt x="288457" y="1195820"/>
                      <a:pt x="288457" y="1195820"/>
                    </a:cubicBezTo>
                    <a:cubicBezTo>
                      <a:pt x="288457" y="1195820"/>
                      <a:pt x="390695" y="1266239"/>
                      <a:pt x="501801" y="1265978"/>
                    </a:cubicBezTo>
                    <a:cubicBezTo>
                      <a:pt x="333839" y="1067240"/>
                      <a:pt x="198477" y="772784"/>
                      <a:pt x="198477" y="772784"/>
                    </a:cubicBezTo>
                    <a:cubicBezTo>
                      <a:pt x="198477" y="772784"/>
                      <a:pt x="284284" y="838247"/>
                      <a:pt x="400606" y="816078"/>
                    </a:cubicBezTo>
                    <a:cubicBezTo>
                      <a:pt x="214387" y="658548"/>
                      <a:pt x="122581" y="471286"/>
                      <a:pt x="122581" y="471286"/>
                    </a:cubicBezTo>
                    <a:lnTo>
                      <a:pt x="286632" y="532577"/>
                    </a:lnTo>
                    <a:cubicBezTo>
                      <a:pt x="286632" y="532577"/>
                      <a:pt x="37296" y="266810"/>
                      <a:pt x="5999" y="0"/>
                    </a:cubicBezTo>
                    <a:cubicBezTo>
                      <a:pt x="4173" y="16692"/>
                      <a:pt x="4695" y="34949"/>
                      <a:pt x="0" y="53988"/>
                    </a:cubicBezTo>
                    <a:lnTo>
                      <a:pt x="0" y="2674098"/>
                    </a:lnTo>
                    <a:lnTo>
                      <a:pt x="109802" y="2671229"/>
                    </a:lnTo>
                    <a:lnTo>
                      <a:pt x="67811" y="2023113"/>
                    </a:lnTo>
                    <a:lnTo>
                      <a:pt x="274113" y="2117266"/>
                    </a:lnTo>
                    <a:cubicBezTo>
                      <a:pt x="274113" y="2117266"/>
                      <a:pt x="227428" y="2036154"/>
                      <a:pt x="239425" y="2001727"/>
                    </a:cubicBezTo>
                    <a:cubicBezTo>
                      <a:pt x="340620" y="2107877"/>
                      <a:pt x="599866" y="2189771"/>
                      <a:pt x="599866" y="2189771"/>
                    </a:cubicBezTo>
                    <a:close/>
                  </a:path>
                </a:pathLst>
              </a:custGeom>
              <a:solidFill>
                <a:srgbClr val="E01E1E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30A133F-2051-4890-93A4-5A231998BD68}"/>
                  </a:ext>
                </a:extLst>
              </p:cNvPr>
              <p:cNvSpPr/>
              <p:nvPr/>
            </p:nvSpPr>
            <p:spPr>
              <a:xfrm>
                <a:off x="3782811" y="3130832"/>
                <a:ext cx="660113" cy="2673837"/>
              </a:xfrm>
              <a:custGeom>
                <a:avLst/>
                <a:gdLst>
                  <a:gd name="connsiteX0" fmla="*/ 373743 w 660113"/>
                  <a:gd name="connsiteY0" fmla="*/ 532316 h 2673837"/>
                  <a:gd name="connsiteX1" fmla="*/ 538054 w 660113"/>
                  <a:gd name="connsiteY1" fmla="*/ 471025 h 2673837"/>
                  <a:gd name="connsiteX2" fmla="*/ 260029 w 660113"/>
                  <a:gd name="connsiteY2" fmla="*/ 815818 h 2673837"/>
                  <a:gd name="connsiteX3" fmla="*/ 462158 w 660113"/>
                  <a:gd name="connsiteY3" fmla="*/ 772523 h 2673837"/>
                  <a:gd name="connsiteX4" fmla="*/ 158573 w 660113"/>
                  <a:gd name="connsiteY4" fmla="*/ 1265978 h 2673837"/>
                  <a:gd name="connsiteX5" fmla="*/ 371917 w 660113"/>
                  <a:gd name="connsiteY5" fmla="*/ 1195820 h 2673837"/>
                  <a:gd name="connsiteX6" fmla="*/ 43816 w 660113"/>
                  <a:gd name="connsiteY6" fmla="*/ 1601642 h 2673837"/>
                  <a:gd name="connsiteX7" fmla="*/ 294978 w 660113"/>
                  <a:gd name="connsiteY7" fmla="*/ 1535135 h 2673837"/>
                  <a:gd name="connsiteX8" fmla="*/ 0 w 660113"/>
                  <a:gd name="connsiteY8" fmla="*/ 2001987 h 2673837"/>
                  <a:gd name="connsiteX9" fmla="*/ 228992 w 660113"/>
                  <a:gd name="connsiteY9" fmla="*/ 1950868 h 2673837"/>
                  <a:gd name="connsiteX10" fmla="*/ 60508 w 660113"/>
                  <a:gd name="connsiteY10" fmla="*/ 2189771 h 2673837"/>
                  <a:gd name="connsiteX11" fmla="*/ 420950 w 660113"/>
                  <a:gd name="connsiteY11" fmla="*/ 2001987 h 2673837"/>
                  <a:gd name="connsiteX12" fmla="*/ 386262 w 660113"/>
                  <a:gd name="connsiteY12" fmla="*/ 2117527 h 2673837"/>
                  <a:gd name="connsiteX13" fmla="*/ 592563 w 660113"/>
                  <a:gd name="connsiteY13" fmla="*/ 2023374 h 2673837"/>
                  <a:gd name="connsiteX14" fmla="*/ 550312 w 660113"/>
                  <a:gd name="connsiteY14" fmla="*/ 2670968 h 2673837"/>
                  <a:gd name="connsiteX15" fmla="*/ 660114 w 660113"/>
                  <a:gd name="connsiteY15" fmla="*/ 2673837 h 2673837"/>
                  <a:gd name="connsiteX16" fmla="*/ 660114 w 660113"/>
                  <a:gd name="connsiteY16" fmla="*/ 53988 h 2673837"/>
                  <a:gd name="connsiteX17" fmla="*/ 654115 w 660113"/>
                  <a:gd name="connsiteY17" fmla="*/ 0 h 2673837"/>
                  <a:gd name="connsiteX18" fmla="*/ 373743 w 660113"/>
                  <a:gd name="connsiteY18" fmla="*/ 532316 h 2673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113" h="2673837">
                    <a:moveTo>
                      <a:pt x="373743" y="532316"/>
                    </a:moveTo>
                    <a:lnTo>
                      <a:pt x="538054" y="471025"/>
                    </a:lnTo>
                    <a:cubicBezTo>
                      <a:pt x="538054" y="471025"/>
                      <a:pt x="446248" y="658288"/>
                      <a:pt x="260029" y="815818"/>
                    </a:cubicBezTo>
                    <a:cubicBezTo>
                      <a:pt x="376351" y="837987"/>
                      <a:pt x="462158" y="772523"/>
                      <a:pt x="462158" y="772523"/>
                    </a:cubicBezTo>
                    <a:cubicBezTo>
                      <a:pt x="462158" y="772523"/>
                      <a:pt x="326536" y="1067240"/>
                      <a:pt x="158573" y="1265978"/>
                    </a:cubicBezTo>
                    <a:cubicBezTo>
                      <a:pt x="269679" y="1266239"/>
                      <a:pt x="371917" y="1195820"/>
                      <a:pt x="371917" y="1195820"/>
                    </a:cubicBezTo>
                    <a:cubicBezTo>
                      <a:pt x="371917" y="1195820"/>
                      <a:pt x="214126" y="1522355"/>
                      <a:pt x="43816" y="1601642"/>
                    </a:cubicBezTo>
                    <a:cubicBezTo>
                      <a:pt x="124407" y="1628245"/>
                      <a:pt x="195348" y="1608423"/>
                      <a:pt x="294978" y="1535135"/>
                    </a:cubicBezTo>
                    <a:cubicBezTo>
                      <a:pt x="264202" y="1770126"/>
                      <a:pt x="0" y="2001987"/>
                      <a:pt x="0" y="2001987"/>
                    </a:cubicBezTo>
                    <a:lnTo>
                      <a:pt x="228992" y="1950868"/>
                    </a:lnTo>
                    <a:lnTo>
                      <a:pt x="60508" y="2189771"/>
                    </a:lnTo>
                    <a:cubicBezTo>
                      <a:pt x="60508" y="2189771"/>
                      <a:pt x="320016" y="2107877"/>
                      <a:pt x="420950" y="2001987"/>
                    </a:cubicBezTo>
                    <a:cubicBezTo>
                      <a:pt x="432947" y="2036414"/>
                      <a:pt x="386262" y="2117527"/>
                      <a:pt x="386262" y="2117527"/>
                    </a:cubicBezTo>
                    <a:lnTo>
                      <a:pt x="592563" y="2023374"/>
                    </a:lnTo>
                    <a:lnTo>
                      <a:pt x="550312" y="2670968"/>
                    </a:lnTo>
                    <a:lnTo>
                      <a:pt x="660114" y="2673837"/>
                    </a:lnTo>
                    <a:lnTo>
                      <a:pt x="660114" y="53988"/>
                    </a:lnTo>
                    <a:cubicBezTo>
                      <a:pt x="655419" y="34688"/>
                      <a:pt x="656201" y="16692"/>
                      <a:pt x="654115" y="0"/>
                    </a:cubicBezTo>
                    <a:cubicBezTo>
                      <a:pt x="623078" y="266549"/>
                      <a:pt x="373743" y="532316"/>
                      <a:pt x="373743" y="532316"/>
                    </a:cubicBezTo>
                    <a:close/>
                  </a:path>
                </a:pathLst>
              </a:custGeom>
              <a:solidFill>
                <a:srgbClr val="CA101D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8" name="Graphic 21">
            <a:extLst>
              <a:ext uri="{FF2B5EF4-FFF2-40B4-BE49-F238E27FC236}">
                <a16:creationId xmlns:a16="http://schemas.microsoft.com/office/drawing/2014/main" id="{F9011B07-C6C8-4E85-90ED-28DE21241BC1}"/>
              </a:ext>
            </a:extLst>
          </p:cNvPr>
          <p:cNvGrpSpPr/>
          <p:nvPr/>
        </p:nvGrpSpPr>
        <p:grpSpPr>
          <a:xfrm>
            <a:off x="6918156" y="4468635"/>
            <a:ext cx="689830" cy="1403644"/>
            <a:chOff x="3771075" y="3118835"/>
            <a:chExt cx="1320227" cy="2686356"/>
          </a:xfrm>
          <a:solidFill>
            <a:schemeClr val="accent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6C42CEF-5040-4002-933B-415BC34A15D0}"/>
                </a:ext>
              </a:extLst>
            </p:cNvPr>
            <p:cNvSpPr/>
            <p:nvPr/>
          </p:nvSpPr>
          <p:spPr>
            <a:xfrm>
              <a:off x="3771075" y="3118835"/>
              <a:ext cx="1308490" cy="2683487"/>
            </a:xfrm>
            <a:custGeom>
              <a:avLst/>
              <a:gdLst>
                <a:gd name="connsiteX0" fmla="*/ 1247982 w 1308490"/>
                <a:gd name="connsiteY0" fmla="*/ 2190032 h 2683487"/>
                <a:gd name="connsiteX1" fmla="*/ 1079498 w 1308490"/>
                <a:gd name="connsiteY1" fmla="*/ 1951129 h 2683487"/>
                <a:gd name="connsiteX2" fmla="*/ 1308491 w 1308490"/>
                <a:gd name="connsiteY2" fmla="*/ 2002248 h 2683487"/>
                <a:gd name="connsiteX3" fmla="*/ 1013774 w 1308490"/>
                <a:gd name="connsiteY3" fmla="*/ 1535396 h 2683487"/>
                <a:gd name="connsiteX4" fmla="*/ 1264935 w 1308490"/>
                <a:gd name="connsiteY4" fmla="*/ 1601903 h 2683487"/>
                <a:gd name="connsiteX5" fmla="*/ 936834 w 1308490"/>
                <a:gd name="connsiteY5" fmla="*/ 1196081 h 2683487"/>
                <a:gd name="connsiteX6" fmla="*/ 1150178 w 1308490"/>
                <a:gd name="connsiteY6" fmla="*/ 1266239 h 2683487"/>
                <a:gd name="connsiteX7" fmla="*/ 846855 w 1308490"/>
                <a:gd name="connsiteY7" fmla="*/ 773045 h 2683487"/>
                <a:gd name="connsiteX8" fmla="*/ 1048983 w 1308490"/>
                <a:gd name="connsiteY8" fmla="*/ 816339 h 2683487"/>
                <a:gd name="connsiteX9" fmla="*/ 770958 w 1308490"/>
                <a:gd name="connsiteY9" fmla="*/ 471547 h 2683487"/>
                <a:gd name="connsiteX10" fmla="*/ 935270 w 1308490"/>
                <a:gd name="connsiteY10" fmla="*/ 532837 h 2683487"/>
                <a:gd name="connsiteX11" fmla="*/ 665591 w 1308490"/>
                <a:gd name="connsiteY11" fmla="*/ 61812 h 2683487"/>
                <a:gd name="connsiteX12" fmla="*/ 666895 w 1308490"/>
                <a:gd name="connsiteY12" fmla="*/ 30776 h 2683487"/>
                <a:gd name="connsiteX13" fmla="*/ 666112 w 1308490"/>
                <a:gd name="connsiteY13" fmla="*/ 11997 h 2683487"/>
                <a:gd name="connsiteX14" fmla="*/ 654376 w 1308490"/>
                <a:gd name="connsiteY14" fmla="*/ 0 h 2683487"/>
                <a:gd name="connsiteX15" fmla="*/ 373743 w 1308490"/>
                <a:gd name="connsiteY15" fmla="*/ 532577 h 2683487"/>
                <a:gd name="connsiteX16" fmla="*/ 386783 w 1308490"/>
                <a:gd name="connsiteY16" fmla="*/ 544052 h 2683487"/>
                <a:gd name="connsiteX17" fmla="*/ 538054 w 1308490"/>
                <a:gd name="connsiteY17" fmla="*/ 471286 h 2683487"/>
                <a:gd name="connsiteX18" fmla="*/ 260029 w 1308490"/>
                <a:gd name="connsiteY18" fmla="*/ 816078 h 2683487"/>
                <a:gd name="connsiteX19" fmla="*/ 272809 w 1308490"/>
                <a:gd name="connsiteY19" fmla="*/ 828076 h 2683487"/>
                <a:gd name="connsiteX20" fmla="*/ 462158 w 1308490"/>
                <a:gd name="connsiteY20" fmla="*/ 772784 h 2683487"/>
                <a:gd name="connsiteX21" fmla="*/ 158834 w 1308490"/>
                <a:gd name="connsiteY21" fmla="*/ 1265978 h 2683487"/>
                <a:gd name="connsiteX22" fmla="*/ 170310 w 1308490"/>
                <a:gd name="connsiteY22" fmla="*/ 1277975 h 2683487"/>
                <a:gd name="connsiteX23" fmla="*/ 371656 w 1308490"/>
                <a:gd name="connsiteY23" fmla="*/ 1196081 h 2683487"/>
                <a:gd name="connsiteX24" fmla="*/ 43556 w 1308490"/>
                <a:gd name="connsiteY24" fmla="*/ 1601903 h 2683487"/>
                <a:gd name="connsiteX25" fmla="*/ 55553 w 1308490"/>
                <a:gd name="connsiteY25" fmla="*/ 1613900 h 2683487"/>
                <a:gd name="connsiteX26" fmla="*/ 294978 w 1308490"/>
                <a:gd name="connsiteY26" fmla="*/ 1535657 h 2683487"/>
                <a:gd name="connsiteX27" fmla="*/ 0 w 1308490"/>
                <a:gd name="connsiteY27" fmla="*/ 2002248 h 2683487"/>
                <a:gd name="connsiteX28" fmla="*/ 11737 w 1308490"/>
                <a:gd name="connsiteY28" fmla="*/ 2014246 h 2683487"/>
                <a:gd name="connsiteX29" fmla="*/ 228992 w 1308490"/>
                <a:gd name="connsiteY29" fmla="*/ 1951129 h 2683487"/>
                <a:gd name="connsiteX30" fmla="*/ 60508 w 1308490"/>
                <a:gd name="connsiteY30" fmla="*/ 2190032 h 2683487"/>
                <a:gd name="connsiteX31" fmla="*/ 72506 w 1308490"/>
                <a:gd name="connsiteY31" fmla="*/ 2202030 h 2683487"/>
                <a:gd name="connsiteX32" fmla="*/ 420950 w 1308490"/>
                <a:gd name="connsiteY32" fmla="*/ 2002509 h 2683487"/>
                <a:gd name="connsiteX33" fmla="*/ 386262 w 1308490"/>
                <a:gd name="connsiteY33" fmla="*/ 2118048 h 2683487"/>
                <a:gd name="connsiteX34" fmla="*/ 397998 w 1308490"/>
                <a:gd name="connsiteY34" fmla="*/ 2130046 h 2683487"/>
                <a:gd name="connsiteX35" fmla="*/ 592303 w 1308490"/>
                <a:gd name="connsiteY35" fmla="*/ 2023895 h 2683487"/>
                <a:gd name="connsiteX36" fmla="*/ 550051 w 1308490"/>
                <a:gd name="connsiteY36" fmla="*/ 2671490 h 2683487"/>
                <a:gd name="connsiteX37" fmla="*/ 562049 w 1308490"/>
                <a:gd name="connsiteY37" fmla="*/ 2683487 h 2683487"/>
                <a:gd name="connsiteX38" fmla="*/ 648116 w 1308490"/>
                <a:gd name="connsiteY38" fmla="*/ 2674359 h 2683487"/>
                <a:gd name="connsiteX39" fmla="*/ 648116 w 1308490"/>
                <a:gd name="connsiteY39" fmla="*/ 2674620 h 2683487"/>
                <a:gd name="connsiteX40" fmla="*/ 654115 w 1308490"/>
                <a:gd name="connsiteY40" fmla="*/ 2674359 h 2683487"/>
                <a:gd name="connsiteX41" fmla="*/ 660114 w 1308490"/>
                <a:gd name="connsiteY41" fmla="*/ 2674620 h 2683487"/>
                <a:gd name="connsiteX42" fmla="*/ 660114 w 1308490"/>
                <a:gd name="connsiteY42" fmla="*/ 2674359 h 2683487"/>
                <a:gd name="connsiteX43" fmla="*/ 758179 w 1308490"/>
                <a:gd name="connsiteY43" fmla="*/ 2671751 h 2683487"/>
                <a:gd name="connsiteX44" fmla="*/ 715927 w 1308490"/>
                <a:gd name="connsiteY44" fmla="*/ 2024156 h 2683487"/>
                <a:gd name="connsiteX45" fmla="*/ 922229 w 1308490"/>
                <a:gd name="connsiteY45" fmla="*/ 2118309 h 2683487"/>
                <a:gd name="connsiteX46" fmla="*/ 887541 w 1308490"/>
                <a:gd name="connsiteY46" fmla="*/ 2002770 h 2683487"/>
                <a:gd name="connsiteX47" fmla="*/ 1247982 w 1308490"/>
                <a:gd name="connsiteY47" fmla="*/ 2190032 h 2683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308490" h="2683487">
                  <a:moveTo>
                    <a:pt x="1247982" y="2190032"/>
                  </a:moveTo>
                  <a:lnTo>
                    <a:pt x="1079498" y="1951129"/>
                  </a:lnTo>
                  <a:lnTo>
                    <a:pt x="1308491" y="2002248"/>
                  </a:lnTo>
                  <a:cubicBezTo>
                    <a:pt x="1308491" y="2002248"/>
                    <a:pt x="1044289" y="1770387"/>
                    <a:pt x="1013774" y="1535396"/>
                  </a:cubicBezTo>
                  <a:cubicBezTo>
                    <a:pt x="1113404" y="1608684"/>
                    <a:pt x="1184345" y="1628506"/>
                    <a:pt x="1264935" y="1601903"/>
                  </a:cubicBezTo>
                  <a:cubicBezTo>
                    <a:pt x="1094625" y="1522616"/>
                    <a:pt x="936834" y="1196081"/>
                    <a:pt x="936834" y="1196081"/>
                  </a:cubicBezTo>
                  <a:cubicBezTo>
                    <a:pt x="936834" y="1196081"/>
                    <a:pt x="1039073" y="1266500"/>
                    <a:pt x="1150178" y="1266239"/>
                  </a:cubicBezTo>
                  <a:cubicBezTo>
                    <a:pt x="982216" y="1067501"/>
                    <a:pt x="846855" y="773045"/>
                    <a:pt x="846855" y="773045"/>
                  </a:cubicBezTo>
                  <a:cubicBezTo>
                    <a:pt x="846855" y="773045"/>
                    <a:pt x="932661" y="838508"/>
                    <a:pt x="1048983" y="816339"/>
                  </a:cubicBezTo>
                  <a:cubicBezTo>
                    <a:pt x="862764" y="658809"/>
                    <a:pt x="770958" y="471547"/>
                    <a:pt x="770958" y="471547"/>
                  </a:cubicBezTo>
                  <a:lnTo>
                    <a:pt x="935270" y="532837"/>
                  </a:lnTo>
                  <a:cubicBezTo>
                    <a:pt x="935270" y="532837"/>
                    <a:pt x="722708" y="306453"/>
                    <a:pt x="665591" y="61812"/>
                  </a:cubicBezTo>
                  <a:cubicBezTo>
                    <a:pt x="662983" y="50858"/>
                    <a:pt x="668720" y="41730"/>
                    <a:pt x="666895" y="30776"/>
                  </a:cubicBezTo>
                  <a:cubicBezTo>
                    <a:pt x="665851" y="26081"/>
                    <a:pt x="666112" y="11997"/>
                    <a:pt x="666112" y="11997"/>
                  </a:cubicBezTo>
                  <a:cubicBezTo>
                    <a:pt x="666112" y="11997"/>
                    <a:pt x="658549" y="3912"/>
                    <a:pt x="654376" y="0"/>
                  </a:cubicBezTo>
                  <a:cubicBezTo>
                    <a:pt x="623078" y="266810"/>
                    <a:pt x="373743" y="532577"/>
                    <a:pt x="373743" y="532577"/>
                  </a:cubicBezTo>
                  <a:lnTo>
                    <a:pt x="386783" y="544052"/>
                  </a:lnTo>
                  <a:lnTo>
                    <a:pt x="538054" y="471286"/>
                  </a:lnTo>
                  <a:cubicBezTo>
                    <a:pt x="538054" y="471286"/>
                    <a:pt x="446248" y="658548"/>
                    <a:pt x="260029" y="816078"/>
                  </a:cubicBezTo>
                  <a:cubicBezTo>
                    <a:pt x="265506" y="819208"/>
                    <a:pt x="272809" y="828076"/>
                    <a:pt x="272809" y="828076"/>
                  </a:cubicBezTo>
                  <a:lnTo>
                    <a:pt x="462158" y="772784"/>
                  </a:lnTo>
                  <a:cubicBezTo>
                    <a:pt x="462158" y="772784"/>
                    <a:pt x="326797" y="1067240"/>
                    <a:pt x="158834" y="1265978"/>
                  </a:cubicBezTo>
                  <a:cubicBezTo>
                    <a:pt x="162485" y="1270933"/>
                    <a:pt x="170310" y="1277975"/>
                    <a:pt x="170310" y="1277975"/>
                  </a:cubicBezTo>
                  <a:lnTo>
                    <a:pt x="371656" y="1196081"/>
                  </a:lnTo>
                  <a:cubicBezTo>
                    <a:pt x="371656" y="1196081"/>
                    <a:pt x="213605" y="1522616"/>
                    <a:pt x="43556" y="1601903"/>
                  </a:cubicBezTo>
                  <a:cubicBezTo>
                    <a:pt x="50337" y="1606597"/>
                    <a:pt x="55553" y="1613900"/>
                    <a:pt x="55553" y="1613900"/>
                  </a:cubicBezTo>
                  <a:cubicBezTo>
                    <a:pt x="55553" y="1613900"/>
                    <a:pt x="203433" y="1602946"/>
                    <a:pt x="294978" y="1535657"/>
                  </a:cubicBezTo>
                  <a:cubicBezTo>
                    <a:pt x="264202" y="1770387"/>
                    <a:pt x="0" y="2002248"/>
                    <a:pt x="0" y="2002248"/>
                  </a:cubicBezTo>
                  <a:lnTo>
                    <a:pt x="11737" y="2014246"/>
                  </a:lnTo>
                  <a:lnTo>
                    <a:pt x="228992" y="1951129"/>
                  </a:lnTo>
                  <a:lnTo>
                    <a:pt x="60508" y="2190032"/>
                  </a:lnTo>
                  <a:lnTo>
                    <a:pt x="72506" y="2202030"/>
                  </a:lnTo>
                  <a:cubicBezTo>
                    <a:pt x="72506" y="2202030"/>
                    <a:pt x="336968" y="2090663"/>
                    <a:pt x="420950" y="2002509"/>
                  </a:cubicBezTo>
                  <a:cubicBezTo>
                    <a:pt x="432947" y="2036936"/>
                    <a:pt x="386262" y="2118048"/>
                    <a:pt x="386262" y="2118048"/>
                  </a:cubicBezTo>
                  <a:lnTo>
                    <a:pt x="397998" y="2130046"/>
                  </a:lnTo>
                  <a:lnTo>
                    <a:pt x="592303" y="2023895"/>
                  </a:lnTo>
                  <a:lnTo>
                    <a:pt x="550051" y="2671490"/>
                  </a:lnTo>
                  <a:lnTo>
                    <a:pt x="562049" y="2683487"/>
                  </a:lnTo>
                  <a:lnTo>
                    <a:pt x="648116" y="2674359"/>
                  </a:lnTo>
                  <a:lnTo>
                    <a:pt x="648116" y="2674620"/>
                  </a:lnTo>
                  <a:lnTo>
                    <a:pt x="654115" y="2674359"/>
                  </a:lnTo>
                  <a:lnTo>
                    <a:pt x="660114" y="2674620"/>
                  </a:lnTo>
                  <a:lnTo>
                    <a:pt x="660114" y="2674359"/>
                  </a:lnTo>
                  <a:lnTo>
                    <a:pt x="758179" y="2671751"/>
                  </a:lnTo>
                  <a:lnTo>
                    <a:pt x="715927" y="2024156"/>
                  </a:lnTo>
                  <a:lnTo>
                    <a:pt x="922229" y="2118309"/>
                  </a:lnTo>
                  <a:cubicBezTo>
                    <a:pt x="922229" y="2118309"/>
                    <a:pt x="875544" y="2037458"/>
                    <a:pt x="887541" y="2002770"/>
                  </a:cubicBezTo>
                  <a:cubicBezTo>
                    <a:pt x="988475" y="2108138"/>
                    <a:pt x="1247982" y="2190032"/>
                    <a:pt x="1247982" y="2190032"/>
                  </a:cubicBezTo>
                  <a:close/>
                </a:path>
              </a:pathLst>
            </a:custGeom>
            <a:solidFill>
              <a:srgbClr val="E01E1E"/>
            </a:solidFill>
            <a:ln w="259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30" name="Graphic 21">
              <a:extLst>
                <a:ext uri="{FF2B5EF4-FFF2-40B4-BE49-F238E27FC236}">
                  <a16:creationId xmlns:a16="http://schemas.microsoft.com/office/drawing/2014/main" id="{AE666F86-6872-4C93-858A-68BDA872B87B}"/>
                </a:ext>
              </a:extLst>
            </p:cNvPr>
            <p:cNvGrpSpPr/>
            <p:nvPr/>
          </p:nvGrpSpPr>
          <p:grpSpPr>
            <a:xfrm>
              <a:off x="3782811" y="3130832"/>
              <a:ext cx="1308490" cy="2674358"/>
              <a:chOff x="3782811" y="3130832"/>
              <a:chExt cx="1308490" cy="2674358"/>
            </a:xfrm>
            <a:solidFill>
              <a:schemeClr val="accent1"/>
            </a:solidFill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A1F2E05D-A645-42B7-98EB-30F9D3BB117C}"/>
                  </a:ext>
                </a:extLst>
              </p:cNvPr>
              <p:cNvSpPr/>
              <p:nvPr/>
            </p:nvSpPr>
            <p:spPr>
              <a:xfrm>
                <a:off x="4430927" y="3131093"/>
                <a:ext cx="660374" cy="2674097"/>
              </a:xfrm>
              <a:custGeom>
                <a:avLst/>
                <a:gdLst>
                  <a:gd name="connsiteX0" fmla="*/ 599866 w 660374"/>
                  <a:gd name="connsiteY0" fmla="*/ 2189771 h 2674097"/>
                  <a:gd name="connsiteX1" fmla="*/ 431382 w 660374"/>
                  <a:gd name="connsiteY1" fmla="*/ 1950868 h 2674097"/>
                  <a:gd name="connsiteX2" fmla="*/ 660374 w 660374"/>
                  <a:gd name="connsiteY2" fmla="*/ 2001987 h 2674097"/>
                  <a:gd name="connsiteX3" fmla="*/ 365397 w 660374"/>
                  <a:gd name="connsiteY3" fmla="*/ 1535135 h 2674097"/>
                  <a:gd name="connsiteX4" fmla="*/ 616558 w 660374"/>
                  <a:gd name="connsiteY4" fmla="*/ 1601642 h 2674097"/>
                  <a:gd name="connsiteX5" fmla="*/ 288457 w 660374"/>
                  <a:gd name="connsiteY5" fmla="*/ 1195820 h 2674097"/>
                  <a:gd name="connsiteX6" fmla="*/ 501801 w 660374"/>
                  <a:gd name="connsiteY6" fmla="*/ 1265978 h 2674097"/>
                  <a:gd name="connsiteX7" fmla="*/ 198477 w 660374"/>
                  <a:gd name="connsiteY7" fmla="*/ 772784 h 2674097"/>
                  <a:gd name="connsiteX8" fmla="*/ 400606 w 660374"/>
                  <a:gd name="connsiteY8" fmla="*/ 816078 h 2674097"/>
                  <a:gd name="connsiteX9" fmla="*/ 122581 w 660374"/>
                  <a:gd name="connsiteY9" fmla="*/ 471286 h 2674097"/>
                  <a:gd name="connsiteX10" fmla="*/ 286632 w 660374"/>
                  <a:gd name="connsiteY10" fmla="*/ 532577 h 2674097"/>
                  <a:gd name="connsiteX11" fmla="*/ 5999 w 660374"/>
                  <a:gd name="connsiteY11" fmla="*/ 0 h 2674097"/>
                  <a:gd name="connsiteX12" fmla="*/ 0 w 660374"/>
                  <a:gd name="connsiteY12" fmla="*/ 53988 h 2674097"/>
                  <a:gd name="connsiteX13" fmla="*/ 0 w 660374"/>
                  <a:gd name="connsiteY13" fmla="*/ 2674098 h 2674097"/>
                  <a:gd name="connsiteX14" fmla="*/ 109802 w 660374"/>
                  <a:gd name="connsiteY14" fmla="*/ 2671229 h 2674097"/>
                  <a:gd name="connsiteX15" fmla="*/ 67811 w 660374"/>
                  <a:gd name="connsiteY15" fmla="*/ 2023113 h 2674097"/>
                  <a:gd name="connsiteX16" fmla="*/ 274113 w 660374"/>
                  <a:gd name="connsiteY16" fmla="*/ 2117266 h 2674097"/>
                  <a:gd name="connsiteX17" fmla="*/ 239425 w 660374"/>
                  <a:gd name="connsiteY17" fmla="*/ 2001727 h 2674097"/>
                  <a:gd name="connsiteX18" fmla="*/ 599866 w 660374"/>
                  <a:gd name="connsiteY18" fmla="*/ 2189771 h 267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374" h="2674097">
                    <a:moveTo>
                      <a:pt x="599866" y="2189771"/>
                    </a:moveTo>
                    <a:lnTo>
                      <a:pt x="431382" y="1950868"/>
                    </a:lnTo>
                    <a:lnTo>
                      <a:pt x="660374" y="2001987"/>
                    </a:lnTo>
                    <a:cubicBezTo>
                      <a:pt x="660374" y="2001987"/>
                      <a:pt x="396173" y="1770126"/>
                      <a:pt x="365397" y="1535135"/>
                    </a:cubicBezTo>
                    <a:cubicBezTo>
                      <a:pt x="465027" y="1608423"/>
                      <a:pt x="535967" y="1628245"/>
                      <a:pt x="616558" y="1601642"/>
                    </a:cubicBezTo>
                    <a:cubicBezTo>
                      <a:pt x="446248" y="1522095"/>
                      <a:pt x="288457" y="1195820"/>
                      <a:pt x="288457" y="1195820"/>
                    </a:cubicBezTo>
                    <a:cubicBezTo>
                      <a:pt x="288457" y="1195820"/>
                      <a:pt x="390695" y="1266239"/>
                      <a:pt x="501801" y="1265978"/>
                    </a:cubicBezTo>
                    <a:cubicBezTo>
                      <a:pt x="333839" y="1067240"/>
                      <a:pt x="198477" y="772784"/>
                      <a:pt x="198477" y="772784"/>
                    </a:cubicBezTo>
                    <a:cubicBezTo>
                      <a:pt x="198477" y="772784"/>
                      <a:pt x="284284" y="838247"/>
                      <a:pt x="400606" y="816078"/>
                    </a:cubicBezTo>
                    <a:cubicBezTo>
                      <a:pt x="214387" y="658548"/>
                      <a:pt x="122581" y="471286"/>
                      <a:pt x="122581" y="471286"/>
                    </a:cubicBezTo>
                    <a:lnTo>
                      <a:pt x="286632" y="532577"/>
                    </a:lnTo>
                    <a:cubicBezTo>
                      <a:pt x="286632" y="532577"/>
                      <a:pt x="37296" y="266810"/>
                      <a:pt x="5999" y="0"/>
                    </a:cubicBezTo>
                    <a:cubicBezTo>
                      <a:pt x="4173" y="16692"/>
                      <a:pt x="4695" y="34949"/>
                      <a:pt x="0" y="53988"/>
                    </a:cubicBezTo>
                    <a:lnTo>
                      <a:pt x="0" y="2674098"/>
                    </a:lnTo>
                    <a:lnTo>
                      <a:pt x="109802" y="2671229"/>
                    </a:lnTo>
                    <a:lnTo>
                      <a:pt x="67811" y="2023113"/>
                    </a:lnTo>
                    <a:lnTo>
                      <a:pt x="274113" y="2117266"/>
                    </a:lnTo>
                    <a:cubicBezTo>
                      <a:pt x="274113" y="2117266"/>
                      <a:pt x="227428" y="2036154"/>
                      <a:pt x="239425" y="2001727"/>
                    </a:cubicBezTo>
                    <a:cubicBezTo>
                      <a:pt x="340620" y="2107877"/>
                      <a:pt x="599866" y="2189771"/>
                      <a:pt x="599866" y="2189771"/>
                    </a:cubicBezTo>
                    <a:close/>
                  </a:path>
                </a:pathLst>
              </a:custGeom>
              <a:solidFill>
                <a:srgbClr val="E01E1E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D92094D-6C35-4A67-956D-BACE204156DF}"/>
                  </a:ext>
                </a:extLst>
              </p:cNvPr>
              <p:cNvSpPr/>
              <p:nvPr/>
            </p:nvSpPr>
            <p:spPr>
              <a:xfrm>
                <a:off x="3782811" y="3130832"/>
                <a:ext cx="660113" cy="2673837"/>
              </a:xfrm>
              <a:custGeom>
                <a:avLst/>
                <a:gdLst>
                  <a:gd name="connsiteX0" fmla="*/ 373743 w 660113"/>
                  <a:gd name="connsiteY0" fmla="*/ 532316 h 2673837"/>
                  <a:gd name="connsiteX1" fmla="*/ 538054 w 660113"/>
                  <a:gd name="connsiteY1" fmla="*/ 471025 h 2673837"/>
                  <a:gd name="connsiteX2" fmla="*/ 260029 w 660113"/>
                  <a:gd name="connsiteY2" fmla="*/ 815818 h 2673837"/>
                  <a:gd name="connsiteX3" fmla="*/ 462158 w 660113"/>
                  <a:gd name="connsiteY3" fmla="*/ 772523 h 2673837"/>
                  <a:gd name="connsiteX4" fmla="*/ 158573 w 660113"/>
                  <a:gd name="connsiteY4" fmla="*/ 1265978 h 2673837"/>
                  <a:gd name="connsiteX5" fmla="*/ 371917 w 660113"/>
                  <a:gd name="connsiteY5" fmla="*/ 1195820 h 2673837"/>
                  <a:gd name="connsiteX6" fmla="*/ 43816 w 660113"/>
                  <a:gd name="connsiteY6" fmla="*/ 1601642 h 2673837"/>
                  <a:gd name="connsiteX7" fmla="*/ 294978 w 660113"/>
                  <a:gd name="connsiteY7" fmla="*/ 1535135 h 2673837"/>
                  <a:gd name="connsiteX8" fmla="*/ 0 w 660113"/>
                  <a:gd name="connsiteY8" fmla="*/ 2001987 h 2673837"/>
                  <a:gd name="connsiteX9" fmla="*/ 228992 w 660113"/>
                  <a:gd name="connsiteY9" fmla="*/ 1950868 h 2673837"/>
                  <a:gd name="connsiteX10" fmla="*/ 60508 w 660113"/>
                  <a:gd name="connsiteY10" fmla="*/ 2189771 h 2673837"/>
                  <a:gd name="connsiteX11" fmla="*/ 420950 w 660113"/>
                  <a:gd name="connsiteY11" fmla="*/ 2001987 h 2673837"/>
                  <a:gd name="connsiteX12" fmla="*/ 386262 w 660113"/>
                  <a:gd name="connsiteY12" fmla="*/ 2117527 h 2673837"/>
                  <a:gd name="connsiteX13" fmla="*/ 592563 w 660113"/>
                  <a:gd name="connsiteY13" fmla="*/ 2023374 h 2673837"/>
                  <a:gd name="connsiteX14" fmla="*/ 550312 w 660113"/>
                  <a:gd name="connsiteY14" fmla="*/ 2670968 h 2673837"/>
                  <a:gd name="connsiteX15" fmla="*/ 660114 w 660113"/>
                  <a:gd name="connsiteY15" fmla="*/ 2673837 h 2673837"/>
                  <a:gd name="connsiteX16" fmla="*/ 660114 w 660113"/>
                  <a:gd name="connsiteY16" fmla="*/ 53988 h 2673837"/>
                  <a:gd name="connsiteX17" fmla="*/ 654115 w 660113"/>
                  <a:gd name="connsiteY17" fmla="*/ 0 h 2673837"/>
                  <a:gd name="connsiteX18" fmla="*/ 373743 w 660113"/>
                  <a:gd name="connsiteY18" fmla="*/ 532316 h 2673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113" h="2673837">
                    <a:moveTo>
                      <a:pt x="373743" y="532316"/>
                    </a:moveTo>
                    <a:lnTo>
                      <a:pt x="538054" y="471025"/>
                    </a:lnTo>
                    <a:cubicBezTo>
                      <a:pt x="538054" y="471025"/>
                      <a:pt x="446248" y="658288"/>
                      <a:pt x="260029" y="815818"/>
                    </a:cubicBezTo>
                    <a:cubicBezTo>
                      <a:pt x="376351" y="837987"/>
                      <a:pt x="462158" y="772523"/>
                      <a:pt x="462158" y="772523"/>
                    </a:cubicBezTo>
                    <a:cubicBezTo>
                      <a:pt x="462158" y="772523"/>
                      <a:pt x="326536" y="1067240"/>
                      <a:pt x="158573" y="1265978"/>
                    </a:cubicBezTo>
                    <a:cubicBezTo>
                      <a:pt x="269679" y="1266239"/>
                      <a:pt x="371917" y="1195820"/>
                      <a:pt x="371917" y="1195820"/>
                    </a:cubicBezTo>
                    <a:cubicBezTo>
                      <a:pt x="371917" y="1195820"/>
                      <a:pt x="214126" y="1522355"/>
                      <a:pt x="43816" y="1601642"/>
                    </a:cubicBezTo>
                    <a:cubicBezTo>
                      <a:pt x="124407" y="1628245"/>
                      <a:pt x="195348" y="1608423"/>
                      <a:pt x="294978" y="1535135"/>
                    </a:cubicBezTo>
                    <a:cubicBezTo>
                      <a:pt x="264202" y="1770126"/>
                      <a:pt x="0" y="2001987"/>
                      <a:pt x="0" y="2001987"/>
                    </a:cubicBezTo>
                    <a:lnTo>
                      <a:pt x="228992" y="1950868"/>
                    </a:lnTo>
                    <a:lnTo>
                      <a:pt x="60508" y="2189771"/>
                    </a:lnTo>
                    <a:cubicBezTo>
                      <a:pt x="60508" y="2189771"/>
                      <a:pt x="320016" y="2107877"/>
                      <a:pt x="420950" y="2001987"/>
                    </a:cubicBezTo>
                    <a:cubicBezTo>
                      <a:pt x="432947" y="2036414"/>
                      <a:pt x="386262" y="2117527"/>
                      <a:pt x="386262" y="2117527"/>
                    </a:cubicBezTo>
                    <a:lnTo>
                      <a:pt x="592563" y="2023374"/>
                    </a:lnTo>
                    <a:lnTo>
                      <a:pt x="550312" y="2670968"/>
                    </a:lnTo>
                    <a:lnTo>
                      <a:pt x="660114" y="2673837"/>
                    </a:lnTo>
                    <a:lnTo>
                      <a:pt x="660114" y="53988"/>
                    </a:lnTo>
                    <a:cubicBezTo>
                      <a:pt x="655419" y="34688"/>
                      <a:pt x="656201" y="16692"/>
                      <a:pt x="654115" y="0"/>
                    </a:cubicBezTo>
                    <a:cubicBezTo>
                      <a:pt x="623078" y="266549"/>
                      <a:pt x="373743" y="532316"/>
                      <a:pt x="373743" y="532316"/>
                    </a:cubicBezTo>
                    <a:close/>
                  </a:path>
                </a:pathLst>
              </a:custGeom>
              <a:solidFill>
                <a:srgbClr val="CA101D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grpSp>
        <p:nvGrpSpPr>
          <p:cNvPr id="33" name="Graphic 21">
            <a:extLst>
              <a:ext uri="{FF2B5EF4-FFF2-40B4-BE49-F238E27FC236}">
                <a16:creationId xmlns:a16="http://schemas.microsoft.com/office/drawing/2014/main" id="{E1D8C9BD-8925-4898-9500-B74BA5B3C419}"/>
              </a:ext>
            </a:extLst>
          </p:cNvPr>
          <p:cNvGrpSpPr/>
          <p:nvPr/>
        </p:nvGrpSpPr>
        <p:grpSpPr>
          <a:xfrm>
            <a:off x="5096647" y="4304638"/>
            <a:ext cx="920920" cy="1873856"/>
            <a:chOff x="3771075" y="3118835"/>
            <a:chExt cx="1320227" cy="2686356"/>
          </a:xfrm>
          <a:solidFill>
            <a:schemeClr val="accent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04D20DE-30BD-4D2D-8327-6E1EE63F1951}"/>
                </a:ext>
              </a:extLst>
            </p:cNvPr>
            <p:cNvSpPr/>
            <p:nvPr/>
          </p:nvSpPr>
          <p:spPr>
            <a:xfrm>
              <a:off x="3771075" y="3118835"/>
              <a:ext cx="1308490" cy="2683487"/>
            </a:xfrm>
            <a:custGeom>
              <a:avLst/>
              <a:gdLst>
                <a:gd name="connsiteX0" fmla="*/ 1247982 w 1308490"/>
                <a:gd name="connsiteY0" fmla="*/ 2190032 h 2683487"/>
                <a:gd name="connsiteX1" fmla="*/ 1079498 w 1308490"/>
                <a:gd name="connsiteY1" fmla="*/ 1951129 h 2683487"/>
                <a:gd name="connsiteX2" fmla="*/ 1308491 w 1308490"/>
                <a:gd name="connsiteY2" fmla="*/ 2002248 h 2683487"/>
                <a:gd name="connsiteX3" fmla="*/ 1013774 w 1308490"/>
                <a:gd name="connsiteY3" fmla="*/ 1535396 h 2683487"/>
                <a:gd name="connsiteX4" fmla="*/ 1264935 w 1308490"/>
                <a:gd name="connsiteY4" fmla="*/ 1601903 h 2683487"/>
                <a:gd name="connsiteX5" fmla="*/ 936834 w 1308490"/>
                <a:gd name="connsiteY5" fmla="*/ 1196081 h 2683487"/>
                <a:gd name="connsiteX6" fmla="*/ 1150178 w 1308490"/>
                <a:gd name="connsiteY6" fmla="*/ 1266239 h 2683487"/>
                <a:gd name="connsiteX7" fmla="*/ 846855 w 1308490"/>
                <a:gd name="connsiteY7" fmla="*/ 773045 h 2683487"/>
                <a:gd name="connsiteX8" fmla="*/ 1048983 w 1308490"/>
                <a:gd name="connsiteY8" fmla="*/ 816339 h 2683487"/>
                <a:gd name="connsiteX9" fmla="*/ 770958 w 1308490"/>
                <a:gd name="connsiteY9" fmla="*/ 471547 h 2683487"/>
                <a:gd name="connsiteX10" fmla="*/ 935270 w 1308490"/>
                <a:gd name="connsiteY10" fmla="*/ 532837 h 2683487"/>
                <a:gd name="connsiteX11" fmla="*/ 665591 w 1308490"/>
                <a:gd name="connsiteY11" fmla="*/ 61812 h 2683487"/>
                <a:gd name="connsiteX12" fmla="*/ 666895 w 1308490"/>
                <a:gd name="connsiteY12" fmla="*/ 30776 h 2683487"/>
                <a:gd name="connsiteX13" fmla="*/ 666112 w 1308490"/>
                <a:gd name="connsiteY13" fmla="*/ 11997 h 2683487"/>
                <a:gd name="connsiteX14" fmla="*/ 654376 w 1308490"/>
                <a:gd name="connsiteY14" fmla="*/ 0 h 2683487"/>
                <a:gd name="connsiteX15" fmla="*/ 373743 w 1308490"/>
                <a:gd name="connsiteY15" fmla="*/ 532577 h 2683487"/>
                <a:gd name="connsiteX16" fmla="*/ 386783 w 1308490"/>
                <a:gd name="connsiteY16" fmla="*/ 544052 h 2683487"/>
                <a:gd name="connsiteX17" fmla="*/ 538054 w 1308490"/>
                <a:gd name="connsiteY17" fmla="*/ 471286 h 2683487"/>
                <a:gd name="connsiteX18" fmla="*/ 260029 w 1308490"/>
                <a:gd name="connsiteY18" fmla="*/ 816078 h 2683487"/>
                <a:gd name="connsiteX19" fmla="*/ 272809 w 1308490"/>
                <a:gd name="connsiteY19" fmla="*/ 828076 h 2683487"/>
                <a:gd name="connsiteX20" fmla="*/ 462158 w 1308490"/>
                <a:gd name="connsiteY20" fmla="*/ 772784 h 2683487"/>
                <a:gd name="connsiteX21" fmla="*/ 158834 w 1308490"/>
                <a:gd name="connsiteY21" fmla="*/ 1265978 h 2683487"/>
                <a:gd name="connsiteX22" fmla="*/ 170310 w 1308490"/>
                <a:gd name="connsiteY22" fmla="*/ 1277975 h 2683487"/>
                <a:gd name="connsiteX23" fmla="*/ 371656 w 1308490"/>
                <a:gd name="connsiteY23" fmla="*/ 1196081 h 2683487"/>
                <a:gd name="connsiteX24" fmla="*/ 43556 w 1308490"/>
                <a:gd name="connsiteY24" fmla="*/ 1601903 h 2683487"/>
                <a:gd name="connsiteX25" fmla="*/ 55553 w 1308490"/>
                <a:gd name="connsiteY25" fmla="*/ 1613900 h 2683487"/>
                <a:gd name="connsiteX26" fmla="*/ 294978 w 1308490"/>
                <a:gd name="connsiteY26" fmla="*/ 1535657 h 2683487"/>
                <a:gd name="connsiteX27" fmla="*/ 0 w 1308490"/>
                <a:gd name="connsiteY27" fmla="*/ 2002248 h 2683487"/>
                <a:gd name="connsiteX28" fmla="*/ 11737 w 1308490"/>
                <a:gd name="connsiteY28" fmla="*/ 2014246 h 2683487"/>
                <a:gd name="connsiteX29" fmla="*/ 228992 w 1308490"/>
                <a:gd name="connsiteY29" fmla="*/ 1951129 h 2683487"/>
                <a:gd name="connsiteX30" fmla="*/ 60508 w 1308490"/>
                <a:gd name="connsiteY30" fmla="*/ 2190032 h 2683487"/>
                <a:gd name="connsiteX31" fmla="*/ 72506 w 1308490"/>
                <a:gd name="connsiteY31" fmla="*/ 2202030 h 2683487"/>
                <a:gd name="connsiteX32" fmla="*/ 420950 w 1308490"/>
                <a:gd name="connsiteY32" fmla="*/ 2002509 h 2683487"/>
                <a:gd name="connsiteX33" fmla="*/ 386262 w 1308490"/>
                <a:gd name="connsiteY33" fmla="*/ 2118048 h 2683487"/>
                <a:gd name="connsiteX34" fmla="*/ 397998 w 1308490"/>
                <a:gd name="connsiteY34" fmla="*/ 2130046 h 2683487"/>
                <a:gd name="connsiteX35" fmla="*/ 592303 w 1308490"/>
                <a:gd name="connsiteY35" fmla="*/ 2023895 h 2683487"/>
                <a:gd name="connsiteX36" fmla="*/ 550051 w 1308490"/>
                <a:gd name="connsiteY36" fmla="*/ 2671490 h 2683487"/>
                <a:gd name="connsiteX37" fmla="*/ 562049 w 1308490"/>
                <a:gd name="connsiteY37" fmla="*/ 2683487 h 2683487"/>
                <a:gd name="connsiteX38" fmla="*/ 648116 w 1308490"/>
                <a:gd name="connsiteY38" fmla="*/ 2674359 h 2683487"/>
                <a:gd name="connsiteX39" fmla="*/ 648116 w 1308490"/>
                <a:gd name="connsiteY39" fmla="*/ 2674620 h 2683487"/>
                <a:gd name="connsiteX40" fmla="*/ 654115 w 1308490"/>
                <a:gd name="connsiteY40" fmla="*/ 2674359 h 2683487"/>
                <a:gd name="connsiteX41" fmla="*/ 660114 w 1308490"/>
                <a:gd name="connsiteY41" fmla="*/ 2674620 h 2683487"/>
                <a:gd name="connsiteX42" fmla="*/ 660114 w 1308490"/>
                <a:gd name="connsiteY42" fmla="*/ 2674359 h 2683487"/>
                <a:gd name="connsiteX43" fmla="*/ 758179 w 1308490"/>
                <a:gd name="connsiteY43" fmla="*/ 2671751 h 2683487"/>
                <a:gd name="connsiteX44" fmla="*/ 715927 w 1308490"/>
                <a:gd name="connsiteY44" fmla="*/ 2024156 h 2683487"/>
                <a:gd name="connsiteX45" fmla="*/ 922229 w 1308490"/>
                <a:gd name="connsiteY45" fmla="*/ 2118309 h 2683487"/>
                <a:gd name="connsiteX46" fmla="*/ 887541 w 1308490"/>
                <a:gd name="connsiteY46" fmla="*/ 2002770 h 2683487"/>
                <a:gd name="connsiteX47" fmla="*/ 1247982 w 1308490"/>
                <a:gd name="connsiteY47" fmla="*/ 2190032 h 2683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308490" h="2683487">
                  <a:moveTo>
                    <a:pt x="1247982" y="2190032"/>
                  </a:moveTo>
                  <a:lnTo>
                    <a:pt x="1079498" y="1951129"/>
                  </a:lnTo>
                  <a:lnTo>
                    <a:pt x="1308491" y="2002248"/>
                  </a:lnTo>
                  <a:cubicBezTo>
                    <a:pt x="1308491" y="2002248"/>
                    <a:pt x="1044289" y="1770387"/>
                    <a:pt x="1013774" y="1535396"/>
                  </a:cubicBezTo>
                  <a:cubicBezTo>
                    <a:pt x="1113404" y="1608684"/>
                    <a:pt x="1184345" y="1628506"/>
                    <a:pt x="1264935" y="1601903"/>
                  </a:cubicBezTo>
                  <a:cubicBezTo>
                    <a:pt x="1094625" y="1522616"/>
                    <a:pt x="936834" y="1196081"/>
                    <a:pt x="936834" y="1196081"/>
                  </a:cubicBezTo>
                  <a:cubicBezTo>
                    <a:pt x="936834" y="1196081"/>
                    <a:pt x="1039073" y="1266500"/>
                    <a:pt x="1150178" y="1266239"/>
                  </a:cubicBezTo>
                  <a:cubicBezTo>
                    <a:pt x="982216" y="1067501"/>
                    <a:pt x="846855" y="773045"/>
                    <a:pt x="846855" y="773045"/>
                  </a:cubicBezTo>
                  <a:cubicBezTo>
                    <a:pt x="846855" y="773045"/>
                    <a:pt x="932661" y="838508"/>
                    <a:pt x="1048983" y="816339"/>
                  </a:cubicBezTo>
                  <a:cubicBezTo>
                    <a:pt x="862764" y="658809"/>
                    <a:pt x="770958" y="471547"/>
                    <a:pt x="770958" y="471547"/>
                  </a:cubicBezTo>
                  <a:lnTo>
                    <a:pt x="935270" y="532837"/>
                  </a:lnTo>
                  <a:cubicBezTo>
                    <a:pt x="935270" y="532837"/>
                    <a:pt x="722708" y="306453"/>
                    <a:pt x="665591" y="61812"/>
                  </a:cubicBezTo>
                  <a:cubicBezTo>
                    <a:pt x="662983" y="50858"/>
                    <a:pt x="668720" y="41730"/>
                    <a:pt x="666895" y="30776"/>
                  </a:cubicBezTo>
                  <a:cubicBezTo>
                    <a:pt x="665851" y="26081"/>
                    <a:pt x="666112" y="11997"/>
                    <a:pt x="666112" y="11997"/>
                  </a:cubicBezTo>
                  <a:cubicBezTo>
                    <a:pt x="666112" y="11997"/>
                    <a:pt x="658549" y="3912"/>
                    <a:pt x="654376" y="0"/>
                  </a:cubicBezTo>
                  <a:cubicBezTo>
                    <a:pt x="623078" y="266810"/>
                    <a:pt x="373743" y="532577"/>
                    <a:pt x="373743" y="532577"/>
                  </a:cubicBezTo>
                  <a:lnTo>
                    <a:pt x="386783" y="544052"/>
                  </a:lnTo>
                  <a:lnTo>
                    <a:pt x="538054" y="471286"/>
                  </a:lnTo>
                  <a:cubicBezTo>
                    <a:pt x="538054" y="471286"/>
                    <a:pt x="446248" y="658548"/>
                    <a:pt x="260029" y="816078"/>
                  </a:cubicBezTo>
                  <a:cubicBezTo>
                    <a:pt x="265506" y="819208"/>
                    <a:pt x="272809" y="828076"/>
                    <a:pt x="272809" y="828076"/>
                  </a:cubicBezTo>
                  <a:lnTo>
                    <a:pt x="462158" y="772784"/>
                  </a:lnTo>
                  <a:cubicBezTo>
                    <a:pt x="462158" y="772784"/>
                    <a:pt x="326797" y="1067240"/>
                    <a:pt x="158834" y="1265978"/>
                  </a:cubicBezTo>
                  <a:cubicBezTo>
                    <a:pt x="162485" y="1270933"/>
                    <a:pt x="170310" y="1277975"/>
                    <a:pt x="170310" y="1277975"/>
                  </a:cubicBezTo>
                  <a:lnTo>
                    <a:pt x="371656" y="1196081"/>
                  </a:lnTo>
                  <a:cubicBezTo>
                    <a:pt x="371656" y="1196081"/>
                    <a:pt x="213605" y="1522616"/>
                    <a:pt x="43556" y="1601903"/>
                  </a:cubicBezTo>
                  <a:cubicBezTo>
                    <a:pt x="50337" y="1606597"/>
                    <a:pt x="55553" y="1613900"/>
                    <a:pt x="55553" y="1613900"/>
                  </a:cubicBezTo>
                  <a:cubicBezTo>
                    <a:pt x="55553" y="1613900"/>
                    <a:pt x="203433" y="1602946"/>
                    <a:pt x="294978" y="1535657"/>
                  </a:cubicBezTo>
                  <a:cubicBezTo>
                    <a:pt x="264202" y="1770387"/>
                    <a:pt x="0" y="2002248"/>
                    <a:pt x="0" y="2002248"/>
                  </a:cubicBezTo>
                  <a:lnTo>
                    <a:pt x="11737" y="2014246"/>
                  </a:lnTo>
                  <a:lnTo>
                    <a:pt x="228992" y="1951129"/>
                  </a:lnTo>
                  <a:lnTo>
                    <a:pt x="60508" y="2190032"/>
                  </a:lnTo>
                  <a:lnTo>
                    <a:pt x="72506" y="2202030"/>
                  </a:lnTo>
                  <a:cubicBezTo>
                    <a:pt x="72506" y="2202030"/>
                    <a:pt x="336968" y="2090663"/>
                    <a:pt x="420950" y="2002509"/>
                  </a:cubicBezTo>
                  <a:cubicBezTo>
                    <a:pt x="432947" y="2036936"/>
                    <a:pt x="386262" y="2118048"/>
                    <a:pt x="386262" y="2118048"/>
                  </a:cubicBezTo>
                  <a:lnTo>
                    <a:pt x="397998" y="2130046"/>
                  </a:lnTo>
                  <a:lnTo>
                    <a:pt x="592303" y="2023895"/>
                  </a:lnTo>
                  <a:lnTo>
                    <a:pt x="550051" y="2671490"/>
                  </a:lnTo>
                  <a:lnTo>
                    <a:pt x="562049" y="2683487"/>
                  </a:lnTo>
                  <a:lnTo>
                    <a:pt x="648116" y="2674359"/>
                  </a:lnTo>
                  <a:lnTo>
                    <a:pt x="648116" y="2674620"/>
                  </a:lnTo>
                  <a:lnTo>
                    <a:pt x="654115" y="2674359"/>
                  </a:lnTo>
                  <a:lnTo>
                    <a:pt x="660114" y="2674620"/>
                  </a:lnTo>
                  <a:lnTo>
                    <a:pt x="660114" y="2674359"/>
                  </a:lnTo>
                  <a:lnTo>
                    <a:pt x="758179" y="2671751"/>
                  </a:lnTo>
                  <a:lnTo>
                    <a:pt x="715927" y="2024156"/>
                  </a:lnTo>
                  <a:lnTo>
                    <a:pt x="922229" y="2118309"/>
                  </a:lnTo>
                  <a:cubicBezTo>
                    <a:pt x="922229" y="2118309"/>
                    <a:pt x="875544" y="2037458"/>
                    <a:pt x="887541" y="2002770"/>
                  </a:cubicBezTo>
                  <a:cubicBezTo>
                    <a:pt x="988475" y="2108138"/>
                    <a:pt x="1247982" y="2190032"/>
                    <a:pt x="1247982" y="2190032"/>
                  </a:cubicBezTo>
                  <a:close/>
                </a:path>
              </a:pathLst>
            </a:custGeom>
            <a:solidFill>
              <a:srgbClr val="E01E1E"/>
            </a:solidFill>
            <a:ln w="259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35" name="Graphic 21">
              <a:extLst>
                <a:ext uri="{FF2B5EF4-FFF2-40B4-BE49-F238E27FC236}">
                  <a16:creationId xmlns:a16="http://schemas.microsoft.com/office/drawing/2014/main" id="{4C149AE6-C35D-424D-A906-9A3B1AFAF8E7}"/>
                </a:ext>
              </a:extLst>
            </p:cNvPr>
            <p:cNvGrpSpPr/>
            <p:nvPr/>
          </p:nvGrpSpPr>
          <p:grpSpPr>
            <a:xfrm>
              <a:off x="3782811" y="3130832"/>
              <a:ext cx="1308490" cy="2674358"/>
              <a:chOff x="3782811" y="3130832"/>
              <a:chExt cx="1308490" cy="2674358"/>
            </a:xfrm>
            <a:solidFill>
              <a:schemeClr val="accent1"/>
            </a:solidFill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49CF699B-4845-4860-98D9-078686A227CB}"/>
                  </a:ext>
                </a:extLst>
              </p:cNvPr>
              <p:cNvSpPr/>
              <p:nvPr/>
            </p:nvSpPr>
            <p:spPr>
              <a:xfrm>
                <a:off x="4430927" y="3131093"/>
                <a:ext cx="660374" cy="2674097"/>
              </a:xfrm>
              <a:custGeom>
                <a:avLst/>
                <a:gdLst>
                  <a:gd name="connsiteX0" fmla="*/ 599866 w 660374"/>
                  <a:gd name="connsiteY0" fmla="*/ 2189771 h 2674097"/>
                  <a:gd name="connsiteX1" fmla="*/ 431382 w 660374"/>
                  <a:gd name="connsiteY1" fmla="*/ 1950868 h 2674097"/>
                  <a:gd name="connsiteX2" fmla="*/ 660374 w 660374"/>
                  <a:gd name="connsiteY2" fmla="*/ 2001987 h 2674097"/>
                  <a:gd name="connsiteX3" fmla="*/ 365397 w 660374"/>
                  <a:gd name="connsiteY3" fmla="*/ 1535135 h 2674097"/>
                  <a:gd name="connsiteX4" fmla="*/ 616558 w 660374"/>
                  <a:gd name="connsiteY4" fmla="*/ 1601642 h 2674097"/>
                  <a:gd name="connsiteX5" fmla="*/ 288457 w 660374"/>
                  <a:gd name="connsiteY5" fmla="*/ 1195820 h 2674097"/>
                  <a:gd name="connsiteX6" fmla="*/ 501801 w 660374"/>
                  <a:gd name="connsiteY6" fmla="*/ 1265978 h 2674097"/>
                  <a:gd name="connsiteX7" fmla="*/ 198477 w 660374"/>
                  <a:gd name="connsiteY7" fmla="*/ 772784 h 2674097"/>
                  <a:gd name="connsiteX8" fmla="*/ 400606 w 660374"/>
                  <a:gd name="connsiteY8" fmla="*/ 816078 h 2674097"/>
                  <a:gd name="connsiteX9" fmla="*/ 122581 w 660374"/>
                  <a:gd name="connsiteY9" fmla="*/ 471286 h 2674097"/>
                  <a:gd name="connsiteX10" fmla="*/ 286632 w 660374"/>
                  <a:gd name="connsiteY10" fmla="*/ 532577 h 2674097"/>
                  <a:gd name="connsiteX11" fmla="*/ 5999 w 660374"/>
                  <a:gd name="connsiteY11" fmla="*/ 0 h 2674097"/>
                  <a:gd name="connsiteX12" fmla="*/ 0 w 660374"/>
                  <a:gd name="connsiteY12" fmla="*/ 53988 h 2674097"/>
                  <a:gd name="connsiteX13" fmla="*/ 0 w 660374"/>
                  <a:gd name="connsiteY13" fmla="*/ 2674098 h 2674097"/>
                  <a:gd name="connsiteX14" fmla="*/ 109802 w 660374"/>
                  <a:gd name="connsiteY14" fmla="*/ 2671229 h 2674097"/>
                  <a:gd name="connsiteX15" fmla="*/ 67811 w 660374"/>
                  <a:gd name="connsiteY15" fmla="*/ 2023113 h 2674097"/>
                  <a:gd name="connsiteX16" fmla="*/ 274113 w 660374"/>
                  <a:gd name="connsiteY16" fmla="*/ 2117266 h 2674097"/>
                  <a:gd name="connsiteX17" fmla="*/ 239425 w 660374"/>
                  <a:gd name="connsiteY17" fmla="*/ 2001727 h 2674097"/>
                  <a:gd name="connsiteX18" fmla="*/ 599866 w 660374"/>
                  <a:gd name="connsiteY18" fmla="*/ 2189771 h 267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374" h="2674097">
                    <a:moveTo>
                      <a:pt x="599866" y="2189771"/>
                    </a:moveTo>
                    <a:lnTo>
                      <a:pt x="431382" y="1950868"/>
                    </a:lnTo>
                    <a:lnTo>
                      <a:pt x="660374" y="2001987"/>
                    </a:lnTo>
                    <a:cubicBezTo>
                      <a:pt x="660374" y="2001987"/>
                      <a:pt x="396173" y="1770126"/>
                      <a:pt x="365397" y="1535135"/>
                    </a:cubicBezTo>
                    <a:cubicBezTo>
                      <a:pt x="465027" y="1608423"/>
                      <a:pt x="535967" y="1628245"/>
                      <a:pt x="616558" y="1601642"/>
                    </a:cubicBezTo>
                    <a:cubicBezTo>
                      <a:pt x="446248" y="1522095"/>
                      <a:pt x="288457" y="1195820"/>
                      <a:pt x="288457" y="1195820"/>
                    </a:cubicBezTo>
                    <a:cubicBezTo>
                      <a:pt x="288457" y="1195820"/>
                      <a:pt x="390695" y="1266239"/>
                      <a:pt x="501801" y="1265978"/>
                    </a:cubicBezTo>
                    <a:cubicBezTo>
                      <a:pt x="333839" y="1067240"/>
                      <a:pt x="198477" y="772784"/>
                      <a:pt x="198477" y="772784"/>
                    </a:cubicBezTo>
                    <a:cubicBezTo>
                      <a:pt x="198477" y="772784"/>
                      <a:pt x="284284" y="838247"/>
                      <a:pt x="400606" y="816078"/>
                    </a:cubicBezTo>
                    <a:cubicBezTo>
                      <a:pt x="214387" y="658548"/>
                      <a:pt x="122581" y="471286"/>
                      <a:pt x="122581" y="471286"/>
                    </a:cubicBezTo>
                    <a:lnTo>
                      <a:pt x="286632" y="532577"/>
                    </a:lnTo>
                    <a:cubicBezTo>
                      <a:pt x="286632" y="532577"/>
                      <a:pt x="37296" y="266810"/>
                      <a:pt x="5999" y="0"/>
                    </a:cubicBezTo>
                    <a:cubicBezTo>
                      <a:pt x="4173" y="16692"/>
                      <a:pt x="4695" y="34949"/>
                      <a:pt x="0" y="53988"/>
                    </a:cubicBezTo>
                    <a:lnTo>
                      <a:pt x="0" y="2674098"/>
                    </a:lnTo>
                    <a:lnTo>
                      <a:pt x="109802" y="2671229"/>
                    </a:lnTo>
                    <a:lnTo>
                      <a:pt x="67811" y="2023113"/>
                    </a:lnTo>
                    <a:lnTo>
                      <a:pt x="274113" y="2117266"/>
                    </a:lnTo>
                    <a:cubicBezTo>
                      <a:pt x="274113" y="2117266"/>
                      <a:pt x="227428" y="2036154"/>
                      <a:pt x="239425" y="2001727"/>
                    </a:cubicBezTo>
                    <a:cubicBezTo>
                      <a:pt x="340620" y="2107877"/>
                      <a:pt x="599866" y="2189771"/>
                      <a:pt x="599866" y="2189771"/>
                    </a:cubicBezTo>
                    <a:close/>
                  </a:path>
                </a:pathLst>
              </a:custGeom>
              <a:solidFill>
                <a:srgbClr val="E01E1E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14D1CA7-F273-41C2-A6B1-AF9131BBFCE1}"/>
                  </a:ext>
                </a:extLst>
              </p:cNvPr>
              <p:cNvSpPr/>
              <p:nvPr/>
            </p:nvSpPr>
            <p:spPr>
              <a:xfrm>
                <a:off x="3782811" y="3130832"/>
                <a:ext cx="660113" cy="2673837"/>
              </a:xfrm>
              <a:custGeom>
                <a:avLst/>
                <a:gdLst>
                  <a:gd name="connsiteX0" fmla="*/ 373743 w 660113"/>
                  <a:gd name="connsiteY0" fmla="*/ 532316 h 2673837"/>
                  <a:gd name="connsiteX1" fmla="*/ 538054 w 660113"/>
                  <a:gd name="connsiteY1" fmla="*/ 471025 h 2673837"/>
                  <a:gd name="connsiteX2" fmla="*/ 260029 w 660113"/>
                  <a:gd name="connsiteY2" fmla="*/ 815818 h 2673837"/>
                  <a:gd name="connsiteX3" fmla="*/ 462158 w 660113"/>
                  <a:gd name="connsiteY3" fmla="*/ 772523 h 2673837"/>
                  <a:gd name="connsiteX4" fmla="*/ 158573 w 660113"/>
                  <a:gd name="connsiteY4" fmla="*/ 1265978 h 2673837"/>
                  <a:gd name="connsiteX5" fmla="*/ 371917 w 660113"/>
                  <a:gd name="connsiteY5" fmla="*/ 1195820 h 2673837"/>
                  <a:gd name="connsiteX6" fmla="*/ 43816 w 660113"/>
                  <a:gd name="connsiteY6" fmla="*/ 1601642 h 2673837"/>
                  <a:gd name="connsiteX7" fmla="*/ 294978 w 660113"/>
                  <a:gd name="connsiteY7" fmla="*/ 1535135 h 2673837"/>
                  <a:gd name="connsiteX8" fmla="*/ 0 w 660113"/>
                  <a:gd name="connsiteY8" fmla="*/ 2001987 h 2673837"/>
                  <a:gd name="connsiteX9" fmla="*/ 228992 w 660113"/>
                  <a:gd name="connsiteY9" fmla="*/ 1950868 h 2673837"/>
                  <a:gd name="connsiteX10" fmla="*/ 60508 w 660113"/>
                  <a:gd name="connsiteY10" fmla="*/ 2189771 h 2673837"/>
                  <a:gd name="connsiteX11" fmla="*/ 420950 w 660113"/>
                  <a:gd name="connsiteY11" fmla="*/ 2001987 h 2673837"/>
                  <a:gd name="connsiteX12" fmla="*/ 386262 w 660113"/>
                  <a:gd name="connsiteY12" fmla="*/ 2117527 h 2673837"/>
                  <a:gd name="connsiteX13" fmla="*/ 592563 w 660113"/>
                  <a:gd name="connsiteY13" fmla="*/ 2023374 h 2673837"/>
                  <a:gd name="connsiteX14" fmla="*/ 550312 w 660113"/>
                  <a:gd name="connsiteY14" fmla="*/ 2670968 h 2673837"/>
                  <a:gd name="connsiteX15" fmla="*/ 660114 w 660113"/>
                  <a:gd name="connsiteY15" fmla="*/ 2673837 h 2673837"/>
                  <a:gd name="connsiteX16" fmla="*/ 660114 w 660113"/>
                  <a:gd name="connsiteY16" fmla="*/ 53988 h 2673837"/>
                  <a:gd name="connsiteX17" fmla="*/ 654115 w 660113"/>
                  <a:gd name="connsiteY17" fmla="*/ 0 h 2673837"/>
                  <a:gd name="connsiteX18" fmla="*/ 373743 w 660113"/>
                  <a:gd name="connsiteY18" fmla="*/ 532316 h 2673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113" h="2673837">
                    <a:moveTo>
                      <a:pt x="373743" y="532316"/>
                    </a:moveTo>
                    <a:lnTo>
                      <a:pt x="538054" y="471025"/>
                    </a:lnTo>
                    <a:cubicBezTo>
                      <a:pt x="538054" y="471025"/>
                      <a:pt x="446248" y="658288"/>
                      <a:pt x="260029" y="815818"/>
                    </a:cubicBezTo>
                    <a:cubicBezTo>
                      <a:pt x="376351" y="837987"/>
                      <a:pt x="462158" y="772523"/>
                      <a:pt x="462158" y="772523"/>
                    </a:cubicBezTo>
                    <a:cubicBezTo>
                      <a:pt x="462158" y="772523"/>
                      <a:pt x="326536" y="1067240"/>
                      <a:pt x="158573" y="1265978"/>
                    </a:cubicBezTo>
                    <a:cubicBezTo>
                      <a:pt x="269679" y="1266239"/>
                      <a:pt x="371917" y="1195820"/>
                      <a:pt x="371917" y="1195820"/>
                    </a:cubicBezTo>
                    <a:cubicBezTo>
                      <a:pt x="371917" y="1195820"/>
                      <a:pt x="214126" y="1522355"/>
                      <a:pt x="43816" y="1601642"/>
                    </a:cubicBezTo>
                    <a:cubicBezTo>
                      <a:pt x="124407" y="1628245"/>
                      <a:pt x="195348" y="1608423"/>
                      <a:pt x="294978" y="1535135"/>
                    </a:cubicBezTo>
                    <a:cubicBezTo>
                      <a:pt x="264202" y="1770126"/>
                      <a:pt x="0" y="2001987"/>
                      <a:pt x="0" y="2001987"/>
                    </a:cubicBezTo>
                    <a:lnTo>
                      <a:pt x="228992" y="1950868"/>
                    </a:lnTo>
                    <a:lnTo>
                      <a:pt x="60508" y="2189771"/>
                    </a:lnTo>
                    <a:cubicBezTo>
                      <a:pt x="60508" y="2189771"/>
                      <a:pt x="320016" y="2107877"/>
                      <a:pt x="420950" y="2001987"/>
                    </a:cubicBezTo>
                    <a:cubicBezTo>
                      <a:pt x="432947" y="2036414"/>
                      <a:pt x="386262" y="2117527"/>
                      <a:pt x="386262" y="2117527"/>
                    </a:cubicBezTo>
                    <a:lnTo>
                      <a:pt x="592563" y="2023374"/>
                    </a:lnTo>
                    <a:lnTo>
                      <a:pt x="550312" y="2670968"/>
                    </a:lnTo>
                    <a:lnTo>
                      <a:pt x="660114" y="2673837"/>
                    </a:lnTo>
                    <a:lnTo>
                      <a:pt x="660114" y="53988"/>
                    </a:lnTo>
                    <a:cubicBezTo>
                      <a:pt x="655419" y="34688"/>
                      <a:pt x="656201" y="16692"/>
                      <a:pt x="654115" y="0"/>
                    </a:cubicBezTo>
                    <a:cubicBezTo>
                      <a:pt x="623078" y="266549"/>
                      <a:pt x="373743" y="532316"/>
                      <a:pt x="373743" y="532316"/>
                    </a:cubicBezTo>
                    <a:close/>
                  </a:path>
                </a:pathLst>
              </a:custGeom>
              <a:solidFill>
                <a:srgbClr val="CA101D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31A41B7-2C33-41B7-B26B-2C811DB243FF}"/>
              </a:ext>
            </a:extLst>
          </p:cNvPr>
          <p:cNvSpPr/>
          <p:nvPr/>
        </p:nvSpPr>
        <p:spPr>
          <a:xfrm>
            <a:off x="7313484" y="2624312"/>
            <a:ext cx="45803" cy="43653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3F8986B-82AE-407D-A3BE-4892ECD82F90}"/>
              </a:ext>
            </a:extLst>
          </p:cNvPr>
          <p:cNvSpPr/>
          <p:nvPr/>
        </p:nvSpPr>
        <p:spPr>
          <a:xfrm>
            <a:off x="7127450" y="3063405"/>
            <a:ext cx="98957" cy="94312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E01E1E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B61A325-87B4-4B1E-AA1E-001E3A5591B5}"/>
              </a:ext>
            </a:extLst>
          </p:cNvPr>
          <p:cNvSpPr/>
          <p:nvPr/>
        </p:nvSpPr>
        <p:spPr>
          <a:xfrm>
            <a:off x="5957175" y="2064002"/>
            <a:ext cx="45803" cy="43653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8C7EC77-74BC-4B32-94B9-87B972BB076F}"/>
              </a:ext>
            </a:extLst>
          </p:cNvPr>
          <p:cNvSpPr/>
          <p:nvPr/>
        </p:nvSpPr>
        <p:spPr>
          <a:xfrm>
            <a:off x="5565293" y="2833522"/>
            <a:ext cx="98957" cy="94312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B940E92-02AB-493C-B1FD-B8901CA3602F}"/>
              </a:ext>
            </a:extLst>
          </p:cNvPr>
          <p:cNvSpPr/>
          <p:nvPr/>
        </p:nvSpPr>
        <p:spPr>
          <a:xfrm>
            <a:off x="4986856" y="2995743"/>
            <a:ext cx="45803" cy="43653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E01E1E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7F293512-9802-4A03-862C-C0D3BDD69D54}"/>
              </a:ext>
            </a:extLst>
          </p:cNvPr>
          <p:cNvSpPr/>
          <p:nvPr/>
        </p:nvSpPr>
        <p:spPr>
          <a:xfrm>
            <a:off x="5190383" y="2239183"/>
            <a:ext cx="98957" cy="94312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E01E1E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258E716D-2E82-4534-85A9-AD5550EE3B13}"/>
              </a:ext>
            </a:extLst>
          </p:cNvPr>
          <p:cNvSpPr/>
          <p:nvPr/>
        </p:nvSpPr>
        <p:spPr>
          <a:xfrm>
            <a:off x="7511250" y="3694559"/>
            <a:ext cx="45803" cy="43653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41" name="Graphic 21">
            <a:extLst>
              <a:ext uri="{FF2B5EF4-FFF2-40B4-BE49-F238E27FC236}">
                <a16:creationId xmlns:a16="http://schemas.microsoft.com/office/drawing/2014/main" id="{79DD5E7D-AA27-4107-AF33-5451A3AA98E6}"/>
              </a:ext>
            </a:extLst>
          </p:cNvPr>
          <p:cNvGrpSpPr/>
          <p:nvPr/>
        </p:nvGrpSpPr>
        <p:grpSpPr>
          <a:xfrm>
            <a:off x="7334376" y="2172343"/>
            <a:ext cx="1698531" cy="3456117"/>
            <a:chOff x="3771075" y="3118835"/>
            <a:chExt cx="1320227" cy="2686356"/>
          </a:xfrm>
          <a:solidFill>
            <a:schemeClr val="accent1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FB2B34C-D356-4899-B05B-19F984873A2D}"/>
                </a:ext>
              </a:extLst>
            </p:cNvPr>
            <p:cNvSpPr/>
            <p:nvPr/>
          </p:nvSpPr>
          <p:spPr>
            <a:xfrm>
              <a:off x="3771075" y="3118835"/>
              <a:ext cx="1308490" cy="2683487"/>
            </a:xfrm>
            <a:custGeom>
              <a:avLst/>
              <a:gdLst>
                <a:gd name="connsiteX0" fmla="*/ 1247982 w 1308490"/>
                <a:gd name="connsiteY0" fmla="*/ 2190032 h 2683487"/>
                <a:gd name="connsiteX1" fmla="*/ 1079498 w 1308490"/>
                <a:gd name="connsiteY1" fmla="*/ 1951129 h 2683487"/>
                <a:gd name="connsiteX2" fmla="*/ 1308491 w 1308490"/>
                <a:gd name="connsiteY2" fmla="*/ 2002248 h 2683487"/>
                <a:gd name="connsiteX3" fmla="*/ 1013774 w 1308490"/>
                <a:gd name="connsiteY3" fmla="*/ 1535396 h 2683487"/>
                <a:gd name="connsiteX4" fmla="*/ 1264935 w 1308490"/>
                <a:gd name="connsiteY4" fmla="*/ 1601903 h 2683487"/>
                <a:gd name="connsiteX5" fmla="*/ 936834 w 1308490"/>
                <a:gd name="connsiteY5" fmla="*/ 1196081 h 2683487"/>
                <a:gd name="connsiteX6" fmla="*/ 1150178 w 1308490"/>
                <a:gd name="connsiteY6" fmla="*/ 1266239 h 2683487"/>
                <a:gd name="connsiteX7" fmla="*/ 846855 w 1308490"/>
                <a:gd name="connsiteY7" fmla="*/ 773045 h 2683487"/>
                <a:gd name="connsiteX8" fmla="*/ 1048983 w 1308490"/>
                <a:gd name="connsiteY8" fmla="*/ 816339 h 2683487"/>
                <a:gd name="connsiteX9" fmla="*/ 770958 w 1308490"/>
                <a:gd name="connsiteY9" fmla="*/ 471547 h 2683487"/>
                <a:gd name="connsiteX10" fmla="*/ 935270 w 1308490"/>
                <a:gd name="connsiteY10" fmla="*/ 532837 h 2683487"/>
                <a:gd name="connsiteX11" fmla="*/ 665591 w 1308490"/>
                <a:gd name="connsiteY11" fmla="*/ 61812 h 2683487"/>
                <a:gd name="connsiteX12" fmla="*/ 666895 w 1308490"/>
                <a:gd name="connsiteY12" fmla="*/ 30776 h 2683487"/>
                <a:gd name="connsiteX13" fmla="*/ 666112 w 1308490"/>
                <a:gd name="connsiteY13" fmla="*/ 11997 h 2683487"/>
                <a:gd name="connsiteX14" fmla="*/ 654376 w 1308490"/>
                <a:gd name="connsiteY14" fmla="*/ 0 h 2683487"/>
                <a:gd name="connsiteX15" fmla="*/ 373743 w 1308490"/>
                <a:gd name="connsiteY15" fmla="*/ 532577 h 2683487"/>
                <a:gd name="connsiteX16" fmla="*/ 386783 w 1308490"/>
                <a:gd name="connsiteY16" fmla="*/ 544052 h 2683487"/>
                <a:gd name="connsiteX17" fmla="*/ 538054 w 1308490"/>
                <a:gd name="connsiteY17" fmla="*/ 471286 h 2683487"/>
                <a:gd name="connsiteX18" fmla="*/ 260029 w 1308490"/>
                <a:gd name="connsiteY18" fmla="*/ 816078 h 2683487"/>
                <a:gd name="connsiteX19" fmla="*/ 272809 w 1308490"/>
                <a:gd name="connsiteY19" fmla="*/ 828076 h 2683487"/>
                <a:gd name="connsiteX20" fmla="*/ 462158 w 1308490"/>
                <a:gd name="connsiteY20" fmla="*/ 772784 h 2683487"/>
                <a:gd name="connsiteX21" fmla="*/ 158834 w 1308490"/>
                <a:gd name="connsiteY21" fmla="*/ 1265978 h 2683487"/>
                <a:gd name="connsiteX22" fmla="*/ 170310 w 1308490"/>
                <a:gd name="connsiteY22" fmla="*/ 1277975 h 2683487"/>
                <a:gd name="connsiteX23" fmla="*/ 371656 w 1308490"/>
                <a:gd name="connsiteY23" fmla="*/ 1196081 h 2683487"/>
                <a:gd name="connsiteX24" fmla="*/ 43556 w 1308490"/>
                <a:gd name="connsiteY24" fmla="*/ 1601903 h 2683487"/>
                <a:gd name="connsiteX25" fmla="*/ 55553 w 1308490"/>
                <a:gd name="connsiteY25" fmla="*/ 1613900 h 2683487"/>
                <a:gd name="connsiteX26" fmla="*/ 294978 w 1308490"/>
                <a:gd name="connsiteY26" fmla="*/ 1535657 h 2683487"/>
                <a:gd name="connsiteX27" fmla="*/ 0 w 1308490"/>
                <a:gd name="connsiteY27" fmla="*/ 2002248 h 2683487"/>
                <a:gd name="connsiteX28" fmla="*/ 11737 w 1308490"/>
                <a:gd name="connsiteY28" fmla="*/ 2014246 h 2683487"/>
                <a:gd name="connsiteX29" fmla="*/ 228992 w 1308490"/>
                <a:gd name="connsiteY29" fmla="*/ 1951129 h 2683487"/>
                <a:gd name="connsiteX30" fmla="*/ 60508 w 1308490"/>
                <a:gd name="connsiteY30" fmla="*/ 2190032 h 2683487"/>
                <a:gd name="connsiteX31" fmla="*/ 72506 w 1308490"/>
                <a:gd name="connsiteY31" fmla="*/ 2202030 h 2683487"/>
                <a:gd name="connsiteX32" fmla="*/ 420950 w 1308490"/>
                <a:gd name="connsiteY32" fmla="*/ 2002509 h 2683487"/>
                <a:gd name="connsiteX33" fmla="*/ 386262 w 1308490"/>
                <a:gd name="connsiteY33" fmla="*/ 2118048 h 2683487"/>
                <a:gd name="connsiteX34" fmla="*/ 397998 w 1308490"/>
                <a:gd name="connsiteY34" fmla="*/ 2130046 h 2683487"/>
                <a:gd name="connsiteX35" fmla="*/ 592303 w 1308490"/>
                <a:gd name="connsiteY35" fmla="*/ 2023895 h 2683487"/>
                <a:gd name="connsiteX36" fmla="*/ 550051 w 1308490"/>
                <a:gd name="connsiteY36" fmla="*/ 2671490 h 2683487"/>
                <a:gd name="connsiteX37" fmla="*/ 562049 w 1308490"/>
                <a:gd name="connsiteY37" fmla="*/ 2683487 h 2683487"/>
                <a:gd name="connsiteX38" fmla="*/ 648116 w 1308490"/>
                <a:gd name="connsiteY38" fmla="*/ 2674359 h 2683487"/>
                <a:gd name="connsiteX39" fmla="*/ 648116 w 1308490"/>
                <a:gd name="connsiteY39" fmla="*/ 2674620 h 2683487"/>
                <a:gd name="connsiteX40" fmla="*/ 654115 w 1308490"/>
                <a:gd name="connsiteY40" fmla="*/ 2674359 h 2683487"/>
                <a:gd name="connsiteX41" fmla="*/ 660114 w 1308490"/>
                <a:gd name="connsiteY41" fmla="*/ 2674620 h 2683487"/>
                <a:gd name="connsiteX42" fmla="*/ 660114 w 1308490"/>
                <a:gd name="connsiteY42" fmla="*/ 2674359 h 2683487"/>
                <a:gd name="connsiteX43" fmla="*/ 758179 w 1308490"/>
                <a:gd name="connsiteY43" fmla="*/ 2671751 h 2683487"/>
                <a:gd name="connsiteX44" fmla="*/ 715927 w 1308490"/>
                <a:gd name="connsiteY44" fmla="*/ 2024156 h 2683487"/>
                <a:gd name="connsiteX45" fmla="*/ 922229 w 1308490"/>
                <a:gd name="connsiteY45" fmla="*/ 2118309 h 2683487"/>
                <a:gd name="connsiteX46" fmla="*/ 887541 w 1308490"/>
                <a:gd name="connsiteY46" fmla="*/ 2002770 h 2683487"/>
                <a:gd name="connsiteX47" fmla="*/ 1247982 w 1308490"/>
                <a:gd name="connsiteY47" fmla="*/ 2190032 h 2683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308490" h="2683487">
                  <a:moveTo>
                    <a:pt x="1247982" y="2190032"/>
                  </a:moveTo>
                  <a:lnTo>
                    <a:pt x="1079498" y="1951129"/>
                  </a:lnTo>
                  <a:lnTo>
                    <a:pt x="1308491" y="2002248"/>
                  </a:lnTo>
                  <a:cubicBezTo>
                    <a:pt x="1308491" y="2002248"/>
                    <a:pt x="1044289" y="1770387"/>
                    <a:pt x="1013774" y="1535396"/>
                  </a:cubicBezTo>
                  <a:cubicBezTo>
                    <a:pt x="1113404" y="1608684"/>
                    <a:pt x="1184345" y="1628506"/>
                    <a:pt x="1264935" y="1601903"/>
                  </a:cubicBezTo>
                  <a:cubicBezTo>
                    <a:pt x="1094625" y="1522616"/>
                    <a:pt x="936834" y="1196081"/>
                    <a:pt x="936834" y="1196081"/>
                  </a:cubicBezTo>
                  <a:cubicBezTo>
                    <a:pt x="936834" y="1196081"/>
                    <a:pt x="1039073" y="1266500"/>
                    <a:pt x="1150178" y="1266239"/>
                  </a:cubicBezTo>
                  <a:cubicBezTo>
                    <a:pt x="982216" y="1067501"/>
                    <a:pt x="846855" y="773045"/>
                    <a:pt x="846855" y="773045"/>
                  </a:cubicBezTo>
                  <a:cubicBezTo>
                    <a:pt x="846855" y="773045"/>
                    <a:pt x="932661" y="838508"/>
                    <a:pt x="1048983" y="816339"/>
                  </a:cubicBezTo>
                  <a:cubicBezTo>
                    <a:pt x="862764" y="658809"/>
                    <a:pt x="770958" y="471547"/>
                    <a:pt x="770958" y="471547"/>
                  </a:cubicBezTo>
                  <a:lnTo>
                    <a:pt x="935270" y="532837"/>
                  </a:lnTo>
                  <a:cubicBezTo>
                    <a:pt x="935270" y="532837"/>
                    <a:pt x="722708" y="306453"/>
                    <a:pt x="665591" y="61812"/>
                  </a:cubicBezTo>
                  <a:cubicBezTo>
                    <a:pt x="662983" y="50858"/>
                    <a:pt x="668720" y="41730"/>
                    <a:pt x="666895" y="30776"/>
                  </a:cubicBezTo>
                  <a:cubicBezTo>
                    <a:pt x="665851" y="26081"/>
                    <a:pt x="666112" y="11997"/>
                    <a:pt x="666112" y="11997"/>
                  </a:cubicBezTo>
                  <a:cubicBezTo>
                    <a:pt x="666112" y="11997"/>
                    <a:pt x="658549" y="3912"/>
                    <a:pt x="654376" y="0"/>
                  </a:cubicBezTo>
                  <a:cubicBezTo>
                    <a:pt x="623078" y="266810"/>
                    <a:pt x="373743" y="532577"/>
                    <a:pt x="373743" y="532577"/>
                  </a:cubicBezTo>
                  <a:lnTo>
                    <a:pt x="386783" y="544052"/>
                  </a:lnTo>
                  <a:lnTo>
                    <a:pt x="538054" y="471286"/>
                  </a:lnTo>
                  <a:cubicBezTo>
                    <a:pt x="538054" y="471286"/>
                    <a:pt x="446248" y="658548"/>
                    <a:pt x="260029" y="816078"/>
                  </a:cubicBezTo>
                  <a:cubicBezTo>
                    <a:pt x="265506" y="819208"/>
                    <a:pt x="272809" y="828076"/>
                    <a:pt x="272809" y="828076"/>
                  </a:cubicBezTo>
                  <a:lnTo>
                    <a:pt x="462158" y="772784"/>
                  </a:lnTo>
                  <a:cubicBezTo>
                    <a:pt x="462158" y="772784"/>
                    <a:pt x="326797" y="1067240"/>
                    <a:pt x="158834" y="1265978"/>
                  </a:cubicBezTo>
                  <a:cubicBezTo>
                    <a:pt x="162485" y="1270933"/>
                    <a:pt x="170310" y="1277975"/>
                    <a:pt x="170310" y="1277975"/>
                  </a:cubicBezTo>
                  <a:lnTo>
                    <a:pt x="371656" y="1196081"/>
                  </a:lnTo>
                  <a:cubicBezTo>
                    <a:pt x="371656" y="1196081"/>
                    <a:pt x="213605" y="1522616"/>
                    <a:pt x="43556" y="1601903"/>
                  </a:cubicBezTo>
                  <a:cubicBezTo>
                    <a:pt x="50337" y="1606597"/>
                    <a:pt x="55553" y="1613900"/>
                    <a:pt x="55553" y="1613900"/>
                  </a:cubicBezTo>
                  <a:cubicBezTo>
                    <a:pt x="55553" y="1613900"/>
                    <a:pt x="203433" y="1602946"/>
                    <a:pt x="294978" y="1535657"/>
                  </a:cubicBezTo>
                  <a:cubicBezTo>
                    <a:pt x="264202" y="1770387"/>
                    <a:pt x="0" y="2002248"/>
                    <a:pt x="0" y="2002248"/>
                  </a:cubicBezTo>
                  <a:lnTo>
                    <a:pt x="11737" y="2014246"/>
                  </a:lnTo>
                  <a:lnTo>
                    <a:pt x="228992" y="1951129"/>
                  </a:lnTo>
                  <a:lnTo>
                    <a:pt x="60508" y="2190032"/>
                  </a:lnTo>
                  <a:lnTo>
                    <a:pt x="72506" y="2202030"/>
                  </a:lnTo>
                  <a:cubicBezTo>
                    <a:pt x="72506" y="2202030"/>
                    <a:pt x="336968" y="2090663"/>
                    <a:pt x="420950" y="2002509"/>
                  </a:cubicBezTo>
                  <a:cubicBezTo>
                    <a:pt x="432947" y="2036936"/>
                    <a:pt x="386262" y="2118048"/>
                    <a:pt x="386262" y="2118048"/>
                  </a:cubicBezTo>
                  <a:lnTo>
                    <a:pt x="397998" y="2130046"/>
                  </a:lnTo>
                  <a:lnTo>
                    <a:pt x="592303" y="2023895"/>
                  </a:lnTo>
                  <a:lnTo>
                    <a:pt x="550051" y="2671490"/>
                  </a:lnTo>
                  <a:lnTo>
                    <a:pt x="562049" y="2683487"/>
                  </a:lnTo>
                  <a:lnTo>
                    <a:pt x="648116" y="2674359"/>
                  </a:lnTo>
                  <a:lnTo>
                    <a:pt x="648116" y="2674620"/>
                  </a:lnTo>
                  <a:lnTo>
                    <a:pt x="654115" y="2674359"/>
                  </a:lnTo>
                  <a:lnTo>
                    <a:pt x="660114" y="2674620"/>
                  </a:lnTo>
                  <a:lnTo>
                    <a:pt x="660114" y="2674359"/>
                  </a:lnTo>
                  <a:lnTo>
                    <a:pt x="758179" y="2671751"/>
                  </a:lnTo>
                  <a:lnTo>
                    <a:pt x="715927" y="2024156"/>
                  </a:lnTo>
                  <a:lnTo>
                    <a:pt x="922229" y="2118309"/>
                  </a:lnTo>
                  <a:cubicBezTo>
                    <a:pt x="922229" y="2118309"/>
                    <a:pt x="875544" y="2037458"/>
                    <a:pt x="887541" y="2002770"/>
                  </a:cubicBezTo>
                  <a:cubicBezTo>
                    <a:pt x="988475" y="2108138"/>
                    <a:pt x="1247982" y="2190032"/>
                    <a:pt x="1247982" y="2190032"/>
                  </a:cubicBezTo>
                  <a:close/>
                </a:path>
              </a:pathLst>
            </a:custGeom>
            <a:solidFill>
              <a:srgbClr val="E01E1E"/>
            </a:solidFill>
            <a:ln w="259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43" name="Graphic 21">
              <a:extLst>
                <a:ext uri="{FF2B5EF4-FFF2-40B4-BE49-F238E27FC236}">
                  <a16:creationId xmlns:a16="http://schemas.microsoft.com/office/drawing/2014/main" id="{7AE58CBE-78B2-412A-88ED-F35120095BFA}"/>
                </a:ext>
              </a:extLst>
            </p:cNvPr>
            <p:cNvGrpSpPr/>
            <p:nvPr/>
          </p:nvGrpSpPr>
          <p:grpSpPr>
            <a:xfrm>
              <a:off x="3782811" y="3130832"/>
              <a:ext cx="1308490" cy="2674358"/>
              <a:chOff x="3782811" y="3130832"/>
              <a:chExt cx="1308490" cy="2674358"/>
            </a:xfrm>
            <a:solidFill>
              <a:schemeClr val="accent1"/>
            </a:solidFill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A09DB50A-B34F-466B-A4D5-954EA26A9DB1}"/>
                  </a:ext>
                </a:extLst>
              </p:cNvPr>
              <p:cNvSpPr/>
              <p:nvPr/>
            </p:nvSpPr>
            <p:spPr>
              <a:xfrm>
                <a:off x="4430927" y="3131093"/>
                <a:ext cx="660374" cy="2674097"/>
              </a:xfrm>
              <a:custGeom>
                <a:avLst/>
                <a:gdLst>
                  <a:gd name="connsiteX0" fmla="*/ 599866 w 660374"/>
                  <a:gd name="connsiteY0" fmla="*/ 2189771 h 2674097"/>
                  <a:gd name="connsiteX1" fmla="*/ 431382 w 660374"/>
                  <a:gd name="connsiteY1" fmla="*/ 1950868 h 2674097"/>
                  <a:gd name="connsiteX2" fmla="*/ 660374 w 660374"/>
                  <a:gd name="connsiteY2" fmla="*/ 2001987 h 2674097"/>
                  <a:gd name="connsiteX3" fmla="*/ 365397 w 660374"/>
                  <a:gd name="connsiteY3" fmla="*/ 1535135 h 2674097"/>
                  <a:gd name="connsiteX4" fmla="*/ 616558 w 660374"/>
                  <a:gd name="connsiteY4" fmla="*/ 1601642 h 2674097"/>
                  <a:gd name="connsiteX5" fmla="*/ 288457 w 660374"/>
                  <a:gd name="connsiteY5" fmla="*/ 1195820 h 2674097"/>
                  <a:gd name="connsiteX6" fmla="*/ 501801 w 660374"/>
                  <a:gd name="connsiteY6" fmla="*/ 1265978 h 2674097"/>
                  <a:gd name="connsiteX7" fmla="*/ 198477 w 660374"/>
                  <a:gd name="connsiteY7" fmla="*/ 772784 h 2674097"/>
                  <a:gd name="connsiteX8" fmla="*/ 400606 w 660374"/>
                  <a:gd name="connsiteY8" fmla="*/ 816078 h 2674097"/>
                  <a:gd name="connsiteX9" fmla="*/ 122581 w 660374"/>
                  <a:gd name="connsiteY9" fmla="*/ 471286 h 2674097"/>
                  <a:gd name="connsiteX10" fmla="*/ 286632 w 660374"/>
                  <a:gd name="connsiteY10" fmla="*/ 532577 h 2674097"/>
                  <a:gd name="connsiteX11" fmla="*/ 5999 w 660374"/>
                  <a:gd name="connsiteY11" fmla="*/ 0 h 2674097"/>
                  <a:gd name="connsiteX12" fmla="*/ 0 w 660374"/>
                  <a:gd name="connsiteY12" fmla="*/ 53988 h 2674097"/>
                  <a:gd name="connsiteX13" fmla="*/ 0 w 660374"/>
                  <a:gd name="connsiteY13" fmla="*/ 2674098 h 2674097"/>
                  <a:gd name="connsiteX14" fmla="*/ 109802 w 660374"/>
                  <a:gd name="connsiteY14" fmla="*/ 2671229 h 2674097"/>
                  <a:gd name="connsiteX15" fmla="*/ 67811 w 660374"/>
                  <a:gd name="connsiteY15" fmla="*/ 2023113 h 2674097"/>
                  <a:gd name="connsiteX16" fmla="*/ 274113 w 660374"/>
                  <a:gd name="connsiteY16" fmla="*/ 2117266 h 2674097"/>
                  <a:gd name="connsiteX17" fmla="*/ 239425 w 660374"/>
                  <a:gd name="connsiteY17" fmla="*/ 2001727 h 2674097"/>
                  <a:gd name="connsiteX18" fmla="*/ 599866 w 660374"/>
                  <a:gd name="connsiteY18" fmla="*/ 2189771 h 267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374" h="2674097">
                    <a:moveTo>
                      <a:pt x="599866" y="2189771"/>
                    </a:moveTo>
                    <a:lnTo>
                      <a:pt x="431382" y="1950868"/>
                    </a:lnTo>
                    <a:lnTo>
                      <a:pt x="660374" y="2001987"/>
                    </a:lnTo>
                    <a:cubicBezTo>
                      <a:pt x="660374" y="2001987"/>
                      <a:pt x="396173" y="1770126"/>
                      <a:pt x="365397" y="1535135"/>
                    </a:cubicBezTo>
                    <a:cubicBezTo>
                      <a:pt x="465027" y="1608423"/>
                      <a:pt x="535967" y="1628245"/>
                      <a:pt x="616558" y="1601642"/>
                    </a:cubicBezTo>
                    <a:cubicBezTo>
                      <a:pt x="446248" y="1522095"/>
                      <a:pt x="288457" y="1195820"/>
                      <a:pt x="288457" y="1195820"/>
                    </a:cubicBezTo>
                    <a:cubicBezTo>
                      <a:pt x="288457" y="1195820"/>
                      <a:pt x="390695" y="1266239"/>
                      <a:pt x="501801" y="1265978"/>
                    </a:cubicBezTo>
                    <a:cubicBezTo>
                      <a:pt x="333839" y="1067240"/>
                      <a:pt x="198477" y="772784"/>
                      <a:pt x="198477" y="772784"/>
                    </a:cubicBezTo>
                    <a:cubicBezTo>
                      <a:pt x="198477" y="772784"/>
                      <a:pt x="284284" y="838247"/>
                      <a:pt x="400606" y="816078"/>
                    </a:cubicBezTo>
                    <a:cubicBezTo>
                      <a:pt x="214387" y="658548"/>
                      <a:pt x="122581" y="471286"/>
                      <a:pt x="122581" y="471286"/>
                    </a:cubicBezTo>
                    <a:lnTo>
                      <a:pt x="286632" y="532577"/>
                    </a:lnTo>
                    <a:cubicBezTo>
                      <a:pt x="286632" y="532577"/>
                      <a:pt x="37296" y="266810"/>
                      <a:pt x="5999" y="0"/>
                    </a:cubicBezTo>
                    <a:cubicBezTo>
                      <a:pt x="4173" y="16692"/>
                      <a:pt x="4695" y="34949"/>
                      <a:pt x="0" y="53988"/>
                    </a:cubicBezTo>
                    <a:lnTo>
                      <a:pt x="0" y="2674098"/>
                    </a:lnTo>
                    <a:lnTo>
                      <a:pt x="109802" y="2671229"/>
                    </a:lnTo>
                    <a:lnTo>
                      <a:pt x="67811" y="2023113"/>
                    </a:lnTo>
                    <a:lnTo>
                      <a:pt x="274113" y="2117266"/>
                    </a:lnTo>
                    <a:cubicBezTo>
                      <a:pt x="274113" y="2117266"/>
                      <a:pt x="227428" y="2036154"/>
                      <a:pt x="239425" y="2001727"/>
                    </a:cubicBezTo>
                    <a:cubicBezTo>
                      <a:pt x="340620" y="2107877"/>
                      <a:pt x="599866" y="2189771"/>
                      <a:pt x="599866" y="2189771"/>
                    </a:cubicBezTo>
                    <a:close/>
                  </a:path>
                </a:pathLst>
              </a:custGeom>
              <a:solidFill>
                <a:srgbClr val="E01E1E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5A23265-C771-4D53-AD0E-82108339DEC0}"/>
                  </a:ext>
                </a:extLst>
              </p:cNvPr>
              <p:cNvSpPr/>
              <p:nvPr/>
            </p:nvSpPr>
            <p:spPr>
              <a:xfrm>
                <a:off x="3782811" y="3130832"/>
                <a:ext cx="660113" cy="2673837"/>
              </a:xfrm>
              <a:custGeom>
                <a:avLst/>
                <a:gdLst>
                  <a:gd name="connsiteX0" fmla="*/ 373743 w 660113"/>
                  <a:gd name="connsiteY0" fmla="*/ 532316 h 2673837"/>
                  <a:gd name="connsiteX1" fmla="*/ 538054 w 660113"/>
                  <a:gd name="connsiteY1" fmla="*/ 471025 h 2673837"/>
                  <a:gd name="connsiteX2" fmla="*/ 260029 w 660113"/>
                  <a:gd name="connsiteY2" fmla="*/ 815818 h 2673837"/>
                  <a:gd name="connsiteX3" fmla="*/ 462158 w 660113"/>
                  <a:gd name="connsiteY3" fmla="*/ 772523 h 2673837"/>
                  <a:gd name="connsiteX4" fmla="*/ 158573 w 660113"/>
                  <a:gd name="connsiteY4" fmla="*/ 1265978 h 2673837"/>
                  <a:gd name="connsiteX5" fmla="*/ 371917 w 660113"/>
                  <a:gd name="connsiteY5" fmla="*/ 1195820 h 2673837"/>
                  <a:gd name="connsiteX6" fmla="*/ 43816 w 660113"/>
                  <a:gd name="connsiteY6" fmla="*/ 1601642 h 2673837"/>
                  <a:gd name="connsiteX7" fmla="*/ 294978 w 660113"/>
                  <a:gd name="connsiteY7" fmla="*/ 1535135 h 2673837"/>
                  <a:gd name="connsiteX8" fmla="*/ 0 w 660113"/>
                  <a:gd name="connsiteY8" fmla="*/ 2001987 h 2673837"/>
                  <a:gd name="connsiteX9" fmla="*/ 228992 w 660113"/>
                  <a:gd name="connsiteY9" fmla="*/ 1950868 h 2673837"/>
                  <a:gd name="connsiteX10" fmla="*/ 60508 w 660113"/>
                  <a:gd name="connsiteY10" fmla="*/ 2189771 h 2673837"/>
                  <a:gd name="connsiteX11" fmla="*/ 420950 w 660113"/>
                  <a:gd name="connsiteY11" fmla="*/ 2001987 h 2673837"/>
                  <a:gd name="connsiteX12" fmla="*/ 386262 w 660113"/>
                  <a:gd name="connsiteY12" fmla="*/ 2117527 h 2673837"/>
                  <a:gd name="connsiteX13" fmla="*/ 592563 w 660113"/>
                  <a:gd name="connsiteY13" fmla="*/ 2023374 h 2673837"/>
                  <a:gd name="connsiteX14" fmla="*/ 550312 w 660113"/>
                  <a:gd name="connsiteY14" fmla="*/ 2670968 h 2673837"/>
                  <a:gd name="connsiteX15" fmla="*/ 660114 w 660113"/>
                  <a:gd name="connsiteY15" fmla="*/ 2673837 h 2673837"/>
                  <a:gd name="connsiteX16" fmla="*/ 660114 w 660113"/>
                  <a:gd name="connsiteY16" fmla="*/ 53988 h 2673837"/>
                  <a:gd name="connsiteX17" fmla="*/ 654115 w 660113"/>
                  <a:gd name="connsiteY17" fmla="*/ 0 h 2673837"/>
                  <a:gd name="connsiteX18" fmla="*/ 373743 w 660113"/>
                  <a:gd name="connsiteY18" fmla="*/ 532316 h 2673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113" h="2673837">
                    <a:moveTo>
                      <a:pt x="373743" y="532316"/>
                    </a:moveTo>
                    <a:lnTo>
                      <a:pt x="538054" y="471025"/>
                    </a:lnTo>
                    <a:cubicBezTo>
                      <a:pt x="538054" y="471025"/>
                      <a:pt x="446248" y="658288"/>
                      <a:pt x="260029" y="815818"/>
                    </a:cubicBezTo>
                    <a:cubicBezTo>
                      <a:pt x="376351" y="837987"/>
                      <a:pt x="462158" y="772523"/>
                      <a:pt x="462158" y="772523"/>
                    </a:cubicBezTo>
                    <a:cubicBezTo>
                      <a:pt x="462158" y="772523"/>
                      <a:pt x="326536" y="1067240"/>
                      <a:pt x="158573" y="1265978"/>
                    </a:cubicBezTo>
                    <a:cubicBezTo>
                      <a:pt x="269679" y="1266239"/>
                      <a:pt x="371917" y="1195820"/>
                      <a:pt x="371917" y="1195820"/>
                    </a:cubicBezTo>
                    <a:cubicBezTo>
                      <a:pt x="371917" y="1195820"/>
                      <a:pt x="214126" y="1522355"/>
                      <a:pt x="43816" y="1601642"/>
                    </a:cubicBezTo>
                    <a:cubicBezTo>
                      <a:pt x="124407" y="1628245"/>
                      <a:pt x="195348" y="1608423"/>
                      <a:pt x="294978" y="1535135"/>
                    </a:cubicBezTo>
                    <a:cubicBezTo>
                      <a:pt x="264202" y="1770126"/>
                      <a:pt x="0" y="2001987"/>
                      <a:pt x="0" y="2001987"/>
                    </a:cubicBezTo>
                    <a:lnTo>
                      <a:pt x="228992" y="1950868"/>
                    </a:lnTo>
                    <a:lnTo>
                      <a:pt x="60508" y="2189771"/>
                    </a:lnTo>
                    <a:cubicBezTo>
                      <a:pt x="60508" y="2189771"/>
                      <a:pt x="320016" y="2107877"/>
                      <a:pt x="420950" y="2001987"/>
                    </a:cubicBezTo>
                    <a:cubicBezTo>
                      <a:pt x="432947" y="2036414"/>
                      <a:pt x="386262" y="2117527"/>
                      <a:pt x="386262" y="2117527"/>
                    </a:cubicBezTo>
                    <a:lnTo>
                      <a:pt x="592563" y="2023374"/>
                    </a:lnTo>
                    <a:lnTo>
                      <a:pt x="550312" y="2670968"/>
                    </a:lnTo>
                    <a:lnTo>
                      <a:pt x="660114" y="2673837"/>
                    </a:lnTo>
                    <a:lnTo>
                      <a:pt x="660114" y="53988"/>
                    </a:lnTo>
                    <a:cubicBezTo>
                      <a:pt x="655419" y="34688"/>
                      <a:pt x="656201" y="16692"/>
                      <a:pt x="654115" y="0"/>
                    </a:cubicBezTo>
                    <a:cubicBezTo>
                      <a:pt x="623078" y="266549"/>
                      <a:pt x="373743" y="532316"/>
                      <a:pt x="373743" y="532316"/>
                    </a:cubicBezTo>
                    <a:close/>
                  </a:path>
                </a:pathLst>
              </a:custGeom>
              <a:solidFill>
                <a:srgbClr val="CA101D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65BA614-92F2-4B39-BC26-EC2230233A9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6096000 w 12192000"/>
              <a:gd name="connsiteY0" fmla="*/ 893064 h 6858000"/>
              <a:gd name="connsiteX1" fmla="*/ 3560064 w 12192000"/>
              <a:gd name="connsiteY1" fmla="*/ 3429000 h 6858000"/>
              <a:gd name="connsiteX2" fmla="*/ 6096000 w 12192000"/>
              <a:gd name="connsiteY2" fmla="*/ 5964936 h 6858000"/>
              <a:gd name="connsiteX3" fmla="*/ 8631936 w 12192000"/>
              <a:gd name="connsiteY3" fmla="*/ 3429000 h 6858000"/>
              <a:gd name="connsiteX4" fmla="*/ 6096000 w 12192000"/>
              <a:gd name="connsiteY4" fmla="*/ 893064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6096000" y="893064"/>
                </a:moveTo>
                <a:cubicBezTo>
                  <a:pt x="4695441" y="893064"/>
                  <a:pt x="3560064" y="2028441"/>
                  <a:pt x="3560064" y="3429000"/>
                </a:cubicBezTo>
                <a:cubicBezTo>
                  <a:pt x="3560064" y="4829559"/>
                  <a:pt x="4695441" y="5964936"/>
                  <a:pt x="6096000" y="5964936"/>
                </a:cubicBezTo>
                <a:cubicBezTo>
                  <a:pt x="7496559" y="5964936"/>
                  <a:pt x="8631936" y="4829559"/>
                  <a:pt x="8631936" y="3429000"/>
                </a:cubicBezTo>
                <a:cubicBezTo>
                  <a:pt x="8631936" y="2028441"/>
                  <a:pt x="7496559" y="893064"/>
                  <a:pt x="6096000" y="89306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A30D18"/>
          </a:solidFill>
          <a:ln>
            <a:noFill/>
          </a:ln>
          <a:effectLst>
            <a:outerShdw blurRad="317500" dist="114300" dir="16200000" sx="104000" sy="104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A5702B6-7730-446D-BC78-62B213D726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2048" y="2833522"/>
            <a:ext cx="1464715" cy="295814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DE845C5A-097F-4D9E-A2E8-523C32FE78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48427" y="2345265"/>
            <a:ext cx="1607062" cy="3245634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9F4EB9E-6654-4225-B072-D748EAF20A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89469" y="402840"/>
            <a:ext cx="3371435" cy="568013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AA19E90B-7A3D-47EF-B661-64969DD041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22937" y="-258057"/>
            <a:ext cx="3799725" cy="6666917"/>
          </a:xfrm>
          <a:prstGeom prst="rect">
            <a:avLst/>
          </a:prstGeom>
        </p:spPr>
      </p:pic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22727ECA-99CE-41CE-AB27-4F621660EBBF}"/>
              </a:ext>
            </a:extLst>
          </p:cNvPr>
          <p:cNvSpPr/>
          <p:nvPr/>
        </p:nvSpPr>
        <p:spPr>
          <a:xfrm>
            <a:off x="6497875" y="2325718"/>
            <a:ext cx="98957" cy="94312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E01E1E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E0A9407-42E2-4C7E-BA38-E446E2F028B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98519" y="2553362"/>
            <a:ext cx="2866302" cy="4114209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3E57BCD-A779-46D2-A250-DC662931E36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6096000 w 12192000"/>
              <a:gd name="connsiteY0" fmla="*/ 152400 h 6858000"/>
              <a:gd name="connsiteX1" fmla="*/ 2819400 w 12192000"/>
              <a:gd name="connsiteY1" fmla="*/ 3429000 h 6858000"/>
              <a:gd name="connsiteX2" fmla="*/ 6096000 w 12192000"/>
              <a:gd name="connsiteY2" fmla="*/ 6705600 h 6858000"/>
              <a:gd name="connsiteX3" fmla="*/ 9372600 w 12192000"/>
              <a:gd name="connsiteY3" fmla="*/ 3429000 h 6858000"/>
              <a:gd name="connsiteX4" fmla="*/ 6096000 w 12192000"/>
              <a:gd name="connsiteY4" fmla="*/ 152400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6096000" y="152400"/>
                </a:moveTo>
                <a:cubicBezTo>
                  <a:pt x="4286385" y="152400"/>
                  <a:pt x="2819400" y="1619384"/>
                  <a:pt x="2819400" y="3429000"/>
                </a:cubicBezTo>
                <a:cubicBezTo>
                  <a:pt x="2819400" y="5238616"/>
                  <a:pt x="4286385" y="6705600"/>
                  <a:pt x="6096000" y="6705600"/>
                </a:cubicBezTo>
                <a:cubicBezTo>
                  <a:pt x="7905616" y="6705600"/>
                  <a:pt x="9372600" y="5238616"/>
                  <a:pt x="9372600" y="3429000"/>
                </a:cubicBezTo>
                <a:cubicBezTo>
                  <a:pt x="9372600" y="1619384"/>
                  <a:pt x="7905616" y="152400"/>
                  <a:pt x="6096000" y="15240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317500" dist="114300" dir="16200000" sx="104000" sy="104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C648560-26FF-4C84-B08D-5FA12A2A3632}"/>
              </a:ext>
            </a:extLst>
          </p:cNvPr>
          <p:cNvSpPr/>
          <p:nvPr/>
        </p:nvSpPr>
        <p:spPr>
          <a:xfrm>
            <a:off x="5132690" y="3798550"/>
            <a:ext cx="60318" cy="57484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37AF79D-58A5-40BD-9414-BDCA98755204}"/>
              </a:ext>
            </a:extLst>
          </p:cNvPr>
          <p:cNvSpPr/>
          <p:nvPr/>
        </p:nvSpPr>
        <p:spPr>
          <a:xfrm>
            <a:off x="0" y="7936319"/>
            <a:ext cx="12184192" cy="5845792"/>
          </a:xfrm>
          <a:custGeom>
            <a:avLst/>
            <a:gdLst>
              <a:gd name="connsiteX0" fmla="*/ 12184192 w 12184192"/>
              <a:gd name="connsiteY0" fmla="*/ 4660508 h 4660507"/>
              <a:gd name="connsiteX1" fmla="*/ 12184192 w 12184192"/>
              <a:gd name="connsiteY1" fmla="*/ 4405782 h 4660507"/>
              <a:gd name="connsiteX2" fmla="*/ 12017429 w 12184192"/>
              <a:gd name="connsiteY2" fmla="*/ 4117007 h 4660507"/>
              <a:gd name="connsiteX3" fmla="*/ 6591088 w 12184192"/>
              <a:gd name="connsiteY3" fmla="*/ 148041 h 4660507"/>
              <a:gd name="connsiteX4" fmla="*/ 5592905 w 12184192"/>
              <a:gd name="connsiteY4" fmla="*/ 148041 h 4660507"/>
              <a:gd name="connsiteX5" fmla="*/ 166764 w 12184192"/>
              <a:gd name="connsiteY5" fmla="*/ 4117168 h 4660507"/>
              <a:gd name="connsiteX6" fmla="*/ 0 w 12184192"/>
              <a:gd name="connsiteY6" fmla="*/ 4405782 h 4660507"/>
              <a:gd name="connsiteX7" fmla="*/ 0 w 12184192"/>
              <a:gd name="connsiteY7" fmla="*/ 4660508 h 4660507"/>
              <a:gd name="connsiteX8" fmla="*/ 12184192 w 12184192"/>
              <a:gd name="connsiteY8" fmla="*/ 4660508 h 466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84192" h="4660507">
                <a:moveTo>
                  <a:pt x="12184192" y="4660508"/>
                </a:moveTo>
                <a:lnTo>
                  <a:pt x="12184192" y="4405782"/>
                </a:lnTo>
                <a:cubicBezTo>
                  <a:pt x="12184192" y="4298656"/>
                  <a:pt x="12124534" y="4195385"/>
                  <a:pt x="12017429" y="4117007"/>
                </a:cubicBezTo>
                <a:lnTo>
                  <a:pt x="6591088" y="148041"/>
                </a:lnTo>
                <a:cubicBezTo>
                  <a:pt x="6321222" y="-49347"/>
                  <a:pt x="5862771" y="-49347"/>
                  <a:pt x="5592905" y="148041"/>
                </a:cubicBezTo>
                <a:lnTo>
                  <a:pt x="166764" y="4117168"/>
                </a:lnTo>
                <a:cubicBezTo>
                  <a:pt x="59659" y="4195545"/>
                  <a:pt x="0" y="4298656"/>
                  <a:pt x="0" y="4405782"/>
                </a:cubicBezTo>
                <a:lnTo>
                  <a:pt x="0" y="4660508"/>
                </a:lnTo>
                <a:lnTo>
                  <a:pt x="12184192" y="4660508"/>
                </a:lnTo>
                <a:close/>
              </a:path>
            </a:pathLst>
          </a:custGeom>
          <a:solidFill>
            <a:srgbClr val="1A4B7F"/>
          </a:solidFill>
          <a:ln w="20020" cap="flat">
            <a:noFill/>
            <a:prstDash val="solid"/>
            <a:miter/>
          </a:ln>
          <a:effectLst>
            <a:outerShdw blurRad="317500" dist="50800" sx="108000" sy="1080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88C78530-B23B-40AF-81C2-2783C8F0BCF1}"/>
              </a:ext>
            </a:extLst>
          </p:cNvPr>
          <p:cNvSpPr/>
          <p:nvPr/>
        </p:nvSpPr>
        <p:spPr>
          <a:xfrm>
            <a:off x="-7808" y="-5898850"/>
            <a:ext cx="12199808" cy="5839689"/>
          </a:xfrm>
          <a:custGeom>
            <a:avLst/>
            <a:gdLst>
              <a:gd name="connsiteX0" fmla="*/ 0 w 12184192"/>
              <a:gd name="connsiteY0" fmla="*/ 0 h 5439460"/>
              <a:gd name="connsiteX1" fmla="*/ 0 w 12184192"/>
              <a:gd name="connsiteY1" fmla="*/ 292629 h 5439460"/>
              <a:gd name="connsiteX2" fmla="*/ 166764 w 12184192"/>
              <a:gd name="connsiteY2" fmla="*/ 624287 h 5439460"/>
              <a:gd name="connsiteX3" fmla="*/ 5764674 w 12184192"/>
              <a:gd name="connsiteY3" fmla="*/ 5327075 h 5439460"/>
              <a:gd name="connsiteX4" fmla="*/ 6419519 w 12184192"/>
              <a:gd name="connsiteY4" fmla="*/ 5327075 h 5439460"/>
              <a:gd name="connsiteX5" fmla="*/ 12017429 w 12184192"/>
              <a:gd name="connsiteY5" fmla="*/ 624126 h 5439460"/>
              <a:gd name="connsiteX6" fmla="*/ 12184192 w 12184192"/>
              <a:gd name="connsiteY6" fmla="*/ 292469 h 5439460"/>
              <a:gd name="connsiteX7" fmla="*/ 12184192 w 12184192"/>
              <a:gd name="connsiteY7" fmla="*/ 0 h 5439460"/>
              <a:gd name="connsiteX8" fmla="*/ 0 w 12184192"/>
              <a:gd name="connsiteY8" fmla="*/ 0 h 543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84192" h="5439460">
                <a:moveTo>
                  <a:pt x="0" y="0"/>
                </a:moveTo>
                <a:lnTo>
                  <a:pt x="0" y="292629"/>
                </a:lnTo>
                <a:cubicBezTo>
                  <a:pt x="0" y="415656"/>
                  <a:pt x="59659" y="534185"/>
                  <a:pt x="166764" y="624287"/>
                </a:cubicBezTo>
                <a:lnTo>
                  <a:pt x="5764674" y="5327075"/>
                </a:lnTo>
                <a:cubicBezTo>
                  <a:pt x="5943049" y="5476923"/>
                  <a:pt x="6241143" y="5476923"/>
                  <a:pt x="6419519" y="5327075"/>
                </a:cubicBezTo>
                <a:lnTo>
                  <a:pt x="12017429" y="624126"/>
                </a:lnTo>
                <a:cubicBezTo>
                  <a:pt x="12124534" y="534185"/>
                  <a:pt x="12184192" y="415656"/>
                  <a:pt x="12184192" y="292469"/>
                </a:cubicBezTo>
                <a:lnTo>
                  <a:pt x="12184192" y="0"/>
                </a:lnTo>
                <a:lnTo>
                  <a:pt x="0" y="0"/>
                </a:lnTo>
                <a:close/>
              </a:path>
            </a:pathLst>
          </a:custGeom>
          <a:solidFill>
            <a:srgbClr val="1A4B7F"/>
          </a:solidFill>
          <a:ln w="20020" cap="flat">
            <a:noFill/>
            <a:prstDash val="solid"/>
            <a:miter/>
          </a:ln>
          <a:effectLst>
            <a:outerShdw blurRad="317500" dist="50800" sx="108000" sy="1080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37469FF-745B-4CE3-8D83-3C3252900534}"/>
              </a:ext>
            </a:extLst>
          </p:cNvPr>
          <p:cNvSpPr txBox="1"/>
          <p:nvPr/>
        </p:nvSpPr>
        <p:spPr>
          <a:xfrm>
            <a:off x="3856452" y="-3157974"/>
            <a:ext cx="44790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6AA2E0"/>
                </a:solidFill>
                <a:latin typeface="Gill Sans Nova" panose="020B0604020202020204" pitchFamily="34" charset="0"/>
                <a:cs typeface="Calibri" panose="020F0502020204030204" pitchFamily="34" charset="0"/>
              </a:rPr>
              <a:t>A Christmas card for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Gill Sans Nova" panose="020B0604020202020204" pitchFamily="34" charset="0"/>
                <a:cs typeface="Calibri" panose="020F0502020204030204" pitchFamily="34" charset="0"/>
              </a:rPr>
              <a:t>name goes here</a:t>
            </a:r>
            <a:endParaRPr lang="en-GB" sz="3600" dirty="0">
              <a:solidFill>
                <a:schemeClr val="bg1"/>
              </a:solidFill>
              <a:latin typeface="Gill Sans Nova" panose="020B06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86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3000">
        <p159:morph option="byObjec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8" grpId="0" animBg="1"/>
      <p:bldP spid="50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12" grpId="0" animBg="1"/>
      <p:bldP spid="46" grpId="0" animBg="1"/>
      <p:bldP spid="8" grpId="0" animBg="1"/>
      <p:bldP spid="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4625D06-C891-4AB6-92D1-F9450BEBC85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0975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4625D06-C891-4AB6-92D1-F9450BEBC8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AB065179-B2D7-4CB8-813B-28DDBEE03C99}"/>
              </a:ext>
            </a:extLst>
          </p:cNvPr>
          <p:cNvSpPr/>
          <p:nvPr/>
        </p:nvSpPr>
        <p:spPr>
          <a:xfrm>
            <a:off x="0" y="-82339"/>
            <a:ext cx="12192000" cy="7029072"/>
          </a:xfrm>
          <a:prstGeom prst="rect">
            <a:avLst/>
          </a:prstGeom>
          <a:solidFill>
            <a:srgbClr val="1F3D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12A3536-90E3-4D62-9E99-A7EC1AE3A7C8}"/>
              </a:ext>
            </a:extLst>
          </p:cNvPr>
          <p:cNvSpPr/>
          <p:nvPr/>
        </p:nvSpPr>
        <p:spPr>
          <a:xfrm>
            <a:off x="3647511" y="4350314"/>
            <a:ext cx="4896978" cy="3131127"/>
          </a:xfrm>
          <a:prstGeom prst="ellipse">
            <a:avLst/>
          </a:prstGeom>
          <a:solidFill>
            <a:srgbClr val="346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E97052A-38A7-44BE-BB01-5DD6F6613E9D}"/>
              </a:ext>
            </a:extLst>
          </p:cNvPr>
          <p:cNvSpPr/>
          <p:nvPr/>
        </p:nvSpPr>
        <p:spPr>
          <a:xfrm>
            <a:off x="0" y="-85536"/>
            <a:ext cx="12192000" cy="7029072"/>
          </a:xfrm>
          <a:custGeom>
            <a:avLst/>
            <a:gdLst>
              <a:gd name="connsiteX0" fmla="*/ 6096000 w 12192000"/>
              <a:gd name="connsiteY0" fmla="*/ 1722248 h 7029072"/>
              <a:gd name="connsiteX1" fmla="*/ 4303711 w 12192000"/>
              <a:gd name="connsiteY1" fmla="*/ 3514536 h 7029072"/>
              <a:gd name="connsiteX2" fmla="*/ 6096000 w 12192000"/>
              <a:gd name="connsiteY2" fmla="*/ 5306824 h 7029072"/>
              <a:gd name="connsiteX3" fmla="*/ 7888289 w 12192000"/>
              <a:gd name="connsiteY3" fmla="*/ 3514536 h 7029072"/>
              <a:gd name="connsiteX4" fmla="*/ 6096000 w 12192000"/>
              <a:gd name="connsiteY4" fmla="*/ 1722248 h 7029072"/>
              <a:gd name="connsiteX5" fmla="*/ 0 w 12192000"/>
              <a:gd name="connsiteY5" fmla="*/ 0 h 7029072"/>
              <a:gd name="connsiteX6" fmla="*/ 12192000 w 12192000"/>
              <a:gd name="connsiteY6" fmla="*/ 0 h 7029072"/>
              <a:gd name="connsiteX7" fmla="*/ 12192000 w 12192000"/>
              <a:gd name="connsiteY7" fmla="*/ 7029072 h 7029072"/>
              <a:gd name="connsiteX8" fmla="*/ 0 w 12192000"/>
              <a:gd name="connsiteY8" fmla="*/ 7029072 h 702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7029072">
                <a:moveTo>
                  <a:pt x="6096000" y="1722248"/>
                </a:moveTo>
                <a:cubicBezTo>
                  <a:pt x="5106146" y="1722248"/>
                  <a:pt x="4303711" y="2524683"/>
                  <a:pt x="4303711" y="3514536"/>
                </a:cubicBezTo>
                <a:cubicBezTo>
                  <a:pt x="4303711" y="4504389"/>
                  <a:pt x="5106146" y="5306824"/>
                  <a:pt x="6096000" y="5306824"/>
                </a:cubicBezTo>
                <a:cubicBezTo>
                  <a:pt x="7085854" y="5306824"/>
                  <a:pt x="7888289" y="4504389"/>
                  <a:pt x="7888289" y="3514536"/>
                </a:cubicBezTo>
                <a:cubicBezTo>
                  <a:pt x="7888289" y="2524683"/>
                  <a:pt x="7085854" y="1722248"/>
                  <a:pt x="6096000" y="172224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029072"/>
                </a:lnTo>
                <a:lnTo>
                  <a:pt x="0" y="7029072"/>
                </a:lnTo>
                <a:close/>
              </a:path>
            </a:pathLst>
          </a:custGeom>
          <a:solidFill>
            <a:srgbClr val="2C5632"/>
          </a:solidFill>
          <a:ln>
            <a:noFill/>
          </a:ln>
          <a:effectLst>
            <a:outerShdw blurRad="317500" dist="114300" dir="16200000" sx="104000" sy="104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grpSp>
        <p:nvGrpSpPr>
          <p:cNvPr id="23" name="Graphic 21">
            <a:extLst>
              <a:ext uri="{FF2B5EF4-FFF2-40B4-BE49-F238E27FC236}">
                <a16:creationId xmlns:a16="http://schemas.microsoft.com/office/drawing/2014/main" id="{AFD22A23-57FA-4BBC-8229-B88ABF6A0CF5}"/>
              </a:ext>
            </a:extLst>
          </p:cNvPr>
          <p:cNvGrpSpPr/>
          <p:nvPr/>
        </p:nvGrpSpPr>
        <p:grpSpPr>
          <a:xfrm>
            <a:off x="3353246" y="2000208"/>
            <a:ext cx="1941699" cy="3950908"/>
            <a:chOff x="3771075" y="3118835"/>
            <a:chExt cx="1320227" cy="2686356"/>
          </a:xfrm>
          <a:solidFill>
            <a:schemeClr val="accent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A6BF6F1-2D5D-4E6C-BCDB-5ECF0B9032B7}"/>
                </a:ext>
              </a:extLst>
            </p:cNvPr>
            <p:cNvSpPr/>
            <p:nvPr/>
          </p:nvSpPr>
          <p:spPr>
            <a:xfrm>
              <a:off x="3771075" y="3118835"/>
              <a:ext cx="1308490" cy="2683487"/>
            </a:xfrm>
            <a:custGeom>
              <a:avLst/>
              <a:gdLst>
                <a:gd name="connsiteX0" fmla="*/ 1247982 w 1308490"/>
                <a:gd name="connsiteY0" fmla="*/ 2190032 h 2683487"/>
                <a:gd name="connsiteX1" fmla="*/ 1079498 w 1308490"/>
                <a:gd name="connsiteY1" fmla="*/ 1951129 h 2683487"/>
                <a:gd name="connsiteX2" fmla="*/ 1308491 w 1308490"/>
                <a:gd name="connsiteY2" fmla="*/ 2002248 h 2683487"/>
                <a:gd name="connsiteX3" fmla="*/ 1013774 w 1308490"/>
                <a:gd name="connsiteY3" fmla="*/ 1535396 h 2683487"/>
                <a:gd name="connsiteX4" fmla="*/ 1264935 w 1308490"/>
                <a:gd name="connsiteY4" fmla="*/ 1601903 h 2683487"/>
                <a:gd name="connsiteX5" fmla="*/ 936834 w 1308490"/>
                <a:gd name="connsiteY5" fmla="*/ 1196081 h 2683487"/>
                <a:gd name="connsiteX6" fmla="*/ 1150178 w 1308490"/>
                <a:gd name="connsiteY6" fmla="*/ 1266239 h 2683487"/>
                <a:gd name="connsiteX7" fmla="*/ 846855 w 1308490"/>
                <a:gd name="connsiteY7" fmla="*/ 773045 h 2683487"/>
                <a:gd name="connsiteX8" fmla="*/ 1048983 w 1308490"/>
                <a:gd name="connsiteY8" fmla="*/ 816339 h 2683487"/>
                <a:gd name="connsiteX9" fmla="*/ 770958 w 1308490"/>
                <a:gd name="connsiteY9" fmla="*/ 471547 h 2683487"/>
                <a:gd name="connsiteX10" fmla="*/ 935270 w 1308490"/>
                <a:gd name="connsiteY10" fmla="*/ 532837 h 2683487"/>
                <a:gd name="connsiteX11" fmla="*/ 665591 w 1308490"/>
                <a:gd name="connsiteY11" fmla="*/ 61812 h 2683487"/>
                <a:gd name="connsiteX12" fmla="*/ 666895 w 1308490"/>
                <a:gd name="connsiteY12" fmla="*/ 30776 h 2683487"/>
                <a:gd name="connsiteX13" fmla="*/ 666112 w 1308490"/>
                <a:gd name="connsiteY13" fmla="*/ 11997 h 2683487"/>
                <a:gd name="connsiteX14" fmla="*/ 654376 w 1308490"/>
                <a:gd name="connsiteY14" fmla="*/ 0 h 2683487"/>
                <a:gd name="connsiteX15" fmla="*/ 373743 w 1308490"/>
                <a:gd name="connsiteY15" fmla="*/ 532577 h 2683487"/>
                <a:gd name="connsiteX16" fmla="*/ 386783 w 1308490"/>
                <a:gd name="connsiteY16" fmla="*/ 544052 h 2683487"/>
                <a:gd name="connsiteX17" fmla="*/ 538054 w 1308490"/>
                <a:gd name="connsiteY17" fmla="*/ 471286 h 2683487"/>
                <a:gd name="connsiteX18" fmla="*/ 260029 w 1308490"/>
                <a:gd name="connsiteY18" fmla="*/ 816078 h 2683487"/>
                <a:gd name="connsiteX19" fmla="*/ 272809 w 1308490"/>
                <a:gd name="connsiteY19" fmla="*/ 828076 h 2683487"/>
                <a:gd name="connsiteX20" fmla="*/ 462158 w 1308490"/>
                <a:gd name="connsiteY20" fmla="*/ 772784 h 2683487"/>
                <a:gd name="connsiteX21" fmla="*/ 158834 w 1308490"/>
                <a:gd name="connsiteY21" fmla="*/ 1265978 h 2683487"/>
                <a:gd name="connsiteX22" fmla="*/ 170310 w 1308490"/>
                <a:gd name="connsiteY22" fmla="*/ 1277975 h 2683487"/>
                <a:gd name="connsiteX23" fmla="*/ 371656 w 1308490"/>
                <a:gd name="connsiteY23" fmla="*/ 1196081 h 2683487"/>
                <a:gd name="connsiteX24" fmla="*/ 43556 w 1308490"/>
                <a:gd name="connsiteY24" fmla="*/ 1601903 h 2683487"/>
                <a:gd name="connsiteX25" fmla="*/ 55553 w 1308490"/>
                <a:gd name="connsiteY25" fmla="*/ 1613900 h 2683487"/>
                <a:gd name="connsiteX26" fmla="*/ 294978 w 1308490"/>
                <a:gd name="connsiteY26" fmla="*/ 1535657 h 2683487"/>
                <a:gd name="connsiteX27" fmla="*/ 0 w 1308490"/>
                <a:gd name="connsiteY27" fmla="*/ 2002248 h 2683487"/>
                <a:gd name="connsiteX28" fmla="*/ 11737 w 1308490"/>
                <a:gd name="connsiteY28" fmla="*/ 2014246 h 2683487"/>
                <a:gd name="connsiteX29" fmla="*/ 228992 w 1308490"/>
                <a:gd name="connsiteY29" fmla="*/ 1951129 h 2683487"/>
                <a:gd name="connsiteX30" fmla="*/ 60508 w 1308490"/>
                <a:gd name="connsiteY30" fmla="*/ 2190032 h 2683487"/>
                <a:gd name="connsiteX31" fmla="*/ 72506 w 1308490"/>
                <a:gd name="connsiteY31" fmla="*/ 2202030 h 2683487"/>
                <a:gd name="connsiteX32" fmla="*/ 420950 w 1308490"/>
                <a:gd name="connsiteY32" fmla="*/ 2002509 h 2683487"/>
                <a:gd name="connsiteX33" fmla="*/ 386262 w 1308490"/>
                <a:gd name="connsiteY33" fmla="*/ 2118048 h 2683487"/>
                <a:gd name="connsiteX34" fmla="*/ 397998 w 1308490"/>
                <a:gd name="connsiteY34" fmla="*/ 2130046 h 2683487"/>
                <a:gd name="connsiteX35" fmla="*/ 592303 w 1308490"/>
                <a:gd name="connsiteY35" fmla="*/ 2023895 h 2683487"/>
                <a:gd name="connsiteX36" fmla="*/ 550051 w 1308490"/>
                <a:gd name="connsiteY36" fmla="*/ 2671490 h 2683487"/>
                <a:gd name="connsiteX37" fmla="*/ 562049 w 1308490"/>
                <a:gd name="connsiteY37" fmla="*/ 2683487 h 2683487"/>
                <a:gd name="connsiteX38" fmla="*/ 648116 w 1308490"/>
                <a:gd name="connsiteY38" fmla="*/ 2674359 h 2683487"/>
                <a:gd name="connsiteX39" fmla="*/ 648116 w 1308490"/>
                <a:gd name="connsiteY39" fmla="*/ 2674620 h 2683487"/>
                <a:gd name="connsiteX40" fmla="*/ 654115 w 1308490"/>
                <a:gd name="connsiteY40" fmla="*/ 2674359 h 2683487"/>
                <a:gd name="connsiteX41" fmla="*/ 660114 w 1308490"/>
                <a:gd name="connsiteY41" fmla="*/ 2674620 h 2683487"/>
                <a:gd name="connsiteX42" fmla="*/ 660114 w 1308490"/>
                <a:gd name="connsiteY42" fmla="*/ 2674359 h 2683487"/>
                <a:gd name="connsiteX43" fmla="*/ 758179 w 1308490"/>
                <a:gd name="connsiteY43" fmla="*/ 2671751 h 2683487"/>
                <a:gd name="connsiteX44" fmla="*/ 715927 w 1308490"/>
                <a:gd name="connsiteY44" fmla="*/ 2024156 h 2683487"/>
                <a:gd name="connsiteX45" fmla="*/ 922229 w 1308490"/>
                <a:gd name="connsiteY45" fmla="*/ 2118309 h 2683487"/>
                <a:gd name="connsiteX46" fmla="*/ 887541 w 1308490"/>
                <a:gd name="connsiteY46" fmla="*/ 2002770 h 2683487"/>
                <a:gd name="connsiteX47" fmla="*/ 1247982 w 1308490"/>
                <a:gd name="connsiteY47" fmla="*/ 2190032 h 2683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308490" h="2683487">
                  <a:moveTo>
                    <a:pt x="1247982" y="2190032"/>
                  </a:moveTo>
                  <a:lnTo>
                    <a:pt x="1079498" y="1951129"/>
                  </a:lnTo>
                  <a:lnTo>
                    <a:pt x="1308491" y="2002248"/>
                  </a:lnTo>
                  <a:cubicBezTo>
                    <a:pt x="1308491" y="2002248"/>
                    <a:pt x="1044289" y="1770387"/>
                    <a:pt x="1013774" y="1535396"/>
                  </a:cubicBezTo>
                  <a:cubicBezTo>
                    <a:pt x="1113404" y="1608684"/>
                    <a:pt x="1184345" y="1628506"/>
                    <a:pt x="1264935" y="1601903"/>
                  </a:cubicBezTo>
                  <a:cubicBezTo>
                    <a:pt x="1094625" y="1522616"/>
                    <a:pt x="936834" y="1196081"/>
                    <a:pt x="936834" y="1196081"/>
                  </a:cubicBezTo>
                  <a:cubicBezTo>
                    <a:pt x="936834" y="1196081"/>
                    <a:pt x="1039073" y="1266500"/>
                    <a:pt x="1150178" y="1266239"/>
                  </a:cubicBezTo>
                  <a:cubicBezTo>
                    <a:pt x="982216" y="1067501"/>
                    <a:pt x="846855" y="773045"/>
                    <a:pt x="846855" y="773045"/>
                  </a:cubicBezTo>
                  <a:cubicBezTo>
                    <a:pt x="846855" y="773045"/>
                    <a:pt x="932661" y="838508"/>
                    <a:pt x="1048983" y="816339"/>
                  </a:cubicBezTo>
                  <a:cubicBezTo>
                    <a:pt x="862764" y="658809"/>
                    <a:pt x="770958" y="471547"/>
                    <a:pt x="770958" y="471547"/>
                  </a:cubicBezTo>
                  <a:lnTo>
                    <a:pt x="935270" y="532837"/>
                  </a:lnTo>
                  <a:cubicBezTo>
                    <a:pt x="935270" y="532837"/>
                    <a:pt x="722708" y="306453"/>
                    <a:pt x="665591" y="61812"/>
                  </a:cubicBezTo>
                  <a:cubicBezTo>
                    <a:pt x="662983" y="50858"/>
                    <a:pt x="668720" y="41730"/>
                    <a:pt x="666895" y="30776"/>
                  </a:cubicBezTo>
                  <a:cubicBezTo>
                    <a:pt x="665851" y="26081"/>
                    <a:pt x="666112" y="11997"/>
                    <a:pt x="666112" y="11997"/>
                  </a:cubicBezTo>
                  <a:cubicBezTo>
                    <a:pt x="666112" y="11997"/>
                    <a:pt x="658549" y="3912"/>
                    <a:pt x="654376" y="0"/>
                  </a:cubicBezTo>
                  <a:cubicBezTo>
                    <a:pt x="623078" y="266810"/>
                    <a:pt x="373743" y="532577"/>
                    <a:pt x="373743" y="532577"/>
                  </a:cubicBezTo>
                  <a:lnTo>
                    <a:pt x="386783" y="544052"/>
                  </a:lnTo>
                  <a:lnTo>
                    <a:pt x="538054" y="471286"/>
                  </a:lnTo>
                  <a:cubicBezTo>
                    <a:pt x="538054" y="471286"/>
                    <a:pt x="446248" y="658548"/>
                    <a:pt x="260029" y="816078"/>
                  </a:cubicBezTo>
                  <a:cubicBezTo>
                    <a:pt x="265506" y="819208"/>
                    <a:pt x="272809" y="828076"/>
                    <a:pt x="272809" y="828076"/>
                  </a:cubicBezTo>
                  <a:lnTo>
                    <a:pt x="462158" y="772784"/>
                  </a:lnTo>
                  <a:cubicBezTo>
                    <a:pt x="462158" y="772784"/>
                    <a:pt x="326797" y="1067240"/>
                    <a:pt x="158834" y="1265978"/>
                  </a:cubicBezTo>
                  <a:cubicBezTo>
                    <a:pt x="162485" y="1270933"/>
                    <a:pt x="170310" y="1277975"/>
                    <a:pt x="170310" y="1277975"/>
                  </a:cubicBezTo>
                  <a:lnTo>
                    <a:pt x="371656" y="1196081"/>
                  </a:lnTo>
                  <a:cubicBezTo>
                    <a:pt x="371656" y="1196081"/>
                    <a:pt x="213605" y="1522616"/>
                    <a:pt x="43556" y="1601903"/>
                  </a:cubicBezTo>
                  <a:cubicBezTo>
                    <a:pt x="50337" y="1606597"/>
                    <a:pt x="55553" y="1613900"/>
                    <a:pt x="55553" y="1613900"/>
                  </a:cubicBezTo>
                  <a:cubicBezTo>
                    <a:pt x="55553" y="1613900"/>
                    <a:pt x="203433" y="1602946"/>
                    <a:pt x="294978" y="1535657"/>
                  </a:cubicBezTo>
                  <a:cubicBezTo>
                    <a:pt x="264202" y="1770387"/>
                    <a:pt x="0" y="2002248"/>
                    <a:pt x="0" y="2002248"/>
                  </a:cubicBezTo>
                  <a:lnTo>
                    <a:pt x="11737" y="2014246"/>
                  </a:lnTo>
                  <a:lnTo>
                    <a:pt x="228992" y="1951129"/>
                  </a:lnTo>
                  <a:lnTo>
                    <a:pt x="60508" y="2190032"/>
                  </a:lnTo>
                  <a:lnTo>
                    <a:pt x="72506" y="2202030"/>
                  </a:lnTo>
                  <a:cubicBezTo>
                    <a:pt x="72506" y="2202030"/>
                    <a:pt x="336968" y="2090663"/>
                    <a:pt x="420950" y="2002509"/>
                  </a:cubicBezTo>
                  <a:cubicBezTo>
                    <a:pt x="432947" y="2036936"/>
                    <a:pt x="386262" y="2118048"/>
                    <a:pt x="386262" y="2118048"/>
                  </a:cubicBezTo>
                  <a:lnTo>
                    <a:pt x="397998" y="2130046"/>
                  </a:lnTo>
                  <a:lnTo>
                    <a:pt x="592303" y="2023895"/>
                  </a:lnTo>
                  <a:lnTo>
                    <a:pt x="550051" y="2671490"/>
                  </a:lnTo>
                  <a:lnTo>
                    <a:pt x="562049" y="2683487"/>
                  </a:lnTo>
                  <a:lnTo>
                    <a:pt x="648116" y="2674359"/>
                  </a:lnTo>
                  <a:lnTo>
                    <a:pt x="648116" y="2674620"/>
                  </a:lnTo>
                  <a:lnTo>
                    <a:pt x="654115" y="2674359"/>
                  </a:lnTo>
                  <a:lnTo>
                    <a:pt x="660114" y="2674620"/>
                  </a:lnTo>
                  <a:lnTo>
                    <a:pt x="660114" y="2674359"/>
                  </a:lnTo>
                  <a:lnTo>
                    <a:pt x="758179" y="2671751"/>
                  </a:lnTo>
                  <a:lnTo>
                    <a:pt x="715927" y="2024156"/>
                  </a:lnTo>
                  <a:lnTo>
                    <a:pt x="922229" y="2118309"/>
                  </a:lnTo>
                  <a:cubicBezTo>
                    <a:pt x="922229" y="2118309"/>
                    <a:pt x="875544" y="2037458"/>
                    <a:pt x="887541" y="2002770"/>
                  </a:cubicBezTo>
                  <a:cubicBezTo>
                    <a:pt x="988475" y="2108138"/>
                    <a:pt x="1247982" y="2190032"/>
                    <a:pt x="1247982" y="2190032"/>
                  </a:cubicBezTo>
                  <a:close/>
                </a:path>
              </a:pathLst>
            </a:custGeom>
            <a:solidFill>
              <a:srgbClr val="4B9355"/>
            </a:solidFill>
            <a:ln w="259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25" name="Graphic 21">
              <a:extLst>
                <a:ext uri="{FF2B5EF4-FFF2-40B4-BE49-F238E27FC236}">
                  <a16:creationId xmlns:a16="http://schemas.microsoft.com/office/drawing/2014/main" id="{AFD22A23-57FA-4BBC-8229-B88ABF6A0CF5}"/>
                </a:ext>
              </a:extLst>
            </p:cNvPr>
            <p:cNvGrpSpPr/>
            <p:nvPr/>
          </p:nvGrpSpPr>
          <p:grpSpPr>
            <a:xfrm>
              <a:off x="3782811" y="3130832"/>
              <a:ext cx="1308490" cy="2674358"/>
              <a:chOff x="3782811" y="3130832"/>
              <a:chExt cx="1308490" cy="2674358"/>
            </a:xfrm>
            <a:solidFill>
              <a:schemeClr val="accent1"/>
            </a:solidFill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EA1B65FB-D8B4-4A90-8837-61EE1D56896E}"/>
                  </a:ext>
                </a:extLst>
              </p:cNvPr>
              <p:cNvSpPr/>
              <p:nvPr/>
            </p:nvSpPr>
            <p:spPr>
              <a:xfrm>
                <a:off x="4430927" y="3131093"/>
                <a:ext cx="660374" cy="2674097"/>
              </a:xfrm>
              <a:custGeom>
                <a:avLst/>
                <a:gdLst>
                  <a:gd name="connsiteX0" fmla="*/ 599866 w 660374"/>
                  <a:gd name="connsiteY0" fmla="*/ 2189771 h 2674097"/>
                  <a:gd name="connsiteX1" fmla="*/ 431382 w 660374"/>
                  <a:gd name="connsiteY1" fmla="*/ 1950868 h 2674097"/>
                  <a:gd name="connsiteX2" fmla="*/ 660374 w 660374"/>
                  <a:gd name="connsiteY2" fmla="*/ 2001987 h 2674097"/>
                  <a:gd name="connsiteX3" fmla="*/ 365397 w 660374"/>
                  <a:gd name="connsiteY3" fmla="*/ 1535135 h 2674097"/>
                  <a:gd name="connsiteX4" fmla="*/ 616558 w 660374"/>
                  <a:gd name="connsiteY4" fmla="*/ 1601642 h 2674097"/>
                  <a:gd name="connsiteX5" fmla="*/ 288457 w 660374"/>
                  <a:gd name="connsiteY5" fmla="*/ 1195820 h 2674097"/>
                  <a:gd name="connsiteX6" fmla="*/ 501801 w 660374"/>
                  <a:gd name="connsiteY6" fmla="*/ 1265978 h 2674097"/>
                  <a:gd name="connsiteX7" fmla="*/ 198477 w 660374"/>
                  <a:gd name="connsiteY7" fmla="*/ 772784 h 2674097"/>
                  <a:gd name="connsiteX8" fmla="*/ 400606 w 660374"/>
                  <a:gd name="connsiteY8" fmla="*/ 816078 h 2674097"/>
                  <a:gd name="connsiteX9" fmla="*/ 122581 w 660374"/>
                  <a:gd name="connsiteY9" fmla="*/ 471286 h 2674097"/>
                  <a:gd name="connsiteX10" fmla="*/ 286632 w 660374"/>
                  <a:gd name="connsiteY10" fmla="*/ 532577 h 2674097"/>
                  <a:gd name="connsiteX11" fmla="*/ 5999 w 660374"/>
                  <a:gd name="connsiteY11" fmla="*/ 0 h 2674097"/>
                  <a:gd name="connsiteX12" fmla="*/ 0 w 660374"/>
                  <a:gd name="connsiteY12" fmla="*/ 53988 h 2674097"/>
                  <a:gd name="connsiteX13" fmla="*/ 0 w 660374"/>
                  <a:gd name="connsiteY13" fmla="*/ 2674098 h 2674097"/>
                  <a:gd name="connsiteX14" fmla="*/ 109802 w 660374"/>
                  <a:gd name="connsiteY14" fmla="*/ 2671229 h 2674097"/>
                  <a:gd name="connsiteX15" fmla="*/ 67811 w 660374"/>
                  <a:gd name="connsiteY15" fmla="*/ 2023113 h 2674097"/>
                  <a:gd name="connsiteX16" fmla="*/ 274113 w 660374"/>
                  <a:gd name="connsiteY16" fmla="*/ 2117266 h 2674097"/>
                  <a:gd name="connsiteX17" fmla="*/ 239425 w 660374"/>
                  <a:gd name="connsiteY17" fmla="*/ 2001727 h 2674097"/>
                  <a:gd name="connsiteX18" fmla="*/ 599866 w 660374"/>
                  <a:gd name="connsiteY18" fmla="*/ 2189771 h 267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374" h="2674097">
                    <a:moveTo>
                      <a:pt x="599866" y="2189771"/>
                    </a:moveTo>
                    <a:lnTo>
                      <a:pt x="431382" y="1950868"/>
                    </a:lnTo>
                    <a:lnTo>
                      <a:pt x="660374" y="2001987"/>
                    </a:lnTo>
                    <a:cubicBezTo>
                      <a:pt x="660374" y="2001987"/>
                      <a:pt x="396173" y="1770126"/>
                      <a:pt x="365397" y="1535135"/>
                    </a:cubicBezTo>
                    <a:cubicBezTo>
                      <a:pt x="465027" y="1608423"/>
                      <a:pt x="535967" y="1628245"/>
                      <a:pt x="616558" y="1601642"/>
                    </a:cubicBezTo>
                    <a:cubicBezTo>
                      <a:pt x="446248" y="1522095"/>
                      <a:pt x="288457" y="1195820"/>
                      <a:pt x="288457" y="1195820"/>
                    </a:cubicBezTo>
                    <a:cubicBezTo>
                      <a:pt x="288457" y="1195820"/>
                      <a:pt x="390695" y="1266239"/>
                      <a:pt x="501801" y="1265978"/>
                    </a:cubicBezTo>
                    <a:cubicBezTo>
                      <a:pt x="333839" y="1067240"/>
                      <a:pt x="198477" y="772784"/>
                      <a:pt x="198477" y="772784"/>
                    </a:cubicBezTo>
                    <a:cubicBezTo>
                      <a:pt x="198477" y="772784"/>
                      <a:pt x="284284" y="838247"/>
                      <a:pt x="400606" y="816078"/>
                    </a:cubicBezTo>
                    <a:cubicBezTo>
                      <a:pt x="214387" y="658548"/>
                      <a:pt x="122581" y="471286"/>
                      <a:pt x="122581" y="471286"/>
                    </a:cubicBezTo>
                    <a:lnTo>
                      <a:pt x="286632" y="532577"/>
                    </a:lnTo>
                    <a:cubicBezTo>
                      <a:pt x="286632" y="532577"/>
                      <a:pt x="37296" y="266810"/>
                      <a:pt x="5999" y="0"/>
                    </a:cubicBezTo>
                    <a:cubicBezTo>
                      <a:pt x="4173" y="16692"/>
                      <a:pt x="4695" y="34949"/>
                      <a:pt x="0" y="53988"/>
                    </a:cubicBezTo>
                    <a:lnTo>
                      <a:pt x="0" y="2674098"/>
                    </a:lnTo>
                    <a:lnTo>
                      <a:pt x="109802" y="2671229"/>
                    </a:lnTo>
                    <a:lnTo>
                      <a:pt x="67811" y="2023113"/>
                    </a:lnTo>
                    <a:lnTo>
                      <a:pt x="274113" y="2117266"/>
                    </a:lnTo>
                    <a:cubicBezTo>
                      <a:pt x="274113" y="2117266"/>
                      <a:pt x="227428" y="2036154"/>
                      <a:pt x="239425" y="2001727"/>
                    </a:cubicBezTo>
                    <a:cubicBezTo>
                      <a:pt x="340620" y="2107877"/>
                      <a:pt x="599866" y="2189771"/>
                      <a:pt x="599866" y="2189771"/>
                    </a:cubicBezTo>
                    <a:close/>
                  </a:path>
                </a:pathLst>
              </a:custGeom>
              <a:solidFill>
                <a:srgbClr val="4B9355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30A133F-2051-4890-93A4-5A231998BD68}"/>
                  </a:ext>
                </a:extLst>
              </p:cNvPr>
              <p:cNvSpPr/>
              <p:nvPr/>
            </p:nvSpPr>
            <p:spPr>
              <a:xfrm>
                <a:off x="3782811" y="3130832"/>
                <a:ext cx="660113" cy="2673837"/>
              </a:xfrm>
              <a:custGeom>
                <a:avLst/>
                <a:gdLst>
                  <a:gd name="connsiteX0" fmla="*/ 373743 w 660113"/>
                  <a:gd name="connsiteY0" fmla="*/ 532316 h 2673837"/>
                  <a:gd name="connsiteX1" fmla="*/ 538054 w 660113"/>
                  <a:gd name="connsiteY1" fmla="*/ 471025 h 2673837"/>
                  <a:gd name="connsiteX2" fmla="*/ 260029 w 660113"/>
                  <a:gd name="connsiteY2" fmla="*/ 815818 h 2673837"/>
                  <a:gd name="connsiteX3" fmla="*/ 462158 w 660113"/>
                  <a:gd name="connsiteY3" fmla="*/ 772523 h 2673837"/>
                  <a:gd name="connsiteX4" fmla="*/ 158573 w 660113"/>
                  <a:gd name="connsiteY4" fmla="*/ 1265978 h 2673837"/>
                  <a:gd name="connsiteX5" fmla="*/ 371917 w 660113"/>
                  <a:gd name="connsiteY5" fmla="*/ 1195820 h 2673837"/>
                  <a:gd name="connsiteX6" fmla="*/ 43816 w 660113"/>
                  <a:gd name="connsiteY6" fmla="*/ 1601642 h 2673837"/>
                  <a:gd name="connsiteX7" fmla="*/ 294978 w 660113"/>
                  <a:gd name="connsiteY7" fmla="*/ 1535135 h 2673837"/>
                  <a:gd name="connsiteX8" fmla="*/ 0 w 660113"/>
                  <a:gd name="connsiteY8" fmla="*/ 2001987 h 2673837"/>
                  <a:gd name="connsiteX9" fmla="*/ 228992 w 660113"/>
                  <a:gd name="connsiteY9" fmla="*/ 1950868 h 2673837"/>
                  <a:gd name="connsiteX10" fmla="*/ 60508 w 660113"/>
                  <a:gd name="connsiteY10" fmla="*/ 2189771 h 2673837"/>
                  <a:gd name="connsiteX11" fmla="*/ 420950 w 660113"/>
                  <a:gd name="connsiteY11" fmla="*/ 2001987 h 2673837"/>
                  <a:gd name="connsiteX12" fmla="*/ 386262 w 660113"/>
                  <a:gd name="connsiteY12" fmla="*/ 2117527 h 2673837"/>
                  <a:gd name="connsiteX13" fmla="*/ 592563 w 660113"/>
                  <a:gd name="connsiteY13" fmla="*/ 2023374 h 2673837"/>
                  <a:gd name="connsiteX14" fmla="*/ 550312 w 660113"/>
                  <a:gd name="connsiteY14" fmla="*/ 2670968 h 2673837"/>
                  <a:gd name="connsiteX15" fmla="*/ 660114 w 660113"/>
                  <a:gd name="connsiteY15" fmla="*/ 2673837 h 2673837"/>
                  <a:gd name="connsiteX16" fmla="*/ 660114 w 660113"/>
                  <a:gd name="connsiteY16" fmla="*/ 53988 h 2673837"/>
                  <a:gd name="connsiteX17" fmla="*/ 654115 w 660113"/>
                  <a:gd name="connsiteY17" fmla="*/ 0 h 2673837"/>
                  <a:gd name="connsiteX18" fmla="*/ 373743 w 660113"/>
                  <a:gd name="connsiteY18" fmla="*/ 532316 h 2673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113" h="2673837">
                    <a:moveTo>
                      <a:pt x="373743" y="532316"/>
                    </a:moveTo>
                    <a:lnTo>
                      <a:pt x="538054" y="471025"/>
                    </a:lnTo>
                    <a:cubicBezTo>
                      <a:pt x="538054" y="471025"/>
                      <a:pt x="446248" y="658288"/>
                      <a:pt x="260029" y="815818"/>
                    </a:cubicBezTo>
                    <a:cubicBezTo>
                      <a:pt x="376351" y="837987"/>
                      <a:pt x="462158" y="772523"/>
                      <a:pt x="462158" y="772523"/>
                    </a:cubicBezTo>
                    <a:cubicBezTo>
                      <a:pt x="462158" y="772523"/>
                      <a:pt x="326536" y="1067240"/>
                      <a:pt x="158573" y="1265978"/>
                    </a:cubicBezTo>
                    <a:cubicBezTo>
                      <a:pt x="269679" y="1266239"/>
                      <a:pt x="371917" y="1195820"/>
                      <a:pt x="371917" y="1195820"/>
                    </a:cubicBezTo>
                    <a:cubicBezTo>
                      <a:pt x="371917" y="1195820"/>
                      <a:pt x="214126" y="1522355"/>
                      <a:pt x="43816" y="1601642"/>
                    </a:cubicBezTo>
                    <a:cubicBezTo>
                      <a:pt x="124407" y="1628245"/>
                      <a:pt x="195348" y="1608423"/>
                      <a:pt x="294978" y="1535135"/>
                    </a:cubicBezTo>
                    <a:cubicBezTo>
                      <a:pt x="264202" y="1770126"/>
                      <a:pt x="0" y="2001987"/>
                      <a:pt x="0" y="2001987"/>
                    </a:cubicBezTo>
                    <a:lnTo>
                      <a:pt x="228992" y="1950868"/>
                    </a:lnTo>
                    <a:lnTo>
                      <a:pt x="60508" y="2189771"/>
                    </a:lnTo>
                    <a:cubicBezTo>
                      <a:pt x="60508" y="2189771"/>
                      <a:pt x="320016" y="2107877"/>
                      <a:pt x="420950" y="2001987"/>
                    </a:cubicBezTo>
                    <a:cubicBezTo>
                      <a:pt x="432947" y="2036414"/>
                      <a:pt x="386262" y="2117527"/>
                      <a:pt x="386262" y="2117527"/>
                    </a:cubicBezTo>
                    <a:lnTo>
                      <a:pt x="592563" y="2023374"/>
                    </a:lnTo>
                    <a:lnTo>
                      <a:pt x="550312" y="2670968"/>
                    </a:lnTo>
                    <a:lnTo>
                      <a:pt x="660114" y="2673837"/>
                    </a:lnTo>
                    <a:lnTo>
                      <a:pt x="660114" y="53988"/>
                    </a:lnTo>
                    <a:cubicBezTo>
                      <a:pt x="655419" y="34688"/>
                      <a:pt x="656201" y="16692"/>
                      <a:pt x="654115" y="0"/>
                    </a:cubicBezTo>
                    <a:cubicBezTo>
                      <a:pt x="623078" y="266549"/>
                      <a:pt x="373743" y="532316"/>
                      <a:pt x="373743" y="532316"/>
                    </a:cubicBezTo>
                    <a:close/>
                  </a:path>
                </a:pathLst>
              </a:custGeom>
              <a:solidFill>
                <a:srgbClr val="3E7A47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33" name="Graphic 21">
            <a:extLst>
              <a:ext uri="{FF2B5EF4-FFF2-40B4-BE49-F238E27FC236}">
                <a16:creationId xmlns:a16="http://schemas.microsoft.com/office/drawing/2014/main" id="{E1D8C9BD-8925-4898-9500-B74BA5B3C419}"/>
              </a:ext>
            </a:extLst>
          </p:cNvPr>
          <p:cNvGrpSpPr/>
          <p:nvPr/>
        </p:nvGrpSpPr>
        <p:grpSpPr>
          <a:xfrm>
            <a:off x="4584874" y="3666940"/>
            <a:ext cx="1173700" cy="2388204"/>
            <a:chOff x="3771075" y="3118835"/>
            <a:chExt cx="1320227" cy="2686356"/>
          </a:xfrm>
          <a:solidFill>
            <a:schemeClr val="accent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04D20DE-30BD-4D2D-8327-6E1EE63F1951}"/>
                </a:ext>
              </a:extLst>
            </p:cNvPr>
            <p:cNvSpPr/>
            <p:nvPr/>
          </p:nvSpPr>
          <p:spPr>
            <a:xfrm>
              <a:off x="3771075" y="3118835"/>
              <a:ext cx="1308490" cy="2683487"/>
            </a:xfrm>
            <a:custGeom>
              <a:avLst/>
              <a:gdLst>
                <a:gd name="connsiteX0" fmla="*/ 1247982 w 1308490"/>
                <a:gd name="connsiteY0" fmla="*/ 2190032 h 2683487"/>
                <a:gd name="connsiteX1" fmla="*/ 1079498 w 1308490"/>
                <a:gd name="connsiteY1" fmla="*/ 1951129 h 2683487"/>
                <a:gd name="connsiteX2" fmla="*/ 1308491 w 1308490"/>
                <a:gd name="connsiteY2" fmla="*/ 2002248 h 2683487"/>
                <a:gd name="connsiteX3" fmla="*/ 1013774 w 1308490"/>
                <a:gd name="connsiteY3" fmla="*/ 1535396 h 2683487"/>
                <a:gd name="connsiteX4" fmla="*/ 1264935 w 1308490"/>
                <a:gd name="connsiteY4" fmla="*/ 1601903 h 2683487"/>
                <a:gd name="connsiteX5" fmla="*/ 936834 w 1308490"/>
                <a:gd name="connsiteY5" fmla="*/ 1196081 h 2683487"/>
                <a:gd name="connsiteX6" fmla="*/ 1150178 w 1308490"/>
                <a:gd name="connsiteY6" fmla="*/ 1266239 h 2683487"/>
                <a:gd name="connsiteX7" fmla="*/ 846855 w 1308490"/>
                <a:gd name="connsiteY7" fmla="*/ 773045 h 2683487"/>
                <a:gd name="connsiteX8" fmla="*/ 1048983 w 1308490"/>
                <a:gd name="connsiteY8" fmla="*/ 816339 h 2683487"/>
                <a:gd name="connsiteX9" fmla="*/ 770958 w 1308490"/>
                <a:gd name="connsiteY9" fmla="*/ 471547 h 2683487"/>
                <a:gd name="connsiteX10" fmla="*/ 935270 w 1308490"/>
                <a:gd name="connsiteY10" fmla="*/ 532837 h 2683487"/>
                <a:gd name="connsiteX11" fmla="*/ 665591 w 1308490"/>
                <a:gd name="connsiteY11" fmla="*/ 61812 h 2683487"/>
                <a:gd name="connsiteX12" fmla="*/ 666895 w 1308490"/>
                <a:gd name="connsiteY12" fmla="*/ 30776 h 2683487"/>
                <a:gd name="connsiteX13" fmla="*/ 666112 w 1308490"/>
                <a:gd name="connsiteY13" fmla="*/ 11997 h 2683487"/>
                <a:gd name="connsiteX14" fmla="*/ 654376 w 1308490"/>
                <a:gd name="connsiteY14" fmla="*/ 0 h 2683487"/>
                <a:gd name="connsiteX15" fmla="*/ 373743 w 1308490"/>
                <a:gd name="connsiteY15" fmla="*/ 532577 h 2683487"/>
                <a:gd name="connsiteX16" fmla="*/ 386783 w 1308490"/>
                <a:gd name="connsiteY16" fmla="*/ 544052 h 2683487"/>
                <a:gd name="connsiteX17" fmla="*/ 538054 w 1308490"/>
                <a:gd name="connsiteY17" fmla="*/ 471286 h 2683487"/>
                <a:gd name="connsiteX18" fmla="*/ 260029 w 1308490"/>
                <a:gd name="connsiteY18" fmla="*/ 816078 h 2683487"/>
                <a:gd name="connsiteX19" fmla="*/ 272809 w 1308490"/>
                <a:gd name="connsiteY19" fmla="*/ 828076 h 2683487"/>
                <a:gd name="connsiteX20" fmla="*/ 462158 w 1308490"/>
                <a:gd name="connsiteY20" fmla="*/ 772784 h 2683487"/>
                <a:gd name="connsiteX21" fmla="*/ 158834 w 1308490"/>
                <a:gd name="connsiteY21" fmla="*/ 1265978 h 2683487"/>
                <a:gd name="connsiteX22" fmla="*/ 170310 w 1308490"/>
                <a:gd name="connsiteY22" fmla="*/ 1277975 h 2683487"/>
                <a:gd name="connsiteX23" fmla="*/ 371656 w 1308490"/>
                <a:gd name="connsiteY23" fmla="*/ 1196081 h 2683487"/>
                <a:gd name="connsiteX24" fmla="*/ 43556 w 1308490"/>
                <a:gd name="connsiteY24" fmla="*/ 1601903 h 2683487"/>
                <a:gd name="connsiteX25" fmla="*/ 55553 w 1308490"/>
                <a:gd name="connsiteY25" fmla="*/ 1613900 h 2683487"/>
                <a:gd name="connsiteX26" fmla="*/ 294978 w 1308490"/>
                <a:gd name="connsiteY26" fmla="*/ 1535657 h 2683487"/>
                <a:gd name="connsiteX27" fmla="*/ 0 w 1308490"/>
                <a:gd name="connsiteY27" fmla="*/ 2002248 h 2683487"/>
                <a:gd name="connsiteX28" fmla="*/ 11737 w 1308490"/>
                <a:gd name="connsiteY28" fmla="*/ 2014246 h 2683487"/>
                <a:gd name="connsiteX29" fmla="*/ 228992 w 1308490"/>
                <a:gd name="connsiteY29" fmla="*/ 1951129 h 2683487"/>
                <a:gd name="connsiteX30" fmla="*/ 60508 w 1308490"/>
                <a:gd name="connsiteY30" fmla="*/ 2190032 h 2683487"/>
                <a:gd name="connsiteX31" fmla="*/ 72506 w 1308490"/>
                <a:gd name="connsiteY31" fmla="*/ 2202030 h 2683487"/>
                <a:gd name="connsiteX32" fmla="*/ 420950 w 1308490"/>
                <a:gd name="connsiteY32" fmla="*/ 2002509 h 2683487"/>
                <a:gd name="connsiteX33" fmla="*/ 386262 w 1308490"/>
                <a:gd name="connsiteY33" fmla="*/ 2118048 h 2683487"/>
                <a:gd name="connsiteX34" fmla="*/ 397998 w 1308490"/>
                <a:gd name="connsiteY34" fmla="*/ 2130046 h 2683487"/>
                <a:gd name="connsiteX35" fmla="*/ 592303 w 1308490"/>
                <a:gd name="connsiteY35" fmla="*/ 2023895 h 2683487"/>
                <a:gd name="connsiteX36" fmla="*/ 550051 w 1308490"/>
                <a:gd name="connsiteY36" fmla="*/ 2671490 h 2683487"/>
                <a:gd name="connsiteX37" fmla="*/ 562049 w 1308490"/>
                <a:gd name="connsiteY37" fmla="*/ 2683487 h 2683487"/>
                <a:gd name="connsiteX38" fmla="*/ 648116 w 1308490"/>
                <a:gd name="connsiteY38" fmla="*/ 2674359 h 2683487"/>
                <a:gd name="connsiteX39" fmla="*/ 648116 w 1308490"/>
                <a:gd name="connsiteY39" fmla="*/ 2674620 h 2683487"/>
                <a:gd name="connsiteX40" fmla="*/ 654115 w 1308490"/>
                <a:gd name="connsiteY40" fmla="*/ 2674359 h 2683487"/>
                <a:gd name="connsiteX41" fmla="*/ 660114 w 1308490"/>
                <a:gd name="connsiteY41" fmla="*/ 2674620 h 2683487"/>
                <a:gd name="connsiteX42" fmla="*/ 660114 w 1308490"/>
                <a:gd name="connsiteY42" fmla="*/ 2674359 h 2683487"/>
                <a:gd name="connsiteX43" fmla="*/ 758179 w 1308490"/>
                <a:gd name="connsiteY43" fmla="*/ 2671751 h 2683487"/>
                <a:gd name="connsiteX44" fmla="*/ 715927 w 1308490"/>
                <a:gd name="connsiteY44" fmla="*/ 2024156 h 2683487"/>
                <a:gd name="connsiteX45" fmla="*/ 922229 w 1308490"/>
                <a:gd name="connsiteY45" fmla="*/ 2118309 h 2683487"/>
                <a:gd name="connsiteX46" fmla="*/ 887541 w 1308490"/>
                <a:gd name="connsiteY46" fmla="*/ 2002770 h 2683487"/>
                <a:gd name="connsiteX47" fmla="*/ 1247982 w 1308490"/>
                <a:gd name="connsiteY47" fmla="*/ 2190032 h 2683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308490" h="2683487">
                  <a:moveTo>
                    <a:pt x="1247982" y="2190032"/>
                  </a:moveTo>
                  <a:lnTo>
                    <a:pt x="1079498" y="1951129"/>
                  </a:lnTo>
                  <a:lnTo>
                    <a:pt x="1308491" y="2002248"/>
                  </a:lnTo>
                  <a:cubicBezTo>
                    <a:pt x="1308491" y="2002248"/>
                    <a:pt x="1044289" y="1770387"/>
                    <a:pt x="1013774" y="1535396"/>
                  </a:cubicBezTo>
                  <a:cubicBezTo>
                    <a:pt x="1113404" y="1608684"/>
                    <a:pt x="1184345" y="1628506"/>
                    <a:pt x="1264935" y="1601903"/>
                  </a:cubicBezTo>
                  <a:cubicBezTo>
                    <a:pt x="1094625" y="1522616"/>
                    <a:pt x="936834" y="1196081"/>
                    <a:pt x="936834" y="1196081"/>
                  </a:cubicBezTo>
                  <a:cubicBezTo>
                    <a:pt x="936834" y="1196081"/>
                    <a:pt x="1039073" y="1266500"/>
                    <a:pt x="1150178" y="1266239"/>
                  </a:cubicBezTo>
                  <a:cubicBezTo>
                    <a:pt x="982216" y="1067501"/>
                    <a:pt x="846855" y="773045"/>
                    <a:pt x="846855" y="773045"/>
                  </a:cubicBezTo>
                  <a:cubicBezTo>
                    <a:pt x="846855" y="773045"/>
                    <a:pt x="932661" y="838508"/>
                    <a:pt x="1048983" y="816339"/>
                  </a:cubicBezTo>
                  <a:cubicBezTo>
                    <a:pt x="862764" y="658809"/>
                    <a:pt x="770958" y="471547"/>
                    <a:pt x="770958" y="471547"/>
                  </a:cubicBezTo>
                  <a:lnTo>
                    <a:pt x="935270" y="532837"/>
                  </a:lnTo>
                  <a:cubicBezTo>
                    <a:pt x="935270" y="532837"/>
                    <a:pt x="722708" y="306453"/>
                    <a:pt x="665591" y="61812"/>
                  </a:cubicBezTo>
                  <a:cubicBezTo>
                    <a:pt x="662983" y="50858"/>
                    <a:pt x="668720" y="41730"/>
                    <a:pt x="666895" y="30776"/>
                  </a:cubicBezTo>
                  <a:cubicBezTo>
                    <a:pt x="665851" y="26081"/>
                    <a:pt x="666112" y="11997"/>
                    <a:pt x="666112" y="11997"/>
                  </a:cubicBezTo>
                  <a:cubicBezTo>
                    <a:pt x="666112" y="11997"/>
                    <a:pt x="658549" y="3912"/>
                    <a:pt x="654376" y="0"/>
                  </a:cubicBezTo>
                  <a:cubicBezTo>
                    <a:pt x="623078" y="266810"/>
                    <a:pt x="373743" y="532577"/>
                    <a:pt x="373743" y="532577"/>
                  </a:cubicBezTo>
                  <a:lnTo>
                    <a:pt x="386783" y="544052"/>
                  </a:lnTo>
                  <a:lnTo>
                    <a:pt x="538054" y="471286"/>
                  </a:lnTo>
                  <a:cubicBezTo>
                    <a:pt x="538054" y="471286"/>
                    <a:pt x="446248" y="658548"/>
                    <a:pt x="260029" y="816078"/>
                  </a:cubicBezTo>
                  <a:cubicBezTo>
                    <a:pt x="265506" y="819208"/>
                    <a:pt x="272809" y="828076"/>
                    <a:pt x="272809" y="828076"/>
                  </a:cubicBezTo>
                  <a:lnTo>
                    <a:pt x="462158" y="772784"/>
                  </a:lnTo>
                  <a:cubicBezTo>
                    <a:pt x="462158" y="772784"/>
                    <a:pt x="326797" y="1067240"/>
                    <a:pt x="158834" y="1265978"/>
                  </a:cubicBezTo>
                  <a:cubicBezTo>
                    <a:pt x="162485" y="1270933"/>
                    <a:pt x="170310" y="1277975"/>
                    <a:pt x="170310" y="1277975"/>
                  </a:cubicBezTo>
                  <a:lnTo>
                    <a:pt x="371656" y="1196081"/>
                  </a:lnTo>
                  <a:cubicBezTo>
                    <a:pt x="371656" y="1196081"/>
                    <a:pt x="213605" y="1522616"/>
                    <a:pt x="43556" y="1601903"/>
                  </a:cubicBezTo>
                  <a:cubicBezTo>
                    <a:pt x="50337" y="1606597"/>
                    <a:pt x="55553" y="1613900"/>
                    <a:pt x="55553" y="1613900"/>
                  </a:cubicBezTo>
                  <a:cubicBezTo>
                    <a:pt x="55553" y="1613900"/>
                    <a:pt x="203433" y="1602946"/>
                    <a:pt x="294978" y="1535657"/>
                  </a:cubicBezTo>
                  <a:cubicBezTo>
                    <a:pt x="264202" y="1770387"/>
                    <a:pt x="0" y="2002248"/>
                    <a:pt x="0" y="2002248"/>
                  </a:cubicBezTo>
                  <a:lnTo>
                    <a:pt x="11737" y="2014246"/>
                  </a:lnTo>
                  <a:lnTo>
                    <a:pt x="228992" y="1951129"/>
                  </a:lnTo>
                  <a:lnTo>
                    <a:pt x="60508" y="2190032"/>
                  </a:lnTo>
                  <a:lnTo>
                    <a:pt x="72506" y="2202030"/>
                  </a:lnTo>
                  <a:cubicBezTo>
                    <a:pt x="72506" y="2202030"/>
                    <a:pt x="336968" y="2090663"/>
                    <a:pt x="420950" y="2002509"/>
                  </a:cubicBezTo>
                  <a:cubicBezTo>
                    <a:pt x="432947" y="2036936"/>
                    <a:pt x="386262" y="2118048"/>
                    <a:pt x="386262" y="2118048"/>
                  </a:cubicBezTo>
                  <a:lnTo>
                    <a:pt x="397998" y="2130046"/>
                  </a:lnTo>
                  <a:lnTo>
                    <a:pt x="592303" y="2023895"/>
                  </a:lnTo>
                  <a:lnTo>
                    <a:pt x="550051" y="2671490"/>
                  </a:lnTo>
                  <a:lnTo>
                    <a:pt x="562049" y="2683487"/>
                  </a:lnTo>
                  <a:lnTo>
                    <a:pt x="648116" y="2674359"/>
                  </a:lnTo>
                  <a:lnTo>
                    <a:pt x="648116" y="2674620"/>
                  </a:lnTo>
                  <a:lnTo>
                    <a:pt x="654115" y="2674359"/>
                  </a:lnTo>
                  <a:lnTo>
                    <a:pt x="660114" y="2674620"/>
                  </a:lnTo>
                  <a:lnTo>
                    <a:pt x="660114" y="2674359"/>
                  </a:lnTo>
                  <a:lnTo>
                    <a:pt x="758179" y="2671751"/>
                  </a:lnTo>
                  <a:lnTo>
                    <a:pt x="715927" y="2024156"/>
                  </a:lnTo>
                  <a:lnTo>
                    <a:pt x="922229" y="2118309"/>
                  </a:lnTo>
                  <a:cubicBezTo>
                    <a:pt x="922229" y="2118309"/>
                    <a:pt x="875544" y="2037458"/>
                    <a:pt x="887541" y="2002770"/>
                  </a:cubicBezTo>
                  <a:cubicBezTo>
                    <a:pt x="988475" y="2108138"/>
                    <a:pt x="1247982" y="2190032"/>
                    <a:pt x="1247982" y="2190032"/>
                  </a:cubicBezTo>
                  <a:close/>
                </a:path>
              </a:pathLst>
            </a:custGeom>
            <a:solidFill>
              <a:srgbClr val="4B9355"/>
            </a:solidFill>
            <a:ln w="259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35" name="Graphic 21">
              <a:extLst>
                <a:ext uri="{FF2B5EF4-FFF2-40B4-BE49-F238E27FC236}">
                  <a16:creationId xmlns:a16="http://schemas.microsoft.com/office/drawing/2014/main" id="{4C149AE6-C35D-424D-A906-9A3B1AFAF8E7}"/>
                </a:ext>
              </a:extLst>
            </p:cNvPr>
            <p:cNvGrpSpPr/>
            <p:nvPr/>
          </p:nvGrpSpPr>
          <p:grpSpPr>
            <a:xfrm>
              <a:off x="3782811" y="3130832"/>
              <a:ext cx="1308490" cy="2674358"/>
              <a:chOff x="3782811" y="3130832"/>
              <a:chExt cx="1308490" cy="2674358"/>
            </a:xfrm>
            <a:solidFill>
              <a:schemeClr val="accent1"/>
            </a:solidFill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49CF699B-4845-4860-98D9-078686A227CB}"/>
                  </a:ext>
                </a:extLst>
              </p:cNvPr>
              <p:cNvSpPr/>
              <p:nvPr/>
            </p:nvSpPr>
            <p:spPr>
              <a:xfrm>
                <a:off x="4430927" y="3131093"/>
                <a:ext cx="660374" cy="2674097"/>
              </a:xfrm>
              <a:custGeom>
                <a:avLst/>
                <a:gdLst>
                  <a:gd name="connsiteX0" fmla="*/ 599866 w 660374"/>
                  <a:gd name="connsiteY0" fmla="*/ 2189771 h 2674097"/>
                  <a:gd name="connsiteX1" fmla="*/ 431382 w 660374"/>
                  <a:gd name="connsiteY1" fmla="*/ 1950868 h 2674097"/>
                  <a:gd name="connsiteX2" fmla="*/ 660374 w 660374"/>
                  <a:gd name="connsiteY2" fmla="*/ 2001987 h 2674097"/>
                  <a:gd name="connsiteX3" fmla="*/ 365397 w 660374"/>
                  <a:gd name="connsiteY3" fmla="*/ 1535135 h 2674097"/>
                  <a:gd name="connsiteX4" fmla="*/ 616558 w 660374"/>
                  <a:gd name="connsiteY4" fmla="*/ 1601642 h 2674097"/>
                  <a:gd name="connsiteX5" fmla="*/ 288457 w 660374"/>
                  <a:gd name="connsiteY5" fmla="*/ 1195820 h 2674097"/>
                  <a:gd name="connsiteX6" fmla="*/ 501801 w 660374"/>
                  <a:gd name="connsiteY6" fmla="*/ 1265978 h 2674097"/>
                  <a:gd name="connsiteX7" fmla="*/ 198477 w 660374"/>
                  <a:gd name="connsiteY7" fmla="*/ 772784 h 2674097"/>
                  <a:gd name="connsiteX8" fmla="*/ 400606 w 660374"/>
                  <a:gd name="connsiteY8" fmla="*/ 816078 h 2674097"/>
                  <a:gd name="connsiteX9" fmla="*/ 122581 w 660374"/>
                  <a:gd name="connsiteY9" fmla="*/ 471286 h 2674097"/>
                  <a:gd name="connsiteX10" fmla="*/ 286632 w 660374"/>
                  <a:gd name="connsiteY10" fmla="*/ 532577 h 2674097"/>
                  <a:gd name="connsiteX11" fmla="*/ 5999 w 660374"/>
                  <a:gd name="connsiteY11" fmla="*/ 0 h 2674097"/>
                  <a:gd name="connsiteX12" fmla="*/ 0 w 660374"/>
                  <a:gd name="connsiteY12" fmla="*/ 53988 h 2674097"/>
                  <a:gd name="connsiteX13" fmla="*/ 0 w 660374"/>
                  <a:gd name="connsiteY13" fmla="*/ 2674098 h 2674097"/>
                  <a:gd name="connsiteX14" fmla="*/ 109802 w 660374"/>
                  <a:gd name="connsiteY14" fmla="*/ 2671229 h 2674097"/>
                  <a:gd name="connsiteX15" fmla="*/ 67811 w 660374"/>
                  <a:gd name="connsiteY15" fmla="*/ 2023113 h 2674097"/>
                  <a:gd name="connsiteX16" fmla="*/ 274113 w 660374"/>
                  <a:gd name="connsiteY16" fmla="*/ 2117266 h 2674097"/>
                  <a:gd name="connsiteX17" fmla="*/ 239425 w 660374"/>
                  <a:gd name="connsiteY17" fmla="*/ 2001727 h 2674097"/>
                  <a:gd name="connsiteX18" fmla="*/ 599866 w 660374"/>
                  <a:gd name="connsiteY18" fmla="*/ 2189771 h 267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374" h="2674097">
                    <a:moveTo>
                      <a:pt x="599866" y="2189771"/>
                    </a:moveTo>
                    <a:lnTo>
                      <a:pt x="431382" y="1950868"/>
                    </a:lnTo>
                    <a:lnTo>
                      <a:pt x="660374" y="2001987"/>
                    </a:lnTo>
                    <a:cubicBezTo>
                      <a:pt x="660374" y="2001987"/>
                      <a:pt x="396173" y="1770126"/>
                      <a:pt x="365397" y="1535135"/>
                    </a:cubicBezTo>
                    <a:cubicBezTo>
                      <a:pt x="465027" y="1608423"/>
                      <a:pt x="535967" y="1628245"/>
                      <a:pt x="616558" y="1601642"/>
                    </a:cubicBezTo>
                    <a:cubicBezTo>
                      <a:pt x="446248" y="1522095"/>
                      <a:pt x="288457" y="1195820"/>
                      <a:pt x="288457" y="1195820"/>
                    </a:cubicBezTo>
                    <a:cubicBezTo>
                      <a:pt x="288457" y="1195820"/>
                      <a:pt x="390695" y="1266239"/>
                      <a:pt x="501801" y="1265978"/>
                    </a:cubicBezTo>
                    <a:cubicBezTo>
                      <a:pt x="333839" y="1067240"/>
                      <a:pt x="198477" y="772784"/>
                      <a:pt x="198477" y="772784"/>
                    </a:cubicBezTo>
                    <a:cubicBezTo>
                      <a:pt x="198477" y="772784"/>
                      <a:pt x="284284" y="838247"/>
                      <a:pt x="400606" y="816078"/>
                    </a:cubicBezTo>
                    <a:cubicBezTo>
                      <a:pt x="214387" y="658548"/>
                      <a:pt x="122581" y="471286"/>
                      <a:pt x="122581" y="471286"/>
                    </a:cubicBezTo>
                    <a:lnTo>
                      <a:pt x="286632" y="532577"/>
                    </a:lnTo>
                    <a:cubicBezTo>
                      <a:pt x="286632" y="532577"/>
                      <a:pt x="37296" y="266810"/>
                      <a:pt x="5999" y="0"/>
                    </a:cubicBezTo>
                    <a:cubicBezTo>
                      <a:pt x="4173" y="16692"/>
                      <a:pt x="4695" y="34949"/>
                      <a:pt x="0" y="53988"/>
                    </a:cubicBezTo>
                    <a:lnTo>
                      <a:pt x="0" y="2674098"/>
                    </a:lnTo>
                    <a:lnTo>
                      <a:pt x="109802" y="2671229"/>
                    </a:lnTo>
                    <a:lnTo>
                      <a:pt x="67811" y="2023113"/>
                    </a:lnTo>
                    <a:lnTo>
                      <a:pt x="274113" y="2117266"/>
                    </a:lnTo>
                    <a:cubicBezTo>
                      <a:pt x="274113" y="2117266"/>
                      <a:pt x="227428" y="2036154"/>
                      <a:pt x="239425" y="2001727"/>
                    </a:cubicBezTo>
                    <a:cubicBezTo>
                      <a:pt x="340620" y="2107877"/>
                      <a:pt x="599866" y="2189771"/>
                      <a:pt x="599866" y="2189771"/>
                    </a:cubicBezTo>
                    <a:close/>
                  </a:path>
                </a:pathLst>
              </a:custGeom>
              <a:solidFill>
                <a:srgbClr val="4B9355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14D1CA7-F273-41C2-A6B1-AF9131BBFCE1}"/>
                  </a:ext>
                </a:extLst>
              </p:cNvPr>
              <p:cNvSpPr/>
              <p:nvPr/>
            </p:nvSpPr>
            <p:spPr>
              <a:xfrm>
                <a:off x="3782811" y="3130832"/>
                <a:ext cx="660113" cy="2673837"/>
              </a:xfrm>
              <a:custGeom>
                <a:avLst/>
                <a:gdLst>
                  <a:gd name="connsiteX0" fmla="*/ 373743 w 660113"/>
                  <a:gd name="connsiteY0" fmla="*/ 532316 h 2673837"/>
                  <a:gd name="connsiteX1" fmla="*/ 538054 w 660113"/>
                  <a:gd name="connsiteY1" fmla="*/ 471025 h 2673837"/>
                  <a:gd name="connsiteX2" fmla="*/ 260029 w 660113"/>
                  <a:gd name="connsiteY2" fmla="*/ 815818 h 2673837"/>
                  <a:gd name="connsiteX3" fmla="*/ 462158 w 660113"/>
                  <a:gd name="connsiteY3" fmla="*/ 772523 h 2673837"/>
                  <a:gd name="connsiteX4" fmla="*/ 158573 w 660113"/>
                  <a:gd name="connsiteY4" fmla="*/ 1265978 h 2673837"/>
                  <a:gd name="connsiteX5" fmla="*/ 371917 w 660113"/>
                  <a:gd name="connsiteY5" fmla="*/ 1195820 h 2673837"/>
                  <a:gd name="connsiteX6" fmla="*/ 43816 w 660113"/>
                  <a:gd name="connsiteY6" fmla="*/ 1601642 h 2673837"/>
                  <a:gd name="connsiteX7" fmla="*/ 294978 w 660113"/>
                  <a:gd name="connsiteY7" fmla="*/ 1535135 h 2673837"/>
                  <a:gd name="connsiteX8" fmla="*/ 0 w 660113"/>
                  <a:gd name="connsiteY8" fmla="*/ 2001987 h 2673837"/>
                  <a:gd name="connsiteX9" fmla="*/ 228992 w 660113"/>
                  <a:gd name="connsiteY9" fmla="*/ 1950868 h 2673837"/>
                  <a:gd name="connsiteX10" fmla="*/ 60508 w 660113"/>
                  <a:gd name="connsiteY10" fmla="*/ 2189771 h 2673837"/>
                  <a:gd name="connsiteX11" fmla="*/ 420950 w 660113"/>
                  <a:gd name="connsiteY11" fmla="*/ 2001987 h 2673837"/>
                  <a:gd name="connsiteX12" fmla="*/ 386262 w 660113"/>
                  <a:gd name="connsiteY12" fmla="*/ 2117527 h 2673837"/>
                  <a:gd name="connsiteX13" fmla="*/ 592563 w 660113"/>
                  <a:gd name="connsiteY13" fmla="*/ 2023374 h 2673837"/>
                  <a:gd name="connsiteX14" fmla="*/ 550312 w 660113"/>
                  <a:gd name="connsiteY14" fmla="*/ 2670968 h 2673837"/>
                  <a:gd name="connsiteX15" fmla="*/ 660114 w 660113"/>
                  <a:gd name="connsiteY15" fmla="*/ 2673837 h 2673837"/>
                  <a:gd name="connsiteX16" fmla="*/ 660114 w 660113"/>
                  <a:gd name="connsiteY16" fmla="*/ 53988 h 2673837"/>
                  <a:gd name="connsiteX17" fmla="*/ 654115 w 660113"/>
                  <a:gd name="connsiteY17" fmla="*/ 0 h 2673837"/>
                  <a:gd name="connsiteX18" fmla="*/ 373743 w 660113"/>
                  <a:gd name="connsiteY18" fmla="*/ 532316 h 2673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113" h="2673837">
                    <a:moveTo>
                      <a:pt x="373743" y="532316"/>
                    </a:moveTo>
                    <a:lnTo>
                      <a:pt x="538054" y="471025"/>
                    </a:lnTo>
                    <a:cubicBezTo>
                      <a:pt x="538054" y="471025"/>
                      <a:pt x="446248" y="658288"/>
                      <a:pt x="260029" y="815818"/>
                    </a:cubicBezTo>
                    <a:cubicBezTo>
                      <a:pt x="376351" y="837987"/>
                      <a:pt x="462158" y="772523"/>
                      <a:pt x="462158" y="772523"/>
                    </a:cubicBezTo>
                    <a:cubicBezTo>
                      <a:pt x="462158" y="772523"/>
                      <a:pt x="326536" y="1067240"/>
                      <a:pt x="158573" y="1265978"/>
                    </a:cubicBezTo>
                    <a:cubicBezTo>
                      <a:pt x="269679" y="1266239"/>
                      <a:pt x="371917" y="1195820"/>
                      <a:pt x="371917" y="1195820"/>
                    </a:cubicBezTo>
                    <a:cubicBezTo>
                      <a:pt x="371917" y="1195820"/>
                      <a:pt x="214126" y="1522355"/>
                      <a:pt x="43816" y="1601642"/>
                    </a:cubicBezTo>
                    <a:cubicBezTo>
                      <a:pt x="124407" y="1628245"/>
                      <a:pt x="195348" y="1608423"/>
                      <a:pt x="294978" y="1535135"/>
                    </a:cubicBezTo>
                    <a:cubicBezTo>
                      <a:pt x="264202" y="1770126"/>
                      <a:pt x="0" y="2001987"/>
                      <a:pt x="0" y="2001987"/>
                    </a:cubicBezTo>
                    <a:lnTo>
                      <a:pt x="228992" y="1950868"/>
                    </a:lnTo>
                    <a:lnTo>
                      <a:pt x="60508" y="2189771"/>
                    </a:lnTo>
                    <a:cubicBezTo>
                      <a:pt x="60508" y="2189771"/>
                      <a:pt x="320016" y="2107877"/>
                      <a:pt x="420950" y="2001987"/>
                    </a:cubicBezTo>
                    <a:cubicBezTo>
                      <a:pt x="432947" y="2036414"/>
                      <a:pt x="386262" y="2117527"/>
                      <a:pt x="386262" y="2117527"/>
                    </a:cubicBezTo>
                    <a:lnTo>
                      <a:pt x="592563" y="2023374"/>
                    </a:lnTo>
                    <a:lnTo>
                      <a:pt x="550312" y="2670968"/>
                    </a:lnTo>
                    <a:lnTo>
                      <a:pt x="660114" y="2673837"/>
                    </a:lnTo>
                    <a:lnTo>
                      <a:pt x="660114" y="53988"/>
                    </a:lnTo>
                    <a:cubicBezTo>
                      <a:pt x="655419" y="34688"/>
                      <a:pt x="656201" y="16692"/>
                      <a:pt x="654115" y="0"/>
                    </a:cubicBezTo>
                    <a:cubicBezTo>
                      <a:pt x="623078" y="266549"/>
                      <a:pt x="373743" y="532316"/>
                      <a:pt x="373743" y="532316"/>
                    </a:cubicBezTo>
                    <a:close/>
                  </a:path>
                </a:pathLst>
              </a:custGeom>
              <a:solidFill>
                <a:srgbClr val="3E7A47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31A41B7-2C33-41B7-B26B-2C811DB243FF}"/>
              </a:ext>
            </a:extLst>
          </p:cNvPr>
          <p:cNvSpPr/>
          <p:nvPr/>
        </p:nvSpPr>
        <p:spPr>
          <a:xfrm>
            <a:off x="6891456" y="2741542"/>
            <a:ext cx="45803" cy="43653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4B9355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3F8986B-82AE-407D-A3BE-4892ECD82F90}"/>
              </a:ext>
            </a:extLst>
          </p:cNvPr>
          <p:cNvSpPr/>
          <p:nvPr/>
        </p:nvSpPr>
        <p:spPr>
          <a:xfrm>
            <a:off x="7127450" y="3063405"/>
            <a:ext cx="98957" cy="94312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B61A325-87B4-4B1E-AA1E-001E3A5591B5}"/>
              </a:ext>
            </a:extLst>
          </p:cNvPr>
          <p:cNvSpPr/>
          <p:nvPr/>
        </p:nvSpPr>
        <p:spPr>
          <a:xfrm>
            <a:off x="6757813" y="2103100"/>
            <a:ext cx="45803" cy="43653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8C7EC77-74BC-4B32-94B9-87B972BB076F}"/>
              </a:ext>
            </a:extLst>
          </p:cNvPr>
          <p:cNvSpPr/>
          <p:nvPr/>
        </p:nvSpPr>
        <p:spPr>
          <a:xfrm>
            <a:off x="5433544" y="3666940"/>
            <a:ext cx="98957" cy="94312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B940E92-02AB-493C-B1FD-B8901CA3602F}"/>
              </a:ext>
            </a:extLst>
          </p:cNvPr>
          <p:cNvSpPr/>
          <p:nvPr/>
        </p:nvSpPr>
        <p:spPr>
          <a:xfrm>
            <a:off x="4786425" y="2637302"/>
            <a:ext cx="45803" cy="43653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7F293512-9802-4A03-862C-C0D3BDD69D54}"/>
              </a:ext>
            </a:extLst>
          </p:cNvPr>
          <p:cNvSpPr/>
          <p:nvPr/>
        </p:nvSpPr>
        <p:spPr>
          <a:xfrm>
            <a:off x="5219603" y="2440702"/>
            <a:ext cx="98957" cy="94312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4B9355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258E716D-2E82-4534-85A9-AD5550EE3B13}"/>
              </a:ext>
            </a:extLst>
          </p:cNvPr>
          <p:cNvSpPr/>
          <p:nvPr/>
        </p:nvSpPr>
        <p:spPr>
          <a:xfrm>
            <a:off x="7511250" y="3694559"/>
            <a:ext cx="45803" cy="43653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41" name="Graphic 21">
            <a:extLst>
              <a:ext uri="{FF2B5EF4-FFF2-40B4-BE49-F238E27FC236}">
                <a16:creationId xmlns:a16="http://schemas.microsoft.com/office/drawing/2014/main" id="{79DD5E7D-AA27-4107-AF33-5451A3AA98E6}"/>
              </a:ext>
            </a:extLst>
          </p:cNvPr>
          <p:cNvGrpSpPr/>
          <p:nvPr/>
        </p:nvGrpSpPr>
        <p:grpSpPr>
          <a:xfrm>
            <a:off x="6855720" y="737826"/>
            <a:ext cx="2726880" cy="5548566"/>
            <a:chOff x="3771075" y="3118835"/>
            <a:chExt cx="1320227" cy="2686356"/>
          </a:xfrm>
          <a:solidFill>
            <a:schemeClr val="accent1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FB2B34C-D356-4899-B05B-19F984873A2D}"/>
                </a:ext>
              </a:extLst>
            </p:cNvPr>
            <p:cNvSpPr/>
            <p:nvPr/>
          </p:nvSpPr>
          <p:spPr>
            <a:xfrm>
              <a:off x="3771075" y="3118835"/>
              <a:ext cx="1308490" cy="2683487"/>
            </a:xfrm>
            <a:custGeom>
              <a:avLst/>
              <a:gdLst>
                <a:gd name="connsiteX0" fmla="*/ 1247982 w 1308490"/>
                <a:gd name="connsiteY0" fmla="*/ 2190032 h 2683487"/>
                <a:gd name="connsiteX1" fmla="*/ 1079498 w 1308490"/>
                <a:gd name="connsiteY1" fmla="*/ 1951129 h 2683487"/>
                <a:gd name="connsiteX2" fmla="*/ 1308491 w 1308490"/>
                <a:gd name="connsiteY2" fmla="*/ 2002248 h 2683487"/>
                <a:gd name="connsiteX3" fmla="*/ 1013774 w 1308490"/>
                <a:gd name="connsiteY3" fmla="*/ 1535396 h 2683487"/>
                <a:gd name="connsiteX4" fmla="*/ 1264935 w 1308490"/>
                <a:gd name="connsiteY4" fmla="*/ 1601903 h 2683487"/>
                <a:gd name="connsiteX5" fmla="*/ 936834 w 1308490"/>
                <a:gd name="connsiteY5" fmla="*/ 1196081 h 2683487"/>
                <a:gd name="connsiteX6" fmla="*/ 1150178 w 1308490"/>
                <a:gd name="connsiteY6" fmla="*/ 1266239 h 2683487"/>
                <a:gd name="connsiteX7" fmla="*/ 846855 w 1308490"/>
                <a:gd name="connsiteY7" fmla="*/ 773045 h 2683487"/>
                <a:gd name="connsiteX8" fmla="*/ 1048983 w 1308490"/>
                <a:gd name="connsiteY8" fmla="*/ 816339 h 2683487"/>
                <a:gd name="connsiteX9" fmla="*/ 770958 w 1308490"/>
                <a:gd name="connsiteY9" fmla="*/ 471547 h 2683487"/>
                <a:gd name="connsiteX10" fmla="*/ 935270 w 1308490"/>
                <a:gd name="connsiteY10" fmla="*/ 532837 h 2683487"/>
                <a:gd name="connsiteX11" fmla="*/ 665591 w 1308490"/>
                <a:gd name="connsiteY11" fmla="*/ 61812 h 2683487"/>
                <a:gd name="connsiteX12" fmla="*/ 666895 w 1308490"/>
                <a:gd name="connsiteY12" fmla="*/ 30776 h 2683487"/>
                <a:gd name="connsiteX13" fmla="*/ 666112 w 1308490"/>
                <a:gd name="connsiteY13" fmla="*/ 11997 h 2683487"/>
                <a:gd name="connsiteX14" fmla="*/ 654376 w 1308490"/>
                <a:gd name="connsiteY14" fmla="*/ 0 h 2683487"/>
                <a:gd name="connsiteX15" fmla="*/ 373743 w 1308490"/>
                <a:gd name="connsiteY15" fmla="*/ 532577 h 2683487"/>
                <a:gd name="connsiteX16" fmla="*/ 386783 w 1308490"/>
                <a:gd name="connsiteY16" fmla="*/ 544052 h 2683487"/>
                <a:gd name="connsiteX17" fmla="*/ 538054 w 1308490"/>
                <a:gd name="connsiteY17" fmla="*/ 471286 h 2683487"/>
                <a:gd name="connsiteX18" fmla="*/ 260029 w 1308490"/>
                <a:gd name="connsiteY18" fmla="*/ 816078 h 2683487"/>
                <a:gd name="connsiteX19" fmla="*/ 272809 w 1308490"/>
                <a:gd name="connsiteY19" fmla="*/ 828076 h 2683487"/>
                <a:gd name="connsiteX20" fmla="*/ 462158 w 1308490"/>
                <a:gd name="connsiteY20" fmla="*/ 772784 h 2683487"/>
                <a:gd name="connsiteX21" fmla="*/ 158834 w 1308490"/>
                <a:gd name="connsiteY21" fmla="*/ 1265978 h 2683487"/>
                <a:gd name="connsiteX22" fmla="*/ 170310 w 1308490"/>
                <a:gd name="connsiteY22" fmla="*/ 1277975 h 2683487"/>
                <a:gd name="connsiteX23" fmla="*/ 371656 w 1308490"/>
                <a:gd name="connsiteY23" fmla="*/ 1196081 h 2683487"/>
                <a:gd name="connsiteX24" fmla="*/ 43556 w 1308490"/>
                <a:gd name="connsiteY24" fmla="*/ 1601903 h 2683487"/>
                <a:gd name="connsiteX25" fmla="*/ 55553 w 1308490"/>
                <a:gd name="connsiteY25" fmla="*/ 1613900 h 2683487"/>
                <a:gd name="connsiteX26" fmla="*/ 294978 w 1308490"/>
                <a:gd name="connsiteY26" fmla="*/ 1535657 h 2683487"/>
                <a:gd name="connsiteX27" fmla="*/ 0 w 1308490"/>
                <a:gd name="connsiteY27" fmla="*/ 2002248 h 2683487"/>
                <a:gd name="connsiteX28" fmla="*/ 11737 w 1308490"/>
                <a:gd name="connsiteY28" fmla="*/ 2014246 h 2683487"/>
                <a:gd name="connsiteX29" fmla="*/ 228992 w 1308490"/>
                <a:gd name="connsiteY29" fmla="*/ 1951129 h 2683487"/>
                <a:gd name="connsiteX30" fmla="*/ 60508 w 1308490"/>
                <a:gd name="connsiteY30" fmla="*/ 2190032 h 2683487"/>
                <a:gd name="connsiteX31" fmla="*/ 72506 w 1308490"/>
                <a:gd name="connsiteY31" fmla="*/ 2202030 h 2683487"/>
                <a:gd name="connsiteX32" fmla="*/ 420950 w 1308490"/>
                <a:gd name="connsiteY32" fmla="*/ 2002509 h 2683487"/>
                <a:gd name="connsiteX33" fmla="*/ 386262 w 1308490"/>
                <a:gd name="connsiteY33" fmla="*/ 2118048 h 2683487"/>
                <a:gd name="connsiteX34" fmla="*/ 397998 w 1308490"/>
                <a:gd name="connsiteY34" fmla="*/ 2130046 h 2683487"/>
                <a:gd name="connsiteX35" fmla="*/ 592303 w 1308490"/>
                <a:gd name="connsiteY35" fmla="*/ 2023895 h 2683487"/>
                <a:gd name="connsiteX36" fmla="*/ 550051 w 1308490"/>
                <a:gd name="connsiteY36" fmla="*/ 2671490 h 2683487"/>
                <a:gd name="connsiteX37" fmla="*/ 562049 w 1308490"/>
                <a:gd name="connsiteY37" fmla="*/ 2683487 h 2683487"/>
                <a:gd name="connsiteX38" fmla="*/ 648116 w 1308490"/>
                <a:gd name="connsiteY38" fmla="*/ 2674359 h 2683487"/>
                <a:gd name="connsiteX39" fmla="*/ 648116 w 1308490"/>
                <a:gd name="connsiteY39" fmla="*/ 2674620 h 2683487"/>
                <a:gd name="connsiteX40" fmla="*/ 654115 w 1308490"/>
                <a:gd name="connsiteY40" fmla="*/ 2674359 h 2683487"/>
                <a:gd name="connsiteX41" fmla="*/ 660114 w 1308490"/>
                <a:gd name="connsiteY41" fmla="*/ 2674620 h 2683487"/>
                <a:gd name="connsiteX42" fmla="*/ 660114 w 1308490"/>
                <a:gd name="connsiteY42" fmla="*/ 2674359 h 2683487"/>
                <a:gd name="connsiteX43" fmla="*/ 758179 w 1308490"/>
                <a:gd name="connsiteY43" fmla="*/ 2671751 h 2683487"/>
                <a:gd name="connsiteX44" fmla="*/ 715927 w 1308490"/>
                <a:gd name="connsiteY44" fmla="*/ 2024156 h 2683487"/>
                <a:gd name="connsiteX45" fmla="*/ 922229 w 1308490"/>
                <a:gd name="connsiteY45" fmla="*/ 2118309 h 2683487"/>
                <a:gd name="connsiteX46" fmla="*/ 887541 w 1308490"/>
                <a:gd name="connsiteY46" fmla="*/ 2002770 h 2683487"/>
                <a:gd name="connsiteX47" fmla="*/ 1247982 w 1308490"/>
                <a:gd name="connsiteY47" fmla="*/ 2190032 h 2683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308490" h="2683487">
                  <a:moveTo>
                    <a:pt x="1247982" y="2190032"/>
                  </a:moveTo>
                  <a:lnTo>
                    <a:pt x="1079498" y="1951129"/>
                  </a:lnTo>
                  <a:lnTo>
                    <a:pt x="1308491" y="2002248"/>
                  </a:lnTo>
                  <a:cubicBezTo>
                    <a:pt x="1308491" y="2002248"/>
                    <a:pt x="1044289" y="1770387"/>
                    <a:pt x="1013774" y="1535396"/>
                  </a:cubicBezTo>
                  <a:cubicBezTo>
                    <a:pt x="1113404" y="1608684"/>
                    <a:pt x="1184345" y="1628506"/>
                    <a:pt x="1264935" y="1601903"/>
                  </a:cubicBezTo>
                  <a:cubicBezTo>
                    <a:pt x="1094625" y="1522616"/>
                    <a:pt x="936834" y="1196081"/>
                    <a:pt x="936834" y="1196081"/>
                  </a:cubicBezTo>
                  <a:cubicBezTo>
                    <a:pt x="936834" y="1196081"/>
                    <a:pt x="1039073" y="1266500"/>
                    <a:pt x="1150178" y="1266239"/>
                  </a:cubicBezTo>
                  <a:cubicBezTo>
                    <a:pt x="982216" y="1067501"/>
                    <a:pt x="846855" y="773045"/>
                    <a:pt x="846855" y="773045"/>
                  </a:cubicBezTo>
                  <a:cubicBezTo>
                    <a:pt x="846855" y="773045"/>
                    <a:pt x="932661" y="838508"/>
                    <a:pt x="1048983" y="816339"/>
                  </a:cubicBezTo>
                  <a:cubicBezTo>
                    <a:pt x="862764" y="658809"/>
                    <a:pt x="770958" y="471547"/>
                    <a:pt x="770958" y="471547"/>
                  </a:cubicBezTo>
                  <a:lnTo>
                    <a:pt x="935270" y="532837"/>
                  </a:lnTo>
                  <a:cubicBezTo>
                    <a:pt x="935270" y="532837"/>
                    <a:pt x="722708" y="306453"/>
                    <a:pt x="665591" y="61812"/>
                  </a:cubicBezTo>
                  <a:cubicBezTo>
                    <a:pt x="662983" y="50858"/>
                    <a:pt x="668720" y="41730"/>
                    <a:pt x="666895" y="30776"/>
                  </a:cubicBezTo>
                  <a:cubicBezTo>
                    <a:pt x="665851" y="26081"/>
                    <a:pt x="666112" y="11997"/>
                    <a:pt x="666112" y="11997"/>
                  </a:cubicBezTo>
                  <a:cubicBezTo>
                    <a:pt x="666112" y="11997"/>
                    <a:pt x="658549" y="3912"/>
                    <a:pt x="654376" y="0"/>
                  </a:cubicBezTo>
                  <a:cubicBezTo>
                    <a:pt x="623078" y="266810"/>
                    <a:pt x="373743" y="532577"/>
                    <a:pt x="373743" y="532577"/>
                  </a:cubicBezTo>
                  <a:lnTo>
                    <a:pt x="386783" y="544052"/>
                  </a:lnTo>
                  <a:lnTo>
                    <a:pt x="538054" y="471286"/>
                  </a:lnTo>
                  <a:cubicBezTo>
                    <a:pt x="538054" y="471286"/>
                    <a:pt x="446248" y="658548"/>
                    <a:pt x="260029" y="816078"/>
                  </a:cubicBezTo>
                  <a:cubicBezTo>
                    <a:pt x="265506" y="819208"/>
                    <a:pt x="272809" y="828076"/>
                    <a:pt x="272809" y="828076"/>
                  </a:cubicBezTo>
                  <a:lnTo>
                    <a:pt x="462158" y="772784"/>
                  </a:lnTo>
                  <a:cubicBezTo>
                    <a:pt x="462158" y="772784"/>
                    <a:pt x="326797" y="1067240"/>
                    <a:pt x="158834" y="1265978"/>
                  </a:cubicBezTo>
                  <a:cubicBezTo>
                    <a:pt x="162485" y="1270933"/>
                    <a:pt x="170310" y="1277975"/>
                    <a:pt x="170310" y="1277975"/>
                  </a:cubicBezTo>
                  <a:lnTo>
                    <a:pt x="371656" y="1196081"/>
                  </a:lnTo>
                  <a:cubicBezTo>
                    <a:pt x="371656" y="1196081"/>
                    <a:pt x="213605" y="1522616"/>
                    <a:pt x="43556" y="1601903"/>
                  </a:cubicBezTo>
                  <a:cubicBezTo>
                    <a:pt x="50337" y="1606597"/>
                    <a:pt x="55553" y="1613900"/>
                    <a:pt x="55553" y="1613900"/>
                  </a:cubicBezTo>
                  <a:cubicBezTo>
                    <a:pt x="55553" y="1613900"/>
                    <a:pt x="203433" y="1602946"/>
                    <a:pt x="294978" y="1535657"/>
                  </a:cubicBezTo>
                  <a:cubicBezTo>
                    <a:pt x="264202" y="1770387"/>
                    <a:pt x="0" y="2002248"/>
                    <a:pt x="0" y="2002248"/>
                  </a:cubicBezTo>
                  <a:lnTo>
                    <a:pt x="11737" y="2014246"/>
                  </a:lnTo>
                  <a:lnTo>
                    <a:pt x="228992" y="1951129"/>
                  </a:lnTo>
                  <a:lnTo>
                    <a:pt x="60508" y="2190032"/>
                  </a:lnTo>
                  <a:lnTo>
                    <a:pt x="72506" y="2202030"/>
                  </a:lnTo>
                  <a:cubicBezTo>
                    <a:pt x="72506" y="2202030"/>
                    <a:pt x="336968" y="2090663"/>
                    <a:pt x="420950" y="2002509"/>
                  </a:cubicBezTo>
                  <a:cubicBezTo>
                    <a:pt x="432947" y="2036936"/>
                    <a:pt x="386262" y="2118048"/>
                    <a:pt x="386262" y="2118048"/>
                  </a:cubicBezTo>
                  <a:lnTo>
                    <a:pt x="397998" y="2130046"/>
                  </a:lnTo>
                  <a:lnTo>
                    <a:pt x="592303" y="2023895"/>
                  </a:lnTo>
                  <a:lnTo>
                    <a:pt x="550051" y="2671490"/>
                  </a:lnTo>
                  <a:lnTo>
                    <a:pt x="562049" y="2683487"/>
                  </a:lnTo>
                  <a:lnTo>
                    <a:pt x="648116" y="2674359"/>
                  </a:lnTo>
                  <a:lnTo>
                    <a:pt x="648116" y="2674620"/>
                  </a:lnTo>
                  <a:lnTo>
                    <a:pt x="654115" y="2674359"/>
                  </a:lnTo>
                  <a:lnTo>
                    <a:pt x="660114" y="2674620"/>
                  </a:lnTo>
                  <a:lnTo>
                    <a:pt x="660114" y="2674359"/>
                  </a:lnTo>
                  <a:lnTo>
                    <a:pt x="758179" y="2671751"/>
                  </a:lnTo>
                  <a:lnTo>
                    <a:pt x="715927" y="2024156"/>
                  </a:lnTo>
                  <a:lnTo>
                    <a:pt x="922229" y="2118309"/>
                  </a:lnTo>
                  <a:cubicBezTo>
                    <a:pt x="922229" y="2118309"/>
                    <a:pt x="875544" y="2037458"/>
                    <a:pt x="887541" y="2002770"/>
                  </a:cubicBezTo>
                  <a:cubicBezTo>
                    <a:pt x="988475" y="2108138"/>
                    <a:pt x="1247982" y="2190032"/>
                    <a:pt x="1247982" y="2190032"/>
                  </a:cubicBezTo>
                  <a:close/>
                </a:path>
              </a:pathLst>
            </a:custGeom>
            <a:solidFill>
              <a:srgbClr val="4B9355"/>
            </a:solidFill>
            <a:ln w="259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43" name="Graphic 21">
              <a:extLst>
                <a:ext uri="{FF2B5EF4-FFF2-40B4-BE49-F238E27FC236}">
                  <a16:creationId xmlns:a16="http://schemas.microsoft.com/office/drawing/2014/main" id="{7AE58CBE-78B2-412A-88ED-F35120095BFA}"/>
                </a:ext>
              </a:extLst>
            </p:cNvPr>
            <p:cNvGrpSpPr/>
            <p:nvPr/>
          </p:nvGrpSpPr>
          <p:grpSpPr>
            <a:xfrm>
              <a:off x="3782811" y="3130832"/>
              <a:ext cx="1308490" cy="2674358"/>
              <a:chOff x="3782811" y="3130832"/>
              <a:chExt cx="1308490" cy="2674358"/>
            </a:xfrm>
            <a:solidFill>
              <a:schemeClr val="accent1"/>
            </a:solidFill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A09DB50A-B34F-466B-A4D5-954EA26A9DB1}"/>
                  </a:ext>
                </a:extLst>
              </p:cNvPr>
              <p:cNvSpPr/>
              <p:nvPr/>
            </p:nvSpPr>
            <p:spPr>
              <a:xfrm>
                <a:off x="4430927" y="3131093"/>
                <a:ext cx="660374" cy="2674097"/>
              </a:xfrm>
              <a:custGeom>
                <a:avLst/>
                <a:gdLst>
                  <a:gd name="connsiteX0" fmla="*/ 599866 w 660374"/>
                  <a:gd name="connsiteY0" fmla="*/ 2189771 h 2674097"/>
                  <a:gd name="connsiteX1" fmla="*/ 431382 w 660374"/>
                  <a:gd name="connsiteY1" fmla="*/ 1950868 h 2674097"/>
                  <a:gd name="connsiteX2" fmla="*/ 660374 w 660374"/>
                  <a:gd name="connsiteY2" fmla="*/ 2001987 h 2674097"/>
                  <a:gd name="connsiteX3" fmla="*/ 365397 w 660374"/>
                  <a:gd name="connsiteY3" fmla="*/ 1535135 h 2674097"/>
                  <a:gd name="connsiteX4" fmla="*/ 616558 w 660374"/>
                  <a:gd name="connsiteY4" fmla="*/ 1601642 h 2674097"/>
                  <a:gd name="connsiteX5" fmla="*/ 288457 w 660374"/>
                  <a:gd name="connsiteY5" fmla="*/ 1195820 h 2674097"/>
                  <a:gd name="connsiteX6" fmla="*/ 501801 w 660374"/>
                  <a:gd name="connsiteY6" fmla="*/ 1265978 h 2674097"/>
                  <a:gd name="connsiteX7" fmla="*/ 198477 w 660374"/>
                  <a:gd name="connsiteY7" fmla="*/ 772784 h 2674097"/>
                  <a:gd name="connsiteX8" fmla="*/ 400606 w 660374"/>
                  <a:gd name="connsiteY8" fmla="*/ 816078 h 2674097"/>
                  <a:gd name="connsiteX9" fmla="*/ 122581 w 660374"/>
                  <a:gd name="connsiteY9" fmla="*/ 471286 h 2674097"/>
                  <a:gd name="connsiteX10" fmla="*/ 286632 w 660374"/>
                  <a:gd name="connsiteY10" fmla="*/ 532577 h 2674097"/>
                  <a:gd name="connsiteX11" fmla="*/ 5999 w 660374"/>
                  <a:gd name="connsiteY11" fmla="*/ 0 h 2674097"/>
                  <a:gd name="connsiteX12" fmla="*/ 0 w 660374"/>
                  <a:gd name="connsiteY12" fmla="*/ 53988 h 2674097"/>
                  <a:gd name="connsiteX13" fmla="*/ 0 w 660374"/>
                  <a:gd name="connsiteY13" fmla="*/ 2674098 h 2674097"/>
                  <a:gd name="connsiteX14" fmla="*/ 109802 w 660374"/>
                  <a:gd name="connsiteY14" fmla="*/ 2671229 h 2674097"/>
                  <a:gd name="connsiteX15" fmla="*/ 67811 w 660374"/>
                  <a:gd name="connsiteY15" fmla="*/ 2023113 h 2674097"/>
                  <a:gd name="connsiteX16" fmla="*/ 274113 w 660374"/>
                  <a:gd name="connsiteY16" fmla="*/ 2117266 h 2674097"/>
                  <a:gd name="connsiteX17" fmla="*/ 239425 w 660374"/>
                  <a:gd name="connsiteY17" fmla="*/ 2001727 h 2674097"/>
                  <a:gd name="connsiteX18" fmla="*/ 599866 w 660374"/>
                  <a:gd name="connsiteY18" fmla="*/ 2189771 h 267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374" h="2674097">
                    <a:moveTo>
                      <a:pt x="599866" y="2189771"/>
                    </a:moveTo>
                    <a:lnTo>
                      <a:pt x="431382" y="1950868"/>
                    </a:lnTo>
                    <a:lnTo>
                      <a:pt x="660374" y="2001987"/>
                    </a:lnTo>
                    <a:cubicBezTo>
                      <a:pt x="660374" y="2001987"/>
                      <a:pt x="396173" y="1770126"/>
                      <a:pt x="365397" y="1535135"/>
                    </a:cubicBezTo>
                    <a:cubicBezTo>
                      <a:pt x="465027" y="1608423"/>
                      <a:pt x="535967" y="1628245"/>
                      <a:pt x="616558" y="1601642"/>
                    </a:cubicBezTo>
                    <a:cubicBezTo>
                      <a:pt x="446248" y="1522095"/>
                      <a:pt x="288457" y="1195820"/>
                      <a:pt x="288457" y="1195820"/>
                    </a:cubicBezTo>
                    <a:cubicBezTo>
                      <a:pt x="288457" y="1195820"/>
                      <a:pt x="390695" y="1266239"/>
                      <a:pt x="501801" y="1265978"/>
                    </a:cubicBezTo>
                    <a:cubicBezTo>
                      <a:pt x="333839" y="1067240"/>
                      <a:pt x="198477" y="772784"/>
                      <a:pt x="198477" y="772784"/>
                    </a:cubicBezTo>
                    <a:cubicBezTo>
                      <a:pt x="198477" y="772784"/>
                      <a:pt x="284284" y="838247"/>
                      <a:pt x="400606" y="816078"/>
                    </a:cubicBezTo>
                    <a:cubicBezTo>
                      <a:pt x="214387" y="658548"/>
                      <a:pt x="122581" y="471286"/>
                      <a:pt x="122581" y="471286"/>
                    </a:cubicBezTo>
                    <a:lnTo>
                      <a:pt x="286632" y="532577"/>
                    </a:lnTo>
                    <a:cubicBezTo>
                      <a:pt x="286632" y="532577"/>
                      <a:pt x="37296" y="266810"/>
                      <a:pt x="5999" y="0"/>
                    </a:cubicBezTo>
                    <a:cubicBezTo>
                      <a:pt x="4173" y="16692"/>
                      <a:pt x="4695" y="34949"/>
                      <a:pt x="0" y="53988"/>
                    </a:cubicBezTo>
                    <a:lnTo>
                      <a:pt x="0" y="2674098"/>
                    </a:lnTo>
                    <a:lnTo>
                      <a:pt x="109802" y="2671229"/>
                    </a:lnTo>
                    <a:lnTo>
                      <a:pt x="67811" y="2023113"/>
                    </a:lnTo>
                    <a:lnTo>
                      <a:pt x="274113" y="2117266"/>
                    </a:lnTo>
                    <a:cubicBezTo>
                      <a:pt x="274113" y="2117266"/>
                      <a:pt x="227428" y="2036154"/>
                      <a:pt x="239425" y="2001727"/>
                    </a:cubicBezTo>
                    <a:cubicBezTo>
                      <a:pt x="340620" y="2107877"/>
                      <a:pt x="599866" y="2189771"/>
                      <a:pt x="599866" y="2189771"/>
                    </a:cubicBezTo>
                    <a:close/>
                  </a:path>
                </a:pathLst>
              </a:custGeom>
              <a:solidFill>
                <a:srgbClr val="4B9355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5A23265-C771-4D53-AD0E-82108339DEC0}"/>
                  </a:ext>
                </a:extLst>
              </p:cNvPr>
              <p:cNvSpPr/>
              <p:nvPr/>
            </p:nvSpPr>
            <p:spPr>
              <a:xfrm>
                <a:off x="3782811" y="3130832"/>
                <a:ext cx="660113" cy="2673837"/>
              </a:xfrm>
              <a:custGeom>
                <a:avLst/>
                <a:gdLst>
                  <a:gd name="connsiteX0" fmla="*/ 373743 w 660113"/>
                  <a:gd name="connsiteY0" fmla="*/ 532316 h 2673837"/>
                  <a:gd name="connsiteX1" fmla="*/ 538054 w 660113"/>
                  <a:gd name="connsiteY1" fmla="*/ 471025 h 2673837"/>
                  <a:gd name="connsiteX2" fmla="*/ 260029 w 660113"/>
                  <a:gd name="connsiteY2" fmla="*/ 815818 h 2673837"/>
                  <a:gd name="connsiteX3" fmla="*/ 462158 w 660113"/>
                  <a:gd name="connsiteY3" fmla="*/ 772523 h 2673837"/>
                  <a:gd name="connsiteX4" fmla="*/ 158573 w 660113"/>
                  <a:gd name="connsiteY4" fmla="*/ 1265978 h 2673837"/>
                  <a:gd name="connsiteX5" fmla="*/ 371917 w 660113"/>
                  <a:gd name="connsiteY5" fmla="*/ 1195820 h 2673837"/>
                  <a:gd name="connsiteX6" fmla="*/ 43816 w 660113"/>
                  <a:gd name="connsiteY6" fmla="*/ 1601642 h 2673837"/>
                  <a:gd name="connsiteX7" fmla="*/ 294978 w 660113"/>
                  <a:gd name="connsiteY7" fmla="*/ 1535135 h 2673837"/>
                  <a:gd name="connsiteX8" fmla="*/ 0 w 660113"/>
                  <a:gd name="connsiteY8" fmla="*/ 2001987 h 2673837"/>
                  <a:gd name="connsiteX9" fmla="*/ 228992 w 660113"/>
                  <a:gd name="connsiteY9" fmla="*/ 1950868 h 2673837"/>
                  <a:gd name="connsiteX10" fmla="*/ 60508 w 660113"/>
                  <a:gd name="connsiteY10" fmla="*/ 2189771 h 2673837"/>
                  <a:gd name="connsiteX11" fmla="*/ 420950 w 660113"/>
                  <a:gd name="connsiteY11" fmla="*/ 2001987 h 2673837"/>
                  <a:gd name="connsiteX12" fmla="*/ 386262 w 660113"/>
                  <a:gd name="connsiteY12" fmla="*/ 2117527 h 2673837"/>
                  <a:gd name="connsiteX13" fmla="*/ 592563 w 660113"/>
                  <a:gd name="connsiteY13" fmla="*/ 2023374 h 2673837"/>
                  <a:gd name="connsiteX14" fmla="*/ 550312 w 660113"/>
                  <a:gd name="connsiteY14" fmla="*/ 2670968 h 2673837"/>
                  <a:gd name="connsiteX15" fmla="*/ 660114 w 660113"/>
                  <a:gd name="connsiteY15" fmla="*/ 2673837 h 2673837"/>
                  <a:gd name="connsiteX16" fmla="*/ 660114 w 660113"/>
                  <a:gd name="connsiteY16" fmla="*/ 53988 h 2673837"/>
                  <a:gd name="connsiteX17" fmla="*/ 654115 w 660113"/>
                  <a:gd name="connsiteY17" fmla="*/ 0 h 2673837"/>
                  <a:gd name="connsiteX18" fmla="*/ 373743 w 660113"/>
                  <a:gd name="connsiteY18" fmla="*/ 532316 h 2673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113" h="2673837">
                    <a:moveTo>
                      <a:pt x="373743" y="532316"/>
                    </a:moveTo>
                    <a:lnTo>
                      <a:pt x="538054" y="471025"/>
                    </a:lnTo>
                    <a:cubicBezTo>
                      <a:pt x="538054" y="471025"/>
                      <a:pt x="446248" y="658288"/>
                      <a:pt x="260029" y="815818"/>
                    </a:cubicBezTo>
                    <a:cubicBezTo>
                      <a:pt x="376351" y="837987"/>
                      <a:pt x="462158" y="772523"/>
                      <a:pt x="462158" y="772523"/>
                    </a:cubicBezTo>
                    <a:cubicBezTo>
                      <a:pt x="462158" y="772523"/>
                      <a:pt x="326536" y="1067240"/>
                      <a:pt x="158573" y="1265978"/>
                    </a:cubicBezTo>
                    <a:cubicBezTo>
                      <a:pt x="269679" y="1266239"/>
                      <a:pt x="371917" y="1195820"/>
                      <a:pt x="371917" y="1195820"/>
                    </a:cubicBezTo>
                    <a:cubicBezTo>
                      <a:pt x="371917" y="1195820"/>
                      <a:pt x="214126" y="1522355"/>
                      <a:pt x="43816" y="1601642"/>
                    </a:cubicBezTo>
                    <a:cubicBezTo>
                      <a:pt x="124407" y="1628245"/>
                      <a:pt x="195348" y="1608423"/>
                      <a:pt x="294978" y="1535135"/>
                    </a:cubicBezTo>
                    <a:cubicBezTo>
                      <a:pt x="264202" y="1770126"/>
                      <a:pt x="0" y="2001987"/>
                      <a:pt x="0" y="2001987"/>
                    </a:cubicBezTo>
                    <a:lnTo>
                      <a:pt x="228992" y="1950868"/>
                    </a:lnTo>
                    <a:lnTo>
                      <a:pt x="60508" y="2189771"/>
                    </a:lnTo>
                    <a:cubicBezTo>
                      <a:pt x="60508" y="2189771"/>
                      <a:pt x="320016" y="2107877"/>
                      <a:pt x="420950" y="2001987"/>
                    </a:cubicBezTo>
                    <a:cubicBezTo>
                      <a:pt x="432947" y="2036414"/>
                      <a:pt x="386262" y="2117527"/>
                      <a:pt x="386262" y="2117527"/>
                    </a:cubicBezTo>
                    <a:lnTo>
                      <a:pt x="592563" y="2023374"/>
                    </a:lnTo>
                    <a:lnTo>
                      <a:pt x="550312" y="2670968"/>
                    </a:lnTo>
                    <a:lnTo>
                      <a:pt x="660114" y="2673837"/>
                    </a:lnTo>
                    <a:lnTo>
                      <a:pt x="660114" y="53988"/>
                    </a:lnTo>
                    <a:cubicBezTo>
                      <a:pt x="655419" y="34688"/>
                      <a:pt x="656201" y="16692"/>
                      <a:pt x="654115" y="0"/>
                    </a:cubicBezTo>
                    <a:cubicBezTo>
                      <a:pt x="623078" y="266549"/>
                      <a:pt x="373743" y="532316"/>
                      <a:pt x="373743" y="532316"/>
                    </a:cubicBezTo>
                    <a:close/>
                  </a:path>
                </a:pathLst>
              </a:custGeom>
              <a:solidFill>
                <a:srgbClr val="3E7A47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65BA614-92F2-4B39-BC26-EC2230233A9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6096000 w 12192000"/>
              <a:gd name="connsiteY0" fmla="*/ 893064 h 6858000"/>
              <a:gd name="connsiteX1" fmla="*/ 3560064 w 12192000"/>
              <a:gd name="connsiteY1" fmla="*/ 3429000 h 6858000"/>
              <a:gd name="connsiteX2" fmla="*/ 6096000 w 12192000"/>
              <a:gd name="connsiteY2" fmla="*/ 5964936 h 6858000"/>
              <a:gd name="connsiteX3" fmla="*/ 8631936 w 12192000"/>
              <a:gd name="connsiteY3" fmla="*/ 3429000 h 6858000"/>
              <a:gd name="connsiteX4" fmla="*/ 6096000 w 12192000"/>
              <a:gd name="connsiteY4" fmla="*/ 893064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6096000" y="893064"/>
                </a:moveTo>
                <a:cubicBezTo>
                  <a:pt x="4695441" y="893064"/>
                  <a:pt x="3560064" y="2028441"/>
                  <a:pt x="3560064" y="3429000"/>
                </a:cubicBezTo>
                <a:cubicBezTo>
                  <a:pt x="3560064" y="4829559"/>
                  <a:pt x="4695441" y="5964936"/>
                  <a:pt x="6096000" y="5964936"/>
                </a:cubicBezTo>
                <a:cubicBezTo>
                  <a:pt x="7496559" y="5964936"/>
                  <a:pt x="8631936" y="4829559"/>
                  <a:pt x="8631936" y="3429000"/>
                </a:cubicBezTo>
                <a:cubicBezTo>
                  <a:pt x="8631936" y="2028441"/>
                  <a:pt x="7496559" y="893064"/>
                  <a:pt x="6096000" y="89306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34663B"/>
          </a:solidFill>
          <a:ln>
            <a:noFill/>
          </a:ln>
          <a:effectLst>
            <a:outerShdw blurRad="317500" dist="114300" dir="16200000" sx="104000" sy="104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A5702B6-7730-446D-BC78-62B213D726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69201" y="2333495"/>
            <a:ext cx="2099806" cy="424077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DE845C5A-097F-4D9E-A2E8-523C32FE78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76012" y="949949"/>
            <a:ext cx="2833370" cy="5722294"/>
          </a:xfrm>
          <a:prstGeom prst="rect">
            <a:avLst/>
          </a:prstGeom>
        </p:spPr>
      </p:pic>
      <p:grpSp>
        <p:nvGrpSpPr>
          <p:cNvPr id="6" name="Graphic 4">
            <a:extLst>
              <a:ext uri="{FF2B5EF4-FFF2-40B4-BE49-F238E27FC236}">
                <a16:creationId xmlns:a16="http://schemas.microsoft.com/office/drawing/2014/main" id="{AEA482D4-97D8-4AC7-BC12-B6F6F292C18F}"/>
              </a:ext>
            </a:extLst>
          </p:cNvPr>
          <p:cNvGrpSpPr/>
          <p:nvPr/>
        </p:nvGrpSpPr>
        <p:grpSpPr>
          <a:xfrm>
            <a:off x="4762725" y="3253876"/>
            <a:ext cx="4257461" cy="3518313"/>
            <a:chOff x="5482419" y="3253214"/>
            <a:chExt cx="1385791" cy="1145201"/>
          </a:xfrm>
          <a:solidFill>
            <a:schemeClr val="accent1"/>
          </a:solidFill>
        </p:grpSpPr>
        <p:grpSp>
          <p:nvGrpSpPr>
            <p:cNvPr id="13" name="Graphic 4">
              <a:extLst>
                <a:ext uri="{FF2B5EF4-FFF2-40B4-BE49-F238E27FC236}">
                  <a16:creationId xmlns:a16="http://schemas.microsoft.com/office/drawing/2014/main" id="{AEA482D4-97D8-4AC7-BC12-B6F6F292C18F}"/>
                </a:ext>
              </a:extLst>
            </p:cNvPr>
            <p:cNvGrpSpPr/>
            <p:nvPr/>
          </p:nvGrpSpPr>
          <p:grpSpPr>
            <a:xfrm>
              <a:off x="5482419" y="3615914"/>
              <a:ext cx="488632" cy="372724"/>
              <a:chOff x="5482419" y="3615914"/>
              <a:chExt cx="488632" cy="372724"/>
            </a:xfrm>
            <a:solidFill>
              <a:schemeClr val="accent1"/>
            </a:solidFill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A72BF382-B7E3-497C-92D7-3152B330C2A8}"/>
                  </a:ext>
                </a:extLst>
              </p:cNvPr>
              <p:cNvSpPr/>
              <p:nvPr/>
            </p:nvSpPr>
            <p:spPr>
              <a:xfrm>
                <a:off x="5482419" y="3616973"/>
                <a:ext cx="485489" cy="371665"/>
              </a:xfrm>
              <a:custGeom>
                <a:avLst/>
                <a:gdLst>
                  <a:gd name="connsiteX0" fmla="*/ 476726 w 485489"/>
                  <a:gd name="connsiteY0" fmla="*/ 346710 h 371665"/>
                  <a:gd name="connsiteX1" fmla="*/ 401574 w 485489"/>
                  <a:gd name="connsiteY1" fmla="*/ 332137 h 371665"/>
                  <a:gd name="connsiteX2" fmla="*/ 352901 w 485489"/>
                  <a:gd name="connsiteY2" fmla="*/ 268034 h 371665"/>
                  <a:gd name="connsiteX3" fmla="*/ 313373 w 485489"/>
                  <a:gd name="connsiteY3" fmla="*/ 200406 h 371665"/>
                  <a:gd name="connsiteX4" fmla="*/ 297085 w 485489"/>
                  <a:gd name="connsiteY4" fmla="*/ 187547 h 371665"/>
                  <a:gd name="connsiteX5" fmla="*/ 290703 w 485489"/>
                  <a:gd name="connsiteY5" fmla="*/ 193072 h 371665"/>
                  <a:gd name="connsiteX6" fmla="*/ 325850 w 485489"/>
                  <a:gd name="connsiteY6" fmla="*/ 221552 h 371665"/>
                  <a:gd name="connsiteX7" fmla="*/ 325660 w 485489"/>
                  <a:gd name="connsiteY7" fmla="*/ 255842 h 371665"/>
                  <a:gd name="connsiteX8" fmla="*/ 259175 w 485489"/>
                  <a:gd name="connsiteY8" fmla="*/ 235744 h 371665"/>
                  <a:gd name="connsiteX9" fmla="*/ 203930 w 485489"/>
                  <a:gd name="connsiteY9" fmla="*/ 192310 h 371665"/>
                  <a:gd name="connsiteX10" fmla="*/ 150686 w 485489"/>
                  <a:gd name="connsiteY10" fmla="*/ 151162 h 371665"/>
                  <a:gd name="connsiteX11" fmla="*/ 105918 w 485489"/>
                  <a:gd name="connsiteY11" fmla="*/ 106013 h 371665"/>
                  <a:gd name="connsiteX12" fmla="*/ 94678 w 485489"/>
                  <a:gd name="connsiteY12" fmla="*/ 68866 h 371665"/>
                  <a:gd name="connsiteX13" fmla="*/ 85916 w 485489"/>
                  <a:gd name="connsiteY13" fmla="*/ 53245 h 371665"/>
                  <a:gd name="connsiteX14" fmla="*/ 80677 w 485489"/>
                  <a:gd name="connsiteY14" fmla="*/ 30004 h 371665"/>
                  <a:gd name="connsiteX15" fmla="*/ 44863 w 485489"/>
                  <a:gd name="connsiteY15" fmla="*/ 0 h 371665"/>
                  <a:gd name="connsiteX16" fmla="*/ 41815 w 485489"/>
                  <a:gd name="connsiteY16" fmla="*/ 2572 h 371665"/>
                  <a:gd name="connsiteX17" fmla="*/ 68104 w 485489"/>
                  <a:gd name="connsiteY17" fmla="*/ 20669 h 371665"/>
                  <a:gd name="connsiteX18" fmla="*/ 76391 w 485489"/>
                  <a:gd name="connsiteY18" fmla="*/ 52388 h 371665"/>
                  <a:gd name="connsiteX19" fmla="*/ 52102 w 485489"/>
                  <a:gd name="connsiteY19" fmla="*/ 42863 h 371665"/>
                  <a:gd name="connsiteX20" fmla="*/ 49149 w 485489"/>
                  <a:gd name="connsiteY20" fmla="*/ 46292 h 371665"/>
                  <a:gd name="connsiteX21" fmla="*/ 81344 w 485489"/>
                  <a:gd name="connsiteY21" fmla="*/ 65246 h 371665"/>
                  <a:gd name="connsiteX22" fmla="*/ 16383 w 485489"/>
                  <a:gd name="connsiteY22" fmla="*/ 33909 h 371665"/>
                  <a:gd name="connsiteX23" fmla="*/ 11525 w 485489"/>
                  <a:gd name="connsiteY23" fmla="*/ 39052 h 371665"/>
                  <a:gd name="connsiteX24" fmla="*/ 55340 w 485489"/>
                  <a:gd name="connsiteY24" fmla="*/ 68008 h 371665"/>
                  <a:gd name="connsiteX25" fmla="*/ 83439 w 485489"/>
                  <a:gd name="connsiteY25" fmla="*/ 73343 h 371665"/>
                  <a:gd name="connsiteX26" fmla="*/ 92583 w 485489"/>
                  <a:gd name="connsiteY26" fmla="*/ 104775 h 371665"/>
                  <a:gd name="connsiteX27" fmla="*/ 132969 w 485489"/>
                  <a:gd name="connsiteY27" fmla="*/ 153257 h 371665"/>
                  <a:gd name="connsiteX28" fmla="*/ 102870 w 485489"/>
                  <a:gd name="connsiteY28" fmla="*/ 153924 h 371665"/>
                  <a:gd name="connsiteX29" fmla="*/ 82868 w 485489"/>
                  <a:gd name="connsiteY29" fmla="*/ 138017 h 371665"/>
                  <a:gd name="connsiteX30" fmla="*/ 29051 w 485489"/>
                  <a:gd name="connsiteY30" fmla="*/ 118110 h 371665"/>
                  <a:gd name="connsiteX31" fmla="*/ 27337 w 485489"/>
                  <a:gd name="connsiteY31" fmla="*/ 119634 h 371665"/>
                  <a:gd name="connsiteX32" fmla="*/ 80963 w 485489"/>
                  <a:gd name="connsiteY32" fmla="*/ 142494 h 371665"/>
                  <a:gd name="connsiteX33" fmla="*/ 47530 w 485489"/>
                  <a:gd name="connsiteY33" fmla="*/ 142494 h 371665"/>
                  <a:gd name="connsiteX34" fmla="*/ 2953 w 485489"/>
                  <a:gd name="connsiteY34" fmla="*/ 127349 h 371665"/>
                  <a:gd name="connsiteX35" fmla="*/ 0 w 485489"/>
                  <a:gd name="connsiteY35" fmla="*/ 128873 h 371665"/>
                  <a:gd name="connsiteX36" fmla="*/ 52769 w 485489"/>
                  <a:gd name="connsiteY36" fmla="*/ 146495 h 371665"/>
                  <a:gd name="connsiteX37" fmla="*/ 102680 w 485489"/>
                  <a:gd name="connsiteY37" fmla="*/ 160687 h 371665"/>
                  <a:gd name="connsiteX38" fmla="*/ 132683 w 485489"/>
                  <a:gd name="connsiteY38" fmla="*/ 161449 h 371665"/>
                  <a:gd name="connsiteX39" fmla="*/ 156686 w 485489"/>
                  <a:gd name="connsiteY39" fmla="*/ 176213 h 371665"/>
                  <a:gd name="connsiteX40" fmla="*/ 213741 w 485489"/>
                  <a:gd name="connsiteY40" fmla="*/ 227743 h 371665"/>
                  <a:gd name="connsiteX41" fmla="*/ 176117 w 485489"/>
                  <a:gd name="connsiteY41" fmla="*/ 235172 h 371665"/>
                  <a:gd name="connsiteX42" fmla="*/ 145447 w 485489"/>
                  <a:gd name="connsiteY42" fmla="*/ 202216 h 371665"/>
                  <a:gd name="connsiteX43" fmla="*/ 103537 w 485489"/>
                  <a:gd name="connsiteY43" fmla="*/ 181927 h 371665"/>
                  <a:gd name="connsiteX44" fmla="*/ 96012 w 485489"/>
                  <a:gd name="connsiteY44" fmla="*/ 184404 h 371665"/>
                  <a:gd name="connsiteX45" fmla="*/ 169831 w 485489"/>
                  <a:gd name="connsiteY45" fmla="*/ 237554 h 371665"/>
                  <a:gd name="connsiteX46" fmla="*/ 103537 w 485489"/>
                  <a:gd name="connsiteY46" fmla="*/ 211741 h 371665"/>
                  <a:gd name="connsiteX47" fmla="*/ 82391 w 485489"/>
                  <a:gd name="connsiteY47" fmla="*/ 203549 h 371665"/>
                  <a:gd name="connsiteX48" fmla="*/ 77819 w 485489"/>
                  <a:gd name="connsiteY48" fmla="*/ 207359 h 371665"/>
                  <a:gd name="connsiteX49" fmla="*/ 102775 w 485489"/>
                  <a:gd name="connsiteY49" fmla="*/ 217170 h 371665"/>
                  <a:gd name="connsiteX50" fmla="*/ 143066 w 485489"/>
                  <a:gd name="connsiteY50" fmla="*/ 244126 h 371665"/>
                  <a:gd name="connsiteX51" fmla="*/ 187166 w 485489"/>
                  <a:gd name="connsiteY51" fmla="*/ 242506 h 371665"/>
                  <a:gd name="connsiteX52" fmla="*/ 230696 w 485489"/>
                  <a:gd name="connsiteY52" fmla="*/ 242602 h 371665"/>
                  <a:gd name="connsiteX53" fmla="*/ 254699 w 485489"/>
                  <a:gd name="connsiteY53" fmla="*/ 253651 h 371665"/>
                  <a:gd name="connsiteX54" fmla="*/ 328613 w 485489"/>
                  <a:gd name="connsiteY54" fmla="*/ 291560 h 371665"/>
                  <a:gd name="connsiteX55" fmla="*/ 353092 w 485489"/>
                  <a:gd name="connsiteY55" fmla="*/ 329089 h 371665"/>
                  <a:gd name="connsiteX56" fmla="*/ 401098 w 485489"/>
                  <a:gd name="connsiteY56" fmla="*/ 371666 h 371665"/>
                  <a:gd name="connsiteX57" fmla="*/ 485489 w 485489"/>
                  <a:gd name="connsiteY57" fmla="*/ 348520 h 371665"/>
                  <a:gd name="connsiteX58" fmla="*/ 476726 w 485489"/>
                  <a:gd name="connsiteY58" fmla="*/ 346710 h 37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485489" h="371665">
                    <a:moveTo>
                      <a:pt x="476726" y="346710"/>
                    </a:moveTo>
                    <a:cubicBezTo>
                      <a:pt x="462629" y="341376"/>
                      <a:pt x="436531" y="347663"/>
                      <a:pt x="401574" y="332137"/>
                    </a:cubicBezTo>
                    <a:cubicBezTo>
                      <a:pt x="378714" y="319373"/>
                      <a:pt x="362712" y="289941"/>
                      <a:pt x="352901" y="268034"/>
                    </a:cubicBezTo>
                    <a:cubicBezTo>
                      <a:pt x="356045" y="222028"/>
                      <a:pt x="330994" y="214598"/>
                      <a:pt x="313373" y="200406"/>
                    </a:cubicBezTo>
                    <a:cubicBezTo>
                      <a:pt x="306991" y="195263"/>
                      <a:pt x="305467" y="193358"/>
                      <a:pt x="297085" y="187547"/>
                    </a:cubicBezTo>
                    <a:cubicBezTo>
                      <a:pt x="289560" y="193167"/>
                      <a:pt x="290703" y="193072"/>
                      <a:pt x="290703" y="193072"/>
                    </a:cubicBezTo>
                    <a:cubicBezTo>
                      <a:pt x="290703" y="193072"/>
                      <a:pt x="318421" y="214694"/>
                      <a:pt x="325850" y="221552"/>
                    </a:cubicBezTo>
                    <a:cubicBezTo>
                      <a:pt x="334423" y="229457"/>
                      <a:pt x="340043" y="248126"/>
                      <a:pt x="325660" y="255842"/>
                    </a:cubicBezTo>
                    <a:cubicBezTo>
                      <a:pt x="308991" y="261938"/>
                      <a:pt x="259175" y="235744"/>
                      <a:pt x="259175" y="235744"/>
                    </a:cubicBezTo>
                    <a:cubicBezTo>
                      <a:pt x="241459" y="225171"/>
                      <a:pt x="220313" y="208407"/>
                      <a:pt x="203930" y="192310"/>
                    </a:cubicBezTo>
                    <a:cubicBezTo>
                      <a:pt x="183452" y="172212"/>
                      <a:pt x="172307" y="166783"/>
                      <a:pt x="150686" y="151162"/>
                    </a:cubicBezTo>
                    <a:cubicBezTo>
                      <a:pt x="131636" y="137446"/>
                      <a:pt x="114300" y="127349"/>
                      <a:pt x="105918" y="106013"/>
                    </a:cubicBezTo>
                    <a:cubicBezTo>
                      <a:pt x="101727" y="95345"/>
                      <a:pt x="106490" y="80391"/>
                      <a:pt x="94678" y="68866"/>
                    </a:cubicBezTo>
                    <a:cubicBezTo>
                      <a:pt x="90297" y="64484"/>
                      <a:pt x="87059" y="58769"/>
                      <a:pt x="85916" y="53245"/>
                    </a:cubicBezTo>
                    <a:cubicBezTo>
                      <a:pt x="84773" y="48101"/>
                      <a:pt x="85820" y="38767"/>
                      <a:pt x="80677" y="30004"/>
                    </a:cubicBezTo>
                    <a:cubicBezTo>
                      <a:pt x="67342" y="7239"/>
                      <a:pt x="44863" y="0"/>
                      <a:pt x="44863" y="0"/>
                    </a:cubicBezTo>
                    <a:cubicBezTo>
                      <a:pt x="44768" y="95"/>
                      <a:pt x="44291" y="476"/>
                      <a:pt x="41815" y="2572"/>
                    </a:cubicBezTo>
                    <a:cubicBezTo>
                      <a:pt x="50006" y="6763"/>
                      <a:pt x="59912" y="11144"/>
                      <a:pt x="68104" y="20669"/>
                    </a:cubicBezTo>
                    <a:cubicBezTo>
                      <a:pt x="74676" y="28289"/>
                      <a:pt x="83439" y="50578"/>
                      <a:pt x="76391" y="52388"/>
                    </a:cubicBezTo>
                    <a:cubicBezTo>
                      <a:pt x="65913" y="49625"/>
                      <a:pt x="69437" y="50673"/>
                      <a:pt x="52102" y="42863"/>
                    </a:cubicBezTo>
                    <a:cubicBezTo>
                      <a:pt x="49720" y="45720"/>
                      <a:pt x="49149" y="46292"/>
                      <a:pt x="49149" y="46292"/>
                    </a:cubicBezTo>
                    <a:cubicBezTo>
                      <a:pt x="49149" y="46292"/>
                      <a:pt x="77534" y="55531"/>
                      <a:pt x="81344" y="65246"/>
                    </a:cubicBezTo>
                    <a:cubicBezTo>
                      <a:pt x="41910" y="67246"/>
                      <a:pt x="16383" y="33909"/>
                      <a:pt x="16383" y="33909"/>
                    </a:cubicBezTo>
                    <a:cubicBezTo>
                      <a:pt x="16383" y="33909"/>
                      <a:pt x="15621" y="35624"/>
                      <a:pt x="11525" y="39052"/>
                    </a:cubicBezTo>
                    <a:cubicBezTo>
                      <a:pt x="37338" y="60960"/>
                      <a:pt x="39719" y="63151"/>
                      <a:pt x="55340" y="68008"/>
                    </a:cubicBezTo>
                    <a:cubicBezTo>
                      <a:pt x="67913" y="71628"/>
                      <a:pt x="71819" y="70866"/>
                      <a:pt x="83439" y="73343"/>
                    </a:cubicBezTo>
                    <a:cubicBezTo>
                      <a:pt x="95536" y="76391"/>
                      <a:pt x="90392" y="90488"/>
                      <a:pt x="92583" y="104775"/>
                    </a:cubicBezTo>
                    <a:cubicBezTo>
                      <a:pt x="94964" y="120587"/>
                      <a:pt x="112681" y="141923"/>
                      <a:pt x="132969" y="153257"/>
                    </a:cubicBezTo>
                    <a:cubicBezTo>
                      <a:pt x="120015" y="156686"/>
                      <a:pt x="112776" y="157639"/>
                      <a:pt x="102870" y="153924"/>
                    </a:cubicBezTo>
                    <a:cubicBezTo>
                      <a:pt x="94869" y="150971"/>
                      <a:pt x="88773" y="144113"/>
                      <a:pt x="82868" y="138017"/>
                    </a:cubicBezTo>
                    <a:cubicBezTo>
                      <a:pt x="68675" y="123444"/>
                      <a:pt x="53054" y="131350"/>
                      <a:pt x="29051" y="118110"/>
                    </a:cubicBezTo>
                    <a:cubicBezTo>
                      <a:pt x="26575" y="119920"/>
                      <a:pt x="28575" y="118300"/>
                      <a:pt x="27337" y="119634"/>
                    </a:cubicBezTo>
                    <a:cubicBezTo>
                      <a:pt x="53435" y="136779"/>
                      <a:pt x="66008" y="124396"/>
                      <a:pt x="80963" y="142494"/>
                    </a:cubicBezTo>
                    <a:cubicBezTo>
                      <a:pt x="66199" y="139732"/>
                      <a:pt x="64675" y="140208"/>
                      <a:pt x="47530" y="142494"/>
                    </a:cubicBezTo>
                    <a:cubicBezTo>
                      <a:pt x="29718" y="144875"/>
                      <a:pt x="2953" y="127349"/>
                      <a:pt x="2953" y="127349"/>
                    </a:cubicBezTo>
                    <a:cubicBezTo>
                      <a:pt x="2953" y="127349"/>
                      <a:pt x="1715" y="127921"/>
                      <a:pt x="0" y="128873"/>
                    </a:cubicBezTo>
                    <a:cubicBezTo>
                      <a:pt x="18860" y="139446"/>
                      <a:pt x="30099" y="149923"/>
                      <a:pt x="52769" y="146495"/>
                    </a:cubicBezTo>
                    <a:cubicBezTo>
                      <a:pt x="84487" y="141732"/>
                      <a:pt x="90488" y="156972"/>
                      <a:pt x="102680" y="160687"/>
                    </a:cubicBezTo>
                    <a:cubicBezTo>
                      <a:pt x="112871" y="163735"/>
                      <a:pt x="121920" y="161354"/>
                      <a:pt x="132683" y="161449"/>
                    </a:cubicBezTo>
                    <a:cubicBezTo>
                      <a:pt x="144971" y="160211"/>
                      <a:pt x="148400" y="169926"/>
                      <a:pt x="156686" y="176213"/>
                    </a:cubicBezTo>
                    <a:cubicBezTo>
                      <a:pt x="171164" y="186309"/>
                      <a:pt x="201740" y="210598"/>
                      <a:pt x="213741" y="227743"/>
                    </a:cubicBezTo>
                    <a:cubicBezTo>
                      <a:pt x="201263" y="233077"/>
                      <a:pt x="186404" y="235648"/>
                      <a:pt x="176117" y="235172"/>
                    </a:cubicBezTo>
                    <a:cubicBezTo>
                      <a:pt x="162973" y="213265"/>
                      <a:pt x="153162" y="207073"/>
                      <a:pt x="145447" y="202216"/>
                    </a:cubicBezTo>
                    <a:cubicBezTo>
                      <a:pt x="131159" y="193262"/>
                      <a:pt x="103537" y="181927"/>
                      <a:pt x="103537" y="181927"/>
                    </a:cubicBezTo>
                    <a:cubicBezTo>
                      <a:pt x="103537" y="181927"/>
                      <a:pt x="98489" y="183166"/>
                      <a:pt x="96012" y="184404"/>
                    </a:cubicBezTo>
                    <a:cubicBezTo>
                      <a:pt x="119444" y="191071"/>
                      <a:pt x="160115" y="208979"/>
                      <a:pt x="169831" y="237554"/>
                    </a:cubicBezTo>
                    <a:cubicBezTo>
                      <a:pt x="135636" y="248602"/>
                      <a:pt x="119539" y="220694"/>
                      <a:pt x="103537" y="211741"/>
                    </a:cubicBezTo>
                    <a:cubicBezTo>
                      <a:pt x="88392" y="203359"/>
                      <a:pt x="82391" y="203549"/>
                      <a:pt x="82391" y="203549"/>
                    </a:cubicBezTo>
                    <a:cubicBezTo>
                      <a:pt x="82391" y="203549"/>
                      <a:pt x="82391" y="203549"/>
                      <a:pt x="77819" y="207359"/>
                    </a:cubicBezTo>
                    <a:cubicBezTo>
                      <a:pt x="84392" y="209169"/>
                      <a:pt x="91726" y="209264"/>
                      <a:pt x="102775" y="217170"/>
                    </a:cubicBezTo>
                    <a:cubicBezTo>
                      <a:pt x="115443" y="226790"/>
                      <a:pt x="125063" y="242030"/>
                      <a:pt x="143066" y="244126"/>
                    </a:cubicBezTo>
                    <a:cubicBezTo>
                      <a:pt x="156115" y="245269"/>
                      <a:pt x="174593" y="244983"/>
                      <a:pt x="187166" y="242506"/>
                    </a:cubicBezTo>
                    <a:cubicBezTo>
                      <a:pt x="206883" y="239077"/>
                      <a:pt x="215265" y="234220"/>
                      <a:pt x="230696" y="242602"/>
                    </a:cubicBezTo>
                    <a:cubicBezTo>
                      <a:pt x="239173" y="247555"/>
                      <a:pt x="245459" y="249269"/>
                      <a:pt x="254699" y="253651"/>
                    </a:cubicBezTo>
                    <a:cubicBezTo>
                      <a:pt x="282035" y="266129"/>
                      <a:pt x="310896" y="268891"/>
                      <a:pt x="328613" y="291560"/>
                    </a:cubicBezTo>
                    <a:cubicBezTo>
                      <a:pt x="335090" y="300323"/>
                      <a:pt x="345567" y="321183"/>
                      <a:pt x="353092" y="329089"/>
                    </a:cubicBezTo>
                    <a:cubicBezTo>
                      <a:pt x="382810" y="360331"/>
                      <a:pt x="385191" y="357950"/>
                      <a:pt x="401098" y="371666"/>
                    </a:cubicBezTo>
                    <a:cubicBezTo>
                      <a:pt x="422529" y="370427"/>
                      <a:pt x="449961" y="363474"/>
                      <a:pt x="485489" y="348520"/>
                    </a:cubicBezTo>
                    <a:cubicBezTo>
                      <a:pt x="482441" y="348139"/>
                      <a:pt x="479679" y="347472"/>
                      <a:pt x="476726" y="34671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92432BB-CBC9-4866-B414-C830DB8234B0}"/>
                  </a:ext>
                </a:extLst>
              </p:cNvPr>
              <p:cNvSpPr/>
              <p:nvPr/>
            </p:nvSpPr>
            <p:spPr>
              <a:xfrm>
                <a:off x="5485848" y="3615914"/>
                <a:ext cx="485203" cy="371391"/>
              </a:xfrm>
              <a:custGeom>
                <a:avLst/>
                <a:gdLst>
                  <a:gd name="connsiteX0" fmla="*/ 476631 w 485203"/>
                  <a:gd name="connsiteY0" fmla="*/ 346531 h 371391"/>
                  <a:gd name="connsiteX1" fmla="*/ 401479 w 485203"/>
                  <a:gd name="connsiteY1" fmla="*/ 332053 h 371391"/>
                  <a:gd name="connsiteX2" fmla="*/ 352806 w 485203"/>
                  <a:gd name="connsiteY2" fmla="*/ 267950 h 371391"/>
                  <a:gd name="connsiteX3" fmla="*/ 313277 w 485203"/>
                  <a:gd name="connsiteY3" fmla="*/ 200417 h 371391"/>
                  <a:gd name="connsiteX4" fmla="*/ 296990 w 485203"/>
                  <a:gd name="connsiteY4" fmla="*/ 187559 h 371391"/>
                  <a:gd name="connsiteX5" fmla="*/ 290608 w 485203"/>
                  <a:gd name="connsiteY5" fmla="*/ 193083 h 371391"/>
                  <a:gd name="connsiteX6" fmla="*/ 325755 w 485203"/>
                  <a:gd name="connsiteY6" fmla="*/ 221563 h 371391"/>
                  <a:gd name="connsiteX7" fmla="*/ 325565 w 485203"/>
                  <a:gd name="connsiteY7" fmla="*/ 255853 h 371391"/>
                  <a:gd name="connsiteX8" fmla="*/ 259080 w 485203"/>
                  <a:gd name="connsiteY8" fmla="*/ 235755 h 371391"/>
                  <a:gd name="connsiteX9" fmla="*/ 203835 w 485203"/>
                  <a:gd name="connsiteY9" fmla="*/ 192321 h 371391"/>
                  <a:gd name="connsiteX10" fmla="*/ 150495 w 485203"/>
                  <a:gd name="connsiteY10" fmla="*/ 151173 h 371391"/>
                  <a:gd name="connsiteX11" fmla="*/ 105728 w 485203"/>
                  <a:gd name="connsiteY11" fmla="*/ 106025 h 371391"/>
                  <a:gd name="connsiteX12" fmla="*/ 94488 w 485203"/>
                  <a:gd name="connsiteY12" fmla="*/ 68877 h 371391"/>
                  <a:gd name="connsiteX13" fmla="*/ 85725 w 485203"/>
                  <a:gd name="connsiteY13" fmla="*/ 53256 h 371391"/>
                  <a:gd name="connsiteX14" fmla="*/ 80486 w 485203"/>
                  <a:gd name="connsiteY14" fmla="*/ 30015 h 371391"/>
                  <a:gd name="connsiteX15" fmla="*/ 44672 w 485203"/>
                  <a:gd name="connsiteY15" fmla="*/ 11 h 371391"/>
                  <a:gd name="connsiteX16" fmla="*/ 41719 w 485203"/>
                  <a:gd name="connsiteY16" fmla="*/ 2488 h 371391"/>
                  <a:gd name="connsiteX17" fmla="*/ 68009 w 485203"/>
                  <a:gd name="connsiteY17" fmla="*/ 20585 h 371391"/>
                  <a:gd name="connsiteX18" fmla="*/ 76295 w 485203"/>
                  <a:gd name="connsiteY18" fmla="*/ 52304 h 371391"/>
                  <a:gd name="connsiteX19" fmla="*/ 52007 w 485203"/>
                  <a:gd name="connsiteY19" fmla="*/ 42779 h 371391"/>
                  <a:gd name="connsiteX20" fmla="*/ 49054 w 485203"/>
                  <a:gd name="connsiteY20" fmla="*/ 46208 h 371391"/>
                  <a:gd name="connsiteX21" fmla="*/ 81248 w 485203"/>
                  <a:gd name="connsiteY21" fmla="*/ 65162 h 371391"/>
                  <a:gd name="connsiteX22" fmla="*/ 16288 w 485203"/>
                  <a:gd name="connsiteY22" fmla="*/ 33825 h 371391"/>
                  <a:gd name="connsiteX23" fmla="*/ 11525 w 485203"/>
                  <a:gd name="connsiteY23" fmla="*/ 38873 h 371391"/>
                  <a:gd name="connsiteX24" fmla="*/ 55340 w 485203"/>
                  <a:gd name="connsiteY24" fmla="*/ 67829 h 371391"/>
                  <a:gd name="connsiteX25" fmla="*/ 83439 w 485203"/>
                  <a:gd name="connsiteY25" fmla="*/ 73068 h 371391"/>
                  <a:gd name="connsiteX26" fmla="*/ 92583 w 485203"/>
                  <a:gd name="connsiteY26" fmla="*/ 104596 h 371391"/>
                  <a:gd name="connsiteX27" fmla="*/ 133064 w 485203"/>
                  <a:gd name="connsiteY27" fmla="*/ 153078 h 371391"/>
                  <a:gd name="connsiteX28" fmla="*/ 102965 w 485203"/>
                  <a:gd name="connsiteY28" fmla="*/ 153745 h 371391"/>
                  <a:gd name="connsiteX29" fmla="*/ 82963 w 485203"/>
                  <a:gd name="connsiteY29" fmla="*/ 137838 h 371391"/>
                  <a:gd name="connsiteX30" fmla="*/ 29147 w 485203"/>
                  <a:gd name="connsiteY30" fmla="*/ 117931 h 371391"/>
                  <a:gd name="connsiteX31" fmla="*/ 27432 w 485203"/>
                  <a:gd name="connsiteY31" fmla="*/ 119455 h 371391"/>
                  <a:gd name="connsiteX32" fmla="*/ 81058 w 485203"/>
                  <a:gd name="connsiteY32" fmla="*/ 142315 h 371391"/>
                  <a:gd name="connsiteX33" fmla="*/ 47625 w 485203"/>
                  <a:gd name="connsiteY33" fmla="*/ 142315 h 371391"/>
                  <a:gd name="connsiteX34" fmla="*/ 3048 w 485203"/>
                  <a:gd name="connsiteY34" fmla="*/ 127170 h 371391"/>
                  <a:gd name="connsiteX35" fmla="*/ 0 w 485203"/>
                  <a:gd name="connsiteY35" fmla="*/ 128789 h 371391"/>
                  <a:gd name="connsiteX36" fmla="*/ 52769 w 485203"/>
                  <a:gd name="connsiteY36" fmla="*/ 146411 h 371391"/>
                  <a:gd name="connsiteX37" fmla="*/ 102680 w 485203"/>
                  <a:gd name="connsiteY37" fmla="*/ 160603 h 371391"/>
                  <a:gd name="connsiteX38" fmla="*/ 132588 w 485203"/>
                  <a:gd name="connsiteY38" fmla="*/ 161365 h 371391"/>
                  <a:gd name="connsiteX39" fmla="*/ 156591 w 485203"/>
                  <a:gd name="connsiteY39" fmla="*/ 176129 h 371391"/>
                  <a:gd name="connsiteX40" fmla="*/ 213646 w 485203"/>
                  <a:gd name="connsiteY40" fmla="*/ 227659 h 371391"/>
                  <a:gd name="connsiteX41" fmla="*/ 175927 w 485203"/>
                  <a:gd name="connsiteY41" fmla="*/ 235088 h 371391"/>
                  <a:gd name="connsiteX42" fmla="*/ 145256 w 485203"/>
                  <a:gd name="connsiteY42" fmla="*/ 202132 h 371391"/>
                  <a:gd name="connsiteX43" fmla="*/ 103251 w 485203"/>
                  <a:gd name="connsiteY43" fmla="*/ 181748 h 371391"/>
                  <a:gd name="connsiteX44" fmla="*/ 95726 w 485203"/>
                  <a:gd name="connsiteY44" fmla="*/ 184225 h 371391"/>
                  <a:gd name="connsiteX45" fmla="*/ 169545 w 485203"/>
                  <a:gd name="connsiteY45" fmla="*/ 237374 h 371391"/>
                  <a:gd name="connsiteX46" fmla="*/ 103251 w 485203"/>
                  <a:gd name="connsiteY46" fmla="*/ 211562 h 371391"/>
                  <a:gd name="connsiteX47" fmla="*/ 82105 w 485203"/>
                  <a:gd name="connsiteY47" fmla="*/ 203370 h 371391"/>
                  <a:gd name="connsiteX48" fmla="*/ 77534 w 485203"/>
                  <a:gd name="connsiteY48" fmla="*/ 207180 h 371391"/>
                  <a:gd name="connsiteX49" fmla="*/ 102489 w 485203"/>
                  <a:gd name="connsiteY49" fmla="*/ 216991 h 371391"/>
                  <a:gd name="connsiteX50" fmla="*/ 142780 w 485203"/>
                  <a:gd name="connsiteY50" fmla="*/ 243947 h 371391"/>
                  <a:gd name="connsiteX51" fmla="*/ 186881 w 485203"/>
                  <a:gd name="connsiteY51" fmla="*/ 242327 h 371391"/>
                  <a:gd name="connsiteX52" fmla="*/ 230410 w 485203"/>
                  <a:gd name="connsiteY52" fmla="*/ 242327 h 371391"/>
                  <a:gd name="connsiteX53" fmla="*/ 254413 w 485203"/>
                  <a:gd name="connsiteY53" fmla="*/ 253376 h 371391"/>
                  <a:gd name="connsiteX54" fmla="*/ 328327 w 485203"/>
                  <a:gd name="connsiteY54" fmla="*/ 291286 h 371391"/>
                  <a:gd name="connsiteX55" fmla="*/ 352806 w 485203"/>
                  <a:gd name="connsiteY55" fmla="*/ 328814 h 371391"/>
                  <a:gd name="connsiteX56" fmla="*/ 400812 w 485203"/>
                  <a:gd name="connsiteY56" fmla="*/ 371391 h 371391"/>
                  <a:gd name="connsiteX57" fmla="*/ 485204 w 485203"/>
                  <a:gd name="connsiteY57" fmla="*/ 348245 h 371391"/>
                  <a:gd name="connsiteX58" fmla="*/ 476631 w 485203"/>
                  <a:gd name="connsiteY58" fmla="*/ 346531 h 371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485203" h="371391">
                    <a:moveTo>
                      <a:pt x="476631" y="346531"/>
                    </a:moveTo>
                    <a:cubicBezTo>
                      <a:pt x="462439" y="341197"/>
                      <a:pt x="436436" y="347483"/>
                      <a:pt x="401479" y="332053"/>
                    </a:cubicBezTo>
                    <a:cubicBezTo>
                      <a:pt x="378714" y="319194"/>
                      <a:pt x="362617" y="289762"/>
                      <a:pt x="352806" y="267950"/>
                    </a:cubicBezTo>
                    <a:cubicBezTo>
                      <a:pt x="355949" y="221849"/>
                      <a:pt x="330899" y="214419"/>
                      <a:pt x="313277" y="200417"/>
                    </a:cubicBezTo>
                    <a:cubicBezTo>
                      <a:pt x="306800" y="195274"/>
                      <a:pt x="305371" y="193369"/>
                      <a:pt x="296990" y="187559"/>
                    </a:cubicBezTo>
                    <a:cubicBezTo>
                      <a:pt x="289465" y="193178"/>
                      <a:pt x="290608" y="193083"/>
                      <a:pt x="290608" y="193083"/>
                    </a:cubicBezTo>
                    <a:cubicBezTo>
                      <a:pt x="290608" y="193083"/>
                      <a:pt x="318326" y="214705"/>
                      <a:pt x="325755" y="221563"/>
                    </a:cubicBezTo>
                    <a:cubicBezTo>
                      <a:pt x="334328" y="229469"/>
                      <a:pt x="340043" y="248138"/>
                      <a:pt x="325565" y="255853"/>
                    </a:cubicBezTo>
                    <a:cubicBezTo>
                      <a:pt x="308896" y="261949"/>
                      <a:pt x="259080" y="235755"/>
                      <a:pt x="259080" y="235755"/>
                    </a:cubicBezTo>
                    <a:cubicBezTo>
                      <a:pt x="241364" y="225182"/>
                      <a:pt x="220218" y="208418"/>
                      <a:pt x="203835" y="192321"/>
                    </a:cubicBezTo>
                    <a:cubicBezTo>
                      <a:pt x="183356" y="172223"/>
                      <a:pt x="172212" y="166794"/>
                      <a:pt x="150495" y="151173"/>
                    </a:cubicBezTo>
                    <a:cubicBezTo>
                      <a:pt x="131445" y="137457"/>
                      <a:pt x="114205" y="127361"/>
                      <a:pt x="105728" y="106025"/>
                    </a:cubicBezTo>
                    <a:cubicBezTo>
                      <a:pt x="101537" y="95357"/>
                      <a:pt x="106299" y="80498"/>
                      <a:pt x="94488" y="68877"/>
                    </a:cubicBezTo>
                    <a:cubicBezTo>
                      <a:pt x="90107" y="64591"/>
                      <a:pt x="86868" y="58781"/>
                      <a:pt x="85725" y="53256"/>
                    </a:cubicBezTo>
                    <a:cubicBezTo>
                      <a:pt x="84582" y="48113"/>
                      <a:pt x="85630" y="38683"/>
                      <a:pt x="80486" y="30015"/>
                    </a:cubicBezTo>
                    <a:cubicBezTo>
                      <a:pt x="67151" y="7250"/>
                      <a:pt x="44672" y="11"/>
                      <a:pt x="44672" y="11"/>
                    </a:cubicBezTo>
                    <a:cubicBezTo>
                      <a:pt x="44672" y="-84"/>
                      <a:pt x="44196" y="392"/>
                      <a:pt x="41719" y="2488"/>
                    </a:cubicBezTo>
                    <a:cubicBezTo>
                      <a:pt x="49911" y="6679"/>
                      <a:pt x="59817" y="11060"/>
                      <a:pt x="68009" y="20585"/>
                    </a:cubicBezTo>
                    <a:cubicBezTo>
                      <a:pt x="74581" y="28205"/>
                      <a:pt x="83344" y="50494"/>
                      <a:pt x="76295" y="52304"/>
                    </a:cubicBezTo>
                    <a:cubicBezTo>
                      <a:pt x="65818" y="49541"/>
                      <a:pt x="69247" y="50589"/>
                      <a:pt x="52007" y="42779"/>
                    </a:cubicBezTo>
                    <a:cubicBezTo>
                      <a:pt x="49625" y="45636"/>
                      <a:pt x="49054" y="46208"/>
                      <a:pt x="49054" y="46208"/>
                    </a:cubicBezTo>
                    <a:cubicBezTo>
                      <a:pt x="49054" y="46208"/>
                      <a:pt x="77438" y="55447"/>
                      <a:pt x="81248" y="65162"/>
                    </a:cubicBezTo>
                    <a:cubicBezTo>
                      <a:pt x="41815" y="67163"/>
                      <a:pt x="16288" y="33825"/>
                      <a:pt x="16288" y="33825"/>
                    </a:cubicBezTo>
                    <a:cubicBezTo>
                      <a:pt x="16288" y="33825"/>
                      <a:pt x="15526" y="35540"/>
                      <a:pt x="11525" y="38873"/>
                    </a:cubicBezTo>
                    <a:cubicBezTo>
                      <a:pt x="37338" y="60781"/>
                      <a:pt x="39624" y="62972"/>
                      <a:pt x="55340" y="67829"/>
                    </a:cubicBezTo>
                    <a:cubicBezTo>
                      <a:pt x="67913" y="71449"/>
                      <a:pt x="71819" y="70687"/>
                      <a:pt x="83439" y="73068"/>
                    </a:cubicBezTo>
                    <a:cubicBezTo>
                      <a:pt x="95536" y="76116"/>
                      <a:pt x="90392" y="90213"/>
                      <a:pt x="92583" y="104596"/>
                    </a:cubicBezTo>
                    <a:cubicBezTo>
                      <a:pt x="94964" y="120407"/>
                      <a:pt x="112681" y="141743"/>
                      <a:pt x="133064" y="153078"/>
                    </a:cubicBezTo>
                    <a:cubicBezTo>
                      <a:pt x="120110" y="156507"/>
                      <a:pt x="112871" y="157460"/>
                      <a:pt x="102965" y="153745"/>
                    </a:cubicBezTo>
                    <a:cubicBezTo>
                      <a:pt x="94964" y="150792"/>
                      <a:pt x="88868" y="143934"/>
                      <a:pt x="82963" y="137838"/>
                    </a:cubicBezTo>
                    <a:cubicBezTo>
                      <a:pt x="68771" y="123265"/>
                      <a:pt x="53150" y="131171"/>
                      <a:pt x="29147" y="117931"/>
                    </a:cubicBezTo>
                    <a:cubicBezTo>
                      <a:pt x="26670" y="119741"/>
                      <a:pt x="28670" y="118121"/>
                      <a:pt x="27432" y="119455"/>
                    </a:cubicBezTo>
                    <a:cubicBezTo>
                      <a:pt x="53531" y="136600"/>
                      <a:pt x="66104" y="124313"/>
                      <a:pt x="81058" y="142315"/>
                    </a:cubicBezTo>
                    <a:cubicBezTo>
                      <a:pt x="66294" y="139553"/>
                      <a:pt x="64770" y="140124"/>
                      <a:pt x="47625" y="142315"/>
                    </a:cubicBezTo>
                    <a:cubicBezTo>
                      <a:pt x="29909" y="144696"/>
                      <a:pt x="3048" y="127170"/>
                      <a:pt x="3048" y="127170"/>
                    </a:cubicBezTo>
                    <a:cubicBezTo>
                      <a:pt x="3048" y="127170"/>
                      <a:pt x="1715" y="127837"/>
                      <a:pt x="0" y="128789"/>
                    </a:cubicBezTo>
                    <a:cubicBezTo>
                      <a:pt x="18764" y="139362"/>
                      <a:pt x="30099" y="149840"/>
                      <a:pt x="52769" y="146411"/>
                    </a:cubicBezTo>
                    <a:cubicBezTo>
                      <a:pt x="84487" y="141648"/>
                      <a:pt x="90392" y="156888"/>
                      <a:pt x="102680" y="160603"/>
                    </a:cubicBezTo>
                    <a:cubicBezTo>
                      <a:pt x="112871" y="163651"/>
                      <a:pt x="121825" y="161270"/>
                      <a:pt x="132588" y="161365"/>
                    </a:cubicBezTo>
                    <a:cubicBezTo>
                      <a:pt x="144875" y="160127"/>
                      <a:pt x="148304" y="169842"/>
                      <a:pt x="156591" y="176129"/>
                    </a:cubicBezTo>
                    <a:cubicBezTo>
                      <a:pt x="171069" y="186320"/>
                      <a:pt x="201644" y="210514"/>
                      <a:pt x="213646" y="227659"/>
                    </a:cubicBezTo>
                    <a:cubicBezTo>
                      <a:pt x="201168" y="232993"/>
                      <a:pt x="186309" y="235565"/>
                      <a:pt x="175927" y="235088"/>
                    </a:cubicBezTo>
                    <a:cubicBezTo>
                      <a:pt x="162782" y="213181"/>
                      <a:pt x="152972" y="206990"/>
                      <a:pt x="145256" y="202132"/>
                    </a:cubicBezTo>
                    <a:cubicBezTo>
                      <a:pt x="130874" y="193083"/>
                      <a:pt x="103251" y="181748"/>
                      <a:pt x="103251" y="181748"/>
                    </a:cubicBezTo>
                    <a:cubicBezTo>
                      <a:pt x="103251" y="181748"/>
                      <a:pt x="98203" y="182987"/>
                      <a:pt x="95726" y="184225"/>
                    </a:cubicBezTo>
                    <a:cubicBezTo>
                      <a:pt x="119158" y="190892"/>
                      <a:pt x="159734" y="208799"/>
                      <a:pt x="169545" y="237374"/>
                    </a:cubicBezTo>
                    <a:cubicBezTo>
                      <a:pt x="135350" y="248423"/>
                      <a:pt x="119348" y="220515"/>
                      <a:pt x="103251" y="211562"/>
                    </a:cubicBezTo>
                    <a:cubicBezTo>
                      <a:pt x="88106" y="203180"/>
                      <a:pt x="82105" y="203370"/>
                      <a:pt x="82105" y="203370"/>
                    </a:cubicBezTo>
                    <a:cubicBezTo>
                      <a:pt x="82105" y="203370"/>
                      <a:pt x="82105" y="203370"/>
                      <a:pt x="77534" y="207180"/>
                    </a:cubicBezTo>
                    <a:cubicBezTo>
                      <a:pt x="84106" y="208990"/>
                      <a:pt x="91440" y="209085"/>
                      <a:pt x="102489" y="216991"/>
                    </a:cubicBezTo>
                    <a:cubicBezTo>
                      <a:pt x="115157" y="226611"/>
                      <a:pt x="124778" y="241851"/>
                      <a:pt x="142780" y="243947"/>
                    </a:cubicBezTo>
                    <a:cubicBezTo>
                      <a:pt x="155829" y="245090"/>
                      <a:pt x="174308" y="244804"/>
                      <a:pt x="186881" y="242327"/>
                    </a:cubicBezTo>
                    <a:cubicBezTo>
                      <a:pt x="206597" y="238898"/>
                      <a:pt x="214979" y="234041"/>
                      <a:pt x="230410" y="242327"/>
                    </a:cubicBezTo>
                    <a:cubicBezTo>
                      <a:pt x="238887" y="247376"/>
                      <a:pt x="245078" y="248995"/>
                      <a:pt x="254413" y="253376"/>
                    </a:cubicBezTo>
                    <a:cubicBezTo>
                      <a:pt x="281750" y="265949"/>
                      <a:pt x="310610" y="268616"/>
                      <a:pt x="328327" y="291286"/>
                    </a:cubicBezTo>
                    <a:cubicBezTo>
                      <a:pt x="334804" y="300049"/>
                      <a:pt x="345281" y="320909"/>
                      <a:pt x="352806" y="328814"/>
                    </a:cubicBezTo>
                    <a:cubicBezTo>
                      <a:pt x="382524" y="360056"/>
                      <a:pt x="384905" y="357675"/>
                      <a:pt x="400812" y="371391"/>
                    </a:cubicBezTo>
                    <a:cubicBezTo>
                      <a:pt x="422243" y="370153"/>
                      <a:pt x="449675" y="363200"/>
                      <a:pt x="485204" y="348245"/>
                    </a:cubicBezTo>
                    <a:cubicBezTo>
                      <a:pt x="482346" y="347960"/>
                      <a:pt x="479584" y="347483"/>
                      <a:pt x="476631" y="346531"/>
                    </a:cubicBezTo>
                    <a:close/>
                  </a:path>
                </a:pathLst>
              </a:custGeom>
              <a:solidFill>
                <a:srgbClr val="E1E0E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0" name="Graphic 4">
              <a:extLst>
                <a:ext uri="{FF2B5EF4-FFF2-40B4-BE49-F238E27FC236}">
                  <a16:creationId xmlns:a16="http://schemas.microsoft.com/office/drawing/2014/main" id="{AEA482D4-97D8-4AC7-BC12-B6F6F292C18F}"/>
                </a:ext>
              </a:extLst>
            </p:cNvPr>
            <p:cNvGrpSpPr/>
            <p:nvPr/>
          </p:nvGrpSpPr>
          <p:grpSpPr>
            <a:xfrm>
              <a:off x="6258039" y="3563348"/>
              <a:ext cx="610171" cy="486727"/>
              <a:chOff x="6258039" y="3563348"/>
              <a:chExt cx="610171" cy="486727"/>
            </a:xfrm>
            <a:solidFill>
              <a:schemeClr val="accent1"/>
            </a:solidFill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4EF4C45-A7BD-4B35-9A44-F264EA6BF5AE}"/>
                  </a:ext>
                </a:extLst>
              </p:cNvPr>
              <p:cNvSpPr/>
              <p:nvPr/>
            </p:nvSpPr>
            <p:spPr>
              <a:xfrm>
                <a:off x="6263087" y="3563348"/>
                <a:ext cx="602646" cy="479393"/>
              </a:xfrm>
              <a:custGeom>
                <a:avLst/>
                <a:gdLst>
                  <a:gd name="connsiteX0" fmla="*/ 0 w 602646"/>
                  <a:gd name="connsiteY0" fmla="*/ 479393 h 479393"/>
                  <a:gd name="connsiteX1" fmla="*/ 22669 w 602646"/>
                  <a:gd name="connsiteY1" fmla="*/ 438150 h 479393"/>
                  <a:gd name="connsiteX2" fmla="*/ 60293 w 602646"/>
                  <a:gd name="connsiteY2" fmla="*/ 414528 h 479393"/>
                  <a:gd name="connsiteX3" fmla="*/ 189548 w 602646"/>
                  <a:gd name="connsiteY3" fmla="*/ 335947 h 479393"/>
                  <a:gd name="connsiteX4" fmla="*/ 310134 w 602646"/>
                  <a:gd name="connsiteY4" fmla="*/ 216789 h 479393"/>
                  <a:gd name="connsiteX5" fmla="*/ 395669 w 602646"/>
                  <a:gd name="connsiteY5" fmla="*/ 164973 h 479393"/>
                  <a:gd name="connsiteX6" fmla="*/ 506254 w 602646"/>
                  <a:gd name="connsiteY6" fmla="*/ 128969 h 479393"/>
                  <a:gd name="connsiteX7" fmla="*/ 602647 w 602646"/>
                  <a:gd name="connsiteY7" fmla="*/ 32671 h 479393"/>
                  <a:gd name="connsiteX8" fmla="*/ 592931 w 602646"/>
                  <a:gd name="connsiteY8" fmla="*/ 23146 h 479393"/>
                  <a:gd name="connsiteX9" fmla="*/ 489585 w 602646"/>
                  <a:gd name="connsiteY9" fmla="*/ 119634 h 479393"/>
                  <a:gd name="connsiteX10" fmla="*/ 554831 w 602646"/>
                  <a:gd name="connsiteY10" fmla="*/ 60293 h 479393"/>
                  <a:gd name="connsiteX11" fmla="*/ 547688 w 602646"/>
                  <a:gd name="connsiteY11" fmla="*/ 53912 h 479393"/>
                  <a:gd name="connsiteX12" fmla="*/ 437102 w 602646"/>
                  <a:gd name="connsiteY12" fmla="*/ 128016 h 479393"/>
                  <a:gd name="connsiteX13" fmla="*/ 492347 w 602646"/>
                  <a:gd name="connsiteY13" fmla="*/ 82867 h 479393"/>
                  <a:gd name="connsiteX14" fmla="*/ 491299 w 602646"/>
                  <a:gd name="connsiteY14" fmla="*/ 71438 h 479393"/>
                  <a:gd name="connsiteX15" fmla="*/ 435388 w 602646"/>
                  <a:gd name="connsiteY15" fmla="*/ 112204 h 479393"/>
                  <a:gd name="connsiteX16" fmla="*/ 373190 w 602646"/>
                  <a:gd name="connsiteY16" fmla="*/ 153352 h 479393"/>
                  <a:gd name="connsiteX17" fmla="*/ 295846 w 602646"/>
                  <a:gd name="connsiteY17" fmla="*/ 186119 h 479393"/>
                  <a:gd name="connsiteX18" fmla="*/ 317373 w 602646"/>
                  <a:gd name="connsiteY18" fmla="*/ 119539 h 479393"/>
                  <a:gd name="connsiteX19" fmla="*/ 379952 w 602646"/>
                  <a:gd name="connsiteY19" fmla="*/ 84391 h 479393"/>
                  <a:gd name="connsiteX20" fmla="*/ 424339 w 602646"/>
                  <a:gd name="connsiteY20" fmla="*/ 67627 h 479393"/>
                  <a:gd name="connsiteX21" fmla="*/ 482918 w 602646"/>
                  <a:gd name="connsiteY21" fmla="*/ 58007 h 479393"/>
                  <a:gd name="connsiteX22" fmla="*/ 556165 w 602646"/>
                  <a:gd name="connsiteY22" fmla="*/ 16954 h 479393"/>
                  <a:gd name="connsiteX23" fmla="*/ 546068 w 602646"/>
                  <a:gd name="connsiteY23" fmla="*/ 7525 h 479393"/>
                  <a:gd name="connsiteX24" fmla="*/ 432911 w 602646"/>
                  <a:gd name="connsiteY24" fmla="*/ 49911 h 479393"/>
                  <a:gd name="connsiteX25" fmla="*/ 485870 w 602646"/>
                  <a:gd name="connsiteY25" fmla="*/ 7620 h 479393"/>
                  <a:gd name="connsiteX26" fmla="*/ 478631 w 602646"/>
                  <a:gd name="connsiteY26" fmla="*/ 0 h 479393"/>
                  <a:gd name="connsiteX27" fmla="*/ 399574 w 602646"/>
                  <a:gd name="connsiteY27" fmla="*/ 60389 h 479393"/>
                  <a:gd name="connsiteX28" fmla="*/ 331470 w 602646"/>
                  <a:gd name="connsiteY28" fmla="*/ 83248 h 479393"/>
                  <a:gd name="connsiteX29" fmla="*/ 416338 w 602646"/>
                  <a:gd name="connsiteY29" fmla="*/ 11811 h 479393"/>
                  <a:gd name="connsiteX30" fmla="*/ 412337 w 602646"/>
                  <a:gd name="connsiteY30" fmla="*/ 2667 h 479393"/>
                  <a:gd name="connsiteX31" fmla="*/ 347282 w 602646"/>
                  <a:gd name="connsiteY31" fmla="*/ 40672 h 479393"/>
                  <a:gd name="connsiteX32" fmla="*/ 302228 w 602646"/>
                  <a:gd name="connsiteY32" fmla="*/ 103442 h 479393"/>
                  <a:gd name="connsiteX33" fmla="*/ 276130 w 602646"/>
                  <a:gd name="connsiteY33" fmla="*/ 172498 h 479393"/>
                  <a:gd name="connsiteX34" fmla="*/ 254889 w 602646"/>
                  <a:gd name="connsiteY34" fmla="*/ 218884 h 479393"/>
                  <a:gd name="connsiteX35" fmla="*/ 183547 w 602646"/>
                  <a:gd name="connsiteY35" fmla="*/ 290608 h 479393"/>
                  <a:gd name="connsiteX36" fmla="*/ 92107 w 602646"/>
                  <a:gd name="connsiteY36" fmla="*/ 342043 h 479393"/>
                  <a:gd name="connsiteX37" fmla="*/ 40862 w 602646"/>
                  <a:gd name="connsiteY37" fmla="*/ 342424 h 479393"/>
                  <a:gd name="connsiteX38" fmla="*/ 40767 w 602646"/>
                  <a:gd name="connsiteY38" fmla="*/ 342709 h 479393"/>
                  <a:gd name="connsiteX39" fmla="*/ 16288 w 602646"/>
                  <a:gd name="connsiteY39" fmla="*/ 407098 h 479393"/>
                  <a:gd name="connsiteX40" fmla="*/ 0 w 602646"/>
                  <a:gd name="connsiteY40" fmla="*/ 479393 h 47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02646" h="479393">
                    <a:moveTo>
                      <a:pt x="0" y="479393"/>
                    </a:moveTo>
                    <a:cubicBezTo>
                      <a:pt x="6287" y="474059"/>
                      <a:pt x="16954" y="443198"/>
                      <a:pt x="22669" y="438150"/>
                    </a:cubicBezTo>
                    <a:cubicBezTo>
                      <a:pt x="39338" y="423577"/>
                      <a:pt x="39052" y="425291"/>
                      <a:pt x="60293" y="414528"/>
                    </a:cubicBezTo>
                    <a:cubicBezTo>
                      <a:pt x="106775" y="389953"/>
                      <a:pt x="145923" y="369189"/>
                      <a:pt x="189548" y="335947"/>
                    </a:cubicBezTo>
                    <a:cubicBezTo>
                      <a:pt x="234029" y="301752"/>
                      <a:pt x="259271" y="242792"/>
                      <a:pt x="310134" y="216789"/>
                    </a:cubicBezTo>
                    <a:cubicBezTo>
                      <a:pt x="340805" y="202216"/>
                      <a:pt x="364046" y="178689"/>
                      <a:pt x="395669" y="164973"/>
                    </a:cubicBezTo>
                    <a:cubicBezTo>
                      <a:pt x="429101" y="150971"/>
                      <a:pt x="473202" y="145256"/>
                      <a:pt x="506254" y="128969"/>
                    </a:cubicBezTo>
                    <a:cubicBezTo>
                      <a:pt x="554641" y="105156"/>
                      <a:pt x="602647" y="32671"/>
                      <a:pt x="602647" y="32671"/>
                    </a:cubicBezTo>
                    <a:cubicBezTo>
                      <a:pt x="602647" y="32671"/>
                      <a:pt x="601694" y="31528"/>
                      <a:pt x="592931" y="23146"/>
                    </a:cubicBezTo>
                    <a:cubicBezTo>
                      <a:pt x="570833" y="66008"/>
                      <a:pt x="516731" y="118015"/>
                      <a:pt x="489585" y="119634"/>
                    </a:cubicBezTo>
                    <a:cubicBezTo>
                      <a:pt x="499396" y="102203"/>
                      <a:pt x="554831" y="60293"/>
                      <a:pt x="554831" y="60293"/>
                    </a:cubicBezTo>
                    <a:cubicBezTo>
                      <a:pt x="554831" y="60293"/>
                      <a:pt x="548164" y="55435"/>
                      <a:pt x="547688" y="53912"/>
                    </a:cubicBezTo>
                    <a:cubicBezTo>
                      <a:pt x="504730" y="83439"/>
                      <a:pt x="481298" y="128969"/>
                      <a:pt x="437102" y="128016"/>
                    </a:cubicBezTo>
                    <a:cubicBezTo>
                      <a:pt x="464630" y="82582"/>
                      <a:pt x="492347" y="82867"/>
                      <a:pt x="492347" y="82867"/>
                    </a:cubicBezTo>
                    <a:cubicBezTo>
                      <a:pt x="492347" y="82867"/>
                      <a:pt x="493586" y="74866"/>
                      <a:pt x="491299" y="71438"/>
                    </a:cubicBezTo>
                    <a:cubicBezTo>
                      <a:pt x="455962" y="79629"/>
                      <a:pt x="440817" y="105156"/>
                      <a:pt x="435388" y="112204"/>
                    </a:cubicBezTo>
                    <a:cubicBezTo>
                      <a:pt x="420053" y="133826"/>
                      <a:pt x="398907" y="142970"/>
                      <a:pt x="373190" y="153352"/>
                    </a:cubicBezTo>
                    <a:cubicBezTo>
                      <a:pt x="352520" y="161258"/>
                      <a:pt x="328041" y="180784"/>
                      <a:pt x="295846" y="186119"/>
                    </a:cubicBezTo>
                    <a:cubicBezTo>
                      <a:pt x="298323" y="162401"/>
                      <a:pt x="305562" y="140303"/>
                      <a:pt x="317373" y="119539"/>
                    </a:cubicBezTo>
                    <a:cubicBezTo>
                      <a:pt x="329375" y="98393"/>
                      <a:pt x="360045" y="91059"/>
                      <a:pt x="379952" y="84391"/>
                    </a:cubicBezTo>
                    <a:cubicBezTo>
                      <a:pt x="393668" y="79819"/>
                      <a:pt x="409575" y="70771"/>
                      <a:pt x="424339" y="67627"/>
                    </a:cubicBezTo>
                    <a:cubicBezTo>
                      <a:pt x="445865" y="63055"/>
                      <a:pt x="466153" y="64675"/>
                      <a:pt x="482918" y="58007"/>
                    </a:cubicBezTo>
                    <a:cubicBezTo>
                      <a:pt x="511873" y="46482"/>
                      <a:pt x="556165" y="16954"/>
                      <a:pt x="556165" y="16954"/>
                    </a:cubicBezTo>
                    <a:cubicBezTo>
                      <a:pt x="556165" y="16954"/>
                      <a:pt x="553403" y="11811"/>
                      <a:pt x="546068" y="7525"/>
                    </a:cubicBezTo>
                    <a:cubicBezTo>
                      <a:pt x="519208" y="36004"/>
                      <a:pt x="466344" y="58483"/>
                      <a:pt x="432911" y="49911"/>
                    </a:cubicBezTo>
                    <a:cubicBezTo>
                      <a:pt x="440055" y="42291"/>
                      <a:pt x="485870" y="7620"/>
                      <a:pt x="485870" y="7620"/>
                    </a:cubicBezTo>
                    <a:cubicBezTo>
                      <a:pt x="485870" y="7620"/>
                      <a:pt x="481108" y="4000"/>
                      <a:pt x="478631" y="0"/>
                    </a:cubicBezTo>
                    <a:cubicBezTo>
                      <a:pt x="463486" y="8763"/>
                      <a:pt x="432054" y="41624"/>
                      <a:pt x="399574" y="60389"/>
                    </a:cubicBezTo>
                    <a:cubicBezTo>
                      <a:pt x="368903" y="78105"/>
                      <a:pt x="336899" y="81915"/>
                      <a:pt x="331470" y="83248"/>
                    </a:cubicBezTo>
                    <a:cubicBezTo>
                      <a:pt x="359093" y="36290"/>
                      <a:pt x="416338" y="11811"/>
                      <a:pt x="416338" y="11811"/>
                    </a:cubicBezTo>
                    <a:cubicBezTo>
                      <a:pt x="416338" y="11811"/>
                      <a:pt x="413194" y="9049"/>
                      <a:pt x="412337" y="2667"/>
                    </a:cubicBezTo>
                    <a:cubicBezTo>
                      <a:pt x="391001" y="8572"/>
                      <a:pt x="361474" y="27813"/>
                      <a:pt x="347282" y="40672"/>
                    </a:cubicBezTo>
                    <a:cubicBezTo>
                      <a:pt x="321088" y="64389"/>
                      <a:pt x="319754" y="80105"/>
                      <a:pt x="302228" y="103442"/>
                    </a:cubicBezTo>
                    <a:cubicBezTo>
                      <a:pt x="285845" y="125254"/>
                      <a:pt x="278987" y="144304"/>
                      <a:pt x="276130" y="172498"/>
                    </a:cubicBezTo>
                    <a:cubicBezTo>
                      <a:pt x="273939" y="191643"/>
                      <a:pt x="267367" y="202978"/>
                      <a:pt x="254889" y="218884"/>
                    </a:cubicBezTo>
                    <a:cubicBezTo>
                      <a:pt x="233839" y="245745"/>
                      <a:pt x="209836" y="269462"/>
                      <a:pt x="183547" y="290608"/>
                    </a:cubicBezTo>
                    <a:cubicBezTo>
                      <a:pt x="154019" y="314039"/>
                      <a:pt x="129159" y="331184"/>
                      <a:pt x="92107" y="342043"/>
                    </a:cubicBezTo>
                    <a:cubicBezTo>
                      <a:pt x="69247" y="348710"/>
                      <a:pt x="45434" y="349853"/>
                      <a:pt x="40862" y="342424"/>
                    </a:cubicBezTo>
                    <a:cubicBezTo>
                      <a:pt x="40862" y="342424"/>
                      <a:pt x="40767" y="342805"/>
                      <a:pt x="40767" y="342709"/>
                    </a:cubicBezTo>
                    <a:cubicBezTo>
                      <a:pt x="26860" y="362045"/>
                      <a:pt x="19717" y="383762"/>
                      <a:pt x="16288" y="407098"/>
                    </a:cubicBezTo>
                    <a:cubicBezTo>
                      <a:pt x="12954" y="430149"/>
                      <a:pt x="10096" y="461391"/>
                      <a:pt x="0" y="4793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A7FB254-D967-4556-AB38-2FE09CF8A8AC}"/>
                  </a:ext>
                </a:extLst>
              </p:cNvPr>
              <p:cNvSpPr/>
              <p:nvPr/>
            </p:nvSpPr>
            <p:spPr>
              <a:xfrm>
                <a:off x="6258039" y="3567824"/>
                <a:ext cx="610171" cy="482250"/>
              </a:xfrm>
              <a:custGeom>
                <a:avLst/>
                <a:gdLst>
                  <a:gd name="connsiteX0" fmla="*/ 0 w 610171"/>
                  <a:gd name="connsiteY0" fmla="*/ 482251 h 482250"/>
                  <a:gd name="connsiteX1" fmla="*/ 21050 w 610171"/>
                  <a:gd name="connsiteY1" fmla="*/ 451295 h 482250"/>
                  <a:gd name="connsiteX2" fmla="*/ 67913 w 610171"/>
                  <a:gd name="connsiteY2" fmla="*/ 414528 h 482250"/>
                  <a:gd name="connsiteX3" fmla="*/ 197167 w 610171"/>
                  <a:gd name="connsiteY3" fmla="*/ 335947 h 482250"/>
                  <a:gd name="connsiteX4" fmla="*/ 317754 w 610171"/>
                  <a:gd name="connsiteY4" fmla="*/ 216789 h 482250"/>
                  <a:gd name="connsiteX5" fmla="*/ 403288 w 610171"/>
                  <a:gd name="connsiteY5" fmla="*/ 164973 h 482250"/>
                  <a:gd name="connsiteX6" fmla="*/ 513874 w 610171"/>
                  <a:gd name="connsiteY6" fmla="*/ 128969 h 482250"/>
                  <a:gd name="connsiteX7" fmla="*/ 610172 w 610171"/>
                  <a:gd name="connsiteY7" fmla="*/ 32671 h 482250"/>
                  <a:gd name="connsiteX8" fmla="*/ 600456 w 610171"/>
                  <a:gd name="connsiteY8" fmla="*/ 23146 h 482250"/>
                  <a:gd name="connsiteX9" fmla="*/ 497110 w 610171"/>
                  <a:gd name="connsiteY9" fmla="*/ 119634 h 482250"/>
                  <a:gd name="connsiteX10" fmla="*/ 562356 w 610171"/>
                  <a:gd name="connsiteY10" fmla="*/ 60198 h 482250"/>
                  <a:gd name="connsiteX11" fmla="*/ 555117 w 610171"/>
                  <a:gd name="connsiteY11" fmla="*/ 53816 h 482250"/>
                  <a:gd name="connsiteX12" fmla="*/ 444532 w 610171"/>
                  <a:gd name="connsiteY12" fmla="*/ 127921 h 482250"/>
                  <a:gd name="connsiteX13" fmla="*/ 499777 w 610171"/>
                  <a:gd name="connsiteY13" fmla="*/ 82772 h 482250"/>
                  <a:gd name="connsiteX14" fmla="*/ 498729 w 610171"/>
                  <a:gd name="connsiteY14" fmla="*/ 71342 h 482250"/>
                  <a:gd name="connsiteX15" fmla="*/ 442817 w 610171"/>
                  <a:gd name="connsiteY15" fmla="*/ 112109 h 482250"/>
                  <a:gd name="connsiteX16" fmla="*/ 380619 w 610171"/>
                  <a:gd name="connsiteY16" fmla="*/ 153257 h 482250"/>
                  <a:gd name="connsiteX17" fmla="*/ 303276 w 610171"/>
                  <a:gd name="connsiteY17" fmla="*/ 186119 h 482250"/>
                  <a:gd name="connsiteX18" fmla="*/ 324803 w 610171"/>
                  <a:gd name="connsiteY18" fmla="*/ 119539 h 482250"/>
                  <a:gd name="connsiteX19" fmla="*/ 387286 w 610171"/>
                  <a:gd name="connsiteY19" fmla="*/ 84392 h 482250"/>
                  <a:gd name="connsiteX20" fmla="*/ 431673 w 610171"/>
                  <a:gd name="connsiteY20" fmla="*/ 67628 h 482250"/>
                  <a:gd name="connsiteX21" fmla="*/ 490252 w 610171"/>
                  <a:gd name="connsiteY21" fmla="*/ 58007 h 482250"/>
                  <a:gd name="connsiteX22" fmla="*/ 563499 w 610171"/>
                  <a:gd name="connsiteY22" fmla="*/ 16955 h 482250"/>
                  <a:gd name="connsiteX23" fmla="*/ 553403 w 610171"/>
                  <a:gd name="connsiteY23" fmla="*/ 7525 h 482250"/>
                  <a:gd name="connsiteX24" fmla="*/ 440246 w 610171"/>
                  <a:gd name="connsiteY24" fmla="*/ 49911 h 482250"/>
                  <a:gd name="connsiteX25" fmla="*/ 493205 w 610171"/>
                  <a:gd name="connsiteY25" fmla="*/ 7620 h 482250"/>
                  <a:gd name="connsiteX26" fmla="*/ 485965 w 610171"/>
                  <a:gd name="connsiteY26" fmla="*/ 0 h 482250"/>
                  <a:gd name="connsiteX27" fmla="*/ 406908 w 610171"/>
                  <a:gd name="connsiteY27" fmla="*/ 60389 h 482250"/>
                  <a:gd name="connsiteX28" fmla="*/ 338804 w 610171"/>
                  <a:gd name="connsiteY28" fmla="*/ 83249 h 482250"/>
                  <a:gd name="connsiteX29" fmla="*/ 423672 w 610171"/>
                  <a:gd name="connsiteY29" fmla="*/ 11811 h 482250"/>
                  <a:gd name="connsiteX30" fmla="*/ 419671 w 610171"/>
                  <a:gd name="connsiteY30" fmla="*/ 2667 h 482250"/>
                  <a:gd name="connsiteX31" fmla="*/ 354616 w 610171"/>
                  <a:gd name="connsiteY31" fmla="*/ 40672 h 482250"/>
                  <a:gd name="connsiteX32" fmla="*/ 309563 w 610171"/>
                  <a:gd name="connsiteY32" fmla="*/ 103442 h 482250"/>
                  <a:gd name="connsiteX33" fmla="*/ 283464 w 610171"/>
                  <a:gd name="connsiteY33" fmla="*/ 172498 h 482250"/>
                  <a:gd name="connsiteX34" fmla="*/ 262223 w 610171"/>
                  <a:gd name="connsiteY34" fmla="*/ 218885 h 482250"/>
                  <a:gd name="connsiteX35" fmla="*/ 190881 w 610171"/>
                  <a:gd name="connsiteY35" fmla="*/ 290703 h 482250"/>
                  <a:gd name="connsiteX36" fmla="*/ 99441 w 610171"/>
                  <a:gd name="connsiteY36" fmla="*/ 342138 h 482250"/>
                  <a:gd name="connsiteX37" fmla="*/ 48958 w 610171"/>
                  <a:gd name="connsiteY37" fmla="*/ 342995 h 482250"/>
                  <a:gd name="connsiteX38" fmla="*/ 45910 w 610171"/>
                  <a:gd name="connsiteY38" fmla="*/ 338995 h 482250"/>
                  <a:gd name="connsiteX39" fmla="*/ 19717 w 610171"/>
                  <a:gd name="connsiteY39" fmla="*/ 406241 h 482250"/>
                  <a:gd name="connsiteX40" fmla="*/ 0 w 610171"/>
                  <a:gd name="connsiteY40" fmla="*/ 482251 h 48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10171" h="482250">
                    <a:moveTo>
                      <a:pt x="0" y="482251"/>
                    </a:moveTo>
                    <a:cubicBezTo>
                      <a:pt x="6286" y="476917"/>
                      <a:pt x="15240" y="456247"/>
                      <a:pt x="21050" y="451295"/>
                    </a:cubicBezTo>
                    <a:cubicBezTo>
                      <a:pt x="37719" y="436721"/>
                      <a:pt x="46673" y="425196"/>
                      <a:pt x="67913" y="414528"/>
                    </a:cubicBezTo>
                    <a:cubicBezTo>
                      <a:pt x="114490" y="389954"/>
                      <a:pt x="153543" y="369189"/>
                      <a:pt x="197167" y="335947"/>
                    </a:cubicBezTo>
                    <a:cubicBezTo>
                      <a:pt x="241649" y="301752"/>
                      <a:pt x="266890" y="242792"/>
                      <a:pt x="317754" y="216789"/>
                    </a:cubicBezTo>
                    <a:cubicBezTo>
                      <a:pt x="348425" y="202216"/>
                      <a:pt x="371665" y="178689"/>
                      <a:pt x="403288" y="164973"/>
                    </a:cubicBezTo>
                    <a:cubicBezTo>
                      <a:pt x="436721" y="150971"/>
                      <a:pt x="480822" y="145256"/>
                      <a:pt x="513874" y="128969"/>
                    </a:cubicBezTo>
                    <a:cubicBezTo>
                      <a:pt x="562261" y="105156"/>
                      <a:pt x="610172" y="32671"/>
                      <a:pt x="610172" y="32671"/>
                    </a:cubicBezTo>
                    <a:cubicBezTo>
                      <a:pt x="610172" y="32671"/>
                      <a:pt x="609219" y="31528"/>
                      <a:pt x="600456" y="23146"/>
                    </a:cubicBezTo>
                    <a:cubicBezTo>
                      <a:pt x="578358" y="66008"/>
                      <a:pt x="524256" y="118015"/>
                      <a:pt x="497110" y="119634"/>
                    </a:cubicBezTo>
                    <a:cubicBezTo>
                      <a:pt x="506920" y="102203"/>
                      <a:pt x="562356" y="60198"/>
                      <a:pt x="562356" y="60198"/>
                    </a:cubicBezTo>
                    <a:cubicBezTo>
                      <a:pt x="562356" y="60198"/>
                      <a:pt x="555689" y="55340"/>
                      <a:pt x="555117" y="53816"/>
                    </a:cubicBezTo>
                    <a:cubicBezTo>
                      <a:pt x="512159" y="83439"/>
                      <a:pt x="488728" y="128873"/>
                      <a:pt x="444532" y="127921"/>
                    </a:cubicBezTo>
                    <a:cubicBezTo>
                      <a:pt x="472059" y="82487"/>
                      <a:pt x="499777" y="82772"/>
                      <a:pt x="499777" y="82772"/>
                    </a:cubicBezTo>
                    <a:cubicBezTo>
                      <a:pt x="499777" y="82772"/>
                      <a:pt x="501015" y="74867"/>
                      <a:pt x="498729" y="71342"/>
                    </a:cubicBezTo>
                    <a:cubicBezTo>
                      <a:pt x="463391" y="79534"/>
                      <a:pt x="448247" y="105156"/>
                      <a:pt x="442817" y="112109"/>
                    </a:cubicBezTo>
                    <a:cubicBezTo>
                      <a:pt x="427482" y="133826"/>
                      <a:pt x="406336" y="142875"/>
                      <a:pt x="380619" y="153257"/>
                    </a:cubicBezTo>
                    <a:cubicBezTo>
                      <a:pt x="359950" y="161163"/>
                      <a:pt x="335471" y="180785"/>
                      <a:pt x="303276" y="186119"/>
                    </a:cubicBezTo>
                    <a:cubicBezTo>
                      <a:pt x="305753" y="162401"/>
                      <a:pt x="312992" y="140399"/>
                      <a:pt x="324803" y="119539"/>
                    </a:cubicBezTo>
                    <a:cubicBezTo>
                      <a:pt x="336709" y="98489"/>
                      <a:pt x="367475" y="91059"/>
                      <a:pt x="387286" y="84392"/>
                    </a:cubicBezTo>
                    <a:cubicBezTo>
                      <a:pt x="401003" y="79724"/>
                      <a:pt x="416909" y="70771"/>
                      <a:pt x="431673" y="67628"/>
                    </a:cubicBezTo>
                    <a:cubicBezTo>
                      <a:pt x="453199" y="63056"/>
                      <a:pt x="473488" y="64675"/>
                      <a:pt x="490252" y="58007"/>
                    </a:cubicBezTo>
                    <a:cubicBezTo>
                      <a:pt x="519208" y="46482"/>
                      <a:pt x="563499" y="16955"/>
                      <a:pt x="563499" y="16955"/>
                    </a:cubicBezTo>
                    <a:cubicBezTo>
                      <a:pt x="563499" y="16955"/>
                      <a:pt x="560737" y="11716"/>
                      <a:pt x="553403" y="7525"/>
                    </a:cubicBezTo>
                    <a:cubicBezTo>
                      <a:pt x="526542" y="36005"/>
                      <a:pt x="473678" y="58483"/>
                      <a:pt x="440246" y="49911"/>
                    </a:cubicBezTo>
                    <a:cubicBezTo>
                      <a:pt x="447389" y="42291"/>
                      <a:pt x="493205" y="7620"/>
                      <a:pt x="493205" y="7620"/>
                    </a:cubicBezTo>
                    <a:cubicBezTo>
                      <a:pt x="493205" y="7620"/>
                      <a:pt x="488442" y="4001"/>
                      <a:pt x="485965" y="0"/>
                    </a:cubicBezTo>
                    <a:cubicBezTo>
                      <a:pt x="470821" y="8763"/>
                      <a:pt x="439388" y="41624"/>
                      <a:pt x="406908" y="60389"/>
                    </a:cubicBezTo>
                    <a:cubicBezTo>
                      <a:pt x="376238" y="78105"/>
                      <a:pt x="344234" y="81915"/>
                      <a:pt x="338804" y="83249"/>
                    </a:cubicBezTo>
                    <a:cubicBezTo>
                      <a:pt x="366427" y="36290"/>
                      <a:pt x="423672" y="11811"/>
                      <a:pt x="423672" y="11811"/>
                    </a:cubicBezTo>
                    <a:cubicBezTo>
                      <a:pt x="423672" y="11811"/>
                      <a:pt x="420529" y="9049"/>
                      <a:pt x="419671" y="2667"/>
                    </a:cubicBezTo>
                    <a:cubicBezTo>
                      <a:pt x="398336" y="8573"/>
                      <a:pt x="368808" y="27813"/>
                      <a:pt x="354616" y="40672"/>
                    </a:cubicBezTo>
                    <a:cubicBezTo>
                      <a:pt x="328422" y="64389"/>
                      <a:pt x="327088" y="80105"/>
                      <a:pt x="309563" y="103442"/>
                    </a:cubicBezTo>
                    <a:cubicBezTo>
                      <a:pt x="293180" y="125254"/>
                      <a:pt x="286321" y="144209"/>
                      <a:pt x="283464" y="172498"/>
                    </a:cubicBezTo>
                    <a:cubicBezTo>
                      <a:pt x="281273" y="191643"/>
                      <a:pt x="274701" y="202978"/>
                      <a:pt x="262223" y="218885"/>
                    </a:cubicBezTo>
                    <a:cubicBezTo>
                      <a:pt x="241173" y="245745"/>
                      <a:pt x="217170" y="269462"/>
                      <a:pt x="190881" y="290703"/>
                    </a:cubicBezTo>
                    <a:cubicBezTo>
                      <a:pt x="161258" y="314135"/>
                      <a:pt x="136493" y="331280"/>
                      <a:pt x="99441" y="342138"/>
                    </a:cubicBezTo>
                    <a:cubicBezTo>
                      <a:pt x="76581" y="348806"/>
                      <a:pt x="53816" y="349949"/>
                      <a:pt x="48958" y="342995"/>
                    </a:cubicBezTo>
                    <a:cubicBezTo>
                      <a:pt x="48958" y="342995"/>
                      <a:pt x="46387" y="339662"/>
                      <a:pt x="45910" y="338995"/>
                    </a:cubicBezTo>
                    <a:cubicBezTo>
                      <a:pt x="32004" y="358331"/>
                      <a:pt x="23146" y="382905"/>
                      <a:pt x="19717" y="406241"/>
                    </a:cubicBezTo>
                    <a:cubicBezTo>
                      <a:pt x="16573" y="429101"/>
                      <a:pt x="10096" y="464344"/>
                      <a:pt x="0" y="482251"/>
                    </a:cubicBezTo>
                    <a:close/>
                  </a:path>
                </a:pathLst>
              </a:custGeom>
              <a:solidFill>
                <a:srgbClr val="E1E0E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9B1D5E2-CB5C-45F5-991D-6EBF790161C3}"/>
                </a:ext>
              </a:extLst>
            </p:cNvPr>
            <p:cNvSpPr/>
            <p:nvPr/>
          </p:nvSpPr>
          <p:spPr>
            <a:xfrm>
              <a:off x="5781111" y="3758694"/>
              <a:ext cx="639721" cy="639721"/>
            </a:xfrm>
            <a:custGeom>
              <a:avLst/>
              <a:gdLst>
                <a:gd name="connsiteX0" fmla="*/ 335577 w 639721"/>
                <a:gd name="connsiteY0" fmla="*/ 393 h 639721"/>
                <a:gd name="connsiteX1" fmla="*/ 393 w 639721"/>
                <a:gd name="connsiteY1" fmla="*/ 304145 h 639721"/>
                <a:gd name="connsiteX2" fmla="*/ 304145 w 639721"/>
                <a:gd name="connsiteY2" fmla="*/ 639330 h 639721"/>
                <a:gd name="connsiteX3" fmla="*/ 639330 w 639721"/>
                <a:gd name="connsiteY3" fmla="*/ 335577 h 639721"/>
                <a:gd name="connsiteX4" fmla="*/ 335577 w 639721"/>
                <a:gd name="connsiteY4" fmla="*/ 393 h 639721"/>
                <a:gd name="connsiteX5" fmla="*/ 345769 w 639721"/>
                <a:gd name="connsiteY5" fmla="*/ 391584 h 639721"/>
                <a:gd name="connsiteX6" fmla="*/ 315194 w 639721"/>
                <a:gd name="connsiteY6" fmla="*/ 361009 h 639721"/>
                <a:gd name="connsiteX7" fmla="*/ 345769 w 639721"/>
                <a:gd name="connsiteY7" fmla="*/ 330434 h 639721"/>
                <a:gd name="connsiteX8" fmla="*/ 376344 w 639721"/>
                <a:gd name="connsiteY8" fmla="*/ 361009 h 639721"/>
                <a:gd name="connsiteX9" fmla="*/ 345769 w 639721"/>
                <a:gd name="connsiteY9" fmla="*/ 391584 h 639721"/>
                <a:gd name="connsiteX10" fmla="*/ 345769 w 639721"/>
                <a:gd name="connsiteY10" fmla="*/ 277951 h 639721"/>
                <a:gd name="connsiteX11" fmla="*/ 315194 w 639721"/>
                <a:gd name="connsiteY11" fmla="*/ 247376 h 639721"/>
                <a:gd name="connsiteX12" fmla="*/ 345769 w 639721"/>
                <a:gd name="connsiteY12" fmla="*/ 216801 h 639721"/>
                <a:gd name="connsiteX13" fmla="*/ 376344 w 639721"/>
                <a:gd name="connsiteY13" fmla="*/ 247376 h 639721"/>
                <a:gd name="connsiteX14" fmla="*/ 345769 w 639721"/>
                <a:gd name="connsiteY14" fmla="*/ 277951 h 63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39721" h="639721">
                  <a:moveTo>
                    <a:pt x="335577" y="393"/>
                  </a:moveTo>
                  <a:cubicBezTo>
                    <a:pt x="159174" y="-8275"/>
                    <a:pt x="9060" y="127647"/>
                    <a:pt x="393" y="304145"/>
                  </a:cubicBezTo>
                  <a:cubicBezTo>
                    <a:pt x="-8275" y="480548"/>
                    <a:pt x="127647" y="630662"/>
                    <a:pt x="304145" y="639330"/>
                  </a:cubicBezTo>
                  <a:cubicBezTo>
                    <a:pt x="480548" y="647997"/>
                    <a:pt x="630662" y="511980"/>
                    <a:pt x="639330" y="335577"/>
                  </a:cubicBezTo>
                  <a:cubicBezTo>
                    <a:pt x="647997" y="159174"/>
                    <a:pt x="511980" y="9060"/>
                    <a:pt x="335577" y="393"/>
                  </a:cubicBezTo>
                  <a:close/>
                  <a:moveTo>
                    <a:pt x="345769" y="391584"/>
                  </a:moveTo>
                  <a:cubicBezTo>
                    <a:pt x="328910" y="391584"/>
                    <a:pt x="315194" y="377868"/>
                    <a:pt x="315194" y="361009"/>
                  </a:cubicBezTo>
                  <a:cubicBezTo>
                    <a:pt x="315194" y="344150"/>
                    <a:pt x="328910" y="330434"/>
                    <a:pt x="345769" y="330434"/>
                  </a:cubicBezTo>
                  <a:cubicBezTo>
                    <a:pt x="362628" y="330434"/>
                    <a:pt x="376344" y="344150"/>
                    <a:pt x="376344" y="361009"/>
                  </a:cubicBezTo>
                  <a:cubicBezTo>
                    <a:pt x="376344" y="377868"/>
                    <a:pt x="362724" y="391584"/>
                    <a:pt x="345769" y="391584"/>
                  </a:cubicBezTo>
                  <a:close/>
                  <a:moveTo>
                    <a:pt x="345769" y="277951"/>
                  </a:moveTo>
                  <a:cubicBezTo>
                    <a:pt x="328910" y="277951"/>
                    <a:pt x="315194" y="264235"/>
                    <a:pt x="315194" y="247376"/>
                  </a:cubicBezTo>
                  <a:cubicBezTo>
                    <a:pt x="315194" y="230517"/>
                    <a:pt x="328910" y="216801"/>
                    <a:pt x="345769" y="216801"/>
                  </a:cubicBezTo>
                  <a:cubicBezTo>
                    <a:pt x="362628" y="216801"/>
                    <a:pt x="376344" y="230517"/>
                    <a:pt x="376344" y="247376"/>
                  </a:cubicBezTo>
                  <a:cubicBezTo>
                    <a:pt x="376344" y="264235"/>
                    <a:pt x="362724" y="277951"/>
                    <a:pt x="345769" y="27795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8BA43C6-06D2-43B5-85CF-91BCB7FEDEC8}"/>
                </a:ext>
              </a:extLst>
            </p:cNvPr>
            <p:cNvSpPr/>
            <p:nvPr/>
          </p:nvSpPr>
          <p:spPr>
            <a:xfrm>
              <a:off x="5790636" y="3758694"/>
              <a:ext cx="639721" cy="639721"/>
            </a:xfrm>
            <a:custGeom>
              <a:avLst/>
              <a:gdLst>
                <a:gd name="connsiteX0" fmla="*/ 335577 w 639721"/>
                <a:gd name="connsiteY0" fmla="*/ 393 h 639721"/>
                <a:gd name="connsiteX1" fmla="*/ 393 w 639721"/>
                <a:gd name="connsiteY1" fmla="*/ 304145 h 639721"/>
                <a:gd name="connsiteX2" fmla="*/ 304145 w 639721"/>
                <a:gd name="connsiteY2" fmla="*/ 639330 h 639721"/>
                <a:gd name="connsiteX3" fmla="*/ 639330 w 639721"/>
                <a:gd name="connsiteY3" fmla="*/ 335577 h 639721"/>
                <a:gd name="connsiteX4" fmla="*/ 335577 w 639721"/>
                <a:gd name="connsiteY4" fmla="*/ 393 h 639721"/>
                <a:gd name="connsiteX5" fmla="*/ 345769 w 639721"/>
                <a:gd name="connsiteY5" fmla="*/ 391584 h 639721"/>
                <a:gd name="connsiteX6" fmla="*/ 315194 w 639721"/>
                <a:gd name="connsiteY6" fmla="*/ 361009 h 639721"/>
                <a:gd name="connsiteX7" fmla="*/ 345769 w 639721"/>
                <a:gd name="connsiteY7" fmla="*/ 330434 h 639721"/>
                <a:gd name="connsiteX8" fmla="*/ 376344 w 639721"/>
                <a:gd name="connsiteY8" fmla="*/ 361009 h 639721"/>
                <a:gd name="connsiteX9" fmla="*/ 345769 w 639721"/>
                <a:gd name="connsiteY9" fmla="*/ 391584 h 639721"/>
                <a:gd name="connsiteX10" fmla="*/ 345769 w 639721"/>
                <a:gd name="connsiteY10" fmla="*/ 277951 h 639721"/>
                <a:gd name="connsiteX11" fmla="*/ 315194 w 639721"/>
                <a:gd name="connsiteY11" fmla="*/ 247376 h 639721"/>
                <a:gd name="connsiteX12" fmla="*/ 345769 w 639721"/>
                <a:gd name="connsiteY12" fmla="*/ 216801 h 639721"/>
                <a:gd name="connsiteX13" fmla="*/ 376344 w 639721"/>
                <a:gd name="connsiteY13" fmla="*/ 247376 h 639721"/>
                <a:gd name="connsiteX14" fmla="*/ 345769 w 639721"/>
                <a:gd name="connsiteY14" fmla="*/ 277951 h 63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39721" h="639721">
                  <a:moveTo>
                    <a:pt x="335577" y="393"/>
                  </a:moveTo>
                  <a:cubicBezTo>
                    <a:pt x="159174" y="-8275"/>
                    <a:pt x="9060" y="127647"/>
                    <a:pt x="393" y="304145"/>
                  </a:cubicBezTo>
                  <a:cubicBezTo>
                    <a:pt x="-8275" y="480548"/>
                    <a:pt x="127647" y="630662"/>
                    <a:pt x="304145" y="639330"/>
                  </a:cubicBezTo>
                  <a:cubicBezTo>
                    <a:pt x="480548" y="647997"/>
                    <a:pt x="630662" y="511980"/>
                    <a:pt x="639330" y="335577"/>
                  </a:cubicBezTo>
                  <a:cubicBezTo>
                    <a:pt x="647997" y="159174"/>
                    <a:pt x="511980" y="9060"/>
                    <a:pt x="335577" y="393"/>
                  </a:cubicBezTo>
                  <a:close/>
                  <a:moveTo>
                    <a:pt x="345769" y="391584"/>
                  </a:moveTo>
                  <a:cubicBezTo>
                    <a:pt x="328910" y="391584"/>
                    <a:pt x="315194" y="377868"/>
                    <a:pt x="315194" y="361009"/>
                  </a:cubicBezTo>
                  <a:cubicBezTo>
                    <a:pt x="315194" y="344150"/>
                    <a:pt x="328910" y="330434"/>
                    <a:pt x="345769" y="330434"/>
                  </a:cubicBezTo>
                  <a:cubicBezTo>
                    <a:pt x="362628" y="330434"/>
                    <a:pt x="376344" y="344150"/>
                    <a:pt x="376344" y="361009"/>
                  </a:cubicBezTo>
                  <a:cubicBezTo>
                    <a:pt x="376344" y="377868"/>
                    <a:pt x="362724" y="391584"/>
                    <a:pt x="345769" y="391584"/>
                  </a:cubicBezTo>
                  <a:close/>
                  <a:moveTo>
                    <a:pt x="345769" y="277951"/>
                  </a:moveTo>
                  <a:cubicBezTo>
                    <a:pt x="328910" y="277951"/>
                    <a:pt x="315194" y="264235"/>
                    <a:pt x="315194" y="247376"/>
                  </a:cubicBezTo>
                  <a:cubicBezTo>
                    <a:pt x="315194" y="230517"/>
                    <a:pt x="328910" y="216801"/>
                    <a:pt x="345769" y="216801"/>
                  </a:cubicBezTo>
                  <a:cubicBezTo>
                    <a:pt x="362628" y="216801"/>
                    <a:pt x="376344" y="230517"/>
                    <a:pt x="376344" y="247376"/>
                  </a:cubicBezTo>
                  <a:cubicBezTo>
                    <a:pt x="376344" y="264235"/>
                    <a:pt x="362724" y="277951"/>
                    <a:pt x="345769" y="27795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51" name="Graphic 4">
              <a:extLst>
                <a:ext uri="{FF2B5EF4-FFF2-40B4-BE49-F238E27FC236}">
                  <a16:creationId xmlns:a16="http://schemas.microsoft.com/office/drawing/2014/main" id="{AEA482D4-97D8-4AC7-BC12-B6F6F292C18F}"/>
                </a:ext>
              </a:extLst>
            </p:cNvPr>
            <p:cNvGrpSpPr/>
            <p:nvPr/>
          </p:nvGrpSpPr>
          <p:grpSpPr>
            <a:xfrm>
              <a:off x="5908699" y="3761573"/>
              <a:ext cx="414468" cy="342619"/>
              <a:chOff x="5908699" y="3761573"/>
              <a:chExt cx="414468" cy="342619"/>
            </a:xfrm>
            <a:solidFill>
              <a:schemeClr val="accent1"/>
            </a:solidFill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CFA2C013-575C-4040-AE0F-C0C64B0E1871}"/>
                  </a:ext>
                </a:extLst>
              </p:cNvPr>
              <p:cNvSpPr/>
              <p:nvPr/>
            </p:nvSpPr>
            <p:spPr>
              <a:xfrm>
                <a:off x="6123735" y="3815280"/>
                <a:ext cx="166055" cy="288912"/>
              </a:xfrm>
              <a:custGeom>
                <a:avLst/>
                <a:gdLst>
                  <a:gd name="connsiteX0" fmla="*/ 271 w 166055"/>
                  <a:gd name="connsiteY0" fmla="*/ 21926 h 288912"/>
                  <a:gd name="connsiteX1" fmla="*/ 25417 w 166055"/>
                  <a:gd name="connsiteY1" fmla="*/ 11735 h 288912"/>
                  <a:gd name="connsiteX2" fmla="*/ 46943 w 166055"/>
                  <a:gd name="connsiteY2" fmla="*/ 876 h 288912"/>
                  <a:gd name="connsiteX3" fmla="*/ 136954 w 166055"/>
                  <a:gd name="connsiteY3" fmla="*/ 132893 h 288912"/>
                  <a:gd name="connsiteX4" fmla="*/ 165148 w 166055"/>
                  <a:gd name="connsiteY4" fmla="*/ 288912 h 288912"/>
                  <a:gd name="connsiteX5" fmla="*/ 147718 w 166055"/>
                  <a:gd name="connsiteY5" fmla="*/ 284816 h 288912"/>
                  <a:gd name="connsiteX6" fmla="*/ 142479 w 166055"/>
                  <a:gd name="connsiteY6" fmla="*/ 248336 h 288912"/>
                  <a:gd name="connsiteX7" fmla="*/ 140098 w 166055"/>
                  <a:gd name="connsiteY7" fmla="*/ 279578 h 288912"/>
                  <a:gd name="connsiteX8" fmla="*/ 126191 w 166055"/>
                  <a:gd name="connsiteY8" fmla="*/ 277196 h 288912"/>
                  <a:gd name="connsiteX9" fmla="*/ 122762 w 166055"/>
                  <a:gd name="connsiteY9" fmla="*/ 245288 h 288912"/>
                  <a:gd name="connsiteX10" fmla="*/ 120476 w 166055"/>
                  <a:gd name="connsiteY10" fmla="*/ 281197 h 288912"/>
                  <a:gd name="connsiteX11" fmla="*/ 103331 w 166055"/>
                  <a:gd name="connsiteY11" fmla="*/ 286912 h 288912"/>
                  <a:gd name="connsiteX12" fmla="*/ 101045 w 166055"/>
                  <a:gd name="connsiteY12" fmla="*/ 228714 h 288912"/>
                  <a:gd name="connsiteX13" fmla="*/ 94663 w 166055"/>
                  <a:gd name="connsiteY13" fmla="*/ 281102 h 288912"/>
                  <a:gd name="connsiteX14" fmla="*/ 77804 w 166055"/>
                  <a:gd name="connsiteY14" fmla="*/ 278816 h 288912"/>
                  <a:gd name="connsiteX15" fmla="*/ 74089 w 166055"/>
                  <a:gd name="connsiteY15" fmla="*/ 159182 h 288912"/>
                  <a:gd name="connsiteX16" fmla="*/ 271 w 166055"/>
                  <a:gd name="connsiteY16" fmla="*/ 21926 h 288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66055" h="288912">
                    <a:moveTo>
                      <a:pt x="271" y="21926"/>
                    </a:moveTo>
                    <a:cubicBezTo>
                      <a:pt x="1604" y="13544"/>
                      <a:pt x="16939" y="17640"/>
                      <a:pt x="25417" y="11735"/>
                    </a:cubicBezTo>
                    <a:cubicBezTo>
                      <a:pt x="33322" y="6115"/>
                      <a:pt x="41228" y="-2839"/>
                      <a:pt x="46943" y="876"/>
                    </a:cubicBezTo>
                    <a:cubicBezTo>
                      <a:pt x="77423" y="20593"/>
                      <a:pt x="117047" y="93935"/>
                      <a:pt x="136954" y="132893"/>
                    </a:cubicBezTo>
                    <a:cubicBezTo>
                      <a:pt x="158290" y="174517"/>
                      <a:pt x="169435" y="240811"/>
                      <a:pt x="165148" y="288912"/>
                    </a:cubicBezTo>
                    <a:lnTo>
                      <a:pt x="147718" y="284816"/>
                    </a:lnTo>
                    <a:lnTo>
                      <a:pt x="142479" y="248336"/>
                    </a:lnTo>
                    <a:lnTo>
                      <a:pt x="140098" y="279578"/>
                    </a:lnTo>
                    <a:lnTo>
                      <a:pt x="126191" y="277196"/>
                    </a:lnTo>
                    <a:lnTo>
                      <a:pt x="122762" y="245288"/>
                    </a:lnTo>
                    <a:lnTo>
                      <a:pt x="120476" y="281197"/>
                    </a:lnTo>
                    <a:lnTo>
                      <a:pt x="103331" y="286912"/>
                    </a:lnTo>
                    <a:lnTo>
                      <a:pt x="101045" y="228714"/>
                    </a:lnTo>
                    <a:lnTo>
                      <a:pt x="94663" y="281102"/>
                    </a:lnTo>
                    <a:lnTo>
                      <a:pt x="77804" y="278816"/>
                    </a:lnTo>
                    <a:cubicBezTo>
                      <a:pt x="81043" y="242621"/>
                      <a:pt x="82757" y="194710"/>
                      <a:pt x="74089" y="159182"/>
                    </a:cubicBezTo>
                    <a:cubicBezTo>
                      <a:pt x="59802" y="100317"/>
                      <a:pt x="-4682" y="47549"/>
                      <a:pt x="271" y="21926"/>
                    </a:cubicBezTo>
                    <a:close/>
                  </a:path>
                </a:pathLst>
              </a:custGeom>
              <a:solidFill>
                <a:srgbClr val="4B93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6523ABE-0524-4675-8D7F-71747565CE23}"/>
                  </a:ext>
                </a:extLst>
              </p:cNvPr>
              <p:cNvSpPr/>
              <p:nvPr/>
            </p:nvSpPr>
            <p:spPr>
              <a:xfrm>
                <a:off x="5908699" y="3761573"/>
                <a:ext cx="414468" cy="125974"/>
              </a:xfrm>
              <a:custGeom>
                <a:avLst/>
                <a:gdLst>
                  <a:gd name="connsiteX0" fmla="*/ 386672 w 414468"/>
                  <a:gd name="connsiteY0" fmla="*/ 23792 h 125974"/>
                  <a:gd name="connsiteX1" fmla="*/ 355907 w 414468"/>
                  <a:gd name="connsiteY1" fmla="*/ 3028 h 125974"/>
                  <a:gd name="connsiteX2" fmla="*/ 49297 w 414468"/>
                  <a:gd name="connsiteY2" fmla="*/ 16839 h 125974"/>
                  <a:gd name="connsiteX3" fmla="*/ 16626 w 414468"/>
                  <a:gd name="connsiteY3" fmla="*/ 50653 h 125974"/>
                  <a:gd name="connsiteX4" fmla="*/ 719 w 414468"/>
                  <a:gd name="connsiteY4" fmla="*/ 61511 h 125974"/>
                  <a:gd name="connsiteX5" fmla="*/ 35009 w 414468"/>
                  <a:gd name="connsiteY5" fmla="*/ 82085 h 125974"/>
                  <a:gd name="connsiteX6" fmla="*/ 121020 w 414468"/>
                  <a:gd name="connsiteY6" fmla="*/ 107612 h 125974"/>
                  <a:gd name="connsiteX7" fmla="*/ 374004 w 414468"/>
                  <a:gd name="connsiteY7" fmla="*/ 74180 h 125974"/>
                  <a:gd name="connsiteX8" fmla="*/ 411152 w 414468"/>
                  <a:gd name="connsiteY8" fmla="*/ 36651 h 125974"/>
                  <a:gd name="connsiteX9" fmla="*/ 386672 w 414468"/>
                  <a:gd name="connsiteY9" fmla="*/ 23792 h 125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4468" h="125974">
                    <a:moveTo>
                      <a:pt x="386672" y="23792"/>
                    </a:moveTo>
                    <a:cubicBezTo>
                      <a:pt x="379338" y="4933"/>
                      <a:pt x="372671" y="-5545"/>
                      <a:pt x="355907" y="3028"/>
                    </a:cubicBezTo>
                    <a:cubicBezTo>
                      <a:pt x="258942" y="53129"/>
                      <a:pt x="149881" y="57987"/>
                      <a:pt x="49297" y="16839"/>
                    </a:cubicBezTo>
                    <a:cubicBezTo>
                      <a:pt x="32057" y="9791"/>
                      <a:pt x="22436" y="31127"/>
                      <a:pt x="16626" y="50653"/>
                    </a:cubicBezTo>
                    <a:lnTo>
                      <a:pt x="719" y="61511"/>
                    </a:lnTo>
                    <a:cubicBezTo>
                      <a:pt x="-4234" y="89229"/>
                      <a:pt x="17388" y="70941"/>
                      <a:pt x="35009" y="82085"/>
                    </a:cubicBezTo>
                    <a:cubicBezTo>
                      <a:pt x="62632" y="96659"/>
                      <a:pt x="93207" y="98564"/>
                      <a:pt x="121020" y="107612"/>
                    </a:cubicBezTo>
                    <a:cubicBezTo>
                      <a:pt x="198268" y="132758"/>
                      <a:pt x="275611" y="140759"/>
                      <a:pt x="374004" y="74180"/>
                    </a:cubicBezTo>
                    <a:cubicBezTo>
                      <a:pt x="397340" y="54749"/>
                      <a:pt x="423915" y="51796"/>
                      <a:pt x="411152" y="36651"/>
                    </a:cubicBezTo>
                    <a:cubicBezTo>
                      <a:pt x="408675" y="33603"/>
                      <a:pt x="386672" y="23792"/>
                      <a:pt x="386672" y="23792"/>
                    </a:cubicBezTo>
                    <a:close/>
                  </a:path>
                </a:pathLst>
              </a:custGeom>
              <a:solidFill>
                <a:srgbClr val="4B93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95BBEA4B-8E58-4E12-BFD1-FF31D0AF874E}"/>
                  </a:ext>
                </a:extLst>
              </p:cNvPr>
              <p:cNvSpPr/>
              <p:nvPr/>
            </p:nvSpPr>
            <p:spPr>
              <a:xfrm>
                <a:off x="5936827" y="3794482"/>
                <a:ext cx="148621" cy="258081"/>
              </a:xfrm>
              <a:custGeom>
                <a:avLst/>
                <a:gdLst>
                  <a:gd name="connsiteX0" fmla="*/ 148109 w 148621"/>
                  <a:gd name="connsiteY0" fmla="*/ 15194 h 258081"/>
                  <a:gd name="connsiteX1" fmla="*/ 122296 w 148621"/>
                  <a:gd name="connsiteY1" fmla="*/ 8526 h 258081"/>
                  <a:gd name="connsiteX2" fmla="*/ 100103 w 148621"/>
                  <a:gd name="connsiteY2" fmla="*/ 1001 h 258081"/>
                  <a:gd name="connsiteX3" fmla="*/ 19998 w 148621"/>
                  <a:gd name="connsiteY3" fmla="*/ 121874 h 258081"/>
                  <a:gd name="connsiteX4" fmla="*/ 3234 w 148621"/>
                  <a:gd name="connsiteY4" fmla="*/ 258081 h 258081"/>
                  <a:gd name="connsiteX5" fmla="*/ 20379 w 148621"/>
                  <a:gd name="connsiteY5" fmla="*/ 253128 h 258081"/>
                  <a:gd name="connsiteX6" fmla="*/ 22855 w 148621"/>
                  <a:gd name="connsiteY6" fmla="*/ 221410 h 258081"/>
                  <a:gd name="connsiteX7" fmla="*/ 27522 w 148621"/>
                  <a:gd name="connsiteY7" fmla="*/ 248080 h 258081"/>
                  <a:gd name="connsiteX8" fmla="*/ 41238 w 148621"/>
                  <a:gd name="connsiteY8" fmla="*/ 244746 h 258081"/>
                  <a:gd name="connsiteX9" fmla="*/ 42286 w 148621"/>
                  <a:gd name="connsiteY9" fmla="*/ 217124 h 258081"/>
                  <a:gd name="connsiteX10" fmla="*/ 47239 w 148621"/>
                  <a:gd name="connsiteY10" fmla="*/ 247699 h 258081"/>
                  <a:gd name="connsiteX11" fmla="*/ 64670 w 148621"/>
                  <a:gd name="connsiteY11" fmla="*/ 251128 h 258081"/>
                  <a:gd name="connsiteX12" fmla="*/ 62670 w 148621"/>
                  <a:gd name="connsiteY12" fmla="*/ 201122 h 258081"/>
                  <a:gd name="connsiteX13" fmla="*/ 72861 w 148621"/>
                  <a:gd name="connsiteY13" fmla="*/ 245604 h 258081"/>
                  <a:gd name="connsiteX14" fmla="*/ 89530 w 148621"/>
                  <a:gd name="connsiteY14" fmla="*/ 242174 h 258081"/>
                  <a:gd name="connsiteX15" fmla="*/ 84577 w 148621"/>
                  <a:gd name="connsiteY15" fmla="*/ 139304 h 258081"/>
                  <a:gd name="connsiteX16" fmla="*/ 148109 w 148621"/>
                  <a:gd name="connsiteY16" fmla="*/ 15194 h 258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48621" h="258081">
                    <a:moveTo>
                      <a:pt x="148109" y="15194"/>
                    </a:moveTo>
                    <a:cubicBezTo>
                      <a:pt x="146204" y="8145"/>
                      <a:pt x="131059" y="12812"/>
                      <a:pt x="122296" y="8526"/>
                    </a:cubicBezTo>
                    <a:cubicBezTo>
                      <a:pt x="114009" y="4430"/>
                      <a:pt x="105532" y="-2618"/>
                      <a:pt x="100103" y="1001"/>
                    </a:cubicBezTo>
                    <a:cubicBezTo>
                      <a:pt x="71147" y="20528"/>
                      <a:pt x="37047" y="86726"/>
                      <a:pt x="19998" y="121874"/>
                    </a:cubicBezTo>
                    <a:cubicBezTo>
                      <a:pt x="1805" y="159402"/>
                      <a:pt x="-4482" y="217219"/>
                      <a:pt x="3234" y="258081"/>
                    </a:cubicBezTo>
                    <a:lnTo>
                      <a:pt x="20379" y="253128"/>
                    </a:lnTo>
                    <a:lnTo>
                      <a:pt x="22855" y="221410"/>
                    </a:lnTo>
                    <a:lnTo>
                      <a:pt x="27522" y="248080"/>
                    </a:lnTo>
                    <a:lnTo>
                      <a:pt x="41238" y="244746"/>
                    </a:lnTo>
                    <a:lnTo>
                      <a:pt x="42286" y="217124"/>
                    </a:lnTo>
                    <a:lnTo>
                      <a:pt x="47239" y="247699"/>
                    </a:lnTo>
                    <a:lnTo>
                      <a:pt x="64670" y="251128"/>
                    </a:lnTo>
                    <a:lnTo>
                      <a:pt x="62670" y="201122"/>
                    </a:lnTo>
                    <a:lnTo>
                      <a:pt x="72861" y="245604"/>
                    </a:lnTo>
                    <a:lnTo>
                      <a:pt x="89530" y="242174"/>
                    </a:lnTo>
                    <a:cubicBezTo>
                      <a:pt x="83720" y="211409"/>
                      <a:pt x="78481" y="170451"/>
                      <a:pt x="84577" y="139304"/>
                    </a:cubicBezTo>
                    <a:cubicBezTo>
                      <a:pt x="94388" y="87393"/>
                      <a:pt x="154776" y="36720"/>
                      <a:pt x="148109" y="15194"/>
                    </a:cubicBezTo>
                    <a:close/>
                  </a:path>
                </a:pathLst>
              </a:custGeom>
              <a:solidFill>
                <a:srgbClr val="4B93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72" name="Graphic 4">
              <a:extLst>
                <a:ext uri="{FF2B5EF4-FFF2-40B4-BE49-F238E27FC236}">
                  <a16:creationId xmlns:a16="http://schemas.microsoft.com/office/drawing/2014/main" id="{AEA482D4-97D8-4AC7-BC12-B6F6F292C18F}"/>
                </a:ext>
              </a:extLst>
            </p:cNvPr>
            <p:cNvGrpSpPr/>
            <p:nvPr/>
          </p:nvGrpSpPr>
          <p:grpSpPr>
            <a:xfrm>
              <a:off x="5787134" y="3253214"/>
              <a:ext cx="659420" cy="582834"/>
              <a:chOff x="5787134" y="3253214"/>
              <a:chExt cx="659420" cy="582834"/>
            </a:xfrm>
            <a:solidFill>
              <a:schemeClr val="accent1"/>
            </a:solidFill>
          </p:grpSpPr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066305FD-5796-4F4E-87C9-D4A084056618}"/>
                  </a:ext>
                </a:extLst>
              </p:cNvPr>
              <p:cNvSpPr/>
              <p:nvPr/>
            </p:nvSpPr>
            <p:spPr>
              <a:xfrm>
                <a:off x="5787790" y="3452770"/>
                <a:ext cx="653986" cy="148232"/>
              </a:xfrm>
              <a:custGeom>
                <a:avLst/>
                <a:gdLst>
                  <a:gd name="connsiteX0" fmla="*/ 653987 w 653986"/>
                  <a:gd name="connsiteY0" fmla="*/ 115626 h 148232"/>
                  <a:gd name="connsiteX1" fmla="*/ 334899 w 653986"/>
                  <a:gd name="connsiteY1" fmla="*/ 7422 h 148232"/>
                  <a:gd name="connsiteX2" fmla="*/ 0 w 653986"/>
                  <a:gd name="connsiteY2" fmla="*/ 44665 h 148232"/>
                  <a:gd name="connsiteX3" fmla="*/ 332613 w 653986"/>
                  <a:gd name="connsiteY3" fmla="*/ 129342 h 148232"/>
                  <a:gd name="connsiteX4" fmla="*/ 653987 w 653986"/>
                  <a:gd name="connsiteY4" fmla="*/ 115626 h 148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3986" h="148232">
                    <a:moveTo>
                      <a:pt x="653987" y="115626"/>
                    </a:moveTo>
                    <a:cubicBezTo>
                      <a:pt x="638366" y="72478"/>
                      <a:pt x="503110" y="25615"/>
                      <a:pt x="334899" y="7422"/>
                    </a:cubicBezTo>
                    <a:cubicBezTo>
                      <a:pt x="166688" y="-10866"/>
                      <a:pt x="24479" y="5803"/>
                      <a:pt x="0" y="44665"/>
                    </a:cubicBezTo>
                    <a:cubicBezTo>
                      <a:pt x="14383" y="99339"/>
                      <a:pt x="164401" y="111149"/>
                      <a:pt x="332613" y="129342"/>
                    </a:cubicBezTo>
                    <a:cubicBezTo>
                      <a:pt x="500824" y="147535"/>
                      <a:pt x="628174" y="166014"/>
                      <a:pt x="653987" y="115626"/>
                    </a:cubicBezTo>
                    <a:close/>
                  </a:path>
                </a:pathLst>
              </a:custGeom>
              <a:solidFill>
                <a:srgbClr val="34663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74" name="Graphic 4">
                <a:extLst>
                  <a:ext uri="{FF2B5EF4-FFF2-40B4-BE49-F238E27FC236}">
                    <a16:creationId xmlns:a16="http://schemas.microsoft.com/office/drawing/2014/main" id="{AEA482D4-97D8-4AC7-BC12-B6F6F292C18F}"/>
                  </a:ext>
                </a:extLst>
              </p:cNvPr>
              <p:cNvGrpSpPr/>
              <p:nvPr/>
            </p:nvGrpSpPr>
            <p:grpSpPr>
              <a:xfrm>
                <a:off x="5889612" y="3400089"/>
                <a:ext cx="435673" cy="435959"/>
                <a:chOff x="5889612" y="3400089"/>
                <a:chExt cx="435673" cy="435959"/>
              </a:xfrm>
              <a:solidFill>
                <a:schemeClr val="accent1"/>
              </a:solidFill>
            </p:grpSpPr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644E20C9-9C90-4904-A3B7-E5E5A8D9E5E3}"/>
                    </a:ext>
                  </a:extLst>
                </p:cNvPr>
                <p:cNvSpPr/>
                <p:nvPr/>
              </p:nvSpPr>
              <p:spPr>
                <a:xfrm>
                  <a:off x="5889612" y="3400089"/>
                  <a:ext cx="429387" cy="429386"/>
                </a:xfrm>
                <a:custGeom>
                  <a:avLst/>
                  <a:gdLst>
                    <a:gd name="connsiteX0" fmla="*/ 214694 w 429387"/>
                    <a:gd name="connsiteY0" fmla="*/ 0 h 429386"/>
                    <a:gd name="connsiteX1" fmla="*/ 0 w 429387"/>
                    <a:gd name="connsiteY1" fmla="*/ 214694 h 429386"/>
                    <a:gd name="connsiteX2" fmla="*/ 214694 w 429387"/>
                    <a:gd name="connsiteY2" fmla="*/ 429387 h 429386"/>
                    <a:gd name="connsiteX3" fmla="*/ 429387 w 429387"/>
                    <a:gd name="connsiteY3" fmla="*/ 214694 h 429386"/>
                    <a:gd name="connsiteX4" fmla="*/ 214694 w 429387"/>
                    <a:gd name="connsiteY4" fmla="*/ 0 h 429386"/>
                    <a:gd name="connsiteX5" fmla="*/ 199739 w 429387"/>
                    <a:gd name="connsiteY5" fmla="*/ 170498 h 429386"/>
                    <a:gd name="connsiteX6" fmla="*/ 230696 w 429387"/>
                    <a:gd name="connsiteY6" fmla="*/ 201454 h 429386"/>
                    <a:gd name="connsiteX7" fmla="*/ 199739 w 429387"/>
                    <a:gd name="connsiteY7" fmla="*/ 232410 h 429386"/>
                    <a:gd name="connsiteX8" fmla="*/ 168783 w 429387"/>
                    <a:gd name="connsiteY8" fmla="*/ 201454 h 429386"/>
                    <a:gd name="connsiteX9" fmla="*/ 199739 w 429387"/>
                    <a:gd name="connsiteY9" fmla="*/ 170498 h 429386"/>
                    <a:gd name="connsiteX10" fmla="*/ 253270 w 429387"/>
                    <a:gd name="connsiteY10" fmla="*/ 338233 h 429386"/>
                    <a:gd name="connsiteX11" fmla="*/ 174403 w 429387"/>
                    <a:gd name="connsiteY11" fmla="*/ 284607 h 429386"/>
                    <a:gd name="connsiteX12" fmla="*/ 178022 w 429387"/>
                    <a:gd name="connsiteY12" fmla="*/ 268510 h 429386"/>
                    <a:gd name="connsiteX13" fmla="*/ 253270 w 429387"/>
                    <a:gd name="connsiteY13" fmla="*/ 306134 h 429386"/>
                    <a:gd name="connsiteX14" fmla="*/ 328517 w 429387"/>
                    <a:gd name="connsiteY14" fmla="*/ 268510 h 429386"/>
                    <a:gd name="connsiteX15" fmla="*/ 332137 w 429387"/>
                    <a:gd name="connsiteY15" fmla="*/ 284607 h 429386"/>
                    <a:gd name="connsiteX16" fmla="*/ 253270 w 429387"/>
                    <a:gd name="connsiteY16" fmla="*/ 338233 h 429386"/>
                    <a:gd name="connsiteX17" fmla="*/ 319088 w 429387"/>
                    <a:gd name="connsiteY17" fmla="*/ 232410 h 429386"/>
                    <a:gd name="connsiteX18" fmla="*/ 288131 w 429387"/>
                    <a:gd name="connsiteY18" fmla="*/ 201454 h 429386"/>
                    <a:gd name="connsiteX19" fmla="*/ 319088 w 429387"/>
                    <a:gd name="connsiteY19" fmla="*/ 170498 h 429386"/>
                    <a:gd name="connsiteX20" fmla="*/ 350044 w 429387"/>
                    <a:gd name="connsiteY20" fmla="*/ 201454 h 429386"/>
                    <a:gd name="connsiteX21" fmla="*/ 319088 w 429387"/>
                    <a:gd name="connsiteY21" fmla="*/ 232410 h 4293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429387" h="429386">
                      <a:moveTo>
                        <a:pt x="214694" y="0"/>
                      </a:moveTo>
                      <a:cubicBezTo>
                        <a:pt x="96107" y="0"/>
                        <a:pt x="0" y="96107"/>
                        <a:pt x="0" y="214694"/>
                      </a:cubicBezTo>
                      <a:cubicBezTo>
                        <a:pt x="0" y="333280"/>
                        <a:pt x="96107" y="429387"/>
                        <a:pt x="214694" y="429387"/>
                      </a:cubicBezTo>
                      <a:cubicBezTo>
                        <a:pt x="333280" y="429387"/>
                        <a:pt x="429387" y="333280"/>
                        <a:pt x="429387" y="214694"/>
                      </a:cubicBezTo>
                      <a:cubicBezTo>
                        <a:pt x="429387" y="96107"/>
                        <a:pt x="333280" y="0"/>
                        <a:pt x="214694" y="0"/>
                      </a:cubicBezTo>
                      <a:close/>
                      <a:moveTo>
                        <a:pt x="199739" y="170498"/>
                      </a:moveTo>
                      <a:cubicBezTo>
                        <a:pt x="216789" y="170498"/>
                        <a:pt x="230696" y="184404"/>
                        <a:pt x="230696" y="201454"/>
                      </a:cubicBezTo>
                      <a:cubicBezTo>
                        <a:pt x="230696" y="218504"/>
                        <a:pt x="216789" y="232410"/>
                        <a:pt x="199739" y="232410"/>
                      </a:cubicBezTo>
                      <a:cubicBezTo>
                        <a:pt x="182690" y="232410"/>
                        <a:pt x="168783" y="218504"/>
                        <a:pt x="168783" y="201454"/>
                      </a:cubicBezTo>
                      <a:cubicBezTo>
                        <a:pt x="168783" y="184404"/>
                        <a:pt x="182594" y="170498"/>
                        <a:pt x="199739" y="170498"/>
                      </a:cubicBezTo>
                      <a:close/>
                      <a:moveTo>
                        <a:pt x="253270" y="338233"/>
                      </a:moveTo>
                      <a:cubicBezTo>
                        <a:pt x="209740" y="338233"/>
                        <a:pt x="174403" y="314230"/>
                        <a:pt x="174403" y="284607"/>
                      </a:cubicBezTo>
                      <a:cubicBezTo>
                        <a:pt x="174403" y="278987"/>
                        <a:pt x="175641" y="273558"/>
                        <a:pt x="178022" y="268510"/>
                      </a:cubicBezTo>
                      <a:cubicBezTo>
                        <a:pt x="188024" y="290322"/>
                        <a:pt x="217932" y="306134"/>
                        <a:pt x="253270" y="306134"/>
                      </a:cubicBezTo>
                      <a:cubicBezTo>
                        <a:pt x="288608" y="306134"/>
                        <a:pt x="318421" y="290322"/>
                        <a:pt x="328517" y="268510"/>
                      </a:cubicBezTo>
                      <a:cubicBezTo>
                        <a:pt x="330898" y="273558"/>
                        <a:pt x="332137" y="278987"/>
                        <a:pt x="332137" y="284607"/>
                      </a:cubicBezTo>
                      <a:cubicBezTo>
                        <a:pt x="332137" y="314230"/>
                        <a:pt x="296799" y="338233"/>
                        <a:pt x="253270" y="338233"/>
                      </a:cubicBezTo>
                      <a:close/>
                      <a:moveTo>
                        <a:pt x="319088" y="232410"/>
                      </a:moveTo>
                      <a:cubicBezTo>
                        <a:pt x="302038" y="232410"/>
                        <a:pt x="288131" y="218504"/>
                        <a:pt x="288131" y="201454"/>
                      </a:cubicBezTo>
                      <a:cubicBezTo>
                        <a:pt x="288131" y="184404"/>
                        <a:pt x="302038" y="170498"/>
                        <a:pt x="319088" y="170498"/>
                      </a:cubicBezTo>
                      <a:cubicBezTo>
                        <a:pt x="336137" y="170498"/>
                        <a:pt x="350044" y="184404"/>
                        <a:pt x="350044" y="201454"/>
                      </a:cubicBezTo>
                      <a:cubicBezTo>
                        <a:pt x="350044" y="218599"/>
                        <a:pt x="336233" y="232410"/>
                        <a:pt x="319088" y="2324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ABA279F7-D2FF-4786-A0B4-137E3E910BA6}"/>
                    </a:ext>
                  </a:extLst>
                </p:cNvPr>
                <p:cNvSpPr/>
                <p:nvPr/>
              </p:nvSpPr>
              <p:spPr>
                <a:xfrm>
                  <a:off x="5895899" y="3406661"/>
                  <a:ext cx="429386" cy="429386"/>
                </a:xfrm>
                <a:custGeom>
                  <a:avLst/>
                  <a:gdLst>
                    <a:gd name="connsiteX0" fmla="*/ 214693 w 429386"/>
                    <a:gd name="connsiteY0" fmla="*/ 0 h 429386"/>
                    <a:gd name="connsiteX1" fmla="*/ 0 w 429386"/>
                    <a:gd name="connsiteY1" fmla="*/ 214694 h 429386"/>
                    <a:gd name="connsiteX2" fmla="*/ 214693 w 429386"/>
                    <a:gd name="connsiteY2" fmla="*/ 429387 h 429386"/>
                    <a:gd name="connsiteX3" fmla="*/ 429387 w 429386"/>
                    <a:gd name="connsiteY3" fmla="*/ 214694 h 429386"/>
                    <a:gd name="connsiteX4" fmla="*/ 214693 w 429386"/>
                    <a:gd name="connsiteY4" fmla="*/ 0 h 429386"/>
                    <a:gd name="connsiteX5" fmla="*/ 199739 w 429386"/>
                    <a:gd name="connsiteY5" fmla="*/ 170497 h 429386"/>
                    <a:gd name="connsiteX6" fmla="*/ 230695 w 429386"/>
                    <a:gd name="connsiteY6" fmla="*/ 201454 h 429386"/>
                    <a:gd name="connsiteX7" fmla="*/ 199739 w 429386"/>
                    <a:gd name="connsiteY7" fmla="*/ 232410 h 429386"/>
                    <a:gd name="connsiteX8" fmla="*/ 168783 w 429386"/>
                    <a:gd name="connsiteY8" fmla="*/ 201454 h 429386"/>
                    <a:gd name="connsiteX9" fmla="*/ 199739 w 429386"/>
                    <a:gd name="connsiteY9" fmla="*/ 170497 h 429386"/>
                    <a:gd name="connsiteX10" fmla="*/ 253270 w 429386"/>
                    <a:gd name="connsiteY10" fmla="*/ 338137 h 429386"/>
                    <a:gd name="connsiteX11" fmla="*/ 174403 w 429386"/>
                    <a:gd name="connsiteY11" fmla="*/ 284512 h 429386"/>
                    <a:gd name="connsiteX12" fmla="*/ 178022 w 429386"/>
                    <a:gd name="connsiteY12" fmla="*/ 268414 h 429386"/>
                    <a:gd name="connsiteX13" fmla="*/ 253270 w 429386"/>
                    <a:gd name="connsiteY13" fmla="*/ 306038 h 429386"/>
                    <a:gd name="connsiteX14" fmla="*/ 328517 w 429386"/>
                    <a:gd name="connsiteY14" fmla="*/ 268414 h 429386"/>
                    <a:gd name="connsiteX15" fmla="*/ 332137 w 429386"/>
                    <a:gd name="connsiteY15" fmla="*/ 284512 h 429386"/>
                    <a:gd name="connsiteX16" fmla="*/ 253270 w 429386"/>
                    <a:gd name="connsiteY16" fmla="*/ 338137 h 429386"/>
                    <a:gd name="connsiteX17" fmla="*/ 319088 w 429386"/>
                    <a:gd name="connsiteY17" fmla="*/ 232410 h 429386"/>
                    <a:gd name="connsiteX18" fmla="*/ 288131 w 429386"/>
                    <a:gd name="connsiteY18" fmla="*/ 201454 h 429386"/>
                    <a:gd name="connsiteX19" fmla="*/ 319088 w 429386"/>
                    <a:gd name="connsiteY19" fmla="*/ 170497 h 429386"/>
                    <a:gd name="connsiteX20" fmla="*/ 350044 w 429386"/>
                    <a:gd name="connsiteY20" fmla="*/ 201454 h 429386"/>
                    <a:gd name="connsiteX21" fmla="*/ 319088 w 429386"/>
                    <a:gd name="connsiteY21" fmla="*/ 232410 h 4293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429386" h="429386">
                      <a:moveTo>
                        <a:pt x="214693" y="0"/>
                      </a:moveTo>
                      <a:cubicBezTo>
                        <a:pt x="96107" y="0"/>
                        <a:pt x="0" y="96107"/>
                        <a:pt x="0" y="214694"/>
                      </a:cubicBezTo>
                      <a:cubicBezTo>
                        <a:pt x="0" y="333280"/>
                        <a:pt x="96107" y="429387"/>
                        <a:pt x="214693" y="429387"/>
                      </a:cubicBezTo>
                      <a:cubicBezTo>
                        <a:pt x="333280" y="429387"/>
                        <a:pt x="429387" y="333280"/>
                        <a:pt x="429387" y="214694"/>
                      </a:cubicBezTo>
                      <a:cubicBezTo>
                        <a:pt x="429387" y="96107"/>
                        <a:pt x="333280" y="0"/>
                        <a:pt x="214693" y="0"/>
                      </a:cubicBezTo>
                      <a:close/>
                      <a:moveTo>
                        <a:pt x="199739" y="170497"/>
                      </a:moveTo>
                      <a:cubicBezTo>
                        <a:pt x="216789" y="170497"/>
                        <a:pt x="230695" y="184309"/>
                        <a:pt x="230695" y="201454"/>
                      </a:cubicBezTo>
                      <a:cubicBezTo>
                        <a:pt x="230695" y="218503"/>
                        <a:pt x="216789" y="232410"/>
                        <a:pt x="199739" y="232410"/>
                      </a:cubicBezTo>
                      <a:cubicBezTo>
                        <a:pt x="182690" y="232410"/>
                        <a:pt x="168783" y="218503"/>
                        <a:pt x="168783" y="201454"/>
                      </a:cubicBezTo>
                      <a:cubicBezTo>
                        <a:pt x="168783" y="184309"/>
                        <a:pt x="182594" y="170497"/>
                        <a:pt x="199739" y="170497"/>
                      </a:cubicBezTo>
                      <a:close/>
                      <a:moveTo>
                        <a:pt x="253270" y="338137"/>
                      </a:moveTo>
                      <a:cubicBezTo>
                        <a:pt x="209741" y="338137"/>
                        <a:pt x="174403" y="314135"/>
                        <a:pt x="174403" y="284512"/>
                      </a:cubicBezTo>
                      <a:cubicBezTo>
                        <a:pt x="174403" y="278892"/>
                        <a:pt x="175641" y="273463"/>
                        <a:pt x="178022" y="268414"/>
                      </a:cubicBezTo>
                      <a:cubicBezTo>
                        <a:pt x="188024" y="290227"/>
                        <a:pt x="217932" y="306038"/>
                        <a:pt x="253270" y="306038"/>
                      </a:cubicBezTo>
                      <a:cubicBezTo>
                        <a:pt x="288608" y="306038"/>
                        <a:pt x="318421" y="290227"/>
                        <a:pt x="328517" y="268414"/>
                      </a:cubicBezTo>
                      <a:cubicBezTo>
                        <a:pt x="330899" y="273463"/>
                        <a:pt x="332137" y="278892"/>
                        <a:pt x="332137" y="284512"/>
                      </a:cubicBezTo>
                      <a:cubicBezTo>
                        <a:pt x="332137" y="314135"/>
                        <a:pt x="296799" y="338137"/>
                        <a:pt x="253270" y="338137"/>
                      </a:cubicBezTo>
                      <a:close/>
                      <a:moveTo>
                        <a:pt x="319088" y="232410"/>
                      </a:moveTo>
                      <a:cubicBezTo>
                        <a:pt x="302038" y="232410"/>
                        <a:pt x="288131" y="218503"/>
                        <a:pt x="288131" y="201454"/>
                      </a:cubicBezTo>
                      <a:cubicBezTo>
                        <a:pt x="288131" y="184309"/>
                        <a:pt x="302038" y="170497"/>
                        <a:pt x="319088" y="170497"/>
                      </a:cubicBezTo>
                      <a:cubicBezTo>
                        <a:pt x="336137" y="170497"/>
                        <a:pt x="350044" y="184309"/>
                        <a:pt x="350044" y="201454"/>
                      </a:cubicBezTo>
                      <a:cubicBezTo>
                        <a:pt x="350044" y="218503"/>
                        <a:pt x="336233" y="232410"/>
                        <a:pt x="319088" y="23241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8" name="Graphic 4">
                <a:extLst>
                  <a:ext uri="{FF2B5EF4-FFF2-40B4-BE49-F238E27FC236}">
                    <a16:creationId xmlns:a16="http://schemas.microsoft.com/office/drawing/2014/main" id="{AEA482D4-97D8-4AC7-BC12-B6F6F292C18F}"/>
                  </a:ext>
                </a:extLst>
              </p:cNvPr>
              <p:cNvGrpSpPr/>
              <p:nvPr/>
            </p:nvGrpSpPr>
            <p:grpSpPr>
              <a:xfrm>
                <a:off x="5787134" y="3254206"/>
                <a:ext cx="659420" cy="322197"/>
                <a:chOff x="5787134" y="3254206"/>
                <a:chExt cx="659420" cy="322197"/>
              </a:xfrm>
              <a:solidFill>
                <a:schemeClr val="accent1"/>
              </a:solidFill>
            </p:grpSpPr>
            <p:grpSp>
              <p:nvGrpSpPr>
                <p:cNvPr id="79" name="Graphic 4">
                  <a:extLst>
                    <a:ext uri="{FF2B5EF4-FFF2-40B4-BE49-F238E27FC236}">
                      <a16:creationId xmlns:a16="http://schemas.microsoft.com/office/drawing/2014/main" id="{AEA482D4-97D8-4AC7-BC12-B6F6F292C18F}"/>
                    </a:ext>
                  </a:extLst>
                </p:cNvPr>
                <p:cNvGrpSpPr/>
                <p:nvPr/>
              </p:nvGrpSpPr>
              <p:grpSpPr>
                <a:xfrm>
                  <a:off x="5946989" y="3254206"/>
                  <a:ext cx="354364" cy="218367"/>
                  <a:chOff x="5946989" y="3254206"/>
                  <a:chExt cx="354364" cy="218367"/>
                </a:xfrm>
                <a:solidFill>
                  <a:schemeClr val="accent1"/>
                </a:solidFill>
              </p:grpSpPr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01943EA7-FBAB-4E9A-AA17-606A6A09669F}"/>
                      </a:ext>
                    </a:extLst>
                  </p:cNvPr>
                  <p:cNvSpPr/>
                  <p:nvPr/>
                </p:nvSpPr>
                <p:spPr>
                  <a:xfrm>
                    <a:off x="5946989" y="3254206"/>
                    <a:ext cx="354364" cy="218367"/>
                  </a:xfrm>
                  <a:custGeom>
                    <a:avLst/>
                    <a:gdLst>
                      <a:gd name="connsiteX0" fmla="*/ 345245 w 354364"/>
                      <a:gd name="connsiteY0" fmla="*/ 57014 h 218367"/>
                      <a:gd name="connsiteX1" fmla="*/ 17585 w 354364"/>
                      <a:gd name="connsiteY1" fmla="*/ 28439 h 218367"/>
                      <a:gd name="connsiteX2" fmla="*/ 15775 w 354364"/>
                      <a:gd name="connsiteY2" fmla="*/ 197127 h 218367"/>
                      <a:gd name="connsiteX3" fmla="*/ 320670 w 354364"/>
                      <a:gd name="connsiteY3" fmla="*/ 218368 h 218367"/>
                      <a:gd name="connsiteX4" fmla="*/ 345245 w 354364"/>
                      <a:gd name="connsiteY4" fmla="*/ 57014 h 2183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4364" h="218367">
                        <a:moveTo>
                          <a:pt x="345245" y="57014"/>
                        </a:moveTo>
                        <a:cubicBezTo>
                          <a:pt x="283904" y="-13375"/>
                          <a:pt x="70639" y="-13280"/>
                          <a:pt x="17585" y="28439"/>
                        </a:cubicBezTo>
                        <a:cubicBezTo>
                          <a:pt x="-20896" y="58729"/>
                          <a:pt x="15775" y="197127"/>
                          <a:pt x="15775" y="197127"/>
                        </a:cubicBezTo>
                        <a:lnTo>
                          <a:pt x="320670" y="218368"/>
                        </a:lnTo>
                        <a:cubicBezTo>
                          <a:pt x="320670" y="218368"/>
                          <a:pt x="375534" y="91781"/>
                          <a:pt x="345245" y="57014"/>
                        </a:cubicBezTo>
                        <a:close/>
                      </a:path>
                    </a:pathLst>
                  </a:custGeom>
                  <a:solidFill>
                    <a:srgbClr val="34663B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286E124F-BF8B-437B-8BF8-FA618413EF5B}"/>
                      </a:ext>
                    </a:extLst>
                  </p:cNvPr>
                  <p:cNvSpPr/>
                  <p:nvPr/>
                </p:nvSpPr>
                <p:spPr>
                  <a:xfrm>
                    <a:off x="5948762" y="3339013"/>
                    <a:ext cx="343090" cy="114987"/>
                  </a:xfrm>
                  <a:custGeom>
                    <a:avLst/>
                    <a:gdLst>
                      <a:gd name="connsiteX0" fmla="*/ 0 w 343090"/>
                      <a:gd name="connsiteY0" fmla="*/ 35073 h 114987"/>
                      <a:gd name="connsiteX1" fmla="*/ 8477 w 343090"/>
                      <a:gd name="connsiteY1" fmla="*/ 88699 h 114987"/>
                      <a:gd name="connsiteX2" fmla="*/ 91154 w 343090"/>
                      <a:gd name="connsiteY2" fmla="*/ 81269 h 114987"/>
                      <a:gd name="connsiteX3" fmla="*/ 326231 w 343090"/>
                      <a:gd name="connsiteY3" fmla="*/ 114988 h 114987"/>
                      <a:gd name="connsiteX4" fmla="*/ 343091 w 343090"/>
                      <a:gd name="connsiteY4" fmla="*/ 63267 h 114987"/>
                      <a:gd name="connsiteX5" fmla="*/ 173641 w 343090"/>
                      <a:gd name="connsiteY5" fmla="*/ 2307 h 114987"/>
                      <a:gd name="connsiteX6" fmla="*/ 0 w 343090"/>
                      <a:gd name="connsiteY6" fmla="*/ 35073 h 1149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43090" h="114987">
                        <a:moveTo>
                          <a:pt x="0" y="35073"/>
                        </a:moveTo>
                        <a:cubicBezTo>
                          <a:pt x="2000" y="55075"/>
                          <a:pt x="5525" y="74411"/>
                          <a:pt x="8477" y="88699"/>
                        </a:cubicBezTo>
                        <a:cubicBezTo>
                          <a:pt x="30004" y="85460"/>
                          <a:pt x="58579" y="82317"/>
                          <a:pt x="91154" y="81269"/>
                        </a:cubicBezTo>
                        <a:cubicBezTo>
                          <a:pt x="154972" y="79269"/>
                          <a:pt x="233553" y="84889"/>
                          <a:pt x="326231" y="114988"/>
                        </a:cubicBezTo>
                        <a:cubicBezTo>
                          <a:pt x="331184" y="101843"/>
                          <a:pt x="337757" y="83079"/>
                          <a:pt x="343091" y="63267"/>
                        </a:cubicBezTo>
                        <a:cubicBezTo>
                          <a:pt x="304324" y="30882"/>
                          <a:pt x="280035" y="10689"/>
                          <a:pt x="173641" y="2307"/>
                        </a:cubicBezTo>
                        <a:cubicBezTo>
                          <a:pt x="57531" y="-6742"/>
                          <a:pt x="21146" y="12213"/>
                          <a:pt x="0" y="35073"/>
                        </a:cubicBezTo>
                        <a:close/>
                      </a:path>
                    </a:pathLst>
                  </a:custGeom>
                  <a:solidFill>
                    <a:srgbClr val="4B935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A4495E5B-DC6A-44E2-9EAC-FB53A9C06115}"/>
                    </a:ext>
                  </a:extLst>
                </p:cNvPr>
                <p:cNvSpPr/>
                <p:nvPr/>
              </p:nvSpPr>
              <p:spPr>
                <a:xfrm>
                  <a:off x="5787134" y="3408228"/>
                  <a:ext cx="659420" cy="168176"/>
                </a:xfrm>
                <a:custGeom>
                  <a:avLst/>
                  <a:gdLst>
                    <a:gd name="connsiteX0" fmla="*/ 659214 w 659420"/>
                    <a:gd name="connsiteY0" fmla="*/ 148167 h 168176"/>
                    <a:gd name="connsiteX1" fmla="*/ 341270 w 659420"/>
                    <a:gd name="connsiteY1" fmla="*/ 5863 h 168176"/>
                    <a:gd name="connsiteX2" fmla="*/ 179 w 659420"/>
                    <a:gd name="connsiteY2" fmla="*/ 76539 h 168176"/>
                    <a:gd name="connsiteX3" fmla="*/ 340793 w 659420"/>
                    <a:gd name="connsiteY3" fmla="*/ 99589 h 168176"/>
                    <a:gd name="connsiteX4" fmla="*/ 659214 w 659420"/>
                    <a:gd name="connsiteY4" fmla="*/ 148167 h 1681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9420" h="168176">
                      <a:moveTo>
                        <a:pt x="659214" y="148167"/>
                      </a:moveTo>
                      <a:cubicBezTo>
                        <a:pt x="665596" y="89397"/>
                        <a:pt x="523292" y="25675"/>
                        <a:pt x="341270" y="5863"/>
                      </a:cubicBezTo>
                      <a:cubicBezTo>
                        <a:pt x="159247" y="-13854"/>
                        <a:pt x="6561" y="17769"/>
                        <a:pt x="179" y="76539"/>
                      </a:cubicBezTo>
                      <a:cubicBezTo>
                        <a:pt x="-6202" y="135308"/>
                        <a:pt x="158771" y="79872"/>
                        <a:pt x="340793" y="99589"/>
                      </a:cubicBezTo>
                      <a:cubicBezTo>
                        <a:pt x="522816" y="119496"/>
                        <a:pt x="652832" y="206936"/>
                        <a:pt x="659214" y="148167"/>
                      </a:cubicBezTo>
                      <a:close/>
                    </a:path>
                  </a:pathLst>
                </a:custGeom>
                <a:solidFill>
                  <a:srgbClr val="3E7A4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85" name="Graphic 4">
                <a:extLst>
                  <a:ext uri="{FF2B5EF4-FFF2-40B4-BE49-F238E27FC236}">
                    <a16:creationId xmlns:a16="http://schemas.microsoft.com/office/drawing/2014/main" id="{AEA482D4-97D8-4AC7-BC12-B6F6F292C18F}"/>
                  </a:ext>
                </a:extLst>
              </p:cNvPr>
              <p:cNvGrpSpPr/>
              <p:nvPr/>
            </p:nvGrpSpPr>
            <p:grpSpPr>
              <a:xfrm>
                <a:off x="5909424" y="3253214"/>
                <a:ext cx="176498" cy="109537"/>
                <a:chOff x="5909424" y="3253214"/>
                <a:chExt cx="176498" cy="109537"/>
              </a:xfrm>
              <a:solidFill>
                <a:schemeClr val="accent1"/>
              </a:solidFill>
            </p:grpSpPr>
            <p:grpSp>
              <p:nvGrpSpPr>
                <p:cNvPr id="86" name="Graphic 4">
                  <a:extLst>
                    <a:ext uri="{FF2B5EF4-FFF2-40B4-BE49-F238E27FC236}">
                      <a16:creationId xmlns:a16="http://schemas.microsoft.com/office/drawing/2014/main" id="{AEA482D4-97D8-4AC7-BC12-B6F6F292C18F}"/>
                    </a:ext>
                  </a:extLst>
                </p:cNvPr>
                <p:cNvGrpSpPr/>
                <p:nvPr/>
              </p:nvGrpSpPr>
              <p:grpSpPr>
                <a:xfrm>
                  <a:off x="5909424" y="3315221"/>
                  <a:ext cx="107918" cy="44196"/>
                  <a:chOff x="5909424" y="3315221"/>
                  <a:chExt cx="107918" cy="44196"/>
                </a:xfrm>
                <a:solidFill>
                  <a:schemeClr val="accent1"/>
                </a:solidFill>
              </p:grpSpPr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E6FFF82B-751D-4803-B6BD-FA98AE6A1545}"/>
                      </a:ext>
                    </a:extLst>
                  </p:cNvPr>
                  <p:cNvSpPr/>
                  <p:nvPr/>
                </p:nvSpPr>
                <p:spPr>
                  <a:xfrm>
                    <a:off x="5909424" y="3315221"/>
                    <a:ext cx="87894" cy="44196"/>
                  </a:xfrm>
                  <a:custGeom>
                    <a:avLst/>
                    <a:gdLst>
                      <a:gd name="connsiteX0" fmla="*/ 72199 w 87894"/>
                      <a:gd name="connsiteY0" fmla="*/ 18383 h 44196"/>
                      <a:gd name="connsiteX1" fmla="*/ 62770 w 87894"/>
                      <a:gd name="connsiteY1" fmla="*/ 6858 h 44196"/>
                      <a:gd name="connsiteX2" fmla="*/ 51244 w 87894"/>
                      <a:gd name="connsiteY2" fmla="*/ 7239 h 44196"/>
                      <a:gd name="connsiteX3" fmla="*/ 40957 w 87894"/>
                      <a:gd name="connsiteY3" fmla="*/ 0 h 44196"/>
                      <a:gd name="connsiteX4" fmla="*/ 28765 w 87894"/>
                      <a:gd name="connsiteY4" fmla="*/ 3905 h 44196"/>
                      <a:gd name="connsiteX5" fmla="*/ 19336 w 87894"/>
                      <a:gd name="connsiteY5" fmla="*/ 1143 h 44196"/>
                      <a:gd name="connsiteX6" fmla="*/ 8953 w 87894"/>
                      <a:gd name="connsiteY6" fmla="*/ 7715 h 44196"/>
                      <a:gd name="connsiteX7" fmla="*/ 0 w 87894"/>
                      <a:gd name="connsiteY7" fmla="*/ 7810 h 44196"/>
                      <a:gd name="connsiteX8" fmla="*/ 7144 w 87894"/>
                      <a:gd name="connsiteY8" fmla="*/ 13049 h 44196"/>
                      <a:gd name="connsiteX9" fmla="*/ 12001 w 87894"/>
                      <a:gd name="connsiteY9" fmla="*/ 24193 h 44196"/>
                      <a:gd name="connsiteX10" fmla="*/ 21431 w 87894"/>
                      <a:gd name="connsiteY10" fmla="*/ 27241 h 44196"/>
                      <a:gd name="connsiteX11" fmla="*/ 29242 w 87894"/>
                      <a:gd name="connsiteY11" fmla="*/ 37338 h 44196"/>
                      <a:gd name="connsiteX12" fmla="*/ 41815 w 87894"/>
                      <a:gd name="connsiteY12" fmla="*/ 37243 h 44196"/>
                      <a:gd name="connsiteX13" fmla="*/ 51054 w 87894"/>
                      <a:gd name="connsiteY13" fmla="*/ 44196 h 44196"/>
                      <a:gd name="connsiteX14" fmla="*/ 65437 w 87894"/>
                      <a:gd name="connsiteY14" fmla="*/ 39814 h 44196"/>
                      <a:gd name="connsiteX15" fmla="*/ 77248 w 87894"/>
                      <a:gd name="connsiteY15" fmla="*/ 43625 h 44196"/>
                      <a:gd name="connsiteX16" fmla="*/ 87439 w 87894"/>
                      <a:gd name="connsiteY16" fmla="*/ 34766 h 44196"/>
                      <a:gd name="connsiteX17" fmla="*/ 84011 w 87894"/>
                      <a:gd name="connsiteY17" fmla="*/ 21907 h 44196"/>
                      <a:gd name="connsiteX18" fmla="*/ 72199 w 87894"/>
                      <a:gd name="connsiteY18" fmla="*/ 18383 h 441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87894" h="44196">
                        <a:moveTo>
                          <a:pt x="72199" y="18383"/>
                        </a:moveTo>
                        <a:cubicBezTo>
                          <a:pt x="66865" y="15145"/>
                          <a:pt x="63437" y="10668"/>
                          <a:pt x="62770" y="6858"/>
                        </a:cubicBezTo>
                        <a:cubicBezTo>
                          <a:pt x="60007" y="8191"/>
                          <a:pt x="55721" y="8382"/>
                          <a:pt x="51244" y="7239"/>
                        </a:cubicBezTo>
                        <a:cubicBezTo>
                          <a:pt x="46196" y="5905"/>
                          <a:pt x="42291" y="2953"/>
                          <a:pt x="40957" y="0"/>
                        </a:cubicBezTo>
                        <a:cubicBezTo>
                          <a:pt x="38767" y="2572"/>
                          <a:pt x="34099" y="4096"/>
                          <a:pt x="28765" y="3905"/>
                        </a:cubicBezTo>
                        <a:cubicBezTo>
                          <a:pt x="25051" y="3810"/>
                          <a:pt x="21622" y="2667"/>
                          <a:pt x="19336" y="1143"/>
                        </a:cubicBezTo>
                        <a:cubicBezTo>
                          <a:pt x="17716" y="3905"/>
                          <a:pt x="13906" y="6477"/>
                          <a:pt x="8953" y="7715"/>
                        </a:cubicBezTo>
                        <a:cubicBezTo>
                          <a:pt x="5715" y="8477"/>
                          <a:pt x="2572" y="8572"/>
                          <a:pt x="0" y="7810"/>
                        </a:cubicBezTo>
                        <a:cubicBezTo>
                          <a:pt x="2381" y="8763"/>
                          <a:pt x="4858" y="10573"/>
                          <a:pt x="7144" y="13049"/>
                        </a:cubicBezTo>
                        <a:cubicBezTo>
                          <a:pt x="10477" y="16669"/>
                          <a:pt x="12192" y="21050"/>
                          <a:pt x="12001" y="24193"/>
                        </a:cubicBezTo>
                        <a:cubicBezTo>
                          <a:pt x="14764" y="24193"/>
                          <a:pt x="18097" y="25241"/>
                          <a:pt x="21431" y="27241"/>
                        </a:cubicBezTo>
                        <a:cubicBezTo>
                          <a:pt x="25908" y="30099"/>
                          <a:pt x="28861" y="34004"/>
                          <a:pt x="29242" y="37338"/>
                        </a:cubicBezTo>
                        <a:cubicBezTo>
                          <a:pt x="32099" y="35623"/>
                          <a:pt x="36862" y="35528"/>
                          <a:pt x="41815" y="37243"/>
                        </a:cubicBezTo>
                        <a:cubicBezTo>
                          <a:pt x="46196" y="38767"/>
                          <a:pt x="49625" y="41434"/>
                          <a:pt x="51054" y="44196"/>
                        </a:cubicBezTo>
                        <a:cubicBezTo>
                          <a:pt x="53816" y="41338"/>
                          <a:pt x="59245" y="39529"/>
                          <a:pt x="65437" y="39814"/>
                        </a:cubicBezTo>
                        <a:cubicBezTo>
                          <a:pt x="70199" y="40100"/>
                          <a:pt x="74486" y="41434"/>
                          <a:pt x="77248" y="43625"/>
                        </a:cubicBezTo>
                        <a:cubicBezTo>
                          <a:pt x="82487" y="41815"/>
                          <a:pt x="86201" y="38862"/>
                          <a:pt x="87439" y="34766"/>
                        </a:cubicBezTo>
                        <a:cubicBezTo>
                          <a:pt x="88678" y="30861"/>
                          <a:pt x="87344" y="26384"/>
                          <a:pt x="84011" y="21907"/>
                        </a:cubicBezTo>
                        <a:cubicBezTo>
                          <a:pt x="80581" y="22098"/>
                          <a:pt x="76295" y="20860"/>
                          <a:pt x="72199" y="18383"/>
                        </a:cubicBezTo>
                        <a:close/>
                      </a:path>
                    </a:pathLst>
                  </a:custGeom>
                  <a:solidFill>
                    <a:srgbClr val="008E3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DBE8133B-6EFA-48B9-8E18-31E4A6AF3CB3}"/>
                      </a:ext>
                    </a:extLst>
                  </p:cNvPr>
                  <p:cNvSpPr/>
                  <p:nvPr/>
                </p:nvSpPr>
                <p:spPr>
                  <a:xfrm>
                    <a:off x="5921140" y="3316459"/>
                    <a:ext cx="96202" cy="41433"/>
                  </a:xfrm>
                  <a:custGeom>
                    <a:avLst/>
                    <a:gdLst>
                      <a:gd name="connsiteX0" fmla="*/ 50578 w 96202"/>
                      <a:gd name="connsiteY0" fmla="*/ 10192 h 41433"/>
                      <a:gd name="connsiteX1" fmla="*/ 50482 w 96202"/>
                      <a:gd name="connsiteY1" fmla="*/ 12002 h 41433"/>
                      <a:gd name="connsiteX2" fmla="*/ 50578 w 96202"/>
                      <a:gd name="connsiteY2" fmla="*/ 13907 h 41433"/>
                      <a:gd name="connsiteX3" fmla="*/ 50673 w 96202"/>
                      <a:gd name="connsiteY3" fmla="*/ 15907 h 41433"/>
                      <a:gd name="connsiteX4" fmla="*/ 51054 w 96202"/>
                      <a:gd name="connsiteY4" fmla="*/ 18097 h 41433"/>
                      <a:gd name="connsiteX5" fmla="*/ 51911 w 96202"/>
                      <a:gd name="connsiteY5" fmla="*/ 22193 h 41433"/>
                      <a:gd name="connsiteX6" fmla="*/ 52483 w 96202"/>
                      <a:gd name="connsiteY6" fmla="*/ 24003 h 41433"/>
                      <a:gd name="connsiteX7" fmla="*/ 53054 w 96202"/>
                      <a:gd name="connsiteY7" fmla="*/ 25718 h 41433"/>
                      <a:gd name="connsiteX8" fmla="*/ 53816 w 96202"/>
                      <a:gd name="connsiteY8" fmla="*/ 27527 h 41433"/>
                      <a:gd name="connsiteX9" fmla="*/ 33147 w 96202"/>
                      <a:gd name="connsiteY9" fmla="*/ 21908 h 41433"/>
                      <a:gd name="connsiteX10" fmla="*/ 31718 w 96202"/>
                      <a:gd name="connsiteY10" fmla="*/ 18859 h 41433"/>
                      <a:gd name="connsiteX11" fmla="*/ 31051 w 96202"/>
                      <a:gd name="connsiteY11" fmla="*/ 17240 h 41433"/>
                      <a:gd name="connsiteX12" fmla="*/ 30385 w 96202"/>
                      <a:gd name="connsiteY12" fmla="*/ 15431 h 41433"/>
                      <a:gd name="connsiteX13" fmla="*/ 29337 w 96202"/>
                      <a:gd name="connsiteY13" fmla="*/ 11430 h 41433"/>
                      <a:gd name="connsiteX14" fmla="*/ 28956 w 96202"/>
                      <a:gd name="connsiteY14" fmla="*/ 9334 h 41433"/>
                      <a:gd name="connsiteX15" fmla="*/ 28766 w 96202"/>
                      <a:gd name="connsiteY15" fmla="*/ 7334 h 41433"/>
                      <a:gd name="connsiteX16" fmla="*/ 28670 w 96202"/>
                      <a:gd name="connsiteY16" fmla="*/ 5429 h 41433"/>
                      <a:gd name="connsiteX17" fmla="*/ 28670 w 96202"/>
                      <a:gd name="connsiteY17" fmla="*/ 3620 h 41433"/>
                      <a:gd name="connsiteX18" fmla="*/ 28861 w 96202"/>
                      <a:gd name="connsiteY18" fmla="*/ 0 h 41433"/>
                      <a:gd name="connsiteX19" fmla="*/ 28480 w 96202"/>
                      <a:gd name="connsiteY19" fmla="*/ 3524 h 41433"/>
                      <a:gd name="connsiteX20" fmla="*/ 28384 w 96202"/>
                      <a:gd name="connsiteY20" fmla="*/ 5334 h 41433"/>
                      <a:gd name="connsiteX21" fmla="*/ 28480 w 96202"/>
                      <a:gd name="connsiteY21" fmla="*/ 7239 h 41433"/>
                      <a:gd name="connsiteX22" fmla="*/ 28575 w 96202"/>
                      <a:gd name="connsiteY22" fmla="*/ 9239 h 41433"/>
                      <a:gd name="connsiteX23" fmla="*/ 28861 w 96202"/>
                      <a:gd name="connsiteY23" fmla="*/ 11430 h 41433"/>
                      <a:gd name="connsiteX24" fmla="*/ 29718 w 96202"/>
                      <a:gd name="connsiteY24" fmla="*/ 15526 h 41433"/>
                      <a:gd name="connsiteX25" fmla="*/ 30290 w 96202"/>
                      <a:gd name="connsiteY25" fmla="*/ 17431 h 41433"/>
                      <a:gd name="connsiteX26" fmla="*/ 30861 w 96202"/>
                      <a:gd name="connsiteY26" fmla="*/ 19145 h 41433"/>
                      <a:gd name="connsiteX27" fmla="*/ 31909 w 96202"/>
                      <a:gd name="connsiteY27" fmla="*/ 21527 h 41433"/>
                      <a:gd name="connsiteX28" fmla="*/ 31909 w 96202"/>
                      <a:gd name="connsiteY28" fmla="*/ 21622 h 41433"/>
                      <a:gd name="connsiteX29" fmla="*/ 15716 w 96202"/>
                      <a:gd name="connsiteY29" fmla="*/ 16383 h 41433"/>
                      <a:gd name="connsiteX30" fmla="*/ 13906 w 96202"/>
                      <a:gd name="connsiteY30" fmla="*/ 14478 h 41433"/>
                      <a:gd name="connsiteX31" fmla="*/ 12954 w 96202"/>
                      <a:gd name="connsiteY31" fmla="*/ 13430 h 41433"/>
                      <a:gd name="connsiteX32" fmla="*/ 12001 w 96202"/>
                      <a:gd name="connsiteY32" fmla="*/ 12192 h 41433"/>
                      <a:gd name="connsiteX33" fmla="*/ 11049 w 96202"/>
                      <a:gd name="connsiteY33" fmla="*/ 10668 h 41433"/>
                      <a:gd name="connsiteX34" fmla="*/ 10096 w 96202"/>
                      <a:gd name="connsiteY34" fmla="*/ 9239 h 41433"/>
                      <a:gd name="connsiteX35" fmla="*/ 9334 w 96202"/>
                      <a:gd name="connsiteY35" fmla="*/ 7620 h 41433"/>
                      <a:gd name="connsiteX36" fmla="*/ 8763 w 96202"/>
                      <a:gd name="connsiteY36" fmla="*/ 6001 h 41433"/>
                      <a:gd name="connsiteX37" fmla="*/ 8191 w 96202"/>
                      <a:gd name="connsiteY37" fmla="*/ 4477 h 41433"/>
                      <a:gd name="connsiteX38" fmla="*/ 7810 w 96202"/>
                      <a:gd name="connsiteY38" fmla="*/ 3143 h 41433"/>
                      <a:gd name="connsiteX39" fmla="*/ 7239 w 96202"/>
                      <a:gd name="connsiteY39" fmla="*/ 191 h 41433"/>
                      <a:gd name="connsiteX40" fmla="*/ 7715 w 96202"/>
                      <a:gd name="connsiteY40" fmla="*/ 3143 h 41433"/>
                      <a:gd name="connsiteX41" fmla="*/ 8001 w 96202"/>
                      <a:gd name="connsiteY41" fmla="*/ 4572 h 41433"/>
                      <a:gd name="connsiteX42" fmla="*/ 8572 w 96202"/>
                      <a:gd name="connsiteY42" fmla="*/ 6096 h 41433"/>
                      <a:gd name="connsiteX43" fmla="*/ 9144 w 96202"/>
                      <a:gd name="connsiteY43" fmla="*/ 7810 h 41433"/>
                      <a:gd name="connsiteX44" fmla="*/ 10001 w 96202"/>
                      <a:gd name="connsiteY44" fmla="*/ 9334 h 41433"/>
                      <a:gd name="connsiteX45" fmla="*/ 10763 w 96202"/>
                      <a:gd name="connsiteY45" fmla="*/ 11049 h 41433"/>
                      <a:gd name="connsiteX46" fmla="*/ 11716 w 96202"/>
                      <a:gd name="connsiteY46" fmla="*/ 12478 h 41433"/>
                      <a:gd name="connsiteX47" fmla="*/ 12668 w 96202"/>
                      <a:gd name="connsiteY47" fmla="*/ 13716 h 41433"/>
                      <a:gd name="connsiteX48" fmla="*/ 13621 w 96202"/>
                      <a:gd name="connsiteY48" fmla="*/ 14859 h 41433"/>
                      <a:gd name="connsiteX49" fmla="*/ 14859 w 96202"/>
                      <a:gd name="connsiteY49" fmla="*/ 16288 h 41433"/>
                      <a:gd name="connsiteX50" fmla="*/ 5905 w 96202"/>
                      <a:gd name="connsiteY50" fmla="*/ 13049 h 41433"/>
                      <a:gd name="connsiteX51" fmla="*/ 15430 w 96202"/>
                      <a:gd name="connsiteY51" fmla="*/ 16764 h 41433"/>
                      <a:gd name="connsiteX52" fmla="*/ 15430 w 96202"/>
                      <a:gd name="connsiteY52" fmla="*/ 16764 h 41433"/>
                      <a:gd name="connsiteX53" fmla="*/ 12764 w 96202"/>
                      <a:gd name="connsiteY53" fmla="*/ 17145 h 41433"/>
                      <a:gd name="connsiteX54" fmla="*/ 11430 w 96202"/>
                      <a:gd name="connsiteY54" fmla="*/ 17335 h 41433"/>
                      <a:gd name="connsiteX55" fmla="*/ 10001 w 96202"/>
                      <a:gd name="connsiteY55" fmla="*/ 17717 h 41433"/>
                      <a:gd name="connsiteX56" fmla="*/ 8382 w 96202"/>
                      <a:gd name="connsiteY56" fmla="*/ 18193 h 41433"/>
                      <a:gd name="connsiteX57" fmla="*/ 6858 w 96202"/>
                      <a:gd name="connsiteY57" fmla="*/ 18859 h 41433"/>
                      <a:gd name="connsiteX58" fmla="*/ 5429 w 96202"/>
                      <a:gd name="connsiteY58" fmla="*/ 19526 h 41433"/>
                      <a:gd name="connsiteX59" fmla="*/ 4096 w 96202"/>
                      <a:gd name="connsiteY59" fmla="*/ 20384 h 41433"/>
                      <a:gd name="connsiteX60" fmla="*/ 2857 w 96202"/>
                      <a:gd name="connsiteY60" fmla="*/ 21146 h 41433"/>
                      <a:gd name="connsiteX61" fmla="*/ 1905 w 96202"/>
                      <a:gd name="connsiteY61" fmla="*/ 21908 h 41433"/>
                      <a:gd name="connsiteX62" fmla="*/ 0 w 96202"/>
                      <a:gd name="connsiteY62" fmla="*/ 23527 h 41433"/>
                      <a:gd name="connsiteX63" fmla="*/ 2000 w 96202"/>
                      <a:gd name="connsiteY63" fmla="*/ 21908 h 41433"/>
                      <a:gd name="connsiteX64" fmla="*/ 3048 w 96202"/>
                      <a:gd name="connsiteY64" fmla="*/ 21146 h 41433"/>
                      <a:gd name="connsiteX65" fmla="*/ 4191 w 96202"/>
                      <a:gd name="connsiteY65" fmla="*/ 20384 h 41433"/>
                      <a:gd name="connsiteX66" fmla="*/ 5524 w 96202"/>
                      <a:gd name="connsiteY66" fmla="*/ 19622 h 41433"/>
                      <a:gd name="connsiteX67" fmla="*/ 7048 w 96202"/>
                      <a:gd name="connsiteY67" fmla="*/ 18955 h 41433"/>
                      <a:gd name="connsiteX68" fmla="*/ 8572 w 96202"/>
                      <a:gd name="connsiteY68" fmla="*/ 18479 h 41433"/>
                      <a:gd name="connsiteX69" fmla="*/ 10096 w 96202"/>
                      <a:gd name="connsiteY69" fmla="*/ 18002 h 41433"/>
                      <a:gd name="connsiteX70" fmla="*/ 11620 w 96202"/>
                      <a:gd name="connsiteY70" fmla="*/ 17621 h 41433"/>
                      <a:gd name="connsiteX71" fmla="*/ 12954 w 96202"/>
                      <a:gd name="connsiteY71" fmla="*/ 17335 h 41433"/>
                      <a:gd name="connsiteX72" fmla="*/ 15811 w 96202"/>
                      <a:gd name="connsiteY72" fmla="*/ 16955 h 41433"/>
                      <a:gd name="connsiteX73" fmla="*/ 15811 w 96202"/>
                      <a:gd name="connsiteY73" fmla="*/ 16955 h 41433"/>
                      <a:gd name="connsiteX74" fmla="*/ 15907 w 96202"/>
                      <a:gd name="connsiteY74" fmla="*/ 17050 h 41433"/>
                      <a:gd name="connsiteX75" fmla="*/ 16002 w 96202"/>
                      <a:gd name="connsiteY75" fmla="*/ 16955 h 41433"/>
                      <a:gd name="connsiteX76" fmla="*/ 31051 w 96202"/>
                      <a:gd name="connsiteY76" fmla="*/ 22289 h 41433"/>
                      <a:gd name="connsiteX77" fmla="*/ 29718 w 96202"/>
                      <a:gd name="connsiteY77" fmla="*/ 23051 h 41433"/>
                      <a:gd name="connsiteX78" fmla="*/ 28384 w 96202"/>
                      <a:gd name="connsiteY78" fmla="*/ 23813 h 41433"/>
                      <a:gd name="connsiteX79" fmla="*/ 26956 w 96202"/>
                      <a:gd name="connsiteY79" fmla="*/ 24765 h 41433"/>
                      <a:gd name="connsiteX80" fmla="*/ 24098 w 96202"/>
                      <a:gd name="connsiteY80" fmla="*/ 27051 h 41433"/>
                      <a:gd name="connsiteX81" fmla="*/ 22765 w 96202"/>
                      <a:gd name="connsiteY81" fmla="*/ 28194 h 41433"/>
                      <a:gd name="connsiteX82" fmla="*/ 21622 w 96202"/>
                      <a:gd name="connsiteY82" fmla="*/ 29623 h 41433"/>
                      <a:gd name="connsiteX83" fmla="*/ 20574 w 96202"/>
                      <a:gd name="connsiteY83" fmla="*/ 30861 h 41433"/>
                      <a:gd name="connsiteX84" fmla="*/ 19717 w 96202"/>
                      <a:gd name="connsiteY84" fmla="*/ 32004 h 41433"/>
                      <a:gd name="connsiteX85" fmla="*/ 18193 w 96202"/>
                      <a:gd name="connsiteY85" fmla="*/ 34576 h 41433"/>
                      <a:gd name="connsiteX86" fmla="*/ 19812 w 96202"/>
                      <a:gd name="connsiteY86" fmla="*/ 32099 h 41433"/>
                      <a:gd name="connsiteX87" fmla="*/ 20669 w 96202"/>
                      <a:gd name="connsiteY87" fmla="*/ 31052 h 41433"/>
                      <a:gd name="connsiteX88" fmla="*/ 21812 w 96202"/>
                      <a:gd name="connsiteY88" fmla="*/ 29813 h 41433"/>
                      <a:gd name="connsiteX89" fmla="*/ 22955 w 96202"/>
                      <a:gd name="connsiteY89" fmla="*/ 28575 h 41433"/>
                      <a:gd name="connsiteX90" fmla="*/ 24384 w 96202"/>
                      <a:gd name="connsiteY90" fmla="*/ 27337 h 41433"/>
                      <a:gd name="connsiteX91" fmla="*/ 27337 w 96202"/>
                      <a:gd name="connsiteY91" fmla="*/ 25241 h 41433"/>
                      <a:gd name="connsiteX92" fmla="*/ 28766 w 96202"/>
                      <a:gd name="connsiteY92" fmla="*/ 24289 h 41433"/>
                      <a:gd name="connsiteX93" fmla="*/ 30099 w 96202"/>
                      <a:gd name="connsiteY93" fmla="*/ 23622 h 41433"/>
                      <a:gd name="connsiteX94" fmla="*/ 32004 w 96202"/>
                      <a:gd name="connsiteY94" fmla="*/ 22765 h 41433"/>
                      <a:gd name="connsiteX95" fmla="*/ 53149 w 96202"/>
                      <a:gd name="connsiteY95" fmla="*/ 29337 h 41433"/>
                      <a:gd name="connsiteX96" fmla="*/ 51625 w 96202"/>
                      <a:gd name="connsiteY96" fmla="*/ 30099 h 41433"/>
                      <a:gd name="connsiteX97" fmla="*/ 50292 w 96202"/>
                      <a:gd name="connsiteY97" fmla="*/ 30861 h 41433"/>
                      <a:gd name="connsiteX98" fmla="*/ 48863 w 96202"/>
                      <a:gd name="connsiteY98" fmla="*/ 31718 h 41433"/>
                      <a:gd name="connsiteX99" fmla="*/ 46006 w 96202"/>
                      <a:gd name="connsiteY99" fmla="*/ 34004 h 41433"/>
                      <a:gd name="connsiteX100" fmla="*/ 44672 w 96202"/>
                      <a:gd name="connsiteY100" fmla="*/ 35243 h 41433"/>
                      <a:gd name="connsiteX101" fmla="*/ 43529 w 96202"/>
                      <a:gd name="connsiteY101" fmla="*/ 36576 h 41433"/>
                      <a:gd name="connsiteX102" fmla="*/ 42481 w 96202"/>
                      <a:gd name="connsiteY102" fmla="*/ 37814 h 41433"/>
                      <a:gd name="connsiteX103" fmla="*/ 41624 w 96202"/>
                      <a:gd name="connsiteY103" fmla="*/ 38957 h 41433"/>
                      <a:gd name="connsiteX104" fmla="*/ 40100 w 96202"/>
                      <a:gd name="connsiteY104" fmla="*/ 41434 h 41433"/>
                      <a:gd name="connsiteX105" fmla="*/ 41719 w 96202"/>
                      <a:gd name="connsiteY105" fmla="*/ 38957 h 41433"/>
                      <a:gd name="connsiteX106" fmla="*/ 42577 w 96202"/>
                      <a:gd name="connsiteY106" fmla="*/ 37814 h 41433"/>
                      <a:gd name="connsiteX107" fmla="*/ 43720 w 96202"/>
                      <a:gd name="connsiteY107" fmla="*/ 36576 h 41433"/>
                      <a:gd name="connsiteX108" fmla="*/ 44958 w 96202"/>
                      <a:gd name="connsiteY108" fmla="*/ 35338 h 41433"/>
                      <a:gd name="connsiteX109" fmla="*/ 46387 w 96202"/>
                      <a:gd name="connsiteY109" fmla="*/ 34195 h 41433"/>
                      <a:gd name="connsiteX110" fmla="*/ 49340 w 96202"/>
                      <a:gd name="connsiteY110" fmla="*/ 32099 h 41433"/>
                      <a:gd name="connsiteX111" fmla="*/ 50768 w 96202"/>
                      <a:gd name="connsiteY111" fmla="*/ 31242 h 41433"/>
                      <a:gd name="connsiteX112" fmla="*/ 52102 w 96202"/>
                      <a:gd name="connsiteY112" fmla="*/ 30480 h 41433"/>
                      <a:gd name="connsiteX113" fmla="*/ 54197 w 96202"/>
                      <a:gd name="connsiteY113" fmla="*/ 29623 h 41433"/>
                      <a:gd name="connsiteX114" fmla="*/ 95726 w 96202"/>
                      <a:gd name="connsiteY114" fmla="*/ 38862 h 41433"/>
                      <a:gd name="connsiteX115" fmla="*/ 96202 w 96202"/>
                      <a:gd name="connsiteY115" fmla="*/ 36195 h 41433"/>
                      <a:gd name="connsiteX116" fmla="*/ 54864 w 96202"/>
                      <a:gd name="connsiteY116" fmla="*/ 28194 h 41433"/>
                      <a:gd name="connsiteX117" fmla="*/ 53816 w 96202"/>
                      <a:gd name="connsiteY117" fmla="*/ 25908 h 41433"/>
                      <a:gd name="connsiteX118" fmla="*/ 53245 w 96202"/>
                      <a:gd name="connsiteY118" fmla="*/ 24289 h 41433"/>
                      <a:gd name="connsiteX119" fmla="*/ 52578 w 96202"/>
                      <a:gd name="connsiteY119" fmla="*/ 22479 h 41433"/>
                      <a:gd name="connsiteX120" fmla="*/ 51625 w 96202"/>
                      <a:gd name="connsiteY120" fmla="*/ 18479 h 41433"/>
                      <a:gd name="connsiteX121" fmla="*/ 51244 w 96202"/>
                      <a:gd name="connsiteY121" fmla="*/ 16288 h 41433"/>
                      <a:gd name="connsiteX122" fmla="*/ 50959 w 96202"/>
                      <a:gd name="connsiteY122" fmla="*/ 14288 h 41433"/>
                      <a:gd name="connsiteX123" fmla="*/ 50864 w 96202"/>
                      <a:gd name="connsiteY123" fmla="*/ 12383 h 41433"/>
                      <a:gd name="connsiteX124" fmla="*/ 50864 w 96202"/>
                      <a:gd name="connsiteY124" fmla="*/ 10573 h 41433"/>
                      <a:gd name="connsiteX125" fmla="*/ 51054 w 96202"/>
                      <a:gd name="connsiteY125" fmla="*/ 7048 h 41433"/>
                      <a:gd name="connsiteX126" fmla="*/ 50578 w 96202"/>
                      <a:gd name="connsiteY126" fmla="*/ 10192 h 41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</a:cxnLst>
                    <a:rect l="l" t="t" r="r" b="b"/>
                    <a:pathLst>
                      <a:path w="96202" h="41433">
                        <a:moveTo>
                          <a:pt x="50578" y="10192"/>
                        </a:moveTo>
                        <a:cubicBezTo>
                          <a:pt x="50482" y="10763"/>
                          <a:pt x="50482" y="11335"/>
                          <a:pt x="50482" y="12002"/>
                        </a:cubicBezTo>
                        <a:cubicBezTo>
                          <a:pt x="50482" y="12573"/>
                          <a:pt x="50578" y="13240"/>
                          <a:pt x="50578" y="13907"/>
                        </a:cubicBezTo>
                        <a:cubicBezTo>
                          <a:pt x="50578" y="14573"/>
                          <a:pt x="50578" y="15240"/>
                          <a:pt x="50673" y="15907"/>
                        </a:cubicBezTo>
                        <a:cubicBezTo>
                          <a:pt x="50768" y="16669"/>
                          <a:pt x="50864" y="17431"/>
                          <a:pt x="51054" y="18097"/>
                        </a:cubicBezTo>
                        <a:cubicBezTo>
                          <a:pt x="51149" y="19526"/>
                          <a:pt x="51625" y="20860"/>
                          <a:pt x="51911" y="22193"/>
                        </a:cubicBezTo>
                        <a:cubicBezTo>
                          <a:pt x="52102" y="22765"/>
                          <a:pt x="52292" y="23432"/>
                          <a:pt x="52483" y="24003"/>
                        </a:cubicBezTo>
                        <a:cubicBezTo>
                          <a:pt x="52673" y="24575"/>
                          <a:pt x="52864" y="25146"/>
                          <a:pt x="53054" y="25718"/>
                        </a:cubicBezTo>
                        <a:cubicBezTo>
                          <a:pt x="53340" y="26384"/>
                          <a:pt x="53626" y="26956"/>
                          <a:pt x="53816" y="27527"/>
                        </a:cubicBezTo>
                        <a:cubicBezTo>
                          <a:pt x="46863" y="25718"/>
                          <a:pt x="39910" y="23908"/>
                          <a:pt x="33147" y="21908"/>
                        </a:cubicBezTo>
                        <a:cubicBezTo>
                          <a:pt x="32861" y="21527"/>
                          <a:pt x="32290" y="20479"/>
                          <a:pt x="31718" y="18859"/>
                        </a:cubicBezTo>
                        <a:cubicBezTo>
                          <a:pt x="31432" y="18383"/>
                          <a:pt x="31337" y="17812"/>
                          <a:pt x="31051" y="17240"/>
                        </a:cubicBezTo>
                        <a:cubicBezTo>
                          <a:pt x="30861" y="16669"/>
                          <a:pt x="30575" y="16097"/>
                          <a:pt x="30385" y="15431"/>
                        </a:cubicBezTo>
                        <a:cubicBezTo>
                          <a:pt x="30004" y="14192"/>
                          <a:pt x="29527" y="12764"/>
                          <a:pt x="29337" y="11430"/>
                        </a:cubicBezTo>
                        <a:cubicBezTo>
                          <a:pt x="29242" y="10668"/>
                          <a:pt x="29146" y="10001"/>
                          <a:pt x="28956" y="9334"/>
                        </a:cubicBezTo>
                        <a:cubicBezTo>
                          <a:pt x="28766" y="8668"/>
                          <a:pt x="28861" y="8001"/>
                          <a:pt x="28766" y="7334"/>
                        </a:cubicBezTo>
                        <a:cubicBezTo>
                          <a:pt x="28766" y="6572"/>
                          <a:pt x="28670" y="6001"/>
                          <a:pt x="28670" y="5429"/>
                        </a:cubicBezTo>
                        <a:cubicBezTo>
                          <a:pt x="28670" y="4763"/>
                          <a:pt x="28670" y="4191"/>
                          <a:pt x="28670" y="3620"/>
                        </a:cubicBezTo>
                        <a:cubicBezTo>
                          <a:pt x="28766" y="1524"/>
                          <a:pt x="28861" y="0"/>
                          <a:pt x="28861" y="0"/>
                        </a:cubicBezTo>
                        <a:cubicBezTo>
                          <a:pt x="28861" y="0"/>
                          <a:pt x="28670" y="1429"/>
                          <a:pt x="28480" y="3524"/>
                        </a:cubicBezTo>
                        <a:cubicBezTo>
                          <a:pt x="28384" y="4096"/>
                          <a:pt x="28384" y="4667"/>
                          <a:pt x="28384" y="5334"/>
                        </a:cubicBezTo>
                        <a:cubicBezTo>
                          <a:pt x="28384" y="5906"/>
                          <a:pt x="28384" y="6572"/>
                          <a:pt x="28480" y="7239"/>
                        </a:cubicBezTo>
                        <a:cubicBezTo>
                          <a:pt x="28480" y="7906"/>
                          <a:pt x="28480" y="8572"/>
                          <a:pt x="28575" y="9239"/>
                        </a:cubicBezTo>
                        <a:cubicBezTo>
                          <a:pt x="28670" y="10001"/>
                          <a:pt x="28766" y="10668"/>
                          <a:pt x="28861" y="11430"/>
                        </a:cubicBezTo>
                        <a:cubicBezTo>
                          <a:pt x="29051" y="12859"/>
                          <a:pt x="29432" y="14192"/>
                          <a:pt x="29718" y="15526"/>
                        </a:cubicBezTo>
                        <a:cubicBezTo>
                          <a:pt x="29908" y="16097"/>
                          <a:pt x="30194" y="16764"/>
                          <a:pt x="30290" y="17431"/>
                        </a:cubicBezTo>
                        <a:cubicBezTo>
                          <a:pt x="30480" y="18097"/>
                          <a:pt x="30670" y="18574"/>
                          <a:pt x="30861" y="19145"/>
                        </a:cubicBezTo>
                        <a:cubicBezTo>
                          <a:pt x="31242" y="20098"/>
                          <a:pt x="31623" y="20955"/>
                          <a:pt x="31909" y="21527"/>
                        </a:cubicBezTo>
                        <a:cubicBezTo>
                          <a:pt x="31909" y="21527"/>
                          <a:pt x="31909" y="21527"/>
                          <a:pt x="31909" y="21622"/>
                        </a:cubicBezTo>
                        <a:cubicBezTo>
                          <a:pt x="26479" y="19907"/>
                          <a:pt x="21145" y="18193"/>
                          <a:pt x="15716" y="16383"/>
                        </a:cubicBezTo>
                        <a:cubicBezTo>
                          <a:pt x="15335" y="16097"/>
                          <a:pt x="14668" y="15431"/>
                          <a:pt x="13906" y="14478"/>
                        </a:cubicBezTo>
                        <a:cubicBezTo>
                          <a:pt x="13621" y="14192"/>
                          <a:pt x="13240" y="13811"/>
                          <a:pt x="12954" y="13430"/>
                        </a:cubicBezTo>
                        <a:cubicBezTo>
                          <a:pt x="12668" y="13049"/>
                          <a:pt x="12287" y="12573"/>
                          <a:pt x="12001" y="12192"/>
                        </a:cubicBezTo>
                        <a:cubicBezTo>
                          <a:pt x="11716" y="11621"/>
                          <a:pt x="11335" y="11240"/>
                          <a:pt x="11049" y="10668"/>
                        </a:cubicBezTo>
                        <a:cubicBezTo>
                          <a:pt x="10763" y="10287"/>
                          <a:pt x="10477" y="9716"/>
                          <a:pt x="10096" y="9239"/>
                        </a:cubicBezTo>
                        <a:cubicBezTo>
                          <a:pt x="9811" y="8668"/>
                          <a:pt x="9620" y="8096"/>
                          <a:pt x="9334" y="7620"/>
                        </a:cubicBezTo>
                        <a:cubicBezTo>
                          <a:pt x="9049" y="7144"/>
                          <a:pt x="8953" y="6477"/>
                          <a:pt x="8763" y="6001"/>
                        </a:cubicBezTo>
                        <a:cubicBezTo>
                          <a:pt x="8572" y="5524"/>
                          <a:pt x="8382" y="4953"/>
                          <a:pt x="8191" y="4477"/>
                        </a:cubicBezTo>
                        <a:cubicBezTo>
                          <a:pt x="8001" y="4001"/>
                          <a:pt x="7906" y="3524"/>
                          <a:pt x="7810" y="3143"/>
                        </a:cubicBezTo>
                        <a:cubicBezTo>
                          <a:pt x="7525" y="1238"/>
                          <a:pt x="7239" y="191"/>
                          <a:pt x="7239" y="191"/>
                        </a:cubicBezTo>
                        <a:cubicBezTo>
                          <a:pt x="7239" y="191"/>
                          <a:pt x="7429" y="1334"/>
                          <a:pt x="7715" y="3143"/>
                        </a:cubicBezTo>
                        <a:cubicBezTo>
                          <a:pt x="7810" y="3524"/>
                          <a:pt x="7810" y="4001"/>
                          <a:pt x="8001" y="4572"/>
                        </a:cubicBezTo>
                        <a:cubicBezTo>
                          <a:pt x="8191" y="5048"/>
                          <a:pt x="8382" y="5620"/>
                          <a:pt x="8572" y="6096"/>
                        </a:cubicBezTo>
                        <a:cubicBezTo>
                          <a:pt x="8763" y="6668"/>
                          <a:pt x="8858" y="7239"/>
                          <a:pt x="9144" y="7810"/>
                        </a:cubicBezTo>
                        <a:cubicBezTo>
                          <a:pt x="9430" y="8382"/>
                          <a:pt x="9716" y="8858"/>
                          <a:pt x="10001" y="9334"/>
                        </a:cubicBezTo>
                        <a:cubicBezTo>
                          <a:pt x="10192" y="10001"/>
                          <a:pt x="10477" y="10478"/>
                          <a:pt x="10763" y="11049"/>
                        </a:cubicBezTo>
                        <a:cubicBezTo>
                          <a:pt x="11049" y="11525"/>
                          <a:pt x="11335" y="12002"/>
                          <a:pt x="11716" y="12478"/>
                        </a:cubicBezTo>
                        <a:cubicBezTo>
                          <a:pt x="12097" y="12954"/>
                          <a:pt x="12382" y="13335"/>
                          <a:pt x="12668" y="13716"/>
                        </a:cubicBezTo>
                        <a:cubicBezTo>
                          <a:pt x="12954" y="14192"/>
                          <a:pt x="13240" y="14573"/>
                          <a:pt x="13621" y="14859"/>
                        </a:cubicBezTo>
                        <a:cubicBezTo>
                          <a:pt x="14097" y="15431"/>
                          <a:pt x="14573" y="15907"/>
                          <a:pt x="14859" y="16288"/>
                        </a:cubicBezTo>
                        <a:cubicBezTo>
                          <a:pt x="11906" y="15240"/>
                          <a:pt x="8858" y="14192"/>
                          <a:pt x="5905" y="13049"/>
                        </a:cubicBezTo>
                        <a:cubicBezTo>
                          <a:pt x="9049" y="14383"/>
                          <a:pt x="12192" y="15621"/>
                          <a:pt x="15430" y="16764"/>
                        </a:cubicBezTo>
                        <a:lnTo>
                          <a:pt x="15430" y="16764"/>
                        </a:lnTo>
                        <a:cubicBezTo>
                          <a:pt x="15049" y="16764"/>
                          <a:pt x="14002" y="16859"/>
                          <a:pt x="12764" y="17145"/>
                        </a:cubicBezTo>
                        <a:cubicBezTo>
                          <a:pt x="12382" y="17145"/>
                          <a:pt x="11906" y="17335"/>
                          <a:pt x="11430" y="17335"/>
                        </a:cubicBezTo>
                        <a:cubicBezTo>
                          <a:pt x="10954" y="17526"/>
                          <a:pt x="10382" y="17621"/>
                          <a:pt x="10001" y="17717"/>
                        </a:cubicBezTo>
                        <a:cubicBezTo>
                          <a:pt x="9430" y="17907"/>
                          <a:pt x="8953" y="18002"/>
                          <a:pt x="8382" y="18193"/>
                        </a:cubicBezTo>
                        <a:cubicBezTo>
                          <a:pt x="7810" y="18383"/>
                          <a:pt x="7334" y="18574"/>
                          <a:pt x="6858" y="18859"/>
                        </a:cubicBezTo>
                        <a:cubicBezTo>
                          <a:pt x="6382" y="19050"/>
                          <a:pt x="5905" y="19336"/>
                          <a:pt x="5429" y="19526"/>
                        </a:cubicBezTo>
                        <a:cubicBezTo>
                          <a:pt x="4953" y="19717"/>
                          <a:pt x="4572" y="20098"/>
                          <a:pt x="4096" y="20384"/>
                        </a:cubicBezTo>
                        <a:cubicBezTo>
                          <a:pt x="3715" y="20574"/>
                          <a:pt x="3239" y="20860"/>
                          <a:pt x="2857" y="21146"/>
                        </a:cubicBezTo>
                        <a:cubicBezTo>
                          <a:pt x="2476" y="21336"/>
                          <a:pt x="2095" y="21622"/>
                          <a:pt x="1905" y="21908"/>
                        </a:cubicBezTo>
                        <a:cubicBezTo>
                          <a:pt x="762" y="22955"/>
                          <a:pt x="0" y="23527"/>
                          <a:pt x="0" y="23527"/>
                        </a:cubicBezTo>
                        <a:cubicBezTo>
                          <a:pt x="0" y="23527"/>
                          <a:pt x="762" y="22860"/>
                          <a:pt x="2000" y="21908"/>
                        </a:cubicBezTo>
                        <a:cubicBezTo>
                          <a:pt x="2286" y="21622"/>
                          <a:pt x="2667" y="21336"/>
                          <a:pt x="3048" y="21146"/>
                        </a:cubicBezTo>
                        <a:cubicBezTo>
                          <a:pt x="3429" y="20955"/>
                          <a:pt x="3810" y="20669"/>
                          <a:pt x="4191" y="20384"/>
                        </a:cubicBezTo>
                        <a:cubicBezTo>
                          <a:pt x="4667" y="20098"/>
                          <a:pt x="5048" y="19812"/>
                          <a:pt x="5524" y="19622"/>
                        </a:cubicBezTo>
                        <a:cubicBezTo>
                          <a:pt x="6001" y="19431"/>
                          <a:pt x="6477" y="19145"/>
                          <a:pt x="7048" y="18955"/>
                        </a:cubicBezTo>
                        <a:cubicBezTo>
                          <a:pt x="7525" y="18764"/>
                          <a:pt x="8096" y="18479"/>
                          <a:pt x="8572" y="18479"/>
                        </a:cubicBezTo>
                        <a:cubicBezTo>
                          <a:pt x="9144" y="18288"/>
                          <a:pt x="9620" y="18097"/>
                          <a:pt x="10096" y="18002"/>
                        </a:cubicBezTo>
                        <a:cubicBezTo>
                          <a:pt x="10668" y="17717"/>
                          <a:pt x="11144" y="17717"/>
                          <a:pt x="11620" y="17621"/>
                        </a:cubicBezTo>
                        <a:cubicBezTo>
                          <a:pt x="12097" y="17526"/>
                          <a:pt x="12573" y="17431"/>
                          <a:pt x="12954" y="17335"/>
                        </a:cubicBezTo>
                        <a:cubicBezTo>
                          <a:pt x="14573" y="17050"/>
                          <a:pt x="15811" y="16955"/>
                          <a:pt x="15811" y="16955"/>
                        </a:cubicBezTo>
                        <a:lnTo>
                          <a:pt x="15811" y="16955"/>
                        </a:lnTo>
                        <a:lnTo>
                          <a:pt x="15907" y="17050"/>
                        </a:lnTo>
                        <a:lnTo>
                          <a:pt x="16002" y="16955"/>
                        </a:lnTo>
                        <a:cubicBezTo>
                          <a:pt x="20955" y="18955"/>
                          <a:pt x="26003" y="20574"/>
                          <a:pt x="31051" y="22289"/>
                        </a:cubicBezTo>
                        <a:cubicBezTo>
                          <a:pt x="30670" y="22479"/>
                          <a:pt x="30194" y="22765"/>
                          <a:pt x="29718" y="23051"/>
                        </a:cubicBezTo>
                        <a:cubicBezTo>
                          <a:pt x="29242" y="23241"/>
                          <a:pt x="28861" y="23527"/>
                          <a:pt x="28384" y="23813"/>
                        </a:cubicBezTo>
                        <a:cubicBezTo>
                          <a:pt x="28003" y="24098"/>
                          <a:pt x="27432" y="24384"/>
                          <a:pt x="26956" y="24765"/>
                        </a:cubicBezTo>
                        <a:cubicBezTo>
                          <a:pt x="26003" y="25527"/>
                          <a:pt x="24955" y="26194"/>
                          <a:pt x="24098" y="27051"/>
                        </a:cubicBezTo>
                        <a:cubicBezTo>
                          <a:pt x="23622" y="27432"/>
                          <a:pt x="23241" y="27908"/>
                          <a:pt x="22765" y="28194"/>
                        </a:cubicBezTo>
                        <a:cubicBezTo>
                          <a:pt x="22289" y="28575"/>
                          <a:pt x="21907" y="29147"/>
                          <a:pt x="21622" y="29623"/>
                        </a:cubicBezTo>
                        <a:cubicBezTo>
                          <a:pt x="21241" y="30004"/>
                          <a:pt x="20860" y="30480"/>
                          <a:pt x="20574" y="30861"/>
                        </a:cubicBezTo>
                        <a:cubicBezTo>
                          <a:pt x="20193" y="31242"/>
                          <a:pt x="19907" y="31623"/>
                          <a:pt x="19717" y="32004"/>
                        </a:cubicBezTo>
                        <a:cubicBezTo>
                          <a:pt x="18764" y="33528"/>
                          <a:pt x="18193" y="34576"/>
                          <a:pt x="18193" y="34576"/>
                        </a:cubicBezTo>
                        <a:cubicBezTo>
                          <a:pt x="18193" y="34576"/>
                          <a:pt x="18859" y="33623"/>
                          <a:pt x="19812" y="32099"/>
                        </a:cubicBezTo>
                        <a:cubicBezTo>
                          <a:pt x="20002" y="31814"/>
                          <a:pt x="20288" y="31337"/>
                          <a:pt x="20669" y="31052"/>
                        </a:cubicBezTo>
                        <a:cubicBezTo>
                          <a:pt x="21050" y="30671"/>
                          <a:pt x="21336" y="30290"/>
                          <a:pt x="21812" y="29813"/>
                        </a:cubicBezTo>
                        <a:cubicBezTo>
                          <a:pt x="22193" y="29432"/>
                          <a:pt x="22574" y="28956"/>
                          <a:pt x="22955" y="28575"/>
                        </a:cubicBezTo>
                        <a:cubicBezTo>
                          <a:pt x="23431" y="28194"/>
                          <a:pt x="23908" y="27813"/>
                          <a:pt x="24384" y="27337"/>
                        </a:cubicBezTo>
                        <a:cubicBezTo>
                          <a:pt x="25241" y="26480"/>
                          <a:pt x="26384" y="25908"/>
                          <a:pt x="27337" y="25241"/>
                        </a:cubicBezTo>
                        <a:cubicBezTo>
                          <a:pt x="27813" y="24860"/>
                          <a:pt x="28384" y="24670"/>
                          <a:pt x="28766" y="24289"/>
                        </a:cubicBezTo>
                        <a:cubicBezTo>
                          <a:pt x="29242" y="24098"/>
                          <a:pt x="29718" y="23813"/>
                          <a:pt x="30099" y="23622"/>
                        </a:cubicBezTo>
                        <a:cubicBezTo>
                          <a:pt x="30861" y="23241"/>
                          <a:pt x="31432" y="22955"/>
                          <a:pt x="32004" y="22765"/>
                        </a:cubicBezTo>
                        <a:cubicBezTo>
                          <a:pt x="39052" y="25146"/>
                          <a:pt x="46101" y="27337"/>
                          <a:pt x="53149" y="29337"/>
                        </a:cubicBezTo>
                        <a:cubicBezTo>
                          <a:pt x="52768" y="29528"/>
                          <a:pt x="52197" y="29718"/>
                          <a:pt x="51625" y="30099"/>
                        </a:cubicBezTo>
                        <a:cubicBezTo>
                          <a:pt x="51244" y="30290"/>
                          <a:pt x="50768" y="30575"/>
                          <a:pt x="50292" y="30861"/>
                        </a:cubicBezTo>
                        <a:cubicBezTo>
                          <a:pt x="49816" y="31147"/>
                          <a:pt x="49244" y="31528"/>
                          <a:pt x="48863" y="31718"/>
                        </a:cubicBezTo>
                        <a:cubicBezTo>
                          <a:pt x="48006" y="32480"/>
                          <a:pt x="46863" y="33147"/>
                          <a:pt x="46006" y="34004"/>
                        </a:cubicBezTo>
                        <a:cubicBezTo>
                          <a:pt x="45529" y="34480"/>
                          <a:pt x="45053" y="34862"/>
                          <a:pt x="44672" y="35243"/>
                        </a:cubicBezTo>
                        <a:cubicBezTo>
                          <a:pt x="44196" y="35624"/>
                          <a:pt x="43910" y="36100"/>
                          <a:pt x="43529" y="36576"/>
                        </a:cubicBezTo>
                        <a:cubicBezTo>
                          <a:pt x="43148" y="37052"/>
                          <a:pt x="42767" y="37338"/>
                          <a:pt x="42481" y="37814"/>
                        </a:cubicBezTo>
                        <a:cubicBezTo>
                          <a:pt x="42100" y="38100"/>
                          <a:pt x="41910" y="38576"/>
                          <a:pt x="41624" y="38957"/>
                        </a:cubicBezTo>
                        <a:cubicBezTo>
                          <a:pt x="40767" y="40481"/>
                          <a:pt x="40100" y="41434"/>
                          <a:pt x="40100" y="41434"/>
                        </a:cubicBezTo>
                        <a:cubicBezTo>
                          <a:pt x="40100" y="41434"/>
                          <a:pt x="40767" y="40481"/>
                          <a:pt x="41719" y="38957"/>
                        </a:cubicBezTo>
                        <a:cubicBezTo>
                          <a:pt x="41910" y="38576"/>
                          <a:pt x="42291" y="38195"/>
                          <a:pt x="42577" y="37814"/>
                        </a:cubicBezTo>
                        <a:cubicBezTo>
                          <a:pt x="42863" y="37528"/>
                          <a:pt x="43339" y="37052"/>
                          <a:pt x="43720" y="36576"/>
                        </a:cubicBezTo>
                        <a:cubicBezTo>
                          <a:pt x="44101" y="36195"/>
                          <a:pt x="44482" y="35719"/>
                          <a:pt x="44958" y="35338"/>
                        </a:cubicBezTo>
                        <a:cubicBezTo>
                          <a:pt x="45434" y="34957"/>
                          <a:pt x="45910" y="34576"/>
                          <a:pt x="46387" y="34195"/>
                        </a:cubicBezTo>
                        <a:cubicBezTo>
                          <a:pt x="47244" y="33338"/>
                          <a:pt x="48387" y="32766"/>
                          <a:pt x="49340" y="32099"/>
                        </a:cubicBezTo>
                        <a:cubicBezTo>
                          <a:pt x="49816" y="31814"/>
                          <a:pt x="50292" y="31433"/>
                          <a:pt x="50768" y="31242"/>
                        </a:cubicBezTo>
                        <a:cubicBezTo>
                          <a:pt x="51244" y="30956"/>
                          <a:pt x="51625" y="30671"/>
                          <a:pt x="52102" y="30480"/>
                        </a:cubicBezTo>
                        <a:cubicBezTo>
                          <a:pt x="52959" y="30099"/>
                          <a:pt x="53721" y="29718"/>
                          <a:pt x="54197" y="29623"/>
                        </a:cubicBezTo>
                        <a:cubicBezTo>
                          <a:pt x="67913" y="33338"/>
                          <a:pt x="81724" y="36481"/>
                          <a:pt x="95726" y="38862"/>
                        </a:cubicBezTo>
                        <a:cubicBezTo>
                          <a:pt x="95917" y="38005"/>
                          <a:pt x="96012" y="36957"/>
                          <a:pt x="96202" y="36195"/>
                        </a:cubicBezTo>
                        <a:cubicBezTo>
                          <a:pt x="82296" y="34290"/>
                          <a:pt x="68485" y="31528"/>
                          <a:pt x="54864" y="28194"/>
                        </a:cubicBezTo>
                        <a:cubicBezTo>
                          <a:pt x="54578" y="27622"/>
                          <a:pt x="54197" y="26765"/>
                          <a:pt x="53816" y="25908"/>
                        </a:cubicBezTo>
                        <a:cubicBezTo>
                          <a:pt x="53626" y="25432"/>
                          <a:pt x="53435" y="24956"/>
                          <a:pt x="53245" y="24289"/>
                        </a:cubicBezTo>
                        <a:cubicBezTo>
                          <a:pt x="53054" y="23717"/>
                          <a:pt x="52768" y="23146"/>
                          <a:pt x="52578" y="22479"/>
                        </a:cubicBezTo>
                        <a:cubicBezTo>
                          <a:pt x="52292" y="21241"/>
                          <a:pt x="51816" y="19812"/>
                          <a:pt x="51625" y="18479"/>
                        </a:cubicBezTo>
                        <a:cubicBezTo>
                          <a:pt x="51530" y="17812"/>
                          <a:pt x="51340" y="17050"/>
                          <a:pt x="51244" y="16288"/>
                        </a:cubicBezTo>
                        <a:cubicBezTo>
                          <a:pt x="51054" y="15716"/>
                          <a:pt x="51054" y="14954"/>
                          <a:pt x="50959" y="14288"/>
                        </a:cubicBezTo>
                        <a:cubicBezTo>
                          <a:pt x="50959" y="13621"/>
                          <a:pt x="50864" y="12954"/>
                          <a:pt x="50864" y="12383"/>
                        </a:cubicBezTo>
                        <a:cubicBezTo>
                          <a:pt x="50864" y="11716"/>
                          <a:pt x="50864" y="11144"/>
                          <a:pt x="50864" y="10573"/>
                        </a:cubicBezTo>
                        <a:cubicBezTo>
                          <a:pt x="51054" y="8477"/>
                          <a:pt x="51054" y="7048"/>
                          <a:pt x="51054" y="7048"/>
                        </a:cubicBezTo>
                        <a:cubicBezTo>
                          <a:pt x="51054" y="7048"/>
                          <a:pt x="50768" y="8096"/>
                          <a:pt x="50578" y="10192"/>
                        </a:cubicBezTo>
                        <a:close/>
                      </a:path>
                    </a:pathLst>
                  </a:custGeom>
                  <a:solidFill>
                    <a:srgbClr val="96C12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89" name="Graphic 4">
                  <a:extLst>
                    <a:ext uri="{FF2B5EF4-FFF2-40B4-BE49-F238E27FC236}">
                      <a16:creationId xmlns:a16="http://schemas.microsoft.com/office/drawing/2014/main" id="{AEA482D4-97D8-4AC7-BC12-B6F6F292C18F}"/>
                    </a:ext>
                  </a:extLst>
                </p:cNvPr>
                <p:cNvGrpSpPr/>
                <p:nvPr/>
              </p:nvGrpSpPr>
              <p:grpSpPr>
                <a:xfrm>
                  <a:off x="5977719" y="3253214"/>
                  <a:ext cx="41243" cy="109537"/>
                  <a:chOff x="5977719" y="3253214"/>
                  <a:chExt cx="41243" cy="109537"/>
                </a:xfrm>
                <a:solidFill>
                  <a:schemeClr val="accent1"/>
                </a:solidFill>
              </p:grpSpPr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98223FFF-3F9E-4616-90B7-EC479A68A0BB}"/>
                      </a:ext>
                    </a:extLst>
                  </p:cNvPr>
                  <p:cNvSpPr/>
                  <p:nvPr/>
                </p:nvSpPr>
                <p:spPr>
                  <a:xfrm>
                    <a:off x="5977719" y="3253214"/>
                    <a:ext cx="41243" cy="89957"/>
                  </a:xfrm>
                  <a:custGeom>
                    <a:avLst/>
                    <a:gdLst>
                      <a:gd name="connsiteX0" fmla="*/ 34100 w 41243"/>
                      <a:gd name="connsiteY0" fmla="*/ 69818 h 89957"/>
                      <a:gd name="connsiteX1" fmla="*/ 41243 w 41243"/>
                      <a:gd name="connsiteY1" fmla="*/ 56769 h 89957"/>
                      <a:gd name="connsiteX2" fmla="*/ 36385 w 41243"/>
                      <a:gd name="connsiteY2" fmla="*/ 46387 h 89957"/>
                      <a:gd name="connsiteX3" fmla="*/ 38957 w 41243"/>
                      <a:gd name="connsiteY3" fmla="*/ 34290 h 89957"/>
                      <a:gd name="connsiteX4" fmla="*/ 30671 w 41243"/>
                      <a:gd name="connsiteY4" fmla="*/ 24670 h 89957"/>
                      <a:gd name="connsiteX5" fmla="*/ 29623 w 41243"/>
                      <a:gd name="connsiteY5" fmla="*/ 14954 h 89957"/>
                      <a:gd name="connsiteX6" fmla="*/ 19622 w 41243"/>
                      <a:gd name="connsiteY6" fmla="*/ 8096 h 89957"/>
                      <a:gd name="connsiteX7" fmla="*/ 15907 w 41243"/>
                      <a:gd name="connsiteY7" fmla="*/ 0 h 89957"/>
                      <a:gd name="connsiteX8" fmla="*/ 13906 w 41243"/>
                      <a:gd name="connsiteY8" fmla="*/ 8477 h 89957"/>
                      <a:gd name="connsiteX9" fmla="*/ 5429 w 41243"/>
                      <a:gd name="connsiteY9" fmla="*/ 17240 h 89957"/>
                      <a:gd name="connsiteX10" fmla="*/ 6286 w 41243"/>
                      <a:gd name="connsiteY10" fmla="*/ 26956 h 89957"/>
                      <a:gd name="connsiteX11" fmla="*/ 0 w 41243"/>
                      <a:gd name="connsiteY11" fmla="*/ 37909 h 89957"/>
                      <a:gd name="connsiteX12" fmla="*/ 4953 w 41243"/>
                      <a:gd name="connsiteY12" fmla="*/ 49340 h 89957"/>
                      <a:gd name="connsiteX13" fmla="*/ 2191 w 41243"/>
                      <a:gd name="connsiteY13" fmla="*/ 60389 h 89957"/>
                      <a:gd name="connsiteX14" fmla="*/ 11811 w 41243"/>
                      <a:gd name="connsiteY14" fmla="*/ 71723 h 89957"/>
                      <a:gd name="connsiteX15" fmla="*/ 12859 w 41243"/>
                      <a:gd name="connsiteY15" fmla="*/ 83915 h 89957"/>
                      <a:gd name="connsiteX16" fmla="*/ 24860 w 41243"/>
                      <a:gd name="connsiteY16" fmla="*/ 89916 h 89957"/>
                      <a:gd name="connsiteX17" fmla="*/ 35433 w 41243"/>
                      <a:gd name="connsiteY17" fmla="*/ 81820 h 89957"/>
                      <a:gd name="connsiteX18" fmla="*/ 34100 w 41243"/>
                      <a:gd name="connsiteY18" fmla="*/ 69818 h 899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1243" h="89957">
                        <a:moveTo>
                          <a:pt x="34100" y="69818"/>
                        </a:moveTo>
                        <a:cubicBezTo>
                          <a:pt x="35052" y="63722"/>
                          <a:pt x="37909" y="58769"/>
                          <a:pt x="41243" y="56769"/>
                        </a:cubicBezTo>
                        <a:cubicBezTo>
                          <a:pt x="38862" y="54769"/>
                          <a:pt x="36957" y="50959"/>
                          <a:pt x="36385" y="46387"/>
                        </a:cubicBezTo>
                        <a:cubicBezTo>
                          <a:pt x="35719" y="41243"/>
                          <a:pt x="36862" y="36671"/>
                          <a:pt x="38957" y="34290"/>
                        </a:cubicBezTo>
                        <a:cubicBezTo>
                          <a:pt x="35814" y="33242"/>
                          <a:pt x="32575" y="29528"/>
                          <a:pt x="30671" y="24670"/>
                        </a:cubicBezTo>
                        <a:cubicBezTo>
                          <a:pt x="29432" y="21145"/>
                          <a:pt x="29051" y="17717"/>
                          <a:pt x="29623" y="14954"/>
                        </a:cubicBezTo>
                        <a:cubicBezTo>
                          <a:pt x="26384" y="14573"/>
                          <a:pt x="22574" y="12097"/>
                          <a:pt x="19622" y="8096"/>
                        </a:cubicBezTo>
                        <a:cubicBezTo>
                          <a:pt x="17621" y="5334"/>
                          <a:pt x="16383" y="2572"/>
                          <a:pt x="15907" y="0"/>
                        </a:cubicBezTo>
                        <a:cubicBezTo>
                          <a:pt x="16002" y="2572"/>
                          <a:pt x="15335" y="5524"/>
                          <a:pt x="13906" y="8477"/>
                        </a:cubicBezTo>
                        <a:cubicBezTo>
                          <a:pt x="11716" y="13049"/>
                          <a:pt x="8477" y="16193"/>
                          <a:pt x="5429" y="17240"/>
                        </a:cubicBezTo>
                        <a:cubicBezTo>
                          <a:pt x="6477" y="19812"/>
                          <a:pt x="6763" y="23241"/>
                          <a:pt x="6286" y="26956"/>
                        </a:cubicBezTo>
                        <a:cubicBezTo>
                          <a:pt x="5429" y="32004"/>
                          <a:pt x="2857" y="36290"/>
                          <a:pt x="0" y="37909"/>
                        </a:cubicBezTo>
                        <a:cubicBezTo>
                          <a:pt x="2667" y="39815"/>
                          <a:pt x="4572" y="44196"/>
                          <a:pt x="4953" y="49340"/>
                        </a:cubicBezTo>
                        <a:cubicBezTo>
                          <a:pt x="5239" y="53816"/>
                          <a:pt x="4096" y="58007"/>
                          <a:pt x="2191" y="60389"/>
                        </a:cubicBezTo>
                        <a:cubicBezTo>
                          <a:pt x="5905" y="61722"/>
                          <a:pt x="9620" y="66008"/>
                          <a:pt x="11811" y="71723"/>
                        </a:cubicBezTo>
                        <a:cubicBezTo>
                          <a:pt x="13430" y="76200"/>
                          <a:pt x="13716" y="80581"/>
                          <a:pt x="12859" y="83915"/>
                        </a:cubicBezTo>
                        <a:cubicBezTo>
                          <a:pt x="16574" y="88011"/>
                          <a:pt x="20669" y="90297"/>
                          <a:pt x="24860" y="89916"/>
                        </a:cubicBezTo>
                        <a:cubicBezTo>
                          <a:pt x="29051" y="89440"/>
                          <a:pt x="32575" y="86582"/>
                          <a:pt x="35433" y="81820"/>
                        </a:cubicBezTo>
                        <a:cubicBezTo>
                          <a:pt x="33909" y="78772"/>
                          <a:pt x="33338" y="74486"/>
                          <a:pt x="34100" y="69818"/>
                        </a:cubicBezTo>
                        <a:close/>
                      </a:path>
                    </a:pathLst>
                  </a:custGeom>
                  <a:solidFill>
                    <a:srgbClr val="008E3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1" name="Freeform: Shape 90">
                    <a:extLst>
                      <a:ext uri="{FF2B5EF4-FFF2-40B4-BE49-F238E27FC236}">
                        <a16:creationId xmlns:a16="http://schemas.microsoft.com/office/drawing/2014/main" id="{2D012C3C-0F84-4124-AE5B-06CB57503E9A}"/>
                      </a:ext>
                    </a:extLst>
                  </p:cNvPr>
                  <p:cNvSpPr/>
                  <p:nvPr/>
                </p:nvSpPr>
                <p:spPr>
                  <a:xfrm>
                    <a:off x="5979719" y="3268168"/>
                    <a:ext cx="38004" cy="94583"/>
                  </a:xfrm>
                  <a:custGeom>
                    <a:avLst/>
                    <a:gdLst>
                      <a:gd name="connsiteX0" fmla="*/ 34671 w 38004"/>
                      <a:gd name="connsiteY0" fmla="*/ 43148 h 94583"/>
                      <a:gd name="connsiteX1" fmla="*/ 33052 w 38004"/>
                      <a:gd name="connsiteY1" fmla="*/ 43720 h 94583"/>
                      <a:gd name="connsiteX2" fmla="*/ 31242 w 38004"/>
                      <a:gd name="connsiteY2" fmla="*/ 44577 h 94583"/>
                      <a:gd name="connsiteX3" fmla="*/ 29432 w 38004"/>
                      <a:gd name="connsiteY3" fmla="*/ 45530 h 94583"/>
                      <a:gd name="connsiteX4" fmla="*/ 27527 w 38004"/>
                      <a:gd name="connsiteY4" fmla="*/ 46672 h 94583"/>
                      <a:gd name="connsiteX5" fmla="*/ 24098 w 38004"/>
                      <a:gd name="connsiteY5" fmla="*/ 48958 h 94583"/>
                      <a:gd name="connsiteX6" fmla="*/ 22574 w 38004"/>
                      <a:gd name="connsiteY6" fmla="*/ 50292 h 94583"/>
                      <a:gd name="connsiteX7" fmla="*/ 21241 w 38004"/>
                      <a:gd name="connsiteY7" fmla="*/ 51435 h 94583"/>
                      <a:gd name="connsiteX8" fmla="*/ 19907 w 38004"/>
                      <a:gd name="connsiteY8" fmla="*/ 52864 h 94583"/>
                      <a:gd name="connsiteX9" fmla="*/ 17145 w 38004"/>
                      <a:gd name="connsiteY9" fmla="*/ 31814 h 94583"/>
                      <a:gd name="connsiteX10" fmla="*/ 19336 w 38004"/>
                      <a:gd name="connsiteY10" fmla="*/ 29337 h 94583"/>
                      <a:gd name="connsiteX11" fmla="*/ 20574 w 38004"/>
                      <a:gd name="connsiteY11" fmla="*/ 28099 h 94583"/>
                      <a:gd name="connsiteX12" fmla="*/ 22003 w 38004"/>
                      <a:gd name="connsiteY12" fmla="*/ 26860 h 94583"/>
                      <a:gd name="connsiteX13" fmla="*/ 25336 w 38004"/>
                      <a:gd name="connsiteY13" fmla="*/ 24384 h 94583"/>
                      <a:gd name="connsiteX14" fmla="*/ 27146 w 38004"/>
                      <a:gd name="connsiteY14" fmla="*/ 23241 h 94583"/>
                      <a:gd name="connsiteX15" fmla="*/ 28956 w 38004"/>
                      <a:gd name="connsiteY15" fmla="*/ 22193 h 94583"/>
                      <a:gd name="connsiteX16" fmla="*/ 30671 w 38004"/>
                      <a:gd name="connsiteY16" fmla="*/ 21336 h 94583"/>
                      <a:gd name="connsiteX17" fmla="*/ 32290 w 38004"/>
                      <a:gd name="connsiteY17" fmla="*/ 20669 h 94583"/>
                      <a:gd name="connsiteX18" fmla="*/ 35624 w 38004"/>
                      <a:gd name="connsiteY18" fmla="*/ 19431 h 94583"/>
                      <a:gd name="connsiteX19" fmla="*/ 32195 w 38004"/>
                      <a:gd name="connsiteY19" fmla="*/ 20574 h 94583"/>
                      <a:gd name="connsiteX20" fmla="*/ 30575 w 38004"/>
                      <a:gd name="connsiteY20" fmla="*/ 21145 h 94583"/>
                      <a:gd name="connsiteX21" fmla="*/ 28861 w 38004"/>
                      <a:gd name="connsiteY21" fmla="*/ 21907 h 94583"/>
                      <a:gd name="connsiteX22" fmla="*/ 27051 w 38004"/>
                      <a:gd name="connsiteY22" fmla="*/ 22955 h 94583"/>
                      <a:gd name="connsiteX23" fmla="*/ 25241 w 38004"/>
                      <a:gd name="connsiteY23" fmla="*/ 24003 h 94583"/>
                      <a:gd name="connsiteX24" fmla="*/ 21812 w 38004"/>
                      <a:gd name="connsiteY24" fmla="*/ 26384 h 94583"/>
                      <a:gd name="connsiteX25" fmla="*/ 20288 w 38004"/>
                      <a:gd name="connsiteY25" fmla="*/ 27622 h 94583"/>
                      <a:gd name="connsiteX26" fmla="*/ 19050 w 38004"/>
                      <a:gd name="connsiteY26" fmla="*/ 28766 h 94583"/>
                      <a:gd name="connsiteX27" fmla="*/ 17240 w 38004"/>
                      <a:gd name="connsiteY27" fmla="*/ 30670 h 94583"/>
                      <a:gd name="connsiteX28" fmla="*/ 17145 w 38004"/>
                      <a:gd name="connsiteY28" fmla="*/ 30766 h 94583"/>
                      <a:gd name="connsiteX29" fmla="*/ 15716 w 38004"/>
                      <a:gd name="connsiteY29" fmla="*/ 14002 h 94583"/>
                      <a:gd name="connsiteX30" fmla="*/ 16669 w 38004"/>
                      <a:gd name="connsiteY30" fmla="*/ 11620 h 94583"/>
                      <a:gd name="connsiteX31" fmla="*/ 17335 w 38004"/>
                      <a:gd name="connsiteY31" fmla="*/ 10382 h 94583"/>
                      <a:gd name="connsiteX32" fmla="*/ 18098 w 38004"/>
                      <a:gd name="connsiteY32" fmla="*/ 8954 h 94583"/>
                      <a:gd name="connsiteX33" fmla="*/ 19050 w 38004"/>
                      <a:gd name="connsiteY33" fmla="*/ 7525 h 94583"/>
                      <a:gd name="connsiteX34" fmla="*/ 20193 w 38004"/>
                      <a:gd name="connsiteY34" fmla="*/ 6096 h 94583"/>
                      <a:gd name="connsiteX35" fmla="*/ 21336 w 38004"/>
                      <a:gd name="connsiteY35" fmla="*/ 4763 h 94583"/>
                      <a:gd name="connsiteX36" fmla="*/ 22574 w 38004"/>
                      <a:gd name="connsiteY36" fmla="*/ 3620 h 94583"/>
                      <a:gd name="connsiteX37" fmla="*/ 23813 w 38004"/>
                      <a:gd name="connsiteY37" fmla="*/ 2572 h 94583"/>
                      <a:gd name="connsiteX38" fmla="*/ 25051 w 38004"/>
                      <a:gd name="connsiteY38" fmla="*/ 1619 h 94583"/>
                      <a:gd name="connsiteX39" fmla="*/ 27527 w 38004"/>
                      <a:gd name="connsiteY39" fmla="*/ 0 h 94583"/>
                      <a:gd name="connsiteX40" fmla="*/ 24956 w 38004"/>
                      <a:gd name="connsiteY40" fmla="*/ 1619 h 94583"/>
                      <a:gd name="connsiteX41" fmla="*/ 23813 w 38004"/>
                      <a:gd name="connsiteY41" fmla="*/ 2477 h 94583"/>
                      <a:gd name="connsiteX42" fmla="*/ 22574 w 38004"/>
                      <a:gd name="connsiteY42" fmla="*/ 3524 h 94583"/>
                      <a:gd name="connsiteX43" fmla="*/ 21241 w 38004"/>
                      <a:gd name="connsiteY43" fmla="*/ 4667 h 94583"/>
                      <a:gd name="connsiteX44" fmla="*/ 20098 w 38004"/>
                      <a:gd name="connsiteY44" fmla="*/ 6001 h 94583"/>
                      <a:gd name="connsiteX45" fmla="*/ 18955 w 38004"/>
                      <a:gd name="connsiteY45" fmla="*/ 7334 h 94583"/>
                      <a:gd name="connsiteX46" fmla="*/ 17907 w 38004"/>
                      <a:gd name="connsiteY46" fmla="*/ 8763 h 94583"/>
                      <a:gd name="connsiteX47" fmla="*/ 17050 w 38004"/>
                      <a:gd name="connsiteY47" fmla="*/ 10096 h 94583"/>
                      <a:gd name="connsiteX48" fmla="*/ 16383 w 38004"/>
                      <a:gd name="connsiteY48" fmla="*/ 11335 h 94583"/>
                      <a:gd name="connsiteX49" fmla="*/ 15621 w 38004"/>
                      <a:gd name="connsiteY49" fmla="*/ 12954 h 94583"/>
                      <a:gd name="connsiteX50" fmla="*/ 15145 w 38004"/>
                      <a:gd name="connsiteY50" fmla="*/ 3620 h 94583"/>
                      <a:gd name="connsiteX51" fmla="*/ 15335 w 38004"/>
                      <a:gd name="connsiteY51" fmla="*/ 13621 h 94583"/>
                      <a:gd name="connsiteX52" fmla="*/ 15335 w 38004"/>
                      <a:gd name="connsiteY52" fmla="*/ 13621 h 94583"/>
                      <a:gd name="connsiteX53" fmla="*/ 14002 w 38004"/>
                      <a:gd name="connsiteY53" fmla="*/ 11335 h 94583"/>
                      <a:gd name="connsiteX54" fmla="*/ 13240 w 38004"/>
                      <a:gd name="connsiteY54" fmla="*/ 10192 h 94583"/>
                      <a:gd name="connsiteX55" fmla="*/ 12287 w 38004"/>
                      <a:gd name="connsiteY55" fmla="*/ 9049 h 94583"/>
                      <a:gd name="connsiteX56" fmla="*/ 11240 w 38004"/>
                      <a:gd name="connsiteY56" fmla="*/ 7810 h 94583"/>
                      <a:gd name="connsiteX57" fmla="*/ 10097 w 38004"/>
                      <a:gd name="connsiteY57" fmla="*/ 6668 h 94583"/>
                      <a:gd name="connsiteX58" fmla="*/ 8954 w 38004"/>
                      <a:gd name="connsiteY58" fmla="*/ 5524 h 94583"/>
                      <a:gd name="connsiteX59" fmla="*/ 7620 w 38004"/>
                      <a:gd name="connsiteY59" fmla="*/ 4667 h 94583"/>
                      <a:gd name="connsiteX60" fmla="*/ 6477 w 38004"/>
                      <a:gd name="connsiteY60" fmla="*/ 3810 h 94583"/>
                      <a:gd name="connsiteX61" fmla="*/ 5334 w 38004"/>
                      <a:gd name="connsiteY61" fmla="*/ 3239 h 94583"/>
                      <a:gd name="connsiteX62" fmla="*/ 3048 w 38004"/>
                      <a:gd name="connsiteY62" fmla="*/ 2095 h 94583"/>
                      <a:gd name="connsiteX63" fmla="*/ 5334 w 38004"/>
                      <a:gd name="connsiteY63" fmla="*/ 3239 h 94583"/>
                      <a:gd name="connsiteX64" fmla="*/ 6477 w 38004"/>
                      <a:gd name="connsiteY64" fmla="*/ 3905 h 94583"/>
                      <a:gd name="connsiteX65" fmla="*/ 7620 w 38004"/>
                      <a:gd name="connsiteY65" fmla="*/ 4667 h 94583"/>
                      <a:gd name="connsiteX66" fmla="*/ 8858 w 38004"/>
                      <a:gd name="connsiteY66" fmla="*/ 5620 h 94583"/>
                      <a:gd name="connsiteX67" fmla="*/ 10001 w 38004"/>
                      <a:gd name="connsiteY67" fmla="*/ 6668 h 94583"/>
                      <a:gd name="connsiteX68" fmla="*/ 11144 w 38004"/>
                      <a:gd name="connsiteY68" fmla="*/ 7906 h 94583"/>
                      <a:gd name="connsiteX69" fmla="*/ 12192 w 38004"/>
                      <a:gd name="connsiteY69" fmla="*/ 9144 h 94583"/>
                      <a:gd name="connsiteX70" fmla="*/ 13049 w 38004"/>
                      <a:gd name="connsiteY70" fmla="*/ 10382 h 94583"/>
                      <a:gd name="connsiteX71" fmla="*/ 13811 w 38004"/>
                      <a:gd name="connsiteY71" fmla="*/ 11525 h 94583"/>
                      <a:gd name="connsiteX72" fmla="*/ 15240 w 38004"/>
                      <a:gd name="connsiteY72" fmla="*/ 14002 h 94583"/>
                      <a:gd name="connsiteX73" fmla="*/ 15240 w 38004"/>
                      <a:gd name="connsiteY73" fmla="*/ 14002 h 94583"/>
                      <a:gd name="connsiteX74" fmla="*/ 15240 w 38004"/>
                      <a:gd name="connsiteY74" fmla="*/ 14002 h 94583"/>
                      <a:gd name="connsiteX75" fmla="*/ 15431 w 38004"/>
                      <a:gd name="connsiteY75" fmla="*/ 14002 h 94583"/>
                      <a:gd name="connsiteX76" fmla="*/ 16193 w 38004"/>
                      <a:gd name="connsiteY76" fmla="*/ 29718 h 94583"/>
                      <a:gd name="connsiteX77" fmla="*/ 15050 w 38004"/>
                      <a:gd name="connsiteY77" fmla="*/ 28861 h 94583"/>
                      <a:gd name="connsiteX78" fmla="*/ 13811 w 38004"/>
                      <a:gd name="connsiteY78" fmla="*/ 27908 h 94583"/>
                      <a:gd name="connsiteX79" fmla="*/ 12382 w 38004"/>
                      <a:gd name="connsiteY79" fmla="*/ 26860 h 94583"/>
                      <a:gd name="connsiteX80" fmla="*/ 9239 w 38004"/>
                      <a:gd name="connsiteY80" fmla="*/ 25146 h 94583"/>
                      <a:gd name="connsiteX81" fmla="*/ 7620 w 38004"/>
                      <a:gd name="connsiteY81" fmla="*/ 24384 h 94583"/>
                      <a:gd name="connsiteX82" fmla="*/ 6001 w 38004"/>
                      <a:gd name="connsiteY82" fmla="*/ 23813 h 94583"/>
                      <a:gd name="connsiteX83" fmla="*/ 4381 w 38004"/>
                      <a:gd name="connsiteY83" fmla="*/ 23336 h 94583"/>
                      <a:gd name="connsiteX84" fmla="*/ 2953 w 38004"/>
                      <a:gd name="connsiteY84" fmla="*/ 23051 h 94583"/>
                      <a:gd name="connsiteX85" fmla="*/ 0 w 38004"/>
                      <a:gd name="connsiteY85" fmla="*/ 22574 h 94583"/>
                      <a:gd name="connsiteX86" fmla="*/ 2953 w 38004"/>
                      <a:gd name="connsiteY86" fmla="*/ 23051 h 94583"/>
                      <a:gd name="connsiteX87" fmla="*/ 4381 w 38004"/>
                      <a:gd name="connsiteY87" fmla="*/ 23432 h 94583"/>
                      <a:gd name="connsiteX88" fmla="*/ 5906 w 38004"/>
                      <a:gd name="connsiteY88" fmla="*/ 23908 h 94583"/>
                      <a:gd name="connsiteX89" fmla="*/ 7525 w 38004"/>
                      <a:gd name="connsiteY89" fmla="*/ 24575 h 94583"/>
                      <a:gd name="connsiteX90" fmla="*/ 9144 w 38004"/>
                      <a:gd name="connsiteY90" fmla="*/ 25336 h 94583"/>
                      <a:gd name="connsiteX91" fmla="*/ 12287 w 38004"/>
                      <a:gd name="connsiteY91" fmla="*/ 27242 h 94583"/>
                      <a:gd name="connsiteX92" fmla="*/ 13621 w 38004"/>
                      <a:gd name="connsiteY92" fmla="*/ 28289 h 94583"/>
                      <a:gd name="connsiteX93" fmla="*/ 14859 w 38004"/>
                      <a:gd name="connsiteY93" fmla="*/ 29146 h 94583"/>
                      <a:gd name="connsiteX94" fmla="*/ 16288 w 38004"/>
                      <a:gd name="connsiteY94" fmla="*/ 30480 h 94583"/>
                      <a:gd name="connsiteX95" fmla="*/ 18383 w 38004"/>
                      <a:gd name="connsiteY95" fmla="*/ 52292 h 94583"/>
                      <a:gd name="connsiteX96" fmla="*/ 17050 w 38004"/>
                      <a:gd name="connsiteY96" fmla="*/ 51245 h 94583"/>
                      <a:gd name="connsiteX97" fmla="*/ 15811 w 38004"/>
                      <a:gd name="connsiteY97" fmla="*/ 50292 h 94583"/>
                      <a:gd name="connsiteX98" fmla="*/ 14383 w 38004"/>
                      <a:gd name="connsiteY98" fmla="*/ 49340 h 94583"/>
                      <a:gd name="connsiteX99" fmla="*/ 11144 w 38004"/>
                      <a:gd name="connsiteY99" fmla="*/ 47625 h 94583"/>
                      <a:gd name="connsiteX100" fmla="*/ 9430 w 38004"/>
                      <a:gd name="connsiteY100" fmla="*/ 46958 h 94583"/>
                      <a:gd name="connsiteX101" fmla="*/ 7810 w 38004"/>
                      <a:gd name="connsiteY101" fmla="*/ 46387 h 94583"/>
                      <a:gd name="connsiteX102" fmla="*/ 6286 w 38004"/>
                      <a:gd name="connsiteY102" fmla="*/ 45910 h 94583"/>
                      <a:gd name="connsiteX103" fmla="*/ 4858 w 38004"/>
                      <a:gd name="connsiteY103" fmla="*/ 45530 h 94583"/>
                      <a:gd name="connsiteX104" fmla="*/ 1905 w 38004"/>
                      <a:gd name="connsiteY104" fmla="*/ 45148 h 94583"/>
                      <a:gd name="connsiteX105" fmla="*/ 4858 w 38004"/>
                      <a:gd name="connsiteY105" fmla="*/ 45720 h 94583"/>
                      <a:gd name="connsiteX106" fmla="*/ 6286 w 38004"/>
                      <a:gd name="connsiteY106" fmla="*/ 46006 h 94583"/>
                      <a:gd name="connsiteX107" fmla="*/ 7810 w 38004"/>
                      <a:gd name="connsiteY107" fmla="*/ 46577 h 94583"/>
                      <a:gd name="connsiteX108" fmla="*/ 9430 w 38004"/>
                      <a:gd name="connsiteY108" fmla="*/ 47149 h 94583"/>
                      <a:gd name="connsiteX109" fmla="*/ 11049 w 38004"/>
                      <a:gd name="connsiteY109" fmla="*/ 48006 h 94583"/>
                      <a:gd name="connsiteX110" fmla="*/ 14192 w 38004"/>
                      <a:gd name="connsiteY110" fmla="*/ 49911 h 94583"/>
                      <a:gd name="connsiteX111" fmla="*/ 15526 w 38004"/>
                      <a:gd name="connsiteY111" fmla="*/ 50959 h 94583"/>
                      <a:gd name="connsiteX112" fmla="*/ 16764 w 38004"/>
                      <a:gd name="connsiteY112" fmla="*/ 51816 h 94583"/>
                      <a:gd name="connsiteX113" fmla="*/ 18479 w 38004"/>
                      <a:gd name="connsiteY113" fmla="*/ 53340 h 94583"/>
                      <a:gd name="connsiteX114" fmla="*/ 25908 w 38004"/>
                      <a:gd name="connsiteY114" fmla="*/ 94583 h 94583"/>
                      <a:gd name="connsiteX115" fmla="*/ 28575 w 38004"/>
                      <a:gd name="connsiteY115" fmla="*/ 94012 h 94583"/>
                      <a:gd name="connsiteX116" fmla="*/ 20003 w 38004"/>
                      <a:gd name="connsiteY116" fmla="*/ 53340 h 94583"/>
                      <a:gd name="connsiteX117" fmla="*/ 21717 w 38004"/>
                      <a:gd name="connsiteY117" fmla="*/ 51530 h 94583"/>
                      <a:gd name="connsiteX118" fmla="*/ 22955 w 38004"/>
                      <a:gd name="connsiteY118" fmla="*/ 50387 h 94583"/>
                      <a:gd name="connsiteX119" fmla="*/ 24384 w 38004"/>
                      <a:gd name="connsiteY119" fmla="*/ 49149 h 94583"/>
                      <a:gd name="connsiteX120" fmla="*/ 27718 w 38004"/>
                      <a:gd name="connsiteY120" fmla="*/ 46672 h 94583"/>
                      <a:gd name="connsiteX121" fmla="*/ 29432 w 38004"/>
                      <a:gd name="connsiteY121" fmla="*/ 45530 h 94583"/>
                      <a:gd name="connsiteX122" fmla="*/ 31242 w 38004"/>
                      <a:gd name="connsiteY122" fmla="*/ 44577 h 94583"/>
                      <a:gd name="connsiteX123" fmla="*/ 33052 w 38004"/>
                      <a:gd name="connsiteY123" fmla="*/ 43720 h 94583"/>
                      <a:gd name="connsiteX124" fmla="*/ 34576 w 38004"/>
                      <a:gd name="connsiteY124" fmla="*/ 43148 h 94583"/>
                      <a:gd name="connsiteX125" fmla="*/ 38005 w 38004"/>
                      <a:gd name="connsiteY125" fmla="*/ 42005 h 94583"/>
                      <a:gd name="connsiteX126" fmla="*/ 34671 w 38004"/>
                      <a:gd name="connsiteY126" fmla="*/ 43148 h 94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</a:cxnLst>
                    <a:rect l="l" t="t" r="r" b="b"/>
                    <a:pathLst>
                      <a:path w="38004" h="94583">
                        <a:moveTo>
                          <a:pt x="34671" y="43148"/>
                        </a:moveTo>
                        <a:cubicBezTo>
                          <a:pt x="34195" y="43244"/>
                          <a:pt x="33623" y="43529"/>
                          <a:pt x="33052" y="43720"/>
                        </a:cubicBezTo>
                        <a:cubicBezTo>
                          <a:pt x="32480" y="44006"/>
                          <a:pt x="31909" y="44196"/>
                          <a:pt x="31242" y="44577"/>
                        </a:cubicBezTo>
                        <a:cubicBezTo>
                          <a:pt x="30575" y="44863"/>
                          <a:pt x="30004" y="45148"/>
                          <a:pt x="29432" y="45530"/>
                        </a:cubicBezTo>
                        <a:cubicBezTo>
                          <a:pt x="28766" y="45910"/>
                          <a:pt x="28194" y="46292"/>
                          <a:pt x="27527" y="46672"/>
                        </a:cubicBezTo>
                        <a:cubicBezTo>
                          <a:pt x="26289" y="47339"/>
                          <a:pt x="25241" y="48196"/>
                          <a:pt x="24098" y="48958"/>
                        </a:cubicBezTo>
                        <a:cubicBezTo>
                          <a:pt x="23527" y="49340"/>
                          <a:pt x="23051" y="49816"/>
                          <a:pt x="22574" y="50292"/>
                        </a:cubicBezTo>
                        <a:cubicBezTo>
                          <a:pt x="22098" y="50673"/>
                          <a:pt x="21622" y="51054"/>
                          <a:pt x="21241" y="51435"/>
                        </a:cubicBezTo>
                        <a:cubicBezTo>
                          <a:pt x="20669" y="52007"/>
                          <a:pt x="20288" y="52483"/>
                          <a:pt x="19907" y="52864"/>
                        </a:cubicBezTo>
                        <a:cubicBezTo>
                          <a:pt x="18764" y="45910"/>
                          <a:pt x="17907" y="38957"/>
                          <a:pt x="17145" y="31814"/>
                        </a:cubicBezTo>
                        <a:cubicBezTo>
                          <a:pt x="17431" y="31528"/>
                          <a:pt x="18193" y="30575"/>
                          <a:pt x="19336" y="29337"/>
                        </a:cubicBezTo>
                        <a:cubicBezTo>
                          <a:pt x="19717" y="28956"/>
                          <a:pt x="20098" y="28575"/>
                          <a:pt x="20574" y="28099"/>
                        </a:cubicBezTo>
                        <a:cubicBezTo>
                          <a:pt x="21050" y="27718"/>
                          <a:pt x="21527" y="27242"/>
                          <a:pt x="22003" y="26860"/>
                        </a:cubicBezTo>
                        <a:cubicBezTo>
                          <a:pt x="23051" y="26098"/>
                          <a:pt x="24098" y="25051"/>
                          <a:pt x="25336" y="24384"/>
                        </a:cubicBezTo>
                        <a:cubicBezTo>
                          <a:pt x="25908" y="24003"/>
                          <a:pt x="26575" y="23622"/>
                          <a:pt x="27146" y="23241"/>
                        </a:cubicBezTo>
                        <a:cubicBezTo>
                          <a:pt x="27718" y="22765"/>
                          <a:pt x="28384" y="22574"/>
                          <a:pt x="28956" y="22193"/>
                        </a:cubicBezTo>
                        <a:cubicBezTo>
                          <a:pt x="29528" y="21907"/>
                          <a:pt x="30099" y="21717"/>
                          <a:pt x="30671" y="21336"/>
                        </a:cubicBezTo>
                        <a:cubicBezTo>
                          <a:pt x="31147" y="21050"/>
                          <a:pt x="31718" y="20860"/>
                          <a:pt x="32290" y="20669"/>
                        </a:cubicBezTo>
                        <a:cubicBezTo>
                          <a:pt x="34290" y="20003"/>
                          <a:pt x="35624" y="19431"/>
                          <a:pt x="35624" y="19431"/>
                        </a:cubicBezTo>
                        <a:cubicBezTo>
                          <a:pt x="35624" y="19431"/>
                          <a:pt x="34290" y="19907"/>
                          <a:pt x="32195" y="20574"/>
                        </a:cubicBezTo>
                        <a:cubicBezTo>
                          <a:pt x="31718" y="20669"/>
                          <a:pt x="31147" y="20860"/>
                          <a:pt x="30575" y="21145"/>
                        </a:cubicBezTo>
                        <a:cubicBezTo>
                          <a:pt x="30004" y="21336"/>
                          <a:pt x="29432" y="21527"/>
                          <a:pt x="28861" y="21907"/>
                        </a:cubicBezTo>
                        <a:cubicBezTo>
                          <a:pt x="28289" y="22289"/>
                          <a:pt x="27623" y="22479"/>
                          <a:pt x="27051" y="22955"/>
                        </a:cubicBezTo>
                        <a:cubicBezTo>
                          <a:pt x="26480" y="23241"/>
                          <a:pt x="25813" y="23622"/>
                          <a:pt x="25241" y="24003"/>
                        </a:cubicBezTo>
                        <a:cubicBezTo>
                          <a:pt x="23908" y="24670"/>
                          <a:pt x="22860" y="25622"/>
                          <a:pt x="21812" y="26384"/>
                        </a:cubicBezTo>
                        <a:cubicBezTo>
                          <a:pt x="21241" y="26860"/>
                          <a:pt x="20765" y="27337"/>
                          <a:pt x="20288" y="27622"/>
                        </a:cubicBezTo>
                        <a:cubicBezTo>
                          <a:pt x="19812" y="28004"/>
                          <a:pt x="19336" y="28384"/>
                          <a:pt x="19050" y="28766"/>
                        </a:cubicBezTo>
                        <a:cubicBezTo>
                          <a:pt x="18288" y="29528"/>
                          <a:pt x="17621" y="30194"/>
                          <a:pt x="17240" y="30670"/>
                        </a:cubicBezTo>
                        <a:cubicBezTo>
                          <a:pt x="17240" y="30670"/>
                          <a:pt x="17240" y="30670"/>
                          <a:pt x="17145" y="30766"/>
                        </a:cubicBezTo>
                        <a:cubicBezTo>
                          <a:pt x="16574" y="25146"/>
                          <a:pt x="16097" y="19526"/>
                          <a:pt x="15716" y="14002"/>
                        </a:cubicBezTo>
                        <a:cubicBezTo>
                          <a:pt x="15907" y="13526"/>
                          <a:pt x="16193" y="12668"/>
                          <a:pt x="16669" y="11620"/>
                        </a:cubicBezTo>
                        <a:cubicBezTo>
                          <a:pt x="16955" y="11144"/>
                          <a:pt x="17145" y="10668"/>
                          <a:pt x="17335" y="10382"/>
                        </a:cubicBezTo>
                        <a:cubicBezTo>
                          <a:pt x="17526" y="9906"/>
                          <a:pt x="17812" y="9430"/>
                          <a:pt x="18098" y="8954"/>
                        </a:cubicBezTo>
                        <a:cubicBezTo>
                          <a:pt x="18383" y="8477"/>
                          <a:pt x="18764" y="8001"/>
                          <a:pt x="19050" y="7525"/>
                        </a:cubicBezTo>
                        <a:cubicBezTo>
                          <a:pt x="19431" y="6953"/>
                          <a:pt x="19717" y="6572"/>
                          <a:pt x="20193" y="6096"/>
                        </a:cubicBezTo>
                        <a:cubicBezTo>
                          <a:pt x="20574" y="5620"/>
                          <a:pt x="20955" y="5239"/>
                          <a:pt x="21336" y="4763"/>
                        </a:cubicBezTo>
                        <a:cubicBezTo>
                          <a:pt x="21717" y="4286"/>
                          <a:pt x="22193" y="4001"/>
                          <a:pt x="22574" y="3620"/>
                        </a:cubicBezTo>
                        <a:cubicBezTo>
                          <a:pt x="23051" y="3239"/>
                          <a:pt x="23431" y="2857"/>
                          <a:pt x="23813" y="2572"/>
                        </a:cubicBezTo>
                        <a:cubicBezTo>
                          <a:pt x="24194" y="2191"/>
                          <a:pt x="24575" y="1905"/>
                          <a:pt x="25051" y="1619"/>
                        </a:cubicBezTo>
                        <a:cubicBezTo>
                          <a:pt x="26480" y="667"/>
                          <a:pt x="27527" y="0"/>
                          <a:pt x="27527" y="0"/>
                        </a:cubicBezTo>
                        <a:cubicBezTo>
                          <a:pt x="27527" y="0"/>
                          <a:pt x="26480" y="667"/>
                          <a:pt x="24956" y="1619"/>
                        </a:cubicBezTo>
                        <a:cubicBezTo>
                          <a:pt x="24575" y="1810"/>
                          <a:pt x="24194" y="2095"/>
                          <a:pt x="23813" y="2477"/>
                        </a:cubicBezTo>
                        <a:cubicBezTo>
                          <a:pt x="23431" y="2762"/>
                          <a:pt x="22955" y="3143"/>
                          <a:pt x="22574" y="3524"/>
                        </a:cubicBezTo>
                        <a:cubicBezTo>
                          <a:pt x="22193" y="3810"/>
                          <a:pt x="21717" y="4096"/>
                          <a:pt x="21241" y="4667"/>
                        </a:cubicBezTo>
                        <a:cubicBezTo>
                          <a:pt x="20860" y="5048"/>
                          <a:pt x="20479" y="5429"/>
                          <a:pt x="20098" y="6001"/>
                        </a:cubicBezTo>
                        <a:cubicBezTo>
                          <a:pt x="19717" y="6382"/>
                          <a:pt x="19336" y="6858"/>
                          <a:pt x="18955" y="7334"/>
                        </a:cubicBezTo>
                        <a:cubicBezTo>
                          <a:pt x="18574" y="7810"/>
                          <a:pt x="18193" y="8192"/>
                          <a:pt x="17907" y="8763"/>
                        </a:cubicBezTo>
                        <a:cubicBezTo>
                          <a:pt x="17621" y="9144"/>
                          <a:pt x="17335" y="9716"/>
                          <a:pt x="17050" y="10096"/>
                        </a:cubicBezTo>
                        <a:cubicBezTo>
                          <a:pt x="16764" y="10573"/>
                          <a:pt x="16574" y="10954"/>
                          <a:pt x="16383" y="11335"/>
                        </a:cubicBezTo>
                        <a:cubicBezTo>
                          <a:pt x="16002" y="12002"/>
                          <a:pt x="15811" y="12573"/>
                          <a:pt x="15621" y="12954"/>
                        </a:cubicBezTo>
                        <a:cubicBezTo>
                          <a:pt x="15431" y="9811"/>
                          <a:pt x="15240" y="6668"/>
                          <a:pt x="15145" y="3620"/>
                        </a:cubicBezTo>
                        <a:cubicBezTo>
                          <a:pt x="15145" y="6953"/>
                          <a:pt x="15240" y="10287"/>
                          <a:pt x="15335" y="13621"/>
                        </a:cubicBezTo>
                        <a:lnTo>
                          <a:pt x="15335" y="13621"/>
                        </a:lnTo>
                        <a:cubicBezTo>
                          <a:pt x="15145" y="13240"/>
                          <a:pt x="14669" y="12382"/>
                          <a:pt x="14002" y="11335"/>
                        </a:cubicBezTo>
                        <a:cubicBezTo>
                          <a:pt x="13811" y="10954"/>
                          <a:pt x="13526" y="10668"/>
                          <a:pt x="13240" y="10192"/>
                        </a:cubicBezTo>
                        <a:cubicBezTo>
                          <a:pt x="12954" y="9811"/>
                          <a:pt x="12573" y="9430"/>
                          <a:pt x="12287" y="9049"/>
                        </a:cubicBezTo>
                        <a:cubicBezTo>
                          <a:pt x="11906" y="8668"/>
                          <a:pt x="11525" y="8287"/>
                          <a:pt x="11240" y="7810"/>
                        </a:cubicBezTo>
                        <a:cubicBezTo>
                          <a:pt x="10858" y="7430"/>
                          <a:pt x="10478" y="6953"/>
                          <a:pt x="10097" y="6668"/>
                        </a:cubicBezTo>
                        <a:cubicBezTo>
                          <a:pt x="9716" y="6286"/>
                          <a:pt x="9334" y="5906"/>
                          <a:pt x="8954" y="5524"/>
                        </a:cubicBezTo>
                        <a:cubicBezTo>
                          <a:pt x="8573" y="5144"/>
                          <a:pt x="8096" y="4953"/>
                          <a:pt x="7620" y="4667"/>
                        </a:cubicBezTo>
                        <a:cubicBezTo>
                          <a:pt x="7239" y="4286"/>
                          <a:pt x="6858" y="4096"/>
                          <a:pt x="6477" y="3810"/>
                        </a:cubicBezTo>
                        <a:cubicBezTo>
                          <a:pt x="6096" y="3524"/>
                          <a:pt x="5620" y="3429"/>
                          <a:pt x="5334" y="3239"/>
                        </a:cubicBezTo>
                        <a:cubicBezTo>
                          <a:pt x="4001" y="2477"/>
                          <a:pt x="3048" y="2095"/>
                          <a:pt x="3048" y="2095"/>
                        </a:cubicBezTo>
                        <a:cubicBezTo>
                          <a:pt x="3048" y="2095"/>
                          <a:pt x="4001" y="2572"/>
                          <a:pt x="5334" y="3239"/>
                        </a:cubicBezTo>
                        <a:cubicBezTo>
                          <a:pt x="5715" y="3334"/>
                          <a:pt x="6096" y="3620"/>
                          <a:pt x="6477" y="3905"/>
                        </a:cubicBezTo>
                        <a:cubicBezTo>
                          <a:pt x="6858" y="4191"/>
                          <a:pt x="7239" y="4477"/>
                          <a:pt x="7620" y="4667"/>
                        </a:cubicBezTo>
                        <a:cubicBezTo>
                          <a:pt x="8001" y="5048"/>
                          <a:pt x="8477" y="5239"/>
                          <a:pt x="8858" y="5620"/>
                        </a:cubicBezTo>
                        <a:cubicBezTo>
                          <a:pt x="9239" y="6001"/>
                          <a:pt x="9620" y="6382"/>
                          <a:pt x="10001" y="6668"/>
                        </a:cubicBezTo>
                        <a:cubicBezTo>
                          <a:pt x="10478" y="7048"/>
                          <a:pt x="10763" y="7525"/>
                          <a:pt x="11144" y="7906"/>
                        </a:cubicBezTo>
                        <a:cubicBezTo>
                          <a:pt x="11525" y="8287"/>
                          <a:pt x="11906" y="8668"/>
                          <a:pt x="12192" y="9144"/>
                        </a:cubicBezTo>
                        <a:cubicBezTo>
                          <a:pt x="12573" y="9525"/>
                          <a:pt x="12764" y="10001"/>
                          <a:pt x="13049" y="10382"/>
                        </a:cubicBezTo>
                        <a:cubicBezTo>
                          <a:pt x="13335" y="10763"/>
                          <a:pt x="13621" y="11049"/>
                          <a:pt x="13811" y="11525"/>
                        </a:cubicBezTo>
                        <a:cubicBezTo>
                          <a:pt x="14764" y="12859"/>
                          <a:pt x="15240" y="14002"/>
                          <a:pt x="15240" y="14002"/>
                        </a:cubicBezTo>
                        <a:lnTo>
                          <a:pt x="15240" y="14002"/>
                        </a:lnTo>
                        <a:lnTo>
                          <a:pt x="15240" y="14002"/>
                        </a:lnTo>
                        <a:lnTo>
                          <a:pt x="15431" y="14002"/>
                        </a:lnTo>
                        <a:cubicBezTo>
                          <a:pt x="15621" y="19336"/>
                          <a:pt x="15907" y="24479"/>
                          <a:pt x="16193" y="29718"/>
                        </a:cubicBezTo>
                        <a:cubicBezTo>
                          <a:pt x="15907" y="29432"/>
                          <a:pt x="15526" y="29146"/>
                          <a:pt x="15050" y="28861"/>
                        </a:cubicBezTo>
                        <a:cubicBezTo>
                          <a:pt x="14669" y="28480"/>
                          <a:pt x="14288" y="28194"/>
                          <a:pt x="13811" y="27908"/>
                        </a:cubicBezTo>
                        <a:cubicBezTo>
                          <a:pt x="13335" y="27622"/>
                          <a:pt x="12859" y="27242"/>
                          <a:pt x="12382" y="26860"/>
                        </a:cubicBezTo>
                        <a:cubicBezTo>
                          <a:pt x="11335" y="26384"/>
                          <a:pt x="10382" y="25622"/>
                          <a:pt x="9239" y="25146"/>
                        </a:cubicBezTo>
                        <a:cubicBezTo>
                          <a:pt x="8668" y="24860"/>
                          <a:pt x="8096" y="24670"/>
                          <a:pt x="7620" y="24384"/>
                        </a:cubicBezTo>
                        <a:cubicBezTo>
                          <a:pt x="7049" y="24098"/>
                          <a:pt x="6477" y="23908"/>
                          <a:pt x="6001" y="23813"/>
                        </a:cubicBezTo>
                        <a:cubicBezTo>
                          <a:pt x="5429" y="23622"/>
                          <a:pt x="4953" y="23527"/>
                          <a:pt x="4381" y="23336"/>
                        </a:cubicBezTo>
                        <a:cubicBezTo>
                          <a:pt x="3905" y="23146"/>
                          <a:pt x="3429" y="23051"/>
                          <a:pt x="2953" y="23051"/>
                        </a:cubicBezTo>
                        <a:cubicBezTo>
                          <a:pt x="1238" y="22765"/>
                          <a:pt x="0" y="22574"/>
                          <a:pt x="0" y="22574"/>
                        </a:cubicBezTo>
                        <a:cubicBezTo>
                          <a:pt x="0" y="22574"/>
                          <a:pt x="1143" y="22860"/>
                          <a:pt x="2953" y="23051"/>
                        </a:cubicBezTo>
                        <a:cubicBezTo>
                          <a:pt x="3334" y="23146"/>
                          <a:pt x="3905" y="23241"/>
                          <a:pt x="4381" y="23432"/>
                        </a:cubicBezTo>
                        <a:cubicBezTo>
                          <a:pt x="4858" y="23622"/>
                          <a:pt x="5334" y="23813"/>
                          <a:pt x="5906" y="23908"/>
                        </a:cubicBezTo>
                        <a:cubicBezTo>
                          <a:pt x="6382" y="24194"/>
                          <a:pt x="7049" y="24289"/>
                          <a:pt x="7525" y="24575"/>
                        </a:cubicBezTo>
                        <a:cubicBezTo>
                          <a:pt x="8001" y="24956"/>
                          <a:pt x="8573" y="25146"/>
                          <a:pt x="9144" y="25336"/>
                        </a:cubicBezTo>
                        <a:cubicBezTo>
                          <a:pt x="10287" y="25813"/>
                          <a:pt x="11240" y="26670"/>
                          <a:pt x="12287" y="27242"/>
                        </a:cubicBezTo>
                        <a:cubicBezTo>
                          <a:pt x="12764" y="27527"/>
                          <a:pt x="13240" y="27908"/>
                          <a:pt x="13621" y="28289"/>
                        </a:cubicBezTo>
                        <a:cubicBezTo>
                          <a:pt x="14097" y="28575"/>
                          <a:pt x="14478" y="28861"/>
                          <a:pt x="14859" y="29146"/>
                        </a:cubicBezTo>
                        <a:cubicBezTo>
                          <a:pt x="15431" y="29718"/>
                          <a:pt x="15907" y="30099"/>
                          <a:pt x="16288" y="30480"/>
                        </a:cubicBezTo>
                        <a:cubicBezTo>
                          <a:pt x="16859" y="37719"/>
                          <a:pt x="17526" y="44958"/>
                          <a:pt x="18383" y="52292"/>
                        </a:cubicBezTo>
                        <a:cubicBezTo>
                          <a:pt x="18002" y="51911"/>
                          <a:pt x="17621" y="51530"/>
                          <a:pt x="17050" y="51245"/>
                        </a:cubicBezTo>
                        <a:cubicBezTo>
                          <a:pt x="16764" y="50864"/>
                          <a:pt x="16288" y="50578"/>
                          <a:pt x="15811" y="50292"/>
                        </a:cubicBezTo>
                        <a:cubicBezTo>
                          <a:pt x="15431" y="49911"/>
                          <a:pt x="14954" y="49625"/>
                          <a:pt x="14383" y="49340"/>
                        </a:cubicBezTo>
                        <a:cubicBezTo>
                          <a:pt x="13335" y="48768"/>
                          <a:pt x="12287" y="48101"/>
                          <a:pt x="11144" y="47625"/>
                        </a:cubicBezTo>
                        <a:cubicBezTo>
                          <a:pt x="10573" y="47339"/>
                          <a:pt x="10097" y="47054"/>
                          <a:pt x="9430" y="46958"/>
                        </a:cubicBezTo>
                        <a:cubicBezTo>
                          <a:pt x="8954" y="46672"/>
                          <a:pt x="8382" y="46482"/>
                          <a:pt x="7810" y="46387"/>
                        </a:cubicBezTo>
                        <a:cubicBezTo>
                          <a:pt x="7239" y="46196"/>
                          <a:pt x="6668" y="46101"/>
                          <a:pt x="6286" y="45910"/>
                        </a:cubicBezTo>
                        <a:cubicBezTo>
                          <a:pt x="5810" y="45720"/>
                          <a:pt x="5334" y="45625"/>
                          <a:pt x="4858" y="45530"/>
                        </a:cubicBezTo>
                        <a:cubicBezTo>
                          <a:pt x="3143" y="45244"/>
                          <a:pt x="1905" y="45148"/>
                          <a:pt x="1905" y="45148"/>
                        </a:cubicBezTo>
                        <a:cubicBezTo>
                          <a:pt x="1905" y="45148"/>
                          <a:pt x="3048" y="45434"/>
                          <a:pt x="4858" y="45720"/>
                        </a:cubicBezTo>
                        <a:cubicBezTo>
                          <a:pt x="5334" y="45720"/>
                          <a:pt x="5715" y="45815"/>
                          <a:pt x="6286" y="46006"/>
                        </a:cubicBezTo>
                        <a:cubicBezTo>
                          <a:pt x="6763" y="46292"/>
                          <a:pt x="7239" y="46482"/>
                          <a:pt x="7810" y="46577"/>
                        </a:cubicBezTo>
                        <a:cubicBezTo>
                          <a:pt x="8382" y="46768"/>
                          <a:pt x="8858" y="46863"/>
                          <a:pt x="9430" y="47149"/>
                        </a:cubicBezTo>
                        <a:cubicBezTo>
                          <a:pt x="9906" y="47530"/>
                          <a:pt x="10478" y="47816"/>
                          <a:pt x="11049" y="48006"/>
                        </a:cubicBezTo>
                        <a:cubicBezTo>
                          <a:pt x="12192" y="48578"/>
                          <a:pt x="13145" y="49340"/>
                          <a:pt x="14192" y="49911"/>
                        </a:cubicBezTo>
                        <a:cubicBezTo>
                          <a:pt x="14669" y="50197"/>
                          <a:pt x="15145" y="50578"/>
                          <a:pt x="15526" y="50959"/>
                        </a:cubicBezTo>
                        <a:cubicBezTo>
                          <a:pt x="15907" y="51245"/>
                          <a:pt x="16383" y="51530"/>
                          <a:pt x="16764" y="51816"/>
                        </a:cubicBezTo>
                        <a:cubicBezTo>
                          <a:pt x="17431" y="52388"/>
                          <a:pt x="18002" y="52959"/>
                          <a:pt x="18479" y="53340"/>
                        </a:cubicBezTo>
                        <a:cubicBezTo>
                          <a:pt x="20288" y="67246"/>
                          <a:pt x="22670" y="80963"/>
                          <a:pt x="25908" y="94583"/>
                        </a:cubicBezTo>
                        <a:cubicBezTo>
                          <a:pt x="26765" y="94393"/>
                          <a:pt x="27718" y="94298"/>
                          <a:pt x="28575" y="94012"/>
                        </a:cubicBezTo>
                        <a:cubicBezTo>
                          <a:pt x="25051" y="80677"/>
                          <a:pt x="22193" y="66961"/>
                          <a:pt x="20003" y="53340"/>
                        </a:cubicBezTo>
                        <a:cubicBezTo>
                          <a:pt x="20383" y="52864"/>
                          <a:pt x="20955" y="52197"/>
                          <a:pt x="21717" y="51530"/>
                        </a:cubicBezTo>
                        <a:cubicBezTo>
                          <a:pt x="22003" y="51149"/>
                          <a:pt x="22479" y="50768"/>
                          <a:pt x="22955" y="50387"/>
                        </a:cubicBezTo>
                        <a:cubicBezTo>
                          <a:pt x="23431" y="50102"/>
                          <a:pt x="23813" y="49530"/>
                          <a:pt x="24384" y="49149"/>
                        </a:cubicBezTo>
                        <a:cubicBezTo>
                          <a:pt x="25432" y="48387"/>
                          <a:pt x="26480" y="47339"/>
                          <a:pt x="27718" y="46672"/>
                        </a:cubicBezTo>
                        <a:cubicBezTo>
                          <a:pt x="28289" y="46292"/>
                          <a:pt x="28956" y="45910"/>
                          <a:pt x="29432" y="45530"/>
                        </a:cubicBezTo>
                        <a:cubicBezTo>
                          <a:pt x="30004" y="45053"/>
                          <a:pt x="30671" y="44863"/>
                          <a:pt x="31242" y="44577"/>
                        </a:cubicBezTo>
                        <a:cubicBezTo>
                          <a:pt x="31814" y="44291"/>
                          <a:pt x="32480" y="44006"/>
                          <a:pt x="33052" y="43720"/>
                        </a:cubicBezTo>
                        <a:cubicBezTo>
                          <a:pt x="33528" y="43529"/>
                          <a:pt x="34100" y="43244"/>
                          <a:pt x="34576" y="43148"/>
                        </a:cubicBezTo>
                        <a:cubicBezTo>
                          <a:pt x="36576" y="42482"/>
                          <a:pt x="38005" y="42005"/>
                          <a:pt x="38005" y="42005"/>
                        </a:cubicBezTo>
                        <a:cubicBezTo>
                          <a:pt x="38005" y="42005"/>
                          <a:pt x="36767" y="42577"/>
                          <a:pt x="34671" y="43148"/>
                        </a:cubicBezTo>
                        <a:close/>
                      </a:path>
                    </a:pathLst>
                  </a:custGeom>
                  <a:solidFill>
                    <a:srgbClr val="96C12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92" name="Graphic 4">
                  <a:extLst>
                    <a:ext uri="{FF2B5EF4-FFF2-40B4-BE49-F238E27FC236}">
                      <a16:creationId xmlns:a16="http://schemas.microsoft.com/office/drawing/2014/main" id="{AEA482D4-97D8-4AC7-BC12-B6F6F292C18F}"/>
                    </a:ext>
                  </a:extLst>
                </p:cNvPr>
                <p:cNvGrpSpPr/>
                <p:nvPr/>
              </p:nvGrpSpPr>
              <p:grpSpPr>
                <a:xfrm>
                  <a:off x="5992387" y="3294457"/>
                  <a:ext cx="93535" cy="64960"/>
                  <a:chOff x="5992387" y="3294457"/>
                  <a:chExt cx="93535" cy="64960"/>
                </a:xfrm>
                <a:solidFill>
                  <a:schemeClr val="accent1"/>
                </a:solidFill>
              </p:grpSpPr>
              <p:sp>
                <p:nvSpPr>
                  <p:cNvPr id="93" name="Freeform: Shape 92">
                    <a:extLst>
                      <a:ext uri="{FF2B5EF4-FFF2-40B4-BE49-F238E27FC236}">
                        <a16:creationId xmlns:a16="http://schemas.microsoft.com/office/drawing/2014/main" id="{818B63CC-D837-42F0-8736-AA0111E4D18A}"/>
                      </a:ext>
                    </a:extLst>
                  </p:cNvPr>
                  <p:cNvSpPr/>
                  <p:nvPr/>
                </p:nvSpPr>
                <p:spPr>
                  <a:xfrm>
                    <a:off x="6009257" y="3294457"/>
                    <a:ext cx="76665" cy="58769"/>
                  </a:xfrm>
                  <a:custGeom>
                    <a:avLst/>
                    <a:gdLst>
                      <a:gd name="connsiteX0" fmla="*/ 11419 w 76665"/>
                      <a:gd name="connsiteY0" fmla="*/ 33147 h 58769"/>
                      <a:gd name="connsiteX1" fmla="*/ 16658 w 76665"/>
                      <a:gd name="connsiteY1" fmla="*/ 19050 h 58769"/>
                      <a:gd name="connsiteX2" fmla="*/ 27802 w 76665"/>
                      <a:gd name="connsiteY2" fmla="*/ 15811 h 58769"/>
                      <a:gd name="connsiteX3" fmla="*/ 35327 w 76665"/>
                      <a:gd name="connsiteY3" fmla="*/ 5810 h 58769"/>
                      <a:gd name="connsiteX4" fmla="*/ 48091 w 76665"/>
                      <a:gd name="connsiteY4" fmla="*/ 5620 h 58769"/>
                      <a:gd name="connsiteX5" fmla="*/ 56187 w 76665"/>
                      <a:gd name="connsiteY5" fmla="*/ 0 h 58769"/>
                      <a:gd name="connsiteX6" fmla="*/ 68093 w 76665"/>
                      <a:gd name="connsiteY6" fmla="*/ 3048 h 58769"/>
                      <a:gd name="connsiteX7" fmla="*/ 76666 w 76665"/>
                      <a:gd name="connsiteY7" fmla="*/ 381 h 58769"/>
                      <a:gd name="connsiteX8" fmla="*/ 71522 w 76665"/>
                      <a:gd name="connsiteY8" fmla="*/ 7525 h 58769"/>
                      <a:gd name="connsiteX9" fmla="*/ 70474 w 76665"/>
                      <a:gd name="connsiteY9" fmla="*/ 19621 h 58769"/>
                      <a:gd name="connsiteX10" fmla="*/ 62569 w 76665"/>
                      <a:gd name="connsiteY10" fmla="*/ 25527 h 58769"/>
                      <a:gd name="connsiteX11" fmla="*/ 58187 w 76665"/>
                      <a:gd name="connsiteY11" fmla="*/ 37624 h 58769"/>
                      <a:gd name="connsiteX12" fmla="*/ 46281 w 76665"/>
                      <a:gd name="connsiteY12" fmla="*/ 41529 h 58769"/>
                      <a:gd name="connsiteX13" fmla="*/ 39613 w 76665"/>
                      <a:gd name="connsiteY13" fmla="*/ 50959 h 58769"/>
                      <a:gd name="connsiteX14" fmla="*/ 24564 w 76665"/>
                      <a:gd name="connsiteY14" fmla="*/ 51435 h 58769"/>
                      <a:gd name="connsiteX15" fmla="*/ 14467 w 76665"/>
                      <a:gd name="connsiteY15" fmla="*/ 58769 h 58769"/>
                      <a:gd name="connsiteX16" fmla="*/ 1990 w 76665"/>
                      <a:gd name="connsiteY16" fmla="*/ 53721 h 58769"/>
                      <a:gd name="connsiteX17" fmla="*/ 1132 w 76665"/>
                      <a:gd name="connsiteY17" fmla="*/ 40291 h 58769"/>
                      <a:gd name="connsiteX18" fmla="*/ 11419 w 76665"/>
                      <a:gd name="connsiteY18" fmla="*/ 33147 h 58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76665" h="58769">
                        <a:moveTo>
                          <a:pt x="11419" y="33147"/>
                        </a:moveTo>
                        <a:cubicBezTo>
                          <a:pt x="15420" y="28384"/>
                          <a:pt x="17230" y="22955"/>
                          <a:pt x="16658" y="19050"/>
                        </a:cubicBezTo>
                        <a:cubicBezTo>
                          <a:pt x="19706" y="19526"/>
                          <a:pt x="23897" y="18383"/>
                          <a:pt x="27802" y="15811"/>
                        </a:cubicBezTo>
                        <a:cubicBezTo>
                          <a:pt x="32089" y="12954"/>
                          <a:pt x="34946" y="9049"/>
                          <a:pt x="35327" y="5810"/>
                        </a:cubicBezTo>
                        <a:cubicBezTo>
                          <a:pt x="38185" y="7430"/>
                          <a:pt x="43138" y="7620"/>
                          <a:pt x="48091" y="5620"/>
                        </a:cubicBezTo>
                        <a:cubicBezTo>
                          <a:pt x="51615" y="4286"/>
                          <a:pt x="54472" y="2286"/>
                          <a:pt x="56187" y="0"/>
                        </a:cubicBezTo>
                        <a:cubicBezTo>
                          <a:pt x="58568" y="2191"/>
                          <a:pt x="63045" y="3429"/>
                          <a:pt x="68093" y="3048"/>
                        </a:cubicBezTo>
                        <a:cubicBezTo>
                          <a:pt x="71522" y="2762"/>
                          <a:pt x="74475" y="1715"/>
                          <a:pt x="76666" y="381"/>
                        </a:cubicBezTo>
                        <a:cubicBezTo>
                          <a:pt x="74666" y="2000"/>
                          <a:pt x="72856" y="4477"/>
                          <a:pt x="71522" y="7525"/>
                        </a:cubicBezTo>
                        <a:cubicBezTo>
                          <a:pt x="69522" y="12002"/>
                          <a:pt x="69236" y="16669"/>
                          <a:pt x="70474" y="19621"/>
                        </a:cubicBezTo>
                        <a:cubicBezTo>
                          <a:pt x="67807" y="20479"/>
                          <a:pt x="64950" y="22574"/>
                          <a:pt x="62569" y="25527"/>
                        </a:cubicBezTo>
                        <a:cubicBezTo>
                          <a:pt x="59044" y="29623"/>
                          <a:pt x="57520" y="34290"/>
                          <a:pt x="58187" y="37624"/>
                        </a:cubicBezTo>
                        <a:cubicBezTo>
                          <a:pt x="54949" y="36862"/>
                          <a:pt x="50377" y="38291"/>
                          <a:pt x="46281" y="41529"/>
                        </a:cubicBezTo>
                        <a:cubicBezTo>
                          <a:pt x="42566" y="44387"/>
                          <a:pt x="40185" y="47911"/>
                          <a:pt x="39613" y="50959"/>
                        </a:cubicBezTo>
                        <a:cubicBezTo>
                          <a:pt x="36089" y="49149"/>
                          <a:pt x="30374" y="49149"/>
                          <a:pt x="24564" y="51435"/>
                        </a:cubicBezTo>
                        <a:cubicBezTo>
                          <a:pt x="20087" y="53245"/>
                          <a:pt x="16468" y="55912"/>
                          <a:pt x="14467" y="58769"/>
                        </a:cubicBezTo>
                        <a:cubicBezTo>
                          <a:pt x="8848" y="58769"/>
                          <a:pt x="4466" y="57150"/>
                          <a:pt x="1990" y="53721"/>
                        </a:cubicBezTo>
                        <a:cubicBezTo>
                          <a:pt x="-392" y="50292"/>
                          <a:pt x="-582" y="45625"/>
                          <a:pt x="1132" y="40291"/>
                        </a:cubicBezTo>
                        <a:cubicBezTo>
                          <a:pt x="4657" y="39243"/>
                          <a:pt x="8276" y="36767"/>
                          <a:pt x="11419" y="33147"/>
                        </a:cubicBezTo>
                        <a:close/>
                      </a:path>
                    </a:pathLst>
                  </a:custGeom>
                  <a:solidFill>
                    <a:srgbClr val="008E3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94" name="Freeform: Shape 93">
                    <a:extLst>
                      <a:ext uri="{FF2B5EF4-FFF2-40B4-BE49-F238E27FC236}">
                        <a16:creationId xmlns:a16="http://schemas.microsoft.com/office/drawing/2014/main" id="{BAA0D381-FA89-4212-AAAD-6C32D88E5677}"/>
                      </a:ext>
                    </a:extLst>
                  </p:cNvPr>
                  <p:cNvSpPr/>
                  <p:nvPr/>
                </p:nvSpPr>
                <p:spPr>
                  <a:xfrm>
                    <a:off x="5992387" y="3294743"/>
                    <a:ext cx="87248" cy="64674"/>
                  </a:xfrm>
                  <a:custGeom>
                    <a:avLst/>
                    <a:gdLst>
                      <a:gd name="connsiteX0" fmla="*/ 35433 w 87248"/>
                      <a:gd name="connsiteY0" fmla="*/ 23146 h 64674"/>
                      <a:gd name="connsiteX1" fmla="*/ 36100 w 87248"/>
                      <a:gd name="connsiteY1" fmla="*/ 24765 h 64674"/>
                      <a:gd name="connsiteX2" fmla="*/ 36576 w 87248"/>
                      <a:gd name="connsiteY2" fmla="*/ 26670 h 64674"/>
                      <a:gd name="connsiteX3" fmla="*/ 37052 w 87248"/>
                      <a:gd name="connsiteY3" fmla="*/ 28670 h 64674"/>
                      <a:gd name="connsiteX4" fmla="*/ 37433 w 87248"/>
                      <a:gd name="connsiteY4" fmla="*/ 30670 h 64674"/>
                      <a:gd name="connsiteX5" fmla="*/ 37814 w 87248"/>
                      <a:gd name="connsiteY5" fmla="*/ 34957 h 64674"/>
                      <a:gd name="connsiteX6" fmla="*/ 37909 w 87248"/>
                      <a:gd name="connsiteY6" fmla="*/ 36862 h 64674"/>
                      <a:gd name="connsiteX7" fmla="*/ 37909 w 87248"/>
                      <a:gd name="connsiteY7" fmla="*/ 38671 h 64674"/>
                      <a:gd name="connsiteX8" fmla="*/ 37814 w 87248"/>
                      <a:gd name="connsiteY8" fmla="*/ 40672 h 64674"/>
                      <a:gd name="connsiteX9" fmla="*/ 55626 w 87248"/>
                      <a:gd name="connsiteY9" fmla="*/ 28765 h 64674"/>
                      <a:gd name="connsiteX10" fmla="*/ 56102 w 87248"/>
                      <a:gd name="connsiteY10" fmla="*/ 25527 h 64674"/>
                      <a:gd name="connsiteX11" fmla="*/ 56102 w 87248"/>
                      <a:gd name="connsiteY11" fmla="*/ 23908 h 64674"/>
                      <a:gd name="connsiteX12" fmla="*/ 56197 w 87248"/>
                      <a:gd name="connsiteY12" fmla="*/ 22003 h 64674"/>
                      <a:gd name="connsiteX13" fmla="*/ 55912 w 87248"/>
                      <a:gd name="connsiteY13" fmla="*/ 17812 h 64674"/>
                      <a:gd name="connsiteX14" fmla="*/ 55626 w 87248"/>
                      <a:gd name="connsiteY14" fmla="*/ 15811 h 64674"/>
                      <a:gd name="connsiteX15" fmla="*/ 55150 w 87248"/>
                      <a:gd name="connsiteY15" fmla="*/ 13811 h 64674"/>
                      <a:gd name="connsiteX16" fmla="*/ 54673 w 87248"/>
                      <a:gd name="connsiteY16" fmla="*/ 11906 h 64674"/>
                      <a:gd name="connsiteX17" fmla="*/ 54102 w 87248"/>
                      <a:gd name="connsiteY17" fmla="*/ 10287 h 64674"/>
                      <a:gd name="connsiteX18" fmla="*/ 52864 w 87248"/>
                      <a:gd name="connsiteY18" fmla="*/ 6953 h 64674"/>
                      <a:gd name="connsiteX19" fmla="*/ 54293 w 87248"/>
                      <a:gd name="connsiteY19" fmla="*/ 10287 h 64674"/>
                      <a:gd name="connsiteX20" fmla="*/ 54864 w 87248"/>
                      <a:gd name="connsiteY20" fmla="*/ 11906 h 64674"/>
                      <a:gd name="connsiteX21" fmla="*/ 55435 w 87248"/>
                      <a:gd name="connsiteY21" fmla="*/ 13621 h 64674"/>
                      <a:gd name="connsiteX22" fmla="*/ 55912 w 87248"/>
                      <a:gd name="connsiteY22" fmla="*/ 15716 h 64674"/>
                      <a:gd name="connsiteX23" fmla="*/ 56293 w 87248"/>
                      <a:gd name="connsiteY23" fmla="*/ 17716 h 64674"/>
                      <a:gd name="connsiteX24" fmla="*/ 56769 w 87248"/>
                      <a:gd name="connsiteY24" fmla="*/ 21907 h 64674"/>
                      <a:gd name="connsiteX25" fmla="*/ 56769 w 87248"/>
                      <a:gd name="connsiteY25" fmla="*/ 23813 h 64674"/>
                      <a:gd name="connsiteX26" fmla="*/ 56674 w 87248"/>
                      <a:gd name="connsiteY26" fmla="*/ 25622 h 64674"/>
                      <a:gd name="connsiteX27" fmla="*/ 56483 w 87248"/>
                      <a:gd name="connsiteY27" fmla="*/ 28194 h 64674"/>
                      <a:gd name="connsiteX28" fmla="*/ 56483 w 87248"/>
                      <a:gd name="connsiteY28" fmla="*/ 28289 h 64674"/>
                      <a:gd name="connsiteX29" fmla="*/ 70199 w 87248"/>
                      <a:gd name="connsiteY29" fmla="*/ 18193 h 64674"/>
                      <a:gd name="connsiteX30" fmla="*/ 71342 w 87248"/>
                      <a:gd name="connsiteY30" fmla="*/ 15811 h 64674"/>
                      <a:gd name="connsiteX31" fmla="*/ 71819 w 87248"/>
                      <a:gd name="connsiteY31" fmla="*/ 14383 h 64674"/>
                      <a:gd name="connsiteX32" fmla="*/ 72390 w 87248"/>
                      <a:gd name="connsiteY32" fmla="*/ 12859 h 64674"/>
                      <a:gd name="connsiteX33" fmla="*/ 72771 w 87248"/>
                      <a:gd name="connsiteY33" fmla="*/ 11239 h 64674"/>
                      <a:gd name="connsiteX34" fmla="*/ 73152 w 87248"/>
                      <a:gd name="connsiteY34" fmla="*/ 9525 h 64674"/>
                      <a:gd name="connsiteX35" fmla="*/ 73343 w 87248"/>
                      <a:gd name="connsiteY35" fmla="*/ 7810 h 64674"/>
                      <a:gd name="connsiteX36" fmla="*/ 73438 w 87248"/>
                      <a:gd name="connsiteY36" fmla="*/ 6096 h 64674"/>
                      <a:gd name="connsiteX37" fmla="*/ 73438 w 87248"/>
                      <a:gd name="connsiteY37" fmla="*/ 4381 h 64674"/>
                      <a:gd name="connsiteX38" fmla="*/ 73247 w 87248"/>
                      <a:gd name="connsiteY38" fmla="*/ 3048 h 64674"/>
                      <a:gd name="connsiteX39" fmla="*/ 72866 w 87248"/>
                      <a:gd name="connsiteY39" fmla="*/ 0 h 64674"/>
                      <a:gd name="connsiteX40" fmla="*/ 73343 w 87248"/>
                      <a:gd name="connsiteY40" fmla="*/ 3048 h 64674"/>
                      <a:gd name="connsiteX41" fmla="*/ 73533 w 87248"/>
                      <a:gd name="connsiteY41" fmla="*/ 4477 h 64674"/>
                      <a:gd name="connsiteX42" fmla="*/ 73533 w 87248"/>
                      <a:gd name="connsiteY42" fmla="*/ 6096 h 64674"/>
                      <a:gd name="connsiteX43" fmla="*/ 73533 w 87248"/>
                      <a:gd name="connsiteY43" fmla="*/ 7906 h 64674"/>
                      <a:gd name="connsiteX44" fmla="*/ 73247 w 87248"/>
                      <a:gd name="connsiteY44" fmla="*/ 9715 h 64674"/>
                      <a:gd name="connsiteX45" fmla="*/ 72962 w 87248"/>
                      <a:gd name="connsiteY45" fmla="*/ 11525 h 64674"/>
                      <a:gd name="connsiteX46" fmla="*/ 72580 w 87248"/>
                      <a:gd name="connsiteY46" fmla="*/ 13144 h 64674"/>
                      <a:gd name="connsiteX47" fmla="*/ 72104 w 87248"/>
                      <a:gd name="connsiteY47" fmla="*/ 14668 h 64674"/>
                      <a:gd name="connsiteX48" fmla="*/ 71533 w 87248"/>
                      <a:gd name="connsiteY48" fmla="*/ 16097 h 64674"/>
                      <a:gd name="connsiteX49" fmla="*/ 70771 w 87248"/>
                      <a:gd name="connsiteY49" fmla="*/ 17812 h 64674"/>
                      <a:gd name="connsiteX50" fmla="*/ 78200 w 87248"/>
                      <a:gd name="connsiteY50" fmla="*/ 11906 h 64674"/>
                      <a:gd name="connsiteX51" fmla="*/ 70390 w 87248"/>
                      <a:gd name="connsiteY51" fmla="*/ 18478 h 64674"/>
                      <a:gd name="connsiteX52" fmla="*/ 70390 w 87248"/>
                      <a:gd name="connsiteY52" fmla="*/ 18478 h 64674"/>
                      <a:gd name="connsiteX53" fmla="*/ 73057 w 87248"/>
                      <a:gd name="connsiteY53" fmla="*/ 17907 h 64674"/>
                      <a:gd name="connsiteX54" fmla="*/ 74390 w 87248"/>
                      <a:gd name="connsiteY54" fmla="*/ 17716 h 64674"/>
                      <a:gd name="connsiteX55" fmla="*/ 75914 w 87248"/>
                      <a:gd name="connsiteY55" fmla="*/ 17621 h 64674"/>
                      <a:gd name="connsiteX56" fmla="*/ 77533 w 87248"/>
                      <a:gd name="connsiteY56" fmla="*/ 17621 h 64674"/>
                      <a:gd name="connsiteX57" fmla="*/ 79153 w 87248"/>
                      <a:gd name="connsiteY57" fmla="*/ 17716 h 64674"/>
                      <a:gd name="connsiteX58" fmla="*/ 80772 w 87248"/>
                      <a:gd name="connsiteY58" fmla="*/ 17907 h 64674"/>
                      <a:gd name="connsiteX59" fmla="*/ 82296 w 87248"/>
                      <a:gd name="connsiteY59" fmla="*/ 18193 h 64674"/>
                      <a:gd name="connsiteX60" fmla="*/ 83629 w 87248"/>
                      <a:gd name="connsiteY60" fmla="*/ 18574 h 64674"/>
                      <a:gd name="connsiteX61" fmla="*/ 84868 w 87248"/>
                      <a:gd name="connsiteY61" fmla="*/ 18955 h 64674"/>
                      <a:gd name="connsiteX62" fmla="*/ 87249 w 87248"/>
                      <a:gd name="connsiteY62" fmla="*/ 20002 h 64674"/>
                      <a:gd name="connsiteX63" fmla="*/ 84868 w 87248"/>
                      <a:gd name="connsiteY63" fmla="*/ 19050 h 64674"/>
                      <a:gd name="connsiteX64" fmla="*/ 83725 w 87248"/>
                      <a:gd name="connsiteY64" fmla="*/ 18669 h 64674"/>
                      <a:gd name="connsiteX65" fmla="*/ 82296 w 87248"/>
                      <a:gd name="connsiteY65" fmla="*/ 18288 h 64674"/>
                      <a:gd name="connsiteX66" fmla="*/ 80772 w 87248"/>
                      <a:gd name="connsiteY66" fmla="*/ 18002 h 64674"/>
                      <a:gd name="connsiteX67" fmla="*/ 79153 w 87248"/>
                      <a:gd name="connsiteY67" fmla="*/ 17907 h 64674"/>
                      <a:gd name="connsiteX68" fmla="*/ 77533 w 87248"/>
                      <a:gd name="connsiteY68" fmla="*/ 17812 h 64674"/>
                      <a:gd name="connsiteX69" fmla="*/ 75914 w 87248"/>
                      <a:gd name="connsiteY69" fmla="*/ 17812 h 64674"/>
                      <a:gd name="connsiteX70" fmla="*/ 74390 w 87248"/>
                      <a:gd name="connsiteY70" fmla="*/ 18097 h 64674"/>
                      <a:gd name="connsiteX71" fmla="*/ 73057 w 87248"/>
                      <a:gd name="connsiteY71" fmla="*/ 18193 h 64674"/>
                      <a:gd name="connsiteX72" fmla="*/ 70199 w 87248"/>
                      <a:gd name="connsiteY72" fmla="*/ 18859 h 64674"/>
                      <a:gd name="connsiteX73" fmla="*/ 70199 w 87248"/>
                      <a:gd name="connsiteY73" fmla="*/ 18764 h 64674"/>
                      <a:gd name="connsiteX74" fmla="*/ 70199 w 87248"/>
                      <a:gd name="connsiteY74" fmla="*/ 18859 h 64674"/>
                      <a:gd name="connsiteX75" fmla="*/ 70009 w 87248"/>
                      <a:gd name="connsiteY75" fmla="*/ 18764 h 64674"/>
                      <a:gd name="connsiteX76" fmla="*/ 57436 w 87248"/>
                      <a:gd name="connsiteY76" fmla="*/ 28670 h 64674"/>
                      <a:gd name="connsiteX77" fmla="*/ 58865 w 87248"/>
                      <a:gd name="connsiteY77" fmla="*/ 28956 h 64674"/>
                      <a:gd name="connsiteX78" fmla="*/ 60389 w 87248"/>
                      <a:gd name="connsiteY78" fmla="*/ 29337 h 64674"/>
                      <a:gd name="connsiteX79" fmla="*/ 62103 w 87248"/>
                      <a:gd name="connsiteY79" fmla="*/ 29718 h 64674"/>
                      <a:gd name="connsiteX80" fmla="*/ 65532 w 87248"/>
                      <a:gd name="connsiteY80" fmla="*/ 30956 h 64674"/>
                      <a:gd name="connsiteX81" fmla="*/ 67151 w 87248"/>
                      <a:gd name="connsiteY81" fmla="*/ 31623 h 64674"/>
                      <a:gd name="connsiteX82" fmla="*/ 68675 w 87248"/>
                      <a:gd name="connsiteY82" fmla="*/ 32576 h 64674"/>
                      <a:gd name="connsiteX83" fmla="*/ 70009 w 87248"/>
                      <a:gd name="connsiteY83" fmla="*/ 33433 h 64674"/>
                      <a:gd name="connsiteX84" fmla="*/ 71152 w 87248"/>
                      <a:gd name="connsiteY84" fmla="*/ 34290 h 64674"/>
                      <a:gd name="connsiteX85" fmla="*/ 73438 w 87248"/>
                      <a:gd name="connsiteY85" fmla="*/ 36195 h 64674"/>
                      <a:gd name="connsiteX86" fmla="*/ 71056 w 87248"/>
                      <a:gd name="connsiteY86" fmla="*/ 34385 h 64674"/>
                      <a:gd name="connsiteX87" fmla="*/ 69818 w 87248"/>
                      <a:gd name="connsiteY87" fmla="*/ 33528 h 64674"/>
                      <a:gd name="connsiteX88" fmla="*/ 68390 w 87248"/>
                      <a:gd name="connsiteY88" fmla="*/ 32766 h 64674"/>
                      <a:gd name="connsiteX89" fmla="*/ 66866 w 87248"/>
                      <a:gd name="connsiteY89" fmla="*/ 32004 h 64674"/>
                      <a:gd name="connsiteX90" fmla="*/ 65151 w 87248"/>
                      <a:gd name="connsiteY90" fmla="*/ 31242 h 64674"/>
                      <a:gd name="connsiteX91" fmla="*/ 61722 w 87248"/>
                      <a:gd name="connsiteY91" fmla="*/ 30194 h 64674"/>
                      <a:gd name="connsiteX92" fmla="*/ 60007 w 87248"/>
                      <a:gd name="connsiteY92" fmla="*/ 29813 h 64674"/>
                      <a:gd name="connsiteX93" fmla="*/ 58483 w 87248"/>
                      <a:gd name="connsiteY93" fmla="*/ 29432 h 64674"/>
                      <a:gd name="connsiteX94" fmla="*/ 56483 w 87248"/>
                      <a:gd name="connsiteY94" fmla="*/ 29242 h 64674"/>
                      <a:gd name="connsiteX95" fmla="*/ 38481 w 87248"/>
                      <a:gd name="connsiteY95" fmla="*/ 42101 h 64674"/>
                      <a:gd name="connsiteX96" fmla="*/ 40195 w 87248"/>
                      <a:gd name="connsiteY96" fmla="*/ 42386 h 64674"/>
                      <a:gd name="connsiteX97" fmla="*/ 41719 w 87248"/>
                      <a:gd name="connsiteY97" fmla="*/ 42767 h 64674"/>
                      <a:gd name="connsiteX98" fmla="*/ 43434 w 87248"/>
                      <a:gd name="connsiteY98" fmla="*/ 43148 h 64674"/>
                      <a:gd name="connsiteX99" fmla="*/ 46863 w 87248"/>
                      <a:gd name="connsiteY99" fmla="*/ 44387 h 64674"/>
                      <a:gd name="connsiteX100" fmla="*/ 48577 w 87248"/>
                      <a:gd name="connsiteY100" fmla="*/ 45244 h 64674"/>
                      <a:gd name="connsiteX101" fmla="*/ 50101 w 87248"/>
                      <a:gd name="connsiteY101" fmla="*/ 46101 h 64674"/>
                      <a:gd name="connsiteX102" fmla="*/ 51435 w 87248"/>
                      <a:gd name="connsiteY102" fmla="*/ 46958 h 64674"/>
                      <a:gd name="connsiteX103" fmla="*/ 52673 w 87248"/>
                      <a:gd name="connsiteY103" fmla="*/ 47815 h 64674"/>
                      <a:gd name="connsiteX104" fmla="*/ 54959 w 87248"/>
                      <a:gd name="connsiteY104" fmla="*/ 49720 h 64674"/>
                      <a:gd name="connsiteX105" fmla="*/ 52673 w 87248"/>
                      <a:gd name="connsiteY105" fmla="*/ 47815 h 64674"/>
                      <a:gd name="connsiteX106" fmla="*/ 51435 w 87248"/>
                      <a:gd name="connsiteY106" fmla="*/ 46958 h 64674"/>
                      <a:gd name="connsiteX107" fmla="*/ 50006 w 87248"/>
                      <a:gd name="connsiteY107" fmla="*/ 46196 h 64674"/>
                      <a:gd name="connsiteX108" fmla="*/ 48387 w 87248"/>
                      <a:gd name="connsiteY108" fmla="*/ 45434 h 64674"/>
                      <a:gd name="connsiteX109" fmla="*/ 46672 w 87248"/>
                      <a:gd name="connsiteY109" fmla="*/ 44767 h 64674"/>
                      <a:gd name="connsiteX110" fmla="*/ 43244 w 87248"/>
                      <a:gd name="connsiteY110" fmla="*/ 43625 h 64674"/>
                      <a:gd name="connsiteX111" fmla="*/ 41529 w 87248"/>
                      <a:gd name="connsiteY111" fmla="*/ 43243 h 64674"/>
                      <a:gd name="connsiteX112" fmla="*/ 40005 w 87248"/>
                      <a:gd name="connsiteY112" fmla="*/ 42863 h 64674"/>
                      <a:gd name="connsiteX113" fmla="*/ 37719 w 87248"/>
                      <a:gd name="connsiteY113" fmla="*/ 42672 h 64674"/>
                      <a:gd name="connsiteX114" fmla="*/ 1238 w 87248"/>
                      <a:gd name="connsiteY114" fmla="*/ 64675 h 64674"/>
                      <a:gd name="connsiteX115" fmla="*/ 0 w 87248"/>
                      <a:gd name="connsiteY115" fmla="*/ 62198 h 64674"/>
                      <a:gd name="connsiteX116" fmla="*/ 36671 w 87248"/>
                      <a:gd name="connsiteY116" fmla="*/ 41529 h 64674"/>
                      <a:gd name="connsiteX117" fmla="*/ 36957 w 87248"/>
                      <a:gd name="connsiteY117" fmla="*/ 39052 h 64674"/>
                      <a:gd name="connsiteX118" fmla="*/ 37052 w 87248"/>
                      <a:gd name="connsiteY118" fmla="*/ 37338 h 64674"/>
                      <a:gd name="connsiteX119" fmla="*/ 37147 w 87248"/>
                      <a:gd name="connsiteY119" fmla="*/ 35433 h 64674"/>
                      <a:gd name="connsiteX120" fmla="*/ 36767 w 87248"/>
                      <a:gd name="connsiteY120" fmla="*/ 31242 h 64674"/>
                      <a:gd name="connsiteX121" fmla="*/ 36481 w 87248"/>
                      <a:gd name="connsiteY121" fmla="*/ 29051 h 64674"/>
                      <a:gd name="connsiteX122" fmla="*/ 36004 w 87248"/>
                      <a:gd name="connsiteY122" fmla="*/ 27051 h 64674"/>
                      <a:gd name="connsiteX123" fmla="*/ 35528 w 87248"/>
                      <a:gd name="connsiteY123" fmla="*/ 25146 h 64674"/>
                      <a:gd name="connsiteX124" fmla="*/ 35433 w 87248"/>
                      <a:gd name="connsiteY124" fmla="*/ 23146 h 64674"/>
                      <a:gd name="connsiteX125" fmla="*/ 34004 w 87248"/>
                      <a:gd name="connsiteY125" fmla="*/ 19812 h 64674"/>
                      <a:gd name="connsiteX126" fmla="*/ 35433 w 87248"/>
                      <a:gd name="connsiteY126" fmla="*/ 23146 h 646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</a:cxnLst>
                    <a:rect l="l" t="t" r="r" b="b"/>
                    <a:pathLst>
                      <a:path w="87248" h="64674">
                        <a:moveTo>
                          <a:pt x="35433" y="23146"/>
                        </a:moveTo>
                        <a:cubicBezTo>
                          <a:pt x="35719" y="23622"/>
                          <a:pt x="35909" y="24193"/>
                          <a:pt x="36100" y="24765"/>
                        </a:cubicBezTo>
                        <a:cubicBezTo>
                          <a:pt x="36290" y="25336"/>
                          <a:pt x="36481" y="26003"/>
                          <a:pt x="36576" y="26670"/>
                        </a:cubicBezTo>
                        <a:cubicBezTo>
                          <a:pt x="36767" y="27241"/>
                          <a:pt x="36957" y="28003"/>
                          <a:pt x="37052" y="28670"/>
                        </a:cubicBezTo>
                        <a:cubicBezTo>
                          <a:pt x="37147" y="29432"/>
                          <a:pt x="37338" y="30099"/>
                          <a:pt x="37433" y="30670"/>
                        </a:cubicBezTo>
                        <a:cubicBezTo>
                          <a:pt x="37719" y="32099"/>
                          <a:pt x="37719" y="33528"/>
                          <a:pt x="37814" y="34957"/>
                        </a:cubicBezTo>
                        <a:cubicBezTo>
                          <a:pt x="37814" y="35623"/>
                          <a:pt x="37814" y="36290"/>
                          <a:pt x="37909" y="36862"/>
                        </a:cubicBezTo>
                        <a:cubicBezTo>
                          <a:pt x="37909" y="37528"/>
                          <a:pt x="37909" y="38100"/>
                          <a:pt x="37909" y="38671"/>
                        </a:cubicBezTo>
                        <a:cubicBezTo>
                          <a:pt x="37814" y="39433"/>
                          <a:pt x="37814" y="40100"/>
                          <a:pt x="37814" y="40672"/>
                        </a:cubicBezTo>
                        <a:cubicBezTo>
                          <a:pt x="43815" y="36957"/>
                          <a:pt x="49816" y="32861"/>
                          <a:pt x="55626" y="28765"/>
                        </a:cubicBezTo>
                        <a:cubicBezTo>
                          <a:pt x="55721" y="28384"/>
                          <a:pt x="55912" y="27241"/>
                          <a:pt x="56102" y="25527"/>
                        </a:cubicBezTo>
                        <a:cubicBezTo>
                          <a:pt x="56102" y="24955"/>
                          <a:pt x="56102" y="24384"/>
                          <a:pt x="56102" y="23908"/>
                        </a:cubicBezTo>
                        <a:cubicBezTo>
                          <a:pt x="56102" y="23241"/>
                          <a:pt x="56197" y="22574"/>
                          <a:pt x="56197" y="22003"/>
                        </a:cubicBezTo>
                        <a:cubicBezTo>
                          <a:pt x="56102" y="20669"/>
                          <a:pt x="56197" y="19240"/>
                          <a:pt x="55912" y="17812"/>
                        </a:cubicBezTo>
                        <a:cubicBezTo>
                          <a:pt x="55817" y="17145"/>
                          <a:pt x="55721" y="16478"/>
                          <a:pt x="55626" y="15811"/>
                        </a:cubicBezTo>
                        <a:cubicBezTo>
                          <a:pt x="55531" y="15145"/>
                          <a:pt x="55340" y="14383"/>
                          <a:pt x="55150" y="13811"/>
                        </a:cubicBezTo>
                        <a:cubicBezTo>
                          <a:pt x="55054" y="13240"/>
                          <a:pt x="54864" y="12478"/>
                          <a:pt x="54673" y="11906"/>
                        </a:cubicBezTo>
                        <a:cubicBezTo>
                          <a:pt x="54483" y="11335"/>
                          <a:pt x="54293" y="10763"/>
                          <a:pt x="54102" y="10287"/>
                        </a:cubicBezTo>
                        <a:cubicBezTo>
                          <a:pt x="53340" y="8287"/>
                          <a:pt x="52864" y="6953"/>
                          <a:pt x="52864" y="6953"/>
                        </a:cubicBezTo>
                        <a:cubicBezTo>
                          <a:pt x="52864" y="6953"/>
                          <a:pt x="53435" y="8287"/>
                          <a:pt x="54293" y="10287"/>
                        </a:cubicBezTo>
                        <a:cubicBezTo>
                          <a:pt x="54483" y="10668"/>
                          <a:pt x="54769" y="11239"/>
                          <a:pt x="54864" y="11906"/>
                        </a:cubicBezTo>
                        <a:cubicBezTo>
                          <a:pt x="55054" y="12382"/>
                          <a:pt x="55245" y="13144"/>
                          <a:pt x="55435" y="13621"/>
                        </a:cubicBezTo>
                        <a:cubicBezTo>
                          <a:pt x="55626" y="14288"/>
                          <a:pt x="55817" y="14954"/>
                          <a:pt x="55912" y="15716"/>
                        </a:cubicBezTo>
                        <a:cubicBezTo>
                          <a:pt x="56102" y="16383"/>
                          <a:pt x="56197" y="17050"/>
                          <a:pt x="56293" y="17716"/>
                        </a:cubicBezTo>
                        <a:cubicBezTo>
                          <a:pt x="56578" y="19145"/>
                          <a:pt x="56578" y="20574"/>
                          <a:pt x="56769" y="21907"/>
                        </a:cubicBezTo>
                        <a:cubicBezTo>
                          <a:pt x="56769" y="22669"/>
                          <a:pt x="56769" y="23241"/>
                          <a:pt x="56769" y="23813"/>
                        </a:cubicBezTo>
                        <a:cubicBezTo>
                          <a:pt x="56769" y="24479"/>
                          <a:pt x="56769" y="25051"/>
                          <a:pt x="56674" y="25622"/>
                        </a:cubicBezTo>
                        <a:cubicBezTo>
                          <a:pt x="56674" y="26670"/>
                          <a:pt x="56578" y="27527"/>
                          <a:pt x="56483" y="28194"/>
                        </a:cubicBezTo>
                        <a:cubicBezTo>
                          <a:pt x="56483" y="28194"/>
                          <a:pt x="56483" y="28194"/>
                          <a:pt x="56483" y="28289"/>
                        </a:cubicBezTo>
                        <a:cubicBezTo>
                          <a:pt x="61150" y="25051"/>
                          <a:pt x="65722" y="21622"/>
                          <a:pt x="70199" y="18193"/>
                        </a:cubicBezTo>
                        <a:cubicBezTo>
                          <a:pt x="70485" y="17716"/>
                          <a:pt x="70866" y="16954"/>
                          <a:pt x="71342" y="15811"/>
                        </a:cubicBezTo>
                        <a:cubicBezTo>
                          <a:pt x="71533" y="15430"/>
                          <a:pt x="71723" y="14954"/>
                          <a:pt x="71819" y="14383"/>
                        </a:cubicBezTo>
                        <a:cubicBezTo>
                          <a:pt x="72009" y="13906"/>
                          <a:pt x="72199" y="13335"/>
                          <a:pt x="72390" y="12859"/>
                        </a:cubicBezTo>
                        <a:cubicBezTo>
                          <a:pt x="72485" y="12382"/>
                          <a:pt x="72676" y="11716"/>
                          <a:pt x="72771" y="11239"/>
                        </a:cubicBezTo>
                        <a:cubicBezTo>
                          <a:pt x="72962" y="10573"/>
                          <a:pt x="73057" y="10096"/>
                          <a:pt x="73152" y="9525"/>
                        </a:cubicBezTo>
                        <a:cubicBezTo>
                          <a:pt x="73247" y="8953"/>
                          <a:pt x="73343" y="8287"/>
                          <a:pt x="73343" y="7810"/>
                        </a:cubicBezTo>
                        <a:cubicBezTo>
                          <a:pt x="73438" y="7144"/>
                          <a:pt x="73438" y="6572"/>
                          <a:pt x="73438" y="6096"/>
                        </a:cubicBezTo>
                        <a:cubicBezTo>
                          <a:pt x="73438" y="5524"/>
                          <a:pt x="73438" y="4953"/>
                          <a:pt x="73438" y="4381"/>
                        </a:cubicBezTo>
                        <a:cubicBezTo>
                          <a:pt x="73438" y="4001"/>
                          <a:pt x="73343" y="3429"/>
                          <a:pt x="73247" y="3048"/>
                        </a:cubicBezTo>
                        <a:cubicBezTo>
                          <a:pt x="73057" y="1238"/>
                          <a:pt x="72866" y="0"/>
                          <a:pt x="72866" y="0"/>
                        </a:cubicBezTo>
                        <a:cubicBezTo>
                          <a:pt x="72866" y="0"/>
                          <a:pt x="73057" y="1238"/>
                          <a:pt x="73343" y="3048"/>
                        </a:cubicBezTo>
                        <a:cubicBezTo>
                          <a:pt x="73438" y="3429"/>
                          <a:pt x="73533" y="4001"/>
                          <a:pt x="73533" y="4477"/>
                        </a:cubicBezTo>
                        <a:cubicBezTo>
                          <a:pt x="73533" y="4953"/>
                          <a:pt x="73533" y="5524"/>
                          <a:pt x="73533" y="6096"/>
                        </a:cubicBezTo>
                        <a:cubicBezTo>
                          <a:pt x="73533" y="6763"/>
                          <a:pt x="73628" y="7334"/>
                          <a:pt x="73533" y="7906"/>
                        </a:cubicBezTo>
                        <a:cubicBezTo>
                          <a:pt x="73438" y="8477"/>
                          <a:pt x="73438" y="9049"/>
                          <a:pt x="73247" y="9715"/>
                        </a:cubicBezTo>
                        <a:cubicBezTo>
                          <a:pt x="73247" y="10287"/>
                          <a:pt x="73152" y="10858"/>
                          <a:pt x="72962" y="11525"/>
                        </a:cubicBezTo>
                        <a:cubicBezTo>
                          <a:pt x="72866" y="12097"/>
                          <a:pt x="72676" y="12668"/>
                          <a:pt x="72580" y="13144"/>
                        </a:cubicBezTo>
                        <a:cubicBezTo>
                          <a:pt x="72390" y="13716"/>
                          <a:pt x="72199" y="14192"/>
                          <a:pt x="72104" y="14668"/>
                        </a:cubicBezTo>
                        <a:cubicBezTo>
                          <a:pt x="71914" y="15145"/>
                          <a:pt x="71723" y="15716"/>
                          <a:pt x="71533" y="16097"/>
                        </a:cubicBezTo>
                        <a:cubicBezTo>
                          <a:pt x="71247" y="16859"/>
                          <a:pt x="71056" y="17335"/>
                          <a:pt x="70771" y="17812"/>
                        </a:cubicBezTo>
                        <a:cubicBezTo>
                          <a:pt x="73247" y="15907"/>
                          <a:pt x="75819" y="14002"/>
                          <a:pt x="78200" y="11906"/>
                        </a:cubicBezTo>
                        <a:cubicBezTo>
                          <a:pt x="75628" y="14097"/>
                          <a:pt x="73057" y="16288"/>
                          <a:pt x="70390" y="18478"/>
                        </a:cubicBezTo>
                        <a:lnTo>
                          <a:pt x="70390" y="18478"/>
                        </a:lnTo>
                        <a:cubicBezTo>
                          <a:pt x="70771" y="18383"/>
                          <a:pt x="71723" y="18097"/>
                          <a:pt x="73057" y="17907"/>
                        </a:cubicBezTo>
                        <a:cubicBezTo>
                          <a:pt x="73438" y="17812"/>
                          <a:pt x="73914" y="17907"/>
                          <a:pt x="74390" y="17716"/>
                        </a:cubicBezTo>
                        <a:cubicBezTo>
                          <a:pt x="74867" y="17716"/>
                          <a:pt x="75438" y="17621"/>
                          <a:pt x="75914" y="17621"/>
                        </a:cubicBezTo>
                        <a:cubicBezTo>
                          <a:pt x="76391" y="17621"/>
                          <a:pt x="76962" y="17621"/>
                          <a:pt x="77533" y="17621"/>
                        </a:cubicBezTo>
                        <a:cubicBezTo>
                          <a:pt x="78105" y="17621"/>
                          <a:pt x="78676" y="17621"/>
                          <a:pt x="79153" y="17716"/>
                        </a:cubicBezTo>
                        <a:cubicBezTo>
                          <a:pt x="79724" y="17716"/>
                          <a:pt x="80200" y="17812"/>
                          <a:pt x="80772" y="17907"/>
                        </a:cubicBezTo>
                        <a:cubicBezTo>
                          <a:pt x="81344" y="17907"/>
                          <a:pt x="81820" y="18097"/>
                          <a:pt x="82296" y="18193"/>
                        </a:cubicBezTo>
                        <a:cubicBezTo>
                          <a:pt x="82772" y="18288"/>
                          <a:pt x="83248" y="18478"/>
                          <a:pt x="83629" y="18574"/>
                        </a:cubicBezTo>
                        <a:cubicBezTo>
                          <a:pt x="84106" y="18669"/>
                          <a:pt x="84487" y="18859"/>
                          <a:pt x="84868" y="18955"/>
                        </a:cubicBezTo>
                        <a:cubicBezTo>
                          <a:pt x="86296" y="19526"/>
                          <a:pt x="87249" y="20002"/>
                          <a:pt x="87249" y="20002"/>
                        </a:cubicBezTo>
                        <a:cubicBezTo>
                          <a:pt x="87249" y="20002"/>
                          <a:pt x="86296" y="19621"/>
                          <a:pt x="84868" y="19050"/>
                        </a:cubicBezTo>
                        <a:cubicBezTo>
                          <a:pt x="84487" y="18859"/>
                          <a:pt x="84106" y="18764"/>
                          <a:pt x="83725" y="18669"/>
                        </a:cubicBezTo>
                        <a:cubicBezTo>
                          <a:pt x="83248" y="18574"/>
                          <a:pt x="82772" y="18478"/>
                          <a:pt x="82296" y="18288"/>
                        </a:cubicBezTo>
                        <a:cubicBezTo>
                          <a:pt x="81820" y="18288"/>
                          <a:pt x="81344" y="18002"/>
                          <a:pt x="80772" y="18002"/>
                        </a:cubicBezTo>
                        <a:cubicBezTo>
                          <a:pt x="80200" y="18002"/>
                          <a:pt x="79724" y="17907"/>
                          <a:pt x="79153" y="17907"/>
                        </a:cubicBezTo>
                        <a:cubicBezTo>
                          <a:pt x="78676" y="17812"/>
                          <a:pt x="78105" y="17812"/>
                          <a:pt x="77533" y="17812"/>
                        </a:cubicBezTo>
                        <a:cubicBezTo>
                          <a:pt x="77057" y="17812"/>
                          <a:pt x="76391" y="17812"/>
                          <a:pt x="75914" y="17812"/>
                        </a:cubicBezTo>
                        <a:cubicBezTo>
                          <a:pt x="75438" y="17907"/>
                          <a:pt x="74867" y="18002"/>
                          <a:pt x="74390" y="18097"/>
                        </a:cubicBezTo>
                        <a:cubicBezTo>
                          <a:pt x="73914" y="18002"/>
                          <a:pt x="73438" y="18097"/>
                          <a:pt x="73057" y="18193"/>
                        </a:cubicBezTo>
                        <a:cubicBezTo>
                          <a:pt x="71342" y="18478"/>
                          <a:pt x="70199" y="18859"/>
                          <a:pt x="70199" y="18859"/>
                        </a:cubicBezTo>
                        <a:lnTo>
                          <a:pt x="70199" y="18764"/>
                        </a:lnTo>
                        <a:lnTo>
                          <a:pt x="70199" y="18859"/>
                        </a:lnTo>
                        <a:lnTo>
                          <a:pt x="70009" y="18764"/>
                        </a:lnTo>
                        <a:cubicBezTo>
                          <a:pt x="65913" y="22193"/>
                          <a:pt x="61722" y="25336"/>
                          <a:pt x="57436" y="28670"/>
                        </a:cubicBezTo>
                        <a:cubicBezTo>
                          <a:pt x="57912" y="28670"/>
                          <a:pt x="58388" y="28765"/>
                          <a:pt x="58865" y="28956"/>
                        </a:cubicBezTo>
                        <a:cubicBezTo>
                          <a:pt x="59341" y="28956"/>
                          <a:pt x="59817" y="29146"/>
                          <a:pt x="60389" y="29337"/>
                        </a:cubicBezTo>
                        <a:cubicBezTo>
                          <a:pt x="60960" y="29432"/>
                          <a:pt x="61531" y="29527"/>
                          <a:pt x="62103" y="29718"/>
                        </a:cubicBezTo>
                        <a:cubicBezTo>
                          <a:pt x="63151" y="30194"/>
                          <a:pt x="64484" y="30385"/>
                          <a:pt x="65532" y="30956"/>
                        </a:cubicBezTo>
                        <a:cubicBezTo>
                          <a:pt x="66008" y="31242"/>
                          <a:pt x="66675" y="31432"/>
                          <a:pt x="67151" y="31623"/>
                        </a:cubicBezTo>
                        <a:cubicBezTo>
                          <a:pt x="67723" y="31814"/>
                          <a:pt x="68199" y="32194"/>
                          <a:pt x="68675" y="32576"/>
                        </a:cubicBezTo>
                        <a:cubicBezTo>
                          <a:pt x="69151" y="32861"/>
                          <a:pt x="69628" y="33147"/>
                          <a:pt x="70009" y="33433"/>
                        </a:cubicBezTo>
                        <a:cubicBezTo>
                          <a:pt x="70485" y="33623"/>
                          <a:pt x="70866" y="33909"/>
                          <a:pt x="71152" y="34290"/>
                        </a:cubicBezTo>
                        <a:cubicBezTo>
                          <a:pt x="72485" y="35433"/>
                          <a:pt x="73438" y="36195"/>
                          <a:pt x="73438" y="36195"/>
                        </a:cubicBezTo>
                        <a:cubicBezTo>
                          <a:pt x="73438" y="36195"/>
                          <a:pt x="72485" y="35528"/>
                          <a:pt x="71056" y="34385"/>
                        </a:cubicBezTo>
                        <a:cubicBezTo>
                          <a:pt x="70675" y="34195"/>
                          <a:pt x="70294" y="33814"/>
                          <a:pt x="69818" y="33528"/>
                        </a:cubicBezTo>
                        <a:cubicBezTo>
                          <a:pt x="69342" y="33338"/>
                          <a:pt x="68866" y="33052"/>
                          <a:pt x="68390" y="32766"/>
                        </a:cubicBezTo>
                        <a:cubicBezTo>
                          <a:pt x="67913" y="32480"/>
                          <a:pt x="67437" y="32099"/>
                          <a:pt x="66866" y="32004"/>
                        </a:cubicBezTo>
                        <a:cubicBezTo>
                          <a:pt x="66294" y="31718"/>
                          <a:pt x="65722" y="31528"/>
                          <a:pt x="65151" y="31242"/>
                        </a:cubicBezTo>
                        <a:cubicBezTo>
                          <a:pt x="64008" y="30766"/>
                          <a:pt x="62770" y="30575"/>
                          <a:pt x="61722" y="30194"/>
                        </a:cubicBezTo>
                        <a:cubicBezTo>
                          <a:pt x="61150" y="30004"/>
                          <a:pt x="60579" y="29908"/>
                          <a:pt x="60007" y="29813"/>
                        </a:cubicBezTo>
                        <a:cubicBezTo>
                          <a:pt x="59531" y="29623"/>
                          <a:pt x="58960" y="29527"/>
                          <a:pt x="58483" y="29432"/>
                        </a:cubicBezTo>
                        <a:cubicBezTo>
                          <a:pt x="57626" y="29337"/>
                          <a:pt x="56959" y="29337"/>
                          <a:pt x="56483" y="29242"/>
                        </a:cubicBezTo>
                        <a:cubicBezTo>
                          <a:pt x="50578" y="33718"/>
                          <a:pt x="44577" y="37909"/>
                          <a:pt x="38481" y="42101"/>
                        </a:cubicBezTo>
                        <a:cubicBezTo>
                          <a:pt x="38957" y="42196"/>
                          <a:pt x="39529" y="42291"/>
                          <a:pt x="40195" y="42386"/>
                        </a:cubicBezTo>
                        <a:cubicBezTo>
                          <a:pt x="40767" y="42481"/>
                          <a:pt x="41148" y="42577"/>
                          <a:pt x="41719" y="42767"/>
                        </a:cubicBezTo>
                        <a:cubicBezTo>
                          <a:pt x="42291" y="42958"/>
                          <a:pt x="42863" y="42958"/>
                          <a:pt x="43434" y="43148"/>
                        </a:cubicBezTo>
                        <a:cubicBezTo>
                          <a:pt x="44577" y="43529"/>
                          <a:pt x="45720" y="43815"/>
                          <a:pt x="46863" y="44387"/>
                        </a:cubicBezTo>
                        <a:cubicBezTo>
                          <a:pt x="47434" y="44672"/>
                          <a:pt x="48006" y="44863"/>
                          <a:pt x="48577" y="45244"/>
                        </a:cubicBezTo>
                        <a:cubicBezTo>
                          <a:pt x="49054" y="45434"/>
                          <a:pt x="49625" y="45815"/>
                          <a:pt x="50101" y="46101"/>
                        </a:cubicBezTo>
                        <a:cubicBezTo>
                          <a:pt x="50578" y="46387"/>
                          <a:pt x="51054" y="46672"/>
                          <a:pt x="51435" y="46958"/>
                        </a:cubicBezTo>
                        <a:cubicBezTo>
                          <a:pt x="51911" y="47244"/>
                          <a:pt x="52292" y="47530"/>
                          <a:pt x="52673" y="47815"/>
                        </a:cubicBezTo>
                        <a:cubicBezTo>
                          <a:pt x="54007" y="48958"/>
                          <a:pt x="54959" y="49720"/>
                          <a:pt x="54959" y="49720"/>
                        </a:cubicBezTo>
                        <a:cubicBezTo>
                          <a:pt x="54959" y="49720"/>
                          <a:pt x="54007" y="48958"/>
                          <a:pt x="52673" y="47815"/>
                        </a:cubicBezTo>
                        <a:cubicBezTo>
                          <a:pt x="52292" y="47530"/>
                          <a:pt x="51911" y="47244"/>
                          <a:pt x="51435" y="46958"/>
                        </a:cubicBezTo>
                        <a:cubicBezTo>
                          <a:pt x="50959" y="46768"/>
                          <a:pt x="50482" y="46387"/>
                          <a:pt x="50006" y="46196"/>
                        </a:cubicBezTo>
                        <a:cubicBezTo>
                          <a:pt x="49530" y="45910"/>
                          <a:pt x="49054" y="45529"/>
                          <a:pt x="48387" y="45434"/>
                        </a:cubicBezTo>
                        <a:cubicBezTo>
                          <a:pt x="47816" y="45244"/>
                          <a:pt x="47244" y="45053"/>
                          <a:pt x="46672" y="44767"/>
                        </a:cubicBezTo>
                        <a:cubicBezTo>
                          <a:pt x="45529" y="44291"/>
                          <a:pt x="44291" y="44005"/>
                          <a:pt x="43244" y="43625"/>
                        </a:cubicBezTo>
                        <a:cubicBezTo>
                          <a:pt x="42672" y="43529"/>
                          <a:pt x="42100" y="43434"/>
                          <a:pt x="41529" y="43243"/>
                        </a:cubicBezTo>
                        <a:cubicBezTo>
                          <a:pt x="41053" y="43148"/>
                          <a:pt x="40481" y="43053"/>
                          <a:pt x="40005" y="42863"/>
                        </a:cubicBezTo>
                        <a:cubicBezTo>
                          <a:pt x="39052" y="42767"/>
                          <a:pt x="38291" y="42672"/>
                          <a:pt x="37719" y="42672"/>
                        </a:cubicBezTo>
                        <a:cubicBezTo>
                          <a:pt x="25908" y="50578"/>
                          <a:pt x="13811" y="57912"/>
                          <a:pt x="1238" y="64675"/>
                        </a:cubicBezTo>
                        <a:cubicBezTo>
                          <a:pt x="857" y="63818"/>
                          <a:pt x="476" y="62960"/>
                          <a:pt x="0" y="62198"/>
                        </a:cubicBezTo>
                        <a:cubicBezTo>
                          <a:pt x="12478" y="56007"/>
                          <a:pt x="24765" y="49054"/>
                          <a:pt x="36671" y="41529"/>
                        </a:cubicBezTo>
                        <a:cubicBezTo>
                          <a:pt x="36767" y="40957"/>
                          <a:pt x="36862" y="40100"/>
                          <a:pt x="36957" y="39052"/>
                        </a:cubicBezTo>
                        <a:cubicBezTo>
                          <a:pt x="37052" y="38576"/>
                          <a:pt x="37052" y="38005"/>
                          <a:pt x="37052" y="37338"/>
                        </a:cubicBezTo>
                        <a:cubicBezTo>
                          <a:pt x="37052" y="36671"/>
                          <a:pt x="37147" y="36100"/>
                          <a:pt x="37147" y="35433"/>
                        </a:cubicBezTo>
                        <a:cubicBezTo>
                          <a:pt x="37052" y="34004"/>
                          <a:pt x="37052" y="32671"/>
                          <a:pt x="36767" y="31242"/>
                        </a:cubicBezTo>
                        <a:cubicBezTo>
                          <a:pt x="36671" y="30575"/>
                          <a:pt x="36576" y="29813"/>
                          <a:pt x="36481" y="29051"/>
                        </a:cubicBezTo>
                        <a:cubicBezTo>
                          <a:pt x="36481" y="28384"/>
                          <a:pt x="36195" y="27718"/>
                          <a:pt x="36004" y="27051"/>
                        </a:cubicBezTo>
                        <a:cubicBezTo>
                          <a:pt x="35814" y="26479"/>
                          <a:pt x="35623" y="25717"/>
                          <a:pt x="35528" y="25146"/>
                        </a:cubicBezTo>
                        <a:cubicBezTo>
                          <a:pt x="35719" y="24193"/>
                          <a:pt x="35623" y="23527"/>
                          <a:pt x="35433" y="23146"/>
                        </a:cubicBezTo>
                        <a:cubicBezTo>
                          <a:pt x="34480" y="21241"/>
                          <a:pt x="34004" y="19812"/>
                          <a:pt x="34004" y="19812"/>
                        </a:cubicBezTo>
                        <a:cubicBezTo>
                          <a:pt x="34004" y="19812"/>
                          <a:pt x="34576" y="21145"/>
                          <a:pt x="35433" y="23146"/>
                        </a:cubicBezTo>
                        <a:close/>
                      </a:path>
                    </a:pathLst>
                  </a:custGeom>
                  <a:solidFill>
                    <a:srgbClr val="96C12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95" name="Graphic 4">
                  <a:extLst>
                    <a:ext uri="{FF2B5EF4-FFF2-40B4-BE49-F238E27FC236}">
                      <a16:creationId xmlns:a16="http://schemas.microsoft.com/office/drawing/2014/main" id="{AEA482D4-97D8-4AC7-BC12-B6F6F292C18F}"/>
                    </a:ext>
                  </a:extLst>
                </p:cNvPr>
                <p:cNvGrpSpPr/>
                <p:nvPr/>
              </p:nvGrpSpPr>
              <p:grpSpPr>
                <a:xfrm>
                  <a:off x="5969977" y="3323986"/>
                  <a:ext cx="27674" cy="27646"/>
                  <a:chOff x="5969977" y="3323986"/>
                  <a:chExt cx="27674" cy="27646"/>
                </a:xfrm>
                <a:solidFill>
                  <a:schemeClr val="accent1"/>
                </a:solidFill>
              </p:grpSpPr>
              <p:sp>
                <p:nvSpPr>
                  <p:cNvPr id="96" name="Freeform: Shape 95">
                    <a:extLst>
                      <a:ext uri="{FF2B5EF4-FFF2-40B4-BE49-F238E27FC236}">
                        <a16:creationId xmlns:a16="http://schemas.microsoft.com/office/drawing/2014/main" id="{AA12DCE7-01F1-4CA8-8AD7-26B8B60BE395}"/>
                      </a:ext>
                    </a:extLst>
                  </p:cNvPr>
                  <p:cNvSpPr/>
                  <p:nvPr/>
                </p:nvSpPr>
                <p:spPr>
                  <a:xfrm>
                    <a:off x="5969977" y="3323986"/>
                    <a:ext cx="27674" cy="27646"/>
                  </a:xfrm>
                  <a:custGeom>
                    <a:avLst/>
                    <a:gdLst>
                      <a:gd name="connsiteX0" fmla="*/ 10980 w 27674"/>
                      <a:gd name="connsiteY0" fmla="*/ 284 h 27646"/>
                      <a:gd name="connsiteX1" fmla="*/ 312 w 27674"/>
                      <a:gd name="connsiteY1" fmla="*/ 16667 h 27646"/>
                      <a:gd name="connsiteX2" fmla="*/ 16695 w 27674"/>
                      <a:gd name="connsiteY2" fmla="*/ 27335 h 27646"/>
                      <a:gd name="connsiteX3" fmla="*/ 27363 w 27674"/>
                      <a:gd name="connsiteY3" fmla="*/ 10952 h 27646"/>
                      <a:gd name="connsiteX4" fmla="*/ 10980 w 27674"/>
                      <a:gd name="connsiteY4" fmla="*/ 284 h 276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74" h="27646">
                        <a:moveTo>
                          <a:pt x="10980" y="284"/>
                        </a:moveTo>
                        <a:cubicBezTo>
                          <a:pt x="3550" y="1808"/>
                          <a:pt x="-1308" y="9237"/>
                          <a:pt x="312" y="16667"/>
                        </a:cubicBezTo>
                        <a:cubicBezTo>
                          <a:pt x="1836" y="24096"/>
                          <a:pt x="9170" y="28954"/>
                          <a:pt x="16695" y="27335"/>
                        </a:cubicBezTo>
                        <a:cubicBezTo>
                          <a:pt x="24124" y="25811"/>
                          <a:pt x="28982" y="18477"/>
                          <a:pt x="27363" y="10952"/>
                        </a:cubicBezTo>
                        <a:cubicBezTo>
                          <a:pt x="25743" y="3522"/>
                          <a:pt x="18409" y="-1240"/>
                          <a:pt x="10980" y="284"/>
                        </a:cubicBezTo>
                        <a:close/>
                      </a:path>
                    </a:pathLst>
                  </a:custGeom>
                  <a:solidFill>
                    <a:srgbClr val="F394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97" name="Graphic 4">
                    <a:extLst>
                      <a:ext uri="{FF2B5EF4-FFF2-40B4-BE49-F238E27FC236}">
                        <a16:creationId xmlns:a16="http://schemas.microsoft.com/office/drawing/2014/main" id="{AEA482D4-97D8-4AC7-BC12-B6F6F292C18F}"/>
                      </a:ext>
                    </a:extLst>
                  </p:cNvPr>
                  <p:cNvGrpSpPr/>
                  <p:nvPr/>
                </p:nvGrpSpPr>
                <p:grpSpPr>
                  <a:xfrm>
                    <a:off x="5970944" y="3324953"/>
                    <a:ext cx="25713" cy="25713"/>
                    <a:chOff x="5970944" y="3324953"/>
                    <a:chExt cx="25713" cy="25713"/>
                  </a:xfrm>
                  <a:solidFill>
                    <a:schemeClr val="accent1"/>
                  </a:solidFill>
                </p:grpSpPr>
                <p:sp>
                  <p:nvSpPr>
                    <p:cNvPr id="98" name="Freeform: Shape 97">
                      <a:extLst>
                        <a:ext uri="{FF2B5EF4-FFF2-40B4-BE49-F238E27FC236}">
                          <a16:creationId xmlns:a16="http://schemas.microsoft.com/office/drawing/2014/main" id="{5415E573-FB81-42C1-ACEC-23157C946B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70944" y="3324953"/>
                      <a:ext cx="25713" cy="25713"/>
                    </a:xfrm>
                    <a:custGeom>
                      <a:avLst/>
                      <a:gdLst>
                        <a:gd name="connsiteX0" fmla="*/ 25444 w 25713"/>
                        <a:gd name="connsiteY0" fmla="*/ 10176 h 25713"/>
                        <a:gd name="connsiteX1" fmla="*/ 10204 w 25713"/>
                        <a:gd name="connsiteY1" fmla="*/ 270 h 25713"/>
                        <a:gd name="connsiteX2" fmla="*/ 298 w 25713"/>
                        <a:gd name="connsiteY2" fmla="*/ 15510 h 25713"/>
                        <a:gd name="connsiteX3" fmla="*/ 15538 w 25713"/>
                        <a:gd name="connsiteY3" fmla="*/ 25416 h 25713"/>
                        <a:gd name="connsiteX4" fmla="*/ 25444 w 25713"/>
                        <a:gd name="connsiteY4" fmla="*/ 10176 h 257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5713" h="25713">
                          <a:moveTo>
                            <a:pt x="25444" y="10176"/>
                          </a:moveTo>
                          <a:cubicBezTo>
                            <a:pt x="23920" y="3223"/>
                            <a:pt x="17157" y="-1159"/>
                            <a:pt x="10204" y="270"/>
                          </a:cubicBezTo>
                          <a:cubicBezTo>
                            <a:pt x="3251" y="1794"/>
                            <a:pt x="-1226" y="8652"/>
                            <a:pt x="298" y="15510"/>
                          </a:cubicBezTo>
                          <a:cubicBezTo>
                            <a:pt x="1822" y="22463"/>
                            <a:pt x="8585" y="26940"/>
                            <a:pt x="15538" y="25416"/>
                          </a:cubicBezTo>
                          <a:cubicBezTo>
                            <a:pt x="22491" y="23987"/>
                            <a:pt x="26873" y="17129"/>
                            <a:pt x="25444" y="10176"/>
                          </a:cubicBezTo>
                          <a:close/>
                        </a:path>
                      </a:pathLst>
                    </a:custGeom>
                    <a:solidFill>
                      <a:srgbClr val="BE18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9" name="Freeform: Shape 98">
                      <a:extLst>
                        <a:ext uri="{FF2B5EF4-FFF2-40B4-BE49-F238E27FC236}">
                          <a16:creationId xmlns:a16="http://schemas.microsoft.com/office/drawing/2014/main" id="{0D263385-02E4-4097-A565-272D2979EF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72578" y="3328593"/>
                      <a:ext cx="7047" cy="13402"/>
                    </a:xfrm>
                    <a:custGeom>
                      <a:avLst/>
                      <a:gdLst>
                        <a:gd name="connsiteX0" fmla="*/ 4569 w 7047"/>
                        <a:gd name="connsiteY0" fmla="*/ 6726 h 13402"/>
                        <a:gd name="connsiteX1" fmla="*/ 6188 w 7047"/>
                        <a:gd name="connsiteY1" fmla="*/ 59 h 13402"/>
                        <a:gd name="connsiteX2" fmla="*/ 282 w 7047"/>
                        <a:gd name="connsiteY2" fmla="*/ 5678 h 13402"/>
                        <a:gd name="connsiteX3" fmla="*/ 3045 w 7047"/>
                        <a:gd name="connsiteY3" fmla="*/ 13298 h 13402"/>
                        <a:gd name="connsiteX4" fmla="*/ 4569 w 7047"/>
                        <a:gd name="connsiteY4" fmla="*/ 6726 h 134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047" h="13402">
                          <a:moveTo>
                            <a:pt x="4569" y="6726"/>
                          </a:moveTo>
                          <a:cubicBezTo>
                            <a:pt x="5331" y="3107"/>
                            <a:pt x="8569" y="725"/>
                            <a:pt x="6188" y="59"/>
                          </a:cubicBezTo>
                          <a:cubicBezTo>
                            <a:pt x="3807" y="-418"/>
                            <a:pt x="1140" y="2059"/>
                            <a:pt x="282" y="5678"/>
                          </a:cubicBezTo>
                          <a:cubicBezTo>
                            <a:pt x="-575" y="9298"/>
                            <a:pt x="568" y="12822"/>
                            <a:pt x="3045" y="13298"/>
                          </a:cubicBezTo>
                          <a:cubicBezTo>
                            <a:pt x="5331" y="14060"/>
                            <a:pt x="3616" y="10536"/>
                            <a:pt x="4569" y="6726"/>
                          </a:cubicBezTo>
                          <a:close/>
                        </a:path>
                      </a:pathLst>
                    </a:custGeom>
                    <a:solidFill>
                      <a:srgbClr val="FAC47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100" name="Graphic 4">
                  <a:extLst>
                    <a:ext uri="{FF2B5EF4-FFF2-40B4-BE49-F238E27FC236}">
                      <a16:creationId xmlns:a16="http://schemas.microsoft.com/office/drawing/2014/main" id="{AEA482D4-97D8-4AC7-BC12-B6F6F292C18F}"/>
                    </a:ext>
                  </a:extLst>
                </p:cNvPr>
                <p:cNvGrpSpPr/>
                <p:nvPr/>
              </p:nvGrpSpPr>
              <p:grpSpPr>
                <a:xfrm>
                  <a:off x="5984293" y="3305984"/>
                  <a:ext cx="27523" cy="27650"/>
                  <a:chOff x="5984293" y="3305984"/>
                  <a:chExt cx="27523" cy="27650"/>
                </a:xfrm>
                <a:solidFill>
                  <a:schemeClr val="accent1"/>
                </a:solidFill>
              </p:grpSpPr>
              <p:sp>
                <p:nvSpPr>
                  <p:cNvPr id="101" name="Freeform: Shape 100">
                    <a:extLst>
                      <a:ext uri="{FF2B5EF4-FFF2-40B4-BE49-F238E27FC236}">
                        <a16:creationId xmlns:a16="http://schemas.microsoft.com/office/drawing/2014/main" id="{E3513213-4920-484A-BE40-89F95E460F46}"/>
                      </a:ext>
                    </a:extLst>
                  </p:cNvPr>
                  <p:cNvSpPr/>
                  <p:nvPr/>
                </p:nvSpPr>
                <p:spPr>
                  <a:xfrm>
                    <a:off x="5984293" y="3305984"/>
                    <a:ext cx="27523" cy="27650"/>
                  </a:xfrm>
                  <a:custGeom>
                    <a:avLst/>
                    <a:gdLst>
                      <a:gd name="connsiteX0" fmla="*/ 10952 w 27523"/>
                      <a:gd name="connsiteY0" fmla="*/ 284 h 27650"/>
                      <a:gd name="connsiteX1" fmla="*/ 284 w 27523"/>
                      <a:gd name="connsiteY1" fmla="*/ 16667 h 27650"/>
                      <a:gd name="connsiteX2" fmla="*/ 16572 w 27523"/>
                      <a:gd name="connsiteY2" fmla="*/ 27335 h 27650"/>
                      <a:gd name="connsiteX3" fmla="*/ 27240 w 27523"/>
                      <a:gd name="connsiteY3" fmla="*/ 10952 h 27650"/>
                      <a:gd name="connsiteX4" fmla="*/ 10952 w 27523"/>
                      <a:gd name="connsiteY4" fmla="*/ 284 h 2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523" h="27650">
                        <a:moveTo>
                          <a:pt x="10952" y="284"/>
                        </a:moveTo>
                        <a:cubicBezTo>
                          <a:pt x="3522" y="1808"/>
                          <a:pt x="-1240" y="9142"/>
                          <a:pt x="284" y="16667"/>
                        </a:cubicBezTo>
                        <a:cubicBezTo>
                          <a:pt x="1808" y="24192"/>
                          <a:pt x="9142" y="28954"/>
                          <a:pt x="16572" y="27335"/>
                        </a:cubicBezTo>
                        <a:cubicBezTo>
                          <a:pt x="24001" y="25811"/>
                          <a:pt x="28764" y="18381"/>
                          <a:pt x="27240" y="10952"/>
                        </a:cubicBezTo>
                        <a:cubicBezTo>
                          <a:pt x="25716" y="3522"/>
                          <a:pt x="18381" y="-1240"/>
                          <a:pt x="10952" y="284"/>
                        </a:cubicBezTo>
                        <a:close/>
                      </a:path>
                    </a:pathLst>
                  </a:custGeom>
                  <a:solidFill>
                    <a:srgbClr val="F394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102" name="Graphic 4">
                    <a:extLst>
                      <a:ext uri="{FF2B5EF4-FFF2-40B4-BE49-F238E27FC236}">
                        <a16:creationId xmlns:a16="http://schemas.microsoft.com/office/drawing/2014/main" id="{AEA482D4-97D8-4AC7-BC12-B6F6F292C18F}"/>
                      </a:ext>
                    </a:extLst>
                  </p:cNvPr>
                  <p:cNvGrpSpPr/>
                  <p:nvPr/>
                </p:nvGrpSpPr>
                <p:grpSpPr>
                  <a:xfrm>
                    <a:off x="5985231" y="3306922"/>
                    <a:ext cx="25709" cy="25741"/>
                    <a:chOff x="5985231" y="3306922"/>
                    <a:chExt cx="25709" cy="25741"/>
                  </a:xfrm>
                  <a:solidFill>
                    <a:schemeClr val="accent1"/>
                  </a:solidFill>
                </p:grpSpPr>
                <p:sp>
                  <p:nvSpPr>
                    <p:cNvPr id="103" name="Freeform: Shape 102">
                      <a:extLst>
                        <a:ext uri="{FF2B5EF4-FFF2-40B4-BE49-F238E27FC236}">
                          <a16:creationId xmlns:a16="http://schemas.microsoft.com/office/drawing/2014/main" id="{F571FF0C-DBFA-413D-A568-679779DEE9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85231" y="3306922"/>
                      <a:ext cx="25709" cy="25741"/>
                    </a:xfrm>
                    <a:custGeom>
                      <a:avLst/>
                      <a:gdLst>
                        <a:gd name="connsiteX0" fmla="*/ 25444 w 25709"/>
                        <a:gd name="connsiteY0" fmla="*/ 10204 h 25741"/>
                        <a:gd name="connsiteX1" fmla="*/ 10204 w 25709"/>
                        <a:gd name="connsiteY1" fmla="*/ 298 h 25741"/>
                        <a:gd name="connsiteX2" fmla="*/ 298 w 25709"/>
                        <a:gd name="connsiteY2" fmla="*/ 15538 h 25741"/>
                        <a:gd name="connsiteX3" fmla="*/ 15538 w 25709"/>
                        <a:gd name="connsiteY3" fmla="*/ 25444 h 25741"/>
                        <a:gd name="connsiteX4" fmla="*/ 25444 w 25709"/>
                        <a:gd name="connsiteY4" fmla="*/ 10204 h 25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5709" h="25741">
                          <a:moveTo>
                            <a:pt x="25444" y="10204"/>
                          </a:moveTo>
                          <a:cubicBezTo>
                            <a:pt x="23920" y="3251"/>
                            <a:pt x="17157" y="-1226"/>
                            <a:pt x="10204" y="298"/>
                          </a:cubicBezTo>
                          <a:cubicBezTo>
                            <a:pt x="3251" y="1727"/>
                            <a:pt x="-1226" y="8585"/>
                            <a:pt x="298" y="15538"/>
                          </a:cubicBezTo>
                          <a:cubicBezTo>
                            <a:pt x="1822" y="22491"/>
                            <a:pt x="8585" y="26968"/>
                            <a:pt x="15538" y="25444"/>
                          </a:cubicBezTo>
                          <a:cubicBezTo>
                            <a:pt x="22396" y="24015"/>
                            <a:pt x="26873" y="17157"/>
                            <a:pt x="25444" y="10204"/>
                          </a:cubicBezTo>
                          <a:close/>
                        </a:path>
                      </a:pathLst>
                    </a:custGeom>
                    <a:solidFill>
                      <a:srgbClr val="BE18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4" name="Freeform: Shape 103">
                      <a:extLst>
                        <a:ext uri="{FF2B5EF4-FFF2-40B4-BE49-F238E27FC236}">
                          <a16:creationId xmlns:a16="http://schemas.microsoft.com/office/drawing/2014/main" id="{5350D77D-8A5E-4BCC-9358-CF8B27A9BF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86771" y="3310663"/>
                      <a:ext cx="7157" cy="13478"/>
                    </a:xfrm>
                    <a:custGeom>
                      <a:avLst/>
                      <a:gdLst>
                        <a:gd name="connsiteX0" fmla="*/ 4664 w 7157"/>
                        <a:gd name="connsiteY0" fmla="*/ 6749 h 13478"/>
                        <a:gd name="connsiteX1" fmla="*/ 6283 w 7157"/>
                        <a:gd name="connsiteY1" fmla="*/ 82 h 13478"/>
                        <a:gd name="connsiteX2" fmla="*/ 282 w 7157"/>
                        <a:gd name="connsiteY2" fmla="*/ 5702 h 13478"/>
                        <a:gd name="connsiteX3" fmla="*/ 3045 w 7157"/>
                        <a:gd name="connsiteY3" fmla="*/ 13417 h 13478"/>
                        <a:gd name="connsiteX4" fmla="*/ 4664 w 7157"/>
                        <a:gd name="connsiteY4" fmla="*/ 6749 h 134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157" h="13478">
                          <a:moveTo>
                            <a:pt x="4664" y="6749"/>
                          </a:moveTo>
                          <a:cubicBezTo>
                            <a:pt x="5521" y="3035"/>
                            <a:pt x="8664" y="653"/>
                            <a:pt x="6283" y="82"/>
                          </a:cubicBezTo>
                          <a:cubicBezTo>
                            <a:pt x="3807" y="-490"/>
                            <a:pt x="1235" y="1987"/>
                            <a:pt x="282" y="5702"/>
                          </a:cubicBezTo>
                          <a:cubicBezTo>
                            <a:pt x="-575" y="9321"/>
                            <a:pt x="568" y="12845"/>
                            <a:pt x="3045" y="13417"/>
                          </a:cubicBezTo>
                          <a:cubicBezTo>
                            <a:pt x="5426" y="13988"/>
                            <a:pt x="3711" y="10464"/>
                            <a:pt x="4664" y="6749"/>
                          </a:cubicBezTo>
                          <a:close/>
                        </a:path>
                      </a:pathLst>
                    </a:custGeom>
                    <a:solidFill>
                      <a:srgbClr val="FAC47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105" name="Graphic 4">
                  <a:extLst>
                    <a:ext uri="{FF2B5EF4-FFF2-40B4-BE49-F238E27FC236}">
                      <a16:creationId xmlns:a16="http://schemas.microsoft.com/office/drawing/2014/main" id="{AEA482D4-97D8-4AC7-BC12-B6F6F292C18F}"/>
                    </a:ext>
                  </a:extLst>
                </p:cNvPr>
                <p:cNvGrpSpPr/>
                <p:nvPr/>
              </p:nvGrpSpPr>
              <p:grpSpPr>
                <a:xfrm>
                  <a:off x="5997151" y="3323958"/>
                  <a:ext cx="27618" cy="27583"/>
                  <a:chOff x="5997151" y="3323958"/>
                  <a:chExt cx="27618" cy="27583"/>
                </a:xfrm>
                <a:solidFill>
                  <a:schemeClr val="accent1"/>
                </a:solidFill>
              </p:grpSpPr>
              <p:sp>
                <p:nvSpPr>
                  <p:cNvPr id="106" name="Freeform: Shape 105">
                    <a:extLst>
                      <a:ext uri="{FF2B5EF4-FFF2-40B4-BE49-F238E27FC236}">
                        <a16:creationId xmlns:a16="http://schemas.microsoft.com/office/drawing/2014/main" id="{1BDDA8B6-9464-4856-886C-D74115D4A61A}"/>
                      </a:ext>
                    </a:extLst>
                  </p:cNvPr>
                  <p:cNvSpPr/>
                  <p:nvPr/>
                </p:nvSpPr>
                <p:spPr>
                  <a:xfrm>
                    <a:off x="5997151" y="3323958"/>
                    <a:ext cx="27618" cy="27583"/>
                  </a:xfrm>
                  <a:custGeom>
                    <a:avLst/>
                    <a:gdLst>
                      <a:gd name="connsiteX0" fmla="*/ 10952 w 27618"/>
                      <a:gd name="connsiteY0" fmla="*/ 312 h 27583"/>
                      <a:gd name="connsiteX1" fmla="*/ 284 w 27618"/>
                      <a:gd name="connsiteY1" fmla="*/ 16695 h 27583"/>
                      <a:gd name="connsiteX2" fmla="*/ 16667 w 27618"/>
                      <a:gd name="connsiteY2" fmla="*/ 27268 h 27583"/>
                      <a:gd name="connsiteX3" fmla="*/ 27335 w 27618"/>
                      <a:gd name="connsiteY3" fmla="*/ 10885 h 27583"/>
                      <a:gd name="connsiteX4" fmla="*/ 10952 w 27618"/>
                      <a:gd name="connsiteY4" fmla="*/ 312 h 27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18" h="27583">
                        <a:moveTo>
                          <a:pt x="10952" y="312"/>
                        </a:moveTo>
                        <a:cubicBezTo>
                          <a:pt x="3522" y="1836"/>
                          <a:pt x="-1240" y="9265"/>
                          <a:pt x="284" y="16695"/>
                        </a:cubicBezTo>
                        <a:cubicBezTo>
                          <a:pt x="1903" y="24124"/>
                          <a:pt x="9237" y="28887"/>
                          <a:pt x="16667" y="27268"/>
                        </a:cubicBezTo>
                        <a:cubicBezTo>
                          <a:pt x="24096" y="25744"/>
                          <a:pt x="28859" y="18409"/>
                          <a:pt x="27335" y="10885"/>
                        </a:cubicBezTo>
                        <a:cubicBezTo>
                          <a:pt x="25716" y="3550"/>
                          <a:pt x="18381" y="-1307"/>
                          <a:pt x="10952" y="312"/>
                        </a:cubicBezTo>
                        <a:close/>
                      </a:path>
                    </a:pathLst>
                  </a:custGeom>
                  <a:solidFill>
                    <a:srgbClr val="F394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107" name="Graphic 4">
                    <a:extLst>
                      <a:ext uri="{FF2B5EF4-FFF2-40B4-BE49-F238E27FC236}">
                        <a16:creationId xmlns:a16="http://schemas.microsoft.com/office/drawing/2014/main" id="{AEA482D4-97D8-4AC7-BC12-B6F6F292C18F}"/>
                      </a:ext>
                    </a:extLst>
                  </p:cNvPr>
                  <p:cNvGrpSpPr/>
                  <p:nvPr/>
                </p:nvGrpSpPr>
                <p:grpSpPr>
                  <a:xfrm>
                    <a:off x="5998090" y="3324925"/>
                    <a:ext cx="25709" cy="25741"/>
                    <a:chOff x="5998090" y="3324925"/>
                    <a:chExt cx="25709" cy="25741"/>
                  </a:xfrm>
                  <a:solidFill>
                    <a:schemeClr val="accent1"/>
                  </a:solidFill>
                </p:grpSpPr>
                <p:sp>
                  <p:nvSpPr>
                    <p:cNvPr id="108" name="Freeform: Shape 107">
                      <a:extLst>
                        <a:ext uri="{FF2B5EF4-FFF2-40B4-BE49-F238E27FC236}">
                          <a16:creationId xmlns:a16="http://schemas.microsoft.com/office/drawing/2014/main" id="{F0BD6958-ED3C-452A-83FC-5626414DF7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8090" y="3324925"/>
                      <a:ext cx="25709" cy="25741"/>
                    </a:xfrm>
                    <a:custGeom>
                      <a:avLst/>
                      <a:gdLst>
                        <a:gd name="connsiteX0" fmla="*/ 25444 w 25709"/>
                        <a:gd name="connsiteY0" fmla="*/ 10204 h 25741"/>
                        <a:gd name="connsiteX1" fmla="*/ 10204 w 25709"/>
                        <a:gd name="connsiteY1" fmla="*/ 298 h 25741"/>
                        <a:gd name="connsiteX2" fmla="*/ 298 w 25709"/>
                        <a:gd name="connsiteY2" fmla="*/ 15538 h 25741"/>
                        <a:gd name="connsiteX3" fmla="*/ 15538 w 25709"/>
                        <a:gd name="connsiteY3" fmla="*/ 25444 h 25741"/>
                        <a:gd name="connsiteX4" fmla="*/ 25444 w 25709"/>
                        <a:gd name="connsiteY4" fmla="*/ 10204 h 25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5709" h="25741">
                          <a:moveTo>
                            <a:pt x="25444" y="10204"/>
                          </a:moveTo>
                          <a:cubicBezTo>
                            <a:pt x="24015" y="3251"/>
                            <a:pt x="17157" y="-1226"/>
                            <a:pt x="10204" y="298"/>
                          </a:cubicBezTo>
                          <a:cubicBezTo>
                            <a:pt x="3251" y="1727"/>
                            <a:pt x="-1226" y="8680"/>
                            <a:pt x="298" y="15538"/>
                          </a:cubicBezTo>
                          <a:cubicBezTo>
                            <a:pt x="1822" y="22491"/>
                            <a:pt x="8585" y="26968"/>
                            <a:pt x="15538" y="25444"/>
                          </a:cubicBezTo>
                          <a:cubicBezTo>
                            <a:pt x="22396" y="23920"/>
                            <a:pt x="26873" y="17157"/>
                            <a:pt x="25444" y="10204"/>
                          </a:cubicBezTo>
                          <a:close/>
                        </a:path>
                      </a:pathLst>
                    </a:custGeom>
                    <a:solidFill>
                      <a:srgbClr val="BE182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9" name="Freeform: Shape 108">
                      <a:extLst>
                        <a:ext uri="{FF2B5EF4-FFF2-40B4-BE49-F238E27FC236}">
                          <a16:creationId xmlns:a16="http://schemas.microsoft.com/office/drawing/2014/main" id="{36001644-F379-4675-BE72-81270F7A4E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9735" y="3328572"/>
                      <a:ext cx="7051" cy="13474"/>
                    </a:xfrm>
                    <a:custGeom>
                      <a:avLst/>
                      <a:gdLst>
                        <a:gd name="connsiteX0" fmla="*/ 4558 w 7051"/>
                        <a:gd name="connsiteY0" fmla="*/ 6747 h 13474"/>
                        <a:gd name="connsiteX1" fmla="*/ 6177 w 7051"/>
                        <a:gd name="connsiteY1" fmla="*/ 80 h 13474"/>
                        <a:gd name="connsiteX2" fmla="*/ 272 w 7051"/>
                        <a:gd name="connsiteY2" fmla="*/ 5699 h 13474"/>
                        <a:gd name="connsiteX3" fmla="*/ 3034 w 7051"/>
                        <a:gd name="connsiteY3" fmla="*/ 13415 h 13474"/>
                        <a:gd name="connsiteX4" fmla="*/ 4558 w 7051"/>
                        <a:gd name="connsiteY4" fmla="*/ 6747 h 134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051" h="13474">
                          <a:moveTo>
                            <a:pt x="4558" y="6747"/>
                          </a:moveTo>
                          <a:cubicBezTo>
                            <a:pt x="5415" y="3032"/>
                            <a:pt x="8559" y="651"/>
                            <a:pt x="6177" y="80"/>
                          </a:cubicBezTo>
                          <a:cubicBezTo>
                            <a:pt x="3796" y="-492"/>
                            <a:pt x="1129" y="2080"/>
                            <a:pt x="272" y="5699"/>
                          </a:cubicBezTo>
                          <a:cubicBezTo>
                            <a:pt x="-585" y="9319"/>
                            <a:pt x="653" y="12843"/>
                            <a:pt x="3034" y="13415"/>
                          </a:cubicBezTo>
                          <a:cubicBezTo>
                            <a:pt x="5320" y="13986"/>
                            <a:pt x="3701" y="10367"/>
                            <a:pt x="4558" y="6747"/>
                          </a:cubicBezTo>
                          <a:close/>
                        </a:path>
                      </a:pathLst>
                    </a:custGeom>
                    <a:solidFill>
                      <a:srgbClr val="FAC47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</p:grpSp>
          </p:grpSp>
        </p:grp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3E57BCD-A779-46D2-A250-DC662931E36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6096000 w 12192000"/>
              <a:gd name="connsiteY0" fmla="*/ 152400 h 6858000"/>
              <a:gd name="connsiteX1" fmla="*/ 2819400 w 12192000"/>
              <a:gd name="connsiteY1" fmla="*/ 3429000 h 6858000"/>
              <a:gd name="connsiteX2" fmla="*/ 6096000 w 12192000"/>
              <a:gd name="connsiteY2" fmla="*/ 6705600 h 6858000"/>
              <a:gd name="connsiteX3" fmla="*/ 9372600 w 12192000"/>
              <a:gd name="connsiteY3" fmla="*/ 3429000 h 6858000"/>
              <a:gd name="connsiteX4" fmla="*/ 6096000 w 12192000"/>
              <a:gd name="connsiteY4" fmla="*/ 152400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6096000" y="152400"/>
                </a:moveTo>
                <a:cubicBezTo>
                  <a:pt x="4286385" y="152400"/>
                  <a:pt x="2819400" y="1619384"/>
                  <a:pt x="2819400" y="3429000"/>
                </a:cubicBezTo>
                <a:cubicBezTo>
                  <a:pt x="2819400" y="5238616"/>
                  <a:pt x="4286385" y="6705600"/>
                  <a:pt x="6096000" y="6705600"/>
                </a:cubicBezTo>
                <a:cubicBezTo>
                  <a:pt x="7905616" y="6705600"/>
                  <a:pt x="9372600" y="5238616"/>
                  <a:pt x="9372600" y="3429000"/>
                </a:cubicBezTo>
                <a:cubicBezTo>
                  <a:pt x="9372600" y="1619384"/>
                  <a:pt x="7905616" y="152400"/>
                  <a:pt x="6096000" y="15240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317500" dist="114300" dir="16200000" sx="104000" sy="104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762750A3-1B0D-4DE2-9733-5DB60B912FCB}"/>
              </a:ext>
            </a:extLst>
          </p:cNvPr>
          <p:cNvSpPr/>
          <p:nvPr/>
        </p:nvSpPr>
        <p:spPr>
          <a:xfrm>
            <a:off x="5996727" y="2863979"/>
            <a:ext cx="98957" cy="94312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4B9355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04B3D396-6668-4FF3-8D2C-BD84105F51BD}"/>
              </a:ext>
            </a:extLst>
          </p:cNvPr>
          <p:cNvSpPr/>
          <p:nvPr/>
        </p:nvSpPr>
        <p:spPr>
          <a:xfrm>
            <a:off x="5756870" y="2103099"/>
            <a:ext cx="45803" cy="43653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4B9355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D06C0860-12D0-4F47-8842-6660EED0108A}"/>
              </a:ext>
            </a:extLst>
          </p:cNvPr>
          <p:cNvSpPr/>
          <p:nvPr/>
        </p:nvSpPr>
        <p:spPr>
          <a:xfrm>
            <a:off x="5704318" y="2593649"/>
            <a:ext cx="45803" cy="43653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60DBC016-784B-45E8-B97F-856C777B1010}"/>
              </a:ext>
            </a:extLst>
          </p:cNvPr>
          <p:cNvSpPr/>
          <p:nvPr/>
        </p:nvSpPr>
        <p:spPr>
          <a:xfrm>
            <a:off x="5279360" y="3188074"/>
            <a:ext cx="45803" cy="43653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4B9355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03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8" grpId="0" animBg="1"/>
      <p:bldP spid="50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12" grpId="0" animBg="1"/>
      <p:bldP spid="8" grpId="0" animBg="1"/>
      <p:bldP spid="110" grpId="0" animBg="1"/>
      <p:bldP spid="111" grpId="0" animBg="1"/>
      <p:bldP spid="113" grpId="0" animBg="1"/>
      <p:bldP spid="1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4625D06-C891-4AB6-92D1-F9450BEBC85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4625D06-C891-4AB6-92D1-F9450BEBC8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AB065179-B2D7-4CB8-813B-28DDBEE03C99}"/>
              </a:ext>
            </a:extLst>
          </p:cNvPr>
          <p:cNvSpPr/>
          <p:nvPr/>
        </p:nvSpPr>
        <p:spPr>
          <a:xfrm>
            <a:off x="0" y="-82339"/>
            <a:ext cx="12192000" cy="7029072"/>
          </a:xfrm>
          <a:prstGeom prst="rect">
            <a:avLst/>
          </a:prstGeom>
          <a:solidFill>
            <a:srgbClr val="16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D716117-CE4C-4ABB-84FF-3B33E710A423}"/>
              </a:ext>
            </a:extLst>
          </p:cNvPr>
          <p:cNvGrpSpPr/>
          <p:nvPr/>
        </p:nvGrpSpPr>
        <p:grpSpPr>
          <a:xfrm>
            <a:off x="3647511" y="2003999"/>
            <a:ext cx="4896978" cy="5477442"/>
            <a:chOff x="3647511" y="2003999"/>
            <a:chExt cx="4896978" cy="5477442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12A3536-90E3-4D62-9E99-A7EC1AE3A7C8}"/>
                </a:ext>
              </a:extLst>
            </p:cNvPr>
            <p:cNvSpPr/>
            <p:nvPr/>
          </p:nvSpPr>
          <p:spPr>
            <a:xfrm>
              <a:off x="3647511" y="4350314"/>
              <a:ext cx="4896978" cy="3131127"/>
            </a:xfrm>
            <a:prstGeom prst="ellipse">
              <a:avLst/>
            </a:prstGeom>
            <a:solidFill>
              <a:srgbClr val="1A4B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3C747DFE-FE8E-492E-B01A-B2874EE08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366258" y="2003999"/>
              <a:ext cx="418381" cy="1153717"/>
            </a:xfrm>
            <a:prstGeom prst="rect">
              <a:avLst/>
            </a:prstGeom>
          </p:spPr>
        </p:pic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75DCB0BD-8FA0-4253-868B-B176A72D1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190383" y="3055858"/>
              <a:ext cx="1726194" cy="1398216"/>
            </a:xfrm>
            <a:prstGeom prst="rect">
              <a:avLst/>
            </a:prstGeom>
          </p:spPr>
        </p:pic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25EF681A-C42C-4A38-8B7C-1A5EDF8B6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064550" y="4251526"/>
              <a:ext cx="2062900" cy="300422"/>
            </a:xfrm>
            <a:prstGeom prst="rect">
              <a:avLst/>
            </a:prstGeom>
          </p:spPr>
        </p:pic>
      </p:grp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E97052A-38A7-44BE-BB01-5DD6F6613E9D}"/>
              </a:ext>
            </a:extLst>
          </p:cNvPr>
          <p:cNvSpPr/>
          <p:nvPr/>
        </p:nvSpPr>
        <p:spPr>
          <a:xfrm>
            <a:off x="0" y="-85536"/>
            <a:ext cx="12192000" cy="7029072"/>
          </a:xfrm>
          <a:custGeom>
            <a:avLst/>
            <a:gdLst>
              <a:gd name="connsiteX0" fmla="*/ 6096000 w 12192000"/>
              <a:gd name="connsiteY0" fmla="*/ 1722248 h 7029072"/>
              <a:gd name="connsiteX1" fmla="*/ 4303711 w 12192000"/>
              <a:gd name="connsiteY1" fmla="*/ 3514536 h 7029072"/>
              <a:gd name="connsiteX2" fmla="*/ 6096000 w 12192000"/>
              <a:gd name="connsiteY2" fmla="*/ 5306824 h 7029072"/>
              <a:gd name="connsiteX3" fmla="*/ 7888289 w 12192000"/>
              <a:gd name="connsiteY3" fmla="*/ 3514536 h 7029072"/>
              <a:gd name="connsiteX4" fmla="*/ 6096000 w 12192000"/>
              <a:gd name="connsiteY4" fmla="*/ 1722248 h 7029072"/>
              <a:gd name="connsiteX5" fmla="*/ 0 w 12192000"/>
              <a:gd name="connsiteY5" fmla="*/ 0 h 7029072"/>
              <a:gd name="connsiteX6" fmla="*/ 12192000 w 12192000"/>
              <a:gd name="connsiteY6" fmla="*/ 0 h 7029072"/>
              <a:gd name="connsiteX7" fmla="*/ 12192000 w 12192000"/>
              <a:gd name="connsiteY7" fmla="*/ 7029072 h 7029072"/>
              <a:gd name="connsiteX8" fmla="*/ 0 w 12192000"/>
              <a:gd name="connsiteY8" fmla="*/ 7029072 h 702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7029072">
                <a:moveTo>
                  <a:pt x="6096000" y="1722248"/>
                </a:moveTo>
                <a:cubicBezTo>
                  <a:pt x="5106146" y="1722248"/>
                  <a:pt x="4303711" y="2524683"/>
                  <a:pt x="4303711" y="3514536"/>
                </a:cubicBezTo>
                <a:cubicBezTo>
                  <a:pt x="4303711" y="4504389"/>
                  <a:pt x="5106146" y="5306824"/>
                  <a:pt x="6096000" y="5306824"/>
                </a:cubicBezTo>
                <a:cubicBezTo>
                  <a:pt x="7085854" y="5306824"/>
                  <a:pt x="7888289" y="4504389"/>
                  <a:pt x="7888289" y="3514536"/>
                </a:cubicBezTo>
                <a:cubicBezTo>
                  <a:pt x="7888289" y="2524683"/>
                  <a:pt x="7085854" y="1722248"/>
                  <a:pt x="6096000" y="172224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029072"/>
                </a:lnTo>
                <a:lnTo>
                  <a:pt x="0" y="7029072"/>
                </a:lnTo>
                <a:close/>
              </a:path>
            </a:pathLst>
          </a:custGeom>
          <a:solidFill>
            <a:srgbClr val="1A4B7F"/>
          </a:solidFill>
          <a:ln>
            <a:noFill/>
          </a:ln>
          <a:effectLst>
            <a:outerShdw blurRad="317500" dist="114300" dir="16200000" sx="104000" sy="104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95E8A61-FAFD-4904-B610-AE962990952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40162">
            <a:off x="1876882" y="803265"/>
            <a:ext cx="4896978" cy="1667620"/>
          </a:xfrm>
          <a:prstGeom prst="rect">
            <a:avLst/>
          </a:prstGeom>
        </p:spPr>
      </p:pic>
      <p:grpSp>
        <p:nvGrpSpPr>
          <p:cNvPr id="23" name="Graphic 21">
            <a:extLst>
              <a:ext uri="{FF2B5EF4-FFF2-40B4-BE49-F238E27FC236}">
                <a16:creationId xmlns:a16="http://schemas.microsoft.com/office/drawing/2014/main" id="{AFD22A23-57FA-4BBC-8229-B88ABF6A0CF5}"/>
              </a:ext>
            </a:extLst>
          </p:cNvPr>
          <p:cNvGrpSpPr/>
          <p:nvPr/>
        </p:nvGrpSpPr>
        <p:grpSpPr>
          <a:xfrm>
            <a:off x="3771075" y="3118835"/>
            <a:ext cx="1320227" cy="2686356"/>
            <a:chOff x="3771075" y="3118835"/>
            <a:chExt cx="1320227" cy="2686356"/>
          </a:xfrm>
          <a:solidFill>
            <a:schemeClr val="accent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A6BF6F1-2D5D-4E6C-BCDB-5ECF0B9032B7}"/>
                </a:ext>
              </a:extLst>
            </p:cNvPr>
            <p:cNvSpPr/>
            <p:nvPr/>
          </p:nvSpPr>
          <p:spPr>
            <a:xfrm>
              <a:off x="3771075" y="3118835"/>
              <a:ext cx="1308490" cy="2683487"/>
            </a:xfrm>
            <a:custGeom>
              <a:avLst/>
              <a:gdLst>
                <a:gd name="connsiteX0" fmla="*/ 1247982 w 1308490"/>
                <a:gd name="connsiteY0" fmla="*/ 2190032 h 2683487"/>
                <a:gd name="connsiteX1" fmla="*/ 1079498 w 1308490"/>
                <a:gd name="connsiteY1" fmla="*/ 1951129 h 2683487"/>
                <a:gd name="connsiteX2" fmla="*/ 1308491 w 1308490"/>
                <a:gd name="connsiteY2" fmla="*/ 2002248 h 2683487"/>
                <a:gd name="connsiteX3" fmla="*/ 1013774 w 1308490"/>
                <a:gd name="connsiteY3" fmla="*/ 1535396 h 2683487"/>
                <a:gd name="connsiteX4" fmla="*/ 1264935 w 1308490"/>
                <a:gd name="connsiteY4" fmla="*/ 1601903 h 2683487"/>
                <a:gd name="connsiteX5" fmla="*/ 936834 w 1308490"/>
                <a:gd name="connsiteY5" fmla="*/ 1196081 h 2683487"/>
                <a:gd name="connsiteX6" fmla="*/ 1150178 w 1308490"/>
                <a:gd name="connsiteY6" fmla="*/ 1266239 h 2683487"/>
                <a:gd name="connsiteX7" fmla="*/ 846855 w 1308490"/>
                <a:gd name="connsiteY7" fmla="*/ 773045 h 2683487"/>
                <a:gd name="connsiteX8" fmla="*/ 1048983 w 1308490"/>
                <a:gd name="connsiteY8" fmla="*/ 816339 h 2683487"/>
                <a:gd name="connsiteX9" fmla="*/ 770958 w 1308490"/>
                <a:gd name="connsiteY9" fmla="*/ 471547 h 2683487"/>
                <a:gd name="connsiteX10" fmla="*/ 935270 w 1308490"/>
                <a:gd name="connsiteY10" fmla="*/ 532837 h 2683487"/>
                <a:gd name="connsiteX11" fmla="*/ 665591 w 1308490"/>
                <a:gd name="connsiteY11" fmla="*/ 61812 h 2683487"/>
                <a:gd name="connsiteX12" fmla="*/ 666895 w 1308490"/>
                <a:gd name="connsiteY12" fmla="*/ 30776 h 2683487"/>
                <a:gd name="connsiteX13" fmla="*/ 666112 w 1308490"/>
                <a:gd name="connsiteY13" fmla="*/ 11997 h 2683487"/>
                <a:gd name="connsiteX14" fmla="*/ 654376 w 1308490"/>
                <a:gd name="connsiteY14" fmla="*/ 0 h 2683487"/>
                <a:gd name="connsiteX15" fmla="*/ 373743 w 1308490"/>
                <a:gd name="connsiteY15" fmla="*/ 532577 h 2683487"/>
                <a:gd name="connsiteX16" fmla="*/ 386783 w 1308490"/>
                <a:gd name="connsiteY16" fmla="*/ 544052 h 2683487"/>
                <a:gd name="connsiteX17" fmla="*/ 538054 w 1308490"/>
                <a:gd name="connsiteY17" fmla="*/ 471286 h 2683487"/>
                <a:gd name="connsiteX18" fmla="*/ 260029 w 1308490"/>
                <a:gd name="connsiteY18" fmla="*/ 816078 h 2683487"/>
                <a:gd name="connsiteX19" fmla="*/ 272809 w 1308490"/>
                <a:gd name="connsiteY19" fmla="*/ 828076 h 2683487"/>
                <a:gd name="connsiteX20" fmla="*/ 462158 w 1308490"/>
                <a:gd name="connsiteY20" fmla="*/ 772784 h 2683487"/>
                <a:gd name="connsiteX21" fmla="*/ 158834 w 1308490"/>
                <a:gd name="connsiteY21" fmla="*/ 1265978 h 2683487"/>
                <a:gd name="connsiteX22" fmla="*/ 170310 w 1308490"/>
                <a:gd name="connsiteY22" fmla="*/ 1277975 h 2683487"/>
                <a:gd name="connsiteX23" fmla="*/ 371656 w 1308490"/>
                <a:gd name="connsiteY23" fmla="*/ 1196081 h 2683487"/>
                <a:gd name="connsiteX24" fmla="*/ 43556 w 1308490"/>
                <a:gd name="connsiteY24" fmla="*/ 1601903 h 2683487"/>
                <a:gd name="connsiteX25" fmla="*/ 55553 w 1308490"/>
                <a:gd name="connsiteY25" fmla="*/ 1613900 h 2683487"/>
                <a:gd name="connsiteX26" fmla="*/ 294978 w 1308490"/>
                <a:gd name="connsiteY26" fmla="*/ 1535657 h 2683487"/>
                <a:gd name="connsiteX27" fmla="*/ 0 w 1308490"/>
                <a:gd name="connsiteY27" fmla="*/ 2002248 h 2683487"/>
                <a:gd name="connsiteX28" fmla="*/ 11737 w 1308490"/>
                <a:gd name="connsiteY28" fmla="*/ 2014246 h 2683487"/>
                <a:gd name="connsiteX29" fmla="*/ 228992 w 1308490"/>
                <a:gd name="connsiteY29" fmla="*/ 1951129 h 2683487"/>
                <a:gd name="connsiteX30" fmla="*/ 60508 w 1308490"/>
                <a:gd name="connsiteY30" fmla="*/ 2190032 h 2683487"/>
                <a:gd name="connsiteX31" fmla="*/ 72506 w 1308490"/>
                <a:gd name="connsiteY31" fmla="*/ 2202030 h 2683487"/>
                <a:gd name="connsiteX32" fmla="*/ 420950 w 1308490"/>
                <a:gd name="connsiteY32" fmla="*/ 2002509 h 2683487"/>
                <a:gd name="connsiteX33" fmla="*/ 386262 w 1308490"/>
                <a:gd name="connsiteY33" fmla="*/ 2118048 h 2683487"/>
                <a:gd name="connsiteX34" fmla="*/ 397998 w 1308490"/>
                <a:gd name="connsiteY34" fmla="*/ 2130046 h 2683487"/>
                <a:gd name="connsiteX35" fmla="*/ 592303 w 1308490"/>
                <a:gd name="connsiteY35" fmla="*/ 2023895 h 2683487"/>
                <a:gd name="connsiteX36" fmla="*/ 550051 w 1308490"/>
                <a:gd name="connsiteY36" fmla="*/ 2671490 h 2683487"/>
                <a:gd name="connsiteX37" fmla="*/ 562049 w 1308490"/>
                <a:gd name="connsiteY37" fmla="*/ 2683487 h 2683487"/>
                <a:gd name="connsiteX38" fmla="*/ 648116 w 1308490"/>
                <a:gd name="connsiteY38" fmla="*/ 2674359 h 2683487"/>
                <a:gd name="connsiteX39" fmla="*/ 648116 w 1308490"/>
                <a:gd name="connsiteY39" fmla="*/ 2674620 h 2683487"/>
                <a:gd name="connsiteX40" fmla="*/ 654115 w 1308490"/>
                <a:gd name="connsiteY40" fmla="*/ 2674359 h 2683487"/>
                <a:gd name="connsiteX41" fmla="*/ 660114 w 1308490"/>
                <a:gd name="connsiteY41" fmla="*/ 2674620 h 2683487"/>
                <a:gd name="connsiteX42" fmla="*/ 660114 w 1308490"/>
                <a:gd name="connsiteY42" fmla="*/ 2674359 h 2683487"/>
                <a:gd name="connsiteX43" fmla="*/ 758179 w 1308490"/>
                <a:gd name="connsiteY43" fmla="*/ 2671751 h 2683487"/>
                <a:gd name="connsiteX44" fmla="*/ 715927 w 1308490"/>
                <a:gd name="connsiteY44" fmla="*/ 2024156 h 2683487"/>
                <a:gd name="connsiteX45" fmla="*/ 922229 w 1308490"/>
                <a:gd name="connsiteY45" fmla="*/ 2118309 h 2683487"/>
                <a:gd name="connsiteX46" fmla="*/ 887541 w 1308490"/>
                <a:gd name="connsiteY46" fmla="*/ 2002770 h 2683487"/>
                <a:gd name="connsiteX47" fmla="*/ 1247982 w 1308490"/>
                <a:gd name="connsiteY47" fmla="*/ 2190032 h 2683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308490" h="2683487">
                  <a:moveTo>
                    <a:pt x="1247982" y="2190032"/>
                  </a:moveTo>
                  <a:lnTo>
                    <a:pt x="1079498" y="1951129"/>
                  </a:lnTo>
                  <a:lnTo>
                    <a:pt x="1308491" y="2002248"/>
                  </a:lnTo>
                  <a:cubicBezTo>
                    <a:pt x="1308491" y="2002248"/>
                    <a:pt x="1044289" y="1770387"/>
                    <a:pt x="1013774" y="1535396"/>
                  </a:cubicBezTo>
                  <a:cubicBezTo>
                    <a:pt x="1113404" y="1608684"/>
                    <a:pt x="1184345" y="1628506"/>
                    <a:pt x="1264935" y="1601903"/>
                  </a:cubicBezTo>
                  <a:cubicBezTo>
                    <a:pt x="1094625" y="1522616"/>
                    <a:pt x="936834" y="1196081"/>
                    <a:pt x="936834" y="1196081"/>
                  </a:cubicBezTo>
                  <a:cubicBezTo>
                    <a:pt x="936834" y="1196081"/>
                    <a:pt x="1039073" y="1266500"/>
                    <a:pt x="1150178" y="1266239"/>
                  </a:cubicBezTo>
                  <a:cubicBezTo>
                    <a:pt x="982216" y="1067501"/>
                    <a:pt x="846855" y="773045"/>
                    <a:pt x="846855" y="773045"/>
                  </a:cubicBezTo>
                  <a:cubicBezTo>
                    <a:pt x="846855" y="773045"/>
                    <a:pt x="932661" y="838508"/>
                    <a:pt x="1048983" y="816339"/>
                  </a:cubicBezTo>
                  <a:cubicBezTo>
                    <a:pt x="862764" y="658809"/>
                    <a:pt x="770958" y="471547"/>
                    <a:pt x="770958" y="471547"/>
                  </a:cubicBezTo>
                  <a:lnTo>
                    <a:pt x="935270" y="532837"/>
                  </a:lnTo>
                  <a:cubicBezTo>
                    <a:pt x="935270" y="532837"/>
                    <a:pt x="722708" y="306453"/>
                    <a:pt x="665591" y="61812"/>
                  </a:cubicBezTo>
                  <a:cubicBezTo>
                    <a:pt x="662983" y="50858"/>
                    <a:pt x="668720" y="41730"/>
                    <a:pt x="666895" y="30776"/>
                  </a:cubicBezTo>
                  <a:cubicBezTo>
                    <a:pt x="665851" y="26081"/>
                    <a:pt x="666112" y="11997"/>
                    <a:pt x="666112" y="11997"/>
                  </a:cubicBezTo>
                  <a:cubicBezTo>
                    <a:pt x="666112" y="11997"/>
                    <a:pt x="658549" y="3912"/>
                    <a:pt x="654376" y="0"/>
                  </a:cubicBezTo>
                  <a:cubicBezTo>
                    <a:pt x="623078" y="266810"/>
                    <a:pt x="373743" y="532577"/>
                    <a:pt x="373743" y="532577"/>
                  </a:cubicBezTo>
                  <a:lnTo>
                    <a:pt x="386783" y="544052"/>
                  </a:lnTo>
                  <a:lnTo>
                    <a:pt x="538054" y="471286"/>
                  </a:lnTo>
                  <a:cubicBezTo>
                    <a:pt x="538054" y="471286"/>
                    <a:pt x="446248" y="658548"/>
                    <a:pt x="260029" y="816078"/>
                  </a:cubicBezTo>
                  <a:cubicBezTo>
                    <a:pt x="265506" y="819208"/>
                    <a:pt x="272809" y="828076"/>
                    <a:pt x="272809" y="828076"/>
                  </a:cubicBezTo>
                  <a:lnTo>
                    <a:pt x="462158" y="772784"/>
                  </a:lnTo>
                  <a:cubicBezTo>
                    <a:pt x="462158" y="772784"/>
                    <a:pt x="326797" y="1067240"/>
                    <a:pt x="158834" y="1265978"/>
                  </a:cubicBezTo>
                  <a:cubicBezTo>
                    <a:pt x="162485" y="1270933"/>
                    <a:pt x="170310" y="1277975"/>
                    <a:pt x="170310" y="1277975"/>
                  </a:cubicBezTo>
                  <a:lnTo>
                    <a:pt x="371656" y="1196081"/>
                  </a:lnTo>
                  <a:cubicBezTo>
                    <a:pt x="371656" y="1196081"/>
                    <a:pt x="213605" y="1522616"/>
                    <a:pt x="43556" y="1601903"/>
                  </a:cubicBezTo>
                  <a:cubicBezTo>
                    <a:pt x="50337" y="1606597"/>
                    <a:pt x="55553" y="1613900"/>
                    <a:pt x="55553" y="1613900"/>
                  </a:cubicBezTo>
                  <a:cubicBezTo>
                    <a:pt x="55553" y="1613900"/>
                    <a:pt x="203433" y="1602946"/>
                    <a:pt x="294978" y="1535657"/>
                  </a:cubicBezTo>
                  <a:cubicBezTo>
                    <a:pt x="264202" y="1770387"/>
                    <a:pt x="0" y="2002248"/>
                    <a:pt x="0" y="2002248"/>
                  </a:cubicBezTo>
                  <a:lnTo>
                    <a:pt x="11737" y="2014246"/>
                  </a:lnTo>
                  <a:lnTo>
                    <a:pt x="228992" y="1951129"/>
                  </a:lnTo>
                  <a:lnTo>
                    <a:pt x="60508" y="2190032"/>
                  </a:lnTo>
                  <a:lnTo>
                    <a:pt x="72506" y="2202030"/>
                  </a:lnTo>
                  <a:cubicBezTo>
                    <a:pt x="72506" y="2202030"/>
                    <a:pt x="336968" y="2090663"/>
                    <a:pt x="420950" y="2002509"/>
                  </a:cubicBezTo>
                  <a:cubicBezTo>
                    <a:pt x="432947" y="2036936"/>
                    <a:pt x="386262" y="2118048"/>
                    <a:pt x="386262" y="2118048"/>
                  </a:cubicBezTo>
                  <a:lnTo>
                    <a:pt x="397998" y="2130046"/>
                  </a:lnTo>
                  <a:lnTo>
                    <a:pt x="592303" y="2023895"/>
                  </a:lnTo>
                  <a:lnTo>
                    <a:pt x="550051" y="2671490"/>
                  </a:lnTo>
                  <a:lnTo>
                    <a:pt x="562049" y="2683487"/>
                  </a:lnTo>
                  <a:lnTo>
                    <a:pt x="648116" y="2674359"/>
                  </a:lnTo>
                  <a:lnTo>
                    <a:pt x="648116" y="2674620"/>
                  </a:lnTo>
                  <a:lnTo>
                    <a:pt x="654115" y="2674359"/>
                  </a:lnTo>
                  <a:lnTo>
                    <a:pt x="660114" y="2674620"/>
                  </a:lnTo>
                  <a:lnTo>
                    <a:pt x="660114" y="2674359"/>
                  </a:lnTo>
                  <a:lnTo>
                    <a:pt x="758179" y="2671751"/>
                  </a:lnTo>
                  <a:lnTo>
                    <a:pt x="715927" y="2024156"/>
                  </a:lnTo>
                  <a:lnTo>
                    <a:pt x="922229" y="2118309"/>
                  </a:lnTo>
                  <a:cubicBezTo>
                    <a:pt x="922229" y="2118309"/>
                    <a:pt x="875544" y="2037458"/>
                    <a:pt x="887541" y="2002770"/>
                  </a:cubicBezTo>
                  <a:cubicBezTo>
                    <a:pt x="988475" y="2108138"/>
                    <a:pt x="1247982" y="2190032"/>
                    <a:pt x="1247982" y="2190032"/>
                  </a:cubicBezTo>
                  <a:close/>
                </a:path>
              </a:pathLst>
            </a:custGeom>
            <a:solidFill>
              <a:srgbClr val="307ED4"/>
            </a:solidFill>
            <a:ln w="259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25" name="Graphic 21">
              <a:extLst>
                <a:ext uri="{FF2B5EF4-FFF2-40B4-BE49-F238E27FC236}">
                  <a16:creationId xmlns:a16="http://schemas.microsoft.com/office/drawing/2014/main" id="{AFD22A23-57FA-4BBC-8229-B88ABF6A0CF5}"/>
                </a:ext>
              </a:extLst>
            </p:cNvPr>
            <p:cNvGrpSpPr/>
            <p:nvPr/>
          </p:nvGrpSpPr>
          <p:grpSpPr>
            <a:xfrm>
              <a:off x="3782811" y="3130832"/>
              <a:ext cx="1308490" cy="2674358"/>
              <a:chOff x="3782811" y="3130832"/>
              <a:chExt cx="1308490" cy="2674358"/>
            </a:xfrm>
            <a:solidFill>
              <a:schemeClr val="accent1"/>
            </a:solidFill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EA1B65FB-D8B4-4A90-8837-61EE1D56896E}"/>
                  </a:ext>
                </a:extLst>
              </p:cNvPr>
              <p:cNvSpPr/>
              <p:nvPr/>
            </p:nvSpPr>
            <p:spPr>
              <a:xfrm>
                <a:off x="4430927" y="3131093"/>
                <a:ext cx="660374" cy="2674097"/>
              </a:xfrm>
              <a:custGeom>
                <a:avLst/>
                <a:gdLst>
                  <a:gd name="connsiteX0" fmla="*/ 599866 w 660374"/>
                  <a:gd name="connsiteY0" fmla="*/ 2189771 h 2674097"/>
                  <a:gd name="connsiteX1" fmla="*/ 431382 w 660374"/>
                  <a:gd name="connsiteY1" fmla="*/ 1950868 h 2674097"/>
                  <a:gd name="connsiteX2" fmla="*/ 660374 w 660374"/>
                  <a:gd name="connsiteY2" fmla="*/ 2001987 h 2674097"/>
                  <a:gd name="connsiteX3" fmla="*/ 365397 w 660374"/>
                  <a:gd name="connsiteY3" fmla="*/ 1535135 h 2674097"/>
                  <a:gd name="connsiteX4" fmla="*/ 616558 w 660374"/>
                  <a:gd name="connsiteY4" fmla="*/ 1601642 h 2674097"/>
                  <a:gd name="connsiteX5" fmla="*/ 288457 w 660374"/>
                  <a:gd name="connsiteY5" fmla="*/ 1195820 h 2674097"/>
                  <a:gd name="connsiteX6" fmla="*/ 501801 w 660374"/>
                  <a:gd name="connsiteY6" fmla="*/ 1265978 h 2674097"/>
                  <a:gd name="connsiteX7" fmla="*/ 198477 w 660374"/>
                  <a:gd name="connsiteY7" fmla="*/ 772784 h 2674097"/>
                  <a:gd name="connsiteX8" fmla="*/ 400606 w 660374"/>
                  <a:gd name="connsiteY8" fmla="*/ 816078 h 2674097"/>
                  <a:gd name="connsiteX9" fmla="*/ 122581 w 660374"/>
                  <a:gd name="connsiteY9" fmla="*/ 471286 h 2674097"/>
                  <a:gd name="connsiteX10" fmla="*/ 286632 w 660374"/>
                  <a:gd name="connsiteY10" fmla="*/ 532577 h 2674097"/>
                  <a:gd name="connsiteX11" fmla="*/ 5999 w 660374"/>
                  <a:gd name="connsiteY11" fmla="*/ 0 h 2674097"/>
                  <a:gd name="connsiteX12" fmla="*/ 0 w 660374"/>
                  <a:gd name="connsiteY12" fmla="*/ 53988 h 2674097"/>
                  <a:gd name="connsiteX13" fmla="*/ 0 w 660374"/>
                  <a:gd name="connsiteY13" fmla="*/ 2674098 h 2674097"/>
                  <a:gd name="connsiteX14" fmla="*/ 109802 w 660374"/>
                  <a:gd name="connsiteY14" fmla="*/ 2671229 h 2674097"/>
                  <a:gd name="connsiteX15" fmla="*/ 67811 w 660374"/>
                  <a:gd name="connsiteY15" fmla="*/ 2023113 h 2674097"/>
                  <a:gd name="connsiteX16" fmla="*/ 274113 w 660374"/>
                  <a:gd name="connsiteY16" fmla="*/ 2117266 h 2674097"/>
                  <a:gd name="connsiteX17" fmla="*/ 239425 w 660374"/>
                  <a:gd name="connsiteY17" fmla="*/ 2001727 h 2674097"/>
                  <a:gd name="connsiteX18" fmla="*/ 599866 w 660374"/>
                  <a:gd name="connsiteY18" fmla="*/ 2189771 h 267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374" h="2674097">
                    <a:moveTo>
                      <a:pt x="599866" y="2189771"/>
                    </a:moveTo>
                    <a:lnTo>
                      <a:pt x="431382" y="1950868"/>
                    </a:lnTo>
                    <a:lnTo>
                      <a:pt x="660374" y="2001987"/>
                    </a:lnTo>
                    <a:cubicBezTo>
                      <a:pt x="660374" y="2001987"/>
                      <a:pt x="396173" y="1770126"/>
                      <a:pt x="365397" y="1535135"/>
                    </a:cubicBezTo>
                    <a:cubicBezTo>
                      <a:pt x="465027" y="1608423"/>
                      <a:pt x="535967" y="1628245"/>
                      <a:pt x="616558" y="1601642"/>
                    </a:cubicBezTo>
                    <a:cubicBezTo>
                      <a:pt x="446248" y="1522095"/>
                      <a:pt x="288457" y="1195820"/>
                      <a:pt x="288457" y="1195820"/>
                    </a:cubicBezTo>
                    <a:cubicBezTo>
                      <a:pt x="288457" y="1195820"/>
                      <a:pt x="390695" y="1266239"/>
                      <a:pt x="501801" y="1265978"/>
                    </a:cubicBezTo>
                    <a:cubicBezTo>
                      <a:pt x="333839" y="1067240"/>
                      <a:pt x="198477" y="772784"/>
                      <a:pt x="198477" y="772784"/>
                    </a:cubicBezTo>
                    <a:cubicBezTo>
                      <a:pt x="198477" y="772784"/>
                      <a:pt x="284284" y="838247"/>
                      <a:pt x="400606" y="816078"/>
                    </a:cubicBezTo>
                    <a:cubicBezTo>
                      <a:pt x="214387" y="658548"/>
                      <a:pt x="122581" y="471286"/>
                      <a:pt x="122581" y="471286"/>
                    </a:cubicBezTo>
                    <a:lnTo>
                      <a:pt x="286632" y="532577"/>
                    </a:lnTo>
                    <a:cubicBezTo>
                      <a:pt x="286632" y="532577"/>
                      <a:pt x="37296" y="266810"/>
                      <a:pt x="5999" y="0"/>
                    </a:cubicBezTo>
                    <a:cubicBezTo>
                      <a:pt x="4173" y="16692"/>
                      <a:pt x="4695" y="34949"/>
                      <a:pt x="0" y="53988"/>
                    </a:cubicBezTo>
                    <a:lnTo>
                      <a:pt x="0" y="2674098"/>
                    </a:lnTo>
                    <a:lnTo>
                      <a:pt x="109802" y="2671229"/>
                    </a:lnTo>
                    <a:lnTo>
                      <a:pt x="67811" y="2023113"/>
                    </a:lnTo>
                    <a:lnTo>
                      <a:pt x="274113" y="2117266"/>
                    </a:lnTo>
                    <a:cubicBezTo>
                      <a:pt x="274113" y="2117266"/>
                      <a:pt x="227428" y="2036154"/>
                      <a:pt x="239425" y="2001727"/>
                    </a:cubicBezTo>
                    <a:cubicBezTo>
                      <a:pt x="340620" y="2107877"/>
                      <a:pt x="599866" y="2189771"/>
                      <a:pt x="599866" y="2189771"/>
                    </a:cubicBezTo>
                    <a:close/>
                  </a:path>
                </a:pathLst>
              </a:custGeom>
              <a:solidFill>
                <a:srgbClr val="448AD8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30A133F-2051-4890-93A4-5A231998BD68}"/>
                  </a:ext>
                </a:extLst>
              </p:cNvPr>
              <p:cNvSpPr/>
              <p:nvPr/>
            </p:nvSpPr>
            <p:spPr>
              <a:xfrm>
                <a:off x="3782811" y="3130832"/>
                <a:ext cx="660113" cy="2673837"/>
              </a:xfrm>
              <a:custGeom>
                <a:avLst/>
                <a:gdLst>
                  <a:gd name="connsiteX0" fmla="*/ 373743 w 660113"/>
                  <a:gd name="connsiteY0" fmla="*/ 532316 h 2673837"/>
                  <a:gd name="connsiteX1" fmla="*/ 538054 w 660113"/>
                  <a:gd name="connsiteY1" fmla="*/ 471025 h 2673837"/>
                  <a:gd name="connsiteX2" fmla="*/ 260029 w 660113"/>
                  <a:gd name="connsiteY2" fmla="*/ 815818 h 2673837"/>
                  <a:gd name="connsiteX3" fmla="*/ 462158 w 660113"/>
                  <a:gd name="connsiteY3" fmla="*/ 772523 h 2673837"/>
                  <a:gd name="connsiteX4" fmla="*/ 158573 w 660113"/>
                  <a:gd name="connsiteY4" fmla="*/ 1265978 h 2673837"/>
                  <a:gd name="connsiteX5" fmla="*/ 371917 w 660113"/>
                  <a:gd name="connsiteY5" fmla="*/ 1195820 h 2673837"/>
                  <a:gd name="connsiteX6" fmla="*/ 43816 w 660113"/>
                  <a:gd name="connsiteY6" fmla="*/ 1601642 h 2673837"/>
                  <a:gd name="connsiteX7" fmla="*/ 294978 w 660113"/>
                  <a:gd name="connsiteY7" fmla="*/ 1535135 h 2673837"/>
                  <a:gd name="connsiteX8" fmla="*/ 0 w 660113"/>
                  <a:gd name="connsiteY8" fmla="*/ 2001987 h 2673837"/>
                  <a:gd name="connsiteX9" fmla="*/ 228992 w 660113"/>
                  <a:gd name="connsiteY9" fmla="*/ 1950868 h 2673837"/>
                  <a:gd name="connsiteX10" fmla="*/ 60508 w 660113"/>
                  <a:gd name="connsiteY10" fmla="*/ 2189771 h 2673837"/>
                  <a:gd name="connsiteX11" fmla="*/ 420950 w 660113"/>
                  <a:gd name="connsiteY11" fmla="*/ 2001987 h 2673837"/>
                  <a:gd name="connsiteX12" fmla="*/ 386262 w 660113"/>
                  <a:gd name="connsiteY12" fmla="*/ 2117527 h 2673837"/>
                  <a:gd name="connsiteX13" fmla="*/ 592563 w 660113"/>
                  <a:gd name="connsiteY13" fmla="*/ 2023374 h 2673837"/>
                  <a:gd name="connsiteX14" fmla="*/ 550312 w 660113"/>
                  <a:gd name="connsiteY14" fmla="*/ 2670968 h 2673837"/>
                  <a:gd name="connsiteX15" fmla="*/ 660114 w 660113"/>
                  <a:gd name="connsiteY15" fmla="*/ 2673837 h 2673837"/>
                  <a:gd name="connsiteX16" fmla="*/ 660114 w 660113"/>
                  <a:gd name="connsiteY16" fmla="*/ 53988 h 2673837"/>
                  <a:gd name="connsiteX17" fmla="*/ 654115 w 660113"/>
                  <a:gd name="connsiteY17" fmla="*/ 0 h 2673837"/>
                  <a:gd name="connsiteX18" fmla="*/ 373743 w 660113"/>
                  <a:gd name="connsiteY18" fmla="*/ 532316 h 2673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113" h="2673837">
                    <a:moveTo>
                      <a:pt x="373743" y="532316"/>
                    </a:moveTo>
                    <a:lnTo>
                      <a:pt x="538054" y="471025"/>
                    </a:lnTo>
                    <a:cubicBezTo>
                      <a:pt x="538054" y="471025"/>
                      <a:pt x="446248" y="658288"/>
                      <a:pt x="260029" y="815818"/>
                    </a:cubicBezTo>
                    <a:cubicBezTo>
                      <a:pt x="376351" y="837987"/>
                      <a:pt x="462158" y="772523"/>
                      <a:pt x="462158" y="772523"/>
                    </a:cubicBezTo>
                    <a:cubicBezTo>
                      <a:pt x="462158" y="772523"/>
                      <a:pt x="326536" y="1067240"/>
                      <a:pt x="158573" y="1265978"/>
                    </a:cubicBezTo>
                    <a:cubicBezTo>
                      <a:pt x="269679" y="1266239"/>
                      <a:pt x="371917" y="1195820"/>
                      <a:pt x="371917" y="1195820"/>
                    </a:cubicBezTo>
                    <a:cubicBezTo>
                      <a:pt x="371917" y="1195820"/>
                      <a:pt x="214126" y="1522355"/>
                      <a:pt x="43816" y="1601642"/>
                    </a:cubicBezTo>
                    <a:cubicBezTo>
                      <a:pt x="124407" y="1628245"/>
                      <a:pt x="195348" y="1608423"/>
                      <a:pt x="294978" y="1535135"/>
                    </a:cubicBezTo>
                    <a:cubicBezTo>
                      <a:pt x="264202" y="1770126"/>
                      <a:pt x="0" y="2001987"/>
                      <a:pt x="0" y="2001987"/>
                    </a:cubicBezTo>
                    <a:lnTo>
                      <a:pt x="228992" y="1950868"/>
                    </a:lnTo>
                    <a:lnTo>
                      <a:pt x="60508" y="2189771"/>
                    </a:lnTo>
                    <a:cubicBezTo>
                      <a:pt x="60508" y="2189771"/>
                      <a:pt x="320016" y="2107877"/>
                      <a:pt x="420950" y="2001987"/>
                    </a:cubicBezTo>
                    <a:cubicBezTo>
                      <a:pt x="432947" y="2036414"/>
                      <a:pt x="386262" y="2117527"/>
                      <a:pt x="386262" y="2117527"/>
                    </a:cubicBezTo>
                    <a:lnTo>
                      <a:pt x="592563" y="2023374"/>
                    </a:lnTo>
                    <a:lnTo>
                      <a:pt x="550312" y="2670968"/>
                    </a:lnTo>
                    <a:lnTo>
                      <a:pt x="660114" y="2673837"/>
                    </a:lnTo>
                    <a:lnTo>
                      <a:pt x="660114" y="53988"/>
                    </a:lnTo>
                    <a:cubicBezTo>
                      <a:pt x="655419" y="34688"/>
                      <a:pt x="656201" y="16692"/>
                      <a:pt x="654115" y="0"/>
                    </a:cubicBezTo>
                    <a:cubicBezTo>
                      <a:pt x="623078" y="266549"/>
                      <a:pt x="373743" y="532316"/>
                      <a:pt x="373743" y="532316"/>
                    </a:cubicBezTo>
                    <a:close/>
                  </a:path>
                </a:pathLst>
              </a:custGeom>
              <a:solidFill>
                <a:srgbClr val="307ED4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8" name="Graphic 21">
            <a:extLst>
              <a:ext uri="{FF2B5EF4-FFF2-40B4-BE49-F238E27FC236}">
                <a16:creationId xmlns:a16="http://schemas.microsoft.com/office/drawing/2014/main" id="{F9011B07-C6C8-4E85-90ED-28DE21241BC1}"/>
              </a:ext>
            </a:extLst>
          </p:cNvPr>
          <p:cNvGrpSpPr/>
          <p:nvPr/>
        </p:nvGrpSpPr>
        <p:grpSpPr>
          <a:xfrm>
            <a:off x="4770292" y="4084491"/>
            <a:ext cx="920920" cy="1873856"/>
            <a:chOff x="3771075" y="3118835"/>
            <a:chExt cx="1320227" cy="2686356"/>
          </a:xfrm>
          <a:solidFill>
            <a:schemeClr val="accent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6C42CEF-5040-4002-933B-415BC34A15D0}"/>
                </a:ext>
              </a:extLst>
            </p:cNvPr>
            <p:cNvSpPr/>
            <p:nvPr/>
          </p:nvSpPr>
          <p:spPr>
            <a:xfrm>
              <a:off x="3771075" y="3118835"/>
              <a:ext cx="1308490" cy="2683487"/>
            </a:xfrm>
            <a:custGeom>
              <a:avLst/>
              <a:gdLst>
                <a:gd name="connsiteX0" fmla="*/ 1247982 w 1308490"/>
                <a:gd name="connsiteY0" fmla="*/ 2190032 h 2683487"/>
                <a:gd name="connsiteX1" fmla="*/ 1079498 w 1308490"/>
                <a:gd name="connsiteY1" fmla="*/ 1951129 h 2683487"/>
                <a:gd name="connsiteX2" fmla="*/ 1308491 w 1308490"/>
                <a:gd name="connsiteY2" fmla="*/ 2002248 h 2683487"/>
                <a:gd name="connsiteX3" fmla="*/ 1013774 w 1308490"/>
                <a:gd name="connsiteY3" fmla="*/ 1535396 h 2683487"/>
                <a:gd name="connsiteX4" fmla="*/ 1264935 w 1308490"/>
                <a:gd name="connsiteY4" fmla="*/ 1601903 h 2683487"/>
                <a:gd name="connsiteX5" fmla="*/ 936834 w 1308490"/>
                <a:gd name="connsiteY5" fmla="*/ 1196081 h 2683487"/>
                <a:gd name="connsiteX6" fmla="*/ 1150178 w 1308490"/>
                <a:gd name="connsiteY6" fmla="*/ 1266239 h 2683487"/>
                <a:gd name="connsiteX7" fmla="*/ 846855 w 1308490"/>
                <a:gd name="connsiteY7" fmla="*/ 773045 h 2683487"/>
                <a:gd name="connsiteX8" fmla="*/ 1048983 w 1308490"/>
                <a:gd name="connsiteY8" fmla="*/ 816339 h 2683487"/>
                <a:gd name="connsiteX9" fmla="*/ 770958 w 1308490"/>
                <a:gd name="connsiteY9" fmla="*/ 471547 h 2683487"/>
                <a:gd name="connsiteX10" fmla="*/ 935270 w 1308490"/>
                <a:gd name="connsiteY10" fmla="*/ 532837 h 2683487"/>
                <a:gd name="connsiteX11" fmla="*/ 665591 w 1308490"/>
                <a:gd name="connsiteY11" fmla="*/ 61812 h 2683487"/>
                <a:gd name="connsiteX12" fmla="*/ 666895 w 1308490"/>
                <a:gd name="connsiteY12" fmla="*/ 30776 h 2683487"/>
                <a:gd name="connsiteX13" fmla="*/ 666112 w 1308490"/>
                <a:gd name="connsiteY13" fmla="*/ 11997 h 2683487"/>
                <a:gd name="connsiteX14" fmla="*/ 654376 w 1308490"/>
                <a:gd name="connsiteY14" fmla="*/ 0 h 2683487"/>
                <a:gd name="connsiteX15" fmla="*/ 373743 w 1308490"/>
                <a:gd name="connsiteY15" fmla="*/ 532577 h 2683487"/>
                <a:gd name="connsiteX16" fmla="*/ 386783 w 1308490"/>
                <a:gd name="connsiteY16" fmla="*/ 544052 h 2683487"/>
                <a:gd name="connsiteX17" fmla="*/ 538054 w 1308490"/>
                <a:gd name="connsiteY17" fmla="*/ 471286 h 2683487"/>
                <a:gd name="connsiteX18" fmla="*/ 260029 w 1308490"/>
                <a:gd name="connsiteY18" fmla="*/ 816078 h 2683487"/>
                <a:gd name="connsiteX19" fmla="*/ 272809 w 1308490"/>
                <a:gd name="connsiteY19" fmla="*/ 828076 h 2683487"/>
                <a:gd name="connsiteX20" fmla="*/ 462158 w 1308490"/>
                <a:gd name="connsiteY20" fmla="*/ 772784 h 2683487"/>
                <a:gd name="connsiteX21" fmla="*/ 158834 w 1308490"/>
                <a:gd name="connsiteY21" fmla="*/ 1265978 h 2683487"/>
                <a:gd name="connsiteX22" fmla="*/ 170310 w 1308490"/>
                <a:gd name="connsiteY22" fmla="*/ 1277975 h 2683487"/>
                <a:gd name="connsiteX23" fmla="*/ 371656 w 1308490"/>
                <a:gd name="connsiteY23" fmla="*/ 1196081 h 2683487"/>
                <a:gd name="connsiteX24" fmla="*/ 43556 w 1308490"/>
                <a:gd name="connsiteY24" fmla="*/ 1601903 h 2683487"/>
                <a:gd name="connsiteX25" fmla="*/ 55553 w 1308490"/>
                <a:gd name="connsiteY25" fmla="*/ 1613900 h 2683487"/>
                <a:gd name="connsiteX26" fmla="*/ 294978 w 1308490"/>
                <a:gd name="connsiteY26" fmla="*/ 1535657 h 2683487"/>
                <a:gd name="connsiteX27" fmla="*/ 0 w 1308490"/>
                <a:gd name="connsiteY27" fmla="*/ 2002248 h 2683487"/>
                <a:gd name="connsiteX28" fmla="*/ 11737 w 1308490"/>
                <a:gd name="connsiteY28" fmla="*/ 2014246 h 2683487"/>
                <a:gd name="connsiteX29" fmla="*/ 228992 w 1308490"/>
                <a:gd name="connsiteY29" fmla="*/ 1951129 h 2683487"/>
                <a:gd name="connsiteX30" fmla="*/ 60508 w 1308490"/>
                <a:gd name="connsiteY30" fmla="*/ 2190032 h 2683487"/>
                <a:gd name="connsiteX31" fmla="*/ 72506 w 1308490"/>
                <a:gd name="connsiteY31" fmla="*/ 2202030 h 2683487"/>
                <a:gd name="connsiteX32" fmla="*/ 420950 w 1308490"/>
                <a:gd name="connsiteY32" fmla="*/ 2002509 h 2683487"/>
                <a:gd name="connsiteX33" fmla="*/ 386262 w 1308490"/>
                <a:gd name="connsiteY33" fmla="*/ 2118048 h 2683487"/>
                <a:gd name="connsiteX34" fmla="*/ 397998 w 1308490"/>
                <a:gd name="connsiteY34" fmla="*/ 2130046 h 2683487"/>
                <a:gd name="connsiteX35" fmla="*/ 592303 w 1308490"/>
                <a:gd name="connsiteY35" fmla="*/ 2023895 h 2683487"/>
                <a:gd name="connsiteX36" fmla="*/ 550051 w 1308490"/>
                <a:gd name="connsiteY36" fmla="*/ 2671490 h 2683487"/>
                <a:gd name="connsiteX37" fmla="*/ 562049 w 1308490"/>
                <a:gd name="connsiteY37" fmla="*/ 2683487 h 2683487"/>
                <a:gd name="connsiteX38" fmla="*/ 648116 w 1308490"/>
                <a:gd name="connsiteY38" fmla="*/ 2674359 h 2683487"/>
                <a:gd name="connsiteX39" fmla="*/ 648116 w 1308490"/>
                <a:gd name="connsiteY39" fmla="*/ 2674620 h 2683487"/>
                <a:gd name="connsiteX40" fmla="*/ 654115 w 1308490"/>
                <a:gd name="connsiteY40" fmla="*/ 2674359 h 2683487"/>
                <a:gd name="connsiteX41" fmla="*/ 660114 w 1308490"/>
                <a:gd name="connsiteY41" fmla="*/ 2674620 h 2683487"/>
                <a:gd name="connsiteX42" fmla="*/ 660114 w 1308490"/>
                <a:gd name="connsiteY42" fmla="*/ 2674359 h 2683487"/>
                <a:gd name="connsiteX43" fmla="*/ 758179 w 1308490"/>
                <a:gd name="connsiteY43" fmla="*/ 2671751 h 2683487"/>
                <a:gd name="connsiteX44" fmla="*/ 715927 w 1308490"/>
                <a:gd name="connsiteY44" fmla="*/ 2024156 h 2683487"/>
                <a:gd name="connsiteX45" fmla="*/ 922229 w 1308490"/>
                <a:gd name="connsiteY45" fmla="*/ 2118309 h 2683487"/>
                <a:gd name="connsiteX46" fmla="*/ 887541 w 1308490"/>
                <a:gd name="connsiteY46" fmla="*/ 2002770 h 2683487"/>
                <a:gd name="connsiteX47" fmla="*/ 1247982 w 1308490"/>
                <a:gd name="connsiteY47" fmla="*/ 2190032 h 2683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308490" h="2683487">
                  <a:moveTo>
                    <a:pt x="1247982" y="2190032"/>
                  </a:moveTo>
                  <a:lnTo>
                    <a:pt x="1079498" y="1951129"/>
                  </a:lnTo>
                  <a:lnTo>
                    <a:pt x="1308491" y="2002248"/>
                  </a:lnTo>
                  <a:cubicBezTo>
                    <a:pt x="1308491" y="2002248"/>
                    <a:pt x="1044289" y="1770387"/>
                    <a:pt x="1013774" y="1535396"/>
                  </a:cubicBezTo>
                  <a:cubicBezTo>
                    <a:pt x="1113404" y="1608684"/>
                    <a:pt x="1184345" y="1628506"/>
                    <a:pt x="1264935" y="1601903"/>
                  </a:cubicBezTo>
                  <a:cubicBezTo>
                    <a:pt x="1094625" y="1522616"/>
                    <a:pt x="936834" y="1196081"/>
                    <a:pt x="936834" y="1196081"/>
                  </a:cubicBezTo>
                  <a:cubicBezTo>
                    <a:pt x="936834" y="1196081"/>
                    <a:pt x="1039073" y="1266500"/>
                    <a:pt x="1150178" y="1266239"/>
                  </a:cubicBezTo>
                  <a:cubicBezTo>
                    <a:pt x="982216" y="1067501"/>
                    <a:pt x="846855" y="773045"/>
                    <a:pt x="846855" y="773045"/>
                  </a:cubicBezTo>
                  <a:cubicBezTo>
                    <a:pt x="846855" y="773045"/>
                    <a:pt x="932661" y="838508"/>
                    <a:pt x="1048983" y="816339"/>
                  </a:cubicBezTo>
                  <a:cubicBezTo>
                    <a:pt x="862764" y="658809"/>
                    <a:pt x="770958" y="471547"/>
                    <a:pt x="770958" y="471547"/>
                  </a:cubicBezTo>
                  <a:lnTo>
                    <a:pt x="935270" y="532837"/>
                  </a:lnTo>
                  <a:cubicBezTo>
                    <a:pt x="935270" y="532837"/>
                    <a:pt x="722708" y="306453"/>
                    <a:pt x="665591" y="61812"/>
                  </a:cubicBezTo>
                  <a:cubicBezTo>
                    <a:pt x="662983" y="50858"/>
                    <a:pt x="668720" y="41730"/>
                    <a:pt x="666895" y="30776"/>
                  </a:cubicBezTo>
                  <a:cubicBezTo>
                    <a:pt x="665851" y="26081"/>
                    <a:pt x="666112" y="11997"/>
                    <a:pt x="666112" y="11997"/>
                  </a:cubicBezTo>
                  <a:cubicBezTo>
                    <a:pt x="666112" y="11997"/>
                    <a:pt x="658549" y="3912"/>
                    <a:pt x="654376" y="0"/>
                  </a:cubicBezTo>
                  <a:cubicBezTo>
                    <a:pt x="623078" y="266810"/>
                    <a:pt x="373743" y="532577"/>
                    <a:pt x="373743" y="532577"/>
                  </a:cubicBezTo>
                  <a:lnTo>
                    <a:pt x="386783" y="544052"/>
                  </a:lnTo>
                  <a:lnTo>
                    <a:pt x="538054" y="471286"/>
                  </a:lnTo>
                  <a:cubicBezTo>
                    <a:pt x="538054" y="471286"/>
                    <a:pt x="446248" y="658548"/>
                    <a:pt x="260029" y="816078"/>
                  </a:cubicBezTo>
                  <a:cubicBezTo>
                    <a:pt x="265506" y="819208"/>
                    <a:pt x="272809" y="828076"/>
                    <a:pt x="272809" y="828076"/>
                  </a:cubicBezTo>
                  <a:lnTo>
                    <a:pt x="462158" y="772784"/>
                  </a:lnTo>
                  <a:cubicBezTo>
                    <a:pt x="462158" y="772784"/>
                    <a:pt x="326797" y="1067240"/>
                    <a:pt x="158834" y="1265978"/>
                  </a:cubicBezTo>
                  <a:cubicBezTo>
                    <a:pt x="162485" y="1270933"/>
                    <a:pt x="170310" y="1277975"/>
                    <a:pt x="170310" y="1277975"/>
                  </a:cubicBezTo>
                  <a:lnTo>
                    <a:pt x="371656" y="1196081"/>
                  </a:lnTo>
                  <a:cubicBezTo>
                    <a:pt x="371656" y="1196081"/>
                    <a:pt x="213605" y="1522616"/>
                    <a:pt x="43556" y="1601903"/>
                  </a:cubicBezTo>
                  <a:cubicBezTo>
                    <a:pt x="50337" y="1606597"/>
                    <a:pt x="55553" y="1613900"/>
                    <a:pt x="55553" y="1613900"/>
                  </a:cubicBezTo>
                  <a:cubicBezTo>
                    <a:pt x="55553" y="1613900"/>
                    <a:pt x="203433" y="1602946"/>
                    <a:pt x="294978" y="1535657"/>
                  </a:cubicBezTo>
                  <a:cubicBezTo>
                    <a:pt x="264202" y="1770387"/>
                    <a:pt x="0" y="2002248"/>
                    <a:pt x="0" y="2002248"/>
                  </a:cubicBezTo>
                  <a:lnTo>
                    <a:pt x="11737" y="2014246"/>
                  </a:lnTo>
                  <a:lnTo>
                    <a:pt x="228992" y="1951129"/>
                  </a:lnTo>
                  <a:lnTo>
                    <a:pt x="60508" y="2190032"/>
                  </a:lnTo>
                  <a:lnTo>
                    <a:pt x="72506" y="2202030"/>
                  </a:lnTo>
                  <a:cubicBezTo>
                    <a:pt x="72506" y="2202030"/>
                    <a:pt x="336968" y="2090663"/>
                    <a:pt x="420950" y="2002509"/>
                  </a:cubicBezTo>
                  <a:cubicBezTo>
                    <a:pt x="432947" y="2036936"/>
                    <a:pt x="386262" y="2118048"/>
                    <a:pt x="386262" y="2118048"/>
                  </a:cubicBezTo>
                  <a:lnTo>
                    <a:pt x="397998" y="2130046"/>
                  </a:lnTo>
                  <a:lnTo>
                    <a:pt x="592303" y="2023895"/>
                  </a:lnTo>
                  <a:lnTo>
                    <a:pt x="550051" y="2671490"/>
                  </a:lnTo>
                  <a:lnTo>
                    <a:pt x="562049" y="2683487"/>
                  </a:lnTo>
                  <a:lnTo>
                    <a:pt x="648116" y="2674359"/>
                  </a:lnTo>
                  <a:lnTo>
                    <a:pt x="648116" y="2674620"/>
                  </a:lnTo>
                  <a:lnTo>
                    <a:pt x="654115" y="2674359"/>
                  </a:lnTo>
                  <a:lnTo>
                    <a:pt x="660114" y="2674620"/>
                  </a:lnTo>
                  <a:lnTo>
                    <a:pt x="660114" y="2674359"/>
                  </a:lnTo>
                  <a:lnTo>
                    <a:pt x="758179" y="2671751"/>
                  </a:lnTo>
                  <a:lnTo>
                    <a:pt x="715927" y="2024156"/>
                  </a:lnTo>
                  <a:lnTo>
                    <a:pt x="922229" y="2118309"/>
                  </a:lnTo>
                  <a:cubicBezTo>
                    <a:pt x="922229" y="2118309"/>
                    <a:pt x="875544" y="2037458"/>
                    <a:pt x="887541" y="2002770"/>
                  </a:cubicBezTo>
                  <a:cubicBezTo>
                    <a:pt x="988475" y="2108138"/>
                    <a:pt x="1247982" y="2190032"/>
                    <a:pt x="1247982" y="2190032"/>
                  </a:cubicBezTo>
                  <a:close/>
                </a:path>
              </a:pathLst>
            </a:custGeom>
            <a:solidFill>
              <a:srgbClr val="307ED4"/>
            </a:solidFill>
            <a:ln w="259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30" name="Graphic 21">
              <a:extLst>
                <a:ext uri="{FF2B5EF4-FFF2-40B4-BE49-F238E27FC236}">
                  <a16:creationId xmlns:a16="http://schemas.microsoft.com/office/drawing/2014/main" id="{AE666F86-6872-4C93-858A-68BDA872B87B}"/>
                </a:ext>
              </a:extLst>
            </p:cNvPr>
            <p:cNvGrpSpPr/>
            <p:nvPr/>
          </p:nvGrpSpPr>
          <p:grpSpPr>
            <a:xfrm>
              <a:off x="3782811" y="3130832"/>
              <a:ext cx="1308490" cy="2674358"/>
              <a:chOff x="3782811" y="3130832"/>
              <a:chExt cx="1308490" cy="2674358"/>
            </a:xfrm>
            <a:solidFill>
              <a:schemeClr val="accent1"/>
            </a:solidFill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A1F2E05D-A645-42B7-98EB-30F9D3BB117C}"/>
                  </a:ext>
                </a:extLst>
              </p:cNvPr>
              <p:cNvSpPr/>
              <p:nvPr/>
            </p:nvSpPr>
            <p:spPr>
              <a:xfrm>
                <a:off x="4430927" y="3131093"/>
                <a:ext cx="660374" cy="2674097"/>
              </a:xfrm>
              <a:custGeom>
                <a:avLst/>
                <a:gdLst>
                  <a:gd name="connsiteX0" fmla="*/ 599866 w 660374"/>
                  <a:gd name="connsiteY0" fmla="*/ 2189771 h 2674097"/>
                  <a:gd name="connsiteX1" fmla="*/ 431382 w 660374"/>
                  <a:gd name="connsiteY1" fmla="*/ 1950868 h 2674097"/>
                  <a:gd name="connsiteX2" fmla="*/ 660374 w 660374"/>
                  <a:gd name="connsiteY2" fmla="*/ 2001987 h 2674097"/>
                  <a:gd name="connsiteX3" fmla="*/ 365397 w 660374"/>
                  <a:gd name="connsiteY3" fmla="*/ 1535135 h 2674097"/>
                  <a:gd name="connsiteX4" fmla="*/ 616558 w 660374"/>
                  <a:gd name="connsiteY4" fmla="*/ 1601642 h 2674097"/>
                  <a:gd name="connsiteX5" fmla="*/ 288457 w 660374"/>
                  <a:gd name="connsiteY5" fmla="*/ 1195820 h 2674097"/>
                  <a:gd name="connsiteX6" fmla="*/ 501801 w 660374"/>
                  <a:gd name="connsiteY6" fmla="*/ 1265978 h 2674097"/>
                  <a:gd name="connsiteX7" fmla="*/ 198477 w 660374"/>
                  <a:gd name="connsiteY7" fmla="*/ 772784 h 2674097"/>
                  <a:gd name="connsiteX8" fmla="*/ 400606 w 660374"/>
                  <a:gd name="connsiteY8" fmla="*/ 816078 h 2674097"/>
                  <a:gd name="connsiteX9" fmla="*/ 122581 w 660374"/>
                  <a:gd name="connsiteY9" fmla="*/ 471286 h 2674097"/>
                  <a:gd name="connsiteX10" fmla="*/ 286632 w 660374"/>
                  <a:gd name="connsiteY10" fmla="*/ 532577 h 2674097"/>
                  <a:gd name="connsiteX11" fmla="*/ 5999 w 660374"/>
                  <a:gd name="connsiteY11" fmla="*/ 0 h 2674097"/>
                  <a:gd name="connsiteX12" fmla="*/ 0 w 660374"/>
                  <a:gd name="connsiteY12" fmla="*/ 53988 h 2674097"/>
                  <a:gd name="connsiteX13" fmla="*/ 0 w 660374"/>
                  <a:gd name="connsiteY13" fmla="*/ 2674098 h 2674097"/>
                  <a:gd name="connsiteX14" fmla="*/ 109802 w 660374"/>
                  <a:gd name="connsiteY14" fmla="*/ 2671229 h 2674097"/>
                  <a:gd name="connsiteX15" fmla="*/ 67811 w 660374"/>
                  <a:gd name="connsiteY15" fmla="*/ 2023113 h 2674097"/>
                  <a:gd name="connsiteX16" fmla="*/ 274113 w 660374"/>
                  <a:gd name="connsiteY16" fmla="*/ 2117266 h 2674097"/>
                  <a:gd name="connsiteX17" fmla="*/ 239425 w 660374"/>
                  <a:gd name="connsiteY17" fmla="*/ 2001727 h 2674097"/>
                  <a:gd name="connsiteX18" fmla="*/ 599866 w 660374"/>
                  <a:gd name="connsiteY18" fmla="*/ 2189771 h 267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374" h="2674097">
                    <a:moveTo>
                      <a:pt x="599866" y="2189771"/>
                    </a:moveTo>
                    <a:lnTo>
                      <a:pt x="431382" y="1950868"/>
                    </a:lnTo>
                    <a:lnTo>
                      <a:pt x="660374" y="2001987"/>
                    </a:lnTo>
                    <a:cubicBezTo>
                      <a:pt x="660374" y="2001987"/>
                      <a:pt x="396173" y="1770126"/>
                      <a:pt x="365397" y="1535135"/>
                    </a:cubicBezTo>
                    <a:cubicBezTo>
                      <a:pt x="465027" y="1608423"/>
                      <a:pt x="535967" y="1628245"/>
                      <a:pt x="616558" y="1601642"/>
                    </a:cubicBezTo>
                    <a:cubicBezTo>
                      <a:pt x="446248" y="1522095"/>
                      <a:pt x="288457" y="1195820"/>
                      <a:pt x="288457" y="1195820"/>
                    </a:cubicBezTo>
                    <a:cubicBezTo>
                      <a:pt x="288457" y="1195820"/>
                      <a:pt x="390695" y="1266239"/>
                      <a:pt x="501801" y="1265978"/>
                    </a:cubicBezTo>
                    <a:cubicBezTo>
                      <a:pt x="333839" y="1067240"/>
                      <a:pt x="198477" y="772784"/>
                      <a:pt x="198477" y="772784"/>
                    </a:cubicBezTo>
                    <a:cubicBezTo>
                      <a:pt x="198477" y="772784"/>
                      <a:pt x="284284" y="838247"/>
                      <a:pt x="400606" y="816078"/>
                    </a:cubicBezTo>
                    <a:cubicBezTo>
                      <a:pt x="214387" y="658548"/>
                      <a:pt x="122581" y="471286"/>
                      <a:pt x="122581" y="471286"/>
                    </a:cubicBezTo>
                    <a:lnTo>
                      <a:pt x="286632" y="532577"/>
                    </a:lnTo>
                    <a:cubicBezTo>
                      <a:pt x="286632" y="532577"/>
                      <a:pt x="37296" y="266810"/>
                      <a:pt x="5999" y="0"/>
                    </a:cubicBezTo>
                    <a:cubicBezTo>
                      <a:pt x="4173" y="16692"/>
                      <a:pt x="4695" y="34949"/>
                      <a:pt x="0" y="53988"/>
                    </a:cubicBezTo>
                    <a:lnTo>
                      <a:pt x="0" y="2674098"/>
                    </a:lnTo>
                    <a:lnTo>
                      <a:pt x="109802" y="2671229"/>
                    </a:lnTo>
                    <a:lnTo>
                      <a:pt x="67811" y="2023113"/>
                    </a:lnTo>
                    <a:lnTo>
                      <a:pt x="274113" y="2117266"/>
                    </a:lnTo>
                    <a:cubicBezTo>
                      <a:pt x="274113" y="2117266"/>
                      <a:pt x="227428" y="2036154"/>
                      <a:pt x="239425" y="2001727"/>
                    </a:cubicBezTo>
                    <a:cubicBezTo>
                      <a:pt x="340620" y="2107877"/>
                      <a:pt x="599866" y="2189771"/>
                      <a:pt x="599866" y="2189771"/>
                    </a:cubicBezTo>
                    <a:close/>
                  </a:path>
                </a:pathLst>
              </a:custGeom>
              <a:solidFill>
                <a:srgbClr val="448AD8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D92094D-6C35-4A67-956D-BACE204156DF}"/>
                  </a:ext>
                </a:extLst>
              </p:cNvPr>
              <p:cNvSpPr/>
              <p:nvPr/>
            </p:nvSpPr>
            <p:spPr>
              <a:xfrm>
                <a:off x="3782811" y="3130832"/>
                <a:ext cx="660113" cy="2673837"/>
              </a:xfrm>
              <a:custGeom>
                <a:avLst/>
                <a:gdLst>
                  <a:gd name="connsiteX0" fmla="*/ 373743 w 660113"/>
                  <a:gd name="connsiteY0" fmla="*/ 532316 h 2673837"/>
                  <a:gd name="connsiteX1" fmla="*/ 538054 w 660113"/>
                  <a:gd name="connsiteY1" fmla="*/ 471025 h 2673837"/>
                  <a:gd name="connsiteX2" fmla="*/ 260029 w 660113"/>
                  <a:gd name="connsiteY2" fmla="*/ 815818 h 2673837"/>
                  <a:gd name="connsiteX3" fmla="*/ 462158 w 660113"/>
                  <a:gd name="connsiteY3" fmla="*/ 772523 h 2673837"/>
                  <a:gd name="connsiteX4" fmla="*/ 158573 w 660113"/>
                  <a:gd name="connsiteY4" fmla="*/ 1265978 h 2673837"/>
                  <a:gd name="connsiteX5" fmla="*/ 371917 w 660113"/>
                  <a:gd name="connsiteY5" fmla="*/ 1195820 h 2673837"/>
                  <a:gd name="connsiteX6" fmla="*/ 43816 w 660113"/>
                  <a:gd name="connsiteY6" fmla="*/ 1601642 h 2673837"/>
                  <a:gd name="connsiteX7" fmla="*/ 294978 w 660113"/>
                  <a:gd name="connsiteY7" fmla="*/ 1535135 h 2673837"/>
                  <a:gd name="connsiteX8" fmla="*/ 0 w 660113"/>
                  <a:gd name="connsiteY8" fmla="*/ 2001987 h 2673837"/>
                  <a:gd name="connsiteX9" fmla="*/ 228992 w 660113"/>
                  <a:gd name="connsiteY9" fmla="*/ 1950868 h 2673837"/>
                  <a:gd name="connsiteX10" fmla="*/ 60508 w 660113"/>
                  <a:gd name="connsiteY10" fmla="*/ 2189771 h 2673837"/>
                  <a:gd name="connsiteX11" fmla="*/ 420950 w 660113"/>
                  <a:gd name="connsiteY11" fmla="*/ 2001987 h 2673837"/>
                  <a:gd name="connsiteX12" fmla="*/ 386262 w 660113"/>
                  <a:gd name="connsiteY12" fmla="*/ 2117527 h 2673837"/>
                  <a:gd name="connsiteX13" fmla="*/ 592563 w 660113"/>
                  <a:gd name="connsiteY13" fmla="*/ 2023374 h 2673837"/>
                  <a:gd name="connsiteX14" fmla="*/ 550312 w 660113"/>
                  <a:gd name="connsiteY14" fmla="*/ 2670968 h 2673837"/>
                  <a:gd name="connsiteX15" fmla="*/ 660114 w 660113"/>
                  <a:gd name="connsiteY15" fmla="*/ 2673837 h 2673837"/>
                  <a:gd name="connsiteX16" fmla="*/ 660114 w 660113"/>
                  <a:gd name="connsiteY16" fmla="*/ 53988 h 2673837"/>
                  <a:gd name="connsiteX17" fmla="*/ 654115 w 660113"/>
                  <a:gd name="connsiteY17" fmla="*/ 0 h 2673837"/>
                  <a:gd name="connsiteX18" fmla="*/ 373743 w 660113"/>
                  <a:gd name="connsiteY18" fmla="*/ 532316 h 2673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113" h="2673837">
                    <a:moveTo>
                      <a:pt x="373743" y="532316"/>
                    </a:moveTo>
                    <a:lnTo>
                      <a:pt x="538054" y="471025"/>
                    </a:lnTo>
                    <a:cubicBezTo>
                      <a:pt x="538054" y="471025"/>
                      <a:pt x="446248" y="658288"/>
                      <a:pt x="260029" y="815818"/>
                    </a:cubicBezTo>
                    <a:cubicBezTo>
                      <a:pt x="376351" y="837987"/>
                      <a:pt x="462158" y="772523"/>
                      <a:pt x="462158" y="772523"/>
                    </a:cubicBezTo>
                    <a:cubicBezTo>
                      <a:pt x="462158" y="772523"/>
                      <a:pt x="326536" y="1067240"/>
                      <a:pt x="158573" y="1265978"/>
                    </a:cubicBezTo>
                    <a:cubicBezTo>
                      <a:pt x="269679" y="1266239"/>
                      <a:pt x="371917" y="1195820"/>
                      <a:pt x="371917" y="1195820"/>
                    </a:cubicBezTo>
                    <a:cubicBezTo>
                      <a:pt x="371917" y="1195820"/>
                      <a:pt x="214126" y="1522355"/>
                      <a:pt x="43816" y="1601642"/>
                    </a:cubicBezTo>
                    <a:cubicBezTo>
                      <a:pt x="124407" y="1628245"/>
                      <a:pt x="195348" y="1608423"/>
                      <a:pt x="294978" y="1535135"/>
                    </a:cubicBezTo>
                    <a:cubicBezTo>
                      <a:pt x="264202" y="1770126"/>
                      <a:pt x="0" y="2001987"/>
                      <a:pt x="0" y="2001987"/>
                    </a:cubicBezTo>
                    <a:lnTo>
                      <a:pt x="228992" y="1950868"/>
                    </a:lnTo>
                    <a:lnTo>
                      <a:pt x="60508" y="2189771"/>
                    </a:lnTo>
                    <a:cubicBezTo>
                      <a:pt x="60508" y="2189771"/>
                      <a:pt x="320016" y="2107877"/>
                      <a:pt x="420950" y="2001987"/>
                    </a:cubicBezTo>
                    <a:cubicBezTo>
                      <a:pt x="432947" y="2036414"/>
                      <a:pt x="386262" y="2117527"/>
                      <a:pt x="386262" y="2117527"/>
                    </a:cubicBezTo>
                    <a:lnTo>
                      <a:pt x="592563" y="2023374"/>
                    </a:lnTo>
                    <a:lnTo>
                      <a:pt x="550312" y="2670968"/>
                    </a:lnTo>
                    <a:lnTo>
                      <a:pt x="660114" y="2673837"/>
                    </a:lnTo>
                    <a:lnTo>
                      <a:pt x="660114" y="53988"/>
                    </a:lnTo>
                    <a:cubicBezTo>
                      <a:pt x="655419" y="34688"/>
                      <a:pt x="656201" y="16692"/>
                      <a:pt x="654115" y="0"/>
                    </a:cubicBezTo>
                    <a:cubicBezTo>
                      <a:pt x="623078" y="266549"/>
                      <a:pt x="373743" y="532316"/>
                      <a:pt x="373743" y="532316"/>
                    </a:cubicBezTo>
                    <a:close/>
                  </a:path>
                </a:pathLst>
              </a:custGeom>
              <a:solidFill>
                <a:srgbClr val="307ED4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33" name="Graphic 21">
            <a:extLst>
              <a:ext uri="{FF2B5EF4-FFF2-40B4-BE49-F238E27FC236}">
                <a16:creationId xmlns:a16="http://schemas.microsoft.com/office/drawing/2014/main" id="{E1D8C9BD-8925-4898-9500-B74BA5B3C419}"/>
              </a:ext>
            </a:extLst>
          </p:cNvPr>
          <p:cNvGrpSpPr/>
          <p:nvPr/>
        </p:nvGrpSpPr>
        <p:grpSpPr>
          <a:xfrm>
            <a:off x="7321253" y="3791619"/>
            <a:ext cx="920920" cy="1873856"/>
            <a:chOff x="3771075" y="3118835"/>
            <a:chExt cx="1320227" cy="2686356"/>
          </a:xfrm>
          <a:solidFill>
            <a:schemeClr val="accent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04D20DE-30BD-4D2D-8327-6E1EE63F1951}"/>
                </a:ext>
              </a:extLst>
            </p:cNvPr>
            <p:cNvSpPr/>
            <p:nvPr/>
          </p:nvSpPr>
          <p:spPr>
            <a:xfrm>
              <a:off x="3771075" y="3118835"/>
              <a:ext cx="1308490" cy="2683487"/>
            </a:xfrm>
            <a:custGeom>
              <a:avLst/>
              <a:gdLst>
                <a:gd name="connsiteX0" fmla="*/ 1247982 w 1308490"/>
                <a:gd name="connsiteY0" fmla="*/ 2190032 h 2683487"/>
                <a:gd name="connsiteX1" fmla="*/ 1079498 w 1308490"/>
                <a:gd name="connsiteY1" fmla="*/ 1951129 h 2683487"/>
                <a:gd name="connsiteX2" fmla="*/ 1308491 w 1308490"/>
                <a:gd name="connsiteY2" fmla="*/ 2002248 h 2683487"/>
                <a:gd name="connsiteX3" fmla="*/ 1013774 w 1308490"/>
                <a:gd name="connsiteY3" fmla="*/ 1535396 h 2683487"/>
                <a:gd name="connsiteX4" fmla="*/ 1264935 w 1308490"/>
                <a:gd name="connsiteY4" fmla="*/ 1601903 h 2683487"/>
                <a:gd name="connsiteX5" fmla="*/ 936834 w 1308490"/>
                <a:gd name="connsiteY5" fmla="*/ 1196081 h 2683487"/>
                <a:gd name="connsiteX6" fmla="*/ 1150178 w 1308490"/>
                <a:gd name="connsiteY6" fmla="*/ 1266239 h 2683487"/>
                <a:gd name="connsiteX7" fmla="*/ 846855 w 1308490"/>
                <a:gd name="connsiteY7" fmla="*/ 773045 h 2683487"/>
                <a:gd name="connsiteX8" fmla="*/ 1048983 w 1308490"/>
                <a:gd name="connsiteY8" fmla="*/ 816339 h 2683487"/>
                <a:gd name="connsiteX9" fmla="*/ 770958 w 1308490"/>
                <a:gd name="connsiteY9" fmla="*/ 471547 h 2683487"/>
                <a:gd name="connsiteX10" fmla="*/ 935270 w 1308490"/>
                <a:gd name="connsiteY10" fmla="*/ 532837 h 2683487"/>
                <a:gd name="connsiteX11" fmla="*/ 665591 w 1308490"/>
                <a:gd name="connsiteY11" fmla="*/ 61812 h 2683487"/>
                <a:gd name="connsiteX12" fmla="*/ 666895 w 1308490"/>
                <a:gd name="connsiteY12" fmla="*/ 30776 h 2683487"/>
                <a:gd name="connsiteX13" fmla="*/ 666112 w 1308490"/>
                <a:gd name="connsiteY13" fmla="*/ 11997 h 2683487"/>
                <a:gd name="connsiteX14" fmla="*/ 654376 w 1308490"/>
                <a:gd name="connsiteY14" fmla="*/ 0 h 2683487"/>
                <a:gd name="connsiteX15" fmla="*/ 373743 w 1308490"/>
                <a:gd name="connsiteY15" fmla="*/ 532577 h 2683487"/>
                <a:gd name="connsiteX16" fmla="*/ 386783 w 1308490"/>
                <a:gd name="connsiteY16" fmla="*/ 544052 h 2683487"/>
                <a:gd name="connsiteX17" fmla="*/ 538054 w 1308490"/>
                <a:gd name="connsiteY17" fmla="*/ 471286 h 2683487"/>
                <a:gd name="connsiteX18" fmla="*/ 260029 w 1308490"/>
                <a:gd name="connsiteY18" fmla="*/ 816078 h 2683487"/>
                <a:gd name="connsiteX19" fmla="*/ 272809 w 1308490"/>
                <a:gd name="connsiteY19" fmla="*/ 828076 h 2683487"/>
                <a:gd name="connsiteX20" fmla="*/ 462158 w 1308490"/>
                <a:gd name="connsiteY20" fmla="*/ 772784 h 2683487"/>
                <a:gd name="connsiteX21" fmla="*/ 158834 w 1308490"/>
                <a:gd name="connsiteY21" fmla="*/ 1265978 h 2683487"/>
                <a:gd name="connsiteX22" fmla="*/ 170310 w 1308490"/>
                <a:gd name="connsiteY22" fmla="*/ 1277975 h 2683487"/>
                <a:gd name="connsiteX23" fmla="*/ 371656 w 1308490"/>
                <a:gd name="connsiteY23" fmla="*/ 1196081 h 2683487"/>
                <a:gd name="connsiteX24" fmla="*/ 43556 w 1308490"/>
                <a:gd name="connsiteY24" fmla="*/ 1601903 h 2683487"/>
                <a:gd name="connsiteX25" fmla="*/ 55553 w 1308490"/>
                <a:gd name="connsiteY25" fmla="*/ 1613900 h 2683487"/>
                <a:gd name="connsiteX26" fmla="*/ 294978 w 1308490"/>
                <a:gd name="connsiteY26" fmla="*/ 1535657 h 2683487"/>
                <a:gd name="connsiteX27" fmla="*/ 0 w 1308490"/>
                <a:gd name="connsiteY27" fmla="*/ 2002248 h 2683487"/>
                <a:gd name="connsiteX28" fmla="*/ 11737 w 1308490"/>
                <a:gd name="connsiteY28" fmla="*/ 2014246 h 2683487"/>
                <a:gd name="connsiteX29" fmla="*/ 228992 w 1308490"/>
                <a:gd name="connsiteY29" fmla="*/ 1951129 h 2683487"/>
                <a:gd name="connsiteX30" fmla="*/ 60508 w 1308490"/>
                <a:gd name="connsiteY30" fmla="*/ 2190032 h 2683487"/>
                <a:gd name="connsiteX31" fmla="*/ 72506 w 1308490"/>
                <a:gd name="connsiteY31" fmla="*/ 2202030 h 2683487"/>
                <a:gd name="connsiteX32" fmla="*/ 420950 w 1308490"/>
                <a:gd name="connsiteY32" fmla="*/ 2002509 h 2683487"/>
                <a:gd name="connsiteX33" fmla="*/ 386262 w 1308490"/>
                <a:gd name="connsiteY33" fmla="*/ 2118048 h 2683487"/>
                <a:gd name="connsiteX34" fmla="*/ 397998 w 1308490"/>
                <a:gd name="connsiteY34" fmla="*/ 2130046 h 2683487"/>
                <a:gd name="connsiteX35" fmla="*/ 592303 w 1308490"/>
                <a:gd name="connsiteY35" fmla="*/ 2023895 h 2683487"/>
                <a:gd name="connsiteX36" fmla="*/ 550051 w 1308490"/>
                <a:gd name="connsiteY36" fmla="*/ 2671490 h 2683487"/>
                <a:gd name="connsiteX37" fmla="*/ 562049 w 1308490"/>
                <a:gd name="connsiteY37" fmla="*/ 2683487 h 2683487"/>
                <a:gd name="connsiteX38" fmla="*/ 648116 w 1308490"/>
                <a:gd name="connsiteY38" fmla="*/ 2674359 h 2683487"/>
                <a:gd name="connsiteX39" fmla="*/ 648116 w 1308490"/>
                <a:gd name="connsiteY39" fmla="*/ 2674620 h 2683487"/>
                <a:gd name="connsiteX40" fmla="*/ 654115 w 1308490"/>
                <a:gd name="connsiteY40" fmla="*/ 2674359 h 2683487"/>
                <a:gd name="connsiteX41" fmla="*/ 660114 w 1308490"/>
                <a:gd name="connsiteY41" fmla="*/ 2674620 h 2683487"/>
                <a:gd name="connsiteX42" fmla="*/ 660114 w 1308490"/>
                <a:gd name="connsiteY42" fmla="*/ 2674359 h 2683487"/>
                <a:gd name="connsiteX43" fmla="*/ 758179 w 1308490"/>
                <a:gd name="connsiteY43" fmla="*/ 2671751 h 2683487"/>
                <a:gd name="connsiteX44" fmla="*/ 715927 w 1308490"/>
                <a:gd name="connsiteY44" fmla="*/ 2024156 h 2683487"/>
                <a:gd name="connsiteX45" fmla="*/ 922229 w 1308490"/>
                <a:gd name="connsiteY45" fmla="*/ 2118309 h 2683487"/>
                <a:gd name="connsiteX46" fmla="*/ 887541 w 1308490"/>
                <a:gd name="connsiteY46" fmla="*/ 2002770 h 2683487"/>
                <a:gd name="connsiteX47" fmla="*/ 1247982 w 1308490"/>
                <a:gd name="connsiteY47" fmla="*/ 2190032 h 2683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308490" h="2683487">
                  <a:moveTo>
                    <a:pt x="1247982" y="2190032"/>
                  </a:moveTo>
                  <a:lnTo>
                    <a:pt x="1079498" y="1951129"/>
                  </a:lnTo>
                  <a:lnTo>
                    <a:pt x="1308491" y="2002248"/>
                  </a:lnTo>
                  <a:cubicBezTo>
                    <a:pt x="1308491" y="2002248"/>
                    <a:pt x="1044289" y="1770387"/>
                    <a:pt x="1013774" y="1535396"/>
                  </a:cubicBezTo>
                  <a:cubicBezTo>
                    <a:pt x="1113404" y="1608684"/>
                    <a:pt x="1184345" y="1628506"/>
                    <a:pt x="1264935" y="1601903"/>
                  </a:cubicBezTo>
                  <a:cubicBezTo>
                    <a:pt x="1094625" y="1522616"/>
                    <a:pt x="936834" y="1196081"/>
                    <a:pt x="936834" y="1196081"/>
                  </a:cubicBezTo>
                  <a:cubicBezTo>
                    <a:pt x="936834" y="1196081"/>
                    <a:pt x="1039073" y="1266500"/>
                    <a:pt x="1150178" y="1266239"/>
                  </a:cubicBezTo>
                  <a:cubicBezTo>
                    <a:pt x="982216" y="1067501"/>
                    <a:pt x="846855" y="773045"/>
                    <a:pt x="846855" y="773045"/>
                  </a:cubicBezTo>
                  <a:cubicBezTo>
                    <a:pt x="846855" y="773045"/>
                    <a:pt x="932661" y="838508"/>
                    <a:pt x="1048983" y="816339"/>
                  </a:cubicBezTo>
                  <a:cubicBezTo>
                    <a:pt x="862764" y="658809"/>
                    <a:pt x="770958" y="471547"/>
                    <a:pt x="770958" y="471547"/>
                  </a:cubicBezTo>
                  <a:lnTo>
                    <a:pt x="935270" y="532837"/>
                  </a:lnTo>
                  <a:cubicBezTo>
                    <a:pt x="935270" y="532837"/>
                    <a:pt x="722708" y="306453"/>
                    <a:pt x="665591" y="61812"/>
                  </a:cubicBezTo>
                  <a:cubicBezTo>
                    <a:pt x="662983" y="50858"/>
                    <a:pt x="668720" y="41730"/>
                    <a:pt x="666895" y="30776"/>
                  </a:cubicBezTo>
                  <a:cubicBezTo>
                    <a:pt x="665851" y="26081"/>
                    <a:pt x="666112" y="11997"/>
                    <a:pt x="666112" y="11997"/>
                  </a:cubicBezTo>
                  <a:cubicBezTo>
                    <a:pt x="666112" y="11997"/>
                    <a:pt x="658549" y="3912"/>
                    <a:pt x="654376" y="0"/>
                  </a:cubicBezTo>
                  <a:cubicBezTo>
                    <a:pt x="623078" y="266810"/>
                    <a:pt x="373743" y="532577"/>
                    <a:pt x="373743" y="532577"/>
                  </a:cubicBezTo>
                  <a:lnTo>
                    <a:pt x="386783" y="544052"/>
                  </a:lnTo>
                  <a:lnTo>
                    <a:pt x="538054" y="471286"/>
                  </a:lnTo>
                  <a:cubicBezTo>
                    <a:pt x="538054" y="471286"/>
                    <a:pt x="446248" y="658548"/>
                    <a:pt x="260029" y="816078"/>
                  </a:cubicBezTo>
                  <a:cubicBezTo>
                    <a:pt x="265506" y="819208"/>
                    <a:pt x="272809" y="828076"/>
                    <a:pt x="272809" y="828076"/>
                  </a:cubicBezTo>
                  <a:lnTo>
                    <a:pt x="462158" y="772784"/>
                  </a:lnTo>
                  <a:cubicBezTo>
                    <a:pt x="462158" y="772784"/>
                    <a:pt x="326797" y="1067240"/>
                    <a:pt x="158834" y="1265978"/>
                  </a:cubicBezTo>
                  <a:cubicBezTo>
                    <a:pt x="162485" y="1270933"/>
                    <a:pt x="170310" y="1277975"/>
                    <a:pt x="170310" y="1277975"/>
                  </a:cubicBezTo>
                  <a:lnTo>
                    <a:pt x="371656" y="1196081"/>
                  </a:lnTo>
                  <a:cubicBezTo>
                    <a:pt x="371656" y="1196081"/>
                    <a:pt x="213605" y="1522616"/>
                    <a:pt x="43556" y="1601903"/>
                  </a:cubicBezTo>
                  <a:cubicBezTo>
                    <a:pt x="50337" y="1606597"/>
                    <a:pt x="55553" y="1613900"/>
                    <a:pt x="55553" y="1613900"/>
                  </a:cubicBezTo>
                  <a:cubicBezTo>
                    <a:pt x="55553" y="1613900"/>
                    <a:pt x="203433" y="1602946"/>
                    <a:pt x="294978" y="1535657"/>
                  </a:cubicBezTo>
                  <a:cubicBezTo>
                    <a:pt x="264202" y="1770387"/>
                    <a:pt x="0" y="2002248"/>
                    <a:pt x="0" y="2002248"/>
                  </a:cubicBezTo>
                  <a:lnTo>
                    <a:pt x="11737" y="2014246"/>
                  </a:lnTo>
                  <a:lnTo>
                    <a:pt x="228992" y="1951129"/>
                  </a:lnTo>
                  <a:lnTo>
                    <a:pt x="60508" y="2190032"/>
                  </a:lnTo>
                  <a:lnTo>
                    <a:pt x="72506" y="2202030"/>
                  </a:lnTo>
                  <a:cubicBezTo>
                    <a:pt x="72506" y="2202030"/>
                    <a:pt x="336968" y="2090663"/>
                    <a:pt x="420950" y="2002509"/>
                  </a:cubicBezTo>
                  <a:cubicBezTo>
                    <a:pt x="432947" y="2036936"/>
                    <a:pt x="386262" y="2118048"/>
                    <a:pt x="386262" y="2118048"/>
                  </a:cubicBezTo>
                  <a:lnTo>
                    <a:pt x="397998" y="2130046"/>
                  </a:lnTo>
                  <a:lnTo>
                    <a:pt x="592303" y="2023895"/>
                  </a:lnTo>
                  <a:lnTo>
                    <a:pt x="550051" y="2671490"/>
                  </a:lnTo>
                  <a:lnTo>
                    <a:pt x="562049" y="2683487"/>
                  </a:lnTo>
                  <a:lnTo>
                    <a:pt x="648116" y="2674359"/>
                  </a:lnTo>
                  <a:lnTo>
                    <a:pt x="648116" y="2674620"/>
                  </a:lnTo>
                  <a:lnTo>
                    <a:pt x="654115" y="2674359"/>
                  </a:lnTo>
                  <a:lnTo>
                    <a:pt x="660114" y="2674620"/>
                  </a:lnTo>
                  <a:lnTo>
                    <a:pt x="660114" y="2674359"/>
                  </a:lnTo>
                  <a:lnTo>
                    <a:pt x="758179" y="2671751"/>
                  </a:lnTo>
                  <a:lnTo>
                    <a:pt x="715927" y="2024156"/>
                  </a:lnTo>
                  <a:lnTo>
                    <a:pt x="922229" y="2118309"/>
                  </a:lnTo>
                  <a:cubicBezTo>
                    <a:pt x="922229" y="2118309"/>
                    <a:pt x="875544" y="2037458"/>
                    <a:pt x="887541" y="2002770"/>
                  </a:cubicBezTo>
                  <a:cubicBezTo>
                    <a:pt x="988475" y="2108138"/>
                    <a:pt x="1247982" y="2190032"/>
                    <a:pt x="1247982" y="2190032"/>
                  </a:cubicBezTo>
                  <a:close/>
                </a:path>
              </a:pathLst>
            </a:custGeom>
            <a:solidFill>
              <a:srgbClr val="307ED4"/>
            </a:solidFill>
            <a:ln w="259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35" name="Graphic 21">
              <a:extLst>
                <a:ext uri="{FF2B5EF4-FFF2-40B4-BE49-F238E27FC236}">
                  <a16:creationId xmlns:a16="http://schemas.microsoft.com/office/drawing/2014/main" id="{4C149AE6-C35D-424D-A906-9A3B1AFAF8E7}"/>
                </a:ext>
              </a:extLst>
            </p:cNvPr>
            <p:cNvGrpSpPr/>
            <p:nvPr/>
          </p:nvGrpSpPr>
          <p:grpSpPr>
            <a:xfrm>
              <a:off x="3782811" y="3130832"/>
              <a:ext cx="1308490" cy="2674358"/>
              <a:chOff x="3782811" y="3130832"/>
              <a:chExt cx="1308490" cy="2674358"/>
            </a:xfrm>
            <a:solidFill>
              <a:schemeClr val="accent1"/>
            </a:solidFill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49CF699B-4845-4860-98D9-078686A227CB}"/>
                  </a:ext>
                </a:extLst>
              </p:cNvPr>
              <p:cNvSpPr/>
              <p:nvPr/>
            </p:nvSpPr>
            <p:spPr>
              <a:xfrm>
                <a:off x="4430927" y="3131093"/>
                <a:ext cx="660374" cy="2674097"/>
              </a:xfrm>
              <a:custGeom>
                <a:avLst/>
                <a:gdLst>
                  <a:gd name="connsiteX0" fmla="*/ 599866 w 660374"/>
                  <a:gd name="connsiteY0" fmla="*/ 2189771 h 2674097"/>
                  <a:gd name="connsiteX1" fmla="*/ 431382 w 660374"/>
                  <a:gd name="connsiteY1" fmla="*/ 1950868 h 2674097"/>
                  <a:gd name="connsiteX2" fmla="*/ 660374 w 660374"/>
                  <a:gd name="connsiteY2" fmla="*/ 2001987 h 2674097"/>
                  <a:gd name="connsiteX3" fmla="*/ 365397 w 660374"/>
                  <a:gd name="connsiteY3" fmla="*/ 1535135 h 2674097"/>
                  <a:gd name="connsiteX4" fmla="*/ 616558 w 660374"/>
                  <a:gd name="connsiteY4" fmla="*/ 1601642 h 2674097"/>
                  <a:gd name="connsiteX5" fmla="*/ 288457 w 660374"/>
                  <a:gd name="connsiteY5" fmla="*/ 1195820 h 2674097"/>
                  <a:gd name="connsiteX6" fmla="*/ 501801 w 660374"/>
                  <a:gd name="connsiteY6" fmla="*/ 1265978 h 2674097"/>
                  <a:gd name="connsiteX7" fmla="*/ 198477 w 660374"/>
                  <a:gd name="connsiteY7" fmla="*/ 772784 h 2674097"/>
                  <a:gd name="connsiteX8" fmla="*/ 400606 w 660374"/>
                  <a:gd name="connsiteY8" fmla="*/ 816078 h 2674097"/>
                  <a:gd name="connsiteX9" fmla="*/ 122581 w 660374"/>
                  <a:gd name="connsiteY9" fmla="*/ 471286 h 2674097"/>
                  <a:gd name="connsiteX10" fmla="*/ 286632 w 660374"/>
                  <a:gd name="connsiteY10" fmla="*/ 532577 h 2674097"/>
                  <a:gd name="connsiteX11" fmla="*/ 5999 w 660374"/>
                  <a:gd name="connsiteY11" fmla="*/ 0 h 2674097"/>
                  <a:gd name="connsiteX12" fmla="*/ 0 w 660374"/>
                  <a:gd name="connsiteY12" fmla="*/ 53988 h 2674097"/>
                  <a:gd name="connsiteX13" fmla="*/ 0 w 660374"/>
                  <a:gd name="connsiteY13" fmla="*/ 2674098 h 2674097"/>
                  <a:gd name="connsiteX14" fmla="*/ 109802 w 660374"/>
                  <a:gd name="connsiteY14" fmla="*/ 2671229 h 2674097"/>
                  <a:gd name="connsiteX15" fmla="*/ 67811 w 660374"/>
                  <a:gd name="connsiteY15" fmla="*/ 2023113 h 2674097"/>
                  <a:gd name="connsiteX16" fmla="*/ 274113 w 660374"/>
                  <a:gd name="connsiteY16" fmla="*/ 2117266 h 2674097"/>
                  <a:gd name="connsiteX17" fmla="*/ 239425 w 660374"/>
                  <a:gd name="connsiteY17" fmla="*/ 2001727 h 2674097"/>
                  <a:gd name="connsiteX18" fmla="*/ 599866 w 660374"/>
                  <a:gd name="connsiteY18" fmla="*/ 2189771 h 267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374" h="2674097">
                    <a:moveTo>
                      <a:pt x="599866" y="2189771"/>
                    </a:moveTo>
                    <a:lnTo>
                      <a:pt x="431382" y="1950868"/>
                    </a:lnTo>
                    <a:lnTo>
                      <a:pt x="660374" y="2001987"/>
                    </a:lnTo>
                    <a:cubicBezTo>
                      <a:pt x="660374" y="2001987"/>
                      <a:pt x="396173" y="1770126"/>
                      <a:pt x="365397" y="1535135"/>
                    </a:cubicBezTo>
                    <a:cubicBezTo>
                      <a:pt x="465027" y="1608423"/>
                      <a:pt x="535967" y="1628245"/>
                      <a:pt x="616558" y="1601642"/>
                    </a:cubicBezTo>
                    <a:cubicBezTo>
                      <a:pt x="446248" y="1522095"/>
                      <a:pt x="288457" y="1195820"/>
                      <a:pt x="288457" y="1195820"/>
                    </a:cubicBezTo>
                    <a:cubicBezTo>
                      <a:pt x="288457" y="1195820"/>
                      <a:pt x="390695" y="1266239"/>
                      <a:pt x="501801" y="1265978"/>
                    </a:cubicBezTo>
                    <a:cubicBezTo>
                      <a:pt x="333839" y="1067240"/>
                      <a:pt x="198477" y="772784"/>
                      <a:pt x="198477" y="772784"/>
                    </a:cubicBezTo>
                    <a:cubicBezTo>
                      <a:pt x="198477" y="772784"/>
                      <a:pt x="284284" y="838247"/>
                      <a:pt x="400606" y="816078"/>
                    </a:cubicBezTo>
                    <a:cubicBezTo>
                      <a:pt x="214387" y="658548"/>
                      <a:pt x="122581" y="471286"/>
                      <a:pt x="122581" y="471286"/>
                    </a:cubicBezTo>
                    <a:lnTo>
                      <a:pt x="286632" y="532577"/>
                    </a:lnTo>
                    <a:cubicBezTo>
                      <a:pt x="286632" y="532577"/>
                      <a:pt x="37296" y="266810"/>
                      <a:pt x="5999" y="0"/>
                    </a:cubicBezTo>
                    <a:cubicBezTo>
                      <a:pt x="4173" y="16692"/>
                      <a:pt x="4695" y="34949"/>
                      <a:pt x="0" y="53988"/>
                    </a:cubicBezTo>
                    <a:lnTo>
                      <a:pt x="0" y="2674098"/>
                    </a:lnTo>
                    <a:lnTo>
                      <a:pt x="109802" y="2671229"/>
                    </a:lnTo>
                    <a:lnTo>
                      <a:pt x="67811" y="2023113"/>
                    </a:lnTo>
                    <a:lnTo>
                      <a:pt x="274113" y="2117266"/>
                    </a:lnTo>
                    <a:cubicBezTo>
                      <a:pt x="274113" y="2117266"/>
                      <a:pt x="227428" y="2036154"/>
                      <a:pt x="239425" y="2001727"/>
                    </a:cubicBezTo>
                    <a:cubicBezTo>
                      <a:pt x="340620" y="2107877"/>
                      <a:pt x="599866" y="2189771"/>
                      <a:pt x="599866" y="2189771"/>
                    </a:cubicBezTo>
                    <a:close/>
                  </a:path>
                </a:pathLst>
              </a:custGeom>
              <a:solidFill>
                <a:srgbClr val="448AD8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14D1CA7-F273-41C2-A6B1-AF9131BBFCE1}"/>
                  </a:ext>
                </a:extLst>
              </p:cNvPr>
              <p:cNvSpPr/>
              <p:nvPr/>
            </p:nvSpPr>
            <p:spPr>
              <a:xfrm>
                <a:off x="3782811" y="3130832"/>
                <a:ext cx="660113" cy="2673837"/>
              </a:xfrm>
              <a:custGeom>
                <a:avLst/>
                <a:gdLst>
                  <a:gd name="connsiteX0" fmla="*/ 373743 w 660113"/>
                  <a:gd name="connsiteY0" fmla="*/ 532316 h 2673837"/>
                  <a:gd name="connsiteX1" fmla="*/ 538054 w 660113"/>
                  <a:gd name="connsiteY1" fmla="*/ 471025 h 2673837"/>
                  <a:gd name="connsiteX2" fmla="*/ 260029 w 660113"/>
                  <a:gd name="connsiteY2" fmla="*/ 815818 h 2673837"/>
                  <a:gd name="connsiteX3" fmla="*/ 462158 w 660113"/>
                  <a:gd name="connsiteY3" fmla="*/ 772523 h 2673837"/>
                  <a:gd name="connsiteX4" fmla="*/ 158573 w 660113"/>
                  <a:gd name="connsiteY4" fmla="*/ 1265978 h 2673837"/>
                  <a:gd name="connsiteX5" fmla="*/ 371917 w 660113"/>
                  <a:gd name="connsiteY5" fmla="*/ 1195820 h 2673837"/>
                  <a:gd name="connsiteX6" fmla="*/ 43816 w 660113"/>
                  <a:gd name="connsiteY6" fmla="*/ 1601642 h 2673837"/>
                  <a:gd name="connsiteX7" fmla="*/ 294978 w 660113"/>
                  <a:gd name="connsiteY7" fmla="*/ 1535135 h 2673837"/>
                  <a:gd name="connsiteX8" fmla="*/ 0 w 660113"/>
                  <a:gd name="connsiteY8" fmla="*/ 2001987 h 2673837"/>
                  <a:gd name="connsiteX9" fmla="*/ 228992 w 660113"/>
                  <a:gd name="connsiteY9" fmla="*/ 1950868 h 2673837"/>
                  <a:gd name="connsiteX10" fmla="*/ 60508 w 660113"/>
                  <a:gd name="connsiteY10" fmla="*/ 2189771 h 2673837"/>
                  <a:gd name="connsiteX11" fmla="*/ 420950 w 660113"/>
                  <a:gd name="connsiteY11" fmla="*/ 2001987 h 2673837"/>
                  <a:gd name="connsiteX12" fmla="*/ 386262 w 660113"/>
                  <a:gd name="connsiteY12" fmla="*/ 2117527 h 2673837"/>
                  <a:gd name="connsiteX13" fmla="*/ 592563 w 660113"/>
                  <a:gd name="connsiteY13" fmla="*/ 2023374 h 2673837"/>
                  <a:gd name="connsiteX14" fmla="*/ 550312 w 660113"/>
                  <a:gd name="connsiteY14" fmla="*/ 2670968 h 2673837"/>
                  <a:gd name="connsiteX15" fmla="*/ 660114 w 660113"/>
                  <a:gd name="connsiteY15" fmla="*/ 2673837 h 2673837"/>
                  <a:gd name="connsiteX16" fmla="*/ 660114 w 660113"/>
                  <a:gd name="connsiteY16" fmla="*/ 53988 h 2673837"/>
                  <a:gd name="connsiteX17" fmla="*/ 654115 w 660113"/>
                  <a:gd name="connsiteY17" fmla="*/ 0 h 2673837"/>
                  <a:gd name="connsiteX18" fmla="*/ 373743 w 660113"/>
                  <a:gd name="connsiteY18" fmla="*/ 532316 h 2673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113" h="2673837">
                    <a:moveTo>
                      <a:pt x="373743" y="532316"/>
                    </a:moveTo>
                    <a:lnTo>
                      <a:pt x="538054" y="471025"/>
                    </a:lnTo>
                    <a:cubicBezTo>
                      <a:pt x="538054" y="471025"/>
                      <a:pt x="446248" y="658288"/>
                      <a:pt x="260029" y="815818"/>
                    </a:cubicBezTo>
                    <a:cubicBezTo>
                      <a:pt x="376351" y="837987"/>
                      <a:pt x="462158" y="772523"/>
                      <a:pt x="462158" y="772523"/>
                    </a:cubicBezTo>
                    <a:cubicBezTo>
                      <a:pt x="462158" y="772523"/>
                      <a:pt x="326536" y="1067240"/>
                      <a:pt x="158573" y="1265978"/>
                    </a:cubicBezTo>
                    <a:cubicBezTo>
                      <a:pt x="269679" y="1266239"/>
                      <a:pt x="371917" y="1195820"/>
                      <a:pt x="371917" y="1195820"/>
                    </a:cubicBezTo>
                    <a:cubicBezTo>
                      <a:pt x="371917" y="1195820"/>
                      <a:pt x="214126" y="1522355"/>
                      <a:pt x="43816" y="1601642"/>
                    </a:cubicBezTo>
                    <a:cubicBezTo>
                      <a:pt x="124407" y="1628245"/>
                      <a:pt x="195348" y="1608423"/>
                      <a:pt x="294978" y="1535135"/>
                    </a:cubicBezTo>
                    <a:cubicBezTo>
                      <a:pt x="264202" y="1770126"/>
                      <a:pt x="0" y="2001987"/>
                      <a:pt x="0" y="2001987"/>
                    </a:cubicBezTo>
                    <a:lnTo>
                      <a:pt x="228992" y="1950868"/>
                    </a:lnTo>
                    <a:lnTo>
                      <a:pt x="60508" y="2189771"/>
                    </a:lnTo>
                    <a:cubicBezTo>
                      <a:pt x="60508" y="2189771"/>
                      <a:pt x="320016" y="2107877"/>
                      <a:pt x="420950" y="2001987"/>
                    </a:cubicBezTo>
                    <a:cubicBezTo>
                      <a:pt x="432947" y="2036414"/>
                      <a:pt x="386262" y="2117527"/>
                      <a:pt x="386262" y="2117527"/>
                    </a:cubicBezTo>
                    <a:lnTo>
                      <a:pt x="592563" y="2023374"/>
                    </a:lnTo>
                    <a:lnTo>
                      <a:pt x="550312" y="2670968"/>
                    </a:lnTo>
                    <a:lnTo>
                      <a:pt x="660114" y="2673837"/>
                    </a:lnTo>
                    <a:lnTo>
                      <a:pt x="660114" y="53988"/>
                    </a:lnTo>
                    <a:cubicBezTo>
                      <a:pt x="655419" y="34688"/>
                      <a:pt x="656201" y="16692"/>
                      <a:pt x="654115" y="0"/>
                    </a:cubicBezTo>
                    <a:cubicBezTo>
                      <a:pt x="623078" y="266549"/>
                      <a:pt x="373743" y="532316"/>
                      <a:pt x="373743" y="532316"/>
                    </a:cubicBezTo>
                    <a:close/>
                  </a:path>
                </a:pathLst>
              </a:custGeom>
              <a:solidFill>
                <a:srgbClr val="307ED4"/>
              </a:solidFill>
              <a:ln w="259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65BA614-92F2-4B39-BC26-EC2230233A9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6096000 w 12192000"/>
              <a:gd name="connsiteY0" fmla="*/ 893064 h 6858000"/>
              <a:gd name="connsiteX1" fmla="*/ 3560064 w 12192000"/>
              <a:gd name="connsiteY1" fmla="*/ 3429000 h 6858000"/>
              <a:gd name="connsiteX2" fmla="*/ 6096000 w 12192000"/>
              <a:gd name="connsiteY2" fmla="*/ 5964936 h 6858000"/>
              <a:gd name="connsiteX3" fmla="*/ 8631936 w 12192000"/>
              <a:gd name="connsiteY3" fmla="*/ 3429000 h 6858000"/>
              <a:gd name="connsiteX4" fmla="*/ 6096000 w 12192000"/>
              <a:gd name="connsiteY4" fmla="*/ 893064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6096000" y="893064"/>
                </a:moveTo>
                <a:cubicBezTo>
                  <a:pt x="4695441" y="893064"/>
                  <a:pt x="3560064" y="2028441"/>
                  <a:pt x="3560064" y="3429000"/>
                </a:cubicBezTo>
                <a:cubicBezTo>
                  <a:pt x="3560064" y="4829559"/>
                  <a:pt x="4695441" y="5964936"/>
                  <a:pt x="6096000" y="5964936"/>
                </a:cubicBezTo>
                <a:cubicBezTo>
                  <a:pt x="7496559" y="5964936"/>
                  <a:pt x="8631936" y="4829559"/>
                  <a:pt x="8631936" y="3429000"/>
                </a:cubicBezTo>
                <a:cubicBezTo>
                  <a:pt x="8631936" y="2028441"/>
                  <a:pt x="7496559" y="893064"/>
                  <a:pt x="6096000" y="89306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F5795"/>
          </a:solidFill>
          <a:ln>
            <a:noFill/>
          </a:ln>
          <a:effectLst>
            <a:outerShdw blurRad="317500" dist="114300" dir="16200000" sx="104000" sy="104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A5702B6-7730-446D-BC78-62B213D7264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691715" y="2089680"/>
            <a:ext cx="2073542" cy="41877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DE845C5A-097F-4D9E-A2E8-523C32FE78F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273491" y="2908097"/>
            <a:ext cx="1607062" cy="3245634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5748B195-33A1-49DD-B209-777D79E4531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825909" y="4206120"/>
            <a:ext cx="1226331" cy="2476707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3E57BCD-A779-46D2-A250-DC662931E36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6096000 w 12192000"/>
              <a:gd name="connsiteY0" fmla="*/ 152400 h 6858000"/>
              <a:gd name="connsiteX1" fmla="*/ 2819400 w 12192000"/>
              <a:gd name="connsiteY1" fmla="*/ 3429000 h 6858000"/>
              <a:gd name="connsiteX2" fmla="*/ 6096000 w 12192000"/>
              <a:gd name="connsiteY2" fmla="*/ 6705600 h 6858000"/>
              <a:gd name="connsiteX3" fmla="*/ 9372600 w 12192000"/>
              <a:gd name="connsiteY3" fmla="*/ 3429000 h 6858000"/>
              <a:gd name="connsiteX4" fmla="*/ 6096000 w 12192000"/>
              <a:gd name="connsiteY4" fmla="*/ 152400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6096000" y="152400"/>
                </a:moveTo>
                <a:cubicBezTo>
                  <a:pt x="4286385" y="152400"/>
                  <a:pt x="2819400" y="1619384"/>
                  <a:pt x="2819400" y="3429000"/>
                </a:cubicBezTo>
                <a:cubicBezTo>
                  <a:pt x="2819400" y="5238616"/>
                  <a:pt x="4286385" y="6705600"/>
                  <a:pt x="6096000" y="6705600"/>
                </a:cubicBezTo>
                <a:cubicBezTo>
                  <a:pt x="7905616" y="6705600"/>
                  <a:pt x="9372600" y="5238616"/>
                  <a:pt x="9372600" y="3429000"/>
                </a:cubicBezTo>
                <a:cubicBezTo>
                  <a:pt x="9372600" y="1619384"/>
                  <a:pt x="7905616" y="152400"/>
                  <a:pt x="6096000" y="15240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317500" dist="114300" dir="16200000" sx="104000" sy="104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31A41B7-2C33-41B7-B26B-2C811DB243FF}"/>
              </a:ext>
            </a:extLst>
          </p:cNvPr>
          <p:cNvSpPr/>
          <p:nvPr/>
        </p:nvSpPr>
        <p:spPr>
          <a:xfrm>
            <a:off x="6891456" y="2741542"/>
            <a:ext cx="45803" cy="43653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6AA2E0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3F8986B-82AE-407D-A3BE-4892ECD82F90}"/>
              </a:ext>
            </a:extLst>
          </p:cNvPr>
          <p:cNvSpPr/>
          <p:nvPr/>
        </p:nvSpPr>
        <p:spPr>
          <a:xfrm>
            <a:off x="7127450" y="3063405"/>
            <a:ext cx="98957" cy="94312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6AA2E0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B61A325-87B4-4B1E-AA1E-001E3A5591B5}"/>
              </a:ext>
            </a:extLst>
          </p:cNvPr>
          <p:cNvSpPr/>
          <p:nvPr/>
        </p:nvSpPr>
        <p:spPr>
          <a:xfrm>
            <a:off x="6757813" y="2103100"/>
            <a:ext cx="45803" cy="43653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8C7EC77-74BC-4B32-94B9-87B972BB076F}"/>
              </a:ext>
            </a:extLst>
          </p:cNvPr>
          <p:cNvSpPr/>
          <p:nvPr/>
        </p:nvSpPr>
        <p:spPr>
          <a:xfrm>
            <a:off x="6357884" y="2891687"/>
            <a:ext cx="98957" cy="94312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B940E92-02AB-493C-B1FD-B8901CA3602F}"/>
              </a:ext>
            </a:extLst>
          </p:cNvPr>
          <p:cNvSpPr/>
          <p:nvPr/>
        </p:nvSpPr>
        <p:spPr>
          <a:xfrm>
            <a:off x="4986856" y="2995743"/>
            <a:ext cx="45803" cy="43653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7F293512-9802-4A03-862C-C0D3BDD69D54}"/>
              </a:ext>
            </a:extLst>
          </p:cNvPr>
          <p:cNvSpPr/>
          <p:nvPr/>
        </p:nvSpPr>
        <p:spPr>
          <a:xfrm>
            <a:off x="5190383" y="2239183"/>
            <a:ext cx="98957" cy="94312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6AA2E0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258E716D-2E82-4534-85A9-AD5550EE3B13}"/>
              </a:ext>
            </a:extLst>
          </p:cNvPr>
          <p:cNvSpPr/>
          <p:nvPr/>
        </p:nvSpPr>
        <p:spPr>
          <a:xfrm>
            <a:off x="7511250" y="3694559"/>
            <a:ext cx="45803" cy="43653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26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8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path" presetSubtype="0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5E-6 2.59259E-6 L 0.62031 0.08495 " pathEditMode="relative" rAng="0" ptsTypes="AA">
                                      <p:cBhvr>
                                        <p:cTn id="68" dur="2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16" y="4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12" grpId="0" animBg="1"/>
      <p:bldP spid="8" grpId="0" animBg="1"/>
      <p:bldP spid="50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4625D06-C891-4AB6-92D1-F9450BEBC85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235599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8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4625D06-C891-4AB6-92D1-F9450BEBC8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AB065179-B2D7-4CB8-813B-28DDBEE03C99}"/>
              </a:ext>
            </a:extLst>
          </p:cNvPr>
          <p:cNvSpPr/>
          <p:nvPr/>
        </p:nvSpPr>
        <p:spPr>
          <a:xfrm>
            <a:off x="0" y="-82339"/>
            <a:ext cx="12192000" cy="7029072"/>
          </a:xfrm>
          <a:prstGeom prst="rect">
            <a:avLst/>
          </a:prstGeom>
          <a:solidFill>
            <a:srgbClr val="16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5B2E9C5-6FFE-448E-A1C1-256255A60741}"/>
              </a:ext>
            </a:extLst>
          </p:cNvPr>
          <p:cNvGrpSpPr/>
          <p:nvPr/>
        </p:nvGrpSpPr>
        <p:grpSpPr>
          <a:xfrm>
            <a:off x="5622724" y="4514549"/>
            <a:ext cx="803110" cy="1029944"/>
            <a:chOff x="5627996" y="4129221"/>
            <a:chExt cx="803110" cy="102994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28AFD01-18CA-413C-80AD-17AF6A1553B8}"/>
                </a:ext>
              </a:extLst>
            </p:cNvPr>
            <p:cNvSpPr/>
            <p:nvPr/>
          </p:nvSpPr>
          <p:spPr>
            <a:xfrm>
              <a:off x="5627996" y="4129221"/>
              <a:ext cx="803110" cy="9015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DD9E209-876E-4CA9-AE97-EAA480B91E03}"/>
                </a:ext>
              </a:extLst>
            </p:cNvPr>
            <p:cNvGrpSpPr/>
            <p:nvPr/>
          </p:nvGrpSpPr>
          <p:grpSpPr>
            <a:xfrm>
              <a:off x="5783212" y="4266966"/>
              <a:ext cx="647714" cy="892199"/>
              <a:chOff x="5951505" y="3938636"/>
              <a:chExt cx="298868" cy="411678"/>
            </a:xfrm>
          </p:grpSpPr>
          <p:grpSp>
            <p:nvGrpSpPr>
              <p:cNvPr id="29" name="Graphic 21">
                <a:extLst>
                  <a:ext uri="{FF2B5EF4-FFF2-40B4-BE49-F238E27FC236}">
                    <a16:creationId xmlns:a16="http://schemas.microsoft.com/office/drawing/2014/main" id="{C4142995-D5B9-4D89-8735-8615480CE595}"/>
                  </a:ext>
                </a:extLst>
              </p:cNvPr>
              <p:cNvGrpSpPr/>
              <p:nvPr/>
            </p:nvGrpSpPr>
            <p:grpSpPr>
              <a:xfrm>
                <a:off x="5951505" y="3978498"/>
                <a:ext cx="298868" cy="371816"/>
                <a:chOff x="3771075" y="3118835"/>
                <a:chExt cx="1320214" cy="2686355"/>
              </a:xfrm>
              <a:solidFill>
                <a:srgbClr val="1F5795"/>
              </a:solidFill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E0F59829-2005-4D21-A98E-2E4FE1D61D7C}"/>
                    </a:ext>
                  </a:extLst>
                </p:cNvPr>
                <p:cNvSpPr/>
                <p:nvPr/>
              </p:nvSpPr>
              <p:spPr>
                <a:xfrm>
                  <a:off x="3771075" y="3118835"/>
                  <a:ext cx="1308490" cy="2683487"/>
                </a:xfrm>
                <a:custGeom>
                  <a:avLst/>
                  <a:gdLst>
                    <a:gd name="connsiteX0" fmla="*/ 1247982 w 1308490"/>
                    <a:gd name="connsiteY0" fmla="*/ 2190032 h 2683487"/>
                    <a:gd name="connsiteX1" fmla="*/ 1079498 w 1308490"/>
                    <a:gd name="connsiteY1" fmla="*/ 1951129 h 2683487"/>
                    <a:gd name="connsiteX2" fmla="*/ 1308491 w 1308490"/>
                    <a:gd name="connsiteY2" fmla="*/ 2002248 h 2683487"/>
                    <a:gd name="connsiteX3" fmla="*/ 1013774 w 1308490"/>
                    <a:gd name="connsiteY3" fmla="*/ 1535396 h 2683487"/>
                    <a:gd name="connsiteX4" fmla="*/ 1264935 w 1308490"/>
                    <a:gd name="connsiteY4" fmla="*/ 1601903 h 2683487"/>
                    <a:gd name="connsiteX5" fmla="*/ 936834 w 1308490"/>
                    <a:gd name="connsiteY5" fmla="*/ 1196081 h 2683487"/>
                    <a:gd name="connsiteX6" fmla="*/ 1150178 w 1308490"/>
                    <a:gd name="connsiteY6" fmla="*/ 1266239 h 2683487"/>
                    <a:gd name="connsiteX7" fmla="*/ 846855 w 1308490"/>
                    <a:gd name="connsiteY7" fmla="*/ 773045 h 2683487"/>
                    <a:gd name="connsiteX8" fmla="*/ 1048983 w 1308490"/>
                    <a:gd name="connsiteY8" fmla="*/ 816339 h 2683487"/>
                    <a:gd name="connsiteX9" fmla="*/ 770958 w 1308490"/>
                    <a:gd name="connsiteY9" fmla="*/ 471547 h 2683487"/>
                    <a:gd name="connsiteX10" fmla="*/ 935270 w 1308490"/>
                    <a:gd name="connsiteY10" fmla="*/ 532837 h 2683487"/>
                    <a:gd name="connsiteX11" fmla="*/ 665591 w 1308490"/>
                    <a:gd name="connsiteY11" fmla="*/ 61812 h 2683487"/>
                    <a:gd name="connsiteX12" fmla="*/ 666895 w 1308490"/>
                    <a:gd name="connsiteY12" fmla="*/ 30776 h 2683487"/>
                    <a:gd name="connsiteX13" fmla="*/ 666112 w 1308490"/>
                    <a:gd name="connsiteY13" fmla="*/ 11997 h 2683487"/>
                    <a:gd name="connsiteX14" fmla="*/ 654376 w 1308490"/>
                    <a:gd name="connsiteY14" fmla="*/ 0 h 2683487"/>
                    <a:gd name="connsiteX15" fmla="*/ 373743 w 1308490"/>
                    <a:gd name="connsiteY15" fmla="*/ 532577 h 2683487"/>
                    <a:gd name="connsiteX16" fmla="*/ 386783 w 1308490"/>
                    <a:gd name="connsiteY16" fmla="*/ 544052 h 2683487"/>
                    <a:gd name="connsiteX17" fmla="*/ 538054 w 1308490"/>
                    <a:gd name="connsiteY17" fmla="*/ 471286 h 2683487"/>
                    <a:gd name="connsiteX18" fmla="*/ 260029 w 1308490"/>
                    <a:gd name="connsiteY18" fmla="*/ 816078 h 2683487"/>
                    <a:gd name="connsiteX19" fmla="*/ 272809 w 1308490"/>
                    <a:gd name="connsiteY19" fmla="*/ 828076 h 2683487"/>
                    <a:gd name="connsiteX20" fmla="*/ 462158 w 1308490"/>
                    <a:gd name="connsiteY20" fmla="*/ 772784 h 2683487"/>
                    <a:gd name="connsiteX21" fmla="*/ 158834 w 1308490"/>
                    <a:gd name="connsiteY21" fmla="*/ 1265978 h 2683487"/>
                    <a:gd name="connsiteX22" fmla="*/ 170310 w 1308490"/>
                    <a:gd name="connsiteY22" fmla="*/ 1277975 h 2683487"/>
                    <a:gd name="connsiteX23" fmla="*/ 371656 w 1308490"/>
                    <a:gd name="connsiteY23" fmla="*/ 1196081 h 2683487"/>
                    <a:gd name="connsiteX24" fmla="*/ 43556 w 1308490"/>
                    <a:gd name="connsiteY24" fmla="*/ 1601903 h 2683487"/>
                    <a:gd name="connsiteX25" fmla="*/ 55553 w 1308490"/>
                    <a:gd name="connsiteY25" fmla="*/ 1613900 h 2683487"/>
                    <a:gd name="connsiteX26" fmla="*/ 294978 w 1308490"/>
                    <a:gd name="connsiteY26" fmla="*/ 1535657 h 2683487"/>
                    <a:gd name="connsiteX27" fmla="*/ 0 w 1308490"/>
                    <a:gd name="connsiteY27" fmla="*/ 2002248 h 2683487"/>
                    <a:gd name="connsiteX28" fmla="*/ 11737 w 1308490"/>
                    <a:gd name="connsiteY28" fmla="*/ 2014246 h 2683487"/>
                    <a:gd name="connsiteX29" fmla="*/ 228992 w 1308490"/>
                    <a:gd name="connsiteY29" fmla="*/ 1951129 h 2683487"/>
                    <a:gd name="connsiteX30" fmla="*/ 60508 w 1308490"/>
                    <a:gd name="connsiteY30" fmla="*/ 2190032 h 2683487"/>
                    <a:gd name="connsiteX31" fmla="*/ 72506 w 1308490"/>
                    <a:gd name="connsiteY31" fmla="*/ 2202030 h 2683487"/>
                    <a:gd name="connsiteX32" fmla="*/ 420950 w 1308490"/>
                    <a:gd name="connsiteY32" fmla="*/ 2002509 h 2683487"/>
                    <a:gd name="connsiteX33" fmla="*/ 386262 w 1308490"/>
                    <a:gd name="connsiteY33" fmla="*/ 2118048 h 2683487"/>
                    <a:gd name="connsiteX34" fmla="*/ 397998 w 1308490"/>
                    <a:gd name="connsiteY34" fmla="*/ 2130046 h 2683487"/>
                    <a:gd name="connsiteX35" fmla="*/ 592303 w 1308490"/>
                    <a:gd name="connsiteY35" fmla="*/ 2023895 h 2683487"/>
                    <a:gd name="connsiteX36" fmla="*/ 550051 w 1308490"/>
                    <a:gd name="connsiteY36" fmla="*/ 2671490 h 2683487"/>
                    <a:gd name="connsiteX37" fmla="*/ 562049 w 1308490"/>
                    <a:gd name="connsiteY37" fmla="*/ 2683487 h 2683487"/>
                    <a:gd name="connsiteX38" fmla="*/ 648116 w 1308490"/>
                    <a:gd name="connsiteY38" fmla="*/ 2674359 h 2683487"/>
                    <a:gd name="connsiteX39" fmla="*/ 648116 w 1308490"/>
                    <a:gd name="connsiteY39" fmla="*/ 2674620 h 2683487"/>
                    <a:gd name="connsiteX40" fmla="*/ 654115 w 1308490"/>
                    <a:gd name="connsiteY40" fmla="*/ 2674359 h 2683487"/>
                    <a:gd name="connsiteX41" fmla="*/ 660114 w 1308490"/>
                    <a:gd name="connsiteY41" fmla="*/ 2674620 h 2683487"/>
                    <a:gd name="connsiteX42" fmla="*/ 660114 w 1308490"/>
                    <a:gd name="connsiteY42" fmla="*/ 2674359 h 2683487"/>
                    <a:gd name="connsiteX43" fmla="*/ 758179 w 1308490"/>
                    <a:gd name="connsiteY43" fmla="*/ 2671751 h 2683487"/>
                    <a:gd name="connsiteX44" fmla="*/ 715927 w 1308490"/>
                    <a:gd name="connsiteY44" fmla="*/ 2024156 h 2683487"/>
                    <a:gd name="connsiteX45" fmla="*/ 922229 w 1308490"/>
                    <a:gd name="connsiteY45" fmla="*/ 2118309 h 2683487"/>
                    <a:gd name="connsiteX46" fmla="*/ 887541 w 1308490"/>
                    <a:gd name="connsiteY46" fmla="*/ 2002770 h 2683487"/>
                    <a:gd name="connsiteX47" fmla="*/ 1247982 w 1308490"/>
                    <a:gd name="connsiteY47" fmla="*/ 2190032 h 268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1308490" h="2683487">
                      <a:moveTo>
                        <a:pt x="1247982" y="2190032"/>
                      </a:moveTo>
                      <a:lnTo>
                        <a:pt x="1079498" y="1951129"/>
                      </a:lnTo>
                      <a:lnTo>
                        <a:pt x="1308491" y="2002248"/>
                      </a:lnTo>
                      <a:cubicBezTo>
                        <a:pt x="1308491" y="2002248"/>
                        <a:pt x="1044289" y="1770387"/>
                        <a:pt x="1013774" y="1535396"/>
                      </a:cubicBezTo>
                      <a:cubicBezTo>
                        <a:pt x="1113404" y="1608684"/>
                        <a:pt x="1184345" y="1628506"/>
                        <a:pt x="1264935" y="1601903"/>
                      </a:cubicBezTo>
                      <a:cubicBezTo>
                        <a:pt x="1094625" y="1522616"/>
                        <a:pt x="936834" y="1196081"/>
                        <a:pt x="936834" y="1196081"/>
                      </a:cubicBezTo>
                      <a:cubicBezTo>
                        <a:pt x="936834" y="1196081"/>
                        <a:pt x="1039073" y="1266500"/>
                        <a:pt x="1150178" y="1266239"/>
                      </a:cubicBezTo>
                      <a:cubicBezTo>
                        <a:pt x="982216" y="1067501"/>
                        <a:pt x="846855" y="773045"/>
                        <a:pt x="846855" y="773045"/>
                      </a:cubicBezTo>
                      <a:cubicBezTo>
                        <a:pt x="846855" y="773045"/>
                        <a:pt x="932661" y="838508"/>
                        <a:pt x="1048983" y="816339"/>
                      </a:cubicBezTo>
                      <a:cubicBezTo>
                        <a:pt x="862764" y="658809"/>
                        <a:pt x="770958" y="471547"/>
                        <a:pt x="770958" y="471547"/>
                      </a:cubicBezTo>
                      <a:lnTo>
                        <a:pt x="935270" y="532837"/>
                      </a:lnTo>
                      <a:cubicBezTo>
                        <a:pt x="935270" y="532837"/>
                        <a:pt x="722708" y="306453"/>
                        <a:pt x="665591" y="61812"/>
                      </a:cubicBezTo>
                      <a:cubicBezTo>
                        <a:pt x="662983" y="50858"/>
                        <a:pt x="668720" y="41730"/>
                        <a:pt x="666895" y="30776"/>
                      </a:cubicBezTo>
                      <a:cubicBezTo>
                        <a:pt x="665851" y="26081"/>
                        <a:pt x="666112" y="11997"/>
                        <a:pt x="666112" y="11997"/>
                      </a:cubicBezTo>
                      <a:cubicBezTo>
                        <a:pt x="666112" y="11997"/>
                        <a:pt x="658549" y="3912"/>
                        <a:pt x="654376" y="0"/>
                      </a:cubicBezTo>
                      <a:cubicBezTo>
                        <a:pt x="623078" y="266810"/>
                        <a:pt x="373743" y="532577"/>
                        <a:pt x="373743" y="532577"/>
                      </a:cubicBezTo>
                      <a:lnTo>
                        <a:pt x="386783" y="544052"/>
                      </a:lnTo>
                      <a:lnTo>
                        <a:pt x="538054" y="471286"/>
                      </a:lnTo>
                      <a:cubicBezTo>
                        <a:pt x="538054" y="471286"/>
                        <a:pt x="446248" y="658548"/>
                        <a:pt x="260029" y="816078"/>
                      </a:cubicBezTo>
                      <a:cubicBezTo>
                        <a:pt x="265506" y="819208"/>
                        <a:pt x="272809" y="828076"/>
                        <a:pt x="272809" y="828076"/>
                      </a:cubicBezTo>
                      <a:lnTo>
                        <a:pt x="462158" y="772784"/>
                      </a:lnTo>
                      <a:cubicBezTo>
                        <a:pt x="462158" y="772784"/>
                        <a:pt x="326797" y="1067240"/>
                        <a:pt x="158834" y="1265978"/>
                      </a:cubicBezTo>
                      <a:cubicBezTo>
                        <a:pt x="162485" y="1270933"/>
                        <a:pt x="170310" y="1277975"/>
                        <a:pt x="170310" y="1277975"/>
                      </a:cubicBezTo>
                      <a:lnTo>
                        <a:pt x="371656" y="1196081"/>
                      </a:lnTo>
                      <a:cubicBezTo>
                        <a:pt x="371656" y="1196081"/>
                        <a:pt x="213605" y="1522616"/>
                        <a:pt x="43556" y="1601903"/>
                      </a:cubicBezTo>
                      <a:cubicBezTo>
                        <a:pt x="50337" y="1606597"/>
                        <a:pt x="55553" y="1613900"/>
                        <a:pt x="55553" y="1613900"/>
                      </a:cubicBezTo>
                      <a:cubicBezTo>
                        <a:pt x="55553" y="1613900"/>
                        <a:pt x="203433" y="1602946"/>
                        <a:pt x="294978" y="1535657"/>
                      </a:cubicBezTo>
                      <a:cubicBezTo>
                        <a:pt x="264202" y="1770387"/>
                        <a:pt x="0" y="2002248"/>
                        <a:pt x="0" y="2002248"/>
                      </a:cubicBezTo>
                      <a:lnTo>
                        <a:pt x="11737" y="2014246"/>
                      </a:lnTo>
                      <a:lnTo>
                        <a:pt x="228992" y="1951129"/>
                      </a:lnTo>
                      <a:lnTo>
                        <a:pt x="60508" y="2190032"/>
                      </a:lnTo>
                      <a:lnTo>
                        <a:pt x="72506" y="2202030"/>
                      </a:lnTo>
                      <a:cubicBezTo>
                        <a:pt x="72506" y="2202030"/>
                        <a:pt x="336968" y="2090663"/>
                        <a:pt x="420950" y="2002509"/>
                      </a:cubicBezTo>
                      <a:cubicBezTo>
                        <a:pt x="432947" y="2036936"/>
                        <a:pt x="386262" y="2118048"/>
                        <a:pt x="386262" y="2118048"/>
                      </a:cubicBezTo>
                      <a:lnTo>
                        <a:pt x="397998" y="2130046"/>
                      </a:lnTo>
                      <a:lnTo>
                        <a:pt x="592303" y="2023895"/>
                      </a:lnTo>
                      <a:lnTo>
                        <a:pt x="550051" y="2671490"/>
                      </a:lnTo>
                      <a:lnTo>
                        <a:pt x="562049" y="2683487"/>
                      </a:lnTo>
                      <a:lnTo>
                        <a:pt x="648116" y="2674359"/>
                      </a:lnTo>
                      <a:lnTo>
                        <a:pt x="648116" y="2674620"/>
                      </a:lnTo>
                      <a:lnTo>
                        <a:pt x="654115" y="2674359"/>
                      </a:lnTo>
                      <a:lnTo>
                        <a:pt x="660114" y="2674620"/>
                      </a:lnTo>
                      <a:lnTo>
                        <a:pt x="660114" y="2674359"/>
                      </a:lnTo>
                      <a:lnTo>
                        <a:pt x="758179" y="2671751"/>
                      </a:lnTo>
                      <a:lnTo>
                        <a:pt x="715927" y="2024156"/>
                      </a:lnTo>
                      <a:lnTo>
                        <a:pt x="922229" y="2118309"/>
                      </a:lnTo>
                      <a:cubicBezTo>
                        <a:pt x="922229" y="2118309"/>
                        <a:pt x="875544" y="2037458"/>
                        <a:pt x="887541" y="2002770"/>
                      </a:cubicBezTo>
                      <a:cubicBezTo>
                        <a:pt x="988475" y="2108138"/>
                        <a:pt x="1247982" y="2190032"/>
                        <a:pt x="1247982" y="2190032"/>
                      </a:cubicBezTo>
                      <a:close/>
                    </a:path>
                  </a:pathLst>
                </a:custGeom>
                <a:grpFill/>
                <a:ln w="259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grpSp>
              <p:nvGrpSpPr>
                <p:cNvPr id="32" name="Graphic 21">
                  <a:extLst>
                    <a:ext uri="{FF2B5EF4-FFF2-40B4-BE49-F238E27FC236}">
                      <a16:creationId xmlns:a16="http://schemas.microsoft.com/office/drawing/2014/main" id="{A49C9C58-1B1B-450A-BCD4-6BA71E4C69A6}"/>
                    </a:ext>
                  </a:extLst>
                </p:cNvPr>
                <p:cNvGrpSpPr/>
                <p:nvPr/>
              </p:nvGrpSpPr>
              <p:grpSpPr>
                <a:xfrm>
                  <a:off x="3782777" y="3130832"/>
                  <a:ext cx="1308512" cy="2674358"/>
                  <a:chOff x="3782777" y="3130832"/>
                  <a:chExt cx="1308512" cy="2674358"/>
                </a:xfrm>
                <a:grpFill/>
              </p:grpSpPr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FAB62389-E640-461D-A260-E2411CE2C821}"/>
                      </a:ext>
                    </a:extLst>
                  </p:cNvPr>
                  <p:cNvSpPr/>
                  <p:nvPr/>
                </p:nvSpPr>
                <p:spPr>
                  <a:xfrm>
                    <a:off x="4430914" y="3131092"/>
                    <a:ext cx="660375" cy="2674098"/>
                  </a:xfrm>
                  <a:custGeom>
                    <a:avLst/>
                    <a:gdLst>
                      <a:gd name="connsiteX0" fmla="*/ 599866 w 660374"/>
                      <a:gd name="connsiteY0" fmla="*/ 2189771 h 2674097"/>
                      <a:gd name="connsiteX1" fmla="*/ 431382 w 660374"/>
                      <a:gd name="connsiteY1" fmla="*/ 1950868 h 2674097"/>
                      <a:gd name="connsiteX2" fmla="*/ 660374 w 660374"/>
                      <a:gd name="connsiteY2" fmla="*/ 2001987 h 2674097"/>
                      <a:gd name="connsiteX3" fmla="*/ 365397 w 660374"/>
                      <a:gd name="connsiteY3" fmla="*/ 1535135 h 2674097"/>
                      <a:gd name="connsiteX4" fmla="*/ 616558 w 660374"/>
                      <a:gd name="connsiteY4" fmla="*/ 1601642 h 2674097"/>
                      <a:gd name="connsiteX5" fmla="*/ 288457 w 660374"/>
                      <a:gd name="connsiteY5" fmla="*/ 1195820 h 2674097"/>
                      <a:gd name="connsiteX6" fmla="*/ 501801 w 660374"/>
                      <a:gd name="connsiteY6" fmla="*/ 1265978 h 2674097"/>
                      <a:gd name="connsiteX7" fmla="*/ 198477 w 660374"/>
                      <a:gd name="connsiteY7" fmla="*/ 772784 h 2674097"/>
                      <a:gd name="connsiteX8" fmla="*/ 400606 w 660374"/>
                      <a:gd name="connsiteY8" fmla="*/ 816078 h 2674097"/>
                      <a:gd name="connsiteX9" fmla="*/ 122581 w 660374"/>
                      <a:gd name="connsiteY9" fmla="*/ 471286 h 2674097"/>
                      <a:gd name="connsiteX10" fmla="*/ 286632 w 660374"/>
                      <a:gd name="connsiteY10" fmla="*/ 532577 h 2674097"/>
                      <a:gd name="connsiteX11" fmla="*/ 5999 w 660374"/>
                      <a:gd name="connsiteY11" fmla="*/ 0 h 2674097"/>
                      <a:gd name="connsiteX12" fmla="*/ 0 w 660374"/>
                      <a:gd name="connsiteY12" fmla="*/ 53988 h 2674097"/>
                      <a:gd name="connsiteX13" fmla="*/ 0 w 660374"/>
                      <a:gd name="connsiteY13" fmla="*/ 2674098 h 2674097"/>
                      <a:gd name="connsiteX14" fmla="*/ 109802 w 660374"/>
                      <a:gd name="connsiteY14" fmla="*/ 2671229 h 2674097"/>
                      <a:gd name="connsiteX15" fmla="*/ 67811 w 660374"/>
                      <a:gd name="connsiteY15" fmla="*/ 2023113 h 2674097"/>
                      <a:gd name="connsiteX16" fmla="*/ 274113 w 660374"/>
                      <a:gd name="connsiteY16" fmla="*/ 2117266 h 2674097"/>
                      <a:gd name="connsiteX17" fmla="*/ 239425 w 660374"/>
                      <a:gd name="connsiteY17" fmla="*/ 2001727 h 2674097"/>
                      <a:gd name="connsiteX18" fmla="*/ 599866 w 660374"/>
                      <a:gd name="connsiteY18" fmla="*/ 2189771 h 26740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660374" h="2674097">
                        <a:moveTo>
                          <a:pt x="599866" y="2189771"/>
                        </a:moveTo>
                        <a:lnTo>
                          <a:pt x="431382" y="1950868"/>
                        </a:lnTo>
                        <a:lnTo>
                          <a:pt x="660374" y="2001987"/>
                        </a:lnTo>
                        <a:cubicBezTo>
                          <a:pt x="660374" y="2001987"/>
                          <a:pt x="396173" y="1770126"/>
                          <a:pt x="365397" y="1535135"/>
                        </a:cubicBezTo>
                        <a:cubicBezTo>
                          <a:pt x="465027" y="1608423"/>
                          <a:pt x="535967" y="1628245"/>
                          <a:pt x="616558" y="1601642"/>
                        </a:cubicBezTo>
                        <a:cubicBezTo>
                          <a:pt x="446248" y="1522095"/>
                          <a:pt x="288457" y="1195820"/>
                          <a:pt x="288457" y="1195820"/>
                        </a:cubicBezTo>
                        <a:cubicBezTo>
                          <a:pt x="288457" y="1195820"/>
                          <a:pt x="390695" y="1266239"/>
                          <a:pt x="501801" y="1265978"/>
                        </a:cubicBezTo>
                        <a:cubicBezTo>
                          <a:pt x="333839" y="1067240"/>
                          <a:pt x="198477" y="772784"/>
                          <a:pt x="198477" y="772784"/>
                        </a:cubicBezTo>
                        <a:cubicBezTo>
                          <a:pt x="198477" y="772784"/>
                          <a:pt x="284284" y="838247"/>
                          <a:pt x="400606" y="816078"/>
                        </a:cubicBezTo>
                        <a:cubicBezTo>
                          <a:pt x="214387" y="658548"/>
                          <a:pt x="122581" y="471286"/>
                          <a:pt x="122581" y="471286"/>
                        </a:cubicBezTo>
                        <a:lnTo>
                          <a:pt x="286632" y="532577"/>
                        </a:lnTo>
                        <a:cubicBezTo>
                          <a:pt x="286632" y="532577"/>
                          <a:pt x="37296" y="266810"/>
                          <a:pt x="5999" y="0"/>
                        </a:cubicBezTo>
                        <a:cubicBezTo>
                          <a:pt x="4173" y="16692"/>
                          <a:pt x="4695" y="34949"/>
                          <a:pt x="0" y="53988"/>
                        </a:cubicBezTo>
                        <a:lnTo>
                          <a:pt x="0" y="2674098"/>
                        </a:lnTo>
                        <a:lnTo>
                          <a:pt x="109802" y="2671229"/>
                        </a:lnTo>
                        <a:lnTo>
                          <a:pt x="67811" y="2023113"/>
                        </a:lnTo>
                        <a:lnTo>
                          <a:pt x="274113" y="2117266"/>
                        </a:lnTo>
                        <a:cubicBezTo>
                          <a:pt x="274113" y="2117266"/>
                          <a:pt x="227428" y="2036154"/>
                          <a:pt x="239425" y="2001727"/>
                        </a:cubicBezTo>
                        <a:cubicBezTo>
                          <a:pt x="340620" y="2107877"/>
                          <a:pt x="599866" y="2189771"/>
                          <a:pt x="599866" y="2189771"/>
                        </a:cubicBezTo>
                        <a:close/>
                      </a:path>
                    </a:pathLst>
                  </a:custGeom>
                  <a:grpFill/>
                  <a:ln w="259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36818037-8BF2-43B3-B59A-0EEB2F335C1C}"/>
                      </a:ext>
                    </a:extLst>
                  </p:cNvPr>
                  <p:cNvSpPr/>
                  <p:nvPr/>
                </p:nvSpPr>
                <p:spPr>
                  <a:xfrm>
                    <a:off x="3782777" y="3130832"/>
                    <a:ext cx="660111" cy="2673838"/>
                  </a:xfrm>
                  <a:custGeom>
                    <a:avLst/>
                    <a:gdLst>
                      <a:gd name="connsiteX0" fmla="*/ 373743 w 660113"/>
                      <a:gd name="connsiteY0" fmla="*/ 532316 h 2673837"/>
                      <a:gd name="connsiteX1" fmla="*/ 538054 w 660113"/>
                      <a:gd name="connsiteY1" fmla="*/ 471025 h 2673837"/>
                      <a:gd name="connsiteX2" fmla="*/ 260029 w 660113"/>
                      <a:gd name="connsiteY2" fmla="*/ 815818 h 2673837"/>
                      <a:gd name="connsiteX3" fmla="*/ 462158 w 660113"/>
                      <a:gd name="connsiteY3" fmla="*/ 772523 h 2673837"/>
                      <a:gd name="connsiteX4" fmla="*/ 158573 w 660113"/>
                      <a:gd name="connsiteY4" fmla="*/ 1265978 h 2673837"/>
                      <a:gd name="connsiteX5" fmla="*/ 371917 w 660113"/>
                      <a:gd name="connsiteY5" fmla="*/ 1195820 h 2673837"/>
                      <a:gd name="connsiteX6" fmla="*/ 43816 w 660113"/>
                      <a:gd name="connsiteY6" fmla="*/ 1601642 h 2673837"/>
                      <a:gd name="connsiteX7" fmla="*/ 294978 w 660113"/>
                      <a:gd name="connsiteY7" fmla="*/ 1535135 h 2673837"/>
                      <a:gd name="connsiteX8" fmla="*/ 0 w 660113"/>
                      <a:gd name="connsiteY8" fmla="*/ 2001987 h 2673837"/>
                      <a:gd name="connsiteX9" fmla="*/ 228992 w 660113"/>
                      <a:gd name="connsiteY9" fmla="*/ 1950868 h 2673837"/>
                      <a:gd name="connsiteX10" fmla="*/ 60508 w 660113"/>
                      <a:gd name="connsiteY10" fmla="*/ 2189771 h 2673837"/>
                      <a:gd name="connsiteX11" fmla="*/ 420950 w 660113"/>
                      <a:gd name="connsiteY11" fmla="*/ 2001987 h 2673837"/>
                      <a:gd name="connsiteX12" fmla="*/ 386262 w 660113"/>
                      <a:gd name="connsiteY12" fmla="*/ 2117527 h 2673837"/>
                      <a:gd name="connsiteX13" fmla="*/ 592563 w 660113"/>
                      <a:gd name="connsiteY13" fmla="*/ 2023374 h 2673837"/>
                      <a:gd name="connsiteX14" fmla="*/ 550312 w 660113"/>
                      <a:gd name="connsiteY14" fmla="*/ 2670968 h 2673837"/>
                      <a:gd name="connsiteX15" fmla="*/ 660114 w 660113"/>
                      <a:gd name="connsiteY15" fmla="*/ 2673837 h 2673837"/>
                      <a:gd name="connsiteX16" fmla="*/ 660114 w 660113"/>
                      <a:gd name="connsiteY16" fmla="*/ 53988 h 2673837"/>
                      <a:gd name="connsiteX17" fmla="*/ 654115 w 660113"/>
                      <a:gd name="connsiteY17" fmla="*/ 0 h 2673837"/>
                      <a:gd name="connsiteX18" fmla="*/ 373743 w 660113"/>
                      <a:gd name="connsiteY18" fmla="*/ 532316 h 2673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660113" h="2673837">
                        <a:moveTo>
                          <a:pt x="373743" y="532316"/>
                        </a:moveTo>
                        <a:lnTo>
                          <a:pt x="538054" y="471025"/>
                        </a:lnTo>
                        <a:cubicBezTo>
                          <a:pt x="538054" y="471025"/>
                          <a:pt x="446248" y="658288"/>
                          <a:pt x="260029" y="815818"/>
                        </a:cubicBezTo>
                        <a:cubicBezTo>
                          <a:pt x="376351" y="837987"/>
                          <a:pt x="462158" y="772523"/>
                          <a:pt x="462158" y="772523"/>
                        </a:cubicBezTo>
                        <a:cubicBezTo>
                          <a:pt x="462158" y="772523"/>
                          <a:pt x="326536" y="1067240"/>
                          <a:pt x="158573" y="1265978"/>
                        </a:cubicBezTo>
                        <a:cubicBezTo>
                          <a:pt x="269679" y="1266239"/>
                          <a:pt x="371917" y="1195820"/>
                          <a:pt x="371917" y="1195820"/>
                        </a:cubicBezTo>
                        <a:cubicBezTo>
                          <a:pt x="371917" y="1195820"/>
                          <a:pt x="214126" y="1522355"/>
                          <a:pt x="43816" y="1601642"/>
                        </a:cubicBezTo>
                        <a:cubicBezTo>
                          <a:pt x="124407" y="1628245"/>
                          <a:pt x="195348" y="1608423"/>
                          <a:pt x="294978" y="1535135"/>
                        </a:cubicBezTo>
                        <a:cubicBezTo>
                          <a:pt x="264202" y="1770126"/>
                          <a:pt x="0" y="2001987"/>
                          <a:pt x="0" y="2001987"/>
                        </a:cubicBezTo>
                        <a:lnTo>
                          <a:pt x="228992" y="1950868"/>
                        </a:lnTo>
                        <a:lnTo>
                          <a:pt x="60508" y="2189771"/>
                        </a:lnTo>
                        <a:cubicBezTo>
                          <a:pt x="60508" y="2189771"/>
                          <a:pt x="320016" y="2107877"/>
                          <a:pt x="420950" y="2001987"/>
                        </a:cubicBezTo>
                        <a:cubicBezTo>
                          <a:pt x="432947" y="2036414"/>
                          <a:pt x="386262" y="2117527"/>
                          <a:pt x="386262" y="2117527"/>
                        </a:cubicBezTo>
                        <a:lnTo>
                          <a:pt x="592563" y="2023374"/>
                        </a:lnTo>
                        <a:lnTo>
                          <a:pt x="550312" y="2670968"/>
                        </a:lnTo>
                        <a:lnTo>
                          <a:pt x="660114" y="2673837"/>
                        </a:lnTo>
                        <a:lnTo>
                          <a:pt x="660114" y="53988"/>
                        </a:lnTo>
                        <a:cubicBezTo>
                          <a:pt x="655419" y="34688"/>
                          <a:pt x="656201" y="16692"/>
                          <a:pt x="654115" y="0"/>
                        </a:cubicBezTo>
                        <a:cubicBezTo>
                          <a:pt x="623078" y="266549"/>
                          <a:pt x="373743" y="532316"/>
                          <a:pt x="373743" y="532316"/>
                        </a:cubicBezTo>
                        <a:close/>
                      </a:path>
                    </a:pathLst>
                  </a:custGeom>
                  <a:grpFill/>
                  <a:ln w="259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30" name="Star: 5 Points 29">
                <a:extLst>
                  <a:ext uri="{FF2B5EF4-FFF2-40B4-BE49-F238E27FC236}">
                    <a16:creationId xmlns:a16="http://schemas.microsoft.com/office/drawing/2014/main" id="{942B5456-12D6-4220-90AB-7587EDFA7331}"/>
                  </a:ext>
                </a:extLst>
              </p:cNvPr>
              <p:cNvSpPr/>
              <p:nvPr/>
            </p:nvSpPr>
            <p:spPr>
              <a:xfrm>
                <a:off x="6072538" y="3938636"/>
                <a:ext cx="54148" cy="54148"/>
              </a:xfrm>
              <a:prstGeom prst="star5">
                <a:avLst/>
              </a:prstGeom>
              <a:solidFill>
                <a:srgbClr val="1F57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3D1FA4B-DBC3-4BC3-B4BF-403B988BC2C2}"/>
              </a:ext>
            </a:extLst>
          </p:cNvPr>
          <p:cNvGrpSpPr/>
          <p:nvPr/>
        </p:nvGrpSpPr>
        <p:grpSpPr>
          <a:xfrm>
            <a:off x="4931362" y="3329633"/>
            <a:ext cx="857773" cy="651082"/>
            <a:chOff x="4759489" y="2731469"/>
            <a:chExt cx="1159819" cy="880346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0BB99A0-0440-4D7E-A7EC-ABFFC3A21A58}"/>
                </a:ext>
              </a:extLst>
            </p:cNvPr>
            <p:cNvSpPr/>
            <p:nvPr/>
          </p:nvSpPr>
          <p:spPr>
            <a:xfrm>
              <a:off x="4759489" y="2731469"/>
              <a:ext cx="1159819" cy="88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F2F8FAB1-C66F-47BC-B892-AB5D3DE80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421997" y="3350709"/>
              <a:ext cx="255156" cy="198712"/>
            </a:xfrm>
            <a:prstGeom prst="rect">
              <a:avLst/>
            </a:prstGeom>
          </p:spPr>
        </p:pic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47EE8A6C-A96C-43E7-9907-6C6A84F85C6D}"/>
              </a:ext>
            </a:extLst>
          </p:cNvPr>
          <p:cNvSpPr/>
          <p:nvPr/>
        </p:nvSpPr>
        <p:spPr>
          <a:xfrm>
            <a:off x="-5548183" y="3955750"/>
            <a:ext cx="10033664" cy="6415524"/>
          </a:xfrm>
          <a:prstGeom prst="ellipse">
            <a:avLst/>
          </a:prstGeom>
          <a:solidFill>
            <a:srgbClr val="1A4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6736DB1-C891-4533-A284-5312713BC40E}"/>
              </a:ext>
            </a:extLst>
          </p:cNvPr>
          <p:cNvSpPr/>
          <p:nvPr/>
        </p:nvSpPr>
        <p:spPr>
          <a:xfrm>
            <a:off x="6988557" y="4740585"/>
            <a:ext cx="10033664" cy="6415524"/>
          </a:xfrm>
          <a:prstGeom prst="ellipse">
            <a:avLst/>
          </a:prstGeom>
          <a:solidFill>
            <a:srgbClr val="1A4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7829F64-BC4B-4AE0-B9FB-7BB6BCA177DE}"/>
              </a:ext>
            </a:extLst>
          </p:cNvPr>
          <p:cNvGrpSpPr/>
          <p:nvPr/>
        </p:nvGrpSpPr>
        <p:grpSpPr>
          <a:xfrm>
            <a:off x="723069" y="433666"/>
            <a:ext cx="10745862" cy="12019628"/>
            <a:chOff x="3647511" y="2003999"/>
            <a:chExt cx="4896978" cy="5477442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4110A09A-1E80-42D0-BFE2-2E8E9771C5BD}"/>
                </a:ext>
              </a:extLst>
            </p:cNvPr>
            <p:cNvSpPr/>
            <p:nvPr/>
          </p:nvSpPr>
          <p:spPr>
            <a:xfrm>
              <a:off x="3647511" y="4350314"/>
              <a:ext cx="4896978" cy="3131127"/>
            </a:xfrm>
            <a:prstGeom prst="ellipse">
              <a:avLst/>
            </a:prstGeom>
            <a:solidFill>
              <a:srgbClr val="1A4B7F"/>
            </a:solidFill>
            <a:ln>
              <a:noFill/>
            </a:ln>
            <a:effectLst>
              <a:outerShdw blurRad="317500" dist="114300" sx="104000" sy="104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8" name="Graphic 67">
              <a:extLst>
                <a:ext uri="{FF2B5EF4-FFF2-40B4-BE49-F238E27FC236}">
                  <a16:creationId xmlns:a16="http://schemas.microsoft.com/office/drawing/2014/main" id="{D344127A-0C80-467F-A095-D1FA15E85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366258" y="2003999"/>
              <a:ext cx="418381" cy="1153717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5C85350F-F977-4F4E-A15F-19AE0CEC0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190383" y="3055858"/>
              <a:ext cx="1726194" cy="1398216"/>
            </a:xfrm>
            <a:prstGeom prst="rect">
              <a:avLst/>
            </a:prstGeom>
          </p:spPr>
        </p:pic>
        <p:pic>
          <p:nvPicPr>
            <p:cNvPr id="70" name="Graphic 69">
              <a:extLst>
                <a:ext uri="{FF2B5EF4-FFF2-40B4-BE49-F238E27FC236}">
                  <a16:creationId xmlns:a16="http://schemas.microsoft.com/office/drawing/2014/main" id="{5D8C3DA5-D266-460B-AA13-603444270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064550" y="4251526"/>
              <a:ext cx="2062900" cy="300422"/>
            </a:xfrm>
            <a:prstGeom prst="rect">
              <a:avLst/>
            </a:prstGeom>
          </p:spPr>
        </p:pic>
      </p:grp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E97052A-38A7-44BE-BB01-5DD6F6613E9D}"/>
              </a:ext>
            </a:extLst>
          </p:cNvPr>
          <p:cNvSpPr/>
          <p:nvPr/>
        </p:nvSpPr>
        <p:spPr>
          <a:xfrm>
            <a:off x="-13188764" y="-7689273"/>
            <a:ext cx="38569528" cy="22236546"/>
          </a:xfrm>
          <a:custGeom>
            <a:avLst/>
            <a:gdLst>
              <a:gd name="connsiteX0" fmla="*/ 6096000 w 12192000"/>
              <a:gd name="connsiteY0" fmla="*/ 1722248 h 7029072"/>
              <a:gd name="connsiteX1" fmla="*/ 4303711 w 12192000"/>
              <a:gd name="connsiteY1" fmla="*/ 3514536 h 7029072"/>
              <a:gd name="connsiteX2" fmla="*/ 6096000 w 12192000"/>
              <a:gd name="connsiteY2" fmla="*/ 5306824 h 7029072"/>
              <a:gd name="connsiteX3" fmla="*/ 7888289 w 12192000"/>
              <a:gd name="connsiteY3" fmla="*/ 3514536 h 7029072"/>
              <a:gd name="connsiteX4" fmla="*/ 6096000 w 12192000"/>
              <a:gd name="connsiteY4" fmla="*/ 1722248 h 7029072"/>
              <a:gd name="connsiteX5" fmla="*/ 0 w 12192000"/>
              <a:gd name="connsiteY5" fmla="*/ 0 h 7029072"/>
              <a:gd name="connsiteX6" fmla="*/ 12192000 w 12192000"/>
              <a:gd name="connsiteY6" fmla="*/ 0 h 7029072"/>
              <a:gd name="connsiteX7" fmla="*/ 12192000 w 12192000"/>
              <a:gd name="connsiteY7" fmla="*/ 7029072 h 7029072"/>
              <a:gd name="connsiteX8" fmla="*/ 0 w 12192000"/>
              <a:gd name="connsiteY8" fmla="*/ 7029072 h 702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7029072">
                <a:moveTo>
                  <a:pt x="6096000" y="1722248"/>
                </a:moveTo>
                <a:cubicBezTo>
                  <a:pt x="5106146" y="1722248"/>
                  <a:pt x="4303711" y="2524683"/>
                  <a:pt x="4303711" y="3514536"/>
                </a:cubicBezTo>
                <a:cubicBezTo>
                  <a:pt x="4303711" y="4504389"/>
                  <a:pt x="5106146" y="5306824"/>
                  <a:pt x="6096000" y="5306824"/>
                </a:cubicBezTo>
                <a:cubicBezTo>
                  <a:pt x="7085854" y="5306824"/>
                  <a:pt x="7888289" y="4504389"/>
                  <a:pt x="7888289" y="3514536"/>
                </a:cubicBezTo>
                <a:cubicBezTo>
                  <a:pt x="7888289" y="2524683"/>
                  <a:pt x="7085854" y="1722248"/>
                  <a:pt x="6096000" y="172224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029072"/>
                </a:lnTo>
                <a:lnTo>
                  <a:pt x="0" y="7029072"/>
                </a:lnTo>
                <a:close/>
              </a:path>
            </a:pathLst>
          </a:custGeom>
          <a:solidFill>
            <a:srgbClr val="1A4B7F"/>
          </a:solidFill>
          <a:ln>
            <a:noFill/>
          </a:ln>
          <a:effectLst>
            <a:outerShdw blurRad="317500" dist="114300" dir="16200000" sx="104000" sy="104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D6AFD90-C305-4627-8F2C-98766C40D4FC}"/>
              </a:ext>
            </a:extLst>
          </p:cNvPr>
          <p:cNvSpPr/>
          <p:nvPr/>
        </p:nvSpPr>
        <p:spPr>
          <a:xfrm>
            <a:off x="7493077" y="1802886"/>
            <a:ext cx="90897" cy="86631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6AA2E0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C465ECA0-BA92-4D16-84EF-861B417309AA}"/>
              </a:ext>
            </a:extLst>
          </p:cNvPr>
          <p:cNvSpPr/>
          <p:nvPr/>
        </p:nvSpPr>
        <p:spPr>
          <a:xfrm>
            <a:off x="7961413" y="2441632"/>
            <a:ext cx="196383" cy="187165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6AA2E0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021C61B-6A1B-46B2-AF64-D1A222473430}"/>
              </a:ext>
            </a:extLst>
          </p:cNvPr>
          <p:cNvSpPr/>
          <p:nvPr/>
        </p:nvSpPr>
        <p:spPr>
          <a:xfrm>
            <a:off x="7227858" y="535881"/>
            <a:ext cx="90897" cy="86631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16D3EEC5-E392-4657-A65D-68B1C4BE2F65}"/>
              </a:ext>
            </a:extLst>
          </p:cNvPr>
          <p:cNvSpPr/>
          <p:nvPr/>
        </p:nvSpPr>
        <p:spPr>
          <a:xfrm>
            <a:off x="6434188" y="2100853"/>
            <a:ext cx="196383" cy="187165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2703CC4-CA30-40BC-AF16-38B3798B589D}"/>
              </a:ext>
            </a:extLst>
          </p:cNvPr>
          <p:cNvSpPr/>
          <p:nvPr/>
        </p:nvSpPr>
        <p:spPr>
          <a:xfrm>
            <a:off x="3713346" y="2307355"/>
            <a:ext cx="90897" cy="86631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3AD57D41-4744-4D02-A546-CFF99D49784F}"/>
              </a:ext>
            </a:extLst>
          </p:cNvPr>
          <p:cNvSpPr/>
          <p:nvPr/>
        </p:nvSpPr>
        <p:spPr>
          <a:xfrm>
            <a:off x="4117251" y="805941"/>
            <a:ext cx="196383" cy="187165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6AA2E0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71BF9A27-2691-4DE6-A490-A0B2738988C6}"/>
              </a:ext>
            </a:extLst>
          </p:cNvPr>
          <p:cNvSpPr/>
          <p:nvPr/>
        </p:nvSpPr>
        <p:spPr>
          <a:xfrm>
            <a:off x="8723075" y="3694174"/>
            <a:ext cx="90897" cy="86631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AC6314D3-4B85-4D55-B80B-3CEA4548E292}"/>
              </a:ext>
            </a:extLst>
          </p:cNvPr>
          <p:cNvSpPr/>
          <p:nvPr/>
        </p:nvSpPr>
        <p:spPr>
          <a:xfrm>
            <a:off x="1675124" y="1277204"/>
            <a:ext cx="90897" cy="86631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63A931AE-E4F1-4F62-A33A-A61E1B828895}"/>
              </a:ext>
            </a:extLst>
          </p:cNvPr>
          <p:cNvSpPr/>
          <p:nvPr/>
        </p:nvSpPr>
        <p:spPr>
          <a:xfrm>
            <a:off x="10727344" y="2675725"/>
            <a:ext cx="90897" cy="86631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6AA2E0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8684E0B8-745F-4332-B26C-6F1F95318013}"/>
              </a:ext>
            </a:extLst>
          </p:cNvPr>
          <p:cNvSpPr/>
          <p:nvPr/>
        </p:nvSpPr>
        <p:spPr>
          <a:xfrm>
            <a:off x="10949387" y="1578172"/>
            <a:ext cx="196383" cy="187165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6AA2E0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3A5FA431-F1B2-41E2-BB98-9851191447EC}"/>
              </a:ext>
            </a:extLst>
          </p:cNvPr>
          <p:cNvSpPr/>
          <p:nvPr/>
        </p:nvSpPr>
        <p:spPr>
          <a:xfrm>
            <a:off x="9146905" y="589394"/>
            <a:ext cx="196383" cy="187165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E33F17D2-F3ED-4125-95D6-CC2518B42018}"/>
              </a:ext>
            </a:extLst>
          </p:cNvPr>
          <p:cNvSpPr/>
          <p:nvPr/>
        </p:nvSpPr>
        <p:spPr>
          <a:xfrm>
            <a:off x="1291091" y="2894121"/>
            <a:ext cx="196383" cy="187165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433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51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4625D06-C891-4AB6-92D1-F9450BEBC85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08675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4625D06-C891-4AB6-92D1-F9450BEBC8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" name="Rectangle 107">
            <a:extLst>
              <a:ext uri="{FF2B5EF4-FFF2-40B4-BE49-F238E27FC236}">
                <a16:creationId xmlns:a16="http://schemas.microsoft.com/office/drawing/2014/main" id="{636FF764-0281-4367-85C8-5F05D50425D9}"/>
              </a:ext>
            </a:extLst>
          </p:cNvPr>
          <p:cNvSpPr/>
          <p:nvPr/>
        </p:nvSpPr>
        <p:spPr>
          <a:xfrm>
            <a:off x="0" y="-82339"/>
            <a:ext cx="12192000" cy="7029072"/>
          </a:xfrm>
          <a:prstGeom prst="rect">
            <a:avLst/>
          </a:prstGeom>
          <a:solidFill>
            <a:srgbClr val="16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18F42A0-86CF-4366-A9A6-FD93F13FF70F}"/>
              </a:ext>
            </a:extLst>
          </p:cNvPr>
          <p:cNvGrpSpPr/>
          <p:nvPr/>
        </p:nvGrpSpPr>
        <p:grpSpPr>
          <a:xfrm>
            <a:off x="8895316" y="4514549"/>
            <a:ext cx="803110" cy="1029944"/>
            <a:chOff x="5627996" y="4129221"/>
            <a:chExt cx="803110" cy="1029944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820C127-BC9F-40C1-9948-B49665B2FC4C}"/>
                </a:ext>
              </a:extLst>
            </p:cNvPr>
            <p:cNvSpPr/>
            <p:nvPr/>
          </p:nvSpPr>
          <p:spPr>
            <a:xfrm>
              <a:off x="5627996" y="4129221"/>
              <a:ext cx="803110" cy="9015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EC23B05C-9718-4731-A744-AB0A9287C6E2}"/>
                </a:ext>
              </a:extLst>
            </p:cNvPr>
            <p:cNvGrpSpPr/>
            <p:nvPr/>
          </p:nvGrpSpPr>
          <p:grpSpPr>
            <a:xfrm>
              <a:off x="5783212" y="4266966"/>
              <a:ext cx="647714" cy="892199"/>
              <a:chOff x="5951505" y="3938636"/>
              <a:chExt cx="298868" cy="411678"/>
            </a:xfrm>
          </p:grpSpPr>
          <p:grpSp>
            <p:nvGrpSpPr>
              <p:cNvPr id="65" name="Graphic 21">
                <a:extLst>
                  <a:ext uri="{FF2B5EF4-FFF2-40B4-BE49-F238E27FC236}">
                    <a16:creationId xmlns:a16="http://schemas.microsoft.com/office/drawing/2014/main" id="{2DE9913D-85BE-4014-8E7D-0CBB64C583FE}"/>
                  </a:ext>
                </a:extLst>
              </p:cNvPr>
              <p:cNvGrpSpPr/>
              <p:nvPr/>
            </p:nvGrpSpPr>
            <p:grpSpPr>
              <a:xfrm>
                <a:off x="5951505" y="3978498"/>
                <a:ext cx="298868" cy="371816"/>
                <a:chOff x="3771075" y="3118835"/>
                <a:chExt cx="1320214" cy="2686355"/>
              </a:xfrm>
              <a:solidFill>
                <a:srgbClr val="1F5795"/>
              </a:solidFill>
            </p:grpSpPr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D1549C8D-0440-44C2-87AE-34D005780E5F}"/>
                    </a:ext>
                  </a:extLst>
                </p:cNvPr>
                <p:cNvSpPr/>
                <p:nvPr/>
              </p:nvSpPr>
              <p:spPr>
                <a:xfrm>
                  <a:off x="3771075" y="3118835"/>
                  <a:ext cx="1308490" cy="2683487"/>
                </a:xfrm>
                <a:custGeom>
                  <a:avLst/>
                  <a:gdLst>
                    <a:gd name="connsiteX0" fmla="*/ 1247982 w 1308490"/>
                    <a:gd name="connsiteY0" fmla="*/ 2190032 h 2683487"/>
                    <a:gd name="connsiteX1" fmla="*/ 1079498 w 1308490"/>
                    <a:gd name="connsiteY1" fmla="*/ 1951129 h 2683487"/>
                    <a:gd name="connsiteX2" fmla="*/ 1308491 w 1308490"/>
                    <a:gd name="connsiteY2" fmla="*/ 2002248 h 2683487"/>
                    <a:gd name="connsiteX3" fmla="*/ 1013774 w 1308490"/>
                    <a:gd name="connsiteY3" fmla="*/ 1535396 h 2683487"/>
                    <a:gd name="connsiteX4" fmla="*/ 1264935 w 1308490"/>
                    <a:gd name="connsiteY4" fmla="*/ 1601903 h 2683487"/>
                    <a:gd name="connsiteX5" fmla="*/ 936834 w 1308490"/>
                    <a:gd name="connsiteY5" fmla="*/ 1196081 h 2683487"/>
                    <a:gd name="connsiteX6" fmla="*/ 1150178 w 1308490"/>
                    <a:gd name="connsiteY6" fmla="*/ 1266239 h 2683487"/>
                    <a:gd name="connsiteX7" fmla="*/ 846855 w 1308490"/>
                    <a:gd name="connsiteY7" fmla="*/ 773045 h 2683487"/>
                    <a:gd name="connsiteX8" fmla="*/ 1048983 w 1308490"/>
                    <a:gd name="connsiteY8" fmla="*/ 816339 h 2683487"/>
                    <a:gd name="connsiteX9" fmla="*/ 770958 w 1308490"/>
                    <a:gd name="connsiteY9" fmla="*/ 471547 h 2683487"/>
                    <a:gd name="connsiteX10" fmla="*/ 935270 w 1308490"/>
                    <a:gd name="connsiteY10" fmla="*/ 532837 h 2683487"/>
                    <a:gd name="connsiteX11" fmla="*/ 665591 w 1308490"/>
                    <a:gd name="connsiteY11" fmla="*/ 61812 h 2683487"/>
                    <a:gd name="connsiteX12" fmla="*/ 666895 w 1308490"/>
                    <a:gd name="connsiteY12" fmla="*/ 30776 h 2683487"/>
                    <a:gd name="connsiteX13" fmla="*/ 666112 w 1308490"/>
                    <a:gd name="connsiteY13" fmla="*/ 11997 h 2683487"/>
                    <a:gd name="connsiteX14" fmla="*/ 654376 w 1308490"/>
                    <a:gd name="connsiteY14" fmla="*/ 0 h 2683487"/>
                    <a:gd name="connsiteX15" fmla="*/ 373743 w 1308490"/>
                    <a:gd name="connsiteY15" fmla="*/ 532577 h 2683487"/>
                    <a:gd name="connsiteX16" fmla="*/ 386783 w 1308490"/>
                    <a:gd name="connsiteY16" fmla="*/ 544052 h 2683487"/>
                    <a:gd name="connsiteX17" fmla="*/ 538054 w 1308490"/>
                    <a:gd name="connsiteY17" fmla="*/ 471286 h 2683487"/>
                    <a:gd name="connsiteX18" fmla="*/ 260029 w 1308490"/>
                    <a:gd name="connsiteY18" fmla="*/ 816078 h 2683487"/>
                    <a:gd name="connsiteX19" fmla="*/ 272809 w 1308490"/>
                    <a:gd name="connsiteY19" fmla="*/ 828076 h 2683487"/>
                    <a:gd name="connsiteX20" fmla="*/ 462158 w 1308490"/>
                    <a:gd name="connsiteY20" fmla="*/ 772784 h 2683487"/>
                    <a:gd name="connsiteX21" fmla="*/ 158834 w 1308490"/>
                    <a:gd name="connsiteY21" fmla="*/ 1265978 h 2683487"/>
                    <a:gd name="connsiteX22" fmla="*/ 170310 w 1308490"/>
                    <a:gd name="connsiteY22" fmla="*/ 1277975 h 2683487"/>
                    <a:gd name="connsiteX23" fmla="*/ 371656 w 1308490"/>
                    <a:gd name="connsiteY23" fmla="*/ 1196081 h 2683487"/>
                    <a:gd name="connsiteX24" fmla="*/ 43556 w 1308490"/>
                    <a:gd name="connsiteY24" fmla="*/ 1601903 h 2683487"/>
                    <a:gd name="connsiteX25" fmla="*/ 55553 w 1308490"/>
                    <a:gd name="connsiteY25" fmla="*/ 1613900 h 2683487"/>
                    <a:gd name="connsiteX26" fmla="*/ 294978 w 1308490"/>
                    <a:gd name="connsiteY26" fmla="*/ 1535657 h 2683487"/>
                    <a:gd name="connsiteX27" fmla="*/ 0 w 1308490"/>
                    <a:gd name="connsiteY27" fmla="*/ 2002248 h 2683487"/>
                    <a:gd name="connsiteX28" fmla="*/ 11737 w 1308490"/>
                    <a:gd name="connsiteY28" fmla="*/ 2014246 h 2683487"/>
                    <a:gd name="connsiteX29" fmla="*/ 228992 w 1308490"/>
                    <a:gd name="connsiteY29" fmla="*/ 1951129 h 2683487"/>
                    <a:gd name="connsiteX30" fmla="*/ 60508 w 1308490"/>
                    <a:gd name="connsiteY30" fmla="*/ 2190032 h 2683487"/>
                    <a:gd name="connsiteX31" fmla="*/ 72506 w 1308490"/>
                    <a:gd name="connsiteY31" fmla="*/ 2202030 h 2683487"/>
                    <a:gd name="connsiteX32" fmla="*/ 420950 w 1308490"/>
                    <a:gd name="connsiteY32" fmla="*/ 2002509 h 2683487"/>
                    <a:gd name="connsiteX33" fmla="*/ 386262 w 1308490"/>
                    <a:gd name="connsiteY33" fmla="*/ 2118048 h 2683487"/>
                    <a:gd name="connsiteX34" fmla="*/ 397998 w 1308490"/>
                    <a:gd name="connsiteY34" fmla="*/ 2130046 h 2683487"/>
                    <a:gd name="connsiteX35" fmla="*/ 592303 w 1308490"/>
                    <a:gd name="connsiteY35" fmla="*/ 2023895 h 2683487"/>
                    <a:gd name="connsiteX36" fmla="*/ 550051 w 1308490"/>
                    <a:gd name="connsiteY36" fmla="*/ 2671490 h 2683487"/>
                    <a:gd name="connsiteX37" fmla="*/ 562049 w 1308490"/>
                    <a:gd name="connsiteY37" fmla="*/ 2683487 h 2683487"/>
                    <a:gd name="connsiteX38" fmla="*/ 648116 w 1308490"/>
                    <a:gd name="connsiteY38" fmla="*/ 2674359 h 2683487"/>
                    <a:gd name="connsiteX39" fmla="*/ 648116 w 1308490"/>
                    <a:gd name="connsiteY39" fmla="*/ 2674620 h 2683487"/>
                    <a:gd name="connsiteX40" fmla="*/ 654115 w 1308490"/>
                    <a:gd name="connsiteY40" fmla="*/ 2674359 h 2683487"/>
                    <a:gd name="connsiteX41" fmla="*/ 660114 w 1308490"/>
                    <a:gd name="connsiteY41" fmla="*/ 2674620 h 2683487"/>
                    <a:gd name="connsiteX42" fmla="*/ 660114 w 1308490"/>
                    <a:gd name="connsiteY42" fmla="*/ 2674359 h 2683487"/>
                    <a:gd name="connsiteX43" fmla="*/ 758179 w 1308490"/>
                    <a:gd name="connsiteY43" fmla="*/ 2671751 h 2683487"/>
                    <a:gd name="connsiteX44" fmla="*/ 715927 w 1308490"/>
                    <a:gd name="connsiteY44" fmla="*/ 2024156 h 2683487"/>
                    <a:gd name="connsiteX45" fmla="*/ 922229 w 1308490"/>
                    <a:gd name="connsiteY45" fmla="*/ 2118309 h 2683487"/>
                    <a:gd name="connsiteX46" fmla="*/ 887541 w 1308490"/>
                    <a:gd name="connsiteY46" fmla="*/ 2002770 h 2683487"/>
                    <a:gd name="connsiteX47" fmla="*/ 1247982 w 1308490"/>
                    <a:gd name="connsiteY47" fmla="*/ 2190032 h 268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1308490" h="2683487">
                      <a:moveTo>
                        <a:pt x="1247982" y="2190032"/>
                      </a:moveTo>
                      <a:lnTo>
                        <a:pt x="1079498" y="1951129"/>
                      </a:lnTo>
                      <a:lnTo>
                        <a:pt x="1308491" y="2002248"/>
                      </a:lnTo>
                      <a:cubicBezTo>
                        <a:pt x="1308491" y="2002248"/>
                        <a:pt x="1044289" y="1770387"/>
                        <a:pt x="1013774" y="1535396"/>
                      </a:cubicBezTo>
                      <a:cubicBezTo>
                        <a:pt x="1113404" y="1608684"/>
                        <a:pt x="1184345" y="1628506"/>
                        <a:pt x="1264935" y="1601903"/>
                      </a:cubicBezTo>
                      <a:cubicBezTo>
                        <a:pt x="1094625" y="1522616"/>
                        <a:pt x="936834" y="1196081"/>
                        <a:pt x="936834" y="1196081"/>
                      </a:cubicBezTo>
                      <a:cubicBezTo>
                        <a:pt x="936834" y="1196081"/>
                        <a:pt x="1039073" y="1266500"/>
                        <a:pt x="1150178" y="1266239"/>
                      </a:cubicBezTo>
                      <a:cubicBezTo>
                        <a:pt x="982216" y="1067501"/>
                        <a:pt x="846855" y="773045"/>
                        <a:pt x="846855" y="773045"/>
                      </a:cubicBezTo>
                      <a:cubicBezTo>
                        <a:pt x="846855" y="773045"/>
                        <a:pt x="932661" y="838508"/>
                        <a:pt x="1048983" y="816339"/>
                      </a:cubicBezTo>
                      <a:cubicBezTo>
                        <a:pt x="862764" y="658809"/>
                        <a:pt x="770958" y="471547"/>
                        <a:pt x="770958" y="471547"/>
                      </a:cubicBezTo>
                      <a:lnTo>
                        <a:pt x="935270" y="532837"/>
                      </a:lnTo>
                      <a:cubicBezTo>
                        <a:pt x="935270" y="532837"/>
                        <a:pt x="722708" y="306453"/>
                        <a:pt x="665591" y="61812"/>
                      </a:cubicBezTo>
                      <a:cubicBezTo>
                        <a:pt x="662983" y="50858"/>
                        <a:pt x="668720" y="41730"/>
                        <a:pt x="666895" y="30776"/>
                      </a:cubicBezTo>
                      <a:cubicBezTo>
                        <a:pt x="665851" y="26081"/>
                        <a:pt x="666112" y="11997"/>
                        <a:pt x="666112" y="11997"/>
                      </a:cubicBezTo>
                      <a:cubicBezTo>
                        <a:pt x="666112" y="11997"/>
                        <a:pt x="658549" y="3912"/>
                        <a:pt x="654376" y="0"/>
                      </a:cubicBezTo>
                      <a:cubicBezTo>
                        <a:pt x="623078" y="266810"/>
                        <a:pt x="373743" y="532577"/>
                        <a:pt x="373743" y="532577"/>
                      </a:cubicBezTo>
                      <a:lnTo>
                        <a:pt x="386783" y="544052"/>
                      </a:lnTo>
                      <a:lnTo>
                        <a:pt x="538054" y="471286"/>
                      </a:lnTo>
                      <a:cubicBezTo>
                        <a:pt x="538054" y="471286"/>
                        <a:pt x="446248" y="658548"/>
                        <a:pt x="260029" y="816078"/>
                      </a:cubicBezTo>
                      <a:cubicBezTo>
                        <a:pt x="265506" y="819208"/>
                        <a:pt x="272809" y="828076"/>
                        <a:pt x="272809" y="828076"/>
                      </a:cubicBezTo>
                      <a:lnTo>
                        <a:pt x="462158" y="772784"/>
                      </a:lnTo>
                      <a:cubicBezTo>
                        <a:pt x="462158" y="772784"/>
                        <a:pt x="326797" y="1067240"/>
                        <a:pt x="158834" y="1265978"/>
                      </a:cubicBezTo>
                      <a:cubicBezTo>
                        <a:pt x="162485" y="1270933"/>
                        <a:pt x="170310" y="1277975"/>
                        <a:pt x="170310" y="1277975"/>
                      </a:cubicBezTo>
                      <a:lnTo>
                        <a:pt x="371656" y="1196081"/>
                      </a:lnTo>
                      <a:cubicBezTo>
                        <a:pt x="371656" y="1196081"/>
                        <a:pt x="213605" y="1522616"/>
                        <a:pt x="43556" y="1601903"/>
                      </a:cubicBezTo>
                      <a:cubicBezTo>
                        <a:pt x="50337" y="1606597"/>
                        <a:pt x="55553" y="1613900"/>
                        <a:pt x="55553" y="1613900"/>
                      </a:cubicBezTo>
                      <a:cubicBezTo>
                        <a:pt x="55553" y="1613900"/>
                        <a:pt x="203433" y="1602946"/>
                        <a:pt x="294978" y="1535657"/>
                      </a:cubicBezTo>
                      <a:cubicBezTo>
                        <a:pt x="264202" y="1770387"/>
                        <a:pt x="0" y="2002248"/>
                        <a:pt x="0" y="2002248"/>
                      </a:cubicBezTo>
                      <a:lnTo>
                        <a:pt x="11737" y="2014246"/>
                      </a:lnTo>
                      <a:lnTo>
                        <a:pt x="228992" y="1951129"/>
                      </a:lnTo>
                      <a:lnTo>
                        <a:pt x="60508" y="2190032"/>
                      </a:lnTo>
                      <a:lnTo>
                        <a:pt x="72506" y="2202030"/>
                      </a:lnTo>
                      <a:cubicBezTo>
                        <a:pt x="72506" y="2202030"/>
                        <a:pt x="336968" y="2090663"/>
                        <a:pt x="420950" y="2002509"/>
                      </a:cubicBezTo>
                      <a:cubicBezTo>
                        <a:pt x="432947" y="2036936"/>
                        <a:pt x="386262" y="2118048"/>
                        <a:pt x="386262" y="2118048"/>
                      </a:cubicBezTo>
                      <a:lnTo>
                        <a:pt x="397998" y="2130046"/>
                      </a:lnTo>
                      <a:lnTo>
                        <a:pt x="592303" y="2023895"/>
                      </a:lnTo>
                      <a:lnTo>
                        <a:pt x="550051" y="2671490"/>
                      </a:lnTo>
                      <a:lnTo>
                        <a:pt x="562049" y="2683487"/>
                      </a:lnTo>
                      <a:lnTo>
                        <a:pt x="648116" y="2674359"/>
                      </a:lnTo>
                      <a:lnTo>
                        <a:pt x="648116" y="2674620"/>
                      </a:lnTo>
                      <a:lnTo>
                        <a:pt x="654115" y="2674359"/>
                      </a:lnTo>
                      <a:lnTo>
                        <a:pt x="660114" y="2674620"/>
                      </a:lnTo>
                      <a:lnTo>
                        <a:pt x="660114" y="2674359"/>
                      </a:lnTo>
                      <a:lnTo>
                        <a:pt x="758179" y="2671751"/>
                      </a:lnTo>
                      <a:lnTo>
                        <a:pt x="715927" y="2024156"/>
                      </a:lnTo>
                      <a:lnTo>
                        <a:pt x="922229" y="2118309"/>
                      </a:lnTo>
                      <a:cubicBezTo>
                        <a:pt x="922229" y="2118309"/>
                        <a:pt x="875544" y="2037458"/>
                        <a:pt x="887541" y="2002770"/>
                      </a:cubicBezTo>
                      <a:cubicBezTo>
                        <a:pt x="988475" y="2108138"/>
                        <a:pt x="1247982" y="2190032"/>
                        <a:pt x="1247982" y="2190032"/>
                      </a:cubicBezTo>
                      <a:close/>
                    </a:path>
                  </a:pathLst>
                </a:custGeom>
                <a:grpFill/>
                <a:ln w="259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dirty="0"/>
                </a:p>
              </p:txBody>
            </p:sp>
            <p:grpSp>
              <p:nvGrpSpPr>
                <p:cNvPr id="68" name="Graphic 21">
                  <a:extLst>
                    <a:ext uri="{FF2B5EF4-FFF2-40B4-BE49-F238E27FC236}">
                      <a16:creationId xmlns:a16="http://schemas.microsoft.com/office/drawing/2014/main" id="{C5E86AA6-CD6A-4F03-AEA2-A3D0E46854A9}"/>
                    </a:ext>
                  </a:extLst>
                </p:cNvPr>
                <p:cNvGrpSpPr/>
                <p:nvPr/>
              </p:nvGrpSpPr>
              <p:grpSpPr>
                <a:xfrm>
                  <a:off x="3782777" y="3130832"/>
                  <a:ext cx="1308512" cy="2674358"/>
                  <a:chOff x="3782777" y="3130832"/>
                  <a:chExt cx="1308512" cy="2674358"/>
                </a:xfrm>
                <a:grpFill/>
              </p:grpSpPr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CD9947B7-10E6-4889-A014-B100B1C4D675}"/>
                      </a:ext>
                    </a:extLst>
                  </p:cNvPr>
                  <p:cNvSpPr/>
                  <p:nvPr/>
                </p:nvSpPr>
                <p:spPr>
                  <a:xfrm>
                    <a:off x="4430914" y="3131092"/>
                    <a:ext cx="660375" cy="2674098"/>
                  </a:xfrm>
                  <a:custGeom>
                    <a:avLst/>
                    <a:gdLst>
                      <a:gd name="connsiteX0" fmla="*/ 599866 w 660374"/>
                      <a:gd name="connsiteY0" fmla="*/ 2189771 h 2674097"/>
                      <a:gd name="connsiteX1" fmla="*/ 431382 w 660374"/>
                      <a:gd name="connsiteY1" fmla="*/ 1950868 h 2674097"/>
                      <a:gd name="connsiteX2" fmla="*/ 660374 w 660374"/>
                      <a:gd name="connsiteY2" fmla="*/ 2001987 h 2674097"/>
                      <a:gd name="connsiteX3" fmla="*/ 365397 w 660374"/>
                      <a:gd name="connsiteY3" fmla="*/ 1535135 h 2674097"/>
                      <a:gd name="connsiteX4" fmla="*/ 616558 w 660374"/>
                      <a:gd name="connsiteY4" fmla="*/ 1601642 h 2674097"/>
                      <a:gd name="connsiteX5" fmla="*/ 288457 w 660374"/>
                      <a:gd name="connsiteY5" fmla="*/ 1195820 h 2674097"/>
                      <a:gd name="connsiteX6" fmla="*/ 501801 w 660374"/>
                      <a:gd name="connsiteY6" fmla="*/ 1265978 h 2674097"/>
                      <a:gd name="connsiteX7" fmla="*/ 198477 w 660374"/>
                      <a:gd name="connsiteY7" fmla="*/ 772784 h 2674097"/>
                      <a:gd name="connsiteX8" fmla="*/ 400606 w 660374"/>
                      <a:gd name="connsiteY8" fmla="*/ 816078 h 2674097"/>
                      <a:gd name="connsiteX9" fmla="*/ 122581 w 660374"/>
                      <a:gd name="connsiteY9" fmla="*/ 471286 h 2674097"/>
                      <a:gd name="connsiteX10" fmla="*/ 286632 w 660374"/>
                      <a:gd name="connsiteY10" fmla="*/ 532577 h 2674097"/>
                      <a:gd name="connsiteX11" fmla="*/ 5999 w 660374"/>
                      <a:gd name="connsiteY11" fmla="*/ 0 h 2674097"/>
                      <a:gd name="connsiteX12" fmla="*/ 0 w 660374"/>
                      <a:gd name="connsiteY12" fmla="*/ 53988 h 2674097"/>
                      <a:gd name="connsiteX13" fmla="*/ 0 w 660374"/>
                      <a:gd name="connsiteY13" fmla="*/ 2674098 h 2674097"/>
                      <a:gd name="connsiteX14" fmla="*/ 109802 w 660374"/>
                      <a:gd name="connsiteY14" fmla="*/ 2671229 h 2674097"/>
                      <a:gd name="connsiteX15" fmla="*/ 67811 w 660374"/>
                      <a:gd name="connsiteY15" fmla="*/ 2023113 h 2674097"/>
                      <a:gd name="connsiteX16" fmla="*/ 274113 w 660374"/>
                      <a:gd name="connsiteY16" fmla="*/ 2117266 h 2674097"/>
                      <a:gd name="connsiteX17" fmla="*/ 239425 w 660374"/>
                      <a:gd name="connsiteY17" fmla="*/ 2001727 h 2674097"/>
                      <a:gd name="connsiteX18" fmla="*/ 599866 w 660374"/>
                      <a:gd name="connsiteY18" fmla="*/ 2189771 h 26740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660374" h="2674097">
                        <a:moveTo>
                          <a:pt x="599866" y="2189771"/>
                        </a:moveTo>
                        <a:lnTo>
                          <a:pt x="431382" y="1950868"/>
                        </a:lnTo>
                        <a:lnTo>
                          <a:pt x="660374" y="2001987"/>
                        </a:lnTo>
                        <a:cubicBezTo>
                          <a:pt x="660374" y="2001987"/>
                          <a:pt x="396173" y="1770126"/>
                          <a:pt x="365397" y="1535135"/>
                        </a:cubicBezTo>
                        <a:cubicBezTo>
                          <a:pt x="465027" y="1608423"/>
                          <a:pt x="535967" y="1628245"/>
                          <a:pt x="616558" y="1601642"/>
                        </a:cubicBezTo>
                        <a:cubicBezTo>
                          <a:pt x="446248" y="1522095"/>
                          <a:pt x="288457" y="1195820"/>
                          <a:pt x="288457" y="1195820"/>
                        </a:cubicBezTo>
                        <a:cubicBezTo>
                          <a:pt x="288457" y="1195820"/>
                          <a:pt x="390695" y="1266239"/>
                          <a:pt x="501801" y="1265978"/>
                        </a:cubicBezTo>
                        <a:cubicBezTo>
                          <a:pt x="333839" y="1067240"/>
                          <a:pt x="198477" y="772784"/>
                          <a:pt x="198477" y="772784"/>
                        </a:cubicBezTo>
                        <a:cubicBezTo>
                          <a:pt x="198477" y="772784"/>
                          <a:pt x="284284" y="838247"/>
                          <a:pt x="400606" y="816078"/>
                        </a:cubicBezTo>
                        <a:cubicBezTo>
                          <a:pt x="214387" y="658548"/>
                          <a:pt x="122581" y="471286"/>
                          <a:pt x="122581" y="471286"/>
                        </a:cubicBezTo>
                        <a:lnTo>
                          <a:pt x="286632" y="532577"/>
                        </a:lnTo>
                        <a:cubicBezTo>
                          <a:pt x="286632" y="532577"/>
                          <a:pt x="37296" y="266810"/>
                          <a:pt x="5999" y="0"/>
                        </a:cubicBezTo>
                        <a:cubicBezTo>
                          <a:pt x="4173" y="16692"/>
                          <a:pt x="4695" y="34949"/>
                          <a:pt x="0" y="53988"/>
                        </a:cubicBezTo>
                        <a:lnTo>
                          <a:pt x="0" y="2674098"/>
                        </a:lnTo>
                        <a:lnTo>
                          <a:pt x="109802" y="2671229"/>
                        </a:lnTo>
                        <a:lnTo>
                          <a:pt x="67811" y="2023113"/>
                        </a:lnTo>
                        <a:lnTo>
                          <a:pt x="274113" y="2117266"/>
                        </a:lnTo>
                        <a:cubicBezTo>
                          <a:pt x="274113" y="2117266"/>
                          <a:pt x="227428" y="2036154"/>
                          <a:pt x="239425" y="2001727"/>
                        </a:cubicBezTo>
                        <a:cubicBezTo>
                          <a:pt x="340620" y="2107877"/>
                          <a:pt x="599866" y="2189771"/>
                          <a:pt x="599866" y="2189771"/>
                        </a:cubicBezTo>
                        <a:close/>
                      </a:path>
                    </a:pathLst>
                  </a:custGeom>
                  <a:grpFill/>
                  <a:ln w="259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CAA4D4CF-C788-4A2B-BC85-C39F7EB9BF9F}"/>
                      </a:ext>
                    </a:extLst>
                  </p:cNvPr>
                  <p:cNvSpPr/>
                  <p:nvPr/>
                </p:nvSpPr>
                <p:spPr>
                  <a:xfrm>
                    <a:off x="3782777" y="3130832"/>
                    <a:ext cx="660111" cy="2673838"/>
                  </a:xfrm>
                  <a:custGeom>
                    <a:avLst/>
                    <a:gdLst>
                      <a:gd name="connsiteX0" fmla="*/ 373743 w 660113"/>
                      <a:gd name="connsiteY0" fmla="*/ 532316 h 2673837"/>
                      <a:gd name="connsiteX1" fmla="*/ 538054 w 660113"/>
                      <a:gd name="connsiteY1" fmla="*/ 471025 h 2673837"/>
                      <a:gd name="connsiteX2" fmla="*/ 260029 w 660113"/>
                      <a:gd name="connsiteY2" fmla="*/ 815818 h 2673837"/>
                      <a:gd name="connsiteX3" fmla="*/ 462158 w 660113"/>
                      <a:gd name="connsiteY3" fmla="*/ 772523 h 2673837"/>
                      <a:gd name="connsiteX4" fmla="*/ 158573 w 660113"/>
                      <a:gd name="connsiteY4" fmla="*/ 1265978 h 2673837"/>
                      <a:gd name="connsiteX5" fmla="*/ 371917 w 660113"/>
                      <a:gd name="connsiteY5" fmla="*/ 1195820 h 2673837"/>
                      <a:gd name="connsiteX6" fmla="*/ 43816 w 660113"/>
                      <a:gd name="connsiteY6" fmla="*/ 1601642 h 2673837"/>
                      <a:gd name="connsiteX7" fmla="*/ 294978 w 660113"/>
                      <a:gd name="connsiteY7" fmla="*/ 1535135 h 2673837"/>
                      <a:gd name="connsiteX8" fmla="*/ 0 w 660113"/>
                      <a:gd name="connsiteY8" fmla="*/ 2001987 h 2673837"/>
                      <a:gd name="connsiteX9" fmla="*/ 228992 w 660113"/>
                      <a:gd name="connsiteY9" fmla="*/ 1950868 h 2673837"/>
                      <a:gd name="connsiteX10" fmla="*/ 60508 w 660113"/>
                      <a:gd name="connsiteY10" fmla="*/ 2189771 h 2673837"/>
                      <a:gd name="connsiteX11" fmla="*/ 420950 w 660113"/>
                      <a:gd name="connsiteY11" fmla="*/ 2001987 h 2673837"/>
                      <a:gd name="connsiteX12" fmla="*/ 386262 w 660113"/>
                      <a:gd name="connsiteY12" fmla="*/ 2117527 h 2673837"/>
                      <a:gd name="connsiteX13" fmla="*/ 592563 w 660113"/>
                      <a:gd name="connsiteY13" fmla="*/ 2023374 h 2673837"/>
                      <a:gd name="connsiteX14" fmla="*/ 550312 w 660113"/>
                      <a:gd name="connsiteY14" fmla="*/ 2670968 h 2673837"/>
                      <a:gd name="connsiteX15" fmla="*/ 660114 w 660113"/>
                      <a:gd name="connsiteY15" fmla="*/ 2673837 h 2673837"/>
                      <a:gd name="connsiteX16" fmla="*/ 660114 w 660113"/>
                      <a:gd name="connsiteY16" fmla="*/ 53988 h 2673837"/>
                      <a:gd name="connsiteX17" fmla="*/ 654115 w 660113"/>
                      <a:gd name="connsiteY17" fmla="*/ 0 h 2673837"/>
                      <a:gd name="connsiteX18" fmla="*/ 373743 w 660113"/>
                      <a:gd name="connsiteY18" fmla="*/ 532316 h 2673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660113" h="2673837">
                        <a:moveTo>
                          <a:pt x="373743" y="532316"/>
                        </a:moveTo>
                        <a:lnTo>
                          <a:pt x="538054" y="471025"/>
                        </a:lnTo>
                        <a:cubicBezTo>
                          <a:pt x="538054" y="471025"/>
                          <a:pt x="446248" y="658288"/>
                          <a:pt x="260029" y="815818"/>
                        </a:cubicBezTo>
                        <a:cubicBezTo>
                          <a:pt x="376351" y="837987"/>
                          <a:pt x="462158" y="772523"/>
                          <a:pt x="462158" y="772523"/>
                        </a:cubicBezTo>
                        <a:cubicBezTo>
                          <a:pt x="462158" y="772523"/>
                          <a:pt x="326536" y="1067240"/>
                          <a:pt x="158573" y="1265978"/>
                        </a:cubicBezTo>
                        <a:cubicBezTo>
                          <a:pt x="269679" y="1266239"/>
                          <a:pt x="371917" y="1195820"/>
                          <a:pt x="371917" y="1195820"/>
                        </a:cubicBezTo>
                        <a:cubicBezTo>
                          <a:pt x="371917" y="1195820"/>
                          <a:pt x="214126" y="1522355"/>
                          <a:pt x="43816" y="1601642"/>
                        </a:cubicBezTo>
                        <a:cubicBezTo>
                          <a:pt x="124407" y="1628245"/>
                          <a:pt x="195348" y="1608423"/>
                          <a:pt x="294978" y="1535135"/>
                        </a:cubicBezTo>
                        <a:cubicBezTo>
                          <a:pt x="264202" y="1770126"/>
                          <a:pt x="0" y="2001987"/>
                          <a:pt x="0" y="2001987"/>
                        </a:cubicBezTo>
                        <a:lnTo>
                          <a:pt x="228992" y="1950868"/>
                        </a:lnTo>
                        <a:lnTo>
                          <a:pt x="60508" y="2189771"/>
                        </a:lnTo>
                        <a:cubicBezTo>
                          <a:pt x="60508" y="2189771"/>
                          <a:pt x="320016" y="2107877"/>
                          <a:pt x="420950" y="2001987"/>
                        </a:cubicBezTo>
                        <a:cubicBezTo>
                          <a:pt x="432947" y="2036414"/>
                          <a:pt x="386262" y="2117527"/>
                          <a:pt x="386262" y="2117527"/>
                        </a:cubicBezTo>
                        <a:lnTo>
                          <a:pt x="592563" y="2023374"/>
                        </a:lnTo>
                        <a:lnTo>
                          <a:pt x="550312" y="2670968"/>
                        </a:lnTo>
                        <a:lnTo>
                          <a:pt x="660114" y="2673837"/>
                        </a:lnTo>
                        <a:lnTo>
                          <a:pt x="660114" y="53988"/>
                        </a:lnTo>
                        <a:cubicBezTo>
                          <a:pt x="655419" y="34688"/>
                          <a:pt x="656201" y="16692"/>
                          <a:pt x="654115" y="0"/>
                        </a:cubicBezTo>
                        <a:cubicBezTo>
                          <a:pt x="623078" y="266549"/>
                          <a:pt x="373743" y="532316"/>
                          <a:pt x="373743" y="532316"/>
                        </a:cubicBezTo>
                        <a:close/>
                      </a:path>
                    </a:pathLst>
                  </a:custGeom>
                  <a:grpFill/>
                  <a:ln w="259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66" name="Star: 5 Points 65">
                <a:extLst>
                  <a:ext uri="{FF2B5EF4-FFF2-40B4-BE49-F238E27FC236}">
                    <a16:creationId xmlns:a16="http://schemas.microsoft.com/office/drawing/2014/main" id="{C87AB1F1-2133-4B76-B4DB-F54E20FB5A9E}"/>
                  </a:ext>
                </a:extLst>
              </p:cNvPr>
              <p:cNvSpPr/>
              <p:nvPr/>
            </p:nvSpPr>
            <p:spPr>
              <a:xfrm>
                <a:off x="6072538" y="3938636"/>
                <a:ext cx="54148" cy="54148"/>
              </a:xfrm>
              <a:prstGeom prst="star5">
                <a:avLst/>
              </a:prstGeom>
              <a:solidFill>
                <a:srgbClr val="1F57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F469072-88C6-45AA-9B27-CF66CA0C6794}"/>
              </a:ext>
            </a:extLst>
          </p:cNvPr>
          <p:cNvGrpSpPr/>
          <p:nvPr/>
        </p:nvGrpSpPr>
        <p:grpSpPr>
          <a:xfrm>
            <a:off x="8203954" y="3329633"/>
            <a:ext cx="857773" cy="651082"/>
            <a:chOff x="4759489" y="2731469"/>
            <a:chExt cx="1159819" cy="880346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B9D38D44-8877-4DF5-A5AF-4ED6E1F5F067}"/>
                </a:ext>
              </a:extLst>
            </p:cNvPr>
            <p:cNvSpPr/>
            <p:nvPr/>
          </p:nvSpPr>
          <p:spPr>
            <a:xfrm>
              <a:off x="4759489" y="2731469"/>
              <a:ext cx="1159819" cy="88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5" name="Graphic 94">
              <a:extLst>
                <a:ext uri="{FF2B5EF4-FFF2-40B4-BE49-F238E27FC236}">
                  <a16:creationId xmlns:a16="http://schemas.microsoft.com/office/drawing/2014/main" id="{8D5FE6B5-1DD4-43E3-9EA9-C5131A527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421997" y="3350709"/>
              <a:ext cx="255156" cy="198712"/>
            </a:xfrm>
            <a:prstGeom prst="rect">
              <a:avLst/>
            </a:prstGeom>
          </p:spPr>
        </p:pic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9C71356-FE3A-4F03-807B-369D2986F699}"/>
              </a:ext>
            </a:extLst>
          </p:cNvPr>
          <p:cNvGrpSpPr/>
          <p:nvPr/>
        </p:nvGrpSpPr>
        <p:grpSpPr>
          <a:xfrm>
            <a:off x="3995661" y="433991"/>
            <a:ext cx="10745862" cy="12019626"/>
            <a:chOff x="3647511" y="2003999"/>
            <a:chExt cx="4896978" cy="5477442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7562981B-BB8D-417F-804C-F090137566C2}"/>
                </a:ext>
              </a:extLst>
            </p:cNvPr>
            <p:cNvSpPr/>
            <p:nvPr/>
          </p:nvSpPr>
          <p:spPr>
            <a:xfrm>
              <a:off x="3647511" y="4350314"/>
              <a:ext cx="4896978" cy="3131127"/>
            </a:xfrm>
            <a:prstGeom prst="ellipse">
              <a:avLst/>
            </a:prstGeom>
            <a:solidFill>
              <a:srgbClr val="1A4B7F"/>
            </a:solidFill>
            <a:ln>
              <a:noFill/>
            </a:ln>
            <a:effectLst>
              <a:outerShdw blurRad="317500" dist="114300" sx="104000" sy="104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8" name="Graphic 97">
              <a:extLst>
                <a:ext uri="{FF2B5EF4-FFF2-40B4-BE49-F238E27FC236}">
                  <a16:creationId xmlns:a16="http://schemas.microsoft.com/office/drawing/2014/main" id="{77BBE115-FC48-480F-ABFD-CCB644091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366258" y="2003999"/>
              <a:ext cx="418381" cy="1153717"/>
            </a:xfrm>
            <a:prstGeom prst="rect">
              <a:avLst/>
            </a:prstGeom>
          </p:spPr>
        </p:pic>
        <p:pic>
          <p:nvPicPr>
            <p:cNvPr id="99" name="Graphic 98">
              <a:extLst>
                <a:ext uri="{FF2B5EF4-FFF2-40B4-BE49-F238E27FC236}">
                  <a16:creationId xmlns:a16="http://schemas.microsoft.com/office/drawing/2014/main" id="{F4647DBA-F9E8-4C61-A9AB-D32BBB166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190383" y="3055858"/>
              <a:ext cx="1726194" cy="1398216"/>
            </a:xfrm>
            <a:prstGeom prst="rect">
              <a:avLst/>
            </a:prstGeom>
          </p:spPr>
        </p:pic>
        <p:pic>
          <p:nvPicPr>
            <p:cNvPr id="100" name="Graphic 99">
              <a:extLst>
                <a:ext uri="{FF2B5EF4-FFF2-40B4-BE49-F238E27FC236}">
                  <a16:creationId xmlns:a16="http://schemas.microsoft.com/office/drawing/2014/main" id="{1AEB102E-2A73-4793-A5F0-D1A6D2094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064550" y="4251526"/>
              <a:ext cx="2062900" cy="300422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5DCFED27-1E64-4FCA-B714-4A1C23A8CE8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839407" y="791533"/>
            <a:ext cx="4267200" cy="2447925"/>
          </a:xfrm>
          <a:prstGeom prst="rect">
            <a:avLst/>
          </a:prstGeom>
        </p:spPr>
      </p:pic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C615BDB8-688F-48C5-BA4C-7084C2E6AB78}"/>
              </a:ext>
            </a:extLst>
          </p:cNvPr>
          <p:cNvSpPr/>
          <p:nvPr/>
        </p:nvSpPr>
        <p:spPr>
          <a:xfrm>
            <a:off x="4867631" y="1213881"/>
            <a:ext cx="108806" cy="103479"/>
          </a:xfrm>
          <a:custGeom>
            <a:avLst/>
            <a:gdLst>
              <a:gd name="connsiteX0" fmla="*/ 66539 w 133077"/>
              <a:gd name="connsiteY0" fmla="*/ 0 h 126561"/>
              <a:gd name="connsiteX1" fmla="*/ 87118 w 133077"/>
              <a:gd name="connsiteY1" fmla="*/ 41615 h 126561"/>
              <a:gd name="connsiteX2" fmla="*/ 133078 w 133077"/>
              <a:gd name="connsiteY2" fmla="*/ 48361 h 126561"/>
              <a:gd name="connsiteX3" fmla="*/ 99808 w 133077"/>
              <a:gd name="connsiteY3" fmla="*/ 80716 h 126561"/>
              <a:gd name="connsiteX4" fmla="*/ 107697 w 133077"/>
              <a:gd name="connsiteY4" fmla="*/ 126561 h 126561"/>
              <a:gd name="connsiteX5" fmla="*/ 66539 w 133077"/>
              <a:gd name="connsiteY5" fmla="*/ 104953 h 126561"/>
              <a:gd name="connsiteX6" fmla="*/ 25381 w 133077"/>
              <a:gd name="connsiteY6" fmla="*/ 126561 h 126561"/>
              <a:gd name="connsiteX7" fmla="*/ 33270 w 133077"/>
              <a:gd name="connsiteY7" fmla="*/ 80716 h 126561"/>
              <a:gd name="connsiteX8" fmla="*/ 0 w 133077"/>
              <a:gd name="connsiteY8" fmla="*/ 48361 h 126561"/>
              <a:gd name="connsiteX9" fmla="*/ 45960 w 133077"/>
              <a:gd name="connsiteY9" fmla="*/ 41615 h 126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3077" h="126561">
                <a:moveTo>
                  <a:pt x="66539" y="0"/>
                </a:moveTo>
                <a:lnTo>
                  <a:pt x="87118" y="41615"/>
                </a:lnTo>
                <a:lnTo>
                  <a:pt x="133078" y="48361"/>
                </a:lnTo>
                <a:lnTo>
                  <a:pt x="99808" y="80716"/>
                </a:lnTo>
                <a:lnTo>
                  <a:pt x="107697" y="126561"/>
                </a:lnTo>
                <a:lnTo>
                  <a:pt x="66539" y="104953"/>
                </a:lnTo>
                <a:lnTo>
                  <a:pt x="25381" y="126561"/>
                </a:lnTo>
                <a:lnTo>
                  <a:pt x="33270" y="80716"/>
                </a:lnTo>
                <a:lnTo>
                  <a:pt x="0" y="48361"/>
                </a:lnTo>
                <a:lnTo>
                  <a:pt x="45960" y="41615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0C04C162-D45E-45A4-BF27-B5D506FEDD9C}"/>
              </a:ext>
            </a:extLst>
          </p:cNvPr>
          <p:cNvSpPr/>
          <p:nvPr/>
        </p:nvSpPr>
        <p:spPr>
          <a:xfrm>
            <a:off x="6079620" y="2852519"/>
            <a:ext cx="108900" cy="103479"/>
          </a:xfrm>
          <a:custGeom>
            <a:avLst/>
            <a:gdLst>
              <a:gd name="connsiteX0" fmla="*/ 66653 w 133192"/>
              <a:gd name="connsiteY0" fmla="*/ 0 h 126561"/>
              <a:gd name="connsiteX1" fmla="*/ 87118 w 133192"/>
              <a:gd name="connsiteY1" fmla="*/ 41730 h 126561"/>
              <a:gd name="connsiteX2" fmla="*/ 133192 w 133192"/>
              <a:gd name="connsiteY2" fmla="*/ 48361 h 126561"/>
              <a:gd name="connsiteX3" fmla="*/ 99923 w 133192"/>
              <a:gd name="connsiteY3" fmla="*/ 80830 h 126561"/>
              <a:gd name="connsiteX4" fmla="*/ 107697 w 133192"/>
              <a:gd name="connsiteY4" fmla="*/ 126561 h 126561"/>
              <a:gd name="connsiteX5" fmla="*/ 66653 w 133192"/>
              <a:gd name="connsiteY5" fmla="*/ 104953 h 126561"/>
              <a:gd name="connsiteX6" fmla="*/ 25495 w 133192"/>
              <a:gd name="connsiteY6" fmla="*/ 126561 h 126561"/>
              <a:gd name="connsiteX7" fmla="*/ 33384 w 133192"/>
              <a:gd name="connsiteY7" fmla="*/ 80830 h 126561"/>
              <a:gd name="connsiteX8" fmla="*/ 0 w 133192"/>
              <a:gd name="connsiteY8" fmla="*/ 48361 h 126561"/>
              <a:gd name="connsiteX9" fmla="*/ 46074 w 133192"/>
              <a:gd name="connsiteY9" fmla="*/ 41730 h 126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3192" h="126561">
                <a:moveTo>
                  <a:pt x="66653" y="0"/>
                </a:moveTo>
                <a:lnTo>
                  <a:pt x="87118" y="41730"/>
                </a:lnTo>
                <a:lnTo>
                  <a:pt x="133192" y="48361"/>
                </a:lnTo>
                <a:lnTo>
                  <a:pt x="99923" y="80830"/>
                </a:lnTo>
                <a:lnTo>
                  <a:pt x="107697" y="126561"/>
                </a:lnTo>
                <a:lnTo>
                  <a:pt x="66653" y="104953"/>
                </a:lnTo>
                <a:lnTo>
                  <a:pt x="25495" y="126561"/>
                </a:lnTo>
                <a:lnTo>
                  <a:pt x="33384" y="80830"/>
                </a:lnTo>
                <a:lnTo>
                  <a:pt x="0" y="48361"/>
                </a:lnTo>
                <a:lnTo>
                  <a:pt x="46074" y="41730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AB4D3456-3CAB-482F-BE09-2C817DDFB0FE}"/>
              </a:ext>
            </a:extLst>
          </p:cNvPr>
          <p:cNvSpPr/>
          <p:nvPr/>
        </p:nvSpPr>
        <p:spPr>
          <a:xfrm>
            <a:off x="5202855" y="1142389"/>
            <a:ext cx="44963" cy="42719"/>
          </a:xfrm>
          <a:custGeom>
            <a:avLst/>
            <a:gdLst>
              <a:gd name="connsiteX0" fmla="*/ 27439 w 54992"/>
              <a:gd name="connsiteY0" fmla="*/ 0 h 52248"/>
              <a:gd name="connsiteX1" fmla="*/ 36014 w 54992"/>
              <a:gd name="connsiteY1" fmla="*/ 17264 h 52248"/>
              <a:gd name="connsiteX2" fmla="*/ 54992 w 54992"/>
              <a:gd name="connsiteY2" fmla="*/ 20007 h 52248"/>
              <a:gd name="connsiteX3" fmla="*/ 41273 w 54992"/>
              <a:gd name="connsiteY3" fmla="*/ 33384 h 52248"/>
              <a:gd name="connsiteX4" fmla="*/ 44474 w 54992"/>
              <a:gd name="connsiteY4" fmla="*/ 52248 h 52248"/>
              <a:gd name="connsiteX5" fmla="*/ 27439 w 54992"/>
              <a:gd name="connsiteY5" fmla="*/ 43330 h 52248"/>
              <a:gd name="connsiteX6" fmla="*/ 10518 w 54992"/>
              <a:gd name="connsiteY6" fmla="*/ 52248 h 52248"/>
              <a:gd name="connsiteX7" fmla="*/ 13720 w 54992"/>
              <a:gd name="connsiteY7" fmla="*/ 33384 h 52248"/>
              <a:gd name="connsiteX8" fmla="*/ 0 w 54992"/>
              <a:gd name="connsiteY8" fmla="*/ 20007 h 52248"/>
              <a:gd name="connsiteX9" fmla="*/ 18979 w 54992"/>
              <a:gd name="connsiteY9" fmla="*/ 17264 h 5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992" h="52248">
                <a:moveTo>
                  <a:pt x="27439" y="0"/>
                </a:moveTo>
                <a:lnTo>
                  <a:pt x="36014" y="17264"/>
                </a:lnTo>
                <a:lnTo>
                  <a:pt x="54992" y="20007"/>
                </a:lnTo>
                <a:lnTo>
                  <a:pt x="41273" y="33384"/>
                </a:lnTo>
                <a:lnTo>
                  <a:pt x="44474" y="52248"/>
                </a:lnTo>
                <a:lnTo>
                  <a:pt x="27439" y="43330"/>
                </a:lnTo>
                <a:lnTo>
                  <a:pt x="10518" y="52248"/>
                </a:lnTo>
                <a:lnTo>
                  <a:pt x="13720" y="33384"/>
                </a:lnTo>
                <a:lnTo>
                  <a:pt x="0" y="20007"/>
                </a:lnTo>
                <a:lnTo>
                  <a:pt x="18979" y="17264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1305E3F5-92B0-4D36-BAF0-10E6ABEC7B20}"/>
              </a:ext>
            </a:extLst>
          </p:cNvPr>
          <p:cNvSpPr/>
          <p:nvPr/>
        </p:nvSpPr>
        <p:spPr>
          <a:xfrm>
            <a:off x="5988086" y="3067833"/>
            <a:ext cx="45803" cy="43653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52FBCE96-62CB-47CE-8D27-BEAF3FE2CF42}"/>
              </a:ext>
            </a:extLst>
          </p:cNvPr>
          <p:cNvSpPr/>
          <p:nvPr/>
        </p:nvSpPr>
        <p:spPr>
          <a:xfrm>
            <a:off x="2914749" y="3197665"/>
            <a:ext cx="36082" cy="34306"/>
          </a:xfrm>
          <a:custGeom>
            <a:avLst/>
            <a:gdLst>
              <a:gd name="connsiteX0" fmla="*/ 22065 w 44130"/>
              <a:gd name="connsiteY0" fmla="*/ 0 h 41958"/>
              <a:gd name="connsiteX1" fmla="*/ 28925 w 44130"/>
              <a:gd name="connsiteY1" fmla="*/ 13834 h 41958"/>
              <a:gd name="connsiteX2" fmla="*/ 44131 w 44130"/>
              <a:gd name="connsiteY2" fmla="*/ 16006 h 41958"/>
              <a:gd name="connsiteX3" fmla="*/ 33155 w 44130"/>
              <a:gd name="connsiteY3" fmla="*/ 26753 h 41958"/>
              <a:gd name="connsiteX4" fmla="*/ 35670 w 44130"/>
              <a:gd name="connsiteY4" fmla="*/ 41958 h 41958"/>
              <a:gd name="connsiteX5" fmla="*/ 22065 w 44130"/>
              <a:gd name="connsiteY5" fmla="*/ 34756 h 41958"/>
              <a:gd name="connsiteX6" fmla="*/ 8460 w 44130"/>
              <a:gd name="connsiteY6" fmla="*/ 41958 h 41958"/>
              <a:gd name="connsiteX7" fmla="*/ 11090 w 44130"/>
              <a:gd name="connsiteY7" fmla="*/ 26753 h 41958"/>
              <a:gd name="connsiteX8" fmla="*/ 0 w 44130"/>
              <a:gd name="connsiteY8" fmla="*/ 16006 h 41958"/>
              <a:gd name="connsiteX9" fmla="*/ 15320 w 44130"/>
              <a:gd name="connsiteY9" fmla="*/ 13834 h 41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130" h="41958">
                <a:moveTo>
                  <a:pt x="22065" y="0"/>
                </a:moveTo>
                <a:lnTo>
                  <a:pt x="28925" y="13834"/>
                </a:lnTo>
                <a:lnTo>
                  <a:pt x="44131" y="16006"/>
                </a:lnTo>
                <a:lnTo>
                  <a:pt x="33155" y="26753"/>
                </a:lnTo>
                <a:lnTo>
                  <a:pt x="35670" y="41958"/>
                </a:lnTo>
                <a:lnTo>
                  <a:pt x="22065" y="34756"/>
                </a:lnTo>
                <a:lnTo>
                  <a:pt x="8460" y="41958"/>
                </a:lnTo>
                <a:lnTo>
                  <a:pt x="11090" y="26753"/>
                </a:lnTo>
                <a:lnTo>
                  <a:pt x="0" y="16006"/>
                </a:lnTo>
                <a:lnTo>
                  <a:pt x="15320" y="13834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C75B983B-F551-456A-AFA4-0912601E3E9E}"/>
              </a:ext>
            </a:extLst>
          </p:cNvPr>
          <p:cNvSpPr/>
          <p:nvPr/>
        </p:nvSpPr>
        <p:spPr>
          <a:xfrm>
            <a:off x="2484631" y="1200563"/>
            <a:ext cx="29258" cy="27855"/>
          </a:xfrm>
          <a:custGeom>
            <a:avLst/>
            <a:gdLst>
              <a:gd name="connsiteX0" fmla="*/ 17950 w 35784"/>
              <a:gd name="connsiteY0" fmla="*/ 0 h 34069"/>
              <a:gd name="connsiteX1" fmla="*/ 23437 w 35784"/>
              <a:gd name="connsiteY1" fmla="*/ 11204 h 34069"/>
              <a:gd name="connsiteX2" fmla="*/ 35785 w 35784"/>
              <a:gd name="connsiteY2" fmla="*/ 12919 h 34069"/>
              <a:gd name="connsiteX3" fmla="*/ 26867 w 35784"/>
              <a:gd name="connsiteY3" fmla="*/ 21722 h 34069"/>
              <a:gd name="connsiteX4" fmla="*/ 29039 w 35784"/>
              <a:gd name="connsiteY4" fmla="*/ 34070 h 34069"/>
              <a:gd name="connsiteX5" fmla="*/ 17950 w 35784"/>
              <a:gd name="connsiteY5" fmla="*/ 28239 h 34069"/>
              <a:gd name="connsiteX6" fmla="*/ 6860 w 35784"/>
              <a:gd name="connsiteY6" fmla="*/ 34070 h 34069"/>
              <a:gd name="connsiteX7" fmla="*/ 8918 w 35784"/>
              <a:gd name="connsiteY7" fmla="*/ 21722 h 34069"/>
              <a:gd name="connsiteX8" fmla="*/ 0 w 35784"/>
              <a:gd name="connsiteY8" fmla="*/ 12919 h 34069"/>
              <a:gd name="connsiteX9" fmla="*/ 12347 w 35784"/>
              <a:gd name="connsiteY9" fmla="*/ 11204 h 34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784" h="34069">
                <a:moveTo>
                  <a:pt x="17950" y="0"/>
                </a:moveTo>
                <a:lnTo>
                  <a:pt x="23437" y="11204"/>
                </a:lnTo>
                <a:lnTo>
                  <a:pt x="35785" y="12919"/>
                </a:lnTo>
                <a:lnTo>
                  <a:pt x="26867" y="21722"/>
                </a:lnTo>
                <a:lnTo>
                  <a:pt x="29039" y="34070"/>
                </a:lnTo>
                <a:lnTo>
                  <a:pt x="17950" y="28239"/>
                </a:lnTo>
                <a:lnTo>
                  <a:pt x="6860" y="34070"/>
                </a:lnTo>
                <a:lnTo>
                  <a:pt x="8918" y="21722"/>
                </a:lnTo>
                <a:lnTo>
                  <a:pt x="0" y="12919"/>
                </a:lnTo>
                <a:lnTo>
                  <a:pt x="12347" y="11204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3A921C3F-AE33-4035-B95F-D04AB181C0FB}"/>
              </a:ext>
            </a:extLst>
          </p:cNvPr>
          <p:cNvSpPr/>
          <p:nvPr/>
        </p:nvSpPr>
        <p:spPr>
          <a:xfrm>
            <a:off x="2271534" y="1334205"/>
            <a:ext cx="48701" cy="46271"/>
          </a:xfrm>
          <a:custGeom>
            <a:avLst/>
            <a:gdLst>
              <a:gd name="connsiteX0" fmla="*/ 29725 w 59565"/>
              <a:gd name="connsiteY0" fmla="*/ 0 h 56592"/>
              <a:gd name="connsiteX1" fmla="*/ 38986 w 59565"/>
              <a:gd name="connsiteY1" fmla="*/ 18635 h 56592"/>
              <a:gd name="connsiteX2" fmla="*/ 59565 w 59565"/>
              <a:gd name="connsiteY2" fmla="*/ 21608 h 56592"/>
              <a:gd name="connsiteX3" fmla="*/ 44588 w 59565"/>
              <a:gd name="connsiteY3" fmla="*/ 36128 h 56592"/>
              <a:gd name="connsiteX4" fmla="*/ 48132 w 59565"/>
              <a:gd name="connsiteY4" fmla="*/ 56592 h 56592"/>
              <a:gd name="connsiteX5" fmla="*/ 29725 w 59565"/>
              <a:gd name="connsiteY5" fmla="*/ 46989 h 56592"/>
              <a:gd name="connsiteX6" fmla="*/ 11319 w 59565"/>
              <a:gd name="connsiteY6" fmla="*/ 56592 h 56592"/>
              <a:gd name="connsiteX7" fmla="*/ 14863 w 59565"/>
              <a:gd name="connsiteY7" fmla="*/ 36128 h 56592"/>
              <a:gd name="connsiteX8" fmla="*/ 0 w 59565"/>
              <a:gd name="connsiteY8" fmla="*/ 21608 h 56592"/>
              <a:gd name="connsiteX9" fmla="*/ 20579 w 59565"/>
              <a:gd name="connsiteY9" fmla="*/ 18635 h 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565" h="56592">
                <a:moveTo>
                  <a:pt x="29725" y="0"/>
                </a:moveTo>
                <a:lnTo>
                  <a:pt x="38986" y="18635"/>
                </a:lnTo>
                <a:lnTo>
                  <a:pt x="59565" y="21608"/>
                </a:lnTo>
                <a:lnTo>
                  <a:pt x="44588" y="36128"/>
                </a:lnTo>
                <a:lnTo>
                  <a:pt x="48132" y="56592"/>
                </a:lnTo>
                <a:lnTo>
                  <a:pt x="29725" y="46989"/>
                </a:lnTo>
                <a:lnTo>
                  <a:pt x="11319" y="56592"/>
                </a:lnTo>
                <a:lnTo>
                  <a:pt x="14863" y="36128"/>
                </a:lnTo>
                <a:lnTo>
                  <a:pt x="0" y="21608"/>
                </a:lnTo>
                <a:lnTo>
                  <a:pt x="20579" y="18635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1054EC01-9BA5-467B-9BF7-460747DC36ED}"/>
              </a:ext>
            </a:extLst>
          </p:cNvPr>
          <p:cNvSpPr/>
          <p:nvPr/>
        </p:nvSpPr>
        <p:spPr>
          <a:xfrm>
            <a:off x="1592035" y="1985762"/>
            <a:ext cx="108807" cy="103479"/>
          </a:xfrm>
          <a:custGeom>
            <a:avLst/>
            <a:gdLst>
              <a:gd name="connsiteX0" fmla="*/ 66539 w 133078"/>
              <a:gd name="connsiteY0" fmla="*/ 0 h 126561"/>
              <a:gd name="connsiteX1" fmla="*/ 87118 w 133078"/>
              <a:gd name="connsiteY1" fmla="*/ 41616 h 126561"/>
              <a:gd name="connsiteX2" fmla="*/ 133078 w 133078"/>
              <a:gd name="connsiteY2" fmla="*/ 48361 h 126561"/>
              <a:gd name="connsiteX3" fmla="*/ 99809 w 133078"/>
              <a:gd name="connsiteY3" fmla="*/ 80716 h 126561"/>
              <a:gd name="connsiteX4" fmla="*/ 107697 w 133078"/>
              <a:gd name="connsiteY4" fmla="*/ 126561 h 126561"/>
              <a:gd name="connsiteX5" fmla="*/ 66539 w 133078"/>
              <a:gd name="connsiteY5" fmla="*/ 104953 h 126561"/>
              <a:gd name="connsiteX6" fmla="*/ 25381 w 133078"/>
              <a:gd name="connsiteY6" fmla="*/ 126561 h 126561"/>
              <a:gd name="connsiteX7" fmla="*/ 33270 w 133078"/>
              <a:gd name="connsiteY7" fmla="*/ 80716 h 126561"/>
              <a:gd name="connsiteX8" fmla="*/ 0 w 133078"/>
              <a:gd name="connsiteY8" fmla="*/ 48361 h 126561"/>
              <a:gd name="connsiteX9" fmla="*/ 45960 w 133078"/>
              <a:gd name="connsiteY9" fmla="*/ 41616 h 126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3078" h="126561">
                <a:moveTo>
                  <a:pt x="66539" y="0"/>
                </a:moveTo>
                <a:lnTo>
                  <a:pt x="87118" y="41616"/>
                </a:lnTo>
                <a:lnTo>
                  <a:pt x="133078" y="48361"/>
                </a:lnTo>
                <a:lnTo>
                  <a:pt x="99809" y="80716"/>
                </a:lnTo>
                <a:lnTo>
                  <a:pt x="107697" y="126561"/>
                </a:lnTo>
                <a:lnTo>
                  <a:pt x="66539" y="104953"/>
                </a:lnTo>
                <a:lnTo>
                  <a:pt x="25381" y="126561"/>
                </a:lnTo>
                <a:lnTo>
                  <a:pt x="33270" y="80716"/>
                </a:lnTo>
                <a:lnTo>
                  <a:pt x="0" y="48361"/>
                </a:lnTo>
                <a:lnTo>
                  <a:pt x="45960" y="41616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D9984515-97EF-4A55-991E-12F3A1C3D62D}"/>
              </a:ext>
            </a:extLst>
          </p:cNvPr>
          <p:cNvSpPr/>
          <p:nvPr/>
        </p:nvSpPr>
        <p:spPr>
          <a:xfrm>
            <a:off x="3789130" y="656330"/>
            <a:ext cx="108807" cy="103479"/>
          </a:xfrm>
          <a:custGeom>
            <a:avLst/>
            <a:gdLst>
              <a:gd name="connsiteX0" fmla="*/ 66539 w 133078"/>
              <a:gd name="connsiteY0" fmla="*/ 0 h 126561"/>
              <a:gd name="connsiteX1" fmla="*/ 87118 w 133078"/>
              <a:gd name="connsiteY1" fmla="*/ 41615 h 126561"/>
              <a:gd name="connsiteX2" fmla="*/ 133078 w 133078"/>
              <a:gd name="connsiteY2" fmla="*/ 48361 h 126561"/>
              <a:gd name="connsiteX3" fmla="*/ 99809 w 133078"/>
              <a:gd name="connsiteY3" fmla="*/ 80716 h 126561"/>
              <a:gd name="connsiteX4" fmla="*/ 107697 w 133078"/>
              <a:gd name="connsiteY4" fmla="*/ 126561 h 126561"/>
              <a:gd name="connsiteX5" fmla="*/ 66539 w 133078"/>
              <a:gd name="connsiteY5" fmla="*/ 104953 h 126561"/>
              <a:gd name="connsiteX6" fmla="*/ 25381 w 133078"/>
              <a:gd name="connsiteY6" fmla="*/ 126561 h 126561"/>
              <a:gd name="connsiteX7" fmla="*/ 33270 w 133078"/>
              <a:gd name="connsiteY7" fmla="*/ 80716 h 126561"/>
              <a:gd name="connsiteX8" fmla="*/ 0 w 133078"/>
              <a:gd name="connsiteY8" fmla="*/ 48361 h 126561"/>
              <a:gd name="connsiteX9" fmla="*/ 45960 w 133078"/>
              <a:gd name="connsiteY9" fmla="*/ 41615 h 126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3078" h="126561">
                <a:moveTo>
                  <a:pt x="66539" y="0"/>
                </a:moveTo>
                <a:lnTo>
                  <a:pt x="87118" y="41615"/>
                </a:lnTo>
                <a:lnTo>
                  <a:pt x="133078" y="48361"/>
                </a:lnTo>
                <a:lnTo>
                  <a:pt x="99809" y="80716"/>
                </a:lnTo>
                <a:lnTo>
                  <a:pt x="107697" y="126561"/>
                </a:lnTo>
                <a:lnTo>
                  <a:pt x="66539" y="104953"/>
                </a:lnTo>
                <a:lnTo>
                  <a:pt x="25381" y="126561"/>
                </a:lnTo>
                <a:lnTo>
                  <a:pt x="33270" y="80716"/>
                </a:lnTo>
                <a:lnTo>
                  <a:pt x="0" y="48361"/>
                </a:lnTo>
                <a:lnTo>
                  <a:pt x="45960" y="41615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EB4D45E1-1C1F-468E-A46A-5BBBC4B6C484}"/>
              </a:ext>
            </a:extLst>
          </p:cNvPr>
          <p:cNvSpPr/>
          <p:nvPr/>
        </p:nvSpPr>
        <p:spPr>
          <a:xfrm>
            <a:off x="3084878" y="3111293"/>
            <a:ext cx="108807" cy="103572"/>
          </a:xfrm>
          <a:custGeom>
            <a:avLst/>
            <a:gdLst>
              <a:gd name="connsiteX0" fmla="*/ 66539 w 133078"/>
              <a:gd name="connsiteY0" fmla="*/ 0 h 126675"/>
              <a:gd name="connsiteX1" fmla="*/ 87118 w 133078"/>
              <a:gd name="connsiteY1" fmla="*/ 41730 h 126675"/>
              <a:gd name="connsiteX2" fmla="*/ 133078 w 133078"/>
              <a:gd name="connsiteY2" fmla="*/ 48361 h 126675"/>
              <a:gd name="connsiteX3" fmla="*/ 99809 w 133078"/>
              <a:gd name="connsiteY3" fmla="*/ 80830 h 126675"/>
              <a:gd name="connsiteX4" fmla="*/ 107583 w 133078"/>
              <a:gd name="connsiteY4" fmla="*/ 126676 h 126675"/>
              <a:gd name="connsiteX5" fmla="*/ 66539 w 133078"/>
              <a:gd name="connsiteY5" fmla="*/ 104953 h 126675"/>
              <a:gd name="connsiteX6" fmla="*/ 25381 w 133078"/>
              <a:gd name="connsiteY6" fmla="*/ 126676 h 126675"/>
              <a:gd name="connsiteX7" fmla="*/ 33269 w 133078"/>
              <a:gd name="connsiteY7" fmla="*/ 80830 h 126675"/>
              <a:gd name="connsiteX8" fmla="*/ 0 w 133078"/>
              <a:gd name="connsiteY8" fmla="*/ 48361 h 126675"/>
              <a:gd name="connsiteX9" fmla="*/ 45960 w 133078"/>
              <a:gd name="connsiteY9" fmla="*/ 41730 h 12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3078" h="126675">
                <a:moveTo>
                  <a:pt x="66539" y="0"/>
                </a:moveTo>
                <a:lnTo>
                  <a:pt x="87118" y="41730"/>
                </a:lnTo>
                <a:lnTo>
                  <a:pt x="133078" y="48361"/>
                </a:lnTo>
                <a:lnTo>
                  <a:pt x="99809" y="80830"/>
                </a:lnTo>
                <a:lnTo>
                  <a:pt x="107583" y="126676"/>
                </a:lnTo>
                <a:lnTo>
                  <a:pt x="66539" y="104953"/>
                </a:lnTo>
                <a:lnTo>
                  <a:pt x="25381" y="126676"/>
                </a:lnTo>
                <a:lnTo>
                  <a:pt x="33269" y="80830"/>
                </a:lnTo>
                <a:lnTo>
                  <a:pt x="0" y="48361"/>
                </a:lnTo>
                <a:lnTo>
                  <a:pt x="45960" y="41730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37FCEC3-A27A-44D0-BA26-788D8FE260EF}"/>
              </a:ext>
            </a:extLst>
          </p:cNvPr>
          <p:cNvSpPr txBox="1"/>
          <p:nvPr/>
        </p:nvSpPr>
        <p:spPr>
          <a:xfrm>
            <a:off x="1733459" y="3855133"/>
            <a:ext cx="44790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6AA2E0"/>
                </a:solidFill>
                <a:latin typeface="Gill Sans Nova" panose="020B0604020202020204" pitchFamily="34" charset="0"/>
                <a:cs typeface="Calibri" panose="020F0502020204030204" pitchFamily="34" charset="0"/>
              </a:rPr>
              <a:t>From all the team at </a:t>
            </a:r>
            <a:br>
              <a:rPr lang="en-US" sz="3600" dirty="0">
                <a:solidFill>
                  <a:srgbClr val="6AA2E0"/>
                </a:solidFill>
                <a:latin typeface="Gill Sans Nova" panose="020B0604020202020204" pitchFamily="34" charset="0"/>
                <a:cs typeface="Calibri" panose="020F0502020204030204" pitchFamily="34" charset="0"/>
              </a:rPr>
            </a:br>
            <a:r>
              <a:rPr lang="en-US" sz="3600" dirty="0" err="1">
                <a:solidFill>
                  <a:schemeClr val="bg1"/>
                </a:solidFill>
                <a:latin typeface="Gill Sans Nova" panose="020B0604020202020204" pitchFamily="34" charset="0"/>
                <a:cs typeface="Calibri" panose="020F0502020204030204" pitchFamily="34" charset="0"/>
              </a:rPr>
              <a:t>BrightCarbon</a:t>
            </a:r>
            <a:endParaRPr lang="en-GB" sz="3600" dirty="0">
              <a:solidFill>
                <a:schemeClr val="bg1"/>
              </a:solidFill>
              <a:latin typeface="Gill Sans Nova" panose="020B06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F0D84B5-8DDD-4AA1-8E89-ED38EDB46B00}"/>
              </a:ext>
            </a:extLst>
          </p:cNvPr>
          <p:cNvSpPr/>
          <p:nvPr/>
        </p:nvSpPr>
        <p:spPr>
          <a:xfrm>
            <a:off x="10659608" y="1802886"/>
            <a:ext cx="90897" cy="86631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6AA2E0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2ED711E8-CE75-415A-9F02-3AA1CE20C105}"/>
              </a:ext>
            </a:extLst>
          </p:cNvPr>
          <p:cNvSpPr/>
          <p:nvPr/>
        </p:nvSpPr>
        <p:spPr>
          <a:xfrm>
            <a:off x="11127944" y="2441632"/>
            <a:ext cx="196383" cy="187165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6AA2E0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550EC891-DDCC-4882-9D53-9B130249DDD3}"/>
              </a:ext>
            </a:extLst>
          </p:cNvPr>
          <p:cNvSpPr/>
          <p:nvPr/>
        </p:nvSpPr>
        <p:spPr>
          <a:xfrm>
            <a:off x="10394389" y="535881"/>
            <a:ext cx="90897" cy="86631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10ABDD1D-EDBA-4B3F-A15E-FD67F72ABED1}"/>
              </a:ext>
            </a:extLst>
          </p:cNvPr>
          <p:cNvSpPr/>
          <p:nvPr/>
        </p:nvSpPr>
        <p:spPr>
          <a:xfrm>
            <a:off x="9600719" y="2100853"/>
            <a:ext cx="196383" cy="187165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163CE534-259F-449E-820E-D317D3FB7ECB}"/>
              </a:ext>
            </a:extLst>
          </p:cNvPr>
          <p:cNvSpPr/>
          <p:nvPr/>
        </p:nvSpPr>
        <p:spPr>
          <a:xfrm>
            <a:off x="7300661" y="2016043"/>
            <a:ext cx="90897" cy="86631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FF533468-BE68-44DE-AC10-4BF1C706EBDB}"/>
              </a:ext>
            </a:extLst>
          </p:cNvPr>
          <p:cNvSpPr/>
          <p:nvPr/>
        </p:nvSpPr>
        <p:spPr>
          <a:xfrm>
            <a:off x="7283782" y="805941"/>
            <a:ext cx="196383" cy="187165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6AA2E0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ED727909-D1EB-4261-87BD-E9A4F5AA8F26}"/>
              </a:ext>
            </a:extLst>
          </p:cNvPr>
          <p:cNvSpPr/>
          <p:nvPr/>
        </p:nvSpPr>
        <p:spPr>
          <a:xfrm>
            <a:off x="11889606" y="3694174"/>
            <a:ext cx="90897" cy="86631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chemeClr val="bg1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2A47773-BB47-4188-8E90-1375410E73BB}"/>
              </a:ext>
            </a:extLst>
          </p:cNvPr>
          <p:cNvSpPr/>
          <p:nvPr/>
        </p:nvSpPr>
        <p:spPr>
          <a:xfrm>
            <a:off x="13893875" y="2675725"/>
            <a:ext cx="90897" cy="86631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6AA2E0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9246A505-48AD-4B19-8055-A7FB180EDCD2}"/>
              </a:ext>
            </a:extLst>
          </p:cNvPr>
          <p:cNvSpPr/>
          <p:nvPr/>
        </p:nvSpPr>
        <p:spPr>
          <a:xfrm>
            <a:off x="14115918" y="1578172"/>
            <a:ext cx="196383" cy="187165"/>
          </a:xfrm>
          <a:custGeom>
            <a:avLst/>
            <a:gdLst>
              <a:gd name="connsiteX0" fmla="*/ 28011 w 56020"/>
              <a:gd name="connsiteY0" fmla="*/ 0 h 53391"/>
              <a:gd name="connsiteX1" fmla="*/ 36699 w 56020"/>
              <a:gd name="connsiteY1" fmla="*/ 17607 h 53391"/>
              <a:gd name="connsiteX2" fmla="*/ 56021 w 56020"/>
              <a:gd name="connsiteY2" fmla="*/ 20350 h 53391"/>
              <a:gd name="connsiteX3" fmla="*/ 42073 w 56020"/>
              <a:gd name="connsiteY3" fmla="*/ 34070 h 53391"/>
              <a:gd name="connsiteX4" fmla="*/ 45388 w 56020"/>
              <a:gd name="connsiteY4" fmla="*/ 53391 h 53391"/>
              <a:gd name="connsiteX5" fmla="*/ 28011 w 56020"/>
              <a:gd name="connsiteY5" fmla="*/ 44245 h 53391"/>
              <a:gd name="connsiteX6" fmla="*/ 10632 w 56020"/>
              <a:gd name="connsiteY6" fmla="*/ 53391 h 53391"/>
              <a:gd name="connsiteX7" fmla="*/ 13948 w 56020"/>
              <a:gd name="connsiteY7" fmla="*/ 34070 h 53391"/>
              <a:gd name="connsiteX8" fmla="*/ 0 w 56020"/>
              <a:gd name="connsiteY8" fmla="*/ 20350 h 53391"/>
              <a:gd name="connsiteX9" fmla="*/ 19322 w 56020"/>
              <a:gd name="connsiteY9" fmla="*/ 17607 h 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020" h="53391">
                <a:moveTo>
                  <a:pt x="28011" y="0"/>
                </a:moveTo>
                <a:lnTo>
                  <a:pt x="36699" y="17607"/>
                </a:lnTo>
                <a:lnTo>
                  <a:pt x="56021" y="20350"/>
                </a:lnTo>
                <a:lnTo>
                  <a:pt x="42073" y="34070"/>
                </a:lnTo>
                <a:lnTo>
                  <a:pt x="45388" y="53391"/>
                </a:lnTo>
                <a:lnTo>
                  <a:pt x="28011" y="44245"/>
                </a:lnTo>
                <a:lnTo>
                  <a:pt x="10632" y="53391"/>
                </a:lnTo>
                <a:lnTo>
                  <a:pt x="13948" y="34070"/>
                </a:lnTo>
                <a:lnTo>
                  <a:pt x="0" y="20350"/>
                </a:lnTo>
                <a:lnTo>
                  <a:pt x="19322" y="17607"/>
                </a:lnTo>
                <a:close/>
              </a:path>
            </a:pathLst>
          </a:custGeom>
          <a:solidFill>
            <a:srgbClr val="6AA2E0"/>
          </a:solidFill>
          <a:ln w="114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945D9E86-2307-40BF-9FDD-DE31BE69D7F5}"/>
              </a:ext>
            </a:extLst>
          </p:cNvPr>
          <p:cNvSpPr/>
          <p:nvPr/>
        </p:nvSpPr>
        <p:spPr>
          <a:xfrm>
            <a:off x="-13188764" y="-7689273"/>
            <a:ext cx="38569528" cy="22236546"/>
          </a:xfrm>
          <a:custGeom>
            <a:avLst/>
            <a:gdLst>
              <a:gd name="connsiteX0" fmla="*/ 6096000 w 12192000"/>
              <a:gd name="connsiteY0" fmla="*/ 1722248 h 7029072"/>
              <a:gd name="connsiteX1" fmla="*/ 4303711 w 12192000"/>
              <a:gd name="connsiteY1" fmla="*/ 3514536 h 7029072"/>
              <a:gd name="connsiteX2" fmla="*/ 6096000 w 12192000"/>
              <a:gd name="connsiteY2" fmla="*/ 5306824 h 7029072"/>
              <a:gd name="connsiteX3" fmla="*/ 7888289 w 12192000"/>
              <a:gd name="connsiteY3" fmla="*/ 3514536 h 7029072"/>
              <a:gd name="connsiteX4" fmla="*/ 6096000 w 12192000"/>
              <a:gd name="connsiteY4" fmla="*/ 1722248 h 7029072"/>
              <a:gd name="connsiteX5" fmla="*/ 0 w 12192000"/>
              <a:gd name="connsiteY5" fmla="*/ 0 h 7029072"/>
              <a:gd name="connsiteX6" fmla="*/ 12192000 w 12192000"/>
              <a:gd name="connsiteY6" fmla="*/ 0 h 7029072"/>
              <a:gd name="connsiteX7" fmla="*/ 12192000 w 12192000"/>
              <a:gd name="connsiteY7" fmla="*/ 7029072 h 7029072"/>
              <a:gd name="connsiteX8" fmla="*/ 0 w 12192000"/>
              <a:gd name="connsiteY8" fmla="*/ 7029072 h 702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7029072">
                <a:moveTo>
                  <a:pt x="6096000" y="1722248"/>
                </a:moveTo>
                <a:cubicBezTo>
                  <a:pt x="5106146" y="1722248"/>
                  <a:pt x="4303711" y="2524683"/>
                  <a:pt x="4303711" y="3514536"/>
                </a:cubicBezTo>
                <a:cubicBezTo>
                  <a:pt x="4303711" y="4504389"/>
                  <a:pt x="5106146" y="5306824"/>
                  <a:pt x="6096000" y="5306824"/>
                </a:cubicBezTo>
                <a:cubicBezTo>
                  <a:pt x="7085854" y="5306824"/>
                  <a:pt x="7888289" y="4504389"/>
                  <a:pt x="7888289" y="3514536"/>
                </a:cubicBezTo>
                <a:cubicBezTo>
                  <a:pt x="7888289" y="2524683"/>
                  <a:pt x="7085854" y="1722248"/>
                  <a:pt x="6096000" y="172224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029072"/>
                </a:lnTo>
                <a:lnTo>
                  <a:pt x="0" y="7029072"/>
                </a:lnTo>
                <a:close/>
              </a:path>
            </a:pathLst>
          </a:custGeom>
          <a:solidFill>
            <a:srgbClr val="1A4B7F"/>
          </a:solidFill>
          <a:ln>
            <a:noFill/>
          </a:ln>
          <a:effectLst>
            <a:outerShdw blurRad="317500" dist="114300" dir="16200000" sx="104000" sy="104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483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5U2mSIgC0TYgYJzEmTMo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83</Words>
  <Application>Microsoft Office PowerPoint</Application>
  <PresentationFormat>Widescreen</PresentationFormat>
  <Paragraphs>9</Paragraphs>
  <Slides>6</Slides>
  <Notes>1</Notes>
  <HiddenSlides>0</HiddenSlides>
  <MMClips>1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Gill Sans Nova</vt:lpstr>
      <vt:lpstr>Office Theme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Grace Shephard</dc:creator>
  <cp:lastModifiedBy>Olivia Kippax Jones</cp:lastModifiedBy>
  <cp:revision>32</cp:revision>
  <dcterms:created xsi:type="dcterms:W3CDTF">2019-12-10T13:58:43Z</dcterms:created>
  <dcterms:modified xsi:type="dcterms:W3CDTF">2019-12-11T12:43:33Z</dcterms:modified>
</cp:coreProperties>
</file>