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154B"/>
    <a:srgbClr val="F5A1DF"/>
    <a:srgbClr val="EC66C7"/>
    <a:srgbClr val="BD1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82D2F1-D29C-4233-B131-F125980C8768}" v="5" dt="2019-11-01T12:12:04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37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53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engdehl" userId="3c7dcee0-4664-4784-a557-cd881a686704" providerId="ADAL" clId="{3482D2F1-D29C-4233-B131-F125980C8768}"/>
    <pc:docChg chg="addSld modSld">
      <pc:chgData name="Ingrid Mengdehl" userId="3c7dcee0-4664-4784-a557-cd881a686704" providerId="ADAL" clId="{3482D2F1-D29C-4233-B131-F125980C8768}" dt="2019-11-01T11:31:37.955" v="4" actId="339"/>
      <pc:docMkLst>
        <pc:docMk/>
      </pc:docMkLst>
      <pc:sldChg chg="setBg">
        <pc:chgData name="Ingrid Mengdehl" userId="3c7dcee0-4664-4784-a557-cd881a686704" providerId="ADAL" clId="{3482D2F1-D29C-4233-B131-F125980C8768}" dt="2019-11-01T11:30:54.902" v="0"/>
        <pc:sldMkLst>
          <pc:docMk/>
          <pc:sldMk cId="2613985654" sldId="257"/>
        </pc:sldMkLst>
      </pc:sldChg>
      <pc:sldChg chg="setBg">
        <pc:chgData name="Ingrid Mengdehl" userId="3c7dcee0-4664-4784-a557-cd881a686704" providerId="ADAL" clId="{3482D2F1-D29C-4233-B131-F125980C8768}" dt="2019-11-01T11:31:06.119" v="1"/>
        <pc:sldMkLst>
          <pc:docMk/>
          <pc:sldMk cId="1018991335" sldId="258"/>
        </pc:sldMkLst>
      </pc:sldChg>
      <pc:sldChg chg="setBg">
        <pc:chgData name="Ingrid Mengdehl" userId="3c7dcee0-4664-4784-a557-cd881a686704" providerId="ADAL" clId="{3482D2F1-D29C-4233-B131-F125980C8768}" dt="2019-11-01T11:31:09.755" v="2"/>
        <pc:sldMkLst>
          <pc:docMk/>
          <pc:sldMk cId="2208836420" sldId="259"/>
        </pc:sldMkLst>
      </pc:sldChg>
      <pc:sldChg chg="modSp add">
        <pc:chgData name="Ingrid Mengdehl" userId="3c7dcee0-4664-4784-a557-cd881a686704" providerId="ADAL" clId="{3482D2F1-D29C-4233-B131-F125980C8768}" dt="2019-11-01T11:31:37.955" v="4" actId="339"/>
        <pc:sldMkLst>
          <pc:docMk/>
          <pc:sldMk cId="2048568296" sldId="260"/>
        </pc:sldMkLst>
        <pc:graphicFrameChg chg="modGraphic">
          <ac:chgData name="Ingrid Mengdehl" userId="3c7dcee0-4664-4784-a557-cd881a686704" providerId="ADAL" clId="{3482D2F1-D29C-4233-B131-F125980C8768}" dt="2019-11-01T11:31:37.955" v="4" actId="339"/>
          <ac:graphicFrameMkLst>
            <pc:docMk/>
            <pc:sldMk cId="2048568296" sldId="260"/>
            <ac:graphicFrameMk id="3" creationId="{2AD529A8-93CD-4A8B-9277-E05D4882602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80B1D-EB14-4B74-9051-3FB1F35CB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C365A2-2AAA-4809-B89C-0F9A339D0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E836E-5AC3-4389-A55B-84CB6944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ED90A-A901-47F0-85A3-A49AFE85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6C111-1554-46CC-B373-78A6EC20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607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44B3-CAD7-4387-A337-FE4BF421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C448F-F0A6-4BF9-B886-35AEE3620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B8123-7AF6-43F2-8645-5DB2CB7E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F38A6-BBC9-4534-8914-E50E8965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9187C-94F7-438E-9A51-16C4DC722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73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DCA98-C644-4CD1-A6F4-5953E975B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27068-6F90-4523-93EF-AC7FDFFA3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457FA-AF2D-4AA0-8369-01E62D969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398E6-F849-413E-8D1D-57FF3F02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85B7C-C98D-4D1D-88B7-372E6940B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37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E180C-71F3-4253-B2F6-CE9F7BF4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207BC-361F-4749-8D7C-9B6186C86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C746F-BDC3-4DDC-A89A-F4519AA3C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AC0AD-5447-4147-A292-42DCA4A43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A9092-EF26-4E7C-8FC2-5DFE66850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B374F-B33E-4959-90C3-E5194941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07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DD37-B6E1-490F-B2DA-12DEBEF5F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168F3-C6AA-4F6C-81D7-C6742509C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FC9EC-7780-48FF-879E-096B17E37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D2253A-6C96-428C-8E66-E281F31187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BAC68A-7F7A-426D-A436-7575C48124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9E4AA-FD6A-4DA9-A023-7C319B8F0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6FC01-E39D-43C4-BFDE-E3A0E9683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72CC1-AC60-486A-BA8D-5741015B4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49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C1227-DFCA-41D5-9816-D773B1132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0FCAF2-0EE2-40BD-9A2A-DCA9E0051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40989-0436-446C-B14D-9EC67EFE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A9DF4-3C47-422B-ABE2-E3E8AB5D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2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3E9D6-A0F6-4158-95F4-9D06B5483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56AB8-F63E-4DA0-9EA1-EFE46395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0011F-4FB8-4C40-8E1F-A25A1A71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65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DA48D-D667-4BE5-9046-DF9EAEE97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D35F8-3144-4FE7-8189-5900A81E9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A827B-C01A-409E-A692-AF8F7E9F1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32273-3F3E-4136-99A6-0DBDD0EB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0FD48-27F0-4558-A062-E1BC06A0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8913B-52A5-4D4D-94C3-09010A38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96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DF03-76F3-4B81-A3AE-8518FDAA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CEE701-221E-453F-AF13-8C2B2F255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4E3A3-0B0F-462F-A1E3-95EDCB8DA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D4589-F7F1-4C77-B478-EE5E6EFEF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B326C-6429-4465-8D27-F4408815D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A25E4-C8F0-49E3-A104-642B2D79E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10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0622-1D43-4FEA-8041-8C52231E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80B79D-0F0B-44A4-BD66-749036B7E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6D321-49AB-456F-B059-7074395D3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CDE06-D206-49CB-A434-05E382C68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A3485-CC55-409B-8BCA-E27AD2584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10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3B9E52-FCC6-45EC-8B46-8772F6FBD1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59DAD1-B6B6-4A31-8EB9-A7D4D72C3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7060D-6E0A-49FB-B0F9-8EDC572E9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5E2B6-E96B-43CA-94B4-B2C94673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B2A1D-8C4D-4562-B15B-6DBD079BC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68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23E46B-3EE6-4181-9A3E-FD9054A01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64D85-D436-4DEA-AFBA-E9D35245E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B4AC5-5786-407A-99A7-6B3E3E8BD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4891C-57FB-4BE0-8357-AADD6DEBABE0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0B74B-05D3-4013-A9B7-853473F48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FD611-A401-4073-AB0E-1C881E957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F93CA-FDBB-473F-AA3A-0A3E37BD8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28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0434E8-A049-47A7-A437-6CB3D6417715}"/>
              </a:ext>
            </a:extLst>
          </p:cNvPr>
          <p:cNvSpPr/>
          <p:nvPr/>
        </p:nvSpPr>
        <p:spPr>
          <a:xfrm>
            <a:off x="569002" y="2331720"/>
            <a:ext cx="1682496" cy="1682496"/>
          </a:xfrm>
          <a:prstGeom prst="rect">
            <a:avLst/>
          </a:prstGeom>
          <a:solidFill>
            <a:schemeClr val="bg1"/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84B1F-E442-4F43-9824-3C94D3258F67}"/>
              </a:ext>
            </a:extLst>
          </p:cNvPr>
          <p:cNvSpPr/>
          <p:nvPr/>
        </p:nvSpPr>
        <p:spPr>
          <a:xfrm>
            <a:off x="2450592" y="2331720"/>
            <a:ext cx="1682496" cy="1682496"/>
          </a:xfrm>
          <a:prstGeom prst="rect">
            <a:avLst/>
          </a:prstGeom>
          <a:solidFill>
            <a:schemeClr val="bg1"/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ABF2B6-4543-4839-973B-425B633DA63F}"/>
              </a:ext>
            </a:extLst>
          </p:cNvPr>
          <p:cNvSpPr/>
          <p:nvPr/>
        </p:nvSpPr>
        <p:spPr>
          <a:xfrm>
            <a:off x="4332182" y="2331720"/>
            <a:ext cx="1682496" cy="1682496"/>
          </a:xfrm>
          <a:prstGeom prst="rect">
            <a:avLst/>
          </a:prstGeom>
          <a:solidFill>
            <a:schemeClr val="bg1"/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26A773-A26E-4A9B-905F-7016B4DD8FD7}"/>
              </a:ext>
            </a:extLst>
          </p:cNvPr>
          <p:cNvSpPr/>
          <p:nvPr/>
        </p:nvSpPr>
        <p:spPr>
          <a:xfrm>
            <a:off x="6213772" y="2331720"/>
            <a:ext cx="1682496" cy="1682496"/>
          </a:xfrm>
          <a:prstGeom prst="rect">
            <a:avLst/>
          </a:prstGeom>
          <a:solidFill>
            <a:schemeClr val="bg1"/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65C47F-60E7-4F3C-9023-DB8BE4289A82}"/>
              </a:ext>
            </a:extLst>
          </p:cNvPr>
          <p:cNvSpPr/>
          <p:nvPr/>
        </p:nvSpPr>
        <p:spPr>
          <a:xfrm>
            <a:off x="8095362" y="2331720"/>
            <a:ext cx="1682496" cy="1682496"/>
          </a:xfrm>
          <a:prstGeom prst="rect">
            <a:avLst/>
          </a:prstGeom>
          <a:solidFill>
            <a:schemeClr val="bg1"/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0B5C4-5BB9-4D75-8209-549DBEDF275F}"/>
              </a:ext>
            </a:extLst>
          </p:cNvPr>
          <p:cNvSpPr/>
          <p:nvPr/>
        </p:nvSpPr>
        <p:spPr>
          <a:xfrm>
            <a:off x="9976951" y="2331720"/>
            <a:ext cx="1682496" cy="1682496"/>
          </a:xfrm>
          <a:prstGeom prst="rect">
            <a:avLst/>
          </a:prstGeom>
          <a:solidFill>
            <a:schemeClr val="bg1"/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aphic 13">
            <a:extLst>
              <a:ext uri="{FF2B5EF4-FFF2-40B4-BE49-F238E27FC236}">
                <a16:creationId xmlns:a16="http://schemas.microsoft.com/office/drawing/2014/main" id="{20028A8B-7602-4208-91B0-50CF0F5F7C3D}"/>
              </a:ext>
            </a:extLst>
          </p:cNvPr>
          <p:cNvGrpSpPr/>
          <p:nvPr/>
        </p:nvGrpSpPr>
        <p:grpSpPr>
          <a:xfrm>
            <a:off x="2797471" y="2468118"/>
            <a:ext cx="918423" cy="1400788"/>
            <a:chOff x="2797471" y="2468118"/>
            <a:chExt cx="918423" cy="1400788"/>
          </a:xfrm>
          <a:solidFill>
            <a:schemeClr val="accent1"/>
          </a:solidFill>
        </p:grpSpPr>
        <p:grpSp>
          <p:nvGrpSpPr>
            <p:cNvPr id="16" name="Graphic 13">
              <a:extLst>
                <a:ext uri="{FF2B5EF4-FFF2-40B4-BE49-F238E27FC236}">
                  <a16:creationId xmlns:a16="http://schemas.microsoft.com/office/drawing/2014/main" id="{20028A8B-7602-4208-91B0-50CF0F5F7C3D}"/>
                </a:ext>
              </a:extLst>
            </p:cNvPr>
            <p:cNvGrpSpPr/>
            <p:nvPr/>
          </p:nvGrpSpPr>
          <p:grpSpPr>
            <a:xfrm>
              <a:off x="2797471" y="2468118"/>
              <a:ext cx="918423" cy="1400788"/>
              <a:chOff x="2797471" y="2468118"/>
              <a:chExt cx="918423" cy="1400788"/>
            </a:xfrm>
            <a:solidFill>
              <a:schemeClr val="accent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B1800C8-7A5E-4FEB-9E33-AB721F441F6C}"/>
                  </a:ext>
                </a:extLst>
              </p:cNvPr>
              <p:cNvSpPr/>
              <p:nvPr/>
            </p:nvSpPr>
            <p:spPr>
              <a:xfrm>
                <a:off x="2950776" y="2820323"/>
                <a:ext cx="765117" cy="1014837"/>
              </a:xfrm>
              <a:custGeom>
                <a:avLst/>
                <a:gdLst>
                  <a:gd name="connsiteX0" fmla="*/ 718444 w 765117"/>
                  <a:gd name="connsiteY0" fmla="*/ 572791 h 1014837"/>
                  <a:gd name="connsiteX1" fmla="*/ 617501 w 765117"/>
                  <a:gd name="connsiteY1" fmla="*/ 554969 h 1014837"/>
                  <a:gd name="connsiteX2" fmla="*/ 600263 w 765117"/>
                  <a:gd name="connsiteY2" fmla="*/ 395227 h 1014837"/>
                  <a:gd name="connsiteX3" fmla="*/ 531385 w 765117"/>
                  <a:gd name="connsiteY3" fmla="*/ 127749 h 1014837"/>
                  <a:gd name="connsiteX4" fmla="*/ 530874 w 765117"/>
                  <a:gd name="connsiteY4" fmla="*/ 127749 h 1014837"/>
                  <a:gd name="connsiteX5" fmla="*/ 581564 w 765117"/>
                  <a:gd name="connsiteY5" fmla="*/ 103354 h 1014837"/>
                  <a:gd name="connsiteX6" fmla="*/ 584486 w 765117"/>
                  <a:gd name="connsiteY6" fmla="*/ 100432 h 1014837"/>
                  <a:gd name="connsiteX7" fmla="*/ 627361 w 765117"/>
                  <a:gd name="connsiteY7" fmla="*/ 82683 h 1014837"/>
                  <a:gd name="connsiteX8" fmla="*/ 632839 w 765117"/>
                  <a:gd name="connsiteY8" fmla="*/ 82683 h 1014837"/>
                  <a:gd name="connsiteX9" fmla="*/ 693829 w 765117"/>
                  <a:gd name="connsiteY9" fmla="*/ 41488 h 1014837"/>
                  <a:gd name="connsiteX10" fmla="*/ 697043 w 765117"/>
                  <a:gd name="connsiteY10" fmla="*/ 33526 h 1014837"/>
                  <a:gd name="connsiteX11" fmla="*/ 674400 w 765117"/>
                  <a:gd name="connsiteY11" fmla="*/ 73 h 1014837"/>
                  <a:gd name="connsiteX12" fmla="*/ 504579 w 765117"/>
                  <a:gd name="connsiteY12" fmla="*/ 73 h 1014837"/>
                  <a:gd name="connsiteX13" fmla="*/ 504579 w 765117"/>
                  <a:gd name="connsiteY13" fmla="*/ 0 h 1014837"/>
                  <a:gd name="connsiteX14" fmla="*/ 452208 w 765117"/>
                  <a:gd name="connsiteY14" fmla="*/ 0 h 1014837"/>
                  <a:gd name="connsiteX15" fmla="*/ 380554 w 765117"/>
                  <a:gd name="connsiteY15" fmla="*/ 71654 h 1014837"/>
                  <a:gd name="connsiteX16" fmla="*/ 380554 w 765117"/>
                  <a:gd name="connsiteY16" fmla="*/ 127823 h 1014837"/>
                  <a:gd name="connsiteX17" fmla="*/ 380554 w 765117"/>
                  <a:gd name="connsiteY17" fmla="*/ 367472 h 1014837"/>
                  <a:gd name="connsiteX18" fmla="*/ 223661 w 765117"/>
                  <a:gd name="connsiteY18" fmla="*/ 367472 h 1014837"/>
                  <a:gd name="connsiteX19" fmla="*/ 83203 w 765117"/>
                  <a:gd name="connsiteY19" fmla="*/ 367472 h 1014837"/>
                  <a:gd name="connsiteX20" fmla="*/ 67572 w 765117"/>
                  <a:gd name="connsiteY20" fmla="*/ 369298 h 1014837"/>
                  <a:gd name="connsiteX21" fmla="*/ 66111 w 765117"/>
                  <a:gd name="connsiteY21" fmla="*/ 369298 h 1014837"/>
                  <a:gd name="connsiteX22" fmla="*/ 66476 w 765117"/>
                  <a:gd name="connsiteY22" fmla="*/ 369590 h 1014837"/>
                  <a:gd name="connsiteX23" fmla="*/ 14252 w 765117"/>
                  <a:gd name="connsiteY23" fmla="*/ 436423 h 1014837"/>
                  <a:gd name="connsiteX24" fmla="*/ 14252 w 765117"/>
                  <a:gd name="connsiteY24" fmla="*/ 767520 h 1014837"/>
                  <a:gd name="connsiteX25" fmla="*/ 1469 w 765117"/>
                  <a:gd name="connsiteY25" fmla="*/ 856703 h 1014837"/>
                  <a:gd name="connsiteX26" fmla="*/ 155 w 765117"/>
                  <a:gd name="connsiteY26" fmla="*/ 862766 h 1014837"/>
                  <a:gd name="connsiteX27" fmla="*/ 33096 w 765117"/>
                  <a:gd name="connsiteY27" fmla="*/ 1014765 h 1014837"/>
                  <a:gd name="connsiteX28" fmla="*/ 79478 w 765117"/>
                  <a:gd name="connsiteY28" fmla="*/ 968676 h 1014837"/>
                  <a:gd name="connsiteX29" fmla="*/ 66695 w 765117"/>
                  <a:gd name="connsiteY29" fmla="*/ 825661 h 1014837"/>
                  <a:gd name="connsiteX30" fmla="*/ 109425 w 765117"/>
                  <a:gd name="connsiteY30" fmla="*/ 672127 h 1014837"/>
                  <a:gd name="connsiteX31" fmla="*/ 121695 w 765117"/>
                  <a:gd name="connsiteY31" fmla="*/ 642984 h 1014837"/>
                  <a:gd name="connsiteX32" fmla="*/ 164644 w 765117"/>
                  <a:gd name="connsiteY32" fmla="*/ 621071 h 1014837"/>
                  <a:gd name="connsiteX33" fmla="*/ 396916 w 765117"/>
                  <a:gd name="connsiteY33" fmla="*/ 662486 h 1014837"/>
                  <a:gd name="connsiteX34" fmla="*/ 409333 w 765117"/>
                  <a:gd name="connsiteY34" fmla="*/ 837347 h 1014837"/>
                  <a:gd name="connsiteX35" fmla="*/ 445999 w 765117"/>
                  <a:gd name="connsiteY35" fmla="*/ 1014838 h 1014837"/>
                  <a:gd name="connsiteX36" fmla="*/ 493696 w 765117"/>
                  <a:gd name="connsiteY36" fmla="*/ 967142 h 1014837"/>
                  <a:gd name="connsiteX37" fmla="*/ 496325 w 765117"/>
                  <a:gd name="connsiteY37" fmla="*/ 641231 h 1014837"/>
                  <a:gd name="connsiteX38" fmla="*/ 674838 w 765117"/>
                  <a:gd name="connsiteY38" fmla="*/ 641231 h 1014837"/>
                  <a:gd name="connsiteX39" fmla="*/ 586750 w 765117"/>
                  <a:gd name="connsiteY39" fmla="*/ 736696 h 1014837"/>
                  <a:gd name="connsiteX40" fmla="*/ 616186 w 765117"/>
                  <a:gd name="connsiteY40" fmla="*/ 790162 h 1014837"/>
                  <a:gd name="connsiteX41" fmla="*/ 753650 w 765117"/>
                  <a:gd name="connsiteY41" fmla="*/ 652698 h 1014837"/>
                  <a:gd name="connsiteX42" fmla="*/ 765118 w 765117"/>
                  <a:gd name="connsiteY42" fmla="*/ 625016 h 1014837"/>
                  <a:gd name="connsiteX43" fmla="*/ 765118 w 765117"/>
                  <a:gd name="connsiteY43" fmla="*/ 625016 h 1014837"/>
                  <a:gd name="connsiteX44" fmla="*/ 718444 w 765117"/>
                  <a:gd name="connsiteY44" fmla="*/ 572791 h 10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765117" h="1014837">
                    <a:moveTo>
                      <a:pt x="718444" y="572791"/>
                    </a:moveTo>
                    <a:lnTo>
                      <a:pt x="617501" y="554969"/>
                    </a:lnTo>
                    <a:cubicBezTo>
                      <a:pt x="634227" y="503840"/>
                      <a:pt x="625901" y="441024"/>
                      <a:pt x="600263" y="395227"/>
                    </a:cubicBezTo>
                    <a:cubicBezTo>
                      <a:pt x="546431" y="299178"/>
                      <a:pt x="531385" y="240160"/>
                      <a:pt x="531385" y="127749"/>
                    </a:cubicBezTo>
                    <a:lnTo>
                      <a:pt x="530874" y="127749"/>
                    </a:lnTo>
                    <a:cubicBezTo>
                      <a:pt x="549937" y="125558"/>
                      <a:pt x="567833" y="117012"/>
                      <a:pt x="581564" y="103354"/>
                    </a:cubicBezTo>
                    <a:lnTo>
                      <a:pt x="584486" y="100432"/>
                    </a:lnTo>
                    <a:cubicBezTo>
                      <a:pt x="595881" y="89038"/>
                      <a:pt x="611292" y="82683"/>
                      <a:pt x="627361" y="82683"/>
                    </a:cubicBezTo>
                    <a:lnTo>
                      <a:pt x="632839" y="82683"/>
                    </a:lnTo>
                    <a:cubicBezTo>
                      <a:pt x="659646" y="82683"/>
                      <a:pt x="683822" y="66395"/>
                      <a:pt x="693829" y="41488"/>
                    </a:cubicBezTo>
                    <a:lnTo>
                      <a:pt x="697043" y="33526"/>
                    </a:lnTo>
                    <a:cubicBezTo>
                      <a:pt x="703471" y="17530"/>
                      <a:pt x="691711" y="73"/>
                      <a:pt x="674400" y="73"/>
                    </a:cubicBezTo>
                    <a:lnTo>
                      <a:pt x="504579" y="73"/>
                    </a:lnTo>
                    <a:lnTo>
                      <a:pt x="504579" y="0"/>
                    </a:lnTo>
                    <a:lnTo>
                      <a:pt x="452208" y="0"/>
                    </a:lnTo>
                    <a:cubicBezTo>
                      <a:pt x="412620" y="0"/>
                      <a:pt x="380554" y="32065"/>
                      <a:pt x="380554" y="71654"/>
                    </a:cubicBezTo>
                    <a:lnTo>
                      <a:pt x="380554" y="127823"/>
                    </a:lnTo>
                    <a:lnTo>
                      <a:pt x="380554" y="367472"/>
                    </a:lnTo>
                    <a:lnTo>
                      <a:pt x="223661" y="367472"/>
                    </a:lnTo>
                    <a:lnTo>
                      <a:pt x="83203" y="367472"/>
                    </a:lnTo>
                    <a:cubicBezTo>
                      <a:pt x="77798" y="367472"/>
                      <a:pt x="72612" y="368129"/>
                      <a:pt x="67572" y="369298"/>
                    </a:cubicBezTo>
                    <a:lnTo>
                      <a:pt x="66111" y="369298"/>
                    </a:lnTo>
                    <a:lnTo>
                      <a:pt x="66476" y="369590"/>
                    </a:lnTo>
                    <a:cubicBezTo>
                      <a:pt x="36529" y="377113"/>
                      <a:pt x="14252" y="404138"/>
                      <a:pt x="14252" y="436423"/>
                    </a:cubicBezTo>
                    <a:lnTo>
                      <a:pt x="14252" y="767520"/>
                    </a:lnTo>
                    <a:cubicBezTo>
                      <a:pt x="17392" y="827925"/>
                      <a:pt x="6290" y="850129"/>
                      <a:pt x="1469" y="856703"/>
                    </a:cubicBezTo>
                    <a:cubicBezTo>
                      <a:pt x="228" y="858456"/>
                      <a:pt x="-284" y="860647"/>
                      <a:pt x="155" y="862766"/>
                    </a:cubicBezTo>
                    <a:lnTo>
                      <a:pt x="33096" y="1014765"/>
                    </a:lnTo>
                    <a:lnTo>
                      <a:pt x="79478" y="968676"/>
                    </a:lnTo>
                    <a:cubicBezTo>
                      <a:pt x="65746" y="934638"/>
                      <a:pt x="58588" y="887673"/>
                      <a:pt x="66695" y="825661"/>
                    </a:cubicBezTo>
                    <a:cubicBezTo>
                      <a:pt x="72392" y="782128"/>
                      <a:pt x="85613" y="731218"/>
                      <a:pt x="109425" y="672127"/>
                    </a:cubicBezTo>
                    <a:cubicBezTo>
                      <a:pt x="113223" y="662632"/>
                      <a:pt x="117313" y="652918"/>
                      <a:pt x="121695" y="642984"/>
                    </a:cubicBezTo>
                    <a:cubicBezTo>
                      <a:pt x="129000" y="626403"/>
                      <a:pt x="146895" y="617273"/>
                      <a:pt x="164644" y="621071"/>
                    </a:cubicBezTo>
                    <a:cubicBezTo>
                      <a:pt x="218329" y="632685"/>
                      <a:pt x="303715" y="665992"/>
                      <a:pt x="396916" y="662486"/>
                    </a:cubicBezTo>
                    <a:cubicBezTo>
                      <a:pt x="396916" y="662486"/>
                      <a:pt x="396843" y="739910"/>
                      <a:pt x="409333" y="837347"/>
                    </a:cubicBezTo>
                    <a:cubicBezTo>
                      <a:pt x="416564" y="893516"/>
                      <a:pt x="427958" y="956405"/>
                      <a:pt x="445999" y="1014838"/>
                    </a:cubicBezTo>
                    <a:lnTo>
                      <a:pt x="493696" y="967142"/>
                    </a:lnTo>
                    <a:cubicBezTo>
                      <a:pt x="469738" y="906956"/>
                      <a:pt x="457905" y="800753"/>
                      <a:pt x="496325" y="641231"/>
                    </a:cubicBezTo>
                    <a:cubicBezTo>
                      <a:pt x="496325" y="641231"/>
                      <a:pt x="647448" y="641231"/>
                      <a:pt x="674838" y="641231"/>
                    </a:cubicBezTo>
                    <a:cubicBezTo>
                      <a:pt x="637879" y="641231"/>
                      <a:pt x="609320" y="714053"/>
                      <a:pt x="586750" y="736696"/>
                    </a:cubicBezTo>
                    <a:lnTo>
                      <a:pt x="616186" y="790162"/>
                    </a:lnTo>
                    <a:lnTo>
                      <a:pt x="753650" y="652698"/>
                    </a:lnTo>
                    <a:cubicBezTo>
                      <a:pt x="760954" y="645394"/>
                      <a:pt x="765118" y="635388"/>
                      <a:pt x="765118" y="625016"/>
                    </a:cubicBezTo>
                    <a:lnTo>
                      <a:pt x="765118" y="625016"/>
                    </a:lnTo>
                    <a:cubicBezTo>
                      <a:pt x="764971" y="598283"/>
                      <a:pt x="744958" y="575859"/>
                      <a:pt x="718444" y="57279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568367F-9B6A-4145-93D9-D25D7DA4B525}"/>
                  </a:ext>
                </a:extLst>
              </p:cNvPr>
              <p:cNvSpPr/>
              <p:nvPr/>
            </p:nvSpPr>
            <p:spPr>
              <a:xfrm>
                <a:off x="3396410" y="3787392"/>
                <a:ext cx="106932" cy="81514"/>
              </a:xfrm>
              <a:custGeom>
                <a:avLst/>
                <a:gdLst>
                  <a:gd name="connsiteX0" fmla="*/ 106933 w 106932"/>
                  <a:gd name="connsiteY0" fmla="*/ 81514 h 81514"/>
                  <a:gd name="connsiteX1" fmla="*/ 47696 w 106932"/>
                  <a:gd name="connsiteY1" fmla="*/ 0 h 81514"/>
                  <a:gd name="connsiteX2" fmla="*/ 0 w 106932"/>
                  <a:gd name="connsiteY2" fmla="*/ 47696 h 81514"/>
                  <a:gd name="connsiteX3" fmla="*/ 11760 w 106932"/>
                  <a:gd name="connsiteY3" fmla="*/ 81514 h 81514"/>
                  <a:gd name="connsiteX4" fmla="*/ 106933 w 106932"/>
                  <a:gd name="connsiteY4" fmla="*/ 81514 h 81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932" h="81514">
                    <a:moveTo>
                      <a:pt x="106933" y="81514"/>
                    </a:moveTo>
                    <a:cubicBezTo>
                      <a:pt x="106933" y="81514"/>
                      <a:pt x="72165" y="61428"/>
                      <a:pt x="47696" y="0"/>
                    </a:cubicBezTo>
                    <a:lnTo>
                      <a:pt x="0" y="47696"/>
                    </a:lnTo>
                    <a:cubicBezTo>
                      <a:pt x="3652" y="59529"/>
                      <a:pt x="7523" y="70850"/>
                      <a:pt x="11760" y="81514"/>
                    </a:cubicBezTo>
                    <a:cubicBezTo>
                      <a:pt x="57995" y="81514"/>
                      <a:pt x="106933" y="81514"/>
                      <a:pt x="106933" y="81514"/>
                    </a:cubicBezTo>
                    <a:close/>
                  </a:path>
                </a:pathLst>
              </a:custGeom>
              <a:solidFill>
                <a:srgbClr val="F5A1DF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4AA630E-7722-4827-9E5B-B7E72BC9F9E5}"/>
                  </a:ext>
                </a:extLst>
              </p:cNvPr>
              <p:cNvSpPr/>
              <p:nvPr/>
            </p:nvSpPr>
            <p:spPr>
              <a:xfrm>
                <a:off x="2983799" y="3788853"/>
                <a:ext cx="106786" cy="80053"/>
              </a:xfrm>
              <a:custGeom>
                <a:avLst/>
                <a:gdLst>
                  <a:gd name="connsiteX0" fmla="*/ 11614 w 106786"/>
                  <a:gd name="connsiteY0" fmla="*/ 80053 h 80053"/>
                  <a:gd name="connsiteX1" fmla="*/ 106787 w 106786"/>
                  <a:gd name="connsiteY1" fmla="*/ 80053 h 80053"/>
                  <a:gd name="connsiteX2" fmla="*/ 46089 w 106786"/>
                  <a:gd name="connsiteY2" fmla="*/ 0 h 80053"/>
                  <a:gd name="connsiteX3" fmla="*/ 0 w 106786"/>
                  <a:gd name="connsiteY3" fmla="*/ 46089 h 80053"/>
                  <a:gd name="connsiteX4" fmla="*/ 11614 w 106786"/>
                  <a:gd name="connsiteY4" fmla="*/ 80053 h 80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786" h="80053">
                    <a:moveTo>
                      <a:pt x="11614" y="80053"/>
                    </a:moveTo>
                    <a:cubicBezTo>
                      <a:pt x="57776" y="80053"/>
                      <a:pt x="106787" y="80053"/>
                      <a:pt x="106787" y="80053"/>
                    </a:cubicBezTo>
                    <a:cubicBezTo>
                      <a:pt x="106787" y="80053"/>
                      <a:pt x="69389" y="57849"/>
                      <a:pt x="46089" y="0"/>
                    </a:cubicBezTo>
                    <a:lnTo>
                      <a:pt x="0" y="46089"/>
                    </a:lnTo>
                    <a:cubicBezTo>
                      <a:pt x="3725" y="58360"/>
                      <a:pt x="7596" y="69755"/>
                      <a:pt x="11614" y="80053"/>
                    </a:cubicBezTo>
                    <a:close/>
                  </a:path>
                </a:pathLst>
              </a:custGeom>
              <a:solidFill>
                <a:srgbClr val="F5A1DF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8FDF092-AB35-4729-8257-C30CAE89BFE2}"/>
                  </a:ext>
                </a:extLst>
              </p:cNvPr>
              <p:cNvSpPr/>
              <p:nvPr/>
            </p:nvSpPr>
            <p:spPr>
              <a:xfrm>
                <a:off x="3364856" y="2663869"/>
                <a:ext cx="64641" cy="156527"/>
              </a:xfrm>
              <a:custGeom>
                <a:avLst/>
                <a:gdLst>
                  <a:gd name="connsiteX0" fmla="*/ 64642 w 64641"/>
                  <a:gd name="connsiteY0" fmla="*/ 156528 h 156527"/>
                  <a:gd name="connsiteX1" fmla="*/ 32284 w 64641"/>
                  <a:gd name="connsiteY1" fmla="*/ 0 h 156527"/>
                  <a:gd name="connsiteX2" fmla="*/ 0 w 64641"/>
                  <a:gd name="connsiteY2" fmla="*/ 155797 h 156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641" h="156527">
                    <a:moveTo>
                      <a:pt x="64642" y="156528"/>
                    </a:moveTo>
                    <a:lnTo>
                      <a:pt x="32284" y="0"/>
                    </a:lnTo>
                    <a:lnTo>
                      <a:pt x="0" y="155797"/>
                    </a:lnTo>
                    <a:close/>
                  </a:path>
                </a:pathLst>
              </a:custGeom>
              <a:solidFill>
                <a:srgbClr val="F5A1DF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4CCD6ED-5DD4-4F2D-A2D5-ACBDFC98B854}"/>
                  </a:ext>
                </a:extLst>
              </p:cNvPr>
              <p:cNvSpPr/>
              <p:nvPr/>
            </p:nvSpPr>
            <p:spPr>
              <a:xfrm>
                <a:off x="3163846" y="2822661"/>
                <a:ext cx="233732" cy="540141"/>
              </a:xfrm>
              <a:custGeom>
                <a:avLst/>
                <a:gdLst>
                  <a:gd name="connsiteX0" fmla="*/ 233733 w 233732"/>
                  <a:gd name="connsiteY0" fmla="*/ 0 h 540141"/>
                  <a:gd name="connsiteX1" fmla="*/ 167338 w 233732"/>
                  <a:gd name="connsiteY1" fmla="*/ 146 h 540141"/>
                  <a:gd name="connsiteX2" fmla="*/ 66249 w 233732"/>
                  <a:gd name="connsiteY2" fmla="*/ 101455 h 540141"/>
                  <a:gd name="connsiteX3" fmla="*/ 66249 w 233732"/>
                  <a:gd name="connsiteY3" fmla="*/ 115625 h 540141"/>
                  <a:gd name="connsiteX4" fmla="*/ 66249 w 233732"/>
                  <a:gd name="connsiteY4" fmla="*/ 466077 h 540141"/>
                  <a:gd name="connsiteX5" fmla="*/ 66249 w 233732"/>
                  <a:gd name="connsiteY5" fmla="*/ 466077 h 540141"/>
                  <a:gd name="connsiteX6" fmla="*/ 0 w 233732"/>
                  <a:gd name="connsiteY6" fmla="*/ 540142 h 540141"/>
                  <a:gd name="connsiteX7" fmla="*/ 66249 w 233732"/>
                  <a:gd name="connsiteY7" fmla="*/ 540142 h 540141"/>
                  <a:gd name="connsiteX8" fmla="*/ 66249 w 233732"/>
                  <a:gd name="connsiteY8" fmla="*/ 540142 h 540141"/>
                  <a:gd name="connsiteX9" fmla="*/ 167557 w 233732"/>
                  <a:gd name="connsiteY9" fmla="*/ 438833 h 540141"/>
                  <a:gd name="connsiteX10" fmla="*/ 167557 w 233732"/>
                  <a:gd name="connsiteY10" fmla="*/ 424517 h 540141"/>
                  <a:gd name="connsiteX11" fmla="*/ 167557 w 233732"/>
                  <a:gd name="connsiteY11" fmla="*/ 74064 h 540141"/>
                  <a:gd name="connsiteX12" fmla="*/ 167557 w 233732"/>
                  <a:gd name="connsiteY12" fmla="*/ 74064 h 540141"/>
                  <a:gd name="connsiteX13" fmla="*/ 233733 w 233732"/>
                  <a:gd name="connsiteY13" fmla="*/ 0 h 54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3732" h="540141">
                    <a:moveTo>
                      <a:pt x="233733" y="0"/>
                    </a:moveTo>
                    <a:lnTo>
                      <a:pt x="167338" y="146"/>
                    </a:lnTo>
                    <a:cubicBezTo>
                      <a:pt x="111461" y="292"/>
                      <a:pt x="66249" y="45578"/>
                      <a:pt x="66249" y="101455"/>
                    </a:cubicBezTo>
                    <a:lnTo>
                      <a:pt x="66249" y="115625"/>
                    </a:lnTo>
                    <a:lnTo>
                      <a:pt x="66249" y="466077"/>
                    </a:lnTo>
                    <a:lnTo>
                      <a:pt x="66249" y="466077"/>
                    </a:lnTo>
                    <a:cubicBezTo>
                      <a:pt x="66249" y="502671"/>
                      <a:pt x="36594" y="540142"/>
                      <a:pt x="0" y="540142"/>
                    </a:cubicBezTo>
                    <a:lnTo>
                      <a:pt x="66249" y="540142"/>
                    </a:lnTo>
                    <a:lnTo>
                      <a:pt x="66249" y="540142"/>
                    </a:lnTo>
                    <a:cubicBezTo>
                      <a:pt x="122198" y="540142"/>
                      <a:pt x="167557" y="494783"/>
                      <a:pt x="167557" y="438833"/>
                    </a:cubicBezTo>
                    <a:lnTo>
                      <a:pt x="167557" y="424517"/>
                    </a:lnTo>
                    <a:lnTo>
                      <a:pt x="167557" y="74064"/>
                    </a:lnTo>
                    <a:lnTo>
                      <a:pt x="167557" y="74064"/>
                    </a:lnTo>
                    <a:cubicBezTo>
                      <a:pt x="167484" y="37543"/>
                      <a:pt x="197139" y="0"/>
                      <a:pt x="233733" y="0"/>
                    </a:cubicBezTo>
                    <a:close/>
                  </a:path>
                </a:pathLst>
              </a:custGeom>
              <a:solidFill>
                <a:srgbClr val="BD1A8D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A4DFA2B-A326-4A52-B709-6AE73EA8104E}"/>
                  </a:ext>
                </a:extLst>
              </p:cNvPr>
              <p:cNvSpPr/>
              <p:nvPr/>
            </p:nvSpPr>
            <p:spPr>
              <a:xfrm>
                <a:off x="2797471" y="2468118"/>
                <a:ext cx="7304" cy="7304"/>
              </a:xfrm>
              <a:custGeom>
                <a:avLst/>
                <a:gdLst/>
                <a:ahLst/>
                <a:cxnLst/>
                <a:rect l="l" t="t" r="r" b="b"/>
                <a:pathLst>
                  <a:path w="7304" h="7304"/>
                </a:pathLst>
              </a:custGeom>
              <a:noFill/>
              <a:ln w="20338" cap="flat">
                <a:solidFill>
                  <a:srgbClr val="615A3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DAA75C-380D-49C7-A53B-69C40CEDE392}"/>
                  </a:ext>
                </a:extLst>
              </p:cNvPr>
              <p:cNvSpPr/>
              <p:nvPr/>
            </p:nvSpPr>
            <p:spPr>
              <a:xfrm>
                <a:off x="2797471" y="3187722"/>
                <a:ext cx="233732" cy="540141"/>
              </a:xfrm>
              <a:custGeom>
                <a:avLst/>
                <a:gdLst>
                  <a:gd name="connsiteX0" fmla="*/ 233733 w 233732"/>
                  <a:gd name="connsiteY0" fmla="*/ 0 h 540141"/>
                  <a:gd name="connsiteX1" fmla="*/ 167338 w 233732"/>
                  <a:gd name="connsiteY1" fmla="*/ 146 h 540141"/>
                  <a:gd name="connsiteX2" fmla="*/ 66249 w 233732"/>
                  <a:gd name="connsiteY2" fmla="*/ 101455 h 540141"/>
                  <a:gd name="connsiteX3" fmla="*/ 66249 w 233732"/>
                  <a:gd name="connsiteY3" fmla="*/ 115625 h 540141"/>
                  <a:gd name="connsiteX4" fmla="*/ 66249 w 233732"/>
                  <a:gd name="connsiteY4" fmla="*/ 466078 h 540141"/>
                  <a:gd name="connsiteX5" fmla="*/ 66249 w 233732"/>
                  <a:gd name="connsiteY5" fmla="*/ 466078 h 540141"/>
                  <a:gd name="connsiteX6" fmla="*/ 0 w 233732"/>
                  <a:gd name="connsiteY6" fmla="*/ 540142 h 540141"/>
                  <a:gd name="connsiteX7" fmla="*/ 66249 w 233732"/>
                  <a:gd name="connsiteY7" fmla="*/ 540142 h 540141"/>
                  <a:gd name="connsiteX8" fmla="*/ 66249 w 233732"/>
                  <a:gd name="connsiteY8" fmla="*/ 540142 h 540141"/>
                  <a:gd name="connsiteX9" fmla="*/ 167557 w 233732"/>
                  <a:gd name="connsiteY9" fmla="*/ 438833 h 540141"/>
                  <a:gd name="connsiteX10" fmla="*/ 167557 w 233732"/>
                  <a:gd name="connsiteY10" fmla="*/ 424517 h 540141"/>
                  <a:gd name="connsiteX11" fmla="*/ 167557 w 233732"/>
                  <a:gd name="connsiteY11" fmla="*/ 74064 h 540141"/>
                  <a:gd name="connsiteX12" fmla="*/ 167557 w 233732"/>
                  <a:gd name="connsiteY12" fmla="*/ 74064 h 540141"/>
                  <a:gd name="connsiteX13" fmla="*/ 233733 w 233732"/>
                  <a:gd name="connsiteY13" fmla="*/ 0 h 54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3732" h="540141">
                    <a:moveTo>
                      <a:pt x="233733" y="0"/>
                    </a:moveTo>
                    <a:lnTo>
                      <a:pt x="167338" y="146"/>
                    </a:lnTo>
                    <a:cubicBezTo>
                      <a:pt x="111461" y="292"/>
                      <a:pt x="66249" y="45578"/>
                      <a:pt x="66249" y="101455"/>
                    </a:cubicBezTo>
                    <a:lnTo>
                      <a:pt x="66249" y="115625"/>
                    </a:lnTo>
                    <a:lnTo>
                      <a:pt x="66249" y="466078"/>
                    </a:lnTo>
                    <a:lnTo>
                      <a:pt x="66249" y="466078"/>
                    </a:lnTo>
                    <a:cubicBezTo>
                      <a:pt x="66249" y="502671"/>
                      <a:pt x="36594" y="540142"/>
                      <a:pt x="0" y="540142"/>
                    </a:cubicBezTo>
                    <a:lnTo>
                      <a:pt x="66249" y="540142"/>
                    </a:lnTo>
                    <a:lnTo>
                      <a:pt x="66249" y="540142"/>
                    </a:lnTo>
                    <a:cubicBezTo>
                      <a:pt x="122198" y="540142"/>
                      <a:pt x="167557" y="494783"/>
                      <a:pt x="167557" y="438833"/>
                    </a:cubicBezTo>
                    <a:lnTo>
                      <a:pt x="167557" y="424517"/>
                    </a:lnTo>
                    <a:lnTo>
                      <a:pt x="167557" y="74064"/>
                    </a:lnTo>
                    <a:lnTo>
                      <a:pt x="167557" y="74064"/>
                    </a:lnTo>
                    <a:cubicBezTo>
                      <a:pt x="167484" y="37470"/>
                      <a:pt x="197139" y="0"/>
                      <a:pt x="233733" y="0"/>
                    </a:cubicBezTo>
                    <a:close/>
                  </a:path>
                </a:pathLst>
              </a:custGeom>
              <a:solidFill>
                <a:srgbClr val="BD1A8D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889FE92-1C69-47A0-BA47-E72650444006}"/>
                  </a:ext>
                </a:extLst>
              </p:cNvPr>
              <p:cNvSpPr/>
              <p:nvPr/>
            </p:nvSpPr>
            <p:spPr>
              <a:xfrm>
                <a:off x="3491364" y="3556946"/>
                <a:ext cx="75232" cy="106932"/>
              </a:xfrm>
              <a:custGeom>
                <a:avLst/>
                <a:gdLst>
                  <a:gd name="connsiteX0" fmla="*/ 0 w 75232"/>
                  <a:gd name="connsiteY0" fmla="*/ 106933 h 106932"/>
                  <a:gd name="connsiteX1" fmla="*/ 75233 w 75232"/>
                  <a:gd name="connsiteY1" fmla="*/ 53466 h 106932"/>
                  <a:gd name="connsiteX2" fmla="*/ 45797 w 75232"/>
                  <a:gd name="connsiteY2" fmla="*/ 0 h 106932"/>
                  <a:gd name="connsiteX3" fmla="*/ 0 w 75232"/>
                  <a:gd name="connsiteY3" fmla="*/ 11760 h 106932"/>
                  <a:gd name="connsiteX4" fmla="*/ 0 w 75232"/>
                  <a:gd name="connsiteY4" fmla="*/ 106933 h 106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32" h="106932">
                    <a:moveTo>
                      <a:pt x="0" y="106933"/>
                    </a:moveTo>
                    <a:cubicBezTo>
                      <a:pt x="0" y="106933"/>
                      <a:pt x="13805" y="77935"/>
                      <a:pt x="75233" y="53466"/>
                    </a:cubicBezTo>
                    <a:lnTo>
                      <a:pt x="45797" y="0"/>
                    </a:lnTo>
                    <a:cubicBezTo>
                      <a:pt x="33964" y="3652"/>
                      <a:pt x="10664" y="7523"/>
                      <a:pt x="0" y="11760"/>
                    </a:cubicBezTo>
                    <a:cubicBezTo>
                      <a:pt x="0" y="57922"/>
                      <a:pt x="0" y="106933"/>
                      <a:pt x="0" y="106933"/>
                    </a:cubicBezTo>
                    <a:close/>
                  </a:path>
                </a:pathLst>
              </a:custGeom>
              <a:solidFill>
                <a:srgbClr val="F5A1DF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041D38C-CA8C-47A2-A73D-0D78A6D0DC8F}"/>
                  </a:ext>
                </a:extLst>
              </p:cNvPr>
              <p:cNvSpPr/>
              <p:nvPr/>
            </p:nvSpPr>
            <p:spPr>
              <a:xfrm>
                <a:off x="2797471" y="2663869"/>
                <a:ext cx="918130" cy="1205037"/>
              </a:xfrm>
              <a:custGeom>
                <a:avLst/>
                <a:gdLst>
                  <a:gd name="connsiteX0" fmla="*/ 650653 w 918130"/>
                  <a:gd name="connsiteY0" fmla="*/ 284862 h 1205037"/>
                  <a:gd name="connsiteX1" fmla="*/ 674465 w 918130"/>
                  <a:gd name="connsiteY1" fmla="*/ 284862 h 1205037"/>
                  <a:gd name="connsiteX2" fmla="*/ 734870 w 918130"/>
                  <a:gd name="connsiteY2" fmla="*/ 259808 h 1205037"/>
                  <a:gd name="connsiteX3" fmla="*/ 737792 w 918130"/>
                  <a:gd name="connsiteY3" fmla="*/ 256887 h 1205037"/>
                  <a:gd name="connsiteX4" fmla="*/ 780667 w 918130"/>
                  <a:gd name="connsiteY4" fmla="*/ 239138 h 1205037"/>
                  <a:gd name="connsiteX5" fmla="*/ 786145 w 918130"/>
                  <a:gd name="connsiteY5" fmla="*/ 239138 h 1205037"/>
                  <a:gd name="connsiteX6" fmla="*/ 847135 w 918130"/>
                  <a:gd name="connsiteY6" fmla="*/ 197942 h 1205037"/>
                  <a:gd name="connsiteX7" fmla="*/ 850348 w 918130"/>
                  <a:gd name="connsiteY7" fmla="*/ 189981 h 1205037"/>
                  <a:gd name="connsiteX8" fmla="*/ 827779 w 918130"/>
                  <a:gd name="connsiteY8" fmla="*/ 156528 h 1205037"/>
                  <a:gd name="connsiteX9" fmla="*/ 632028 w 918130"/>
                  <a:gd name="connsiteY9" fmla="*/ 156528 h 1205037"/>
                  <a:gd name="connsiteX10" fmla="*/ 599670 w 918130"/>
                  <a:gd name="connsiteY10" fmla="*/ 0 h 1205037"/>
                  <a:gd name="connsiteX11" fmla="*/ 567313 w 918130"/>
                  <a:gd name="connsiteY11" fmla="*/ 156528 h 1205037"/>
                  <a:gd name="connsiteX12" fmla="*/ 633342 w 918130"/>
                  <a:gd name="connsiteY12" fmla="*/ 197942 h 1205037"/>
                  <a:gd name="connsiteX13" fmla="*/ 678336 w 918130"/>
                  <a:gd name="connsiteY13" fmla="*/ 197942 h 1205037"/>
                  <a:gd name="connsiteX14" fmla="*/ 750939 w 918130"/>
                  <a:gd name="connsiteY14" fmla="*/ 751085 h 1205037"/>
                  <a:gd name="connsiteX15" fmla="*/ 753349 w 918130"/>
                  <a:gd name="connsiteY15" fmla="*/ 551682 h 1205037"/>
                  <a:gd name="connsiteX16" fmla="*/ 684471 w 918130"/>
                  <a:gd name="connsiteY16" fmla="*/ 284204 h 1205037"/>
                  <a:gd name="connsiteX17" fmla="*/ 704339 w 918130"/>
                  <a:gd name="connsiteY17" fmla="*/ 1204015 h 1205037"/>
                  <a:gd name="connsiteX18" fmla="*/ 646709 w 918130"/>
                  <a:gd name="connsiteY18" fmla="*/ 1123524 h 1205037"/>
                  <a:gd name="connsiteX19" fmla="*/ 598940 w 918130"/>
                  <a:gd name="connsiteY19" fmla="*/ 1171220 h 1205037"/>
                  <a:gd name="connsiteX20" fmla="*/ 610700 w 918130"/>
                  <a:gd name="connsiteY20" fmla="*/ 1205038 h 1205037"/>
                  <a:gd name="connsiteX21" fmla="*/ 703973 w 918130"/>
                  <a:gd name="connsiteY21" fmla="*/ 1205038 h 1205037"/>
                  <a:gd name="connsiteX22" fmla="*/ 704339 w 918130"/>
                  <a:gd name="connsiteY22" fmla="*/ 1204015 h 1205037"/>
                  <a:gd name="connsiteX23" fmla="*/ 533860 w 918130"/>
                  <a:gd name="connsiteY23" fmla="*/ 395812 h 1205037"/>
                  <a:gd name="connsiteX24" fmla="*/ 533860 w 918130"/>
                  <a:gd name="connsiteY24" fmla="*/ 232929 h 1205037"/>
                  <a:gd name="connsiteX25" fmla="*/ 533860 w 918130"/>
                  <a:gd name="connsiteY25" fmla="*/ 232929 h 1205037"/>
                  <a:gd name="connsiteX26" fmla="*/ 600109 w 918130"/>
                  <a:gd name="connsiteY26" fmla="*/ 158865 h 1205037"/>
                  <a:gd name="connsiteX27" fmla="*/ 533714 w 918130"/>
                  <a:gd name="connsiteY27" fmla="*/ 159011 h 1205037"/>
                  <a:gd name="connsiteX28" fmla="*/ 432624 w 918130"/>
                  <a:gd name="connsiteY28" fmla="*/ 260320 h 1205037"/>
                  <a:gd name="connsiteX29" fmla="*/ 432624 w 918130"/>
                  <a:gd name="connsiteY29" fmla="*/ 274490 h 1205037"/>
                  <a:gd name="connsiteX30" fmla="*/ 432624 w 918130"/>
                  <a:gd name="connsiteY30" fmla="*/ 624943 h 1205037"/>
                  <a:gd name="connsiteX31" fmla="*/ 432624 w 918130"/>
                  <a:gd name="connsiteY31" fmla="*/ 624943 h 1205037"/>
                  <a:gd name="connsiteX32" fmla="*/ 366376 w 918130"/>
                  <a:gd name="connsiteY32" fmla="*/ 699007 h 1205037"/>
                  <a:gd name="connsiteX33" fmla="*/ 432624 w 918130"/>
                  <a:gd name="connsiteY33" fmla="*/ 699007 h 1205037"/>
                  <a:gd name="connsiteX34" fmla="*/ 432624 w 918130"/>
                  <a:gd name="connsiteY34" fmla="*/ 699007 h 1205037"/>
                  <a:gd name="connsiteX35" fmla="*/ 533933 w 918130"/>
                  <a:gd name="connsiteY35" fmla="*/ 597698 h 1205037"/>
                  <a:gd name="connsiteX36" fmla="*/ 533933 w 918130"/>
                  <a:gd name="connsiteY36" fmla="*/ 583382 h 1205037"/>
                  <a:gd name="connsiteX37" fmla="*/ 197942 w 918130"/>
                  <a:gd name="connsiteY37" fmla="*/ 1205038 h 1205037"/>
                  <a:gd name="connsiteX38" fmla="*/ 291216 w 918130"/>
                  <a:gd name="connsiteY38" fmla="*/ 1205038 h 1205037"/>
                  <a:gd name="connsiteX39" fmla="*/ 291508 w 918130"/>
                  <a:gd name="connsiteY39" fmla="*/ 1204015 h 1205037"/>
                  <a:gd name="connsiteX40" fmla="*/ 232345 w 918130"/>
                  <a:gd name="connsiteY40" fmla="*/ 1124985 h 1205037"/>
                  <a:gd name="connsiteX41" fmla="*/ 186256 w 918130"/>
                  <a:gd name="connsiteY41" fmla="*/ 1171074 h 1205037"/>
                  <a:gd name="connsiteX42" fmla="*/ 197942 w 918130"/>
                  <a:gd name="connsiteY42" fmla="*/ 1205038 h 1205037"/>
                  <a:gd name="connsiteX43" fmla="*/ 657884 w 918130"/>
                  <a:gd name="connsiteY43" fmla="*/ 762626 h 1205037"/>
                  <a:gd name="connsiteX44" fmla="*/ 646636 w 918130"/>
                  <a:gd name="connsiteY44" fmla="*/ 1123524 h 1205037"/>
                  <a:gd name="connsiteX45" fmla="*/ 598940 w 918130"/>
                  <a:gd name="connsiteY45" fmla="*/ 1171220 h 1205037"/>
                  <a:gd name="connsiteX46" fmla="*/ 562273 w 918130"/>
                  <a:gd name="connsiteY46" fmla="*/ 993729 h 1205037"/>
                  <a:gd name="connsiteX47" fmla="*/ 549856 w 918130"/>
                  <a:gd name="connsiteY47" fmla="*/ 818868 h 1205037"/>
                  <a:gd name="connsiteX48" fmla="*/ 317657 w 918130"/>
                  <a:gd name="connsiteY48" fmla="*/ 777526 h 1205037"/>
                  <a:gd name="connsiteX49" fmla="*/ 274709 w 918130"/>
                  <a:gd name="connsiteY49" fmla="*/ 799366 h 1205037"/>
                  <a:gd name="connsiteX50" fmla="*/ 262365 w 918130"/>
                  <a:gd name="connsiteY50" fmla="*/ 828509 h 1205037"/>
                  <a:gd name="connsiteX51" fmla="*/ 219636 w 918130"/>
                  <a:gd name="connsiteY51" fmla="*/ 982042 h 1205037"/>
                  <a:gd name="connsiteX52" fmla="*/ 232418 w 918130"/>
                  <a:gd name="connsiteY52" fmla="*/ 1125058 h 1205037"/>
                  <a:gd name="connsiteX53" fmla="*/ 152657 w 918130"/>
                  <a:gd name="connsiteY53" fmla="*/ 1015568 h 1205037"/>
                  <a:gd name="connsiteX54" fmla="*/ 154117 w 918130"/>
                  <a:gd name="connsiteY54" fmla="*/ 1024333 h 1205037"/>
                  <a:gd name="connsiteX55" fmla="*/ 186402 w 918130"/>
                  <a:gd name="connsiteY55" fmla="*/ 1171147 h 1205037"/>
                  <a:gd name="connsiteX56" fmla="*/ 432624 w 918130"/>
                  <a:gd name="connsiteY56" fmla="*/ 523853 h 1205037"/>
                  <a:gd name="connsiteX57" fmla="*/ 278288 w 918130"/>
                  <a:gd name="connsiteY57" fmla="*/ 523853 h 1205037"/>
                  <a:gd name="connsiteX58" fmla="*/ 650653 w 918130"/>
                  <a:gd name="connsiteY58" fmla="*/ 797613 h 1205037"/>
                  <a:gd name="connsiteX59" fmla="*/ 827852 w 918130"/>
                  <a:gd name="connsiteY59" fmla="*/ 797613 h 1205037"/>
                  <a:gd name="connsiteX60" fmla="*/ 739764 w 918130"/>
                  <a:gd name="connsiteY60" fmla="*/ 893078 h 1205037"/>
                  <a:gd name="connsiteX61" fmla="*/ 768469 w 918130"/>
                  <a:gd name="connsiteY61" fmla="*/ 945303 h 1205037"/>
                  <a:gd name="connsiteX62" fmla="*/ 770222 w 918130"/>
                  <a:gd name="connsiteY62" fmla="*/ 945522 h 1205037"/>
                  <a:gd name="connsiteX63" fmla="*/ 906663 w 918130"/>
                  <a:gd name="connsiteY63" fmla="*/ 809080 h 1205037"/>
                  <a:gd name="connsiteX64" fmla="*/ 918131 w 918130"/>
                  <a:gd name="connsiteY64" fmla="*/ 781397 h 1205037"/>
                  <a:gd name="connsiteX65" fmla="*/ 918131 w 918130"/>
                  <a:gd name="connsiteY65" fmla="*/ 781397 h 1205037"/>
                  <a:gd name="connsiteX66" fmla="*/ 871677 w 918130"/>
                  <a:gd name="connsiteY66" fmla="*/ 729246 h 1205037"/>
                  <a:gd name="connsiteX67" fmla="*/ 770076 w 918130"/>
                  <a:gd name="connsiteY67" fmla="*/ 711351 h 1205037"/>
                  <a:gd name="connsiteX68" fmla="*/ 587180 w 918130"/>
                  <a:gd name="connsiteY68" fmla="*/ 60478 h 1205037"/>
                  <a:gd name="connsiteX69" fmla="*/ 612087 w 918130"/>
                  <a:gd name="connsiteY69" fmla="*/ 60478 h 1205037"/>
                  <a:gd name="connsiteX70" fmla="*/ 578634 w 918130"/>
                  <a:gd name="connsiteY70" fmla="*/ 101893 h 1205037"/>
                  <a:gd name="connsiteX71" fmla="*/ 599670 w 918130"/>
                  <a:gd name="connsiteY71" fmla="*/ 101893 h 1205037"/>
                  <a:gd name="connsiteX72" fmla="*/ 820840 w 918130"/>
                  <a:gd name="connsiteY72" fmla="*/ 797613 h 1205037"/>
                  <a:gd name="connsiteX73" fmla="*/ 853051 w 918130"/>
                  <a:gd name="connsiteY73" fmla="*/ 797613 h 1205037"/>
                  <a:gd name="connsiteX74" fmla="*/ 815581 w 918130"/>
                  <a:gd name="connsiteY74" fmla="*/ 176906 h 1205037"/>
                  <a:gd name="connsiteX75" fmla="*/ 801338 w 918130"/>
                  <a:gd name="connsiteY75" fmla="*/ 176906 h 1205037"/>
                  <a:gd name="connsiteX76" fmla="*/ 66249 w 918130"/>
                  <a:gd name="connsiteY76" fmla="*/ 830554 h 1205037"/>
                  <a:gd name="connsiteX77" fmla="*/ 66249 w 918130"/>
                  <a:gd name="connsiteY77" fmla="*/ 989858 h 1205037"/>
                  <a:gd name="connsiteX78" fmla="*/ 66249 w 918130"/>
                  <a:gd name="connsiteY78" fmla="*/ 989858 h 1205037"/>
                  <a:gd name="connsiteX79" fmla="*/ 0 w 918130"/>
                  <a:gd name="connsiteY79" fmla="*/ 1063922 h 1205037"/>
                  <a:gd name="connsiteX80" fmla="*/ 66249 w 918130"/>
                  <a:gd name="connsiteY80" fmla="*/ 1063922 h 1205037"/>
                  <a:gd name="connsiteX81" fmla="*/ 66249 w 918130"/>
                  <a:gd name="connsiteY81" fmla="*/ 1063922 h 1205037"/>
                  <a:gd name="connsiteX82" fmla="*/ 167557 w 918130"/>
                  <a:gd name="connsiteY82" fmla="*/ 962613 h 1205037"/>
                  <a:gd name="connsiteX83" fmla="*/ 167557 w 918130"/>
                  <a:gd name="connsiteY83" fmla="*/ 948297 h 1205037"/>
                  <a:gd name="connsiteX84" fmla="*/ 167557 w 918130"/>
                  <a:gd name="connsiteY84" fmla="*/ 597844 h 1205037"/>
                  <a:gd name="connsiteX85" fmla="*/ 167557 w 918130"/>
                  <a:gd name="connsiteY85" fmla="*/ 597844 h 1205037"/>
                  <a:gd name="connsiteX86" fmla="*/ 233806 w 918130"/>
                  <a:gd name="connsiteY86" fmla="*/ 523780 h 1205037"/>
                  <a:gd name="connsiteX87" fmla="*/ 167411 w 918130"/>
                  <a:gd name="connsiteY87" fmla="*/ 523926 h 1205037"/>
                  <a:gd name="connsiteX88" fmla="*/ 66322 w 918130"/>
                  <a:gd name="connsiteY88" fmla="*/ 625235 h 1205037"/>
                  <a:gd name="connsiteX89" fmla="*/ 66322 w 918130"/>
                  <a:gd name="connsiteY89" fmla="*/ 639405 h 1205037"/>
                  <a:gd name="connsiteX90" fmla="*/ 693894 w 918130"/>
                  <a:gd name="connsiteY90" fmla="*/ 959546 h 1205037"/>
                  <a:gd name="connsiteX91" fmla="*/ 693894 w 918130"/>
                  <a:gd name="connsiteY91" fmla="*/ 997892 h 1205037"/>
                  <a:gd name="connsiteX92" fmla="*/ 694916 w 918130"/>
                  <a:gd name="connsiteY92" fmla="*/ 998185 h 1205037"/>
                  <a:gd name="connsiteX93" fmla="*/ 767373 w 918130"/>
                  <a:gd name="connsiteY93" fmla="*/ 947202 h 1205037"/>
                  <a:gd name="connsiteX94" fmla="*/ 768250 w 918130"/>
                  <a:gd name="connsiteY94" fmla="*/ 944864 h 1205037"/>
                  <a:gd name="connsiteX95" fmla="*/ 739764 w 918130"/>
                  <a:gd name="connsiteY95" fmla="*/ 893078 h 1205037"/>
                  <a:gd name="connsiteX96" fmla="*/ 693967 w 918130"/>
                  <a:gd name="connsiteY96" fmla="*/ 904837 h 1205037"/>
                  <a:gd name="connsiteX97" fmla="*/ 693967 w 918130"/>
                  <a:gd name="connsiteY97" fmla="*/ 919811 h 1205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918130" h="1205037">
                    <a:moveTo>
                      <a:pt x="650653" y="284862"/>
                    </a:moveTo>
                    <a:lnTo>
                      <a:pt x="674465" y="284862"/>
                    </a:lnTo>
                    <a:cubicBezTo>
                      <a:pt x="697108" y="284862"/>
                      <a:pt x="718874" y="275878"/>
                      <a:pt x="734870" y="259808"/>
                    </a:cubicBezTo>
                    <a:lnTo>
                      <a:pt x="737792" y="256887"/>
                    </a:lnTo>
                    <a:cubicBezTo>
                      <a:pt x="749186" y="245492"/>
                      <a:pt x="764598" y="239138"/>
                      <a:pt x="780667" y="239138"/>
                    </a:cubicBezTo>
                    <a:lnTo>
                      <a:pt x="786145" y="239138"/>
                    </a:lnTo>
                    <a:cubicBezTo>
                      <a:pt x="812951" y="239138"/>
                      <a:pt x="837128" y="222849"/>
                      <a:pt x="847135" y="197942"/>
                    </a:cubicBezTo>
                    <a:lnTo>
                      <a:pt x="850348" y="189981"/>
                    </a:lnTo>
                    <a:cubicBezTo>
                      <a:pt x="856776" y="173985"/>
                      <a:pt x="845016" y="156528"/>
                      <a:pt x="827779" y="156528"/>
                    </a:cubicBezTo>
                    <a:lnTo>
                      <a:pt x="632028" y="156528"/>
                    </a:lnTo>
                    <a:moveTo>
                      <a:pt x="599670" y="0"/>
                    </a:moveTo>
                    <a:lnTo>
                      <a:pt x="567313" y="156528"/>
                    </a:lnTo>
                    <a:moveTo>
                      <a:pt x="633342" y="197942"/>
                    </a:moveTo>
                    <a:cubicBezTo>
                      <a:pt x="643641" y="214742"/>
                      <a:pt x="668037" y="214742"/>
                      <a:pt x="678336" y="197942"/>
                    </a:cubicBezTo>
                    <a:moveTo>
                      <a:pt x="750939" y="751085"/>
                    </a:moveTo>
                    <a:cubicBezTo>
                      <a:pt x="791769" y="696889"/>
                      <a:pt x="786218" y="610334"/>
                      <a:pt x="753349" y="551682"/>
                    </a:cubicBezTo>
                    <a:cubicBezTo>
                      <a:pt x="699518" y="455633"/>
                      <a:pt x="684471" y="396615"/>
                      <a:pt x="684471" y="284204"/>
                    </a:cubicBezTo>
                    <a:moveTo>
                      <a:pt x="704339" y="1204015"/>
                    </a:moveTo>
                    <a:cubicBezTo>
                      <a:pt x="697254" y="1199268"/>
                      <a:pt x="668037" y="1177136"/>
                      <a:pt x="646709" y="1123524"/>
                    </a:cubicBezTo>
                    <a:lnTo>
                      <a:pt x="598940" y="1171220"/>
                    </a:lnTo>
                    <a:cubicBezTo>
                      <a:pt x="602592" y="1183052"/>
                      <a:pt x="606463" y="1194374"/>
                      <a:pt x="610700" y="1205038"/>
                    </a:cubicBezTo>
                    <a:lnTo>
                      <a:pt x="703973" y="1205038"/>
                    </a:lnTo>
                    <a:cubicBezTo>
                      <a:pt x="704558" y="1205038"/>
                      <a:pt x="704777" y="1204307"/>
                      <a:pt x="704339" y="1204015"/>
                    </a:cubicBezTo>
                    <a:close/>
                    <a:moveTo>
                      <a:pt x="533860" y="395812"/>
                    </a:moveTo>
                    <a:lnTo>
                      <a:pt x="533860" y="232929"/>
                    </a:lnTo>
                    <a:lnTo>
                      <a:pt x="533860" y="232929"/>
                    </a:lnTo>
                    <a:cubicBezTo>
                      <a:pt x="533860" y="196335"/>
                      <a:pt x="563515" y="158865"/>
                      <a:pt x="600109" y="158865"/>
                    </a:cubicBezTo>
                    <a:lnTo>
                      <a:pt x="533714" y="159011"/>
                    </a:lnTo>
                    <a:cubicBezTo>
                      <a:pt x="477837" y="159157"/>
                      <a:pt x="432624" y="204443"/>
                      <a:pt x="432624" y="260320"/>
                    </a:cubicBezTo>
                    <a:lnTo>
                      <a:pt x="432624" y="274490"/>
                    </a:lnTo>
                    <a:lnTo>
                      <a:pt x="432624" y="624943"/>
                    </a:lnTo>
                    <a:lnTo>
                      <a:pt x="432624" y="624943"/>
                    </a:lnTo>
                    <a:cubicBezTo>
                      <a:pt x="432624" y="661536"/>
                      <a:pt x="402970" y="699007"/>
                      <a:pt x="366376" y="699007"/>
                    </a:cubicBezTo>
                    <a:lnTo>
                      <a:pt x="432624" y="699007"/>
                    </a:lnTo>
                    <a:lnTo>
                      <a:pt x="432624" y="699007"/>
                    </a:lnTo>
                    <a:cubicBezTo>
                      <a:pt x="488574" y="699007"/>
                      <a:pt x="533933" y="653648"/>
                      <a:pt x="533933" y="597698"/>
                    </a:cubicBezTo>
                    <a:lnTo>
                      <a:pt x="533933" y="583382"/>
                    </a:lnTo>
                    <a:moveTo>
                      <a:pt x="197942" y="1205038"/>
                    </a:moveTo>
                    <a:lnTo>
                      <a:pt x="291216" y="1205038"/>
                    </a:lnTo>
                    <a:cubicBezTo>
                      <a:pt x="291801" y="1205038"/>
                      <a:pt x="292020" y="1204307"/>
                      <a:pt x="291508" y="1204015"/>
                    </a:cubicBezTo>
                    <a:cubicBezTo>
                      <a:pt x="284204" y="1199122"/>
                      <a:pt x="252869" y="1175821"/>
                      <a:pt x="232345" y="1124985"/>
                    </a:cubicBezTo>
                    <a:lnTo>
                      <a:pt x="186256" y="1171074"/>
                    </a:lnTo>
                    <a:cubicBezTo>
                      <a:pt x="190054" y="1183345"/>
                      <a:pt x="193925" y="1194739"/>
                      <a:pt x="197942" y="1205038"/>
                    </a:cubicBezTo>
                    <a:close/>
                    <a:moveTo>
                      <a:pt x="657884" y="762626"/>
                    </a:moveTo>
                    <a:cubicBezTo>
                      <a:pt x="606390" y="946471"/>
                      <a:pt x="620706" y="1058298"/>
                      <a:pt x="646636" y="1123524"/>
                    </a:cubicBezTo>
                    <a:moveTo>
                      <a:pt x="598940" y="1171220"/>
                    </a:moveTo>
                    <a:cubicBezTo>
                      <a:pt x="580899" y="1112714"/>
                      <a:pt x="569431" y="1049898"/>
                      <a:pt x="562273" y="993729"/>
                    </a:cubicBezTo>
                    <a:cubicBezTo>
                      <a:pt x="549783" y="896292"/>
                      <a:pt x="549856" y="818868"/>
                      <a:pt x="549856" y="818868"/>
                    </a:cubicBezTo>
                    <a:cubicBezTo>
                      <a:pt x="456655" y="822374"/>
                      <a:pt x="371343" y="789140"/>
                      <a:pt x="317657" y="777526"/>
                    </a:cubicBezTo>
                    <a:cubicBezTo>
                      <a:pt x="299908" y="773655"/>
                      <a:pt x="282013" y="782785"/>
                      <a:pt x="274709" y="799366"/>
                    </a:cubicBezTo>
                    <a:cubicBezTo>
                      <a:pt x="270326" y="809299"/>
                      <a:pt x="266236" y="819014"/>
                      <a:pt x="262365" y="828509"/>
                    </a:cubicBezTo>
                    <a:cubicBezTo>
                      <a:pt x="238626" y="887600"/>
                      <a:pt x="225406" y="938510"/>
                      <a:pt x="219636" y="982042"/>
                    </a:cubicBezTo>
                    <a:cubicBezTo>
                      <a:pt x="211528" y="1044055"/>
                      <a:pt x="218686" y="1091020"/>
                      <a:pt x="232418" y="1125058"/>
                    </a:cubicBezTo>
                    <a:moveTo>
                      <a:pt x="152657" y="1015568"/>
                    </a:moveTo>
                    <a:cubicBezTo>
                      <a:pt x="153095" y="1018490"/>
                      <a:pt x="153606" y="1021412"/>
                      <a:pt x="154117" y="1024333"/>
                    </a:cubicBezTo>
                    <a:cubicBezTo>
                      <a:pt x="163102" y="1078530"/>
                      <a:pt x="173839" y="1129805"/>
                      <a:pt x="186402" y="1171147"/>
                    </a:cubicBezTo>
                    <a:moveTo>
                      <a:pt x="432624" y="523853"/>
                    </a:moveTo>
                    <a:lnTo>
                      <a:pt x="278288" y="523853"/>
                    </a:lnTo>
                    <a:moveTo>
                      <a:pt x="650653" y="797613"/>
                    </a:moveTo>
                    <a:cubicBezTo>
                      <a:pt x="650653" y="797613"/>
                      <a:pt x="864811" y="797613"/>
                      <a:pt x="827852" y="797613"/>
                    </a:cubicBezTo>
                    <a:cubicBezTo>
                      <a:pt x="790893" y="797613"/>
                      <a:pt x="762334" y="870435"/>
                      <a:pt x="739764" y="893078"/>
                    </a:cubicBezTo>
                    <a:lnTo>
                      <a:pt x="768469" y="945303"/>
                    </a:lnTo>
                    <a:cubicBezTo>
                      <a:pt x="768834" y="945960"/>
                      <a:pt x="769711" y="946033"/>
                      <a:pt x="770222" y="945522"/>
                    </a:cubicBezTo>
                    <a:lnTo>
                      <a:pt x="906663" y="809080"/>
                    </a:lnTo>
                    <a:cubicBezTo>
                      <a:pt x="913968" y="801776"/>
                      <a:pt x="918131" y="791769"/>
                      <a:pt x="918131" y="781397"/>
                    </a:cubicBezTo>
                    <a:lnTo>
                      <a:pt x="918131" y="781397"/>
                    </a:lnTo>
                    <a:cubicBezTo>
                      <a:pt x="918131" y="754737"/>
                      <a:pt x="898118" y="732314"/>
                      <a:pt x="871677" y="729246"/>
                    </a:cubicBezTo>
                    <a:lnTo>
                      <a:pt x="770076" y="711351"/>
                    </a:lnTo>
                    <a:moveTo>
                      <a:pt x="587180" y="60478"/>
                    </a:moveTo>
                    <a:lnTo>
                      <a:pt x="612087" y="60478"/>
                    </a:lnTo>
                    <a:moveTo>
                      <a:pt x="578634" y="101893"/>
                    </a:moveTo>
                    <a:lnTo>
                      <a:pt x="599670" y="101893"/>
                    </a:lnTo>
                    <a:moveTo>
                      <a:pt x="820840" y="797613"/>
                    </a:moveTo>
                    <a:lnTo>
                      <a:pt x="853051" y="797613"/>
                    </a:lnTo>
                    <a:moveTo>
                      <a:pt x="815581" y="176906"/>
                    </a:moveTo>
                    <a:lnTo>
                      <a:pt x="801338" y="176906"/>
                    </a:lnTo>
                    <a:moveTo>
                      <a:pt x="66249" y="830554"/>
                    </a:moveTo>
                    <a:lnTo>
                      <a:pt x="66249" y="989858"/>
                    </a:lnTo>
                    <a:lnTo>
                      <a:pt x="66249" y="989858"/>
                    </a:lnTo>
                    <a:cubicBezTo>
                      <a:pt x="66249" y="1026452"/>
                      <a:pt x="36594" y="1063922"/>
                      <a:pt x="0" y="1063922"/>
                    </a:cubicBezTo>
                    <a:lnTo>
                      <a:pt x="66249" y="1063922"/>
                    </a:lnTo>
                    <a:lnTo>
                      <a:pt x="66249" y="1063922"/>
                    </a:lnTo>
                    <a:cubicBezTo>
                      <a:pt x="122198" y="1063922"/>
                      <a:pt x="167557" y="1018563"/>
                      <a:pt x="167557" y="962613"/>
                    </a:cubicBezTo>
                    <a:lnTo>
                      <a:pt x="167557" y="948297"/>
                    </a:lnTo>
                    <a:lnTo>
                      <a:pt x="167557" y="597844"/>
                    </a:lnTo>
                    <a:lnTo>
                      <a:pt x="167557" y="597844"/>
                    </a:lnTo>
                    <a:cubicBezTo>
                      <a:pt x="167557" y="561251"/>
                      <a:pt x="197212" y="523780"/>
                      <a:pt x="233806" y="523780"/>
                    </a:cubicBezTo>
                    <a:lnTo>
                      <a:pt x="167411" y="523926"/>
                    </a:lnTo>
                    <a:cubicBezTo>
                      <a:pt x="111534" y="524072"/>
                      <a:pt x="66322" y="569358"/>
                      <a:pt x="66322" y="625235"/>
                    </a:cubicBezTo>
                    <a:lnTo>
                      <a:pt x="66322" y="639405"/>
                    </a:lnTo>
                    <a:moveTo>
                      <a:pt x="693894" y="959546"/>
                    </a:moveTo>
                    <a:lnTo>
                      <a:pt x="693894" y="997892"/>
                    </a:lnTo>
                    <a:cubicBezTo>
                      <a:pt x="693894" y="998477"/>
                      <a:pt x="694624" y="998696"/>
                      <a:pt x="694916" y="998185"/>
                    </a:cubicBezTo>
                    <a:cubicBezTo>
                      <a:pt x="699007" y="991538"/>
                      <a:pt x="716390" y="967872"/>
                      <a:pt x="767373" y="947202"/>
                    </a:cubicBezTo>
                    <a:cubicBezTo>
                      <a:pt x="768323" y="946836"/>
                      <a:pt x="768688" y="945741"/>
                      <a:pt x="768250" y="944864"/>
                    </a:cubicBezTo>
                    <a:lnTo>
                      <a:pt x="739764" y="893078"/>
                    </a:lnTo>
                    <a:cubicBezTo>
                      <a:pt x="727931" y="896730"/>
                      <a:pt x="704631" y="900601"/>
                      <a:pt x="693967" y="904837"/>
                    </a:cubicBezTo>
                    <a:lnTo>
                      <a:pt x="693967" y="919811"/>
                    </a:lnTo>
                  </a:path>
                </a:pathLst>
              </a:custGeom>
              <a:noFill/>
              <a:ln w="19050" cap="flat">
                <a:solidFill>
                  <a:srgbClr val="511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6" name="Graphic 13">
              <a:extLst>
                <a:ext uri="{FF2B5EF4-FFF2-40B4-BE49-F238E27FC236}">
                  <a16:creationId xmlns:a16="http://schemas.microsoft.com/office/drawing/2014/main" id="{20028A8B-7602-4208-91B0-50CF0F5F7C3D}"/>
                </a:ext>
              </a:extLst>
            </p:cNvPr>
            <p:cNvGrpSpPr/>
            <p:nvPr/>
          </p:nvGrpSpPr>
          <p:grpSpPr>
            <a:xfrm>
              <a:off x="3383336" y="2479439"/>
              <a:ext cx="180777" cy="176029"/>
              <a:chOff x="3383336" y="2479439"/>
              <a:chExt cx="180777" cy="176029"/>
            </a:xfrm>
            <a:solidFill>
              <a:schemeClr val="accent1"/>
            </a:solidFill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68C35B8-0205-4785-B312-5C97261651A4}"/>
                  </a:ext>
                </a:extLst>
              </p:cNvPr>
              <p:cNvSpPr/>
              <p:nvPr/>
            </p:nvSpPr>
            <p:spPr>
              <a:xfrm>
                <a:off x="3383409" y="2479512"/>
                <a:ext cx="72311" cy="72311"/>
              </a:xfrm>
              <a:custGeom>
                <a:avLst/>
                <a:gdLst>
                  <a:gd name="connsiteX0" fmla="*/ 48938 w 72311"/>
                  <a:gd name="connsiteY0" fmla="*/ 23373 h 72311"/>
                  <a:gd name="connsiteX1" fmla="*/ 72311 w 72311"/>
                  <a:gd name="connsiteY1" fmla="*/ 36156 h 72311"/>
                  <a:gd name="connsiteX2" fmla="*/ 48938 w 72311"/>
                  <a:gd name="connsiteY2" fmla="*/ 48938 h 72311"/>
                  <a:gd name="connsiteX3" fmla="*/ 36155 w 72311"/>
                  <a:gd name="connsiteY3" fmla="*/ 72311 h 72311"/>
                  <a:gd name="connsiteX4" fmla="*/ 23373 w 72311"/>
                  <a:gd name="connsiteY4" fmla="*/ 48938 h 72311"/>
                  <a:gd name="connsiteX5" fmla="*/ 0 w 72311"/>
                  <a:gd name="connsiteY5" fmla="*/ 36156 h 72311"/>
                  <a:gd name="connsiteX6" fmla="*/ 23373 w 72311"/>
                  <a:gd name="connsiteY6" fmla="*/ 23373 h 72311"/>
                  <a:gd name="connsiteX7" fmla="*/ 36155 w 72311"/>
                  <a:gd name="connsiteY7" fmla="*/ 0 h 72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311" h="72311">
                    <a:moveTo>
                      <a:pt x="48938" y="23373"/>
                    </a:moveTo>
                    <a:lnTo>
                      <a:pt x="72311" y="36156"/>
                    </a:lnTo>
                    <a:lnTo>
                      <a:pt x="48938" y="48938"/>
                    </a:lnTo>
                    <a:lnTo>
                      <a:pt x="36155" y="72311"/>
                    </a:lnTo>
                    <a:lnTo>
                      <a:pt x="23373" y="48938"/>
                    </a:lnTo>
                    <a:lnTo>
                      <a:pt x="0" y="36156"/>
                    </a:lnTo>
                    <a:lnTo>
                      <a:pt x="23373" y="23373"/>
                    </a:lnTo>
                    <a:lnTo>
                      <a:pt x="36155" y="0"/>
                    </a:lnTo>
                    <a:close/>
                  </a:path>
                </a:pathLst>
              </a:custGeom>
              <a:solidFill>
                <a:srgbClr val="FFD24E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7D3F8F5-95CC-4C40-93D8-465EDB4C085A}"/>
                  </a:ext>
                </a:extLst>
              </p:cNvPr>
              <p:cNvSpPr/>
              <p:nvPr/>
            </p:nvSpPr>
            <p:spPr>
              <a:xfrm>
                <a:off x="3456962" y="2548317"/>
                <a:ext cx="107151" cy="107151"/>
              </a:xfrm>
              <a:custGeom>
                <a:avLst/>
                <a:gdLst>
                  <a:gd name="connsiteX0" fmla="*/ 72530 w 107151"/>
                  <a:gd name="connsiteY0" fmla="*/ 34622 h 107151"/>
                  <a:gd name="connsiteX1" fmla="*/ 107152 w 107151"/>
                  <a:gd name="connsiteY1" fmla="*/ 53539 h 107151"/>
                  <a:gd name="connsiteX2" fmla="*/ 72530 w 107151"/>
                  <a:gd name="connsiteY2" fmla="*/ 72457 h 107151"/>
                  <a:gd name="connsiteX3" fmla="*/ 53539 w 107151"/>
                  <a:gd name="connsiteY3" fmla="*/ 107152 h 107151"/>
                  <a:gd name="connsiteX4" fmla="*/ 34622 w 107151"/>
                  <a:gd name="connsiteY4" fmla="*/ 72457 h 107151"/>
                  <a:gd name="connsiteX5" fmla="*/ 0 w 107151"/>
                  <a:gd name="connsiteY5" fmla="*/ 53539 h 107151"/>
                  <a:gd name="connsiteX6" fmla="*/ 34622 w 107151"/>
                  <a:gd name="connsiteY6" fmla="*/ 34622 h 107151"/>
                  <a:gd name="connsiteX7" fmla="*/ 53539 w 107151"/>
                  <a:gd name="connsiteY7" fmla="*/ 0 h 10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151" h="107151">
                    <a:moveTo>
                      <a:pt x="72530" y="34622"/>
                    </a:moveTo>
                    <a:lnTo>
                      <a:pt x="107152" y="53539"/>
                    </a:lnTo>
                    <a:lnTo>
                      <a:pt x="72530" y="72457"/>
                    </a:lnTo>
                    <a:lnTo>
                      <a:pt x="53539" y="107152"/>
                    </a:lnTo>
                    <a:lnTo>
                      <a:pt x="34622" y="72457"/>
                    </a:lnTo>
                    <a:lnTo>
                      <a:pt x="0" y="53539"/>
                    </a:lnTo>
                    <a:lnTo>
                      <a:pt x="34622" y="34622"/>
                    </a:lnTo>
                    <a:lnTo>
                      <a:pt x="53539" y="0"/>
                    </a:lnTo>
                    <a:close/>
                  </a:path>
                </a:pathLst>
              </a:custGeom>
              <a:solidFill>
                <a:srgbClr val="FFD24E"/>
              </a:solidFill>
              <a:ln w="72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529A82-8D52-4371-8447-D62D17AEE3FE}"/>
                  </a:ext>
                </a:extLst>
              </p:cNvPr>
              <p:cNvSpPr/>
              <p:nvPr/>
            </p:nvSpPr>
            <p:spPr>
              <a:xfrm>
                <a:off x="3383336" y="2479439"/>
                <a:ext cx="180704" cy="175956"/>
              </a:xfrm>
              <a:custGeom>
                <a:avLst/>
                <a:gdLst>
                  <a:gd name="connsiteX0" fmla="*/ 49011 w 180704"/>
                  <a:gd name="connsiteY0" fmla="*/ 23446 h 175956"/>
                  <a:gd name="connsiteX1" fmla="*/ 57191 w 180704"/>
                  <a:gd name="connsiteY1" fmla="*/ 27902 h 175956"/>
                  <a:gd name="connsiteX2" fmla="*/ 72311 w 180704"/>
                  <a:gd name="connsiteY2" fmla="*/ 36156 h 175956"/>
                  <a:gd name="connsiteX3" fmla="*/ 48938 w 180704"/>
                  <a:gd name="connsiteY3" fmla="*/ 48938 h 175956"/>
                  <a:gd name="connsiteX4" fmla="*/ 36156 w 180704"/>
                  <a:gd name="connsiteY4" fmla="*/ 72311 h 175956"/>
                  <a:gd name="connsiteX5" fmla="*/ 23373 w 180704"/>
                  <a:gd name="connsiteY5" fmla="*/ 48938 h 175956"/>
                  <a:gd name="connsiteX6" fmla="*/ 0 w 180704"/>
                  <a:gd name="connsiteY6" fmla="*/ 36156 h 175956"/>
                  <a:gd name="connsiteX7" fmla="*/ 23373 w 180704"/>
                  <a:gd name="connsiteY7" fmla="*/ 23373 h 175956"/>
                  <a:gd name="connsiteX8" fmla="*/ 36156 w 180704"/>
                  <a:gd name="connsiteY8" fmla="*/ 0 h 175956"/>
                  <a:gd name="connsiteX9" fmla="*/ 43387 w 180704"/>
                  <a:gd name="connsiteY9" fmla="*/ 13221 h 175956"/>
                  <a:gd name="connsiteX10" fmla="*/ 49011 w 180704"/>
                  <a:gd name="connsiteY10" fmla="*/ 23446 h 175956"/>
                  <a:gd name="connsiteX11" fmla="*/ 108247 w 180704"/>
                  <a:gd name="connsiteY11" fmla="*/ 141335 h 175956"/>
                  <a:gd name="connsiteX12" fmla="*/ 127165 w 180704"/>
                  <a:gd name="connsiteY12" fmla="*/ 175957 h 175956"/>
                  <a:gd name="connsiteX13" fmla="*/ 146083 w 180704"/>
                  <a:gd name="connsiteY13" fmla="*/ 141335 h 175956"/>
                  <a:gd name="connsiteX14" fmla="*/ 180705 w 180704"/>
                  <a:gd name="connsiteY14" fmla="*/ 122417 h 175956"/>
                  <a:gd name="connsiteX15" fmla="*/ 146083 w 180704"/>
                  <a:gd name="connsiteY15" fmla="*/ 103500 h 175956"/>
                  <a:gd name="connsiteX16" fmla="*/ 127165 w 180704"/>
                  <a:gd name="connsiteY16" fmla="*/ 68878 h 175956"/>
                  <a:gd name="connsiteX17" fmla="*/ 108247 w 180704"/>
                  <a:gd name="connsiteY17" fmla="*/ 103500 h 175956"/>
                  <a:gd name="connsiteX18" fmla="*/ 73626 w 180704"/>
                  <a:gd name="connsiteY18" fmla="*/ 122417 h 175956"/>
                  <a:gd name="connsiteX19" fmla="*/ 86773 w 180704"/>
                  <a:gd name="connsiteY19" fmla="*/ 129576 h 175956"/>
                  <a:gd name="connsiteX20" fmla="*/ 108247 w 180704"/>
                  <a:gd name="connsiteY20" fmla="*/ 141335 h 17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80704" h="175956">
                    <a:moveTo>
                      <a:pt x="49011" y="23446"/>
                    </a:moveTo>
                    <a:lnTo>
                      <a:pt x="57191" y="27902"/>
                    </a:lnTo>
                    <a:lnTo>
                      <a:pt x="72311" y="36156"/>
                    </a:lnTo>
                    <a:lnTo>
                      <a:pt x="48938" y="48938"/>
                    </a:lnTo>
                    <a:lnTo>
                      <a:pt x="36156" y="72311"/>
                    </a:lnTo>
                    <a:lnTo>
                      <a:pt x="23373" y="48938"/>
                    </a:lnTo>
                    <a:lnTo>
                      <a:pt x="0" y="36156"/>
                    </a:lnTo>
                    <a:lnTo>
                      <a:pt x="23373" y="23373"/>
                    </a:lnTo>
                    <a:lnTo>
                      <a:pt x="36156" y="0"/>
                    </a:lnTo>
                    <a:lnTo>
                      <a:pt x="43387" y="13221"/>
                    </a:lnTo>
                    <a:lnTo>
                      <a:pt x="49011" y="23446"/>
                    </a:lnTo>
                    <a:close/>
                    <a:moveTo>
                      <a:pt x="108247" y="141335"/>
                    </a:moveTo>
                    <a:lnTo>
                      <a:pt x="127165" y="175957"/>
                    </a:lnTo>
                    <a:lnTo>
                      <a:pt x="146083" y="141335"/>
                    </a:lnTo>
                    <a:lnTo>
                      <a:pt x="180705" y="122417"/>
                    </a:lnTo>
                    <a:lnTo>
                      <a:pt x="146083" y="103500"/>
                    </a:lnTo>
                    <a:lnTo>
                      <a:pt x="127165" y="68878"/>
                    </a:lnTo>
                    <a:lnTo>
                      <a:pt x="108247" y="103500"/>
                    </a:lnTo>
                    <a:lnTo>
                      <a:pt x="73626" y="122417"/>
                    </a:lnTo>
                    <a:lnTo>
                      <a:pt x="86773" y="129576"/>
                    </a:lnTo>
                    <a:lnTo>
                      <a:pt x="108247" y="141335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3D342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0" name="Graphic 11">
            <a:extLst>
              <a:ext uri="{FF2B5EF4-FFF2-40B4-BE49-F238E27FC236}">
                <a16:creationId xmlns:a16="http://schemas.microsoft.com/office/drawing/2014/main" id="{8C2A6D5B-10D6-498B-AFCA-A139965AB254}"/>
              </a:ext>
            </a:extLst>
          </p:cNvPr>
          <p:cNvGrpSpPr/>
          <p:nvPr/>
        </p:nvGrpSpPr>
        <p:grpSpPr>
          <a:xfrm>
            <a:off x="6759745" y="2468118"/>
            <a:ext cx="590550" cy="1409700"/>
            <a:chOff x="6759745" y="2468118"/>
            <a:chExt cx="590550" cy="14097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90D080C-C6FE-4DA8-9ADE-A1D9B39354B7}"/>
                </a:ext>
              </a:extLst>
            </p:cNvPr>
            <p:cNvSpPr/>
            <p:nvPr/>
          </p:nvSpPr>
          <p:spPr>
            <a:xfrm>
              <a:off x="6844041" y="3125816"/>
              <a:ext cx="208216" cy="127925"/>
            </a:xfrm>
            <a:custGeom>
              <a:avLst/>
              <a:gdLst>
                <a:gd name="connsiteX0" fmla="*/ 208216 w 208216"/>
                <a:gd name="connsiteY0" fmla="*/ 124018 h 127925"/>
                <a:gd name="connsiteX1" fmla="*/ 79343 w 208216"/>
                <a:gd name="connsiteY1" fmla="*/ 106968 h 127925"/>
                <a:gd name="connsiteX2" fmla="*/ 0 w 208216"/>
                <a:gd name="connsiteY2" fmla="*/ 3908 h 127925"/>
                <a:gd name="connsiteX3" fmla="*/ 128873 w 208216"/>
                <a:gd name="connsiteY3" fmla="*/ 20958 h 127925"/>
                <a:gd name="connsiteX4" fmla="*/ 208216 w 208216"/>
                <a:gd name="connsiteY4" fmla="*/ 124018 h 1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216" h="127925">
                  <a:moveTo>
                    <a:pt x="208216" y="124018"/>
                  </a:moveTo>
                  <a:cubicBezTo>
                    <a:pt x="208216" y="124018"/>
                    <a:pt x="136779" y="140115"/>
                    <a:pt x="79343" y="106968"/>
                  </a:cubicBezTo>
                  <a:cubicBezTo>
                    <a:pt x="21907" y="73821"/>
                    <a:pt x="0" y="3908"/>
                    <a:pt x="0" y="3908"/>
                  </a:cubicBezTo>
                  <a:cubicBezTo>
                    <a:pt x="0" y="3908"/>
                    <a:pt x="71438" y="-12189"/>
                    <a:pt x="128873" y="20958"/>
                  </a:cubicBezTo>
                  <a:cubicBezTo>
                    <a:pt x="186309" y="54105"/>
                    <a:pt x="208216" y="124018"/>
                    <a:pt x="208216" y="124018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856C3A2-73A1-4861-A588-CDA31CF865FC}"/>
                </a:ext>
              </a:extLst>
            </p:cNvPr>
            <p:cNvSpPr/>
            <p:nvPr/>
          </p:nvSpPr>
          <p:spPr>
            <a:xfrm>
              <a:off x="6905001" y="2985557"/>
              <a:ext cx="147256" cy="123646"/>
            </a:xfrm>
            <a:custGeom>
              <a:avLst/>
              <a:gdLst>
                <a:gd name="connsiteX0" fmla="*/ 147256 w 147256"/>
                <a:gd name="connsiteY0" fmla="*/ 123593 h 123646"/>
                <a:gd name="connsiteX1" fmla="*/ 48101 w 147256"/>
                <a:gd name="connsiteY1" fmla="*/ 92256 h 123646"/>
                <a:gd name="connsiteX2" fmla="*/ 0 w 147256"/>
                <a:gd name="connsiteY2" fmla="*/ 54 h 123646"/>
                <a:gd name="connsiteX3" fmla="*/ 99155 w 147256"/>
                <a:gd name="connsiteY3" fmla="*/ 31391 h 123646"/>
                <a:gd name="connsiteX4" fmla="*/ 147256 w 147256"/>
                <a:gd name="connsiteY4" fmla="*/ 123593 h 12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56" h="123646">
                  <a:moveTo>
                    <a:pt x="147256" y="123593"/>
                  </a:moveTo>
                  <a:cubicBezTo>
                    <a:pt x="147256" y="123593"/>
                    <a:pt x="88773" y="126355"/>
                    <a:pt x="48101" y="92256"/>
                  </a:cubicBezTo>
                  <a:cubicBezTo>
                    <a:pt x="7430" y="58156"/>
                    <a:pt x="0" y="54"/>
                    <a:pt x="0" y="54"/>
                  </a:cubicBezTo>
                  <a:cubicBezTo>
                    <a:pt x="0" y="54"/>
                    <a:pt x="58483" y="-2709"/>
                    <a:pt x="99155" y="31391"/>
                  </a:cubicBezTo>
                  <a:cubicBezTo>
                    <a:pt x="139827" y="65490"/>
                    <a:pt x="147256" y="123593"/>
                    <a:pt x="147256" y="123593"/>
                  </a:cubicBezTo>
                  <a:close/>
                </a:path>
              </a:pathLst>
            </a:custGeom>
            <a:solidFill>
              <a:srgbClr val="A3A3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37B2E6A-7FFD-4834-AEBE-6C17BA305402}"/>
                </a:ext>
              </a:extLst>
            </p:cNvPr>
            <p:cNvSpPr/>
            <p:nvPr/>
          </p:nvSpPr>
          <p:spPr>
            <a:xfrm>
              <a:off x="6950585" y="2870263"/>
              <a:ext cx="101621" cy="120967"/>
            </a:xfrm>
            <a:custGeom>
              <a:avLst/>
              <a:gdLst>
                <a:gd name="connsiteX0" fmla="*/ 101577 w 101621"/>
                <a:gd name="connsiteY0" fmla="*/ 120967 h 120967"/>
                <a:gd name="connsiteX1" fmla="*/ 25853 w 101621"/>
                <a:gd name="connsiteY1" fmla="*/ 81439 h 120967"/>
                <a:gd name="connsiteX2" fmla="*/ 40 w 101621"/>
                <a:gd name="connsiteY2" fmla="*/ 0 h 120967"/>
                <a:gd name="connsiteX3" fmla="*/ 75764 w 101621"/>
                <a:gd name="connsiteY3" fmla="*/ 39529 h 120967"/>
                <a:gd name="connsiteX4" fmla="*/ 101577 w 101621"/>
                <a:gd name="connsiteY4" fmla="*/ 120967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21" h="120967">
                  <a:moveTo>
                    <a:pt x="101577" y="120967"/>
                  </a:moveTo>
                  <a:cubicBezTo>
                    <a:pt x="101577" y="120967"/>
                    <a:pt x="53856" y="114871"/>
                    <a:pt x="25853" y="81439"/>
                  </a:cubicBezTo>
                  <a:cubicBezTo>
                    <a:pt x="-2151" y="48006"/>
                    <a:pt x="40" y="0"/>
                    <a:pt x="40" y="0"/>
                  </a:cubicBezTo>
                  <a:cubicBezTo>
                    <a:pt x="40" y="0"/>
                    <a:pt x="47760" y="6096"/>
                    <a:pt x="75764" y="39529"/>
                  </a:cubicBezTo>
                  <a:cubicBezTo>
                    <a:pt x="103863" y="72962"/>
                    <a:pt x="101577" y="120967"/>
                    <a:pt x="101577" y="120967"/>
                  </a:cubicBezTo>
                  <a:close/>
                </a:path>
              </a:pathLst>
            </a:custGeom>
            <a:solidFill>
              <a:srgbClr val="A3A3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D3CBD72-E7F3-4BFA-A51A-C9955AE019EF}"/>
                </a:ext>
              </a:extLst>
            </p:cNvPr>
            <p:cNvSpPr/>
            <p:nvPr/>
          </p:nvSpPr>
          <p:spPr>
            <a:xfrm>
              <a:off x="7052257" y="3125816"/>
              <a:ext cx="208121" cy="127925"/>
            </a:xfrm>
            <a:custGeom>
              <a:avLst/>
              <a:gdLst>
                <a:gd name="connsiteX0" fmla="*/ 0 w 208121"/>
                <a:gd name="connsiteY0" fmla="*/ 124018 h 127925"/>
                <a:gd name="connsiteX1" fmla="*/ 128873 w 208121"/>
                <a:gd name="connsiteY1" fmla="*/ 106968 h 127925"/>
                <a:gd name="connsiteX2" fmla="*/ 208121 w 208121"/>
                <a:gd name="connsiteY2" fmla="*/ 3908 h 127925"/>
                <a:gd name="connsiteX3" fmla="*/ 79248 w 208121"/>
                <a:gd name="connsiteY3" fmla="*/ 20958 h 127925"/>
                <a:gd name="connsiteX4" fmla="*/ 0 w 208121"/>
                <a:gd name="connsiteY4" fmla="*/ 124018 h 1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121" h="127925">
                  <a:moveTo>
                    <a:pt x="0" y="124018"/>
                  </a:moveTo>
                  <a:cubicBezTo>
                    <a:pt x="0" y="124018"/>
                    <a:pt x="71438" y="140115"/>
                    <a:pt x="128873" y="106968"/>
                  </a:cubicBezTo>
                  <a:cubicBezTo>
                    <a:pt x="186309" y="73821"/>
                    <a:pt x="208121" y="3908"/>
                    <a:pt x="208121" y="3908"/>
                  </a:cubicBezTo>
                  <a:cubicBezTo>
                    <a:pt x="208121" y="3908"/>
                    <a:pt x="136684" y="-12189"/>
                    <a:pt x="79248" y="20958"/>
                  </a:cubicBezTo>
                  <a:cubicBezTo>
                    <a:pt x="21812" y="54105"/>
                    <a:pt x="0" y="124018"/>
                    <a:pt x="0" y="124018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91A1EC5-7743-4548-AE5B-43D8EFF455D1}"/>
                </a:ext>
              </a:extLst>
            </p:cNvPr>
            <p:cNvSpPr/>
            <p:nvPr/>
          </p:nvSpPr>
          <p:spPr>
            <a:xfrm>
              <a:off x="7052257" y="2985557"/>
              <a:ext cx="147256" cy="123646"/>
            </a:xfrm>
            <a:custGeom>
              <a:avLst/>
              <a:gdLst>
                <a:gd name="connsiteX0" fmla="*/ 0 w 147256"/>
                <a:gd name="connsiteY0" fmla="*/ 123593 h 123646"/>
                <a:gd name="connsiteX1" fmla="*/ 99155 w 147256"/>
                <a:gd name="connsiteY1" fmla="*/ 92256 h 123646"/>
                <a:gd name="connsiteX2" fmla="*/ 147256 w 147256"/>
                <a:gd name="connsiteY2" fmla="*/ 54 h 123646"/>
                <a:gd name="connsiteX3" fmla="*/ 48101 w 147256"/>
                <a:gd name="connsiteY3" fmla="*/ 31391 h 123646"/>
                <a:gd name="connsiteX4" fmla="*/ 0 w 147256"/>
                <a:gd name="connsiteY4" fmla="*/ 123593 h 12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56" h="123646">
                  <a:moveTo>
                    <a:pt x="0" y="123593"/>
                  </a:moveTo>
                  <a:cubicBezTo>
                    <a:pt x="0" y="123593"/>
                    <a:pt x="58483" y="126355"/>
                    <a:pt x="99155" y="92256"/>
                  </a:cubicBezTo>
                  <a:cubicBezTo>
                    <a:pt x="139827" y="58156"/>
                    <a:pt x="147256" y="54"/>
                    <a:pt x="147256" y="54"/>
                  </a:cubicBezTo>
                  <a:cubicBezTo>
                    <a:pt x="147256" y="54"/>
                    <a:pt x="88773" y="-2709"/>
                    <a:pt x="48101" y="31391"/>
                  </a:cubicBezTo>
                  <a:cubicBezTo>
                    <a:pt x="7430" y="65490"/>
                    <a:pt x="0" y="123593"/>
                    <a:pt x="0" y="123593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6BFDAB0-6D42-46CF-B572-D4B91FE715DF}"/>
                </a:ext>
              </a:extLst>
            </p:cNvPr>
            <p:cNvSpPr/>
            <p:nvPr/>
          </p:nvSpPr>
          <p:spPr>
            <a:xfrm>
              <a:off x="7052212" y="2870263"/>
              <a:ext cx="101621" cy="120967"/>
            </a:xfrm>
            <a:custGeom>
              <a:avLst/>
              <a:gdLst>
                <a:gd name="connsiteX0" fmla="*/ 45 w 101621"/>
                <a:gd name="connsiteY0" fmla="*/ 120967 h 120967"/>
                <a:gd name="connsiteX1" fmla="*/ 75769 w 101621"/>
                <a:gd name="connsiteY1" fmla="*/ 81439 h 120967"/>
                <a:gd name="connsiteX2" fmla="*/ 101581 w 101621"/>
                <a:gd name="connsiteY2" fmla="*/ 0 h 120967"/>
                <a:gd name="connsiteX3" fmla="*/ 25858 w 101621"/>
                <a:gd name="connsiteY3" fmla="*/ 39529 h 120967"/>
                <a:gd name="connsiteX4" fmla="*/ 45 w 101621"/>
                <a:gd name="connsiteY4" fmla="*/ 120967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21" h="120967">
                  <a:moveTo>
                    <a:pt x="45" y="120967"/>
                  </a:moveTo>
                  <a:cubicBezTo>
                    <a:pt x="45" y="120967"/>
                    <a:pt x="47765" y="114871"/>
                    <a:pt x="75769" y="81439"/>
                  </a:cubicBezTo>
                  <a:cubicBezTo>
                    <a:pt x="103772" y="48006"/>
                    <a:pt x="101581" y="0"/>
                    <a:pt x="101581" y="0"/>
                  </a:cubicBezTo>
                  <a:cubicBezTo>
                    <a:pt x="101581" y="0"/>
                    <a:pt x="53861" y="6096"/>
                    <a:pt x="25858" y="39529"/>
                  </a:cubicBezTo>
                  <a:cubicBezTo>
                    <a:pt x="-2241" y="72962"/>
                    <a:pt x="45" y="120967"/>
                    <a:pt x="45" y="120967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2BFC091-AAF4-42F0-A3D4-F63170A73FF4}"/>
                </a:ext>
              </a:extLst>
            </p:cNvPr>
            <p:cNvSpPr/>
            <p:nvPr/>
          </p:nvSpPr>
          <p:spPr>
            <a:xfrm>
              <a:off x="6844041" y="3125816"/>
              <a:ext cx="208216" cy="127925"/>
            </a:xfrm>
            <a:custGeom>
              <a:avLst/>
              <a:gdLst>
                <a:gd name="connsiteX0" fmla="*/ 208216 w 208216"/>
                <a:gd name="connsiteY0" fmla="*/ 124018 h 127925"/>
                <a:gd name="connsiteX1" fmla="*/ 79343 w 208216"/>
                <a:gd name="connsiteY1" fmla="*/ 106968 h 127925"/>
                <a:gd name="connsiteX2" fmla="*/ 0 w 208216"/>
                <a:gd name="connsiteY2" fmla="*/ 3908 h 127925"/>
                <a:gd name="connsiteX3" fmla="*/ 128873 w 208216"/>
                <a:gd name="connsiteY3" fmla="*/ 20958 h 127925"/>
                <a:gd name="connsiteX4" fmla="*/ 208216 w 208216"/>
                <a:gd name="connsiteY4" fmla="*/ 124018 h 1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216" h="127925">
                  <a:moveTo>
                    <a:pt x="208216" y="124018"/>
                  </a:moveTo>
                  <a:cubicBezTo>
                    <a:pt x="208216" y="124018"/>
                    <a:pt x="136779" y="140115"/>
                    <a:pt x="79343" y="106968"/>
                  </a:cubicBezTo>
                  <a:cubicBezTo>
                    <a:pt x="21907" y="73821"/>
                    <a:pt x="0" y="3908"/>
                    <a:pt x="0" y="3908"/>
                  </a:cubicBezTo>
                  <a:cubicBezTo>
                    <a:pt x="0" y="3908"/>
                    <a:pt x="71438" y="-12189"/>
                    <a:pt x="128873" y="20958"/>
                  </a:cubicBezTo>
                  <a:cubicBezTo>
                    <a:pt x="186309" y="54105"/>
                    <a:pt x="208216" y="124018"/>
                    <a:pt x="208216" y="124018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FDD37E-A820-464D-954F-C4F508D8C0A7}"/>
                </a:ext>
              </a:extLst>
            </p:cNvPr>
            <p:cNvSpPr/>
            <p:nvPr/>
          </p:nvSpPr>
          <p:spPr>
            <a:xfrm>
              <a:off x="6905001" y="2985557"/>
              <a:ext cx="147256" cy="123646"/>
            </a:xfrm>
            <a:custGeom>
              <a:avLst/>
              <a:gdLst>
                <a:gd name="connsiteX0" fmla="*/ 147256 w 147256"/>
                <a:gd name="connsiteY0" fmla="*/ 123593 h 123646"/>
                <a:gd name="connsiteX1" fmla="*/ 48101 w 147256"/>
                <a:gd name="connsiteY1" fmla="*/ 92256 h 123646"/>
                <a:gd name="connsiteX2" fmla="*/ 0 w 147256"/>
                <a:gd name="connsiteY2" fmla="*/ 54 h 123646"/>
                <a:gd name="connsiteX3" fmla="*/ 99155 w 147256"/>
                <a:gd name="connsiteY3" fmla="*/ 31391 h 123646"/>
                <a:gd name="connsiteX4" fmla="*/ 147256 w 147256"/>
                <a:gd name="connsiteY4" fmla="*/ 123593 h 12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56" h="123646">
                  <a:moveTo>
                    <a:pt x="147256" y="123593"/>
                  </a:moveTo>
                  <a:cubicBezTo>
                    <a:pt x="147256" y="123593"/>
                    <a:pt x="88773" y="126355"/>
                    <a:pt x="48101" y="92256"/>
                  </a:cubicBezTo>
                  <a:cubicBezTo>
                    <a:pt x="7430" y="58156"/>
                    <a:pt x="0" y="54"/>
                    <a:pt x="0" y="54"/>
                  </a:cubicBezTo>
                  <a:cubicBezTo>
                    <a:pt x="0" y="54"/>
                    <a:pt x="58483" y="-2709"/>
                    <a:pt x="99155" y="31391"/>
                  </a:cubicBezTo>
                  <a:cubicBezTo>
                    <a:pt x="139827" y="65490"/>
                    <a:pt x="147256" y="123593"/>
                    <a:pt x="147256" y="123593"/>
                  </a:cubicBezTo>
                  <a:close/>
                </a:path>
              </a:pathLst>
            </a:custGeom>
            <a:solidFill>
              <a:srgbClr val="C6C6C6"/>
            </a:solidFill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D7BA870-0FF6-4E06-9CF2-D05CF199ADBC}"/>
                </a:ext>
              </a:extLst>
            </p:cNvPr>
            <p:cNvSpPr/>
            <p:nvPr/>
          </p:nvSpPr>
          <p:spPr>
            <a:xfrm>
              <a:off x="6950585" y="2870263"/>
              <a:ext cx="101621" cy="120967"/>
            </a:xfrm>
            <a:custGeom>
              <a:avLst/>
              <a:gdLst>
                <a:gd name="connsiteX0" fmla="*/ 101577 w 101621"/>
                <a:gd name="connsiteY0" fmla="*/ 120967 h 120967"/>
                <a:gd name="connsiteX1" fmla="*/ 25853 w 101621"/>
                <a:gd name="connsiteY1" fmla="*/ 81439 h 120967"/>
                <a:gd name="connsiteX2" fmla="*/ 40 w 101621"/>
                <a:gd name="connsiteY2" fmla="*/ 0 h 120967"/>
                <a:gd name="connsiteX3" fmla="*/ 75764 w 101621"/>
                <a:gd name="connsiteY3" fmla="*/ 39529 h 120967"/>
                <a:gd name="connsiteX4" fmla="*/ 101577 w 101621"/>
                <a:gd name="connsiteY4" fmla="*/ 120967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21" h="120967">
                  <a:moveTo>
                    <a:pt x="101577" y="120967"/>
                  </a:moveTo>
                  <a:cubicBezTo>
                    <a:pt x="101577" y="120967"/>
                    <a:pt x="53856" y="114871"/>
                    <a:pt x="25853" y="81439"/>
                  </a:cubicBezTo>
                  <a:cubicBezTo>
                    <a:pt x="-2151" y="48006"/>
                    <a:pt x="40" y="0"/>
                    <a:pt x="40" y="0"/>
                  </a:cubicBezTo>
                  <a:cubicBezTo>
                    <a:pt x="40" y="0"/>
                    <a:pt x="47760" y="6096"/>
                    <a:pt x="75764" y="39529"/>
                  </a:cubicBezTo>
                  <a:cubicBezTo>
                    <a:pt x="103863" y="72962"/>
                    <a:pt x="101577" y="120967"/>
                    <a:pt x="101577" y="120967"/>
                  </a:cubicBezTo>
                  <a:close/>
                </a:path>
              </a:pathLst>
            </a:custGeom>
            <a:solidFill>
              <a:srgbClr val="C6C6C6"/>
            </a:solidFill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3D29D79-5A94-4AAD-9AD5-D4AEA3E14E5E}"/>
                </a:ext>
              </a:extLst>
            </p:cNvPr>
            <p:cNvSpPr/>
            <p:nvPr/>
          </p:nvSpPr>
          <p:spPr>
            <a:xfrm>
              <a:off x="7052257" y="3125816"/>
              <a:ext cx="208121" cy="127925"/>
            </a:xfrm>
            <a:custGeom>
              <a:avLst/>
              <a:gdLst>
                <a:gd name="connsiteX0" fmla="*/ 0 w 208121"/>
                <a:gd name="connsiteY0" fmla="*/ 124018 h 127925"/>
                <a:gd name="connsiteX1" fmla="*/ 128873 w 208121"/>
                <a:gd name="connsiteY1" fmla="*/ 106968 h 127925"/>
                <a:gd name="connsiteX2" fmla="*/ 208121 w 208121"/>
                <a:gd name="connsiteY2" fmla="*/ 3908 h 127925"/>
                <a:gd name="connsiteX3" fmla="*/ 79248 w 208121"/>
                <a:gd name="connsiteY3" fmla="*/ 20958 h 127925"/>
                <a:gd name="connsiteX4" fmla="*/ 0 w 208121"/>
                <a:gd name="connsiteY4" fmla="*/ 124018 h 12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121" h="127925">
                  <a:moveTo>
                    <a:pt x="0" y="124018"/>
                  </a:moveTo>
                  <a:cubicBezTo>
                    <a:pt x="0" y="124018"/>
                    <a:pt x="71438" y="140115"/>
                    <a:pt x="128873" y="106968"/>
                  </a:cubicBezTo>
                  <a:cubicBezTo>
                    <a:pt x="186309" y="73821"/>
                    <a:pt x="208121" y="3908"/>
                    <a:pt x="208121" y="3908"/>
                  </a:cubicBezTo>
                  <a:cubicBezTo>
                    <a:pt x="208121" y="3908"/>
                    <a:pt x="136684" y="-12189"/>
                    <a:pt x="79248" y="20958"/>
                  </a:cubicBezTo>
                  <a:cubicBezTo>
                    <a:pt x="21812" y="54105"/>
                    <a:pt x="0" y="124018"/>
                    <a:pt x="0" y="124018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5619216-445F-47CD-A279-5E8C6B405443}"/>
                </a:ext>
              </a:extLst>
            </p:cNvPr>
            <p:cNvSpPr/>
            <p:nvPr/>
          </p:nvSpPr>
          <p:spPr>
            <a:xfrm>
              <a:off x="7061211" y="3267285"/>
              <a:ext cx="283368" cy="174267"/>
            </a:xfrm>
            <a:custGeom>
              <a:avLst/>
              <a:gdLst>
                <a:gd name="connsiteX0" fmla="*/ 0 w 283368"/>
                <a:gd name="connsiteY0" fmla="*/ 168953 h 174267"/>
                <a:gd name="connsiteX1" fmla="*/ 175451 w 283368"/>
                <a:gd name="connsiteY1" fmla="*/ 145712 h 174267"/>
                <a:gd name="connsiteX2" fmla="*/ 283369 w 283368"/>
                <a:gd name="connsiteY2" fmla="*/ 5314 h 174267"/>
                <a:gd name="connsiteX3" fmla="*/ 107918 w 283368"/>
                <a:gd name="connsiteY3" fmla="*/ 28555 h 174267"/>
                <a:gd name="connsiteX4" fmla="*/ 0 w 283368"/>
                <a:gd name="connsiteY4" fmla="*/ 168953 h 17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368" h="174267">
                  <a:moveTo>
                    <a:pt x="0" y="168953"/>
                  </a:moveTo>
                  <a:cubicBezTo>
                    <a:pt x="0" y="168953"/>
                    <a:pt x="97250" y="190861"/>
                    <a:pt x="175451" y="145712"/>
                  </a:cubicBezTo>
                  <a:cubicBezTo>
                    <a:pt x="253651" y="100564"/>
                    <a:pt x="283369" y="5314"/>
                    <a:pt x="283369" y="5314"/>
                  </a:cubicBezTo>
                  <a:cubicBezTo>
                    <a:pt x="283369" y="5314"/>
                    <a:pt x="186118" y="-16594"/>
                    <a:pt x="107918" y="28555"/>
                  </a:cubicBezTo>
                  <a:cubicBezTo>
                    <a:pt x="29718" y="73703"/>
                    <a:pt x="0" y="168953"/>
                    <a:pt x="0" y="168953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E7F510C-EAFC-4F85-A65C-ABADB51BC2CE}"/>
                </a:ext>
              </a:extLst>
            </p:cNvPr>
            <p:cNvSpPr/>
            <p:nvPr/>
          </p:nvSpPr>
          <p:spPr>
            <a:xfrm>
              <a:off x="7061211" y="3267285"/>
              <a:ext cx="283368" cy="174267"/>
            </a:xfrm>
            <a:custGeom>
              <a:avLst/>
              <a:gdLst>
                <a:gd name="connsiteX0" fmla="*/ 0 w 283368"/>
                <a:gd name="connsiteY0" fmla="*/ 168953 h 174267"/>
                <a:gd name="connsiteX1" fmla="*/ 175451 w 283368"/>
                <a:gd name="connsiteY1" fmla="*/ 145712 h 174267"/>
                <a:gd name="connsiteX2" fmla="*/ 283369 w 283368"/>
                <a:gd name="connsiteY2" fmla="*/ 5314 h 174267"/>
                <a:gd name="connsiteX3" fmla="*/ 107918 w 283368"/>
                <a:gd name="connsiteY3" fmla="*/ 28555 h 174267"/>
                <a:gd name="connsiteX4" fmla="*/ 0 w 283368"/>
                <a:gd name="connsiteY4" fmla="*/ 168953 h 17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368" h="174267">
                  <a:moveTo>
                    <a:pt x="0" y="168953"/>
                  </a:moveTo>
                  <a:cubicBezTo>
                    <a:pt x="0" y="168953"/>
                    <a:pt x="97250" y="190861"/>
                    <a:pt x="175451" y="145712"/>
                  </a:cubicBezTo>
                  <a:cubicBezTo>
                    <a:pt x="253651" y="100564"/>
                    <a:pt x="283369" y="5314"/>
                    <a:pt x="283369" y="5314"/>
                  </a:cubicBezTo>
                  <a:cubicBezTo>
                    <a:pt x="283369" y="5314"/>
                    <a:pt x="186118" y="-16594"/>
                    <a:pt x="107918" y="28555"/>
                  </a:cubicBezTo>
                  <a:cubicBezTo>
                    <a:pt x="29718" y="73703"/>
                    <a:pt x="0" y="168953"/>
                    <a:pt x="0" y="168953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2531222-BAFE-4896-8815-610CA809CC3F}"/>
                </a:ext>
              </a:extLst>
            </p:cNvPr>
            <p:cNvSpPr/>
            <p:nvPr/>
          </p:nvSpPr>
          <p:spPr>
            <a:xfrm>
              <a:off x="6768888" y="3267285"/>
              <a:ext cx="283368" cy="174267"/>
            </a:xfrm>
            <a:custGeom>
              <a:avLst/>
              <a:gdLst>
                <a:gd name="connsiteX0" fmla="*/ 283369 w 283368"/>
                <a:gd name="connsiteY0" fmla="*/ 168953 h 174267"/>
                <a:gd name="connsiteX1" fmla="*/ 107918 w 283368"/>
                <a:gd name="connsiteY1" fmla="*/ 145712 h 174267"/>
                <a:gd name="connsiteX2" fmla="*/ 0 w 283368"/>
                <a:gd name="connsiteY2" fmla="*/ 5314 h 174267"/>
                <a:gd name="connsiteX3" fmla="*/ 175451 w 283368"/>
                <a:gd name="connsiteY3" fmla="*/ 28555 h 174267"/>
                <a:gd name="connsiteX4" fmla="*/ 283369 w 283368"/>
                <a:gd name="connsiteY4" fmla="*/ 168953 h 17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368" h="174267">
                  <a:moveTo>
                    <a:pt x="283369" y="168953"/>
                  </a:moveTo>
                  <a:cubicBezTo>
                    <a:pt x="283369" y="168953"/>
                    <a:pt x="186119" y="190861"/>
                    <a:pt x="107918" y="145712"/>
                  </a:cubicBezTo>
                  <a:cubicBezTo>
                    <a:pt x="29718" y="100564"/>
                    <a:pt x="0" y="5314"/>
                    <a:pt x="0" y="5314"/>
                  </a:cubicBezTo>
                  <a:cubicBezTo>
                    <a:pt x="0" y="5314"/>
                    <a:pt x="97250" y="-16594"/>
                    <a:pt x="175451" y="28555"/>
                  </a:cubicBezTo>
                  <a:cubicBezTo>
                    <a:pt x="253651" y="73703"/>
                    <a:pt x="283369" y="168953"/>
                    <a:pt x="283369" y="168953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016844A-7391-4BCD-B352-9C21A9430D0E}"/>
                </a:ext>
              </a:extLst>
            </p:cNvPr>
            <p:cNvSpPr/>
            <p:nvPr/>
          </p:nvSpPr>
          <p:spPr>
            <a:xfrm>
              <a:off x="6768888" y="3267285"/>
              <a:ext cx="283368" cy="174267"/>
            </a:xfrm>
            <a:custGeom>
              <a:avLst/>
              <a:gdLst>
                <a:gd name="connsiteX0" fmla="*/ 283369 w 283368"/>
                <a:gd name="connsiteY0" fmla="*/ 168953 h 174267"/>
                <a:gd name="connsiteX1" fmla="*/ 107918 w 283368"/>
                <a:gd name="connsiteY1" fmla="*/ 145712 h 174267"/>
                <a:gd name="connsiteX2" fmla="*/ 0 w 283368"/>
                <a:gd name="connsiteY2" fmla="*/ 5314 h 174267"/>
                <a:gd name="connsiteX3" fmla="*/ 175451 w 283368"/>
                <a:gd name="connsiteY3" fmla="*/ 28555 h 174267"/>
                <a:gd name="connsiteX4" fmla="*/ 283369 w 283368"/>
                <a:gd name="connsiteY4" fmla="*/ 168953 h 17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368" h="174267">
                  <a:moveTo>
                    <a:pt x="283369" y="168953"/>
                  </a:moveTo>
                  <a:cubicBezTo>
                    <a:pt x="283369" y="168953"/>
                    <a:pt x="186119" y="190861"/>
                    <a:pt x="107918" y="145712"/>
                  </a:cubicBezTo>
                  <a:cubicBezTo>
                    <a:pt x="29718" y="100564"/>
                    <a:pt x="0" y="5314"/>
                    <a:pt x="0" y="5314"/>
                  </a:cubicBezTo>
                  <a:cubicBezTo>
                    <a:pt x="0" y="5314"/>
                    <a:pt x="97250" y="-16594"/>
                    <a:pt x="175451" y="28555"/>
                  </a:cubicBezTo>
                  <a:cubicBezTo>
                    <a:pt x="253651" y="73703"/>
                    <a:pt x="283369" y="168953"/>
                    <a:pt x="283369" y="168953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EA8AF52-72B6-4C72-8958-17AA65CE48C8}"/>
                </a:ext>
              </a:extLst>
            </p:cNvPr>
            <p:cNvSpPr/>
            <p:nvPr/>
          </p:nvSpPr>
          <p:spPr>
            <a:xfrm>
              <a:off x="7052257" y="2985557"/>
              <a:ext cx="147256" cy="123646"/>
            </a:xfrm>
            <a:custGeom>
              <a:avLst/>
              <a:gdLst>
                <a:gd name="connsiteX0" fmla="*/ 0 w 147256"/>
                <a:gd name="connsiteY0" fmla="*/ 123593 h 123646"/>
                <a:gd name="connsiteX1" fmla="*/ 99155 w 147256"/>
                <a:gd name="connsiteY1" fmla="*/ 92256 h 123646"/>
                <a:gd name="connsiteX2" fmla="*/ 147256 w 147256"/>
                <a:gd name="connsiteY2" fmla="*/ 54 h 123646"/>
                <a:gd name="connsiteX3" fmla="*/ 48101 w 147256"/>
                <a:gd name="connsiteY3" fmla="*/ 31391 h 123646"/>
                <a:gd name="connsiteX4" fmla="*/ 0 w 147256"/>
                <a:gd name="connsiteY4" fmla="*/ 123593 h 12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56" h="123646">
                  <a:moveTo>
                    <a:pt x="0" y="123593"/>
                  </a:moveTo>
                  <a:cubicBezTo>
                    <a:pt x="0" y="123593"/>
                    <a:pt x="58483" y="126355"/>
                    <a:pt x="99155" y="92256"/>
                  </a:cubicBezTo>
                  <a:cubicBezTo>
                    <a:pt x="139827" y="58156"/>
                    <a:pt x="147256" y="54"/>
                    <a:pt x="147256" y="54"/>
                  </a:cubicBezTo>
                  <a:cubicBezTo>
                    <a:pt x="147256" y="54"/>
                    <a:pt x="88773" y="-2709"/>
                    <a:pt x="48101" y="31391"/>
                  </a:cubicBezTo>
                  <a:cubicBezTo>
                    <a:pt x="7430" y="65490"/>
                    <a:pt x="0" y="123593"/>
                    <a:pt x="0" y="123593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61FBD2C-9EF3-4724-A474-6010F36358FD}"/>
                </a:ext>
              </a:extLst>
            </p:cNvPr>
            <p:cNvSpPr/>
            <p:nvPr/>
          </p:nvSpPr>
          <p:spPr>
            <a:xfrm>
              <a:off x="7052212" y="2870263"/>
              <a:ext cx="101621" cy="120967"/>
            </a:xfrm>
            <a:custGeom>
              <a:avLst/>
              <a:gdLst>
                <a:gd name="connsiteX0" fmla="*/ 45 w 101621"/>
                <a:gd name="connsiteY0" fmla="*/ 120967 h 120967"/>
                <a:gd name="connsiteX1" fmla="*/ 75769 w 101621"/>
                <a:gd name="connsiteY1" fmla="*/ 81439 h 120967"/>
                <a:gd name="connsiteX2" fmla="*/ 101581 w 101621"/>
                <a:gd name="connsiteY2" fmla="*/ 0 h 120967"/>
                <a:gd name="connsiteX3" fmla="*/ 25858 w 101621"/>
                <a:gd name="connsiteY3" fmla="*/ 39529 h 120967"/>
                <a:gd name="connsiteX4" fmla="*/ 45 w 101621"/>
                <a:gd name="connsiteY4" fmla="*/ 120967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21" h="120967">
                  <a:moveTo>
                    <a:pt x="45" y="120967"/>
                  </a:moveTo>
                  <a:cubicBezTo>
                    <a:pt x="45" y="120967"/>
                    <a:pt x="47765" y="114871"/>
                    <a:pt x="75769" y="81439"/>
                  </a:cubicBezTo>
                  <a:cubicBezTo>
                    <a:pt x="103772" y="48006"/>
                    <a:pt x="101581" y="0"/>
                    <a:pt x="101581" y="0"/>
                  </a:cubicBezTo>
                  <a:cubicBezTo>
                    <a:pt x="101581" y="0"/>
                    <a:pt x="53861" y="6096"/>
                    <a:pt x="25858" y="39529"/>
                  </a:cubicBezTo>
                  <a:cubicBezTo>
                    <a:pt x="-2241" y="72962"/>
                    <a:pt x="45" y="120967"/>
                    <a:pt x="45" y="120967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AADFD02-34A8-4DFC-A62D-1E82451C1E85}"/>
                </a:ext>
              </a:extLst>
            </p:cNvPr>
            <p:cNvSpPr/>
            <p:nvPr/>
          </p:nvSpPr>
          <p:spPr>
            <a:xfrm>
              <a:off x="7052257" y="2606897"/>
              <a:ext cx="9525" cy="963263"/>
            </a:xfrm>
            <a:custGeom>
              <a:avLst/>
              <a:gdLst>
                <a:gd name="connsiteX0" fmla="*/ 0 w 9525"/>
                <a:gd name="connsiteY0" fmla="*/ 963263 h 963263"/>
                <a:gd name="connsiteX1" fmla="*/ 0 w 9525"/>
                <a:gd name="connsiteY1" fmla="*/ 0 h 96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3263">
                  <a:moveTo>
                    <a:pt x="0" y="963263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E042324-4B4F-49AF-A31C-3CAE71865FF7}"/>
                </a:ext>
              </a:extLst>
            </p:cNvPr>
            <p:cNvSpPr/>
            <p:nvPr/>
          </p:nvSpPr>
          <p:spPr>
            <a:xfrm>
              <a:off x="6902620" y="3636263"/>
              <a:ext cx="299180" cy="238315"/>
            </a:xfrm>
            <a:custGeom>
              <a:avLst/>
              <a:gdLst>
                <a:gd name="connsiteX0" fmla="*/ 149638 w 299180"/>
                <a:gd name="connsiteY0" fmla="*/ 0 h 238315"/>
                <a:gd name="connsiteX1" fmla="*/ 0 w 299180"/>
                <a:gd name="connsiteY1" fmla="*/ 0 h 238315"/>
                <a:gd name="connsiteX2" fmla="*/ 57436 w 299180"/>
                <a:gd name="connsiteY2" fmla="*/ 238316 h 238315"/>
                <a:gd name="connsiteX3" fmla="*/ 149638 w 299180"/>
                <a:gd name="connsiteY3" fmla="*/ 238316 h 238315"/>
                <a:gd name="connsiteX4" fmla="*/ 241840 w 299180"/>
                <a:gd name="connsiteY4" fmla="*/ 238316 h 238315"/>
                <a:gd name="connsiteX5" fmla="*/ 299180 w 299180"/>
                <a:gd name="connsiteY5" fmla="*/ 0 h 23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180" h="238315">
                  <a:moveTo>
                    <a:pt x="149638" y="0"/>
                  </a:moveTo>
                  <a:lnTo>
                    <a:pt x="0" y="0"/>
                  </a:lnTo>
                  <a:lnTo>
                    <a:pt x="57436" y="238316"/>
                  </a:lnTo>
                  <a:lnTo>
                    <a:pt x="149638" y="238316"/>
                  </a:lnTo>
                  <a:lnTo>
                    <a:pt x="241840" y="238316"/>
                  </a:lnTo>
                  <a:lnTo>
                    <a:pt x="299180" y="0"/>
                  </a:lnTo>
                  <a:close/>
                </a:path>
              </a:pathLst>
            </a:custGeom>
            <a:solidFill>
              <a:srgbClr val="6A6A6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2DE8A26-A7F0-4B1B-BF16-3880CBC520AA}"/>
                </a:ext>
              </a:extLst>
            </p:cNvPr>
            <p:cNvSpPr/>
            <p:nvPr/>
          </p:nvSpPr>
          <p:spPr>
            <a:xfrm>
              <a:off x="6902620" y="3636263"/>
              <a:ext cx="299180" cy="238315"/>
            </a:xfrm>
            <a:custGeom>
              <a:avLst/>
              <a:gdLst>
                <a:gd name="connsiteX0" fmla="*/ 28289 w 299180"/>
                <a:gd name="connsiteY0" fmla="*/ 117634 h 238315"/>
                <a:gd name="connsiteX1" fmla="*/ 57436 w 299180"/>
                <a:gd name="connsiteY1" fmla="*/ 238316 h 238315"/>
                <a:gd name="connsiteX2" fmla="*/ 149638 w 299180"/>
                <a:gd name="connsiteY2" fmla="*/ 238316 h 238315"/>
                <a:gd name="connsiteX3" fmla="*/ 241840 w 299180"/>
                <a:gd name="connsiteY3" fmla="*/ 238316 h 238315"/>
                <a:gd name="connsiteX4" fmla="*/ 299180 w 299180"/>
                <a:gd name="connsiteY4" fmla="*/ 0 h 238315"/>
                <a:gd name="connsiteX5" fmla="*/ 149638 w 299180"/>
                <a:gd name="connsiteY5" fmla="*/ 0 h 238315"/>
                <a:gd name="connsiteX6" fmla="*/ 0 w 299180"/>
                <a:gd name="connsiteY6" fmla="*/ 0 h 23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9180" h="238315">
                  <a:moveTo>
                    <a:pt x="28289" y="117634"/>
                  </a:moveTo>
                  <a:lnTo>
                    <a:pt x="57436" y="238316"/>
                  </a:lnTo>
                  <a:lnTo>
                    <a:pt x="149638" y="238316"/>
                  </a:lnTo>
                  <a:lnTo>
                    <a:pt x="241840" y="238316"/>
                  </a:lnTo>
                  <a:lnTo>
                    <a:pt x="299180" y="0"/>
                  </a:lnTo>
                  <a:lnTo>
                    <a:pt x="149638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062BC8E-D379-4642-9281-C88C93208ED8}"/>
                </a:ext>
              </a:extLst>
            </p:cNvPr>
            <p:cNvSpPr/>
            <p:nvPr/>
          </p:nvSpPr>
          <p:spPr>
            <a:xfrm>
              <a:off x="6883474" y="3570160"/>
              <a:ext cx="337470" cy="66103"/>
            </a:xfrm>
            <a:custGeom>
              <a:avLst/>
              <a:gdLst>
                <a:gd name="connsiteX0" fmla="*/ 0 w 337470"/>
                <a:gd name="connsiteY0" fmla="*/ 0 h 66103"/>
                <a:gd name="connsiteX1" fmla="*/ 337471 w 337470"/>
                <a:gd name="connsiteY1" fmla="*/ 0 h 66103"/>
                <a:gd name="connsiteX2" fmla="*/ 337471 w 337470"/>
                <a:gd name="connsiteY2" fmla="*/ 66103 h 66103"/>
                <a:gd name="connsiteX3" fmla="*/ 0 w 337470"/>
                <a:gd name="connsiteY3" fmla="*/ 66103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70" h="66103">
                  <a:moveTo>
                    <a:pt x="0" y="0"/>
                  </a:moveTo>
                  <a:lnTo>
                    <a:pt x="337471" y="0"/>
                  </a:lnTo>
                  <a:lnTo>
                    <a:pt x="337471" y="66103"/>
                  </a:lnTo>
                  <a:lnTo>
                    <a:pt x="0" y="66103"/>
                  </a:lnTo>
                  <a:close/>
                </a:path>
              </a:pathLst>
            </a:custGeom>
            <a:solidFill>
              <a:srgbClr val="5454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BA82053-733D-4DCE-BE7B-893965B01239}"/>
                </a:ext>
              </a:extLst>
            </p:cNvPr>
            <p:cNvSpPr/>
            <p:nvPr/>
          </p:nvSpPr>
          <p:spPr>
            <a:xfrm>
              <a:off x="6883474" y="3570160"/>
              <a:ext cx="337470" cy="66103"/>
            </a:xfrm>
            <a:custGeom>
              <a:avLst/>
              <a:gdLst>
                <a:gd name="connsiteX0" fmla="*/ 0 w 337470"/>
                <a:gd name="connsiteY0" fmla="*/ 0 h 66103"/>
                <a:gd name="connsiteX1" fmla="*/ 337471 w 337470"/>
                <a:gd name="connsiteY1" fmla="*/ 0 h 66103"/>
                <a:gd name="connsiteX2" fmla="*/ 337471 w 337470"/>
                <a:gd name="connsiteY2" fmla="*/ 66103 h 66103"/>
                <a:gd name="connsiteX3" fmla="*/ 0 w 337470"/>
                <a:gd name="connsiteY3" fmla="*/ 66103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70" h="66103">
                  <a:moveTo>
                    <a:pt x="0" y="0"/>
                  </a:moveTo>
                  <a:lnTo>
                    <a:pt x="337471" y="0"/>
                  </a:lnTo>
                  <a:lnTo>
                    <a:pt x="337471" y="66103"/>
                  </a:lnTo>
                  <a:lnTo>
                    <a:pt x="0" y="66103"/>
                  </a:ln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2" name="Graphic 11">
              <a:extLst>
                <a:ext uri="{FF2B5EF4-FFF2-40B4-BE49-F238E27FC236}">
                  <a16:creationId xmlns:a16="http://schemas.microsoft.com/office/drawing/2014/main" id="{8C2A6D5B-10D6-498B-AFCA-A139965AB254}"/>
                </a:ext>
              </a:extLst>
            </p:cNvPr>
            <p:cNvGrpSpPr/>
            <p:nvPr/>
          </p:nvGrpSpPr>
          <p:grpSpPr>
            <a:xfrm>
              <a:off x="6881466" y="2475158"/>
              <a:ext cx="345105" cy="345201"/>
              <a:chOff x="6881466" y="2475158"/>
              <a:chExt cx="345105" cy="345201"/>
            </a:xfrm>
            <a:solidFill>
              <a:schemeClr val="accent1"/>
            </a:solidFill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4AAD4E33-8B74-41F9-A02C-6E7C2BD303B7}"/>
                  </a:ext>
                </a:extLst>
              </p:cNvPr>
              <p:cNvSpPr/>
              <p:nvPr/>
            </p:nvSpPr>
            <p:spPr>
              <a:xfrm>
                <a:off x="6881466" y="2475158"/>
                <a:ext cx="345105" cy="345201"/>
              </a:xfrm>
              <a:custGeom>
                <a:avLst/>
                <a:gdLst>
                  <a:gd name="connsiteX0" fmla="*/ 342050 w 345105"/>
                  <a:gd name="connsiteY0" fmla="*/ 244895 h 345201"/>
                  <a:gd name="connsiteX1" fmla="*/ 285567 w 345105"/>
                  <a:gd name="connsiteY1" fmla="*/ 173744 h 345201"/>
                  <a:gd name="connsiteX2" fmla="*/ 343574 w 345105"/>
                  <a:gd name="connsiteY2" fmla="*/ 103830 h 345201"/>
                  <a:gd name="connsiteX3" fmla="*/ 253373 w 345105"/>
                  <a:gd name="connsiteY3" fmla="*/ 93448 h 345201"/>
                  <a:gd name="connsiteX4" fmla="*/ 244895 w 345105"/>
                  <a:gd name="connsiteY4" fmla="*/ 3056 h 345201"/>
                  <a:gd name="connsiteX5" fmla="*/ 173744 w 345105"/>
                  <a:gd name="connsiteY5" fmla="*/ 59539 h 345201"/>
                  <a:gd name="connsiteX6" fmla="*/ 103830 w 345105"/>
                  <a:gd name="connsiteY6" fmla="*/ 1532 h 345201"/>
                  <a:gd name="connsiteX7" fmla="*/ 93543 w 345105"/>
                  <a:gd name="connsiteY7" fmla="*/ 91829 h 345201"/>
                  <a:gd name="connsiteX8" fmla="*/ 3056 w 345105"/>
                  <a:gd name="connsiteY8" fmla="*/ 100306 h 345201"/>
                  <a:gd name="connsiteX9" fmla="*/ 59539 w 345105"/>
                  <a:gd name="connsiteY9" fmla="*/ 171458 h 345201"/>
                  <a:gd name="connsiteX10" fmla="*/ 1532 w 345105"/>
                  <a:gd name="connsiteY10" fmla="*/ 241371 h 345201"/>
                  <a:gd name="connsiteX11" fmla="*/ 91829 w 345105"/>
                  <a:gd name="connsiteY11" fmla="*/ 251658 h 345201"/>
                  <a:gd name="connsiteX12" fmla="*/ 100306 w 345105"/>
                  <a:gd name="connsiteY12" fmla="*/ 342146 h 345201"/>
                  <a:gd name="connsiteX13" fmla="*/ 171458 w 345105"/>
                  <a:gd name="connsiteY13" fmla="*/ 285662 h 345201"/>
                  <a:gd name="connsiteX14" fmla="*/ 241371 w 345105"/>
                  <a:gd name="connsiteY14" fmla="*/ 343670 h 345201"/>
                  <a:gd name="connsiteX15" fmla="*/ 251658 w 345105"/>
                  <a:gd name="connsiteY15" fmla="*/ 253373 h 345201"/>
                  <a:gd name="connsiteX16" fmla="*/ 342050 w 345105"/>
                  <a:gd name="connsiteY16" fmla="*/ 244895 h 345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5105" h="345201">
                    <a:moveTo>
                      <a:pt x="342050" y="244895"/>
                    </a:moveTo>
                    <a:cubicBezTo>
                      <a:pt x="350718" y="224512"/>
                      <a:pt x="325858" y="194032"/>
                      <a:pt x="285567" y="173744"/>
                    </a:cubicBezTo>
                    <a:cubicBezTo>
                      <a:pt x="326334" y="154313"/>
                      <a:pt x="351766" y="124309"/>
                      <a:pt x="343574" y="103830"/>
                    </a:cubicBezTo>
                    <a:cubicBezTo>
                      <a:pt x="335288" y="83256"/>
                      <a:pt x="296235" y="79256"/>
                      <a:pt x="253373" y="93448"/>
                    </a:cubicBezTo>
                    <a:cubicBezTo>
                      <a:pt x="268422" y="50871"/>
                      <a:pt x="265279" y="11723"/>
                      <a:pt x="244895" y="3056"/>
                    </a:cubicBezTo>
                    <a:cubicBezTo>
                      <a:pt x="224512" y="-5612"/>
                      <a:pt x="194032" y="19248"/>
                      <a:pt x="173744" y="59539"/>
                    </a:cubicBezTo>
                    <a:cubicBezTo>
                      <a:pt x="154313" y="18772"/>
                      <a:pt x="124309" y="-6660"/>
                      <a:pt x="103830" y="1532"/>
                    </a:cubicBezTo>
                    <a:cubicBezTo>
                      <a:pt x="83351" y="9723"/>
                      <a:pt x="79351" y="48871"/>
                      <a:pt x="93543" y="91829"/>
                    </a:cubicBezTo>
                    <a:cubicBezTo>
                      <a:pt x="50966" y="76779"/>
                      <a:pt x="11819" y="79922"/>
                      <a:pt x="3056" y="100306"/>
                    </a:cubicBezTo>
                    <a:cubicBezTo>
                      <a:pt x="-5707" y="120689"/>
                      <a:pt x="19248" y="151169"/>
                      <a:pt x="59539" y="171458"/>
                    </a:cubicBezTo>
                    <a:cubicBezTo>
                      <a:pt x="18772" y="190889"/>
                      <a:pt x="-6660" y="220892"/>
                      <a:pt x="1532" y="241371"/>
                    </a:cubicBezTo>
                    <a:cubicBezTo>
                      <a:pt x="9723" y="261850"/>
                      <a:pt x="48871" y="265850"/>
                      <a:pt x="91829" y="251658"/>
                    </a:cubicBezTo>
                    <a:cubicBezTo>
                      <a:pt x="76779" y="294235"/>
                      <a:pt x="79922" y="333383"/>
                      <a:pt x="100306" y="342146"/>
                    </a:cubicBezTo>
                    <a:cubicBezTo>
                      <a:pt x="120689" y="350813"/>
                      <a:pt x="151169" y="325953"/>
                      <a:pt x="171458" y="285662"/>
                    </a:cubicBezTo>
                    <a:cubicBezTo>
                      <a:pt x="190889" y="326429"/>
                      <a:pt x="220892" y="351861"/>
                      <a:pt x="241371" y="343670"/>
                    </a:cubicBezTo>
                    <a:cubicBezTo>
                      <a:pt x="261945" y="335383"/>
                      <a:pt x="265850" y="296330"/>
                      <a:pt x="251658" y="253373"/>
                    </a:cubicBezTo>
                    <a:cubicBezTo>
                      <a:pt x="294235" y="268422"/>
                      <a:pt x="333383" y="265279"/>
                      <a:pt x="342050" y="244895"/>
                    </a:cubicBezTo>
                    <a:close/>
                  </a:path>
                </a:pathLst>
              </a:custGeom>
              <a:solidFill>
                <a:srgbClr val="EC66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92AC7F8-419D-4C07-A29B-76908AD70042}"/>
                  </a:ext>
                </a:extLst>
              </p:cNvPr>
              <p:cNvSpPr/>
              <p:nvPr/>
            </p:nvSpPr>
            <p:spPr>
              <a:xfrm>
                <a:off x="7050828" y="2640615"/>
                <a:ext cx="3090" cy="7183"/>
              </a:xfrm>
              <a:custGeom>
                <a:avLst/>
                <a:gdLst>
                  <a:gd name="connsiteX0" fmla="*/ 3048 w 3090"/>
                  <a:gd name="connsiteY0" fmla="*/ 7048 h 7183"/>
                  <a:gd name="connsiteX1" fmla="*/ 0 w 3090"/>
                  <a:gd name="connsiteY1" fmla="*/ 0 h 7183"/>
                  <a:gd name="connsiteX2" fmla="*/ 3048 w 3090"/>
                  <a:gd name="connsiteY2" fmla="*/ 7144 h 7183"/>
                  <a:gd name="connsiteX3" fmla="*/ 3048 w 3090"/>
                  <a:gd name="connsiteY3" fmla="*/ 7048 h 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0" h="7183">
                    <a:moveTo>
                      <a:pt x="3048" y="7048"/>
                    </a:moveTo>
                    <a:cubicBezTo>
                      <a:pt x="2953" y="6763"/>
                      <a:pt x="1905" y="4191"/>
                      <a:pt x="0" y="0"/>
                    </a:cubicBezTo>
                    <a:cubicBezTo>
                      <a:pt x="1715" y="4763"/>
                      <a:pt x="2953" y="7429"/>
                      <a:pt x="3048" y="7144"/>
                    </a:cubicBezTo>
                    <a:cubicBezTo>
                      <a:pt x="3143" y="7239"/>
                      <a:pt x="3048" y="7144"/>
                      <a:pt x="3048" y="7048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46906F8-123D-411D-A0C1-853D386178E1}"/>
                  </a:ext>
                </a:extLst>
              </p:cNvPr>
              <p:cNvSpPr/>
              <p:nvPr/>
            </p:nvSpPr>
            <p:spPr>
              <a:xfrm>
                <a:off x="7046447" y="2644806"/>
                <a:ext cx="7429" cy="3048"/>
              </a:xfrm>
              <a:custGeom>
                <a:avLst/>
                <a:gdLst>
                  <a:gd name="connsiteX0" fmla="*/ 0 w 7429"/>
                  <a:gd name="connsiteY0" fmla="*/ 0 h 3048"/>
                  <a:gd name="connsiteX1" fmla="*/ 7334 w 7429"/>
                  <a:gd name="connsiteY1" fmla="*/ 3048 h 3048"/>
                  <a:gd name="connsiteX2" fmla="*/ 7429 w 7429"/>
                  <a:gd name="connsiteY2" fmla="*/ 3048 h 3048"/>
                  <a:gd name="connsiteX3" fmla="*/ 0 w 7429"/>
                  <a:gd name="connsiteY3" fmla="*/ 0 h 3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29" h="3048">
                    <a:moveTo>
                      <a:pt x="0" y="0"/>
                    </a:moveTo>
                    <a:cubicBezTo>
                      <a:pt x="4096" y="2000"/>
                      <a:pt x="6763" y="2953"/>
                      <a:pt x="7334" y="3048"/>
                    </a:cubicBezTo>
                    <a:cubicBezTo>
                      <a:pt x="7334" y="3048"/>
                      <a:pt x="7429" y="3048"/>
                      <a:pt x="7429" y="3048"/>
                    </a:cubicBezTo>
                    <a:cubicBezTo>
                      <a:pt x="7429" y="3048"/>
                      <a:pt x="4763" y="1715"/>
                      <a:pt x="0" y="0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2A5B165-C13E-4730-A5C2-33529BD760C7}"/>
                  </a:ext>
                </a:extLst>
              </p:cNvPr>
              <p:cNvSpPr/>
              <p:nvPr/>
            </p:nvSpPr>
            <p:spPr>
              <a:xfrm>
                <a:off x="7046828" y="2647854"/>
                <a:ext cx="7164" cy="3047"/>
              </a:xfrm>
              <a:custGeom>
                <a:avLst/>
                <a:gdLst>
                  <a:gd name="connsiteX0" fmla="*/ 7048 w 7164"/>
                  <a:gd name="connsiteY0" fmla="*/ 0 h 3047"/>
                  <a:gd name="connsiteX1" fmla="*/ 0 w 7164"/>
                  <a:gd name="connsiteY1" fmla="*/ 3048 h 3047"/>
                  <a:gd name="connsiteX2" fmla="*/ 7144 w 7164"/>
                  <a:gd name="connsiteY2" fmla="*/ 0 h 3047"/>
                  <a:gd name="connsiteX3" fmla="*/ 7048 w 7164"/>
                  <a:gd name="connsiteY3" fmla="*/ 0 h 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" h="3047">
                    <a:moveTo>
                      <a:pt x="7048" y="0"/>
                    </a:moveTo>
                    <a:cubicBezTo>
                      <a:pt x="6763" y="95"/>
                      <a:pt x="4191" y="1143"/>
                      <a:pt x="0" y="3048"/>
                    </a:cubicBezTo>
                    <a:cubicBezTo>
                      <a:pt x="4763" y="1333"/>
                      <a:pt x="7430" y="95"/>
                      <a:pt x="7144" y="0"/>
                    </a:cubicBezTo>
                    <a:cubicBezTo>
                      <a:pt x="7144" y="0"/>
                      <a:pt x="7144" y="0"/>
                      <a:pt x="7048" y="0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42F0C47-07D7-4E85-9713-21C6BE6FB797}"/>
                  </a:ext>
                </a:extLst>
              </p:cNvPr>
              <p:cNvSpPr/>
              <p:nvPr/>
            </p:nvSpPr>
            <p:spPr>
              <a:xfrm>
                <a:off x="7053876" y="2647854"/>
                <a:ext cx="95" cy="9525"/>
              </a:xfrm>
              <a:custGeom>
                <a:avLst/>
                <a:gdLst>
                  <a:gd name="connsiteX0" fmla="*/ 95 w 95"/>
                  <a:gd name="connsiteY0" fmla="*/ 0 h 9525"/>
                  <a:gd name="connsiteX1" fmla="*/ 0 w 95"/>
                  <a:gd name="connsiteY1" fmla="*/ 0 h 9525"/>
                  <a:gd name="connsiteX2" fmla="*/ 95 w 95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" h="9525">
                    <a:moveTo>
                      <a:pt x="95" y="0"/>
                    </a:moveTo>
                    <a:cubicBezTo>
                      <a:pt x="95" y="0"/>
                      <a:pt x="0" y="0"/>
                      <a:pt x="0" y="0"/>
                    </a:cubicBezTo>
                    <a:cubicBezTo>
                      <a:pt x="95" y="0"/>
                      <a:pt x="95" y="0"/>
                      <a:pt x="95" y="0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E39C23E-9827-471D-8F24-BBE9BDD1B4C5}"/>
                  </a:ext>
                </a:extLst>
              </p:cNvPr>
              <p:cNvSpPr/>
              <p:nvPr/>
            </p:nvSpPr>
            <p:spPr>
              <a:xfrm>
                <a:off x="7050924" y="2647854"/>
                <a:ext cx="3047" cy="7429"/>
              </a:xfrm>
              <a:custGeom>
                <a:avLst/>
                <a:gdLst>
                  <a:gd name="connsiteX0" fmla="*/ 0 w 3047"/>
                  <a:gd name="connsiteY0" fmla="*/ 7429 h 7429"/>
                  <a:gd name="connsiteX1" fmla="*/ 3048 w 3047"/>
                  <a:gd name="connsiteY1" fmla="*/ 95 h 7429"/>
                  <a:gd name="connsiteX2" fmla="*/ 3048 w 3047"/>
                  <a:gd name="connsiteY2" fmla="*/ 0 h 7429"/>
                  <a:gd name="connsiteX3" fmla="*/ 0 w 3047"/>
                  <a:gd name="connsiteY3" fmla="*/ 7429 h 7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7" h="7429">
                    <a:moveTo>
                      <a:pt x="0" y="7429"/>
                    </a:moveTo>
                    <a:cubicBezTo>
                      <a:pt x="2000" y="3334"/>
                      <a:pt x="2953" y="667"/>
                      <a:pt x="3048" y="95"/>
                    </a:cubicBezTo>
                    <a:cubicBezTo>
                      <a:pt x="3048" y="95"/>
                      <a:pt x="3048" y="0"/>
                      <a:pt x="3048" y="0"/>
                    </a:cubicBezTo>
                    <a:cubicBezTo>
                      <a:pt x="3048" y="0"/>
                      <a:pt x="1810" y="2667"/>
                      <a:pt x="0" y="7429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F27DED5-4BDF-4DDB-8435-1E3FF688B230}"/>
                  </a:ext>
                </a:extLst>
              </p:cNvPr>
              <p:cNvSpPr/>
              <p:nvPr/>
            </p:nvSpPr>
            <p:spPr>
              <a:xfrm>
                <a:off x="7053972" y="2647815"/>
                <a:ext cx="3047" cy="7183"/>
              </a:xfrm>
              <a:custGeom>
                <a:avLst/>
                <a:gdLst>
                  <a:gd name="connsiteX0" fmla="*/ 0 w 3047"/>
                  <a:gd name="connsiteY0" fmla="*/ 135 h 7183"/>
                  <a:gd name="connsiteX1" fmla="*/ 3048 w 3047"/>
                  <a:gd name="connsiteY1" fmla="*/ 7183 h 7183"/>
                  <a:gd name="connsiteX2" fmla="*/ 0 w 3047"/>
                  <a:gd name="connsiteY2" fmla="*/ 39 h 7183"/>
                  <a:gd name="connsiteX3" fmla="*/ 0 w 3047"/>
                  <a:gd name="connsiteY3" fmla="*/ 135 h 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7" h="7183">
                    <a:moveTo>
                      <a:pt x="0" y="135"/>
                    </a:moveTo>
                    <a:cubicBezTo>
                      <a:pt x="95" y="420"/>
                      <a:pt x="1143" y="2992"/>
                      <a:pt x="3048" y="7183"/>
                    </a:cubicBezTo>
                    <a:cubicBezTo>
                      <a:pt x="1334" y="2421"/>
                      <a:pt x="95" y="-246"/>
                      <a:pt x="0" y="39"/>
                    </a:cubicBezTo>
                    <a:cubicBezTo>
                      <a:pt x="0" y="-56"/>
                      <a:pt x="0" y="39"/>
                      <a:pt x="0" y="135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3D292D1-FF7E-4410-A6E4-04E939CFBCBC}"/>
                  </a:ext>
                </a:extLst>
              </p:cNvPr>
              <p:cNvSpPr/>
              <p:nvPr/>
            </p:nvSpPr>
            <p:spPr>
              <a:xfrm>
                <a:off x="7053972" y="2647815"/>
                <a:ext cx="9525" cy="134"/>
              </a:xfrm>
              <a:custGeom>
                <a:avLst/>
                <a:gdLst>
                  <a:gd name="connsiteX0" fmla="*/ 0 w 9525"/>
                  <a:gd name="connsiteY0" fmla="*/ 39 h 134"/>
                  <a:gd name="connsiteX1" fmla="*/ 0 w 9525"/>
                  <a:gd name="connsiteY1" fmla="*/ 135 h 134"/>
                  <a:gd name="connsiteX2" fmla="*/ 0 w 9525"/>
                  <a:gd name="connsiteY2" fmla="*/ 39 h 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134">
                    <a:moveTo>
                      <a:pt x="0" y="39"/>
                    </a:moveTo>
                    <a:cubicBezTo>
                      <a:pt x="0" y="39"/>
                      <a:pt x="0" y="135"/>
                      <a:pt x="0" y="135"/>
                    </a:cubicBezTo>
                    <a:cubicBezTo>
                      <a:pt x="0" y="39"/>
                      <a:pt x="0" y="-56"/>
                      <a:pt x="0" y="39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5498BD8-7F7B-4A10-9300-0946919771EE}"/>
                  </a:ext>
                </a:extLst>
              </p:cNvPr>
              <p:cNvSpPr/>
              <p:nvPr/>
            </p:nvSpPr>
            <p:spPr>
              <a:xfrm>
                <a:off x="7053876" y="2640329"/>
                <a:ext cx="3048" cy="7429"/>
              </a:xfrm>
              <a:custGeom>
                <a:avLst/>
                <a:gdLst>
                  <a:gd name="connsiteX0" fmla="*/ 3048 w 3048"/>
                  <a:gd name="connsiteY0" fmla="*/ 0 h 7429"/>
                  <a:gd name="connsiteX1" fmla="*/ 0 w 3048"/>
                  <a:gd name="connsiteY1" fmla="*/ 7334 h 7429"/>
                  <a:gd name="connsiteX2" fmla="*/ 0 w 3048"/>
                  <a:gd name="connsiteY2" fmla="*/ 7430 h 7429"/>
                  <a:gd name="connsiteX3" fmla="*/ 3048 w 3048"/>
                  <a:gd name="connsiteY3" fmla="*/ 0 h 7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" h="7429">
                    <a:moveTo>
                      <a:pt x="3048" y="0"/>
                    </a:moveTo>
                    <a:cubicBezTo>
                      <a:pt x="1048" y="4096"/>
                      <a:pt x="95" y="6763"/>
                      <a:pt x="0" y="7334"/>
                    </a:cubicBezTo>
                    <a:cubicBezTo>
                      <a:pt x="0" y="7334"/>
                      <a:pt x="0" y="7430"/>
                      <a:pt x="0" y="7430"/>
                    </a:cubicBezTo>
                    <a:cubicBezTo>
                      <a:pt x="0" y="7430"/>
                      <a:pt x="1334" y="4763"/>
                      <a:pt x="3048" y="0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C007850-E354-458B-A6A1-D00B9AFAEB05}"/>
                  </a:ext>
                </a:extLst>
              </p:cNvPr>
              <p:cNvSpPr/>
              <p:nvPr/>
            </p:nvSpPr>
            <p:spPr>
              <a:xfrm>
                <a:off x="7053929" y="2647759"/>
                <a:ext cx="42" cy="95"/>
              </a:xfrm>
              <a:custGeom>
                <a:avLst/>
                <a:gdLst>
                  <a:gd name="connsiteX0" fmla="*/ 42 w 42"/>
                  <a:gd name="connsiteY0" fmla="*/ 95 h 95"/>
                  <a:gd name="connsiteX1" fmla="*/ 42 w 42"/>
                  <a:gd name="connsiteY1" fmla="*/ 0 h 95"/>
                  <a:gd name="connsiteX2" fmla="*/ 42 w 42"/>
                  <a:gd name="connsiteY2" fmla="*/ 95 h 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" h="95">
                    <a:moveTo>
                      <a:pt x="42" y="95"/>
                    </a:moveTo>
                    <a:cubicBezTo>
                      <a:pt x="42" y="95"/>
                      <a:pt x="42" y="0"/>
                      <a:pt x="42" y="0"/>
                    </a:cubicBezTo>
                    <a:cubicBezTo>
                      <a:pt x="-53" y="0"/>
                      <a:pt x="42" y="95"/>
                      <a:pt x="42" y="95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C50D82DF-354B-4B1F-95F7-190A6220585C}"/>
                  </a:ext>
                </a:extLst>
              </p:cNvPr>
              <p:cNvSpPr/>
              <p:nvPr/>
            </p:nvSpPr>
            <p:spPr>
              <a:xfrm>
                <a:off x="7053951" y="2644711"/>
                <a:ext cx="7164" cy="3047"/>
              </a:xfrm>
              <a:custGeom>
                <a:avLst/>
                <a:gdLst>
                  <a:gd name="connsiteX0" fmla="*/ 116 w 7164"/>
                  <a:gd name="connsiteY0" fmla="*/ 3048 h 3047"/>
                  <a:gd name="connsiteX1" fmla="*/ 7165 w 7164"/>
                  <a:gd name="connsiteY1" fmla="*/ 0 h 3047"/>
                  <a:gd name="connsiteX2" fmla="*/ 21 w 7164"/>
                  <a:gd name="connsiteY2" fmla="*/ 3048 h 3047"/>
                  <a:gd name="connsiteX3" fmla="*/ 116 w 7164"/>
                  <a:gd name="connsiteY3" fmla="*/ 3048 h 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" h="3047">
                    <a:moveTo>
                      <a:pt x="116" y="3048"/>
                    </a:moveTo>
                    <a:cubicBezTo>
                      <a:pt x="402" y="2953"/>
                      <a:pt x="2974" y="1905"/>
                      <a:pt x="7165" y="0"/>
                    </a:cubicBezTo>
                    <a:cubicBezTo>
                      <a:pt x="2402" y="1714"/>
                      <a:pt x="-265" y="2953"/>
                      <a:pt x="21" y="3048"/>
                    </a:cubicBezTo>
                    <a:cubicBezTo>
                      <a:pt x="21" y="3048"/>
                      <a:pt x="21" y="3048"/>
                      <a:pt x="116" y="3048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E384CA1-F641-4016-A970-194768999AEB}"/>
                  </a:ext>
                </a:extLst>
              </p:cNvPr>
              <p:cNvSpPr/>
              <p:nvPr/>
            </p:nvSpPr>
            <p:spPr>
              <a:xfrm>
                <a:off x="7044255" y="2557652"/>
                <a:ext cx="20182" cy="90106"/>
              </a:xfrm>
              <a:custGeom>
                <a:avLst/>
                <a:gdLst>
                  <a:gd name="connsiteX0" fmla="*/ 7241 w 20182"/>
                  <a:gd name="connsiteY0" fmla="*/ 84487 h 90106"/>
                  <a:gd name="connsiteX1" fmla="*/ 9622 w 20182"/>
                  <a:gd name="connsiteY1" fmla="*/ 90107 h 90106"/>
                  <a:gd name="connsiteX2" fmla="*/ 12003 w 20182"/>
                  <a:gd name="connsiteY2" fmla="*/ 84201 h 90106"/>
                  <a:gd name="connsiteX3" fmla="*/ 14480 w 20182"/>
                  <a:gd name="connsiteY3" fmla="*/ 8954 h 90106"/>
                  <a:gd name="connsiteX4" fmla="*/ 10479 w 20182"/>
                  <a:gd name="connsiteY4" fmla="*/ 0 h 90106"/>
                  <a:gd name="connsiteX5" fmla="*/ 6288 w 20182"/>
                  <a:gd name="connsiteY5" fmla="*/ 8858 h 90106"/>
                  <a:gd name="connsiteX6" fmla="*/ 7241 w 20182"/>
                  <a:gd name="connsiteY6" fmla="*/ 84487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182" h="90106">
                    <a:moveTo>
                      <a:pt x="7241" y="84487"/>
                    </a:moveTo>
                    <a:cubicBezTo>
                      <a:pt x="8765" y="87821"/>
                      <a:pt x="9622" y="89916"/>
                      <a:pt x="9622" y="90107"/>
                    </a:cubicBezTo>
                    <a:cubicBezTo>
                      <a:pt x="9622" y="89630"/>
                      <a:pt x="10479" y="87440"/>
                      <a:pt x="12003" y="84201"/>
                    </a:cubicBezTo>
                    <a:cubicBezTo>
                      <a:pt x="16861" y="71057"/>
                      <a:pt x="26291" y="38195"/>
                      <a:pt x="14480" y="8954"/>
                    </a:cubicBezTo>
                    <a:cubicBezTo>
                      <a:pt x="13241" y="5906"/>
                      <a:pt x="11908" y="2858"/>
                      <a:pt x="10479" y="0"/>
                    </a:cubicBezTo>
                    <a:cubicBezTo>
                      <a:pt x="9050" y="2858"/>
                      <a:pt x="7622" y="5810"/>
                      <a:pt x="6288" y="8858"/>
                    </a:cubicBezTo>
                    <a:cubicBezTo>
                      <a:pt x="-5904" y="37910"/>
                      <a:pt x="2573" y="71342"/>
                      <a:pt x="7241" y="84487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94FA2E1D-1F5D-40B7-BDAC-E071E9EFC814}"/>
                  </a:ext>
                </a:extLst>
              </p:cNvPr>
              <p:cNvSpPr/>
              <p:nvPr/>
            </p:nvSpPr>
            <p:spPr>
              <a:xfrm>
                <a:off x="6990821" y="2583465"/>
                <a:ext cx="63150" cy="64400"/>
              </a:xfrm>
              <a:custGeom>
                <a:avLst/>
                <a:gdLst>
                  <a:gd name="connsiteX0" fmla="*/ 57150 w 63150"/>
                  <a:gd name="connsiteY0" fmla="*/ 62008 h 64400"/>
                  <a:gd name="connsiteX1" fmla="*/ 63151 w 63150"/>
                  <a:gd name="connsiteY1" fmla="*/ 64389 h 64400"/>
                  <a:gd name="connsiteX2" fmla="*/ 60674 w 63150"/>
                  <a:gd name="connsiteY2" fmla="*/ 58674 h 64400"/>
                  <a:gd name="connsiteX3" fmla="*/ 9144 w 63150"/>
                  <a:gd name="connsiteY3" fmla="*/ 3524 h 64400"/>
                  <a:gd name="connsiteX4" fmla="*/ 0 w 63150"/>
                  <a:gd name="connsiteY4" fmla="*/ 0 h 64400"/>
                  <a:gd name="connsiteX5" fmla="*/ 3334 w 63150"/>
                  <a:gd name="connsiteY5" fmla="*/ 9239 h 64400"/>
                  <a:gd name="connsiteX6" fmla="*/ 57150 w 63150"/>
                  <a:gd name="connsiteY6" fmla="*/ 62008 h 6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150" h="64400">
                    <a:moveTo>
                      <a:pt x="57150" y="62008"/>
                    </a:moveTo>
                    <a:cubicBezTo>
                      <a:pt x="60960" y="63437"/>
                      <a:pt x="63151" y="64389"/>
                      <a:pt x="63151" y="64389"/>
                    </a:cubicBezTo>
                    <a:cubicBezTo>
                      <a:pt x="63055" y="64579"/>
                      <a:pt x="62008" y="62484"/>
                      <a:pt x="60674" y="58674"/>
                    </a:cubicBezTo>
                    <a:cubicBezTo>
                      <a:pt x="54864" y="46101"/>
                      <a:pt x="38386" y="16002"/>
                      <a:pt x="9144" y="3524"/>
                    </a:cubicBezTo>
                    <a:cubicBezTo>
                      <a:pt x="6096" y="2191"/>
                      <a:pt x="3048" y="1048"/>
                      <a:pt x="0" y="0"/>
                    </a:cubicBezTo>
                    <a:cubicBezTo>
                      <a:pt x="1048" y="3048"/>
                      <a:pt x="2095" y="6096"/>
                      <a:pt x="3334" y="9239"/>
                    </a:cubicBezTo>
                    <a:cubicBezTo>
                      <a:pt x="15049" y="38195"/>
                      <a:pt x="44482" y="55816"/>
                      <a:pt x="57150" y="62008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141F1F61-B6A5-4B8C-8F49-C472DA6DD4D5}"/>
                  </a:ext>
                </a:extLst>
              </p:cNvPr>
              <p:cNvSpPr/>
              <p:nvPr/>
            </p:nvSpPr>
            <p:spPr>
              <a:xfrm>
                <a:off x="6963770" y="2637294"/>
                <a:ext cx="90106" cy="20182"/>
              </a:xfrm>
              <a:custGeom>
                <a:avLst/>
                <a:gdLst>
                  <a:gd name="connsiteX0" fmla="*/ 84487 w 90106"/>
                  <a:gd name="connsiteY0" fmla="*/ 12942 h 20182"/>
                  <a:gd name="connsiteX1" fmla="*/ 90106 w 90106"/>
                  <a:gd name="connsiteY1" fmla="*/ 10561 h 20182"/>
                  <a:gd name="connsiteX2" fmla="*/ 84201 w 90106"/>
                  <a:gd name="connsiteY2" fmla="*/ 8179 h 20182"/>
                  <a:gd name="connsiteX3" fmla="*/ 8954 w 90106"/>
                  <a:gd name="connsiteY3" fmla="*/ 5703 h 20182"/>
                  <a:gd name="connsiteX4" fmla="*/ 0 w 90106"/>
                  <a:gd name="connsiteY4" fmla="*/ 9703 h 20182"/>
                  <a:gd name="connsiteX5" fmla="*/ 8858 w 90106"/>
                  <a:gd name="connsiteY5" fmla="*/ 13894 h 20182"/>
                  <a:gd name="connsiteX6" fmla="*/ 84487 w 90106"/>
                  <a:gd name="connsiteY6" fmla="*/ 12942 h 20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106" h="20182">
                    <a:moveTo>
                      <a:pt x="84487" y="12942"/>
                    </a:moveTo>
                    <a:cubicBezTo>
                      <a:pt x="87820" y="11418"/>
                      <a:pt x="89916" y="10561"/>
                      <a:pt x="90106" y="10561"/>
                    </a:cubicBezTo>
                    <a:cubicBezTo>
                      <a:pt x="89630" y="10561"/>
                      <a:pt x="87440" y="9703"/>
                      <a:pt x="84201" y="8179"/>
                    </a:cubicBezTo>
                    <a:cubicBezTo>
                      <a:pt x="71056" y="3322"/>
                      <a:pt x="38195" y="-6108"/>
                      <a:pt x="8954" y="5703"/>
                    </a:cubicBezTo>
                    <a:cubicBezTo>
                      <a:pt x="5906" y="6941"/>
                      <a:pt x="2857" y="8275"/>
                      <a:pt x="0" y="9703"/>
                    </a:cubicBezTo>
                    <a:cubicBezTo>
                      <a:pt x="2857" y="11132"/>
                      <a:pt x="5810" y="12561"/>
                      <a:pt x="8858" y="13894"/>
                    </a:cubicBezTo>
                    <a:cubicBezTo>
                      <a:pt x="37909" y="26086"/>
                      <a:pt x="71342" y="17609"/>
                      <a:pt x="84487" y="12942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69E2C40-7D0D-45F3-BE0E-DBDE070E2EB1}"/>
                  </a:ext>
                </a:extLst>
              </p:cNvPr>
              <p:cNvSpPr/>
              <p:nvPr/>
            </p:nvSpPr>
            <p:spPr>
              <a:xfrm>
                <a:off x="6989583" y="2647759"/>
                <a:ext cx="64400" cy="63150"/>
              </a:xfrm>
              <a:custGeom>
                <a:avLst/>
                <a:gdLst>
                  <a:gd name="connsiteX0" fmla="*/ 62008 w 64400"/>
                  <a:gd name="connsiteY0" fmla="*/ 6001 h 63150"/>
                  <a:gd name="connsiteX1" fmla="*/ 64389 w 64400"/>
                  <a:gd name="connsiteY1" fmla="*/ 0 h 63150"/>
                  <a:gd name="connsiteX2" fmla="*/ 58674 w 64400"/>
                  <a:gd name="connsiteY2" fmla="*/ 2477 h 63150"/>
                  <a:gd name="connsiteX3" fmla="*/ 3524 w 64400"/>
                  <a:gd name="connsiteY3" fmla="*/ 54007 h 63150"/>
                  <a:gd name="connsiteX4" fmla="*/ 0 w 64400"/>
                  <a:gd name="connsiteY4" fmla="*/ 63151 h 63150"/>
                  <a:gd name="connsiteX5" fmla="*/ 9239 w 64400"/>
                  <a:gd name="connsiteY5" fmla="*/ 59817 h 63150"/>
                  <a:gd name="connsiteX6" fmla="*/ 62008 w 64400"/>
                  <a:gd name="connsiteY6" fmla="*/ 6001 h 6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400" h="63150">
                    <a:moveTo>
                      <a:pt x="62008" y="6001"/>
                    </a:moveTo>
                    <a:cubicBezTo>
                      <a:pt x="63437" y="2191"/>
                      <a:pt x="64389" y="0"/>
                      <a:pt x="64389" y="0"/>
                    </a:cubicBezTo>
                    <a:cubicBezTo>
                      <a:pt x="64580" y="95"/>
                      <a:pt x="62484" y="1143"/>
                      <a:pt x="58674" y="2477"/>
                    </a:cubicBezTo>
                    <a:cubicBezTo>
                      <a:pt x="46101" y="8287"/>
                      <a:pt x="16002" y="24765"/>
                      <a:pt x="3524" y="54007"/>
                    </a:cubicBezTo>
                    <a:cubicBezTo>
                      <a:pt x="2191" y="57055"/>
                      <a:pt x="1048" y="60103"/>
                      <a:pt x="0" y="63151"/>
                    </a:cubicBezTo>
                    <a:cubicBezTo>
                      <a:pt x="3048" y="62103"/>
                      <a:pt x="6096" y="61055"/>
                      <a:pt x="9239" y="59817"/>
                    </a:cubicBezTo>
                    <a:cubicBezTo>
                      <a:pt x="38195" y="48101"/>
                      <a:pt x="55912" y="18764"/>
                      <a:pt x="62008" y="6001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21C19CC4-EA08-40DA-94F0-486B4BC854D1}"/>
                  </a:ext>
                </a:extLst>
              </p:cNvPr>
              <p:cNvSpPr/>
              <p:nvPr/>
            </p:nvSpPr>
            <p:spPr>
              <a:xfrm>
                <a:off x="7043506" y="2647949"/>
                <a:ext cx="20157" cy="90106"/>
              </a:xfrm>
              <a:custGeom>
                <a:avLst/>
                <a:gdLst>
                  <a:gd name="connsiteX0" fmla="*/ 12942 w 20157"/>
                  <a:gd name="connsiteY0" fmla="*/ 5620 h 90106"/>
                  <a:gd name="connsiteX1" fmla="*/ 10561 w 20157"/>
                  <a:gd name="connsiteY1" fmla="*/ 0 h 90106"/>
                  <a:gd name="connsiteX2" fmla="*/ 8179 w 20157"/>
                  <a:gd name="connsiteY2" fmla="*/ 5906 h 90106"/>
                  <a:gd name="connsiteX3" fmla="*/ 5703 w 20157"/>
                  <a:gd name="connsiteY3" fmla="*/ 81153 h 90106"/>
                  <a:gd name="connsiteX4" fmla="*/ 9703 w 20157"/>
                  <a:gd name="connsiteY4" fmla="*/ 90107 h 90106"/>
                  <a:gd name="connsiteX5" fmla="*/ 13894 w 20157"/>
                  <a:gd name="connsiteY5" fmla="*/ 81248 h 90106"/>
                  <a:gd name="connsiteX6" fmla="*/ 12942 w 20157"/>
                  <a:gd name="connsiteY6" fmla="*/ 5620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157" h="90106">
                    <a:moveTo>
                      <a:pt x="12942" y="5620"/>
                    </a:moveTo>
                    <a:cubicBezTo>
                      <a:pt x="11418" y="2286"/>
                      <a:pt x="10561" y="191"/>
                      <a:pt x="10561" y="0"/>
                    </a:cubicBezTo>
                    <a:cubicBezTo>
                      <a:pt x="10561" y="476"/>
                      <a:pt x="9703" y="2667"/>
                      <a:pt x="8179" y="5906"/>
                    </a:cubicBezTo>
                    <a:cubicBezTo>
                      <a:pt x="3322" y="19050"/>
                      <a:pt x="-6108" y="51911"/>
                      <a:pt x="5703" y="81153"/>
                    </a:cubicBezTo>
                    <a:cubicBezTo>
                      <a:pt x="6941" y="84201"/>
                      <a:pt x="8275" y="87249"/>
                      <a:pt x="9703" y="90107"/>
                    </a:cubicBezTo>
                    <a:cubicBezTo>
                      <a:pt x="11132" y="87249"/>
                      <a:pt x="12561" y="84296"/>
                      <a:pt x="13894" y="81248"/>
                    </a:cubicBezTo>
                    <a:cubicBezTo>
                      <a:pt x="26086" y="52197"/>
                      <a:pt x="17514" y="18669"/>
                      <a:pt x="12942" y="5620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DA9B400-9969-426D-B92A-8DBFAA720AB9}"/>
                  </a:ext>
                </a:extLst>
              </p:cNvPr>
              <p:cNvSpPr/>
              <p:nvPr/>
            </p:nvSpPr>
            <p:spPr>
              <a:xfrm>
                <a:off x="7053972" y="2647842"/>
                <a:ext cx="63150" cy="64400"/>
              </a:xfrm>
              <a:custGeom>
                <a:avLst/>
                <a:gdLst>
                  <a:gd name="connsiteX0" fmla="*/ 6001 w 63150"/>
                  <a:gd name="connsiteY0" fmla="*/ 2393 h 64400"/>
                  <a:gd name="connsiteX1" fmla="*/ 0 w 63150"/>
                  <a:gd name="connsiteY1" fmla="*/ 12 h 64400"/>
                  <a:gd name="connsiteX2" fmla="*/ 2477 w 63150"/>
                  <a:gd name="connsiteY2" fmla="*/ 5727 h 64400"/>
                  <a:gd name="connsiteX3" fmla="*/ 54007 w 63150"/>
                  <a:gd name="connsiteY3" fmla="*/ 60877 h 64400"/>
                  <a:gd name="connsiteX4" fmla="*/ 63151 w 63150"/>
                  <a:gd name="connsiteY4" fmla="*/ 64401 h 64400"/>
                  <a:gd name="connsiteX5" fmla="*/ 59817 w 63150"/>
                  <a:gd name="connsiteY5" fmla="*/ 55162 h 64400"/>
                  <a:gd name="connsiteX6" fmla="*/ 6001 w 63150"/>
                  <a:gd name="connsiteY6" fmla="*/ 2393 h 6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150" h="64400">
                    <a:moveTo>
                      <a:pt x="6001" y="2393"/>
                    </a:moveTo>
                    <a:cubicBezTo>
                      <a:pt x="2191" y="964"/>
                      <a:pt x="0" y="12"/>
                      <a:pt x="0" y="12"/>
                    </a:cubicBezTo>
                    <a:cubicBezTo>
                      <a:pt x="95" y="-179"/>
                      <a:pt x="1143" y="1917"/>
                      <a:pt x="2477" y="5727"/>
                    </a:cubicBezTo>
                    <a:cubicBezTo>
                      <a:pt x="8287" y="18300"/>
                      <a:pt x="24765" y="48399"/>
                      <a:pt x="54007" y="60877"/>
                    </a:cubicBezTo>
                    <a:cubicBezTo>
                      <a:pt x="57055" y="62210"/>
                      <a:pt x="60103" y="63353"/>
                      <a:pt x="63151" y="64401"/>
                    </a:cubicBezTo>
                    <a:cubicBezTo>
                      <a:pt x="62103" y="61353"/>
                      <a:pt x="61055" y="58305"/>
                      <a:pt x="59817" y="55162"/>
                    </a:cubicBezTo>
                    <a:cubicBezTo>
                      <a:pt x="48101" y="26110"/>
                      <a:pt x="18669" y="8489"/>
                      <a:pt x="6001" y="2393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C0EABC3-C402-452F-8282-7E5021F21C3B}"/>
                  </a:ext>
                </a:extLst>
              </p:cNvPr>
              <p:cNvSpPr/>
              <p:nvPr/>
            </p:nvSpPr>
            <p:spPr>
              <a:xfrm>
                <a:off x="7053960" y="2584703"/>
                <a:ext cx="64400" cy="63150"/>
              </a:xfrm>
              <a:custGeom>
                <a:avLst/>
                <a:gdLst>
                  <a:gd name="connsiteX0" fmla="*/ 2393 w 64400"/>
                  <a:gd name="connsiteY0" fmla="*/ 57150 h 63150"/>
                  <a:gd name="connsiteX1" fmla="*/ 12 w 64400"/>
                  <a:gd name="connsiteY1" fmla="*/ 63151 h 63150"/>
                  <a:gd name="connsiteX2" fmla="*/ 5727 w 64400"/>
                  <a:gd name="connsiteY2" fmla="*/ 60674 h 63150"/>
                  <a:gd name="connsiteX3" fmla="*/ 60877 w 64400"/>
                  <a:gd name="connsiteY3" fmla="*/ 9144 h 63150"/>
                  <a:gd name="connsiteX4" fmla="*/ 64401 w 64400"/>
                  <a:gd name="connsiteY4" fmla="*/ 0 h 63150"/>
                  <a:gd name="connsiteX5" fmla="*/ 55162 w 64400"/>
                  <a:gd name="connsiteY5" fmla="*/ 3334 h 63150"/>
                  <a:gd name="connsiteX6" fmla="*/ 2393 w 64400"/>
                  <a:gd name="connsiteY6" fmla="*/ 57150 h 6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400" h="63150">
                    <a:moveTo>
                      <a:pt x="2393" y="57150"/>
                    </a:moveTo>
                    <a:cubicBezTo>
                      <a:pt x="964" y="60960"/>
                      <a:pt x="12" y="63151"/>
                      <a:pt x="12" y="63151"/>
                    </a:cubicBezTo>
                    <a:cubicBezTo>
                      <a:pt x="-179" y="63056"/>
                      <a:pt x="1917" y="62008"/>
                      <a:pt x="5727" y="60674"/>
                    </a:cubicBezTo>
                    <a:cubicBezTo>
                      <a:pt x="18300" y="54864"/>
                      <a:pt x="48399" y="38386"/>
                      <a:pt x="60877" y="9144"/>
                    </a:cubicBezTo>
                    <a:cubicBezTo>
                      <a:pt x="62210" y="6096"/>
                      <a:pt x="63353" y="3048"/>
                      <a:pt x="64401" y="0"/>
                    </a:cubicBezTo>
                    <a:cubicBezTo>
                      <a:pt x="61353" y="1048"/>
                      <a:pt x="58305" y="2096"/>
                      <a:pt x="55162" y="3334"/>
                    </a:cubicBezTo>
                    <a:cubicBezTo>
                      <a:pt x="26110" y="15049"/>
                      <a:pt x="8489" y="44482"/>
                      <a:pt x="2393" y="57150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AA7B142-7EF8-408F-8A4C-B14BA348453E}"/>
                  </a:ext>
                </a:extLst>
              </p:cNvPr>
              <p:cNvSpPr/>
              <p:nvPr/>
            </p:nvSpPr>
            <p:spPr>
              <a:xfrm>
                <a:off x="7054067" y="2638137"/>
                <a:ext cx="90106" cy="20182"/>
              </a:xfrm>
              <a:custGeom>
                <a:avLst/>
                <a:gdLst>
                  <a:gd name="connsiteX0" fmla="*/ 5620 w 90106"/>
                  <a:gd name="connsiteY0" fmla="*/ 7241 h 20182"/>
                  <a:gd name="connsiteX1" fmla="*/ 0 w 90106"/>
                  <a:gd name="connsiteY1" fmla="*/ 9622 h 20182"/>
                  <a:gd name="connsiteX2" fmla="*/ 5906 w 90106"/>
                  <a:gd name="connsiteY2" fmla="*/ 12003 h 20182"/>
                  <a:gd name="connsiteX3" fmla="*/ 81153 w 90106"/>
                  <a:gd name="connsiteY3" fmla="*/ 14480 h 20182"/>
                  <a:gd name="connsiteX4" fmla="*/ 90107 w 90106"/>
                  <a:gd name="connsiteY4" fmla="*/ 10479 h 20182"/>
                  <a:gd name="connsiteX5" fmla="*/ 81248 w 90106"/>
                  <a:gd name="connsiteY5" fmla="*/ 6288 h 20182"/>
                  <a:gd name="connsiteX6" fmla="*/ 5620 w 90106"/>
                  <a:gd name="connsiteY6" fmla="*/ 7241 h 20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106" h="20182">
                    <a:moveTo>
                      <a:pt x="5620" y="7241"/>
                    </a:moveTo>
                    <a:cubicBezTo>
                      <a:pt x="2286" y="8765"/>
                      <a:pt x="191" y="9622"/>
                      <a:pt x="0" y="9622"/>
                    </a:cubicBezTo>
                    <a:cubicBezTo>
                      <a:pt x="476" y="9622"/>
                      <a:pt x="2667" y="10479"/>
                      <a:pt x="5906" y="12003"/>
                    </a:cubicBezTo>
                    <a:cubicBezTo>
                      <a:pt x="19050" y="16861"/>
                      <a:pt x="51911" y="26291"/>
                      <a:pt x="81153" y="14480"/>
                    </a:cubicBezTo>
                    <a:cubicBezTo>
                      <a:pt x="84201" y="13241"/>
                      <a:pt x="87249" y="11908"/>
                      <a:pt x="90107" y="10479"/>
                    </a:cubicBezTo>
                    <a:cubicBezTo>
                      <a:pt x="87249" y="9050"/>
                      <a:pt x="84296" y="7622"/>
                      <a:pt x="81248" y="6288"/>
                    </a:cubicBezTo>
                    <a:cubicBezTo>
                      <a:pt x="52197" y="-5904"/>
                      <a:pt x="18669" y="2573"/>
                      <a:pt x="5620" y="7241"/>
                    </a:cubicBezTo>
                    <a:close/>
                  </a:path>
                </a:pathLst>
              </a:custGeom>
              <a:solidFill>
                <a:srgbClr val="F5A1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65F8120-3F49-45EC-BD1B-AAA5262B98D1}"/>
                  </a:ext>
                </a:extLst>
              </p:cNvPr>
              <p:cNvSpPr/>
              <p:nvPr/>
            </p:nvSpPr>
            <p:spPr>
              <a:xfrm>
                <a:off x="7053972" y="2647759"/>
                <a:ext cx="7524" cy="2952"/>
              </a:xfrm>
              <a:custGeom>
                <a:avLst/>
                <a:gdLst>
                  <a:gd name="connsiteX0" fmla="*/ 95 w 7524"/>
                  <a:gd name="connsiteY0" fmla="*/ 0 h 2952"/>
                  <a:gd name="connsiteX1" fmla="*/ 0 w 7524"/>
                  <a:gd name="connsiteY1" fmla="*/ 0 h 2952"/>
                  <a:gd name="connsiteX2" fmla="*/ 7525 w 7524"/>
                  <a:gd name="connsiteY2" fmla="*/ 2953 h 2952"/>
                  <a:gd name="connsiteX3" fmla="*/ 95 w 7524"/>
                  <a:gd name="connsiteY3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24" h="2952">
                    <a:moveTo>
                      <a:pt x="95" y="0"/>
                    </a:moveTo>
                    <a:cubicBezTo>
                      <a:pt x="95" y="0"/>
                      <a:pt x="0" y="0"/>
                      <a:pt x="0" y="0"/>
                    </a:cubicBezTo>
                    <a:cubicBezTo>
                      <a:pt x="0" y="0"/>
                      <a:pt x="2762" y="1238"/>
                      <a:pt x="7525" y="2953"/>
                    </a:cubicBezTo>
                    <a:cubicBezTo>
                      <a:pt x="3429" y="1048"/>
                      <a:pt x="667" y="95"/>
                      <a:pt x="95" y="0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9FB847C-6A97-4FD8-BF5E-234EEAE803BA}"/>
                  </a:ext>
                </a:extLst>
              </p:cNvPr>
              <p:cNvSpPr/>
              <p:nvPr/>
            </p:nvSpPr>
            <p:spPr>
              <a:xfrm>
                <a:off x="7053972" y="2647783"/>
                <a:ext cx="95" cy="71"/>
              </a:xfrm>
              <a:custGeom>
                <a:avLst/>
                <a:gdLst>
                  <a:gd name="connsiteX0" fmla="*/ 0 w 95"/>
                  <a:gd name="connsiteY0" fmla="*/ 71 h 71"/>
                  <a:gd name="connsiteX1" fmla="*/ 95 w 95"/>
                  <a:gd name="connsiteY1" fmla="*/ 71 h 71"/>
                  <a:gd name="connsiteX2" fmla="*/ 0 w 95"/>
                  <a:gd name="connsiteY2" fmla="*/ 71 h 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" h="71">
                    <a:moveTo>
                      <a:pt x="0" y="71"/>
                    </a:moveTo>
                    <a:cubicBezTo>
                      <a:pt x="0" y="71"/>
                      <a:pt x="95" y="71"/>
                      <a:pt x="95" y="71"/>
                    </a:cubicBezTo>
                    <a:cubicBezTo>
                      <a:pt x="0" y="-24"/>
                      <a:pt x="0" y="-24"/>
                      <a:pt x="0" y="71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D0F8E27C-704A-41AE-95B2-2C88DA2DF9D8}"/>
                  </a:ext>
                </a:extLst>
              </p:cNvPr>
              <p:cNvSpPr/>
              <p:nvPr/>
            </p:nvSpPr>
            <p:spPr>
              <a:xfrm>
                <a:off x="6881466" y="2475158"/>
                <a:ext cx="345105" cy="345201"/>
              </a:xfrm>
              <a:custGeom>
                <a:avLst/>
                <a:gdLst>
                  <a:gd name="connsiteX0" fmla="*/ 342050 w 345105"/>
                  <a:gd name="connsiteY0" fmla="*/ 244895 h 345201"/>
                  <a:gd name="connsiteX1" fmla="*/ 285567 w 345105"/>
                  <a:gd name="connsiteY1" fmla="*/ 173744 h 345201"/>
                  <a:gd name="connsiteX2" fmla="*/ 343574 w 345105"/>
                  <a:gd name="connsiteY2" fmla="*/ 103830 h 345201"/>
                  <a:gd name="connsiteX3" fmla="*/ 253373 w 345105"/>
                  <a:gd name="connsiteY3" fmla="*/ 93448 h 345201"/>
                  <a:gd name="connsiteX4" fmla="*/ 244895 w 345105"/>
                  <a:gd name="connsiteY4" fmla="*/ 3056 h 345201"/>
                  <a:gd name="connsiteX5" fmla="*/ 173744 w 345105"/>
                  <a:gd name="connsiteY5" fmla="*/ 59539 h 345201"/>
                  <a:gd name="connsiteX6" fmla="*/ 103830 w 345105"/>
                  <a:gd name="connsiteY6" fmla="*/ 1532 h 345201"/>
                  <a:gd name="connsiteX7" fmla="*/ 93543 w 345105"/>
                  <a:gd name="connsiteY7" fmla="*/ 91829 h 345201"/>
                  <a:gd name="connsiteX8" fmla="*/ 3056 w 345105"/>
                  <a:gd name="connsiteY8" fmla="*/ 100306 h 345201"/>
                  <a:gd name="connsiteX9" fmla="*/ 59539 w 345105"/>
                  <a:gd name="connsiteY9" fmla="*/ 171458 h 345201"/>
                  <a:gd name="connsiteX10" fmla="*/ 1532 w 345105"/>
                  <a:gd name="connsiteY10" fmla="*/ 241371 h 345201"/>
                  <a:gd name="connsiteX11" fmla="*/ 91829 w 345105"/>
                  <a:gd name="connsiteY11" fmla="*/ 251658 h 345201"/>
                  <a:gd name="connsiteX12" fmla="*/ 100306 w 345105"/>
                  <a:gd name="connsiteY12" fmla="*/ 342146 h 345201"/>
                  <a:gd name="connsiteX13" fmla="*/ 171458 w 345105"/>
                  <a:gd name="connsiteY13" fmla="*/ 285662 h 345201"/>
                  <a:gd name="connsiteX14" fmla="*/ 241371 w 345105"/>
                  <a:gd name="connsiteY14" fmla="*/ 343670 h 345201"/>
                  <a:gd name="connsiteX15" fmla="*/ 251658 w 345105"/>
                  <a:gd name="connsiteY15" fmla="*/ 253373 h 345201"/>
                  <a:gd name="connsiteX16" fmla="*/ 342050 w 345105"/>
                  <a:gd name="connsiteY16" fmla="*/ 244895 h 345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5105" h="345201">
                    <a:moveTo>
                      <a:pt x="342050" y="244895"/>
                    </a:moveTo>
                    <a:cubicBezTo>
                      <a:pt x="350718" y="224512"/>
                      <a:pt x="325858" y="194032"/>
                      <a:pt x="285567" y="173744"/>
                    </a:cubicBezTo>
                    <a:cubicBezTo>
                      <a:pt x="326334" y="154313"/>
                      <a:pt x="351766" y="124309"/>
                      <a:pt x="343574" y="103830"/>
                    </a:cubicBezTo>
                    <a:cubicBezTo>
                      <a:pt x="335288" y="83256"/>
                      <a:pt x="296235" y="79256"/>
                      <a:pt x="253373" y="93448"/>
                    </a:cubicBezTo>
                    <a:cubicBezTo>
                      <a:pt x="268422" y="50871"/>
                      <a:pt x="265279" y="11723"/>
                      <a:pt x="244895" y="3056"/>
                    </a:cubicBezTo>
                    <a:cubicBezTo>
                      <a:pt x="224512" y="-5612"/>
                      <a:pt x="194032" y="19248"/>
                      <a:pt x="173744" y="59539"/>
                    </a:cubicBezTo>
                    <a:cubicBezTo>
                      <a:pt x="154313" y="18772"/>
                      <a:pt x="124309" y="-6660"/>
                      <a:pt x="103830" y="1532"/>
                    </a:cubicBezTo>
                    <a:cubicBezTo>
                      <a:pt x="83351" y="9723"/>
                      <a:pt x="79351" y="48871"/>
                      <a:pt x="93543" y="91829"/>
                    </a:cubicBezTo>
                    <a:cubicBezTo>
                      <a:pt x="50966" y="76779"/>
                      <a:pt x="11819" y="79922"/>
                      <a:pt x="3056" y="100306"/>
                    </a:cubicBezTo>
                    <a:cubicBezTo>
                      <a:pt x="-5707" y="120689"/>
                      <a:pt x="19248" y="151169"/>
                      <a:pt x="59539" y="171458"/>
                    </a:cubicBezTo>
                    <a:cubicBezTo>
                      <a:pt x="18772" y="190889"/>
                      <a:pt x="-6660" y="220892"/>
                      <a:pt x="1532" y="241371"/>
                    </a:cubicBezTo>
                    <a:cubicBezTo>
                      <a:pt x="9723" y="261850"/>
                      <a:pt x="48871" y="265850"/>
                      <a:pt x="91829" y="251658"/>
                    </a:cubicBezTo>
                    <a:cubicBezTo>
                      <a:pt x="76779" y="294235"/>
                      <a:pt x="79922" y="333383"/>
                      <a:pt x="100306" y="342146"/>
                    </a:cubicBezTo>
                    <a:cubicBezTo>
                      <a:pt x="120689" y="350813"/>
                      <a:pt x="151169" y="325953"/>
                      <a:pt x="171458" y="285662"/>
                    </a:cubicBezTo>
                    <a:cubicBezTo>
                      <a:pt x="190889" y="326429"/>
                      <a:pt x="220892" y="351861"/>
                      <a:pt x="241371" y="343670"/>
                    </a:cubicBezTo>
                    <a:cubicBezTo>
                      <a:pt x="261945" y="335383"/>
                      <a:pt x="265850" y="296330"/>
                      <a:pt x="251658" y="253373"/>
                    </a:cubicBezTo>
                    <a:cubicBezTo>
                      <a:pt x="294235" y="268422"/>
                      <a:pt x="333383" y="265279"/>
                      <a:pt x="342050" y="244895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3F3F3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F116123-F5F4-4ECD-9AB2-4BFBF5D34822}"/>
                </a:ext>
              </a:extLst>
            </p:cNvPr>
            <p:cNvSpPr/>
            <p:nvPr/>
          </p:nvSpPr>
          <p:spPr>
            <a:xfrm>
              <a:off x="7023968" y="2616136"/>
              <a:ext cx="61150" cy="61150"/>
            </a:xfrm>
            <a:custGeom>
              <a:avLst/>
              <a:gdLst>
                <a:gd name="connsiteX0" fmla="*/ 61151 w 61150"/>
                <a:gd name="connsiteY0" fmla="*/ 30575 h 61150"/>
                <a:gd name="connsiteX1" fmla="*/ 30575 w 61150"/>
                <a:gd name="connsiteY1" fmla="*/ 61150 h 61150"/>
                <a:gd name="connsiteX2" fmla="*/ 0 w 61150"/>
                <a:gd name="connsiteY2" fmla="*/ 30575 h 61150"/>
                <a:gd name="connsiteX3" fmla="*/ 30575 w 61150"/>
                <a:gd name="connsiteY3" fmla="*/ 0 h 61150"/>
                <a:gd name="connsiteX4" fmla="*/ 61151 w 61150"/>
                <a:gd name="connsiteY4" fmla="*/ 30575 h 6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" h="61150">
                  <a:moveTo>
                    <a:pt x="61151" y="30575"/>
                  </a:moveTo>
                  <a:cubicBezTo>
                    <a:pt x="61151" y="47462"/>
                    <a:pt x="47462" y="61150"/>
                    <a:pt x="30575" y="61150"/>
                  </a:cubicBezTo>
                  <a:cubicBezTo>
                    <a:pt x="13689" y="61150"/>
                    <a:pt x="0" y="47461"/>
                    <a:pt x="0" y="30575"/>
                  </a:cubicBezTo>
                  <a:cubicBezTo>
                    <a:pt x="0" y="13689"/>
                    <a:pt x="13689" y="0"/>
                    <a:pt x="30575" y="0"/>
                  </a:cubicBezTo>
                  <a:cubicBezTo>
                    <a:pt x="47462" y="0"/>
                    <a:pt x="61151" y="13689"/>
                    <a:pt x="61151" y="30575"/>
                  </a:cubicBezTo>
                  <a:close/>
                </a:path>
              </a:pathLst>
            </a:custGeom>
            <a:solidFill>
              <a:srgbClr val="E22BA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9977A6B-56EB-4473-9265-3D877B0A0156}"/>
                </a:ext>
              </a:extLst>
            </p:cNvPr>
            <p:cNvSpPr/>
            <p:nvPr/>
          </p:nvSpPr>
          <p:spPr>
            <a:xfrm>
              <a:off x="7023968" y="2616136"/>
              <a:ext cx="61150" cy="61150"/>
            </a:xfrm>
            <a:custGeom>
              <a:avLst/>
              <a:gdLst>
                <a:gd name="connsiteX0" fmla="*/ 61151 w 61150"/>
                <a:gd name="connsiteY0" fmla="*/ 30575 h 61150"/>
                <a:gd name="connsiteX1" fmla="*/ 30575 w 61150"/>
                <a:gd name="connsiteY1" fmla="*/ 61150 h 61150"/>
                <a:gd name="connsiteX2" fmla="*/ 0 w 61150"/>
                <a:gd name="connsiteY2" fmla="*/ 30575 h 61150"/>
                <a:gd name="connsiteX3" fmla="*/ 30575 w 61150"/>
                <a:gd name="connsiteY3" fmla="*/ 0 h 61150"/>
                <a:gd name="connsiteX4" fmla="*/ 61151 w 61150"/>
                <a:gd name="connsiteY4" fmla="*/ 30575 h 6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50" h="61150">
                  <a:moveTo>
                    <a:pt x="61151" y="30575"/>
                  </a:moveTo>
                  <a:cubicBezTo>
                    <a:pt x="61151" y="47462"/>
                    <a:pt x="47462" y="61150"/>
                    <a:pt x="30575" y="61150"/>
                  </a:cubicBezTo>
                  <a:cubicBezTo>
                    <a:pt x="13689" y="61150"/>
                    <a:pt x="0" y="47461"/>
                    <a:pt x="0" y="30575"/>
                  </a:cubicBezTo>
                  <a:cubicBezTo>
                    <a:pt x="0" y="13689"/>
                    <a:pt x="13689" y="0"/>
                    <a:pt x="30575" y="0"/>
                  </a:cubicBezTo>
                  <a:cubicBezTo>
                    <a:pt x="47462" y="0"/>
                    <a:pt x="61151" y="13689"/>
                    <a:pt x="61151" y="30575"/>
                  </a:cubicBezTo>
                  <a:close/>
                </a:path>
              </a:pathLst>
            </a:custGeom>
            <a:noFill/>
            <a:ln w="19050" cap="flat">
              <a:solidFill>
                <a:srgbClr val="3F3F3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7" name="Graphic 10">
            <a:extLst>
              <a:ext uri="{FF2B5EF4-FFF2-40B4-BE49-F238E27FC236}">
                <a16:creationId xmlns:a16="http://schemas.microsoft.com/office/drawing/2014/main" id="{29B96625-D42C-41BA-BAB6-903DF9144BA2}"/>
              </a:ext>
            </a:extLst>
          </p:cNvPr>
          <p:cNvGrpSpPr/>
          <p:nvPr/>
        </p:nvGrpSpPr>
        <p:grpSpPr>
          <a:xfrm>
            <a:off x="10304294" y="2758509"/>
            <a:ext cx="1027809" cy="851903"/>
            <a:chOff x="4544065" y="3154596"/>
            <a:chExt cx="1027809" cy="851903"/>
          </a:xfrm>
          <a:solidFill>
            <a:schemeClr val="accent1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C690A0B-F463-4D4C-8765-79B962B71FFA}"/>
                </a:ext>
              </a:extLst>
            </p:cNvPr>
            <p:cNvSpPr/>
            <p:nvPr/>
          </p:nvSpPr>
          <p:spPr>
            <a:xfrm>
              <a:off x="5023363" y="3966495"/>
              <a:ext cx="236696" cy="40005"/>
            </a:xfrm>
            <a:custGeom>
              <a:avLst/>
              <a:gdLst>
                <a:gd name="connsiteX0" fmla="*/ 236696 w 236696"/>
                <a:gd name="connsiteY0" fmla="*/ 40005 h 40005"/>
                <a:gd name="connsiteX1" fmla="*/ 0 w 236696"/>
                <a:gd name="connsiteY1" fmla="*/ 40005 h 40005"/>
                <a:gd name="connsiteX2" fmla="*/ 0 w 236696"/>
                <a:gd name="connsiteY2" fmla="*/ 40005 h 40005"/>
                <a:gd name="connsiteX3" fmla="*/ 40005 w 236696"/>
                <a:gd name="connsiteY3" fmla="*/ 0 h 40005"/>
                <a:gd name="connsiteX4" fmla="*/ 196691 w 236696"/>
                <a:gd name="connsiteY4" fmla="*/ 0 h 40005"/>
                <a:gd name="connsiteX5" fmla="*/ 236696 w 236696"/>
                <a:gd name="connsiteY5" fmla="*/ 40005 h 40005"/>
                <a:gd name="connsiteX6" fmla="*/ 236696 w 236696"/>
                <a:gd name="connsiteY6" fmla="*/ 40005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696" h="40005">
                  <a:moveTo>
                    <a:pt x="236696" y="40005"/>
                  </a:moveTo>
                  <a:lnTo>
                    <a:pt x="0" y="40005"/>
                  </a:lnTo>
                  <a:lnTo>
                    <a:pt x="0" y="40005"/>
                  </a:lnTo>
                  <a:cubicBezTo>
                    <a:pt x="0" y="17907"/>
                    <a:pt x="17907" y="0"/>
                    <a:pt x="40005" y="0"/>
                  </a:cubicBezTo>
                  <a:lnTo>
                    <a:pt x="196691" y="0"/>
                  </a:lnTo>
                  <a:cubicBezTo>
                    <a:pt x="218789" y="0"/>
                    <a:pt x="236696" y="17907"/>
                    <a:pt x="236696" y="40005"/>
                  </a:cubicBezTo>
                  <a:lnTo>
                    <a:pt x="236696" y="40005"/>
                  </a:lnTo>
                  <a:close/>
                </a:path>
              </a:pathLst>
            </a:custGeom>
            <a:solidFill>
              <a:srgbClr val="EC66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598A73C-F13B-43AE-A861-0B9F48964B60}"/>
                </a:ext>
              </a:extLst>
            </p:cNvPr>
            <p:cNvSpPr/>
            <p:nvPr/>
          </p:nvSpPr>
          <p:spPr>
            <a:xfrm>
              <a:off x="4901348" y="3966495"/>
              <a:ext cx="236601" cy="40005"/>
            </a:xfrm>
            <a:custGeom>
              <a:avLst/>
              <a:gdLst>
                <a:gd name="connsiteX0" fmla="*/ 236601 w 236601"/>
                <a:gd name="connsiteY0" fmla="*/ 40005 h 40005"/>
                <a:gd name="connsiteX1" fmla="*/ 0 w 236601"/>
                <a:gd name="connsiteY1" fmla="*/ 40005 h 40005"/>
                <a:gd name="connsiteX2" fmla="*/ 0 w 236601"/>
                <a:gd name="connsiteY2" fmla="*/ 40005 h 40005"/>
                <a:gd name="connsiteX3" fmla="*/ 40005 w 236601"/>
                <a:gd name="connsiteY3" fmla="*/ 0 h 40005"/>
                <a:gd name="connsiteX4" fmla="*/ 196691 w 236601"/>
                <a:gd name="connsiteY4" fmla="*/ 0 h 40005"/>
                <a:gd name="connsiteX5" fmla="*/ 236601 w 236601"/>
                <a:gd name="connsiteY5" fmla="*/ 40005 h 40005"/>
                <a:gd name="connsiteX6" fmla="*/ 236601 w 236601"/>
                <a:gd name="connsiteY6" fmla="*/ 40005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601" h="40005">
                  <a:moveTo>
                    <a:pt x="236601" y="40005"/>
                  </a:moveTo>
                  <a:lnTo>
                    <a:pt x="0" y="40005"/>
                  </a:lnTo>
                  <a:lnTo>
                    <a:pt x="0" y="40005"/>
                  </a:lnTo>
                  <a:cubicBezTo>
                    <a:pt x="0" y="17907"/>
                    <a:pt x="17907" y="0"/>
                    <a:pt x="40005" y="0"/>
                  </a:cubicBezTo>
                  <a:lnTo>
                    <a:pt x="196691" y="0"/>
                  </a:lnTo>
                  <a:cubicBezTo>
                    <a:pt x="218694" y="0"/>
                    <a:pt x="236601" y="17907"/>
                    <a:pt x="236601" y="40005"/>
                  </a:cubicBezTo>
                  <a:lnTo>
                    <a:pt x="236601" y="40005"/>
                  </a:lnTo>
                  <a:close/>
                </a:path>
              </a:pathLst>
            </a:custGeom>
            <a:solidFill>
              <a:srgbClr val="EC66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9F2970B-43C7-412F-93D4-5525838A53FF}"/>
                </a:ext>
              </a:extLst>
            </p:cNvPr>
            <p:cNvSpPr/>
            <p:nvPr/>
          </p:nvSpPr>
          <p:spPr>
            <a:xfrm>
              <a:off x="4592071" y="3160680"/>
              <a:ext cx="367283" cy="540026"/>
            </a:xfrm>
            <a:custGeom>
              <a:avLst/>
              <a:gdLst>
                <a:gd name="connsiteX0" fmla="*/ 290989 w 367283"/>
                <a:gd name="connsiteY0" fmla="*/ 345853 h 540026"/>
                <a:gd name="connsiteX1" fmla="*/ 290989 w 367283"/>
                <a:gd name="connsiteY1" fmla="*/ 417862 h 540026"/>
                <a:gd name="connsiteX2" fmla="*/ 240602 w 367283"/>
                <a:gd name="connsiteY2" fmla="*/ 463487 h 540026"/>
                <a:gd name="connsiteX3" fmla="*/ 199358 w 367283"/>
                <a:gd name="connsiteY3" fmla="*/ 415862 h 540026"/>
                <a:gd name="connsiteX4" fmla="*/ 199358 w 367283"/>
                <a:gd name="connsiteY4" fmla="*/ 242316 h 540026"/>
                <a:gd name="connsiteX5" fmla="*/ 199358 w 367283"/>
                <a:gd name="connsiteY5" fmla="*/ 183356 h 540026"/>
                <a:gd name="connsiteX6" fmla="*/ 198977 w 367283"/>
                <a:gd name="connsiteY6" fmla="*/ 121825 h 540026"/>
                <a:gd name="connsiteX7" fmla="*/ 209169 w 367283"/>
                <a:gd name="connsiteY7" fmla="*/ 82296 h 540026"/>
                <a:gd name="connsiteX8" fmla="*/ 126873 w 367283"/>
                <a:gd name="connsiteY8" fmla="*/ 0 h 540026"/>
                <a:gd name="connsiteX9" fmla="*/ 46958 w 367283"/>
                <a:gd name="connsiteY9" fmla="*/ 62960 h 540026"/>
                <a:gd name="connsiteX10" fmla="*/ 0 w 367283"/>
                <a:gd name="connsiteY10" fmla="*/ 134112 h 540026"/>
                <a:gd name="connsiteX11" fmla="*/ 77343 w 367283"/>
                <a:gd name="connsiteY11" fmla="*/ 137541 h 540026"/>
                <a:gd name="connsiteX12" fmla="*/ 123158 w 367283"/>
                <a:gd name="connsiteY12" fmla="*/ 183356 h 540026"/>
                <a:gd name="connsiteX13" fmla="*/ 123158 w 367283"/>
                <a:gd name="connsiteY13" fmla="*/ 414433 h 540026"/>
                <a:gd name="connsiteX14" fmla="*/ 239078 w 367283"/>
                <a:gd name="connsiteY14" fmla="*/ 539877 h 540026"/>
                <a:gd name="connsiteX15" fmla="*/ 367284 w 367283"/>
                <a:gd name="connsiteY15" fmla="*/ 417957 h 540026"/>
                <a:gd name="connsiteX16" fmla="*/ 367284 w 367283"/>
                <a:gd name="connsiteY16" fmla="*/ 345853 h 540026"/>
                <a:gd name="connsiteX17" fmla="*/ 290989 w 367283"/>
                <a:gd name="connsiteY17" fmla="*/ 345853 h 54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283" h="540026">
                  <a:moveTo>
                    <a:pt x="290989" y="345853"/>
                  </a:moveTo>
                  <a:lnTo>
                    <a:pt x="290989" y="417862"/>
                  </a:lnTo>
                  <a:cubicBezTo>
                    <a:pt x="290989" y="444627"/>
                    <a:pt x="267938" y="466154"/>
                    <a:pt x="240602" y="463487"/>
                  </a:cubicBezTo>
                  <a:cubicBezTo>
                    <a:pt x="216789" y="461201"/>
                    <a:pt x="199358" y="439769"/>
                    <a:pt x="199358" y="415862"/>
                  </a:cubicBezTo>
                  <a:lnTo>
                    <a:pt x="199358" y="242316"/>
                  </a:lnTo>
                  <a:lnTo>
                    <a:pt x="199358" y="183356"/>
                  </a:lnTo>
                  <a:lnTo>
                    <a:pt x="198977" y="121825"/>
                  </a:lnTo>
                  <a:cubicBezTo>
                    <a:pt x="205454" y="110109"/>
                    <a:pt x="209169" y="96584"/>
                    <a:pt x="209169" y="82296"/>
                  </a:cubicBezTo>
                  <a:cubicBezTo>
                    <a:pt x="209169" y="36862"/>
                    <a:pt x="172307" y="0"/>
                    <a:pt x="126873" y="0"/>
                  </a:cubicBezTo>
                  <a:cubicBezTo>
                    <a:pt x="88106" y="0"/>
                    <a:pt x="55626" y="26861"/>
                    <a:pt x="46958" y="62960"/>
                  </a:cubicBezTo>
                  <a:lnTo>
                    <a:pt x="0" y="134112"/>
                  </a:lnTo>
                  <a:lnTo>
                    <a:pt x="77343" y="137541"/>
                  </a:lnTo>
                  <a:cubicBezTo>
                    <a:pt x="102680" y="137541"/>
                    <a:pt x="123158" y="158020"/>
                    <a:pt x="123158" y="183356"/>
                  </a:cubicBezTo>
                  <a:lnTo>
                    <a:pt x="123158" y="414433"/>
                  </a:lnTo>
                  <a:cubicBezTo>
                    <a:pt x="123158" y="480060"/>
                    <a:pt x="173450" y="536639"/>
                    <a:pt x="239078" y="539877"/>
                  </a:cubicBezTo>
                  <a:cubicBezTo>
                    <a:pt x="309182" y="543306"/>
                    <a:pt x="367284" y="487299"/>
                    <a:pt x="367284" y="417957"/>
                  </a:cubicBezTo>
                  <a:lnTo>
                    <a:pt x="367284" y="345853"/>
                  </a:lnTo>
                  <a:lnTo>
                    <a:pt x="290989" y="345853"/>
                  </a:lnTo>
                  <a:close/>
                </a:path>
              </a:pathLst>
            </a:custGeom>
            <a:solidFill>
              <a:srgbClr val="EC66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617F758-91F7-407F-B00E-21C81F033436}"/>
                </a:ext>
              </a:extLst>
            </p:cNvPr>
            <p:cNvSpPr/>
            <p:nvPr/>
          </p:nvSpPr>
          <p:spPr>
            <a:xfrm>
              <a:off x="4846706" y="3154596"/>
              <a:ext cx="234950" cy="444329"/>
            </a:xfrm>
            <a:custGeom>
              <a:avLst/>
              <a:gdLst>
                <a:gd name="connsiteX0" fmla="*/ 143510 w 234950"/>
                <a:gd name="connsiteY0" fmla="*/ 152959 h 444329"/>
                <a:gd name="connsiteX1" fmla="*/ 149987 w 234950"/>
                <a:gd name="connsiteY1" fmla="*/ 110097 h 444329"/>
                <a:gd name="connsiteX2" fmla="*/ 124079 w 234950"/>
                <a:gd name="connsiteY2" fmla="*/ 64758 h 444329"/>
                <a:gd name="connsiteX3" fmla="*/ 82074 w 234950"/>
                <a:gd name="connsiteY3" fmla="*/ 98000 h 444329"/>
                <a:gd name="connsiteX4" fmla="*/ 91789 w 234950"/>
                <a:gd name="connsiteY4" fmla="*/ 51328 h 444329"/>
                <a:gd name="connsiteX5" fmla="*/ 69406 w 234950"/>
                <a:gd name="connsiteY5" fmla="*/ 1131 h 444329"/>
                <a:gd name="connsiteX6" fmla="*/ 24733 w 234950"/>
                <a:gd name="connsiteY6" fmla="*/ 35421 h 444329"/>
                <a:gd name="connsiteX7" fmla="*/ 6636 w 234950"/>
                <a:gd name="connsiteY7" fmla="*/ 356890 h 444329"/>
                <a:gd name="connsiteX8" fmla="*/ 47117 w 234950"/>
                <a:gd name="connsiteY8" fmla="*/ 395656 h 444329"/>
                <a:gd name="connsiteX9" fmla="*/ 81121 w 234950"/>
                <a:gd name="connsiteY9" fmla="*/ 389846 h 444329"/>
                <a:gd name="connsiteX10" fmla="*/ 157702 w 234950"/>
                <a:gd name="connsiteY10" fmla="*/ 421088 h 444329"/>
                <a:gd name="connsiteX11" fmla="*/ 234950 w 234950"/>
                <a:gd name="connsiteY11" fmla="*/ 444329 h 444329"/>
                <a:gd name="connsiteX12" fmla="*/ 211995 w 234950"/>
                <a:gd name="connsiteY12" fmla="*/ 161627 h 444329"/>
                <a:gd name="connsiteX13" fmla="*/ 183039 w 234950"/>
                <a:gd name="connsiteY13" fmla="*/ 121241 h 444329"/>
                <a:gd name="connsiteX14" fmla="*/ 183039 w 234950"/>
                <a:gd name="connsiteY14" fmla="*/ 121241 h 444329"/>
                <a:gd name="connsiteX15" fmla="*/ 143605 w 234950"/>
                <a:gd name="connsiteY15" fmla="*/ 152578 h 444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950" h="444329">
                  <a:moveTo>
                    <a:pt x="143510" y="152959"/>
                  </a:moveTo>
                  <a:cubicBezTo>
                    <a:pt x="145225" y="138577"/>
                    <a:pt x="147415" y="124289"/>
                    <a:pt x="149987" y="110097"/>
                  </a:cubicBezTo>
                  <a:cubicBezTo>
                    <a:pt x="153702" y="89428"/>
                    <a:pt x="142653" y="69139"/>
                    <a:pt x="124079" y="64758"/>
                  </a:cubicBezTo>
                  <a:cubicBezTo>
                    <a:pt x="105601" y="60281"/>
                    <a:pt x="86170" y="75140"/>
                    <a:pt x="82074" y="98000"/>
                  </a:cubicBezTo>
                  <a:cubicBezTo>
                    <a:pt x="84836" y="82379"/>
                    <a:pt x="88075" y="66758"/>
                    <a:pt x="91789" y="51328"/>
                  </a:cubicBezTo>
                  <a:cubicBezTo>
                    <a:pt x="97028" y="28944"/>
                    <a:pt x="87598" y="6655"/>
                    <a:pt x="69406" y="1131"/>
                  </a:cubicBezTo>
                  <a:cubicBezTo>
                    <a:pt x="51213" y="-4394"/>
                    <a:pt x="30544" y="10846"/>
                    <a:pt x="24733" y="35421"/>
                  </a:cubicBezTo>
                  <a:cubicBezTo>
                    <a:pt x="-317" y="140958"/>
                    <a:pt x="-6318" y="249733"/>
                    <a:pt x="6636" y="356890"/>
                  </a:cubicBezTo>
                  <a:cubicBezTo>
                    <a:pt x="9684" y="381750"/>
                    <a:pt x="28448" y="399085"/>
                    <a:pt x="47117" y="395656"/>
                  </a:cubicBezTo>
                  <a:cubicBezTo>
                    <a:pt x="58452" y="393751"/>
                    <a:pt x="69787" y="391751"/>
                    <a:pt x="81121" y="389846"/>
                  </a:cubicBezTo>
                  <a:cubicBezTo>
                    <a:pt x="106458" y="401562"/>
                    <a:pt x="131985" y="412039"/>
                    <a:pt x="157702" y="421088"/>
                  </a:cubicBezTo>
                  <a:cubicBezTo>
                    <a:pt x="183420" y="430137"/>
                    <a:pt x="209137" y="437947"/>
                    <a:pt x="234950" y="444329"/>
                  </a:cubicBezTo>
                  <a:cubicBezTo>
                    <a:pt x="208185" y="352222"/>
                    <a:pt x="200565" y="256020"/>
                    <a:pt x="211995" y="161627"/>
                  </a:cubicBezTo>
                  <a:cubicBezTo>
                    <a:pt x="214281" y="142672"/>
                    <a:pt x="201803" y="124670"/>
                    <a:pt x="183039" y="121241"/>
                  </a:cubicBezTo>
                  <a:cubicBezTo>
                    <a:pt x="183039" y="121241"/>
                    <a:pt x="183039" y="121241"/>
                    <a:pt x="183039" y="121241"/>
                  </a:cubicBezTo>
                  <a:cubicBezTo>
                    <a:pt x="164560" y="117907"/>
                    <a:pt x="146463" y="131814"/>
                    <a:pt x="143605" y="152578"/>
                  </a:cubicBezTo>
                </a:path>
              </a:pathLst>
            </a:custGeom>
            <a:solidFill>
              <a:srgbClr val="F5A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EB5E8D9-5F7E-426F-80C0-C5FF1871D2BE}"/>
                </a:ext>
              </a:extLst>
            </p:cNvPr>
            <p:cNvSpPr/>
            <p:nvPr/>
          </p:nvSpPr>
          <p:spPr>
            <a:xfrm>
              <a:off x="4904550" y="3348439"/>
              <a:ext cx="667324" cy="547715"/>
            </a:xfrm>
            <a:custGeom>
              <a:avLst/>
              <a:gdLst>
                <a:gd name="connsiteX0" fmla="*/ 63568 w 667324"/>
                <a:gd name="connsiteY0" fmla="*/ 47604 h 547715"/>
                <a:gd name="connsiteX1" fmla="*/ 154532 w 667324"/>
                <a:gd name="connsiteY1" fmla="*/ 18076 h 547715"/>
                <a:gd name="connsiteX2" fmla="*/ 622114 w 667324"/>
                <a:gd name="connsiteY2" fmla="*/ 266964 h 547715"/>
                <a:gd name="connsiteX3" fmla="*/ 622590 w 667324"/>
                <a:gd name="connsiteY3" fmla="*/ 268488 h 547715"/>
                <a:gd name="connsiteX4" fmla="*/ 666977 w 667324"/>
                <a:gd name="connsiteY4" fmla="*/ 516900 h 547715"/>
                <a:gd name="connsiteX5" fmla="*/ 629734 w 667324"/>
                <a:gd name="connsiteY5" fmla="*/ 545285 h 547715"/>
                <a:gd name="connsiteX6" fmla="*/ 58996 w 667324"/>
                <a:gd name="connsiteY6" fmla="*/ 255534 h 547715"/>
                <a:gd name="connsiteX7" fmla="*/ 5561 w 667324"/>
                <a:gd name="connsiteY7" fmla="*/ 165904 h 547715"/>
                <a:gd name="connsiteX8" fmla="*/ 63568 w 667324"/>
                <a:gd name="connsiteY8" fmla="*/ 47604 h 54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324" h="547715">
                  <a:moveTo>
                    <a:pt x="63568" y="47604"/>
                  </a:moveTo>
                  <a:lnTo>
                    <a:pt x="154532" y="18076"/>
                  </a:lnTo>
                  <a:cubicBezTo>
                    <a:pt x="352747" y="-46218"/>
                    <a:pt x="564773" y="66654"/>
                    <a:pt x="622114" y="266964"/>
                  </a:cubicBezTo>
                  <a:lnTo>
                    <a:pt x="622590" y="268488"/>
                  </a:lnTo>
                  <a:cubicBezTo>
                    <a:pt x="632591" y="303350"/>
                    <a:pt x="655070" y="442034"/>
                    <a:pt x="666977" y="516900"/>
                  </a:cubicBezTo>
                  <a:cubicBezTo>
                    <a:pt x="670310" y="537855"/>
                    <a:pt x="649070" y="554048"/>
                    <a:pt x="629734" y="545285"/>
                  </a:cubicBezTo>
                  <a:cubicBezTo>
                    <a:pt x="497051" y="485277"/>
                    <a:pt x="112050" y="308589"/>
                    <a:pt x="58996" y="255534"/>
                  </a:cubicBezTo>
                  <a:cubicBezTo>
                    <a:pt x="33850" y="230388"/>
                    <a:pt x="16895" y="197146"/>
                    <a:pt x="5561" y="165904"/>
                  </a:cubicBezTo>
                  <a:cubicBezTo>
                    <a:pt x="-12251" y="117327"/>
                    <a:pt x="14228" y="63701"/>
                    <a:pt x="63568" y="47604"/>
                  </a:cubicBezTo>
                  <a:close/>
                </a:path>
              </a:pathLst>
            </a:custGeom>
            <a:solidFill>
              <a:srgbClr val="BD1A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2FEC2AA-496E-4872-A54A-0B6EFFFA8ACE}"/>
                </a:ext>
              </a:extLst>
            </p:cNvPr>
            <p:cNvSpPr/>
            <p:nvPr/>
          </p:nvSpPr>
          <p:spPr>
            <a:xfrm>
              <a:off x="5162142" y="3724084"/>
              <a:ext cx="129463" cy="227171"/>
            </a:xfrm>
            <a:custGeom>
              <a:avLst/>
              <a:gdLst>
                <a:gd name="connsiteX0" fmla="*/ 123254 w 129463"/>
                <a:gd name="connsiteY0" fmla="*/ 51911 h 227171"/>
                <a:gd name="connsiteX1" fmla="*/ 127635 w 129463"/>
                <a:gd name="connsiteY1" fmla="*/ 101632 h 227171"/>
                <a:gd name="connsiteX2" fmla="*/ 32671 w 129463"/>
                <a:gd name="connsiteY2" fmla="*/ 227171 h 227171"/>
                <a:gd name="connsiteX3" fmla="*/ 0 w 129463"/>
                <a:gd name="connsiteY3" fmla="*/ 221266 h 227171"/>
                <a:gd name="connsiteX4" fmla="*/ 36671 w 129463"/>
                <a:gd name="connsiteY4" fmla="*/ 105537 h 227171"/>
                <a:gd name="connsiteX5" fmla="*/ 13240 w 129463"/>
                <a:gd name="connsiteY5" fmla="*/ 0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463" h="227171">
                  <a:moveTo>
                    <a:pt x="123254" y="51911"/>
                  </a:moveTo>
                  <a:cubicBezTo>
                    <a:pt x="123254" y="51911"/>
                    <a:pt x="133541" y="90678"/>
                    <a:pt x="127635" y="101632"/>
                  </a:cubicBezTo>
                  <a:cubicBezTo>
                    <a:pt x="121729" y="112490"/>
                    <a:pt x="32671" y="227171"/>
                    <a:pt x="32671" y="227171"/>
                  </a:cubicBezTo>
                  <a:lnTo>
                    <a:pt x="0" y="221266"/>
                  </a:lnTo>
                  <a:cubicBezTo>
                    <a:pt x="0" y="221266"/>
                    <a:pt x="37719" y="126302"/>
                    <a:pt x="36671" y="105537"/>
                  </a:cubicBezTo>
                  <a:cubicBezTo>
                    <a:pt x="35623" y="84773"/>
                    <a:pt x="13240" y="0"/>
                    <a:pt x="13240" y="0"/>
                  </a:cubicBezTo>
                </a:path>
              </a:pathLst>
            </a:custGeom>
            <a:solidFill>
              <a:srgbClr val="BD1A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C1F2DCC-A55E-43DD-BA86-6E933E3E3A7B}"/>
                </a:ext>
              </a:extLst>
            </p:cNvPr>
            <p:cNvSpPr/>
            <p:nvPr/>
          </p:nvSpPr>
          <p:spPr>
            <a:xfrm>
              <a:off x="5038984" y="3653980"/>
              <a:ext cx="133339" cy="297275"/>
            </a:xfrm>
            <a:custGeom>
              <a:avLst/>
              <a:gdLst>
                <a:gd name="connsiteX0" fmla="*/ 114205 w 133339"/>
                <a:gd name="connsiteY0" fmla="*/ 59150 h 297275"/>
                <a:gd name="connsiteX1" fmla="*/ 132112 w 133339"/>
                <a:gd name="connsiteY1" fmla="*/ 176594 h 297275"/>
                <a:gd name="connsiteX2" fmla="*/ 33242 w 133339"/>
                <a:gd name="connsiteY2" fmla="*/ 297275 h 297275"/>
                <a:gd name="connsiteX3" fmla="*/ 4572 w 133339"/>
                <a:gd name="connsiteY3" fmla="*/ 288417 h 297275"/>
                <a:gd name="connsiteX4" fmla="*/ 43148 w 133339"/>
                <a:gd name="connsiteY4" fmla="*/ 172688 h 297275"/>
                <a:gd name="connsiteX5" fmla="*/ 0 w 133339"/>
                <a:gd name="connsiteY5" fmla="*/ 0 h 29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39" h="297275">
                  <a:moveTo>
                    <a:pt x="114205" y="59150"/>
                  </a:moveTo>
                  <a:cubicBezTo>
                    <a:pt x="114205" y="59150"/>
                    <a:pt x="139065" y="163735"/>
                    <a:pt x="132112" y="176594"/>
                  </a:cubicBezTo>
                  <a:cubicBezTo>
                    <a:pt x="125158" y="189452"/>
                    <a:pt x="33242" y="297275"/>
                    <a:pt x="33242" y="297275"/>
                  </a:cubicBezTo>
                  <a:lnTo>
                    <a:pt x="4572" y="288417"/>
                  </a:lnTo>
                  <a:cubicBezTo>
                    <a:pt x="4572" y="288417"/>
                    <a:pt x="45149" y="195453"/>
                    <a:pt x="43148" y="172688"/>
                  </a:cubicBezTo>
                  <a:cubicBezTo>
                    <a:pt x="41148" y="149923"/>
                    <a:pt x="0" y="0"/>
                    <a:pt x="0" y="0"/>
                  </a:cubicBezTo>
                </a:path>
              </a:pathLst>
            </a:custGeom>
            <a:solidFill>
              <a:srgbClr val="BD1A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67A83F9-A905-42AF-AD00-C828E6D19C37}"/>
                </a:ext>
              </a:extLst>
            </p:cNvPr>
            <p:cNvSpPr/>
            <p:nvPr/>
          </p:nvSpPr>
          <p:spPr>
            <a:xfrm>
              <a:off x="4927732" y="3329559"/>
              <a:ext cx="524453" cy="412718"/>
            </a:xfrm>
            <a:custGeom>
              <a:avLst/>
              <a:gdLst>
                <a:gd name="connsiteX0" fmla="*/ 514826 w 524453"/>
                <a:gd name="connsiteY0" fmla="*/ 304038 h 412718"/>
                <a:gd name="connsiteX1" fmla="*/ 514826 w 524453"/>
                <a:gd name="connsiteY1" fmla="*/ 304038 h 412718"/>
                <a:gd name="connsiteX2" fmla="*/ 361188 w 524453"/>
                <a:gd name="connsiteY2" fmla="*/ 36004 h 412718"/>
                <a:gd name="connsiteX3" fmla="*/ 361093 w 524453"/>
                <a:gd name="connsiteY3" fmla="*/ 36004 h 412718"/>
                <a:gd name="connsiteX4" fmla="*/ 298514 w 524453"/>
                <a:gd name="connsiteY4" fmla="*/ 0 h 412718"/>
                <a:gd name="connsiteX5" fmla="*/ 72581 w 524453"/>
                <a:gd name="connsiteY5" fmla="*/ 0 h 412718"/>
                <a:gd name="connsiteX6" fmla="*/ 0 w 524453"/>
                <a:gd name="connsiteY6" fmla="*/ 72580 h 412718"/>
                <a:gd name="connsiteX7" fmla="*/ 23432 w 524453"/>
                <a:gd name="connsiteY7" fmla="*/ 125825 h 412718"/>
                <a:gd name="connsiteX8" fmla="*/ 23336 w 524453"/>
                <a:gd name="connsiteY8" fmla="*/ 125825 h 412718"/>
                <a:gd name="connsiteX9" fmla="*/ 23622 w 524453"/>
                <a:gd name="connsiteY9" fmla="*/ 126016 h 412718"/>
                <a:gd name="connsiteX10" fmla="*/ 38672 w 524453"/>
                <a:gd name="connsiteY10" fmla="*/ 136588 h 412718"/>
                <a:gd name="connsiteX11" fmla="*/ 410337 w 524453"/>
                <a:gd name="connsiteY11" fmla="*/ 399574 h 412718"/>
                <a:gd name="connsiteX12" fmla="*/ 410337 w 524453"/>
                <a:gd name="connsiteY12" fmla="*/ 399574 h 412718"/>
                <a:gd name="connsiteX13" fmla="*/ 451866 w 524453"/>
                <a:gd name="connsiteY13" fmla="*/ 412718 h 412718"/>
                <a:gd name="connsiteX14" fmla="*/ 524447 w 524453"/>
                <a:gd name="connsiteY14" fmla="*/ 340138 h 412718"/>
                <a:gd name="connsiteX15" fmla="*/ 514826 w 524453"/>
                <a:gd name="connsiteY15" fmla="*/ 304038 h 4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4453" h="412718">
                  <a:moveTo>
                    <a:pt x="514826" y="304038"/>
                  </a:moveTo>
                  <a:lnTo>
                    <a:pt x="514826" y="304038"/>
                  </a:lnTo>
                  <a:lnTo>
                    <a:pt x="361188" y="36004"/>
                  </a:lnTo>
                  <a:lnTo>
                    <a:pt x="361093" y="36004"/>
                  </a:lnTo>
                  <a:cubicBezTo>
                    <a:pt x="348520" y="14478"/>
                    <a:pt x="325184" y="0"/>
                    <a:pt x="298514" y="0"/>
                  </a:cubicBezTo>
                  <a:lnTo>
                    <a:pt x="72581" y="0"/>
                  </a:lnTo>
                  <a:cubicBezTo>
                    <a:pt x="32480" y="0"/>
                    <a:pt x="0" y="32480"/>
                    <a:pt x="0" y="72580"/>
                  </a:cubicBezTo>
                  <a:cubicBezTo>
                    <a:pt x="0" y="93631"/>
                    <a:pt x="9049" y="112586"/>
                    <a:pt x="23432" y="125825"/>
                  </a:cubicBezTo>
                  <a:lnTo>
                    <a:pt x="23336" y="125825"/>
                  </a:lnTo>
                  <a:lnTo>
                    <a:pt x="23622" y="126016"/>
                  </a:lnTo>
                  <a:cubicBezTo>
                    <a:pt x="28194" y="130111"/>
                    <a:pt x="33147" y="133731"/>
                    <a:pt x="38672" y="136588"/>
                  </a:cubicBezTo>
                  <a:lnTo>
                    <a:pt x="410337" y="399574"/>
                  </a:lnTo>
                  <a:lnTo>
                    <a:pt x="410337" y="399574"/>
                  </a:lnTo>
                  <a:cubicBezTo>
                    <a:pt x="422148" y="407860"/>
                    <a:pt x="436436" y="412718"/>
                    <a:pt x="451866" y="412718"/>
                  </a:cubicBezTo>
                  <a:cubicBezTo>
                    <a:pt x="491966" y="412718"/>
                    <a:pt x="524447" y="380238"/>
                    <a:pt x="524447" y="340138"/>
                  </a:cubicBezTo>
                  <a:cubicBezTo>
                    <a:pt x="524637" y="327088"/>
                    <a:pt x="521018" y="314706"/>
                    <a:pt x="514826" y="304038"/>
                  </a:cubicBezTo>
                  <a:close/>
                </a:path>
              </a:pathLst>
            </a:custGeom>
            <a:solidFill>
              <a:srgbClr val="BD1A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7AF4C0E-C4EA-4807-A43A-E856CCE8560D}"/>
                </a:ext>
              </a:extLst>
            </p:cNvPr>
            <p:cNvSpPr/>
            <p:nvPr/>
          </p:nvSpPr>
          <p:spPr>
            <a:xfrm>
              <a:off x="5140997" y="3942302"/>
              <a:ext cx="62674" cy="62674"/>
            </a:xfrm>
            <a:custGeom>
              <a:avLst/>
              <a:gdLst>
                <a:gd name="connsiteX0" fmla="*/ 62675 w 62674"/>
                <a:gd name="connsiteY0" fmla="*/ 31337 h 62674"/>
                <a:gd name="connsiteX1" fmla="*/ 31337 w 62674"/>
                <a:gd name="connsiteY1" fmla="*/ 62674 h 62674"/>
                <a:gd name="connsiteX2" fmla="*/ 0 w 62674"/>
                <a:gd name="connsiteY2" fmla="*/ 31337 h 62674"/>
                <a:gd name="connsiteX3" fmla="*/ 31337 w 62674"/>
                <a:gd name="connsiteY3" fmla="*/ 0 h 62674"/>
                <a:gd name="connsiteX4" fmla="*/ 62675 w 62674"/>
                <a:gd name="connsiteY4" fmla="*/ 31337 h 6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74" h="62674">
                  <a:moveTo>
                    <a:pt x="62675" y="31337"/>
                  </a:moveTo>
                  <a:cubicBezTo>
                    <a:pt x="62675" y="48644"/>
                    <a:pt x="48644" y="62674"/>
                    <a:pt x="31337" y="62674"/>
                  </a:cubicBezTo>
                  <a:cubicBezTo>
                    <a:pt x="14030" y="62674"/>
                    <a:pt x="0" y="48644"/>
                    <a:pt x="0" y="31337"/>
                  </a:cubicBezTo>
                  <a:cubicBezTo>
                    <a:pt x="0" y="14030"/>
                    <a:pt x="14030" y="0"/>
                    <a:pt x="31337" y="0"/>
                  </a:cubicBezTo>
                  <a:cubicBezTo>
                    <a:pt x="48644" y="0"/>
                    <a:pt x="62675" y="14030"/>
                    <a:pt x="62675" y="31337"/>
                  </a:cubicBezTo>
                  <a:close/>
                </a:path>
              </a:pathLst>
            </a:custGeom>
            <a:solidFill>
              <a:srgbClr val="EC66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E219C27-DD0E-4112-A0A3-CEBD28557CC7}"/>
                </a:ext>
              </a:extLst>
            </p:cNvPr>
            <p:cNvSpPr/>
            <p:nvPr/>
          </p:nvSpPr>
          <p:spPr>
            <a:xfrm>
              <a:off x="5018982" y="3942302"/>
              <a:ext cx="62674" cy="62674"/>
            </a:xfrm>
            <a:custGeom>
              <a:avLst/>
              <a:gdLst>
                <a:gd name="connsiteX0" fmla="*/ 62674 w 62674"/>
                <a:gd name="connsiteY0" fmla="*/ 31337 h 62674"/>
                <a:gd name="connsiteX1" fmla="*/ 31337 w 62674"/>
                <a:gd name="connsiteY1" fmla="*/ 62674 h 62674"/>
                <a:gd name="connsiteX2" fmla="*/ 0 w 62674"/>
                <a:gd name="connsiteY2" fmla="*/ 31337 h 62674"/>
                <a:gd name="connsiteX3" fmla="*/ 31337 w 62674"/>
                <a:gd name="connsiteY3" fmla="*/ 0 h 62674"/>
                <a:gd name="connsiteX4" fmla="*/ 62674 w 62674"/>
                <a:gd name="connsiteY4" fmla="*/ 31337 h 6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74" h="62674">
                  <a:moveTo>
                    <a:pt x="62674" y="31337"/>
                  </a:moveTo>
                  <a:cubicBezTo>
                    <a:pt x="62674" y="48644"/>
                    <a:pt x="48644" y="62674"/>
                    <a:pt x="31337" y="62674"/>
                  </a:cubicBezTo>
                  <a:cubicBezTo>
                    <a:pt x="14030" y="62674"/>
                    <a:pt x="0" y="48644"/>
                    <a:pt x="0" y="31337"/>
                  </a:cubicBezTo>
                  <a:cubicBezTo>
                    <a:pt x="0" y="14030"/>
                    <a:pt x="14030" y="0"/>
                    <a:pt x="31337" y="0"/>
                  </a:cubicBezTo>
                  <a:cubicBezTo>
                    <a:pt x="48644" y="0"/>
                    <a:pt x="62674" y="14030"/>
                    <a:pt x="62674" y="31337"/>
                  </a:cubicBezTo>
                  <a:close/>
                </a:path>
              </a:pathLst>
            </a:custGeom>
            <a:solidFill>
              <a:srgbClr val="EC66C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9CC72B3-647B-499D-8BD4-D74CBA976136}"/>
                </a:ext>
              </a:extLst>
            </p:cNvPr>
            <p:cNvSpPr/>
            <p:nvPr/>
          </p:nvSpPr>
          <p:spPr>
            <a:xfrm>
              <a:off x="4544065" y="3223641"/>
              <a:ext cx="99631" cy="107822"/>
            </a:xfrm>
            <a:custGeom>
              <a:avLst/>
              <a:gdLst>
                <a:gd name="connsiteX0" fmla="*/ 71152 w 99631"/>
                <a:gd name="connsiteY0" fmla="*/ 0 h 107822"/>
                <a:gd name="connsiteX1" fmla="*/ 0 w 99631"/>
                <a:gd name="connsiteY1" fmla="*/ 71152 h 107822"/>
                <a:gd name="connsiteX2" fmla="*/ 0 w 99631"/>
                <a:gd name="connsiteY2" fmla="*/ 93536 h 107822"/>
                <a:gd name="connsiteX3" fmla="*/ 14288 w 99631"/>
                <a:gd name="connsiteY3" fmla="*/ 107823 h 107822"/>
                <a:gd name="connsiteX4" fmla="*/ 24194 w 99631"/>
                <a:gd name="connsiteY4" fmla="*/ 107823 h 107822"/>
                <a:gd name="connsiteX5" fmla="*/ 24194 w 99631"/>
                <a:gd name="connsiteY5" fmla="*/ 89916 h 107822"/>
                <a:gd name="connsiteX6" fmla="*/ 42958 w 99631"/>
                <a:gd name="connsiteY6" fmla="*/ 71152 h 107822"/>
                <a:gd name="connsiteX7" fmla="*/ 71152 w 99631"/>
                <a:gd name="connsiteY7" fmla="*/ 71152 h 107822"/>
                <a:gd name="connsiteX8" fmla="*/ 99632 w 99631"/>
                <a:gd name="connsiteY8" fmla="*/ 71152 h 107822"/>
                <a:gd name="connsiteX9" fmla="*/ 99632 w 99631"/>
                <a:gd name="connsiteY9" fmla="*/ 0 h 107822"/>
                <a:gd name="connsiteX10" fmla="*/ 71152 w 99631"/>
                <a:gd name="connsiteY10" fmla="*/ 0 h 10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631" h="107822">
                  <a:moveTo>
                    <a:pt x="71152" y="0"/>
                  </a:moveTo>
                  <a:cubicBezTo>
                    <a:pt x="15526" y="0"/>
                    <a:pt x="0" y="18288"/>
                    <a:pt x="0" y="71152"/>
                  </a:cubicBezTo>
                  <a:lnTo>
                    <a:pt x="0" y="93536"/>
                  </a:lnTo>
                  <a:cubicBezTo>
                    <a:pt x="0" y="101441"/>
                    <a:pt x="6382" y="107823"/>
                    <a:pt x="14288" y="107823"/>
                  </a:cubicBezTo>
                  <a:lnTo>
                    <a:pt x="24194" y="107823"/>
                  </a:lnTo>
                  <a:lnTo>
                    <a:pt x="24194" y="89916"/>
                  </a:lnTo>
                  <a:cubicBezTo>
                    <a:pt x="24194" y="79534"/>
                    <a:pt x="32576" y="71152"/>
                    <a:pt x="42958" y="71152"/>
                  </a:cubicBezTo>
                  <a:lnTo>
                    <a:pt x="71152" y="71152"/>
                  </a:lnTo>
                  <a:lnTo>
                    <a:pt x="99632" y="71152"/>
                  </a:lnTo>
                  <a:lnTo>
                    <a:pt x="99632" y="0"/>
                  </a:lnTo>
                  <a:lnTo>
                    <a:pt x="71152" y="0"/>
                  </a:lnTo>
                  <a:close/>
                </a:path>
              </a:pathLst>
            </a:custGeom>
            <a:solidFill>
              <a:srgbClr val="BD1A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4996A2B-2B20-4A2F-8D0C-4F134564C0B0}"/>
                </a:ext>
              </a:extLst>
            </p:cNvPr>
            <p:cNvSpPr/>
            <p:nvPr/>
          </p:nvSpPr>
          <p:spPr>
            <a:xfrm>
              <a:off x="4544065" y="3154596"/>
              <a:ext cx="1027714" cy="851903"/>
            </a:xfrm>
            <a:custGeom>
              <a:avLst/>
              <a:gdLst>
                <a:gd name="connsiteX0" fmla="*/ 94869 w 1027714"/>
                <a:gd name="connsiteY0" fmla="*/ 69044 h 851903"/>
                <a:gd name="connsiteX1" fmla="*/ 174784 w 1027714"/>
                <a:gd name="connsiteY1" fmla="*/ 6084 h 851903"/>
                <a:gd name="connsiteX2" fmla="*/ 257080 w 1027714"/>
                <a:gd name="connsiteY2" fmla="*/ 88380 h 851903"/>
                <a:gd name="connsiteX3" fmla="*/ 246888 w 1027714"/>
                <a:gd name="connsiteY3" fmla="*/ 127909 h 851903"/>
                <a:gd name="connsiteX4" fmla="*/ 247269 w 1027714"/>
                <a:gd name="connsiteY4" fmla="*/ 189440 h 851903"/>
                <a:gd name="connsiteX5" fmla="*/ 247269 w 1027714"/>
                <a:gd name="connsiteY5" fmla="*/ 248400 h 851903"/>
                <a:gd name="connsiteX6" fmla="*/ 247269 w 1027714"/>
                <a:gd name="connsiteY6" fmla="*/ 421945 h 851903"/>
                <a:gd name="connsiteX7" fmla="*/ 288512 w 1027714"/>
                <a:gd name="connsiteY7" fmla="*/ 469570 h 851903"/>
                <a:gd name="connsiteX8" fmla="*/ 327374 w 1027714"/>
                <a:gd name="connsiteY8" fmla="*/ 454426 h 851903"/>
                <a:gd name="connsiteX9" fmla="*/ 125254 w 1027714"/>
                <a:gd name="connsiteY9" fmla="*/ 143625 h 851903"/>
                <a:gd name="connsiteX10" fmla="*/ 171069 w 1027714"/>
                <a:gd name="connsiteY10" fmla="*/ 189440 h 851903"/>
                <a:gd name="connsiteX11" fmla="*/ 171069 w 1027714"/>
                <a:gd name="connsiteY11" fmla="*/ 420517 h 851903"/>
                <a:gd name="connsiteX12" fmla="*/ 286988 w 1027714"/>
                <a:gd name="connsiteY12" fmla="*/ 545961 h 851903"/>
                <a:gd name="connsiteX13" fmla="*/ 398812 w 1027714"/>
                <a:gd name="connsiteY13" fmla="*/ 485001 h 851903"/>
                <a:gd name="connsiteX14" fmla="*/ 304705 w 1027714"/>
                <a:gd name="connsiteY14" fmla="*/ 309360 h 851903"/>
                <a:gd name="connsiteX15" fmla="*/ 309182 w 1027714"/>
                <a:gd name="connsiteY15" fmla="*/ 356794 h 851903"/>
                <a:gd name="connsiteX16" fmla="*/ 349663 w 1027714"/>
                <a:gd name="connsiteY16" fmla="*/ 395561 h 851903"/>
                <a:gd name="connsiteX17" fmla="*/ 383667 w 1027714"/>
                <a:gd name="connsiteY17" fmla="*/ 389751 h 851903"/>
                <a:gd name="connsiteX18" fmla="*/ 452628 w 1027714"/>
                <a:gd name="connsiteY18" fmla="*/ 110097 h 851903"/>
                <a:gd name="connsiteX19" fmla="*/ 426720 w 1027714"/>
                <a:gd name="connsiteY19" fmla="*/ 64758 h 851903"/>
                <a:gd name="connsiteX20" fmla="*/ 384715 w 1027714"/>
                <a:gd name="connsiteY20" fmla="*/ 98000 h 851903"/>
                <a:gd name="connsiteX21" fmla="*/ 394430 w 1027714"/>
                <a:gd name="connsiteY21" fmla="*/ 51328 h 851903"/>
                <a:gd name="connsiteX22" fmla="*/ 372047 w 1027714"/>
                <a:gd name="connsiteY22" fmla="*/ 1131 h 851903"/>
                <a:gd name="connsiteX23" fmla="*/ 327374 w 1027714"/>
                <a:gd name="connsiteY23" fmla="*/ 35421 h 851903"/>
                <a:gd name="connsiteX24" fmla="*/ 302800 w 1027714"/>
                <a:gd name="connsiteY24" fmla="*/ 227254 h 851903"/>
                <a:gd name="connsiteX25" fmla="*/ 385953 w 1027714"/>
                <a:gd name="connsiteY25" fmla="*/ 265354 h 851903"/>
                <a:gd name="connsiteX26" fmla="*/ 365950 w 1027714"/>
                <a:gd name="connsiteY26" fmla="*/ 359938 h 851903"/>
                <a:gd name="connsiteX27" fmla="*/ 419386 w 1027714"/>
                <a:gd name="connsiteY27" fmla="*/ 449568 h 851903"/>
                <a:gd name="connsiteX28" fmla="*/ 990124 w 1027714"/>
                <a:gd name="connsiteY28" fmla="*/ 739318 h 851903"/>
                <a:gd name="connsiteX29" fmla="*/ 1027367 w 1027714"/>
                <a:gd name="connsiteY29" fmla="*/ 710934 h 851903"/>
                <a:gd name="connsiteX30" fmla="*/ 982980 w 1027714"/>
                <a:gd name="connsiteY30" fmla="*/ 462522 h 851903"/>
                <a:gd name="connsiteX31" fmla="*/ 982504 w 1027714"/>
                <a:gd name="connsiteY31" fmla="*/ 460998 h 851903"/>
                <a:gd name="connsiteX32" fmla="*/ 747713 w 1027714"/>
                <a:gd name="connsiteY32" fmla="*/ 213919 h 851903"/>
                <a:gd name="connsiteX33" fmla="*/ 618173 w 1027714"/>
                <a:gd name="connsiteY33" fmla="*/ 790753 h 851903"/>
                <a:gd name="connsiteX34" fmla="*/ 654844 w 1027714"/>
                <a:gd name="connsiteY34" fmla="*/ 675025 h 851903"/>
                <a:gd name="connsiteX35" fmla="*/ 631412 w 1027714"/>
                <a:gd name="connsiteY35" fmla="*/ 569488 h 851903"/>
                <a:gd name="connsiteX36" fmla="*/ 650748 w 1027714"/>
                <a:gd name="connsiteY36" fmla="*/ 796659 h 851903"/>
                <a:gd name="connsiteX37" fmla="*/ 745712 w 1027714"/>
                <a:gd name="connsiteY37" fmla="*/ 671119 h 851903"/>
                <a:gd name="connsiteX38" fmla="*/ 741331 w 1027714"/>
                <a:gd name="connsiteY38" fmla="*/ 621399 h 851903"/>
                <a:gd name="connsiteX39" fmla="*/ 499491 w 1027714"/>
                <a:gd name="connsiteY39" fmla="*/ 787705 h 851903"/>
                <a:gd name="connsiteX40" fmla="*/ 538067 w 1027714"/>
                <a:gd name="connsiteY40" fmla="*/ 671977 h 851903"/>
                <a:gd name="connsiteX41" fmla="*/ 494919 w 1027714"/>
                <a:gd name="connsiteY41" fmla="*/ 499288 h 851903"/>
                <a:gd name="connsiteX42" fmla="*/ 575024 w 1027714"/>
                <a:gd name="connsiteY42" fmla="*/ 741128 h 851903"/>
                <a:gd name="connsiteX43" fmla="*/ 627031 w 1027714"/>
                <a:gd name="connsiteY43" fmla="*/ 675977 h 851903"/>
                <a:gd name="connsiteX44" fmla="*/ 609124 w 1027714"/>
                <a:gd name="connsiteY44" fmla="*/ 558534 h 851903"/>
                <a:gd name="connsiteX45" fmla="*/ 768572 w 1027714"/>
                <a:gd name="connsiteY45" fmla="*/ 556629 h 851903"/>
                <a:gd name="connsiteX46" fmla="*/ 794099 w 1027714"/>
                <a:gd name="connsiteY46" fmla="*/ 574726 h 851903"/>
                <a:gd name="connsiteX47" fmla="*/ 794099 w 1027714"/>
                <a:gd name="connsiteY47" fmla="*/ 574726 h 851903"/>
                <a:gd name="connsiteX48" fmla="*/ 835628 w 1027714"/>
                <a:gd name="connsiteY48" fmla="*/ 587871 h 851903"/>
                <a:gd name="connsiteX49" fmla="*/ 908209 w 1027714"/>
                <a:gd name="connsiteY49" fmla="*/ 515290 h 851903"/>
                <a:gd name="connsiteX50" fmla="*/ 898398 w 1027714"/>
                <a:gd name="connsiteY50" fmla="*/ 479000 h 851903"/>
                <a:gd name="connsiteX51" fmla="*/ 898398 w 1027714"/>
                <a:gd name="connsiteY51" fmla="*/ 479000 h 851903"/>
                <a:gd name="connsiteX52" fmla="*/ 744855 w 1027714"/>
                <a:gd name="connsiteY52" fmla="*/ 210967 h 851903"/>
                <a:gd name="connsiteX53" fmla="*/ 744760 w 1027714"/>
                <a:gd name="connsiteY53" fmla="*/ 210967 h 851903"/>
                <a:gd name="connsiteX54" fmla="*/ 682181 w 1027714"/>
                <a:gd name="connsiteY54" fmla="*/ 174962 h 851903"/>
                <a:gd name="connsiteX55" fmla="*/ 456248 w 1027714"/>
                <a:gd name="connsiteY55" fmla="*/ 174962 h 851903"/>
                <a:gd name="connsiteX56" fmla="*/ 383667 w 1027714"/>
                <a:gd name="connsiteY56" fmla="*/ 247543 h 851903"/>
                <a:gd name="connsiteX57" fmla="*/ 407099 w 1027714"/>
                <a:gd name="connsiteY57" fmla="*/ 300787 h 851903"/>
                <a:gd name="connsiteX58" fmla="*/ 643033 w 1027714"/>
                <a:gd name="connsiteY58" fmla="*/ 467761 h 851903"/>
                <a:gd name="connsiteX59" fmla="*/ 659606 w 1027714"/>
                <a:gd name="connsiteY59" fmla="*/ 819043 h 851903"/>
                <a:gd name="connsiteX60" fmla="*/ 628269 w 1027714"/>
                <a:gd name="connsiteY60" fmla="*/ 787705 h 851903"/>
                <a:gd name="connsiteX61" fmla="*/ 596932 w 1027714"/>
                <a:gd name="connsiteY61" fmla="*/ 819043 h 851903"/>
                <a:gd name="connsiteX62" fmla="*/ 537591 w 1027714"/>
                <a:gd name="connsiteY62" fmla="*/ 819043 h 851903"/>
                <a:gd name="connsiteX63" fmla="*/ 506254 w 1027714"/>
                <a:gd name="connsiteY63" fmla="*/ 787705 h 851903"/>
                <a:gd name="connsiteX64" fmla="*/ 474917 w 1027714"/>
                <a:gd name="connsiteY64" fmla="*/ 819043 h 851903"/>
                <a:gd name="connsiteX65" fmla="*/ 597599 w 1027714"/>
                <a:gd name="connsiteY65" fmla="*/ 811899 h 851903"/>
                <a:gd name="connsiteX66" fmla="*/ 519303 w 1027714"/>
                <a:gd name="connsiteY66" fmla="*/ 811899 h 851903"/>
                <a:gd name="connsiteX67" fmla="*/ 479298 w 1027714"/>
                <a:gd name="connsiteY67" fmla="*/ 851904 h 851903"/>
                <a:gd name="connsiteX68" fmla="*/ 479298 w 1027714"/>
                <a:gd name="connsiteY68" fmla="*/ 851904 h 851903"/>
                <a:gd name="connsiteX69" fmla="*/ 715994 w 1027714"/>
                <a:gd name="connsiteY69" fmla="*/ 851904 h 851903"/>
                <a:gd name="connsiteX70" fmla="*/ 715994 w 1027714"/>
                <a:gd name="connsiteY70" fmla="*/ 851904 h 851903"/>
                <a:gd name="connsiteX71" fmla="*/ 675989 w 1027714"/>
                <a:gd name="connsiteY71" fmla="*/ 811899 h 851903"/>
                <a:gd name="connsiteX72" fmla="*/ 658749 w 1027714"/>
                <a:gd name="connsiteY72" fmla="*/ 811899 h 851903"/>
                <a:gd name="connsiteX73" fmla="*/ 476441 w 1027714"/>
                <a:gd name="connsiteY73" fmla="*/ 811899 h 851903"/>
                <a:gd name="connsiteX74" fmla="*/ 397288 w 1027714"/>
                <a:gd name="connsiteY74" fmla="*/ 811899 h 851903"/>
                <a:gd name="connsiteX75" fmla="*/ 357283 w 1027714"/>
                <a:gd name="connsiteY75" fmla="*/ 851904 h 851903"/>
                <a:gd name="connsiteX76" fmla="*/ 430816 w 1027714"/>
                <a:gd name="connsiteY76" fmla="*/ 851904 h 851903"/>
                <a:gd name="connsiteX77" fmla="*/ 485680 w 1027714"/>
                <a:gd name="connsiteY77" fmla="*/ 121241 h 851903"/>
                <a:gd name="connsiteX78" fmla="*/ 485680 w 1027714"/>
                <a:gd name="connsiteY78" fmla="*/ 121241 h 851903"/>
                <a:gd name="connsiteX79" fmla="*/ 446151 w 1027714"/>
                <a:gd name="connsiteY79" fmla="*/ 153340 h 851903"/>
                <a:gd name="connsiteX80" fmla="*/ 444246 w 1027714"/>
                <a:gd name="connsiteY80" fmla="*/ 173438 h 851903"/>
                <a:gd name="connsiteX81" fmla="*/ 379571 w 1027714"/>
                <a:gd name="connsiteY81" fmla="*/ 146101 h 851903"/>
                <a:gd name="connsiteX82" fmla="*/ 383762 w 1027714"/>
                <a:gd name="connsiteY82" fmla="*/ 112288 h 851903"/>
                <a:gd name="connsiteX83" fmla="*/ 401765 w 1027714"/>
                <a:gd name="connsiteY83" fmla="*/ 155245 h 851903"/>
                <a:gd name="connsiteX84" fmla="*/ 357378 w 1027714"/>
                <a:gd name="connsiteY84" fmla="*/ 155245 h 851903"/>
                <a:gd name="connsiteX85" fmla="*/ 71152 w 1027714"/>
                <a:gd name="connsiteY85" fmla="*/ 69044 h 851903"/>
                <a:gd name="connsiteX86" fmla="*/ 0 w 1027714"/>
                <a:gd name="connsiteY86" fmla="*/ 140196 h 851903"/>
                <a:gd name="connsiteX87" fmla="*/ 0 w 1027714"/>
                <a:gd name="connsiteY87" fmla="*/ 162580 h 851903"/>
                <a:gd name="connsiteX88" fmla="*/ 14288 w 1027714"/>
                <a:gd name="connsiteY88" fmla="*/ 176867 h 851903"/>
                <a:gd name="connsiteX89" fmla="*/ 24194 w 1027714"/>
                <a:gd name="connsiteY89" fmla="*/ 176867 h 851903"/>
                <a:gd name="connsiteX90" fmla="*/ 24194 w 1027714"/>
                <a:gd name="connsiteY90" fmla="*/ 158960 h 851903"/>
                <a:gd name="connsiteX91" fmla="*/ 42958 w 1027714"/>
                <a:gd name="connsiteY91" fmla="*/ 140196 h 851903"/>
                <a:gd name="connsiteX92" fmla="*/ 71152 w 1027714"/>
                <a:gd name="connsiteY92" fmla="*/ 140196 h 851903"/>
                <a:gd name="connsiteX93" fmla="*/ 99632 w 1027714"/>
                <a:gd name="connsiteY93" fmla="*/ 140196 h 851903"/>
                <a:gd name="connsiteX94" fmla="*/ 99632 w 1027714"/>
                <a:gd name="connsiteY94" fmla="*/ 69044 h 851903"/>
                <a:gd name="connsiteX95" fmla="*/ 71152 w 1027714"/>
                <a:gd name="connsiteY95" fmla="*/ 69044 h 851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027714" h="851903">
                  <a:moveTo>
                    <a:pt x="94869" y="69044"/>
                  </a:moveTo>
                  <a:cubicBezTo>
                    <a:pt x="103632" y="32944"/>
                    <a:pt x="136017" y="6084"/>
                    <a:pt x="174784" y="6084"/>
                  </a:cubicBezTo>
                  <a:cubicBezTo>
                    <a:pt x="220218" y="6084"/>
                    <a:pt x="257080" y="42946"/>
                    <a:pt x="257080" y="88380"/>
                  </a:cubicBezTo>
                  <a:cubicBezTo>
                    <a:pt x="257080" y="102763"/>
                    <a:pt x="253365" y="116193"/>
                    <a:pt x="246888" y="127909"/>
                  </a:cubicBezTo>
                  <a:lnTo>
                    <a:pt x="247269" y="189440"/>
                  </a:lnTo>
                  <a:lnTo>
                    <a:pt x="247269" y="248400"/>
                  </a:lnTo>
                  <a:lnTo>
                    <a:pt x="247269" y="421945"/>
                  </a:lnTo>
                  <a:cubicBezTo>
                    <a:pt x="247269" y="445853"/>
                    <a:pt x="264700" y="467284"/>
                    <a:pt x="288512" y="469570"/>
                  </a:cubicBezTo>
                  <a:cubicBezTo>
                    <a:pt x="303943" y="471094"/>
                    <a:pt x="318040" y="464903"/>
                    <a:pt x="327374" y="454426"/>
                  </a:cubicBezTo>
                  <a:moveTo>
                    <a:pt x="125254" y="143625"/>
                  </a:moveTo>
                  <a:cubicBezTo>
                    <a:pt x="150590" y="143625"/>
                    <a:pt x="171069" y="164104"/>
                    <a:pt x="171069" y="189440"/>
                  </a:cubicBezTo>
                  <a:lnTo>
                    <a:pt x="171069" y="420517"/>
                  </a:lnTo>
                  <a:cubicBezTo>
                    <a:pt x="171069" y="486144"/>
                    <a:pt x="221361" y="542722"/>
                    <a:pt x="286988" y="545961"/>
                  </a:cubicBezTo>
                  <a:cubicBezTo>
                    <a:pt x="334613" y="548342"/>
                    <a:pt x="376809" y="523196"/>
                    <a:pt x="398812" y="485001"/>
                  </a:cubicBezTo>
                  <a:moveTo>
                    <a:pt x="304705" y="309360"/>
                  </a:moveTo>
                  <a:cubicBezTo>
                    <a:pt x="305753" y="325171"/>
                    <a:pt x="307276" y="340983"/>
                    <a:pt x="309182" y="356794"/>
                  </a:cubicBezTo>
                  <a:cubicBezTo>
                    <a:pt x="312230" y="381655"/>
                    <a:pt x="330994" y="398990"/>
                    <a:pt x="349663" y="395561"/>
                  </a:cubicBezTo>
                  <a:cubicBezTo>
                    <a:pt x="360998" y="393656"/>
                    <a:pt x="372332" y="391656"/>
                    <a:pt x="383667" y="389751"/>
                  </a:cubicBezTo>
                  <a:moveTo>
                    <a:pt x="452628" y="110097"/>
                  </a:moveTo>
                  <a:cubicBezTo>
                    <a:pt x="456343" y="89428"/>
                    <a:pt x="445294" y="69139"/>
                    <a:pt x="426720" y="64758"/>
                  </a:cubicBezTo>
                  <a:cubicBezTo>
                    <a:pt x="408242" y="60281"/>
                    <a:pt x="388811" y="75140"/>
                    <a:pt x="384715" y="98000"/>
                  </a:cubicBezTo>
                  <a:cubicBezTo>
                    <a:pt x="387477" y="82379"/>
                    <a:pt x="390716" y="66758"/>
                    <a:pt x="394430" y="51328"/>
                  </a:cubicBezTo>
                  <a:cubicBezTo>
                    <a:pt x="399669" y="28944"/>
                    <a:pt x="390239" y="6655"/>
                    <a:pt x="372047" y="1131"/>
                  </a:cubicBezTo>
                  <a:cubicBezTo>
                    <a:pt x="353854" y="-4394"/>
                    <a:pt x="333185" y="10846"/>
                    <a:pt x="327374" y="35421"/>
                  </a:cubicBezTo>
                  <a:cubicBezTo>
                    <a:pt x="312420" y="98572"/>
                    <a:pt x="304229" y="162865"/>
                    <a:pt x="302800" y="227254"/>
                  </a:cubicBezTo>
                  <a:moveTo>
                    <a:pt x="385953" y="265354"/>
                  </a:moveTo>
                  <a:cubicBezTo>
                    <a:pt x="362712" y="289738"/>
                    <a:pt x="353568" y="326029"/>
                    <a:pt x="365950" y="359938"/>
                  </a:cubicBezTo>
                  <a:cubicBezTo>
                    <a:pt x="377285" y="391180"/>
                    <a:pt x="394335" y="424422"/>
                    <a:pt x="419386" y="449568"/>
                  </a:cubicBezTo>
                  <a:cubicBezTo>
                    <a:pt x="472440" y="502622"/>
                    <a:pt x="857440" y="679311"/>
                    <a:pt x="990124" y="739318"/>
                  </a:cubicBezTo>
                  <a:cubicBezTo>
                    <a:pt x="1009460" y="748081"/>
                    <a:pt x="1030700" y="731794"/>
                    <a:pt x="1027367" y="710934"/>
                  </a:cubicBezTo>
                  <a:cubicBezTo>
                    <a:pt x="1015556" y="636067"/>
                    <a:pt x="992981" y="497383"/>
                    <a:pt x="982980" y="462522"/>
                  </a:cubicBezTo>
                  <a:lnTo>
                    <a:pt x="982504" y="460998"/>
                  </a:lnTo>
                  <a:cubicBezTo>
                    <a:pt x="948023" y="340411"/>
                    <a:pt x="857536" y="251543"/>
                    <a:pt x="747713" y="213919"/>
                  </a:cubicBezTo>
                  <a:moveTo>
                    <a:pt x="618173" y="790753"/>
                  </a:moveTo>
                  <a:cubicBezTo>
                    <a:pt x="618173" y="790753"/>
                    <a:pt x="655892" y="695789"/>
                    <a:pt x="654844" y="675025"/>
                  </a:cubicBezTo>
                  <a:cubicBezTo>
                    <a:pt x="653796" y="654260"/>
                    <a:pt x="631412" y="569488"/>
                    <a:pt x="631412" y="569488"/>
                  </a:cubicBezTo>
                  <a:moveTo>
                    <a:pt x="650748" y="796659"/>
                  </a:moveTo>
                  <a:cubicBezTo>
                    <a:pt x="650748" y="796659"/>
                    <a:pt x="739712" y="681978"/>
                    <a:pt x="745712" y="671119"/>
                  </a:cubicBezTo>
                  <a:cubicBezTo>
                    <a:pt x="751618" y="660261"/>
                    <a:pt x="741331" y="621399"/>
                    <a:pt x="741331" y="621399"/>
                  </a:cubicBezTo>
                  <a:moveTo>
                    <a:pt x="499491" y="787705"/>
                  </a:moveTo>
                  <a:cubicBezTo>
                    <a:pt x="499491" y="787705"/>
                    <a:pt x="540068" y="694741"/>
                    <a:pt x="538067" y="671977"/>
                  </a:cubicBezTo>
                  <a:cubicBezTo>
                    <a:pt x="536067" y="649212"/>
                    <a:pt x="494919" y="499288"/>
                    <a:pt x="494919" y="499288"/>
                  </a:cubicBezTo>
                  <a:moveTo>
                    <a:pt x="575024" y="741128"/>
                  </a:moveTo>
                  <a:cubicBezTo>
                    <a:pt x="598837" y="712553"/>
                    <a:pt x="623602" y="682454"/>
                    <a:pt x="627031" y="675977"/>
                  </a:cubicBezTo>
                  <a:cubicBezTo>
                    <a:pt x="633984" y="663118"/>
                    <a:pt x="609124" y="558534"/>
                    <a:pt x="609124" y="558534"/>
                  </a:cubicBezTo>
                  <a:moveTo>
                    <a:pt x="768572" y="556629"/>
                  </a:moveTo>
                  <a:lnTo>
                    <a:pt x="794099" y="574726"/>
                  </a:lnTo>
                  <a:lnTo>
                    <a:pt x="794099" y="574726"/>
                  </a:lnTo>
                  <a:cubicBezTo>
                    <a:pt x="805910" y="583013"/>
                    <a:pt x="820198" y="587871"/>
                    <a:pt x="835628" y="587871"/>
                  </a:cubicBezTo>
                  <a:cubicBezTo>
                    <a:pt x="875729" y="587871"/>
                    <a:pt x="908209" y="555391"/>
                    <a:pt x="908209" y="515290"/>
                  </a:cubicBezTo>
                  <a:cubicBezTo>
                    <a:pt x="908209" y="502051"/>
                    <a:pt x="904589" y="489763"/>
                    <a:pt x="898398" y="479000"/>
                  </a:cubicBezTo>
                  <a:lnTo>
                    <a:pt x="898398" y="479000"/>
                  </a:lnTo>
                  <a:lnTo>
                    <a:pt x="744855" y="210967"/>
                  </a:lnTo>
                  <a:lnTo>
                    <a:pt x="744760" y="210967"/>
                  </a:lnTo>
                  <a:cubicBezTo>
                    <a:pt x="732187" y="189440"/>
                    <a:pt x="708851" y="174962"/>
                    <a:pt x="682181" y="174962"/>
                  </a:cubicBezTo>
                  <a:lnTo>
                    <a:pt x="456248" y="174962"/>
                  </a:lnTo>
                  <a:cubicBezTo>
                    <a:pt x="416147" y="174962"/>
                    <a:pt x="383667" y="207442"/>
                    <a:pt x="383667" y="247543"/>
                  </a:cubicBezTo>
                  <a:cubicBezTo>
                    <a:pt x="383667" y="268593"/>
                    <a:pt x="392716" y="287548"/>
                    <a:pt x="407099" y="300787"/>
                  </a:cubicBezTo>
                  <a:lnTo>
                    <a:pt x="643033" y="467761"/>
                  </a:lnTo>
                  <a:moveTo>
                    <a:pt x="659606" y="819043"/>
                  </a:moveTo>
                  <a:cubicBezTo>
                    <a:pt x="659606" y="801707"/>
                    <a:pt x="645605" y="787705"/>
                    <a:pt x="628269" y="787705"/>
                  </a:cubicBezTo>
                  <a:cubicBezTo>
                    <a:pt x="610934" y="787705"/>
                    <a:pt x="596932" y="801707"/>
                    <a:pt x="596932" y="819043"/>
                  </a:cubicBezTo>
                  <a:moveTo>
                    <a:pt x="537591" y="819043"/>
                  </a:moveTo>
                  <a:cubicBezTo>
                    <a:pt x="537591" y="801707"/>
                    <a:pt x="523589" y="787705"/>
                    <a:pt x="506254" y="787705"/>
                  </a:cubicBezTo>
                  <a:cubicBezTo>
                    <a:pt x="488918" y="787705"/>
                    <a:pt x="474917" y="801707"/>
                    <a:pt x="474917" y="819043"/>
                  </a:cubicBezTo>
                  <a:moveTo>
                    <a:pt x="597599" y="811899"/>
                  </a:moveTo>
                  <a:lnTo>
                    <a:pt x="519303" y="811899"/>
                  </a:lnTo>
                  <a:cubicBezTo>
                    <a:pt x="497205" y="811899"/>
                    <a:pt x="479298" y="829806"/>
                    <a:pt x="479298" y="851904"/>
                  </a:cubicBezTo>
                  <a:lnTo>
                    <a:pt x="479298" y="851904"/>
                  </a:lnTo>
                  <a:lnTo>
                    <a:pt x="715994" y="851904"/>
                  </a:lnTo>
                  <a:lnTo>
                    <a:pt x="715994" y="851904"/>
                  </a:lnTo>
                  <a:cubicBezTo>
                    <a:pt x="715994" y="829806"/>
                    <a:pt x="698087" y="811899"/>
                    <a:pt x="675989" y="811899"/>
                  </a:cubicBezTo>
                  <a:lnTo>
                    <a:pt x="658749" y="811899"/>
                  </a:lnTo>
                  <a:moveTo>
                    <a:pt x="476441" y="811899"/>
                  </a:moveTo>
                  <a:lnTo>
                    <a:pt x="397288" y="811899"/>
                  </a:lnTo>
                  <a:cubicBezTo>
                    <a:pt x="375190" y="811899"/>
                    <a:pt x="357283" y="829806"/>
                    <a:pt x="357283" y="851904"/>
                  </a:cubicBezTo>
                  <a:lnTo>
                    <a:pt x="430816" y="851904"/>
                  </a:lnTo>
                  <a:moveTo>
                    <a:pt x="485680" y="121241"/>
                  </a:moveTo>
                  <a:cubicBezTo>
                    <a:pt x="485680" y="121241"/>
                    <a:pt x="485680" y="121241"/>
                    <a:pt x="485680" y="121241"/>
                  </a:cubicBezTo>
                  <a:cubicBezTo>
                    <a:pt x="466916" y="117812"/>
                    <a:pt x="448723" y="132195"/>
                    <a:pt x="446151" y="153340"/>
                  </a:cubicBezTo>
                  <a:lnTo>
                    <a:pt x="444246" y="173438"/>
                  </a:lnTo>
                  <a:moveTo>
                    <a:pt x="379571" y="146101"/>
                  </a:moveTo>
                  <a:lnTo>
                    <a:pt x="383762" y="112288"/>
                  </a:lnTo>
                  <a:moveTo>
                    <a:pt x="401765" y="155245"/>
                  </a:moveTo>
                  <a:cubicBezTo>
                    <a:pt x="389477" y="142958"/>
                    <a:pt x="369665" y="142958"/>
                    <a:pt x="357378" y="155245"/>
                  </a:cubicBezTo>
                  <a:moveTo>
                    <a:pt x="71152" y="69044"/>
                  </a:moveTo>
                  <a:cubicBezTo>
                    <a:pt x="15526" y="69044"/>
                    <a:pt x="0" y="87332"/>
                    <a:pt x="0" y="140196"/>
                  </a:cubicBezTo>
                  <a:lnTo>
                    <a:pt x="0" y="162580"/>
                  </a:lnTo>
                  <a:cubicBezTo>
                    <a:pt x="0" y="170485"/>
                    <a:pt x="6382" y="176867"/>
                    <a:pt x="14288" y="176867"/>
                  </a:cubicBezTo>
                  <a:lnTo>
                    <a:pt x="24194" y="176867"/>
                  </a:lnTo>
                  <a:lnTo>
                    <a:pt x="24194" y="158960"/>
                  </a:lnTo>
                  <a:cubicBezTo>
                    <a:pt x="24194" y="148578"/>
                    <a:pt x="32576" y="140196"/>
                    <a:pt x="42958" y="140196"/>
                  </a:cubicBezTo>
                  <a:lnTo>
                    <a:pt x="71152" y="140196"/>
                  </a:lnTo>
                  <a:lnTo>
                    <a:pt x="99632" y="140196"/>
                  </a:lnTo>
                  <a:lnTo>
                    <a:pt x="99632" y="69044"/>
                  </a:lnTo>
                  <a:lnTo>
                    <a:pt x="71152" y="69044"/>
                  </a:lnTo>
                  <a:close/>
                </a:path>
              </a:pathLst>
            </a:custGeom>
            <a:noFill/>
            <a:ln w="19050" cap="flat">
              <a:solidFill>
                <a:srgbClr val="5115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C43BB519-4D83-40FF-AD67-163C273B2F89}"/>
              </a:ext>
            </a:extLst>
          </p:cNvPr>
          <p:cNvSpPr txBox="1"/>
          <p:nvPr/>
        </p:nvSpPr>
        <p:spPr>
          <a:xfrm>
            <a:off x="645701" y="2988302"/>
            <a:ext cx="152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GT Walsheim Medium" panose="02000603040000020003" pitchFamily="50" charset="0"/>
              </a:rPr>
              <a:t>PowerPoint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3711226-1425-43E5-9B25-C70C8F545234}"/>
              </a:ext>
            </a:extLst>
          </p:cNvPr>
          <p:cNvSpPr txBox="1"/>
          <p:nvPr/>
        </p:nvSpPr>
        <p:spPr>
          <a:xfrm>
            <a:off x="4407116" y="2988302"/>
            <a:ext cx="152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GT Walsheim Medium" panose="02000603040000020003" pitchFamily="50" charset="0"/>
              </a:rPr>
              <a:t>is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E71E4B6-90D0-41D8-98A0-52833E9F98EC}"/>
              </a:ext>
            </a:extLst>
          </p:cNvPr>
          <p:cNvSpPr txBox="1"/>
          <p:nvPr/>
        </p:nvSpPr>
        <p:spPr>
          <a:xfrm>
            <a:off x="8167679" y="2988302"/>
            <a:ext cx="152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GT Walsheim Medium" panose="02000603040000020003" pitchFamily="50" charset="0"/>
              </a:rPr>
              <a:t>AWESOME</a:t>
            </a:r>
          </a:p>
        </p:txBody>
      </p:sp>
    </p:spTree>
    <p:extLst>
      <p:ext uri="{BB962C8B-B14F-4D97-AF65-F5344CB8AC3E}">
        <p14:creationId xmlns:p14="http://schemas.microsoft.com/office/powerpoint/2010/main" val="36745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1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6560424"/>
                  </p:ext>
                </p:extLst>
              </p:nvPr>
            </p:nvGraphicFramePr>
            <p:xfrm>
              <a:off x="4631813" y="1970057"/>
              <a:ext cx="2928368" cy="291788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928368" cy="2917880"/>
                    </a:xfrm>
                    <a:prstGeom prst="rect">
                      <a:avLst/>
                    </a:prstGeom>
                  </am3d:spPr>
                  <am3d:camera>
                    <am3d:pos x="0" y="0" z="814664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00000" d="1000000"/>
                    <am3d:preTrans dx="0" dy="-17999103" dz="-10"/>
                    <am3d:scale>
                      <am3d:sx n="1000000" d="1000000"/>
                      <am3d:sy n="1000000" d="1000000"/>
                      <am3d:sz n="1000000" d="1000000"/>
                    </am3d:scale>
                    <am3d:rot ax="-350141" ay="975055" az="-9829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66890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1813" y="1970057"/>
                <a:ext cx="2928368" cy="291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3985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69">
        <p159:morph option="byObject"/>
      </p:transition>
    </mc:Choice>
    <mc:Fallback>
      <p:transition spd="slow" advTm="46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1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9853193"/>
                  </p:ext>
                </p:extLst>
              </p:nvPr>
            </p:nvGraphicFramePr>
            <p:xfrm>
              <a:off x="4650871" y="2046899"/>
              <a:ext cx="2890253" cy="276419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890253" cy="2764197"/>
                    </a:xfrm>
                    <a:prstGeom prst="rect">
                      <a:avLst/>
                    </a:prstGeom>
                  </am3d:spPr>
                  <am3d:camera>
                    <am3d:pos x="0" y="0" z="814664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00000" d="1000000"/>
                    <am3d:preTrans dx="0" dy="-17999103" dz="-10"/>
                    <am3d:scale>
                      <am3d:sx n="1000000" d="1000000"/>
                      <am3d:sy n="1000000" d="1000000"/>
                      <am3d:sz n="1000000" d="1000000"/>
                    </am3d:scale>
                    <am3d:rot ax="10728800" ay="-1093684" az="-1077771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66890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0871" y="2046899"/>
                <a:ext cx="2890253" cy="27641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89913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885">
        <p159:morph option="byObject"/>
      </p:transition>
    </mc:Choice>
    <mc:Fallback>
      <p:transition spd="slow" advTm="88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1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39155430"/>
                  </p:ext>
                </p:extLst>
              </p:nvPr>
            </p:nvGraphicFramePr>
            <p:xfrm>
              <a:off x="4563630" y="1852433"/>
              <a:ext cx="3064733" cy="315312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064733" cy="3153127"/>
                    </a:xfrm>
                    <a:prstGeom prst="rect">
                      <a:avLst/>
                    </a:prstGeom>
                  </am3d:spPr>
                  <am3d:camera>
                    <am3d:pos x="0" y="0" z="814664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00000" d="1000000"/>
                    <am3d:preTrans dx="0" dy="-17999103" dz="-10"/>
                    <am3d:scale>
                      <am3d:sx n="1000000" d="1000000"/>
                      <am3d:sy n="1000000" d="1000000"/>
                      <am3d:sz n="1000000" d="1000000"/>
                    </am3d:scale>
                    <am3d:rot ax="4226103" ay="180464" az="50388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6689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3630" y="1852433"/>
                <a:ext cx="3064733" cy="31531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88364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53">
        <p159:morph option="byObject"/>
      </p:transition>
    </mc:Choice>
    <mc:Fallback>
      <p:transition spd="slow" advTm="953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1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08301327"/>
                  </p:ext>
                </p:extLst>
              </p:nvPr>
            </p:nvGraphicFramePr>
            <p:xfrm>
              <a:off x="4811111" y="2124762"/>
              <a:ext cx="2569770" cy="260846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569770" cy="2608468"/>
                    </a:xfrm>
                    <a:prstGeom prst="rect">
                      <a:avLst/>
                    </a:prstGeom>
                  </am3d:spPr>
                  <am3d:camera>
                    <am3d:pos x="0" y="0" z="814664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00000" d="1000000"/>
                    <am3d:preTrans dx="0" dy="-17999103" dz="-10"/>
                    <am3d:scale>
                      <am3d:sx n="1000000" d="1000000"/>
                      <am3d:sy n="1000000" d="1000000"/>
                      <am3d:sz n="1000000" d="1000000"/>
                    </am3d:scale>
                    <am3d:rot ax="6205729" ay="5219889" az="620675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66890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2AD529A8-93CD-4A8B-9277-E05D488260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11111" y="2124762"/>
                <a:ext cx="2569770" cy="26084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85682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309">
        <p159:morph option="byObject"/>
      </p:transition>
    </mc:Choice>
    <mc:Fallback>
      <p:transition spd="slow" advTm="1309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0C59881609E428718515143EB70F9" ma:contentTypeVersion="12" ma:contentTypeDescription="Create a new document." ma:contentTypeScope="" ma:versionID="bf6e61f1860045414a66f4e7039bf6b3">
  <xsd:schema xmlns:xsd="http://www.w3.org/2001/XMLSchema" xmlns:xs="http://www.w3.org/2001/XMLSchema" xmlns:p="http://schemas.microsoft.com/office/2006/metadata/properties" xmlns:ns3="9bdbd4dc-4949-49e1-9017-4be996218c4a" xmlns:ns4="0ba14011-8a16-4e5f-ab0b-f6347846bdcc" targetNamespace="http://schemas.microsoft.com/office/2006/metadata/properties" ma:root="true" ma:fieldsID="f7a30a33b16a73e9e241ede0d5610fbe" ns3:_="" ns4:_="">
    <xsd:import namespace="9bdbd4dc-4949-49e1-9017-4be996218c4a"/>
    <xsd:import namespace="0ba14011-8a16-4e5f-ab0b-f6347846bd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Tag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dbd4dc-4949-49e1-9017-4be996218c4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14011-8a16-4e5f-ab0b-f6347846bdcc" elementFormDefault="qualified">
    <xsd:import namespace="http://schemas.microsoft.com/office/2006/documentManagement/types"/>
    <xsd:import namespace="http://schemas.microsoft.com/office/infopath/2007/PartnerControls"/>
    <xsd:element name="Tags" ma:index="11" nillable="true" ma:displayName="Tags" ma:internalName="Tags">
      <xsd:simpleType>
        <xsd:restriction base="dms:Text">
          <xsd:maxLength value="255"/>
        </xsd:restriction>
      </xsd:simpleType>
    </xsd:element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gs xmlns="0ba14011-8a16-4e5f-ab0b-f6347846bdcc" xsi:nil="true"/>
  </documentManagement>
</p:properties>
</file>

<file path=customXml/itemProps1.xml><?xml version="1.0" encoding="utf-8"?>
<ds:datastoreItem xmlns:ds="http://schemas.openxmlformats.org/officeDocument/2006/customXml" ds:itemID="{AB79CFA0-00BC-4013-830F-352C9C187C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419DD2-76B9-403B-A6A9-1F49DCFCA8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dbd4dc-4949-49e1-9017-4be996218c4a"/>
    <ds:schemaRef ds:uri="0ba14011-8a16-4e5f-ab0b-f6347846b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E65209-30D2-4FDA-8D7A-0424ABA0552D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0ba14011-8a16-4e5f-ab0b-f6347846bdcc"/>
    <ds:schemaRef ds:uri="9bdbd4dc-4949-49e1-9017-4be996218c4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</Words>
  <Application>Microsoft Office PowerPoint</Application>
  <PresentationFormat>Widescreen</PresentationFormat>
  <Paragraphs>3</Paragraphs>
  <Slides>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GT Walsheim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5</cp:revision>
  <dcterms:created xsi:type="dcterms:W3CDTF">2019-11-01T10:31:23Z</dcterms:created>
  <dcterms:modified xsi:type="dcterms:W3CDTF">2019-11-01T12:12:06Z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0x0101004560C59881609E428718515143EB70F9</vt:lpwstr>
  </property>
</Properties>
</file>