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285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359" autoAdjust="0"/>
    <p:restoredTop sz="95149" autoAdjust="0"/>
  </p:normalViewPr>
  <p:slideViewPr>
    <p:cSldViewPr snapToGrid="0">
      <p:cViewPr varScale="1">
        <p:scale>
          <a:sx n="109" d="100"/>
          <a:sy n="109" d="100"/>
        </p:scale>
        <p:origin x="70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977CDA-A108-4A9C-80FB-79F05DBA4EF1}" type="datetimeFigureOut">
              <a:rPr lang="en-US" smtClean="0"/>
              <a:t>4/3/2019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B99FB5-0055-4882-AE8D-A0170D1F62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0337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mt-M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B99FB5-0055-4882-AE8D-A0170D1F623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778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mt-M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B99FB5-0055-4882-AE8D-A0170D1F623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7441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tall building in a city&#10;&#10;Description automatically generated">
            <a:extLst>
              <a:ext uri="{FF2B5EF4-FFF2-40B4-BE49-F238E27FC236}">
                <a16:creationId xmlns:a16="http://schemas.microsoft.com/office/drawing/2014/main" id="{F21E1355-091F-4B3D-8219-35874EBA66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2182788-4916-428C-B4B6-8207788CBA99}"/>
              </a:ext>
            </a:extLst>
          </p:cNvPr>
          <p:cNvSpPr/>
          <p:nvPr userDrawn="1"/>
        </p:nvSpPr>
        <p:spPr>
          <a:xfrm>
            <a:off x="1428749" y="2413000"/>
            <a:ext cx="5651501" cy="2984500"/>
          </a:xfrm>
          <a:prstGeom prst="rect">
            <a:avLst/>
          </a:prstGeom>
          <a:solidFill>
            <a:srgbClr val="14285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t-MT" sz="2000" dirty="0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03EADC-FA06-4311-9C7E-8EE2BED88A60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1555749" y="2540000"/>
            <a:ext cx="5397499" cy="1778000"/>
          </a:xfrm>
        </p:spPr>
        <p:txBody>
          <a:bodyPr anchor="b">
            <a:normAutofit/>
          </a:bodyPr>
          <a:lstStyle>
            <a:lvl1pPr algn="l">
              <a:defRPr sz="36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F7C1C7-AA35-46F5-ADCA-255FC3BBB6E1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1555750" y="4445001"/>
            <a:ext cx="5397499" cy="825499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1DA495-F463-4F0C-8847-EC15E177C5B4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A17CEBE-34E3-44CE-95D5-088CB22FB4EE}" type="datetimeFigureOut">
              <a:rPr lang="en-US" smtClean="0"/>
              <a:pPr/>
              <a:t>4/3/2019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C13758-39C0-46CC-ADB0-D3C5ED6B2483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C95F29-BCE3-45C5-B5AE-D338120A3C86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8339581-759F-43B7-B47D-47F906F0E2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796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B3FFE-E462-4D53-B370-64812CD19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AA68A-88C4-45FA-A8E4-D83C1B884F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49B6DB-C2C8-4949-AABE-C2B3783CC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4/3/2019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C6F72C-0392-4EF7-A3D6-20A44C89B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DB8E7A-23D4-4C2A-9816-E9443FAF9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15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uilding with a green umbrella&#10;&#10;Description automatically generated">
            <a:extLst>
              <a:ext uri="{FF2B5EF4-FFF2-40B4-BE49-F238E27FC236}">
                <a16:creationId xmlns:a16="http://schemas.microsoft.com/office/drawing/2014/main" id="{95A6B085-04F4-4BAC-A5A4-4F0228248B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FA196D-7467-4739-9793-5346C60C50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4/3/2019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CE83D2-298A-48F3-B220-40495BF88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B4D3DF-28BF-4C59-A759-093A33090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F59314-E0F0-467F-8AFA-69AAE4A218CB}"/>
              </a:ext>
            </a:extLst>
          </p:cNvPr>
          <p:cNvSpPr/>
          <p:nvPr userDrawn="1"/>
        </p:nvSpPr>
        <p:spPr>
          <a:xfrm>
            <a:off x="1428749" y="2413000"/>
            <a:ext cx="5651501" cy="2984500"/>
          </a:xfrm>
          <a:prstGeom prst="rect">
            <a:avLst/>
          </a:prstGeom>
          <a:solidFill>
            <a:schemeClr val="accent5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mt-MT" sz="2000" dirty="0" err="1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1E3BCC3-E4CB-4339-AF44-87B7E257D7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55749" y="2540000"/>
            <a:ext cx="5397499" cy="1778000"/>
          </a:xfrm>
        </p:spPr>
        <p:txBody>
          <a:bodyPr anchor="b">
            <a:normAutofit/>
          </a:bodyPr>
          <a:lstStyle>
            <a:lvl1pPr algn="l">
              <a:defRPr sz="36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7EC297D7-436B-4762-80C3-FC677B7D7B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55750" y="4445001"/>
            <a:ext cx="5397499" cy="825499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108732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7F827-2A66-4FF8-B275-C048723E3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A55FF1-C48E-4E29-8841-200995988B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5000" y="1587500"/>
            <a:ext cx="5397500" cy="46355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C6F4A9-C7F9-4886-A274-B689E9BF0D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59500" y="1587500"/>
            <a:ext cx="5397500" cy="46355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422C9B-2E88-4999-875C-18930BB12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4/3/2019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741EFE-476C-4584-BD73-ACE5BBA8B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B8949B-3E6A-44F7-BEAC-F2D523151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421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F88FC-A527-4A1B-8C19-3A0AF5588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35001"/>
            <a:ext cx="10916466" cy="8255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68DE6A-4FF0-442F-BCE4-3CC8262025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5000" y="1594576"/>
            <a:ext cx="5397500" cy="428625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B79123-B921-4566-9412-35B668E402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5000" y="2171430"/>
            <a:ext cx="5397500" cy="4051571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B24AE4-59B8-4655-ABC7-B5D0D1E4B2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61859" y="1601652"/>
            <a:ext cx="5397500" cy="428625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465078-7EA5-4350-B5F8-AF1612384D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61859" y="2171429"/>
            <a:ext cx="5397500" cy="4051572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BF1607-EE3E-49BA-A217-6C9141199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4/3/2019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82A01-FB88-4D54-9A15-6B72F22E1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9187684-0DE6-4F26-8554-33CFADACB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221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65036-3D15-4D08-9281-87CBB86A5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8E0E79-5CDD-4194-B178-C8D9C7611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4/3/2019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DABF8B-B692-4B6E-91C1-867C8487E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577957-3333-4362-9BDE-CB077A70A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57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1EA90C-2900-4F56-A54E-D137FF227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4/3/2019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285AB7-3FD5-4BD6-8C50-AB70623E8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F098AE-2771-453E-B396-6C1DD0907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638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00993-A6BA-4B27-9432-87BD9A6C3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34999"/>
            <a:ext cx="4476750" cy="82550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AE094E-9304-4478-A67E-2134D652F5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8750" y="1587500"/>
            <a:ext cx="6312717" cy="46355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4144E9-6F8E-44BB-89F1-D80A48A836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5000" y="1587501"/>
            <a:ext cx="4476750" cy="46355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A9732A-2553-47F1-AEDC-4DE245010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4/3/2019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1C80A2-D412-4DFF-867E-1401D9B5D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495767-2358-4468-8439-3822F6135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684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4A92C-2A44-4179-B006-1BD8B3B93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999" y="635001"/>
            <a:ext cx="4476751" cy="825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25BA812-D237-4C4F-A738-1882CAF8D4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38750" y="635000"/>
            <a:ext cx="6312716" cy="55880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DA23BF-AA29-4504-BC2D-EB11351C20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4999" y="1587500"/>
            <a:ext cx="4476751" cy="4635499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5BE9EA-DF2C-4837-AB22-B2AE67511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4/3/2019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BE3707-29B9-443C-A051-5DF4BFFAB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BC1825-DF0A-484F-A025-BED70AEA9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14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19035-9837-47FD-8247-613080710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049A4C-F282-4FF1-B251-81AB6BE52D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36EC08-B778-4D2E-B057-8C73682E7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4/3/2019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165DFC-F7C9-4928-BAE8-706EEF2C2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DA9749-F958-4E29-A46E-B1C4D3144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752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0EC470D-044C-4E5A-A7BF-D8FB5BF913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42500" y="635000"/>
            <a:ext cx="1714500" cy="5588000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4C96F7-E2E0-4700-AD11-5B459D55D3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35000" y="635000"/>
            <a:ext cx="9080500" cy="5588000"/>
          </a:xfrm>
        </p:spPr>
        <p:txBody>
          <a:bodyPr vert="eaVert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FFCD15-1E17-4D2B-96BF-95B02DCE6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4/3/2019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708932-54E0-4EE9-BD99-F5063E5D5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35605C-0A4A-442E-A216-FF1D388BC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118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8A5499-3C11-4CAB-AC37-D0030E752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1" y="635000"/>
            <a:ext cx="10001250" cy="8255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F11A70-DB22-46CA-9CE1-A355569781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5000" y="1587500"/>
            <a:ext cx="10922000" cy="46355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FECAA1-1AE0-4E31-955C-7CF2571A23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35000" y="6474550"/>
            <a:ext cx="1537644" cy="1809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A17CEBE-34E3-44CE-95D5-088CB22FB4EE}" type="datetimeFigureOut">
              <a:rPr lang="en-US" smtClean="0"/>
              <a:pPr/>
              <a:t>4/3/2019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0CB5F5-8BAC-44A1-99EF-C67D7A6EF8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79017" y="6474551"/>
            <a:ext cx="6433967" cy="1809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DCBB85-93B2-4FE1-8E4B-BDEFB3E3D6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013822" y="6474551"/>
            <a:ext cx="1537644" cy="1809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8339581-759F-43B7-B47D-47F906F0E29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5960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0" kern="1200" cap="none" spc="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5715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685800" indent="0" algn="l" defTabSz="914400" rtl="0" eaLnBrk="1" latinLnBrk="0" hangingPunct="1">
        <a:lnSpc>
          <a:spcPct val="90000"/>
        </a:lnSpc>
        <a:spcBef>
          <a:spcPts val="500"/>
        </a:spcBef>
        <a:buFont typeface="Tahoma" panose="020B0604030504040204" pitchFamily="34" charset="0"/>
        <a:buChar char="​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914400" indent="0" algn="l" defTabSz="914400" rtl="0" eaLnBrk="1" latinLnBrk="0" hangingPunct="1">
        <a:lnSpc>
          <a:spcPct val="90000"/>
        </a:lnSpc>
        <a:spcBef>
          <a:spcPts val="500"/>
        </a:spcBef>
        <a:buFont typeface="Tahoma" panose="020B0604030504040204" pitchFamily="34" charset="0"/>
        <a:buChar char="​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143000" indent="0" algn="l" defTabSz="914400" rtl="0" eaLnBrk="1" latinLnBrk="0" hangingPunct="1">
        <a:lnSpc>
          <a:spcPct val="90000"/>
        </a:lnSpc>
        <a:spcBef>
          <a:spcPts val="500"/>
        </a:spcBef>
        <a:buFont typeface="Tahoma" panose="020B0604030504040204" pitchFamily="34" charset="0"/>
        <a:buChar char="​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Tahoma" panose="020B0604030504040204" pitchFamily="34" charset="0"/>
        <a:buChar char="​"/>
        <a:defRPr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1600200" indent="0" algn="l" defTabSz="914400" rtl="0" eaLnBrk="1" latinLnBrk="0" hangingPunct="1">
        <a:lnSpc>
          <a:spcPct val="90000"/>
        </a:lnSpc>
        <a:spcBef>
          <a:spcPts val="500"/>
        </a:spcBef>
        <a:buFont typeface="Tahoma" panose="020B0604030504040204" pitchFamily="34" charset="0"/>
        <a:buChar char="​"/>
        <a:defRPr sz="1800" kern="1200">
          <a:solidFill>
            <a:schemeClr val="tx2"/>
          </a:solidFill>
          <a:latin typeface="+mn-lt"/>
          <a:ea typeface="+mn-ea"/>
          <a:cs typeface="+mn-cs"/>
        </a:defRPr>
      </a:lvl7pPr>
      <a:lvl8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Tahoma" panose="020B0604030504040204" pitchFamily="34" charset="0"/>
        <a:buChar char="​"/>
        <a:defRPr sz="1800" kern="1200">
          <a:solidFill>
            <a:schemeClr val="tx2"/>
          </a:solidFill>
          <a:latin typeface="+mn-lt"/>
          <a:ea typeface="+mn-ea"/>
          <a:cs typeface="+mn-cs"/>
        </a:defRPr>
      </a:lvl8pPr>
      <a:lvl9pPr marL="2057400" indent="0" algn="l" defTabSz="914400" rtl="0" eaLnBrk="1" latinLnBrk="0" hangingPunct="1">
        <a:lnSpc>
          <a:spcPct val="90000"/>
        </a:lnSpc>
        <a:spcBef>
          <a:spcPts val="500"/>
        </a:spcBef>
        <a:buFont typeface="Tahoma" panose="020B0604030504040204" pitchFamily="34" charset="0"/>
        <a:buChar char="​"/>
        <a:defRPr sz="18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400" userDrawn="1">
          <p15:clr>
            <a:srgbClr val="F26B43"/>
          </p15:clr>
        </p15:guide>
        <p15:guide id="4" pos="900" userDrawn="1">
          <p15:clr>
            <a:srgbClr val="F26B43"/>
          </p15:clr>
        </p15:guide>
        <p15:guide id="5" pos="980" userDrawn="1">
          <p15:clr>
            <a:srgbClr val="F26B43"/>
          </p15:clr>
        </p15:guide>
        <p15:guide id="6" pos="1480" userDrawn="1">
          <p15:clr>
            <a:srgbClr val="F26B43"/>
          </p15:clr>
        </p15:guide>
        <p15:guide id="7" pos="1560" userDrawn="1">
          <p15:clr>
            <a:srgbClr val="F26B43"/>
          </p15:clr>
        </p15:guide>
        <p15:guide id="8" pos="2060" userDrawn="1">
          <p15:clr>
            <a:srgbClr val="F26B43"/>
          </p15:clr>
        </p15:guide>
        <p15:guide id="9" pos="2140" userDrawn="1">
          <p15:clr>
            <a:srgbClr val="F26B43"/>
          </p15:clr>
        </p15:guide>
        <p15:guide id="10" pos="2640" userDrawn="1">
          <p15:clr>
            <a:srgbClr val="F26B43"/>
          </p15:clr>
        </p15:guide>
        <p15:guide id="11" pos="2720" userDrawn="1">
          <p15:clr>
            <a:srgbClr val="F26B43"/>
          </p15:clr>
        </p15:guide>
        <p15:guide id="12" pos="3220" userDrawn="1">
          <p15:clr>
            <a:srgbClr val="F26B43"/>
          </p15:clr>
        </p15:guide>
        <p15:guide id="13" pos="3300" userDrawn="1">
          <p15:clr>
            <a:srgbClr val="F26B43"/>
          </p15:clr>
        </p15:guide>
        <p15:guide id="14" pos="3800" userDrawn="1">
          <p15:clr>
            <a:srgbClr val="F26B43"/>
          </p15:clr>
        </p15:guide>
        <p15:guide id="15" pos="3880" userDrawn="1">
          <p15:clr>
            <a:srgbClr val="F26B43"/>
          </p15:clr>
        </p15:guide>
        <p15:guide id="16" pos="4380" userDrawn="1">
          <p15:clr>
            <a:srgbClr val="F26B43"/>
          </p15:clr>
        </p15:guide>
        <p15:guide id="17" pos="4460" userDrawn="1">
          <p15:clr>
            <a:srgbClr val="F26B43"/>
          </p15:clr>
        </p15:guide>
        <p15:guide id="18" pos="4960" userDrawn="1">
          <p15:clr>
            <a:srgbClr val="F26B43"/>
          </p15:clr>
        </p15:guide>
        <p15:guide id="19" pos="5040" userDrawn="1">
          <p15:clr>
            <a:srgbClr val="F26B43"/>
          </p15:clr>
        </p15:guide>
        <p15:guide id="20" pos="5540" userDrawn="1">
          <p15:clr>
            <a:srgbClr val="F26B43"/>
          </p15:clr>
        </p15:guide>
        <p15:guide id="21" pos="5620" userDrawn="1">
          <p15:clr>
            <a:srgbClr val="F26B43"/>
          </p15:clr>
        </p15:guide>
        <p15:guide id="22" pos="6120" userDrawn="1">
          <p15:clr>
            <a:srgbClr val="F26B43"/>
          </p15:clr>
        </p15:guide>
        <p15:guide id="23" pos="6200" userDrawn="1">
          <p15:clr>
            <a:srgbClr val="F26B43"/>
          </p15:clr>
        </p15:guide>
        <p15:guide id="24" pos="6700" userDrawn="1">
          <p15:clr>
            <a:srgbClr val="F26B43"/>
          </p15:clr>
        </p15:guide>
        <p15:guide id="25" pos="6780" userDrawn="1">
          <p15:clr>
            <a:srgbClr val="F26B43"/>
          </p15:clr>
        </p15:guide>
        <p15:guide id="26" pos="7280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4320" userDrawn="1">
          <p15:clr>
            <a:srgbClr val="F26B43"/>
          </p15:clr>
        </p15:guide>
        <p15:guide id="29" orient="horz" pos="400" userDrawn="1">
          <p15:clr>
            <a:srgbClr val="F26B43"/>
          </p15:clr>
        </p15:guide>
        <p15:guide id="30" orient="horz" pos="920" userDrawn="1">
          <p15:clr>
            <a:srgbClr val="F26B43"/>
          </p15:clr>
        </p15:guide>
        <p15:guide id="31" orient="horz" pos="1000" userDrawn="1">
          <p15:clr>
            <a:srgbClr val="F26B43"/>
          </p15:clr>
        </p15:guide>
        <p15:guide id="32" orient="horz" pos="1520" userDrawn="1">
          <p15:clr>
            <a:srgbClr val="F26B43"/>
          </p15:clr>
        </p15:guide>
        <p15:guide id="33" orient="horz" pos="1600" userDrawn="1">
          <p15:clr>
            <a:srgbClr val="F26B43"/>
          </p15:clr>
        </p15:guide>
        <p15:guide id="34" orient="horz" pos="2120" userDrawn="1">
          <p15:clr>
            <a:srgbClr val="F26B43"/>
          </p15:clr>
        </p15:guide>
        <p15:guide id="35" orient="horz" pos="2200" userDrawn="1">
          <p15:clr>
            <a:srgbClr val="F26B43"/>
          </p15:clr>
        </p15:guide>
        <p15:guide id="36" orient="horz" pos="2720" userDrawn="1">
          <p15:clr>
            <a:srgbClr val="F26B43"/>
          </p15:clr>
        </p15:guide>
        <p15:guide id="37" orient="horz" pos="2800" userDrawn="1">
          <p15:clr>
            <a:srgbClr val="F26B43"/>
          </p15:clr>
        </p15:guide>
        <p15:guide id="38" orient="horz" pos="3320" userDrawn="1">
          <p15:clr>
            <a:srgbClr val="F26B43"/>
          </p15:clr>
        </p15:guide>
        <p15:guide id="39" orient="horz" pos="3400" userDrawn="1">
          <p15:clr>
            <a:srgbClr val="F26B43"/>
          </p15:clr>
        </p15:guide>
        <p15:guide id="40" orient="horz" pos="39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B5B6491-9CB7-426F-B31F-D68861F94D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6FD51EA-966B-4F04-90F1-5E1979BB40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953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3585B40-EACC-4E00-A676-9D9FD62F7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6B4F86-4BC9-4A59-B513-CE0599D233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10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Finance">
  <a:themeElements>
    <a:clrScheme name="Finance">
      <a:dk1>
        <a:sysClr val="windowText" lastClr="000000"/>
      </a:dk1>
      <a:lt1>
        <a:sysClr val="window" lastClr="FFFFFF"/>
      </a:lt1>
      <a:dk2>
        <a:srgbClr val="142850"/>
      </a:dk2>
      <a:lt2>
        <a:srgbClr val="E2E2E3"/>
      </a:lt2>
      <a:accent1>
        <a:srgbClr val="0E5399"/>
      </a:accent1>
      <a:accent2>
        <a:srgbClr val="E26E1A"/>
      </a:accent2>
      <a:accent3>
        <a:srgbClr val="1F3D7B"/>
      </a:accent3>
      <a:accent4>
        <a:srgbClr val="FFC30D"/>
      </a:accent4>
      <a:accent5>
        <a:srgbClr val="138793"/>
      </a:accent5>
      <a:accent6>
        <a:srgbClr val="5DBDAD"/>
      </a:accent6>
      <a:hlink>
        <a:srgbClr val="0563C1"/>
      </a:hlink>
      <a:folHlink>
        <a:srgbClr val="954F72"/>
      </a:folHlink>
    </a:clrScheme>
    <a:fontScheme name="Custom 1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0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 algn="l">
          <a:defRPr sz="20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534</TotalTime>
  <Words>2</Words>
  <Application>Microsoft Office PowerPoint</Application>
  <PresentationFormat>Widescreen</PresentationFormat>
  <Paragraphs>2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Segoe UI</vt:lpstr>
      <vt:lpstr>Tahoma</vt:lpstr>
      <vt:lpstr>Finance</vt:lpstr>
      <vt:lpstr>PowerPoint Presentation</vt:lpstr>
      <vt:lpstr>PowerPoint Presentation</vt:lpstr>
    </vt:vector>
  </TitlesOfParts>
  <Manager>www.brightcarbon.com</Manager>
  <Company>BrightCarbon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BrightCarbon</dc:title>
  <dc:subject>Visual Conversations. Visible Results.</dc:subject>
  <dc:creator>BrightCarbon</dc:creator>
  <cp:keywords>Compelling, Clear, Persuasive</cp:keywords>
  <dc:description>www.brightcarbon.com</dc:description>
  <cp:lastModifiedBy>Shee Juma</cp:lastModifiedBy>
  <cp:revision>47</cp:revision>
  <dcterms:created xsi:type="dcterms:W3CDTF">2018-09-12T09:51:24Z</dcterms:created>
  <dcterms:modified xsi:type="dcterms:W3CDTF">2019-04-03T10:19:21Z</dcterms:modified>
  <cp:category>www.brightcarbon.com</cp:category>
</cp:coreProperties>
</file>