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854"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7" autoAdjust="0"/>
    <p:restoredTop sz="94660"/>
  </p:normalViewPr>
  <p:slideViewPr>
    <p:cSldViewPr snapToGrid="0">
      <p:cViewPr varScale="1">
        <p:scale>
          <a:sx n="86" d="100"/>
          <a:sy n="86" d="100"/>
        </p:scale>
        <p:origin x="9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1B750E-E614-40A5-BF61-2CE6DE38B245}" type="datetimeFigureOut">
              <a:rPr lang="en-GB" smtClean="0"/>
              <a:t>31/01/2019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7BE7A-6792-4DD4-9A72-437F4E18285B}" type="slidenum">
              <a:rPr lang="en-GB" smtClean="0"/>
              <a:t>‹#›</a:t>
            </a:fld>
            <a:endParaRPr lang="en-GB"/>
          </a:p>
        </p:txBody>
      </p:sp>
    </p:spTree>
    <p:extLst>
      <p:ext uri="{BB962C8B-B14F-4D97-AF65-F5344CB8AC3E}">
        <p14:creationId xmlns:p14="http://schemas.microsoft.com/office/powerpoint/2010/main" val="185960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[Tutorial]</a:t>
            </a:r>
          </a:p>
          <a:p>
            <a:r>
              <a:rPr lang="en-US" dirty="0"/>
              <a:t>The standard colors are different to the PowerPoint theme colors, in that they’re fixed, and won’t change automatically when you apply a new theme or copy slides into a new deck. This can be advantageous. Say you want to use color to convey meaning – using red for negative and green for positive is a common combination. Here, you’d want to use the standard colors, rather than theme colors, as the colors won’t change, and your meaning won’t get lost if things alter in the future.</a:t>
            </a:r>
          </a:p>
          <a:p>
            <a:r>
              <a:rPr lang="en-US" dirty="0"/>
              <a:t>The same is true with custom colors. Sometimes you may want to add a specific color into the slide. This might reflect another brand in the deck for instance. In any of the color menus, you can choose More Fill or Outline Colors from the drop-down menu, which reveals the same color options pop-up as before, allowing you to choose anything from the color wheel, or a specific RGB value. Again, these custom colors won’t change if you alter your color theme, so just be aware of any overuse. </a:t>
            </a:r>
          </a:p>
          <a:p>
            <a:endParaRPr lang="en-US" dirty="0"/>
          </a:p>
          <a:p>
            <a:r>
              <a:rPr lang="en-US" dirty="0"/>
              <a:t>[Demo]</a:t>
            </a:r>
          </a:p>
          <a:p>
            <a:pPr marL="171450" indent="-171450">
              <a:buFont typeface="Arial" panose="020B0604020202020204" pitchFamily="34" charset="0"/>
              <a:buChar char="•"/>
            </a:pPr>
            <a:r>
              <a:rPr lang="en-US" dirty="0"/>
              <a:t>Difference between theme, standard, and custom </a:t>
            </a:r>
            <a:r>
              <a:rPr lang="en-US" dirty="0" err="1"/>
              <a:t>colours</a:t>
            </a:r>
            <a:endParaRPr lang="en-US" dirty="0"/>
          </a:p>
          <a:p>
            <a:pPr marL="171450" indent="-171450">
              <a:buFont typeface="Arial" panose="020B0604020202020204" pitchFamily="34" charset="0"/>
              <a:buChar char="•"/>
            </a:pPr>
            <a:r>
              <a:rPr lang="en-US" dirty="0"/>
              <a:t>Show where each is on the fill </a:t>
            </a:r>
            <a:r>
              <a:rPr lang="en-US" dirty="0" err="1"/>
              <a:t>colour</a:t>
            </a:r>
            <a:r>
              <a:rPr lang="en-US" dirty="0"/>
              <a:t> drop down</a:t>
            </a:r>
          </a:p>
          <a:p>
            <a:pPr marL="171450" indent="-171450">
              <a:buFont typeface="Arial" panose="020B0604020202020204" pitchFamily="34" charset="0"/>
              <a:buChar char="•"/>
            </a:pPr>
            <a:r>
              <a:rPr lang="en-US" dirty="0"/>
              <a:t>Show impact on </a:t>
            </a:r>
            <a:r>
              <a:rPr lang="en-US" dirty="0" err="1"/>
              <a:t>coloured</a:t>
            </a:r>
            <a:r>
              <a:rPr lang="en-US" dirty="0"/>
              <a:t> squares of changing </a:t>
            </a:r>
            <a:r>
              <a:rPr lang="en-US" dirty="0" err="1"/>
              <a:t>colour</a:t>
            </a:r>
            <a:r>
              <a:rPr lang="en-US" dirty="0"/>
              <a:t> theme</a:t>
            </a:r>
          </a:p>
          <a:p>
            <a:pPr marL="171450" indent="-171450">
              <a:buFont typeface="Arial" panose="020B0604020202020204" pitchFamily="34" charset="0"/>
              <a:buChar char="•"/>
            </a:pPr>
            <a:r>
              <a:rPr lang="en-US" dirty="0"/>
              <a:t>Use theme </a:t>
            </a:r>
            <a:r>
              <a:rPr lang="en-US" dirty="0" err="1"/>
              <a:t>colours</a:t>
            </a:r>
            <a:r>
              <a:rPr lang="en-US" dirty="0"/>
              <a:t> for consistency and also ease of changing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CF8C87-AC16-48C9-9005-F6B0289E17C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8456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EA5C5-3707-4AF1-985C-9633AAC09C1B}"/>
              </a:ext>
            </a:extLst>
          </p:cNvPr>
          <p:cNvSpPr>
            <a:spLocks noGrp="1"/>
          </p:cNvSpPr>
          <p:nvPr>
            <p:ph type="ctrTitle"/>
          </p:nvPr>
        </p:nvSpPr>
        <p:spPr>
          <a:xfrm>
            <a:off x="1524000" y="1122363"/>
            <a:ext cx="9144000" cy="2387600"/>
          </a:xfrm>
        </p:spPr>
        <p:txBody>
          <a:bodyPr anchor="b">
            <a:normAutofit/>
          </a:bodyPr>
          <a:lstStyle>
            <a:lvl1pPr algn="ctr">
              <a:defRPr sz="4000"/>
            </a:lvl1pPr>
          </a:lstStyle>
          <a:p>
            <a:r>
              <a:rPr lang="en-US" dirty="0"/>
              <a:t>Click to edit Master title style</a:t>
            </a:r>
          </a:p>
        </p:txBody>
      </p:sp>
      <p:sp>
        <p:nvSpPr>
          <p:cNvPr id="3" name="Subtitle 2">
            <a:extLst>
              <a:ext uri="{FF2B5EF4-FFF2-40B4-BE49-F238E27FC236}">
                <a16:creationId xmlns:a16="http://schemas.microsoft.com/office/drawing/2014/main" id="{6083782A-0643-4FE7-93B1-364CF77DB9D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21379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80645-ED70-4CD2-9F77-5F2D2A83B80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6D67E26-7CED-45C6-A59D-CC30D3DC602A}"/>
              </a:ext>
            </a:extLst>
          </p:cNvPr>
          <p:cNvSpPr>
            <a:spLocks noGrp="1"/>
          </p:cNvSpPr>
          <p:nvPr>
            <p:ph idx="1"/>
          </p:nvPr>
        </p:nvSpPr>
        <p:spPr>
          <a:xfrm>
            <a:off x="517492" y="908957"/>
            <a:ext cx="11157012" cy="5268006"/>
          </a:xfrm>
          <a:prstGeom prst="rect">
            <a:avLst/>
          </a:prstGeom>
        </p:spPr>
        <p:txBody>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8959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80645-ED70-4CD2-9F77-5F2D2A83B806}"/>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228547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F68BA7-C944-47F3-A4F2-BE8B82711DE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spTree>
    <p:extLst>
      <p:ext uri="{BB962C8B-B14F-4D97-AF65-F5344CB8AC3E}">
        <p14:creationId xmlns:p14="http://schemas.microsoft.com/office/powerpoint/2010/main" val="39827653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5BD05-E8E0-42EC-AB97-2DE238BCA6A7}"/>
              </a:ext>
            </a:extLst>
          </p:cNvPr>
          <p:cNvSpPr>
            <a:spLocks noGrp="1"/>
          </p:cNvSpPr>
          <p:nvPr>
            <p:ph type="title"/>
          </p:nvPr>
        </p:nvSpPr>
        <p:spPr>
          <a:xfrm>
            <a:off x="517493" y="266272"/>
            <a:ext cx="11157012" cy="517500"/>
          </a:xfrm>
          <a:prstGeom prst="rect">
            <a:avLst/>
          </a:prstGeom>
        </p:spPr>
        <p:txBody>
          <a:bodyPr vert="horz" lIns="91440" tIns="45720" rIns="91440" bIns="45720" rtlCol="0" anchor="b">
            <a:normAutofit/>
          </a:bodyPr>
          <a:lstStyle/>
          <a:p>
            <a:r>
              <a:rPr lang="en-US" dirty="0"/>
              <a:t>Click to edit Master title style</a:t>
            </a:r>
          </a:p>
        </p:txBody>
      </p:sp>
      <p:cxnSp>
        <p:nvCxnSpPr>
          <p:cNvPr id="7" name="Straight Connector 6">
            <a:extLst>
              <a:ext uri="{FF2B5EF4-FFF2-40B4-BE49-F238E27FC236}">
                <a16:creationId xmlns:a16="http://schemas.microsoft.com/office/drawing/2014/main" id="{A952BF92-63DD-46C3-BDDF-2BF36C8708FC}"/>
              </a:ext>
            </a:extLst>
          </p:cNvPr>
          <p:cNvCxnSpPr/>
          <p:nvPr userDrawn="1"/>
        </p:nvCxnSpPr>
        <p:spPr bwMode="auto">
          <a:xfrm>
            <a:off x="517494" y="6271773"/>
            <a:ext cx="11157012"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 name="Straight Connector 3">
            <a:extLst>
              <a:ext uri="{FF2B5EF4-FFF2-40B4-BE49-F238E27FC236}">
                <a16:creationId xmlns:a16="http://schemas.microsoft.com/office/drawing/2014/main" id="{68BAE1FC-97C9-404D-AC77-94BA2EEDC03F}"/>
              </a:ext>
            </a:extLst>
          </p:cNvPr>
          <p:cNvCxnSpPr/>
          <p:nvPr userDrawn="1"/>
        </p:nvCxnSpPr>
        <p:spPr bwMode="auto">
          <a:xfrm>
            <a:off x="517494" y="843429"/>
            <a:ext cx="11157012"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5460330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20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E5A0F10A-3A5A-45F2-AD29-4F291050BF9E}"/>
              </a:ext>
            </a:extLst>
          </p:cNvPr>
          <p:cNvSpPr txBox="1"/>
          <p:nvPr/>
        </p:nvSpPr>
        <p:spPr>
          <a:xfrm>
            <a:off x="517493" y="967681"/>
            <a:ext cx="9944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C77"/>
                </a:solidFill>
                <a:effectLst/>
                <a:uLnTx/>
                <a:uFillTx/>
                <a:latin typeface="Segoe UI" panose="020B0502040204020203" pitchFamily="34" charset="0"/>
                <a:cs typeface="Segoe UI" panose="020B0502040204020203" pitchFamily="34" charset="0"/>
              </a:rPr>
              <a:t>Theme: </a:t>
            </a:r>
            <a:r>
              <a:rPr lang="en-US" sz="1400" dirty="0">
                <a:solidFill>
                  <a:srgbClr val="002C77"/>
                </a:solidFill>
                <a:latin typeface="Segoe UI" panose="020B0502040204020203" pitchFamily="34" charset="0"/>
                <a:cs typeface="Segoe UI" panose="020B0502040204020203" pitchFamily="34" charset="0"/>
              </a:rPr>
              <a:t>these will change depending on the theme colors of your PowerPoint file (Design &gt; Colors to change the theme)</a:t>
            </a:r>
          </a:p>
        </p:txBody>
      </p:sp>
      <p:sp>
        <p:nvSpPr>
          <p:cNvPr id="3" name="Rectangle 2">
            <a:extLst>
              <a:ext uri="{FF2B5EF4-FFF2-40B4-BE49-F238E27FC236}">
                <a16:creationId xmlns:a16="http://schemas.microsoft.com/office/drawing/2014/main" id="{AC6F041B-6070-408B-8FC2-800FA5392B0C}"/>
              </a:ext>
            </a:extLst>
          </p:cNvPr>
          <p:cNvSpPr/>
          <p:nvPr/>
        </p:nvSpPr>
        <p:spPr>
          <a:xfrm>
            <a:off x="628554" y="1337013"/>
            <a:ext cx="8086299" cy="1161268"/>
          </a:xfrm>
          <a:prstGeom prst="rect">
            <a:avLst/>
          </a:prstGeom>
          <a:noFill/>
          <a:ln w="19050">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21" name="TextBox 20">
            <a:extLst>
              <a:ext uri="{FF2B5EF4-FFF2-40B4-BE49-F238E27FC236}">
                <a16:creationId xmlns:a16="http://schemas.microsoft.com/office/drawing/2014/main" id="{5260CEDB-C73B-403C-87FD-F0F73E4DC98E}"/>
              </a:ext>
            </a:extLst>
          </p:cNvPr>
          <p:cNvSpPr txBox="1"/>
          <p:nvPr/>
        </p:nvSpPr>
        <p:spPr>
          <a:xfrm>
            <a:off x="517493" y="2770617"/>
            <a:ext cx="5083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C77"/>
                </a:solidFill>
                <a:effectLst/>
                <a:uLnTx/>
                <a:uFillTx/>
                <a:latin typeface="Segoe UI" panose="020B0502040204020203" pitchFamily="34" charset="0"/>
                <a:cs typeface="Segoe UI" panose="020B0502040204020203" pitchFamily="34" charset="0"/>
              </a:rPr>
              <a:t>Standard: </a:t>
            </a:r>
            <a:r>
              <a:rPr lang="en-US" sz="1400" dirty="0">
                <a:solidFill>
                  <a:srgbClr val="002C77"/>
                </a:solidFill>
                <a:latin typeface="Segoe UI" panose="020B0502040204020203" pitchFamily="34" charset="0"/>
                <a:cs typeface="Segoe UI" panose="020B0502040204020203" pitchFamily="34" charset="0"/>
              </a:rPr>
              <a:t>these colors are built-in to every PowerPoint file</a:t>
            </a:r>
          </a:p>
        </p:txBody>
      </p:sp>
      <p:sp>
        <p:nvSpPr>
          <p:cNvPr id="25" name="Rectangle 24">
            <a:extLst>
              <a:ext uri="{FF2B5EF4-FFF2-40B4-BE49-F238E27FC236}">
                <a16:creationId xmlns:a16="http://schemas.microsoft.com/office/drawing/2014/main" id="{C86A1076-DFD0-4F29-A8FC-C05AA5BDDD99}"/>
              </a:ext>
            </a:extLst>
          </p:cNvPr>
          <p:cNvSpPr/>
          <p:nvPr/>
        </p:nvSpPr>
        <p:spPr>
          <a:xfrm>
            <a:off x="608651" y="3139949"/>
            <a:ext cx="10070433" cy="1161268"/>
          </a:xfrm>
          <a:prstGeom prst="rect">
            <a:avLst/>
          </a:prstGeom>
          <a:noFill/>
          <a:ln w="19050">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26" name="TextBox 25">
            <a:extLst>
              <a:ext uri="{FF2B5EF4-FFF2-40B4-BE49-F238E27FC236}">
                <a16:creationId xmlns:a16="http://schemas.microsoft.com/office/drawing/2014/main" id="{0D2FC368-E3D1-45AB-B66C-A591A7DA04D0}"/>
              </a:ext>
            </a:extLst>
          </p:cNvPr>
          <p:cNvSpPr txBox="1"/>
          <p:nvPr/>
        </p:nvSpPr>
        <p:spPr>
          <a:xfrm>
            <a:off x="517493" y="4454008"/>
            <a:ext cx="962103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C77"/>
                </a:solidFill>
                <a:effectLst/>
                <a:uLnTx/>
                <a:uFillTx/>
                <a:latin typeface="Segoe UI" panose="020B0502040204020203" pitchFamily="34" charset="0"/>
                <a:cs typeface="Segoe UI" panose="020B0502040204020203" pitchFamily="34" charset="0"/>
              </a:rPr>
              <a:t>Custom: </a:t>
            </a:r>
            <a:r>
              <a:rPr kumimoji="0" lang="en-US" sz="1400" i="0" u="none" strike="noStrike" kern="1200" cap="none" spc="0" normalizeH="0" baseline="0" noProof="0" dirty="0">
                <a:ln>
                  <a:noFill/>
                </a:ln>
                <a:solidFill>
                  <a:srgbClr val="002C77"/>
                </a:solidFill>
                <a:effectLst/>
                <a:uLnTx/>
                <a:uFillTx/>
                <a:latin typeface="Segoe UI" panose="020B0502040204020203" pitchFamily="34" charset="0"/>
                <a:cs typeface="Segoe UI" panose="020B0502040204020203" pitchFamily="34" charset="0"/>
              </a:rPr>
              <a:t>prefill with your most-used custom colors and use the eyedropper tool to paste color onto your new objects</a:t>
            </a:r>
            <a:endParaRPr kumimoji="0" lang="en-US" sz="1800" i="0" u="none" strike="noStrike" kern="1200" cap="none" spc="0" normalizeH="0" baseline="0" noProof="0" dirty="0">
              <a:ln>
                <a:noFill/>
              </a:ln>
              <a:solidFill>
                <a:srgbClr val="002C77"/>
              </a:solidFill>
              <a:effectLst/>
              <a:uLnTx/>
              <a:uFillTx/>
              <a:latin typeface="Segoe UI" panose="020B0502040204020203" pitchFamily="34" charset="0"/>
              <a:cs typeface="Segoe UI" panose="020B0502040204020203" pitchFamily="34" charset="0"/>
            </a:endParaRPr>
          </a:p>
        </p:txBody>
      </p:sp>
      <p:sp>
        <p:nvSpPr>
          <p:cNvPr id="27" name="Rectangle 26">
            <a:extLst>
              <a:ext uri="{FF2B5EF4-FFF2-40B4-BE49-F238E27FC236}">
                <a16:creationId xmlns:a16="http://schemas.microsoft.com/office/drawing/2014/main" id="{2CD3F0B9-5CFC-4C75-9E85-8D8F1AECFC8E}"/>
              </a:ext>
            </a:extLst>
          </p:cNvPr>
          <p:cNvSpPr/>
          <p:nvPr/>
        </p:nvSpPr>
        <p:spPr>
          <a:xfrm>
            <a:off x="628555" y="4823340"/>
            <a:ext cx="10050529" cy="1161268"/>
          </a:xfrm>
          <a:prstGeom prst="rect">
            <a:avLst/>
          </a:prstGeom>
          <a:noFill/>
          <a:ln w="19050">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7" name="Rectangle 6">
            <a:extLst>
              <a:ext uri="{FF2B5EF4-FFF2-40B4-BE49-F238E27FC236}">
                <a16:creationId xmlns:a16="http://schemas.microsoft.com/office/drawing/2014/main" id="{7A79368E-439E-46D4-9B38-CCAB0D699CA4}"/>
              </a:ext>
            </a:extLst>
          </p:cNvPr>
          <p:cNvSpPr/>
          <p:nvPr/>
        </p:nvSpPr>
        <p:spPr>
          <a:xfrm>
            <a:off x="783215" y="1483395"/>
            <a:ext cx="868504" cy="8685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28" name="Rectangle 27">
            <a:extLst>
              <a:ext uri="{FF2B5EF4-FFF2-40B4-BE49-F238E27FC236}">
                <a16:creationId xmlns:a16="http://schemas.microsoft.com/office/drawing/2014/main" id="{CA5CC1F3-0C02-4139-B855-B292DFC6D486}"/>
              </a:ext>
            </a:extLst>
          </p:cNvPr>
          <p:cNvSpPr/>
          <p:nvPr/>
        </p:nvSpPr>
        <p:spPr>
          <a:xfrm>
            <a:off x="1770140" y="1483395"/>
            <a:ext cx="868504" cy="8685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29" name="Rectangle 28">
            <a:extLst>
              <a:ext uri="{FF2B5EF4-FFF2-40B4-BE49-F238E27FC236}">
                <a16:creationId xmlns:a16="http://schemas.microsoft.com/office/drawing/2014/main" id="{172FB898-DE53-4066-ADAF-A69D83FD196C}"/>
              </a:ext>
            </a:extLst>
          </p:cNvPr>
          <p:cNvSpPr/>
          <p:nvPr/>
        </p:nvSpPr>
        <p:spPr>
          <a:xfrm>
            <a:off x="2757065" y="1483395"/>
            <a:ext cx="868504" cy="8685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0" name="Rectangle 29">
            <a:extLst>
              <a:ext uri="{FF2B5EF4-FFF2-40B4-BE49-F238E27FC236}">
                <a16:creationId xmlns:a16="http://schemas.microsoft.com/office/drawing/2014/main" id="{59792399-BBFF-4726-BDD4-24BCB278AA5A}"/>
              </a:ext>
            </a:extLst>
          </p:cNvPr>
          <p:cNvSpPr/>
          <p:nvPr/>
        </p:nvSpPr>
        <p:spPr>
          <a:xfrm>
            <a:off x="3743990" y="1483395"/>
            <a:ext cx="868504" cy="8685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1" name="Rectangle 30">
            <a:extLst>
              <a:ext uri="{FF2B5EF4-FFF2-40B4-BE49-F238E27FC236}">
                <a16:creationId xmlns:a16="http://schemas.microsoft.com/office/drawing/2014/main" id="{290C3197-3B4B-4E81-ADED-E6C0586971E3}"/>
              </a:ext>
            </a:extLst>
          </p:cNvPr>
          <p:cNvSpPr/>
          <p:nvPr/>
        </p:nvSpPr>
        <p:spPr>
          <a:xfrm>
            <a:off x="4730915" y="1483395"/>
            <a:ext cx="868504" cy="8685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2" name="Rectangle 31">
            <a:extLst>
              <a:ext uri="{FF2B5EF4-FFF2-40B4-BE49-F238E27FC236}">
                <a16:creationId xmlns:a16="http://schemas.microsoft.com/office/drawing/2014/main" id="{0052ADCC-3EA8-41BA-B33F-DB8EB4D47E0F}"/>
              </a:ext>
            </a:extLst>
          </p:cNvPr>
          <p:cNvSpPr/>
          <p:nvPr/>
        </p:nvSpPr>
        <p:spPr>
          <a:xfrm>
            <a:off x="5717840" y="1483395"/>
            <a:ext cx="868504" cy="8685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3" name="Rectangle 32">
            <a:extLst>
              <a:ext uri="{FF2B5EF4-FFF2-40B4-BE49-F238E27FC236}">
                <a16:creationId xmlns:a16="http://schemas.microsoft.com/office/drawing/2014/main" id="{79283B94-DFD6-4791-8A86-5FD657F9D86E}"/>
              </a:ext>
            </a:extLst>
          </p:cNvPr>
          <p:cNvSpPr/>
          <p:nvPr/>
        </p:nvSpPr>
        <p:spPr>
          <a:xfrm>
            <a:off x="6704765" y="1483395"/>
            <a:ext cx="868504" cy="8685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4" name="Rectangle 33">
            <a:extLst>
              <a:ext uri="{FF2B5EF4-FFF2-40B4-BE49-F238E27FC236}">
                <a16:creationId xmlns:a16="http://schemas.microsoft.com/office/drawing/2014/main" id="{6DB7A3A1-12DB-41AB-9BF4-8280C8D0FCB0}"/>
              </a:ext>
            </a:extLst>
          </p:cNvPr>
          <p:cNvSpPr/>
          <p:nvPr/>
        </p:nvSpPr>
        <p:spPr>
          <a:xfrm>
            <a:off x="7691688" y="1483395"/>
            <a:ext cx="868504" cy="8685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6" name="Rectangle 35">
            <a:extLst>
              <a:ext uri="{FF2B5EF4-FFF2-40B4-BE49-F238E27FC236}">
                <a16:creationId xmlns:a16="http://schemas.microsoft.com/office/drawing/2014/main" id="{607FEDE2-E57C-493F-AA9A-EB72A4AC36E2}"/>
              </a:ext>
            </a:extLst>
          </p:cNvPr>
          <p:cNvSpPr/>
          <p:nvPr/>
        </p:nvSpPr>
        <p:spPr>
          <a:xfrm>
            <a:off x="763312" y="3283117"/>
            <a:ext cx="868504" cy="868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7" name="Rectangle 36">
            <a:extLst>
              <a:ext uri="{FF2B5EF4-FFF2-40B4-BE49-F238E27FC236}">
                <a16:creationId xmlns:a16="http://schemas.microsoft.com/office/drawing/2014/main" id="{EA19DC16-F1B2-4834-956D-553D5F7EFB39}"/>
              </a:ext>
            </a:extLst>
          </p:cNvPr>
          <p:cNvSpPr/>
          <p:nvPr/>
        </p:nvSpPr>
        <p:spPr>
          <a:xfrm>
            <a:off x="1750237" y="3283117"/>
            <a:ext cx="868504" cy="86850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8" name="Rectangle 37">
            <a:extLst>
              <a:ext uri="{FF2B5EF4-FFF2-40B4-BE49-F238E27FC236}">
                <a16:creationId xmlns:a16="http://schemas.microsoft.com/office/drawing/2014/main" id="{B1283566-F9BC-4ABE-AB93-9498283674BD}"/>
              </a:ext>
            </a:extLst>
          </p:cNvPr>
          <p:cNvSpPr/>
          <p:nvPr/>
        </p:nvSpPr>
        <p:spPr>
          <a:xfrm>
            <a:off x="2737162" y="3283117"/>
            <a:ext cx="868504" cy="86850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9" name="Rectangle 38">
            <a:extLst>
              <a:ext uri="{FF2B5EF4-FFF2-40B4-BE49-F238E27FC236}">
                <a16:creationId xmlns:a16="http://schemas.microsoft.com/office/drawing/2014/main" id="{431BFDF2-C9B6-4EFB-82D9-9DC2913B0CE1}"/>
              </a:ext>
            </a:extLst>
          </p:cNvPr>
          <p:cNvSpPr/>
          <p:nvPr/>
        </p:nvSpPr>
        <p:spPr>
          <a:xfrm>
            <a:off x="3724087" y="3283117"/>
            <a:ext cx="868504" cy="86850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40" name="Rectangle 39">
            <a:extLst>
              <a:ext uri="{FF2B5EF4-FFF2-40B4-BE49-F238E27FC236}">
                <a16:creationId xmlns:a16="http://schemas.microsoft.com/office/drawing/2014/main" id="{D072220E-FB36-4051-906B-BB33D79ED82D}"/>
              </a:ext>
            </a:extLst>
          </p:cNvPr>
          <p:cNvSpPr/>
          <p:nvPr/>
        </p:nvSpPr>
        <p:spPr>
          <a:xfrm>
            <a:off x="4711012" y="3283117"/>
            <a:ext cx="868504" cy="86850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41" name="Rectangle 40">
            <a:extLst>
              <a:ext uri="{FF2B5EF4-FFF2-40B4-BE49-F238E27FC236}">
                <a16:creationId xmlns:a16="http://schemas.microsoft.com/office/drawing/2014/main" id="{2A976FD5-2728-4AC2-BEDA-35BB559B9F14}"/>
              </a:ext>
            </a:extLst>
          </p:cNvPr>
          <p:cNvSpPr/>
          <p:nvPr/>
        </p:nvSpPr>
        <p:spPr>
          <a:xfrm>
            <a:off x="5697937" y="3283117"/>
            <a:ext cx="868504" cy="86850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42" name="Rectangle 41">
            <a:extLst>
              <a:ext uri="{FF2B5EF4-FFF2-40B4-BE49-F238E27FC236}">
                <a16:creationId xmlns:a16="http://schemas.microsoft.com/office/drawing/2014/main" id="{CB5D98A1-772B-4961-A906-D761B6991103}"/>
              </a:ext>
            </a:extLst>
          </p:cNvPr>
          <p:cNvSpPr/>
          <p:nvPr/>
        </p:nvSpPr>
        <p:spPr>
          <a:xfrm>
            <a:off x="6684862" y="3283117"/>
            <a:ext cx="868504" cy="868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43" name="Rectangle 42">
            <a:extLst>
              <a:ext uri="{FF2B5EF4-FFF2-40B4-BE49-F238E27FC236}">
                <a16:creationId xmlns:a16="http://schemas.microsoft.com/office/drawing/2014/main" id="{29F8566E-D392-4E10-AA5A-0C82D2280C76}"/>
              </a:ext>
            </a:extLst>
          </p:cNvPr>
          <p:cNvSpPr/>
          <p:nvPr/>
        </p:nvSpPr>
        <p:spPr>
          <a:xfrm>
            <a:off x="7671785" y="3283117"/>
            <a:ext cx="868504" cy="8685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44" name="Rectangle 43">
            <a:extLst>
              <a:ext uri="{FF2B5EF4-FFF2-40B4-BE49-F238E27FC236}">
                <a16:creationId xmlns:a16="http://schemas.microsoft.com/office/drawing/2014/main" id="{E1B7922B-4987-45A2-B7FC-A13456F4E4B7}"/>
              </a:ext>
            </a:extLst>
          </p:cNvPr>
          <p:cNvSpPr/>
          <p:nvPr/>
        </p:nvSpPr>
        <p:spPr>
          <a:xfrm>
            <a:off x="8667654" y="3283117"/>
            <a:ext cx="868504" cy="86850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45" name="Rectangle 44">
            <a:extLst>
              <a:ext uri="{FF2B5EF4-FFF2-40B4-BE49-F238E27FC236}">
                <a16:creationId xmlns:a16="http://schemas.microsoft.com/office/drawing/2014/main" id="{A25F5FD5-C585-44F3-B4A0-E24489F557A8}"/>
              </a:ext>
            </a:extLst>
          </p:cNvPr>
          <p:cNvSpPr/>
          <p:nvPr/>
        </p:nvSpPr>
        <p:spPr>
          <a:xfrm>
            <a:off x="9654577" y="3283117"/>
            <a:ext cx="868504" cy="86850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46" name="Rectangle 45">
            <a:extLst>
              <a:ext uri="{FF2B5EF4-FFF2-40B4-BE49-F238E27FC236}">
                <a16:creationId xmlns:a16="http://schemas.microsoft.com/office/drawing/2014/main" id="{4D5F241A-5141-4598-A571-A7C87EB61144}"/>
              </a:ext>
            </a:extLst>
          </p:cNvPr>
          <p:cNvSpPr/>
          <p:nvPr/>
        </p:nvSpPr>
        <p:spPr>
          <a:xfrm>
            <a:off x="783215" y="4969722"/>
            <a:ext cx="868504" cy="868504"/>
          </a:xfrm>
          <a:prstGeom prst="rect">
            <a:avLst/>
          </a:prstGeom>
          <a:solidFill>
            <a:srgbClr val="EA56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Semilight"/>
              <a:ea typeface="+mn-ea"/>
              <a:cs typeface="+mn-cs"/>
            </a:endParaRPr>
          </a:p>
        </p:txBody>
      </p:sp>
      <p:sp>
        <p:nvSpPr>
          <p:cNvPr id="47" name="Rectangle 46">
            <a:extLst>
              <a:ext uri="{FF2B5EF4-FFF2-40B4-BE49-F238E27FC236}">
                <a16:creationId xmlns:a16="http://schemas.microsoft.com/office/drawing/2014/main" id="{3C492CE8-456E-4AC0-9683-8BC35C982AF5}"/>
              </a:ext>
            </a:extLst>
          </p:cNvPr>
          <p:cNvSpPr/>
          <p:nvPr/>
        </p:nvSpPr>
        <p:spPr>
          <a:xfrm>
            <a:off x="1770140" y="4969722"/>
            <a:ext cx="868504" cy="868504"/>
          </a:xfrm>
          <a:prstGeom prst="rect">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Semilight"/>
              <a:ea typeface="+mn-ea"/>
              <a:cs typeface="+mn-cs"/>
            </a:endParaRPr>
          </a:p>
        </p:txBody>
      </p:sp>
      <p:sp>
        <p:nvSpPr>
          <p:cNvPr id="48" name="Rectangle 47">
            <a:extLst>
              <a:ext uri="{FF2B5EF4-FFF2-40B4-BE49-F238E27FC236}">
                <a16:creationId xmlns:a16="http://schemas.microsoft.com/office/drawing/2014/main" id="{335A2F15-81AA-4B4C-B817-2BB1414B02BE}"/>
              </a:ext>
            </a:extLst>
          </p:cNvPr>
          <p:cNvSpPr/>
          <p:nvPr/>
        </p:nvSpPr>
        <p:spPr>
          <a:xfrm>
            <a:off x="2757065" y="4969722"/>
            <a:ext cx="868504" cy="868504"/>
          </a:xfrm>
          <a:prstGeom prst="rect">
            <a:avLst/>
          </a:prstGeom>
          <a:solidFill>
            <a:srgbClr val="AFCB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Semilight"/>
              <a:ea typeface="+mn-ea"/>
              <a:cs typeface="+mn-cs"/>
            </a:endParaRPr>
          </a:p>
        </p:txBody>
      </p:sp>
      <p:sp>
        <p:nvSpPr>
          <p:cNvPr id="35" name="Rectangle 34">
            <a:extLst>
              <a:ext uri="{FF2B5EF4-FFF2-40B4-BE49-F238E27FC236}">
                <a16:creationId xmlns:a16="http://schemas.microsoft.com/office/drawing/2014/main" id="{920D01EA-FE27-40DB-BA80-F04A046A30A0}"/>
              </a:ext>
            </a:extLst>
          </p:cNvPr>
          <p:cNvSpPr/>
          <p:nvPr/>
        </p:nvSpPr>
        <p:spPr>
          <a:xfrm>
            <a:off x="3724087" y="4969722"/>
            <a:ext cx="868504" cy="868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49" name="Rectangle 48">
            <a:extLst>
              <a:ext uri="{FF2B5EF4-FFF2-40B4-BE49-F238E27FC236}">
                <a16:creationId xmlns:a16="http://schemas.microsoft.com/office/drawing/2014/main" id="{AA98C323-60DA-49AC-A4EC-F045ADE4D626}"/>
              </a:ext>
            </a:extLst>
          </p:cNvPr>
          <p:cNvSpPr/>
          <p:nvPr/>
        </p:nvSpPr>
        <p:spPr>
          <a:xfrm>
            <a:off x="4711012" y="4969722"/>
            <a:ext cx="868504" cy="868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50" name="Rectangle 49">
            <a:extLst>
              <a:ext uri="{FF2B5EF4-FFF2-40B4-BE49-F238E27FC236}">
                <a16:creationId xmlns:a16="http://schemas.microsoft.com/office/drawing/2014/main" id="{B4A18280-9505-4DCA-8F86-160681666977}"/>
              </a:ext>
            </a:extLst>
          </p:cNvPr>
          <p:cNvSpPr/>
          <p:nvPr/>
        </p:nvSpPr>
        <p:spPr>
          <a:xfrm>
            <a:off x="5697937" y="4969722"/>
            <a:ext cx="868504" cy="868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51" name="Rectangle 50">
            <a:extLst>
              <a:ext uri="{FF2B5EF4-FFF2-40B4-BE49-F238E27FC236}">
                <a16:creationId xmlns:a16="http://schemas.microsoft.com/office/drawing/2014/main" id="{FC4F2ACC-0CA0-4108-9E32-020583AFD0AE}"/>
              </a:ext>
            </a:extLst>
          </p:cNvPr>
          <p:cNvSpPr/>
          <p:nvPr/>
        </p:nvSpPr>
        <p:spPr>
          <a:xfrm>
            <a:off x="6684862" y="4969722"/>
            <a:ext cx="868504" cy="868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52" name="Rectangle 51">
            <a:extLst>
              <a:ext uri="{FF2B5EF4-FFF2-40B4-BE49-F238E27FC236}">
                <a16:creationId xmlns:a16="http://schemas.microsoft.com/office/drawing/2014/main" id="{DDF12E4F-4BB9-4300-BDA9-3AB55E828EFF}"/>
              </a:ext>
            </a:extLst>
          </p:cNvPr>
          <p:cNvSpPr/>
          <p:nvPr/>
        </p:nvSpPr>
        <p:spPr>
          <a:xfrm>
            <a:off x="7671785" y="4969722"/>
            <a:ext cx="868504" cy="868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53" name="Rectangle 52">
            <a:extLst>
              <a:ext uri="{FF2B5EF4-FFF2-40B4-BE49-F238E27FC236}">
                <a16:creationId xmlns:a16="http://schemas.microsoft.com/office/drawing/2014/main" id="{F27B48FC-634B-4473-A643-348840CF7565}"/>
              </a:ext>
            </a:extLst>
          </p:cNvPr>
          <p:cNvSpPr/>
          <p:nvPr/>
        </p:nvSpPr>
        <p:spPr>
          <a:xfrm>
            <a:off x="8667654" y="4969722"/>
            <a:ext cx="868504" cy="868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54" name="Rectangle 53">
            <a:extLst>
              <a:ext uri="{FF2B5EF4-FFF2-40B4-BE49-F238E27FC236}">
                <a16:creationId xmlns:a16="http://schemas.microsoft.com/office/drawing/2014/main" id="{2E3B9E9B-6F80-4EF8-B1A4-143DD304C4EC}"/>
              </a:ext>
            </a:extLst>
          </p:cNvPr>
          <p:cNvSpPr/>
          <p:nvPr/>
        </p:nvSpPr>
        <p:spPr>
          <a:xfrm>
            <a:off x="9654577" y="4969722"/>
            <a:ext cx="868504" cy="868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6" name="Rectangle 5">
            <a:extLst>
              <a:ext uri="{FF2B5EF4-FFF2-40B4-BE49-F238E27FC236}">
                <a16:creationId xmlns:a16="http://schemas.microsoft.com/office/drawing/2014/main" id="{4943A173-614A-4DBA-BA13-E3FFDB5A6775}"/>
              </a:ext>
            </a:extLst>
          </p:cNvPr>
          <p:cNvSpPr/>
          <p:nvPr/>
        </p:nvSpPr>
        <p:spPr>
          <a:xfrm>
            <a:off x="517493" y="380431"/>
            <a:ext cx="5393784" cy="461665"/>
          </a:xfrm>
          <a:prstGeom prst="rect">
            <a:avLst/>
          </a:prstGeom>
        </p:spPr>
        <p:txBody>
          <a:bodyPr wrap="none">
            <a:spAutoFit/>
          </a:bodyPr>
          <a:lstStyle/>
          <a:p>
            <a:r>
              <a:rPr lang="en-US" sz="2400" b="1" dirty="0">
                <a:solidFill>
                  <a:srgbClr val="002C77"/>
                </a:solidFill>
                <a:latin typeface="Segoe UI" panose="020B0502040204020203" pitchFamily="34" charset="0"/>
                <a:cs typeface="Segoe UI" panose="020B0502040204020203" pitchFamily="34" charset="0"/>
              </a:rPr>
              <a:t>Theme vs standard vs custom colors</a:t>
            </a:r>
            <a:endParaRPr lang="en-GB" sz="2400" b="1" dirty="0">
              <a:solidFill>
                <a:srgbClr val="002C77"/>
              </a:solidFill>
              <a:latin typeface="Segoe UI" panose="020B0502040204020203" pitchFamily="34" charset="0"/>
              <a:cs typeface="Segoe UI" panose="020B0502040204020203" pitchFamily="34" charset="0"/>
            </a:endParaRPr>
          </a:p>
        </p:txBody>
      </p:sp>
      <p:cxnSp>
        <p:nvCxnSpPr>
          <p:cNvPr id="55" name="Straight Connector 54">
            <a:extLst>
              <a:ext uri="{FF2B5EF4-FFF2-40B4-BE49-F238E27FC236}">
                <a16:creationId xmlns:a16="http://schemas.microsoft.com/office/drawing/2014/main" id="{C8F52A3B-2478-4261-B09D-8A519C0A5E1E}"/>
              </a:ext>
            </a:extLst>
          </p:cNvPr>
          <p:cNvCxnSpPr/>
          <p:nvPr/>
        </p:nvCxnSpPr>
        <p:spPr bwMode="auto">
          <a:xfrm>
            <a:off x="517494" y="6271773"/>
            <a:ext cx="11157012"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6" name="Straight Connector 55">
            <a:extLst>
              <a:ext uri="{FF2B5EF4-FFF2-40B4-BE49-F238E27FC236}">
                <a16:creationId xmlns:a16="http://schemas.microsoft.com/office/drawing/2014/main" id="{151D0C84-9AAD-4D17-9E35-E9B333A59FDB}"/>
              </a:ext>
            </a:extLst>
          </p:cNvPr>
          <p:cNvCxnSpPr/>
          <p:nvPr/>
        </p:nvCxnSpPr>
        <p:spPr bwMode="auto">
          <a:xfrm>
            <a:off x="517494" y="843429"/>
            <a:ext cx="11157012"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5434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42" presetClass="path" presetSubtype="0" decel="100000" fill="hold" grpId="1" nodeType="withEffect">
                                  <p:stCondLst>
                                    <p:cond delay="0"/>
                                  </p:stCondLst>
                                  <p:childTnLst>
                                    <p:animMotion origin="layout" path="M -4.16667E-7 0.05092 L -4.16667E-7 4.44444E-6 " pathEditMode="relative" rAng="0" ptsTypes="AA">
                                      <p:cBhvr>
                                        <p:cTn id="12" dur="500" fill="hold"/>
                                        <p:tgtEl>
                                          <p:spTgt spid="22"/>
                                        </p:tgtEl>
                                        <p:attrNameLst>
                                          <p:attrName>ppt_x</p:attrName>
                                          <p:attrName>ppt_y</p:attrName>
                                        </p:attrNameLst>
                                      </p:cBhvr>
                                      <p:rCtr x="0" y="-2546"/>
                                    </p:animMotion>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
                                        <p:tgtEl>
                                          <p:spTgt spid="7"/>
                                        </p:tgtEl>
                                      </p:cBhvr>
                                    </p:animEffect>
                                  </p:childTnLst>
                                </p:cTn>
                              </p:par>
                              <p:par>
                                <p:cTn id="16" presetID="23" presetClass="entr" presetSubtype="272" fill="hold" grpId="1"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200" fill="hold"/>
                                        <p:tgtEl>
                                          <p:spTgt spid="7"/>
                                        </p:tgtEl>
                                        <p:attrNameLst>
                                          <p:attrName>ppt_w</p:attrName>
                                        </p:attrNameLst>
                                      </p:cBhvr>
                                      <p:tavLst>
                                        <p:tav tm="0">
                                          <p:val>
                                            <p:strVal val="2/3*#ppt_w"/>
                                          </p:val>
                                        </p:tav>
                                        <p:tav tm="100000">
                                          <p:val>
                                            <p:strVal val="#ppt_w"/>
                                          </p:val>
                                        </p:tav>
                                      </p:tavLst>
                                    </p:anim>
                                    <p:anim calcmode="lin" valueType="num">
                                      <p:cBhvr>
                                        <p:cTn id="19" dur="200" fill="hold"/>
                                        <p:tgtEl>
                                          <p:spTgt spid="7"/>
                                        </p:tgtEl>
                                        <p:attrNameLst>
                                          <p:attrName>ppt_h</p:attrName>
                                        </p:attrNameLst>
                                      </p:cBhvr>
                                      <p:tavLst>
                                        <p:tav tm="0">
                                          <p:val>
                                            <p:strVal val="2/3*#ppt_h"/>
                                          </p:val>
                                        </p:tav>
                                        <p:tav tm="100000">
                                          <p:val>
                                            <p:strVal val="#ppt_h"/>
                                          </p:val>
                                        </p:tav>
                                      </p:tavLst>
                                    </p:anim>
                                  </p:childTnLst>
                                </p:cTn>
                              </p:par>
                              <p:par>
                                <p:cTn id="20" presetID="6" presetClass="emph" presetSubtype="0" accel="50000" decel="50000" autoRev="1" fill="hold" grpId="2" nodeType="withEffect">
                                  <p:stCondLst>
                                    <p:cond delay="0"/>
                                  </p:stCondLst>
                                  <p:childTnLst>
                                    <p:animScale>
                                      <p:cBhvr>
                                        <p:cTn id="21" dur="200" fill="hold"/>
                                        <p:tgtEl>
                                          <p:spTgt spid="7"/>
                                        </p:tgtEl>
                                      </p:cBhvr>
                                      <p:by x="105000" y="105000"/>
                                    </p:animScale>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200"/>
                                        <p:tgtEl>
                                          <p:spTgt spid="28"/>
                                        </p:tgtEl>
                                      </p:cBhvr>
                                    </p:animEffect>
                                  </p:childTnLst>
                                </p:cTn>
                              </p:par>
                              <p:par>
                                <p:cTn id="25" presetID="23" presetClass="entr" presetSubtype="272" fill="hold" grpId="1"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200" fill="hold"/>
                                        <p:tgtEl>
                                          <p:spTgt spid="28"/>
                                        </p:tgtEl>
                                        <p:attrNameLst>
                                          <p:attrName>ppt_w</p:attrName>
                                        </p:attrNameLst>
                                      </p:cBhvr>
                                      <p:tavLst>
                                        <p:tav tm="0">
                                          <p:val>
                                            <p:strVal val="2/3*#ppt_w"/>
                                          </p:val>
                                        </p:tav>
                                        <p:tav tm="100000">
                                          <p:val>
                                            <p:strVal val="#ppt_w"/>
                                          </p:val>
                                        </p:tav>
                                      </p:tavLst>
                                    </p:anim>
                                    <p:anim calcmode="lin" valueType="num">
                                      <p:cBhvr>
                                        <p:cTn id="28" dur="200" fill="hold"/>
                                        <p:tgtEl>
                                          <p:spTgt spid="28"/>
                                        </p:tgtEl>
                                        <p:attrNameLst>
                                          <p:attrName>ppt_h</p:attrName>
                                        </p:attrNameLst>
                                      </p:cBhvr>
                                      <p:tavLst>
                                        <p:tav tm="0">
                                          <p:val>
                                            <p:strVal val="2/3*#ppt_h"/>
                                          </p:val>
                                        </p:tav>
                                        <p:tav tm="100000">
                                          <p:val>
                                            <p:strVal val="#ppt_h"/>
                                          </p:val>
                                        </p:tav>
                                      </p:tavLst>
                                    </p:anim>
                                  </p:childTnLst>
                                </p:cTn>
                              </p:par>
                              <p:par>
                                <p:cTn id="29" presetID="6" presetClass="emph" presetSubtype="0" accel="50000" decel="50000" autoRev="1" fill="hold" grpId="2" nodeType="withEffect">
                                  <p:stCondLst>
                                    <p:cond delay="0"/>
                                  </p:stCondLst>
                                  <p:childTnLst>
                                    <p:animScale>
                                      <p:cBhvr>
                                        <p:cTn id="30" dur="200" fill="hold"/>
                                        <p:tgtEl>
                                          <p:spTgt spid="28"/>
                                        </p:tgtEl>
                                      </p:cBhvr>
                                      <p:by x="105000" y="105000"/>
                                    </p:animScale>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200"/>
                                        <p:tgtEl>
                                          <p:spTgt spid="29"/>
                                        </p:tgtEl>
                                      </p:cBhvr>
                                    </p:animEffect>
                                  </p:childTnLst>
                                </p:cTn>
                              </p:par>
                              <p:par>
                                <p:cTn id="34" presetID="23" presetClass="entr" presetSubtype="272" fill="hold" grpId="1"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200" fill="hold"/>
                                        <p:tgtEl>
                                          <p:spTgt spid="29"/>
                                        </p:tgtEl>
                                        <p:attrNameLst>
                                          <p:attrName>ppt_w</p:attrName>
                                        </p:attrNameLst>
                                      </p:cBhvr>
                                      <p:tavLst>
                                        <p:tav tm="0">
                                          <p:val>
                                            <p:strVal val="2/3*#ppt_w"/>
                                          </p:val>
                                        </p:tav>
                                        <p:tav tm="100000">
                                          <p:val>
                                            <p:strVal val="#ppt_w"/>
                                          </p:val>
                                        </p:tav>
                                      </p:tavLst>
                                    </p:anim>
                                    <p:anim calcmode="lin" valueType="num">
                                      <p:cBhvr>
                                        <p:cTn id="37" dur="200" fill="hold"/>
                                        <p:tgtEl>
                                          <p:spTgt spid="29"/>
                                        </p:tgtEl>
                                        <p:attrNameLst>
                                          <p:attrName>ppt_h</p:attrName>
                                        </p:attrNameLst>
                                      </p:cBhvr>
                                      <p:tavLst>
                                        <p:tav tm="0">
                                          <p:val>
                                            <p:strVal val="2/3*#ppt_h"/>
                                          </p:val>
                                        </p:tav>
                                        <p:tav tm="100000">
                                          <p:val>
                                            <p:strVal val="#ppt_h"/>
                                          </p:val>
                                        </p:tav>
                                      </p:tavLst>
                                    </p:anim>
                                  </p:childTnLst>
                                </p:cTn>
                              </p:par>
                              <p:par>
                                <p:cTn id="38" presetID="6" presetClass="emph" presetSubtype="0" accel="50000" decel="50000" autoRev="1" fill="hold" grpId="2" nodeType="withEffect">
                                  <p:stCondLst>
                                    <p:cond delay="0"/>
                                  </p:stCondLst>
                                  <p:childTnLst>
                                    <p:animScale>
                                      <p:cBhvr>
                                        <p:cTn id="39" dur="200" fill="hold"/>
                                        <p:tgtEl>
                                          <p:spTgt spid="29"/>
                                        </p:tgtEl>
                                      </p:cBhvr>
                                      <p:by x="105000" y="105000"/>
                                    </p:animScale>
                                  </p:childTnLst>
                                </p:cTn>
                              </p:par>
                              <p:par>
                                <p:cTn id="40" presetID="10"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200"/>
                                        <p:tgtEl>
                                          <p:spTgt spid="30"/>
                                        </p:tgtEl>
                                      </p:cBhvr>
                                    </p:animEffect>
                                  </p:childTnLst>
                                </p:cTn>
                              </p:par>
                              <p:par>
                                <p:cTn id="43" presetID="23" presetClass="entr" presetSubtype="272" fill="hold" grpId="1"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p:cTn id="45" dur="200" fill="hold"/>
                                        <p:tgtEl>
                                          <p:spTgt spid="30"/>
                                        </p:tgtEl>
                                        <p:attrNameLst>
                                          <p:attrName>ppt_w</p:attrName>
                                        </p:attrNameLst>
                                      </p:cBhvr>
                                      <p:tavLst>
                                        <p:tav tm="0">
                                          <p:val>
                                            <p:strVal val="2/3*#ppt_w"/>
                                          </p:val>
                                        </p:tav>
                                        <p:tav tm="100000">
                                          <p:val>
                                            <p:strVal val="#ppt_w"/>
                                          </p:val>
                                        </p:tav>
                                      </p:tavLst>
                                    </p:anim>
                                    <p:anim calcmode="lin" valueType="num">
                                      <p:cBhvr>
                                        <p:cTn id="46" dur="200" fill="hold"/>
                                        <p:tgtEl>
                                          <p:spTgt spid="30"/>
                                        </p:tgtEl>
                                        <p:attrNameLst>
                                          <p:attrName>ppt_h</p:attrName>
                                        </p:attrNameLst>
                                      </p:cBhvr>
                                      <p:tavLst>
                                        <p:tav tm="0">
                                          <p:val>
                                            <p:strVal val="2/3*#ppt_h"/>
                                          </p:val>
                                        </p:tav>
                                        <p:tav tm="100000">
                                          <p:val>
                                            <p:strVal val="#ppt_h"/>
                                          </p:val>
                                        </p:tav>
                                      </p:tavLst>
                                    </p:anim>
                                  </p:childTnLst>
                                </p:cTn>
                              </p:par>
                              <p:par>
                                <p:cTn id="47" presetID="6" presetClass="emph" presetSubtype="0" accel="50000" decel="50000" autoRev="1" fill="hold" grpId="2" nodeType="withEffect">
                                  <p:stCondLst>
                                    <p:cond delay="0"/>
                                  </p:stCondLst>
                                  <p:childTnLst>
                                    <p:animScale>
                                      <p:cBhvr>
                                        <p:cTn id="48" dur="200" fill="hold"/>
                                        <p:tgtEl>
                                          <p:spTgt spid="30"/>
                                        </p:tgtEl>
                                      </p:cBhvr>
                                      <p:by x="105000" y="105000"/>
                                    </p:animScale>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200"/>
                                        <p:tgtEl>
                                          <p:spTgt spid="31"/>
                                        </p:tgtEl>
                                      </p:cBhvr>
                                    </p:animEffect>
                                  </p:childTnLst>
                                </p:cTn>
                              </p:par>
                              <p:par>
                                <p:cTn id="52" presetID="23" presetClass="entr" presetSubtype="272" fill="hold" grpId="1"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200" fill="hold"/>
                                        <p:tgtEl>
                                          <p:spTgt spid="31"/>
                                        </p:tgtEl>
                                        <p:attrNameLst>
                                          <p:attrName>ppt_w</p:attrName>
                                        </p:attrNameLst>
                                      </p:cBhvr>
                                      <p:tavLst>
                                        <p:tav tm="0">
                                          <p:val>
                                            <p:strVal val="2/3*#ppt_w"/>
                                          </p:val>
                                        </p:tav>
                                        <p:tav tm="100000">
                                          <p:val>
                                            <p:strVal val="#ppt_w"/>
                                          </p:val>
                                        </p:tav>
                                      </p:tavLst>
                                    </p:anim>
                                    <p:anim calcmode="lin" valueType="num">
                                      <p:cBhvr>
                                        <p:cTn id="55" dur="200" fill="hold"/>
                                        <p:tgtEl>
                                          <p:spTgt spid="31"/>
                                        </p:tgtEl>
                                        <p:attrNameLst>
                                          <p:attrName>ppt_h</p:attrName>
                                        </p:attrNameLst>
                                      </p:cBhvr>
                                      <p:tavLst>
                                        <p:tav tm="0">
                                          <p:val>
                                            <p:strVal val="2/3*#ppt_h"/>
                                          </p:val>
                                        </p:tav>
                                        <p:tav tm="100000">
                                          <p:val>
                                            <p:strVal val="#ppt_h"/>
                                          </p:val>
                                        </p:tav>
                                      </p:tavLst>
                                    </p:anim>
                                  </p:childTnLst>
                                </p:cTn>
                              </p:par>
                              <p:par>
                                <p:cTn id="56" presetID="6" presetClass="emph" presetSubtype="0" accel="50000" decel="50000" autoRev="1" fill="hold" grpId="2" nodeType="withEffect">
                                  <p:stCondLst>
                                    <p:cond delay="0"/>
                                  </p:stCondLst>
                                  <p:childTnLst>
                                    <p:animScale>
                                      <p:cBhvr>
                                        <p:cTn id="57" dur="200" fill="hold"/>
                                        <p:tgtEl>
                                          <p:spTgt spid="31"/>
                                        </p:tgtEl>
                                      </p:cBhvr>
                                      <p:by x="105000" y="105000"/>
                                    </p:animScale>
                                  </p:childTnLst>
                                </p:cTn>
                              </p:par>
                              <p:par>
                                <p:cTn id="58" presetID="10"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200"/>
                                        <p:tgtEl>
                                          <p:spTgt spid="32"/>
                                        </p:tgtEl>
                                      </p:cBhvr>
                                    </p:animEffect>
                                  </p:childTnLst>
                                </p:cTn>
                              </p:par>
                              <p:par>
                                <p:cTn id="61" presetID="23" presetClass="entr" presetSubtype="272" fill="hold" grpId="1"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200" fill="hold"/>
                                        <p:tgtEl>
                                          <p:spTgt spid="32"/>
                                        </p:tgtEl>
                                        <p:attrNameLst>
                                          <p:attrName>ppt_w</p:attrName>
                                        </p:attrNameLst>
                                      </p:cBhvr>
                                      <p:tavLst>
                                        <p:tav tm="0">
                                          <p:val>
                                            <p:strVal val="2/3*#ppt_w"/>
                                          </p:val>
                                        </p:tav>
                                        <p:tav tm="100000">
                                          <p:val>
                                            <p:strVal val="#ppt_w"/>
                                          </p:val>
                                        </p:tav>
                                      </p:tavLst>
                                    </p:anim>
                                    <p:anim calcmode="lin" valueType="num">
                                      <p:cBhvr>
                                        <p:cTn id="64" dur="200" fill="hold"/>
                                        <p:tgtEl>
                                          <p:spTgt spid="32"/>
                                        </p:tgtEl>
                                        <p:attrNameLst>
                                          <p:attrName>ppt_h</p:attrName>
                                        </p:attrNameLst>
                                      </p:cBhvr>
                                      <p:tavLst>
                                        <p:tav tm="0">
                                          <p:val>
                                            <p:strVal val="2/3*#ppt_h"/>
                                          </p:val>
                                        </p:tav>
                                        <p:tav tm="100000">
                                          <p:val>
                                            <p:strVal val="#ppt_h"/>
                                          </p:val>
                                        </p:tav>
                                      </p:tavLst>
                                    </p:anim>
                                  </p:childTnLst>
                                </p:cTn>
                              </p:par>
                              <p:par>
                                <p:cTn id="65" presetID="6" presetClass="emph" presetSubtype="0" accel="50000" decel="50000" autoRev="1" fill="hold" grpId="2" nodeType="withEffect">
                                  <p:stCondLst>
                                    <p:cond delay="0"/>
                                  </p:stCondLst>
                                  <p:childTnLst>
                                    <p:animScale>
                                      <p:cBhvr>
                                        <p:cTn id="66" dur="200" fill="hold"/>
                                        <p:tgtEl>
                                          <p:spTgt spid="32"/>
                                        </p:tgtEl>
                                      </p:cBhvr>
                                      <p:by x="105000" y="105000"/>
                                    </p:animScale>
                                  </p:childTnLst>
                                </p:cTn>
                              </p:par>
                              <p:par>
                                <p:cTn id="67" presetID="10" presetClass="entr" presetSubtype="0"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200"/>
                                        <p:tgtEl>
                                          <p:spTgt spid="33"/>
                                        </p:tgtEl>
                                      </p:cBhvr>
                                    </p:animEffect>
                                  </p:childTnLst>
                                </p:cTn>
                              </p:par>
                              <p:par>
                                <p:cTn id="70" presetID="23" presetClass="entr" presetSubtype="272" fill="hold" grpId="1" nodeType="with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00" fill="hold"/>
                                        <p:tgtEl>
                                          <p:spTgt spid="33"/>
                                        </p:tgtEl>
                                        <p:attrNameLst>
                                          <p:attrName>ppt_w</p:attrName>
                                        </p:attrNameLst>
                                      </p:cBhvr>
                                      <p:tavLst>
                                        <p:tav tm="0">
                                          <p:val>
                                            <p:strVal val="2/3*#ppt_w"/>
                                          </p:val>
                                        </p:tav>
                                        <p:tav tm="100000">
                                          <p:val>
                                            <p:strVal val="#ppt_w"/>
                                          </p:val>
                                        </p:tav>
                                      </p:tavLst>
                                    </p:anim>
                                    <p:anim calcmode="lin" valueType="num">
                                      <p:cBhvr>
                                        <p:cTn id="73" dur="200" fill="hold"/>
                                        <p:tgtEl>
                                          <p:spTgt spid="33"/>
                                        </p:tgtEl>
                                        <p:attrNameLst>
                                          <p:attrName>ppt_h</p:attrName>
                                        </p:attrNameLst>
                                      </p:cBhvr>
                                      <p:tavLst>
                                        <p:tav tm="0">
                                          <p:val>
                                            <p:strVal val="2/3*#ppt_h"/>
                                          </p:val>
                                        </p:tav>
                                        <p:tav tm="100000">
                                          <p:val>
                                            <p:strVal val="#ppt_h"/>
                                          </p:val>
                                        </p:tav>
                                      </p:tavLst>
                                    </p:anim>
                                  </p:childTnLst>
                                </p:cTn>
                              </p:par>
                              <p:par>
                                <p:cTn id="74" presetID="6" presetClass="emph" presetSubtype="0" accel="50000" decel="50000" autoRev="1" fill="hold" grpId="2" nodeType="withEffect">
                                  <p:stCondLst>
                                    <p:cond delay="0"/>
                                  </p:stCondLst>
                                  <p:childTnLst>
                                    <p:animScale>
                                      <p:cBhvr>
                                        <p:cTn id="75" dur="200" fill="hold"/>
                                        <p:tgtEl>
                                          <p:spTgt spid="33"/>
                                        </p:tgtEl>
                                      </p:cBhvr>
                                      <p:by x="105000" y="105000"/>
                                    </p:animScale>
                                  </p:childTnLst>
                                </p:cTn>
                              </p:par>
                              <p:par>
                                <p:cTn id="76" presetID="10" presetClass="entr" presetSubtype="0"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fade">
                                      <p:cBhvr>
                                        <p:cTn id="78" dur="200"/>
                                        <p:tgtEl>
                                          <p:spTgt spid="34"/>
                                        </p:tgtEl>
                                      </p:cBhvr>
                                    </p:animEffect>
                                  </p:childTnLst>
                                </p:cTn>
                              </p:par>
                              <p:par>
                                <p:cTn id="79" presetID="23" presetClass="entr" presetSubtype="272" fill="hold" grpId="1" nodeType="with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p:cTn id="81" dur="200" fill="hold"/>
                                        <p:tgtEl>
                                          <p:spTgt spid="34"/>
                                        </p:tgtEl>
                                        <p:attrNameLst>
                                          <p:attrName>ppt_w</p:attrName>
                                        </p:attrNameLst>
                                      </p:cBhvr>
                                      <p:tavLst>
                                        <p:tav tm="0">
                                          <p:val>
                                            <p:strVal val="2/3*#ppt_w"/>
                                          </p:val>
                                        </p:tav>
                                        <p:tav tm="100000">
                                          <p:val>
                                            <p:strVal val="#ppt_w"/>
                                          </p:val>
                                        </p:tav>
                                      </p:tavLst>
                                    </p:anim>
                                    <p:anim calcmode="lin" valueType="num">
                                      <p:cBhvr>
                                        <p:cTn id="82" dur="200" fill="hold"/>
                                        <p:tgtEl>
                                          <p:spTgt spid="34"/>
                                        </p:tgtEl>
                                        <p:attrNameLst>
                                          <p:attrName>ppt_h</p:attrName>
                                        </p:attrNameLst>
                                      </p:cBhvr>
                                      <p:tavLst>
                                        <p:tav tm="0">
                                          <p:val>
                                            <p:strVal val="2/3*#ppt_h"/>
                                          </p:val>
                                        </p:tav>
                                        <p:tav tm="100000">
                                          <p:val>
                                            <p:strVal val="#ppt_h"/>
                                          </p:val>
                                        </p:tav>
                                      </p:tavLst>
                                    </p:anim>
                                  </p:childTnLst>
                                </p:cTn>
                              </p:par>
                              <p:par>
                                <p:cTn id="83" presetID="6" presetClass="emph" presetSubtype="0" accel="50000" decel="50000" autoRev="1" fill="hold" grpId="2" nodeType="withEffect">
                                  <p:stCondLst>
                                    <p:cond delay="0"/>
                                  </p:stCondLst>
                                  <p:childTnLst>
                                    <p:animScale>
                                      <p:cBhvr>
                                        <p:cTn id="84" dur="200" fill="hold"/>
                                        <p:tgtEl>
                                          <p:spTgt spid="34"/>
                                        </p:tgtEl>
                                      </p:cBhvr>
                                      <p:by x="105000" y="105000"/>
                                    </p:animScale>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childTnLst>
                                </p:cTn>
                              </p:par>
                              <p:par>
                                <p:cTn id="93" presetID="42" presetClass="path" presetSubtype="0" decel="100000" fill="hold" grpId="1" nodeType="withEffect">
                                  <p:stCondLst>
                                    <p:cond delay="0"/>
                                  </p:stCondLst>
                                  <p:childTnLst>
                                    <p:animMotion origin="layout" path="M -1.45833E-6 0.05092 L -1.45833E-6 2.96296E-6 " pathEditMode="relative" rAng="0" ptsTypes="AA">
                                      <p:cBhvr>
                                        <p:cTn id="94" dur="500" fill="hold"/>
                                        <p:tgtEl>
                                          <p:spTgt spid="21"/>
                                        </p:tgtEl>
                                        <p:attrNameLst>
                                          <p:attrName>ppt_x</p:attrName>
                                          <p:attrName>ppt_y</p:attrName>
                                        </p:attrNameLst>
                                      </p:cBhvr>
                                      <p:rCtr x="0" y="-2546"/>
                                    </p:animMotion>
                                  </p:childTnLst>
                                </p:cTn>
                              </p:par>
                              <p:par>
                                <p:cTn id="95" presetID="10" presetClass="entr" presetSubtype="0" fill="hold" grpId="0" nodeType="with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200"/>
                                        <p:tgtEl>
                                          <p:spTgt spid="36"/>
                                        </p:tgtEl>
                                      </p:cBhvr>
                                    </p:animEffect>
                                  </p:childTnLst>
                                </p:cTn>
                              </p:par>
                              <p:par>
                                <p:cTn id="98" presetID="23" presetClass="entr" presetSubtype="272" fill="hold" grpId="1" nodeType="withEffect">
                                  <p:stCondLst>
                                    <p:cond delay="0"/>
                                  </p:stCondLst>
                                  <p:childTnLst>
                                    <p:set>
                                      <p:cBhvr>
                                        <p:cTn id="99" dur="1" fill="hold">
                                          <p:stCondLst>
                                            <p:cond delay="0"/>
                                          </p:stCondLst>
                                        </p:cTn>
                                        <p:tgtEl>
                                          <p:spTgt spid="36"/>
                                        </p:tgtEl>
                                        <p:attrNameLst>
                                          <p:attrName>style.visibility</p:attrName>
                                        </p:attrNameLst>
                                      </p:cBhvr>
                                      <p:to>
                                        <p:strVal val="visible"/>
                                      </p:to>
                                    </p:set>
                                    <p:anim calcmode="lin" valueType="num">
                                      <p:cBhvr>
                                        <p:cTn id="100" dur="200" fill="hold"/>
                                        <p:tgtEl>
                                          <p:spTgt spid="36"/>
                                        </p:tgtEl>
                                        <p:attrNameLst>
                                          <p:attrName>ppt_w</p:attrName>
                                        </p:attrNameLst>
                                      </p:cBhvr>
                                      <p:tavLst>
                                        <p:tav tm="0">
                                          <p:val>
                                            <p:strVal val="2/3*#ppt_w"/>
                                          </p:val>
                                        </p:tav>
                                        <p:tav tm="100000">
                                          <p:val>
                                            <p:strVal val="#ppt_w"/>
                                          </p:val>
                                        </p:tav>
                                      </p:tavLst>
                                    </p:anim>
                                    <p:anim calcmode="lin" valueType="num">
                                      <p:cBhvr>
                                        <p:cTn id="101" dur="200" fill="hold"/>
                                        <p:tgtEl>
                                          <p:spTgt spid="36"/>
                                        </p:tgtEl>
                                        <p:attrNameLst>
                                          <p:attrName>ppt_h</p:attrName>
                                        </p:attrNameLst>
                                      </p:cBhvr>
                                      <p:tavLst>
                                        <p:tav tm="0">
                                          <p:val>
                                            <p:strVal val="2/3*#ppt_h"/>
                                          </p:val>
                                        </p:tav>
                                        <p:tav tm="100000">
                                          <p:val>
                                            <p:strVal val="#ppt_h"/>
                                          </p:val>
                                        </p:tav>
                                      </p:tavLst>
                                    </p:anim>
                                  </p:childTnLst>
                                </p:cTn>
                              </p:par>
                              <p:par>
                                <p:cTn id="102" presetID="6" presetClass="emph" presetSubtype="0" accel="50000" decel="50000" autoRev="1" fill="hold" grpId="2" nodeType="withEffect">
                                  <p:stCondLst>
                                    <p:cond delay="0"/>
                                  </p:stCondLst>
                                  <p:childTnLst>
                                    <p:animScale>
                                      <p:cBhvr>
                                        <p:cTn id="103" dur="200" fill="hold"/>
                                        <p:tgtEl>
                                          <p:spTgt spid="36"/>
                                        </p:tgtEl>
                                      </p:cBhvr>
                                      <p:by x="105000" y="105000"/>
                                    </p:animScale>
                                  </p:childTnLst>
                                </p:cTn>
                              </p:par>
                              <p:par>
                                <p:cTn id="104" presetID="10" presetClass="entr" presetSubtype="0"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fade">
                                      <p:cBhvr>
                                        <p:cTn id="106" dur="200"/>
                                        <p:tgtEl>
                                          <p:spTgt spid="37"/>
                                        </p:tgtEl>
                                      </p:cBhvr>
                                    </p:animEffect>
                                  </p:childTnLst>
                                </p:cTn>
                              </p:par>
                              <p:par>
                                <p:cTn id="107" presetID="23" presetClass="entr" presetSubtype="272" fill="hold" grpId="1" nodeType="withEffect">
                                  <p:stCondLst>
                                    <p:cond delay="0"/>
                                  </p:stCondLst>
                                  <p:childTnLst>
                                    <p:set>
                                      <p:cBhvr>
                                        <p:cTn id="108" dur="1" fill="hold">
                                          <p:stCondLst>
                                            <p:cond delay="0"/>
                                          </p:stCondLst>
                                        </p:cTn>
                                        <p:tgtEl>
                                          <p:spTgt spid="37"/>
                                        </p:tgtEl>
                                        <p:attrNameLst>
                                          <p:attrName>style.visibility</p:attrName>
                                        </p:attrNameLst>
                                      </p:cBhvr>
                                      <p:to>
                                        <p:strVal val="visible"/>
                                      </p:to>
                                    </p:set>
                                    <p:anim calcmode="lin" valueType="num">
                                      <p:cBhvr>
                                        <p:cTn id="109" dur="200" fill="hold"/>
                                        <p:tgtEl>
                                          <p:spTgt spid="37"/>
                                        </p:tgtEl>
                                        <p:attrNameLst>
                                          <p:attrName>ppt_w</p:attrName>
                                        </p:attrNameLst>
                                      </p:cBhvr>
                                      <p:tavLst>
                                        <p:tav tm="0">
                                          <p:val>
                                            <p:strVal val="2/3*#ppt_w"/>
                                          </p:val>
                                        </p:tav>
                                        <p:tav tm="100000">
                                          <p:val>
                                            <p:strVal val="#ppt_w"/>
                                          </p:val>
                                        </p:tav>
                                      </p:tavLst>
                                    </p:anim>
                                    <p:anim calcmode="lin" valueType="num">
                                      <p:cBhvr>
                                        <p:cTn id="110" dur="200" fill="hold"/>
                                        <p:tgtEl>
                                          <p:spTgt spid="37"/>
                                        </p:tgtEl>
                                        <p:attrNameLst>
                                          <p:attrName>ppt_h</p:attrName>
                                        </p:attrNameLst>
                                      </p:cBhvr>
                                      <p:tavLst>
                                        <p:tav tm="0">
                                          <p:val>
                                            <p:strVal val="2/3*#ppt_h"/>
                                          </p:val>
                                        </p:tav>
                                        <p:tav tm="100000">
                                          <p:val>
                                            <p:strVal val="#ppt_h"/>
                                          </p:val>
                                        </p:tav>
                                      </p:tavLst>
                                    </p:anim>
                                  </p:childTnLst>
                                </p:cTn>
                              </p:par>
                              <p:par>
                                <p:cTn id="111" presetID="6" presetClass="emph" presetSubtype="0" accel="50000" decel="50000" autoRev="1" fill="hold" grpId="2" nodeType="withEffect">
                                  <p:stCondLst>
                                    <p:cond delay="0"/>
                                  </p:stCondLst>
                                  <p:childTnLst>
                                    <p:animScale>
                                      <p:cBhvr>
                                        <p:cTn id="112" dur="200" fill="hold"/>
                                        <p:tgtEl>
                                          <p:spTgt spid="37"/>
                                        </p:tgtEl>
                                      </p:cBhvr>
                                      <p:by x="105000" y="105000"/>
                                    </p:animScale>
                                  </p:childTnLst>
                                </p:cTn>
                              </p:par>
                              <p:par>
                                <p:cTn id="113" presetID="10" presetClass="entr" presetSubtype="0" fill="hold" grpId="0" nodeType="withEffect">
                                  <p:stCondLst>
                                    <p:cond delay="0"/>
                                  </p:stCondLst>
                                  <p:childTnLst>
                                    <p:set>
                                      <p:cBhvr>
                                        <p:cTn id="114" dur="1" fill="hold">
                                          <p:stCondLst>
                                            <p:cond delay="0"/>
                                          </p:stCondLst>
                                        </p:cTn>
                                        <p:tgtEl>
                                          <p:spTgt spid="38"/>
                                        </p:tgtEl>
                                        <p:attrNameLst>
                                          <p:attrName>style.visibility</p:attrName>
                                        </p:attrNameLst>
                                      </p:cBhvr>
                                      <p:to>
                                        <p:strVal val="visible"/>
                                      </p:to>
                                    </p:set>
                                    <p:animEffect transition="in" filter="fade">
                                      <p:cBhvr>
                                        <p:cTn id="115" dur="200"/>
                                        <p:tgtEl>
                                          <p:spTgt spid="38"/>
                                        </p:tgtEl>
                                      </p:cBhvr>
                                    </p:animEffect>
                                  </p:childTnLst>
                                </p:cTn>
                              </p:par>
                              <p:par>
                                <p:cTn id="116" presetID="23" presetClass="entr" presetSubtype="272" fill="hold" grpId="1" nodeType="withEffect">
                                  <p:stCondLst>
                                    <p:cond delay="0"/>
                                  </p:stCondLst>
                                  <p:childTnLst>
                                    <p:set>
                                      <p:cBhvr>
                                        <p:cTn id="117" dur="1" fill="hold">
                                          <p:stCondLst>
                                            <p:cond delay="0"/>
                                          </p:stCondLst>
                                        </p:cTn>
                                        <p:tgtEl>
                                          <p:spTgt spid="38"/>
                                        </p:tgtEl>
                                        <p:attrNameLst>
                                          <p:attrName>style.visibility</p:attrName>
                                        </p:attrNameLst>
                                      </p:cBhvr>
                                      <p:to>
                                        <p:strVal val="visible"/>
                                      </p:to>
                                    </p:set>
                                    <p:anim calcmode="lin" valueType="num">
                                      <p:cBhvr>
                                        <p:cTn id="118" dur="200" fill="hold"/>
                                        <p:tgtEl>
                                          <p:spTgt spid="38"/>
                                        </p:tgtEl>
                                        <p:attrNameLst>
                                          <p:attrName>ppt_w</p:attrName>
                                        </p:attrNameLst>
                                      </p:cBhvr>
                                      <p:tavLst>
                                        <p:tav tm="0">
                                          <p:val>
                                            <p:strVal val="2/3*#ppt_w"/>
                                          </p:val>
                                        </p:tav>
                                        <p:tav tm="100000">
                                          <p:val>
                                            <p:strVal val="#ppt_w"/>
                                          </p:val>
                                        </p:tav>
                                      </p:tavLst>
                                    </p:anim>
                                    <p:anim calcmode="lin" valueType="num">
                                      <p:cBhvr>
                                        <p:cTn id="119" dur="200" fill="hold"/>
                                        <p:tgtEl>
                                          <p:spTgt spid="38"/>
                                        </p:tgtEl>
                                        <p:attrNameLst>
                                          <p:attrName>ppt_h</p:attrName>
                                        </p:attrNameLst>
                                      </p:cBhvr>
                                      <p:tavLst>
                                        <p:tav tm="0">
                                          <p:val>
                                            <p:strVal val="2/3*#ppt_h"/>
                                          </p:val>
                                        </p:tav>
                                        <p:tav tm="100000">
                                          <p:val>
                                            <p:strVal val="#ppt_h"/>
                                          </p:val>
                                        </p:tav>
                                      </p:tavLst>
                                    </p:anim>
                                  </p:childTnLst>
                                </p:cTn>
                              </p:par>
                              <p:par>
                                <p:cTn id="120" presetID="6" presetClass="emph" presetSubtype="0" accel="50000" decel="50000" autoRev="1" fill="hold" grpId="2" nodeType="withEffect">
                                  <p:stCondLst>
                                    <p:cond delay="0"/>
                                  </p:stCondLst>
                                  <p:childTnLst>
                                    <p:animScale>
                                      <p:cBhvr>
                                        <p:cTn id="121" dur="200" fill="hold"/>
                                        <p:tgtEl>
                                          <p:spTgt spid="38"/>
                                        </p:tgtEl>
                                      </p:cBhvr>
                                      <p:by x="105000" y="105000"/>
                                    </p:animScale>
                                  </p:childTnLst>
                                </p:cTn>
                              </p:par>
                              <p:par>
                                <p:cTn id="122" presetID="10" presetClass="entr" presetSubtype="0" fill="hold" grpId="0" nodeType="with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200"/>
                                        <p:tgtEl>
                                          <p:spTgt spid="39"/>
                                        </p:tgtEl>
                                      </p:cBhvr>
                                    </p:animEffect>
                                  </p:childTnLst>
                                </p:cTn>
                              </p:par>
                              <p:par>
                                <p:cTn id="125" presetID="23" presetClass="entr" presetSubtype="272" fill="hold" grpId="1" nodeType="withEffect">
                                  <p:stCondLst>
                                    <p:cond delay="0"/>
                                  </p:stCondLst>
                                  <p:childTnLst>
                                    <p:set>
                                      <p:cBhvr>
                                        <p:cTn id="126" dur="1" fill="hold">
                                          <p:stCondLst>
                                            <p:cond delay="0"/>
                                          </p:stCondLst>
                                        </p:cTn>
                                        <p:tgtEl>
                                          <p:spTgt spid="39"/>
                                        </p:tgtEl>
                                        <p:attrNameLst>
                                          <p:attrName>style.visibility</p:attrName>
                                        </p:attrNameLst>
                                      </p:cBhvr>
                                      <p:to>
                                        <p:strVal val="visible"/>
                                      </p:to>
                                    </p:set>
                                    <p:anim calcmode="lin" valueType="num">
                                      <p:cBhvr>
                                        <p:cTn id="127" dur="200" fill="hold"/>
                                        <p:tgtEl>
                                          <p:spTgt spid="39"/>
                                        </p:tgtEl>
                                        <p:attrNameLst>
                                          <p:attrName>ppt_w</p:attrName>
                                        </p:attrNameLst>
                                      </p:cBhvr>
                                      <p:tavLst>
                                        <p:tav tm="0">
                                          <p:val>
                                            <p:strVal val="2/3*#ppt_w"/>
                                          </p:val>
                                        </p:tav>
                                        <p:tav tm="100000">
                                          <p:val>
                                            <p:strVal val="#ppt_w"/>
                                          </p:val>
                                        </p:tav>
                                      </p:tavLst>
                                    </p:anim>
                                    <p:anim calcmode="lin" valueType="num">
                                      <p:cBhvr>
                                        <p:cTn id="128" dur="200" fill="hold"/>
                                        <p:tgtEl>
                                          <p:spTgt spid="39"/>
                                        </p:tgtEl>
                                        <p:attrNameLst>
                                          <p:attrName>ppt_h</p:attrName>
                                        </p:attrNameLst>
                                      </p:cBhvr>
                                      <p:tavLst>
                                        <p:tav tm="0">
                                          <p:val>
                                            <p:strVal val="2/3*#ppt_h"/>
                                          </p:val>
                                        </p:tav>
                                        <p:tav tm="100000">
                                          <p:val>
                                            <p:strVal val="#ppt_h"/>
                                          </p:val>
                                        </p:tav>
                                      </p:tavLst>
                                    </p:anim>
                                  </p:childTnLst>
                                </p:cTn>
                              </p:par>
                              <p:par>
                                <p:cTn id="129" presetID="6" presetClass="emph" presetSubtype="0" accel="50000" decel="50000" autoRev="1" fill="hold" grpId="2" nodeType="withEffect">
                                  <p:stCondLst>
                                    <p:cond delay="0"/>
                                  </p:stCondLst>
                                  <p:childTnLst>
                                    <p:animScale>
                                      <p:cBhvr>
                                        <p:cTn id="130" dur="200" fill="hold"/>
                                        <p:tgtEl>
                                          <p:spTgt spid="39"/>
                                        </p:tgtEl>
                                      </p:cBhvr>
                                      <p:by x="105000" y="105000"/>
                                    </p:animScale>
                                  </p:childTnLst>
                                </p:cTn>
                              </p:par>
                              <p:par>
                                <p:cTn id="131" presetID="10" presetClass="entr" presetSubtype="0" fill="hold" grpId="0"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200"/>
                                        <p:tgtEl>
                                          <p:spTgt spid="40"/>
                                        </p:tgtEl>
                                      </p:cBhvr>
                                    </p:animEffect>
                                  </p:childTnLst>
                                </p:cTn>
                              </p:par>
                              <p:par>
                                <p:cTn id="134" presetID="23" presetClass="entr" presetSubtype="272" fill="hold" grpId="1" nodeType="withEffect">
                                  <p:stCondLst>
                                    <p:cond delay="0"/>
                                  </p:stCondLst>
                                  <p:childTnLst>
                                    <p:set>
                                      <p:cBhvr>
                                        <p:cTn id="135" dur="1" fill="hold">
                                          <p:stCondLst>
                                            <p:cond delay="0"/>
                                          </p:stCondLst>
                                        </p:cTn>
                                        <p:tgtEl>
                                          <p:spTgt spid="40"/>
                                        </p:tgtEl>
                                        <p:attrNameLst>
                                          <p:attrName>style.visibility</p:attrName>
                                        </p:attrNameLst>
                                      </p:cBhvr>
                                      <p:to>
                                        <p:strVal val="visible"/>
                                      </p:to>
                                    </p:set>
                                    <p:anim calcmode="lin" valueType="num">
                                      <p:cBhvr>
                                        <p:cTn id="136" dur="200" fill="hold"/>
                                        <p:tgtEl>
                                          <p:spTgt spid="40"/>
                                        </p:tgtEl>
                                        <p:attrNameLst>
                                          <p:attrName>ppt_w</p:attrName>
                                        </p:attrNameLst>
                                      </p:cBhvr>
                                      <p:tavLst>
                                        <p:tav tm="0">
                                          <p:val>
                                            <p:strVal val="2/3*#ppt_w"/>
                                          </p:val>
                                        </p:tav>
                                        <p:tav tm="100000">
                                          <p:val>
                                            <p:strVal val="#ppt_w"/>
                                          </p:val>
                                        </p:tav>
                                      </p:tavLst>
                                    </p:anim>
                                    <p:anim calcmode="lin" valueType="num">
                                      <p:cBhvr>
                                        <p:cTn id="137" dur="200" fill="hold"/>
                                        <p:tgtEl>
                                          <p:spTgt spid="40"/>
                                        </p:tgtEl>
                                        <p:attrNameLst>
                                          <p:attrName>ppt_h</p:attrName>
                                        </p:attrNameLst>
                                      </p:cBhvr>
                                      <p:tavLst>
                                        <p:tav tm="0">
                                          <p:val>
                                            <p:strVal val="2/3*#ppt_h"/>
                                          </p:val>
                                        </p:tav>
                                        <p:tav tm="100000">
                                          <p:val>
                                            <p:strVal val="#ppt_h"/>
                                          </p:val>
                                        </p:tav>
                                      </p:tavLst>
                                    </p:anim>
                                  </p:childTnLst>
                                </p:cTn>
                              </p:par>
                              <p:par>
                                <p:cTn id="138" presetID="6" presetClass="emph" presetSubtype="0" accel="50000" decel="50000" autoRev="1" fill="hold" grpId="2" nodeType="withEffect">
                                  <p:stCondLst>
                                    <p:cond delay="0"/>
                                  </p:stCondLst>
                                  <p:childTnLst>
                                    <p:animScale>
                                      <p:cBhvr>
                                        <p:cTn id="139" dur="200" fill="hold"/>
                                        <p:tgtEl>
                                          <p:spTgt spid="40"/>
                                        </p:tgtEl>
                                      </p:cBhvr>
                                      <p:by x="105000" y="105000"/>
                                    </p:animScale>
                                  </p:childTnLst>
                                </p:cTn>
                              </p:par>
                              <p:par>
                                <p:cTn id="140" presetID="10" presetClass="entr" presetSubtype="0" fill="hold" grpId="0" nodeType="withEffect">
                                  <p:stCondLst>
                                    <p:cond delay="0"/>
                                  </p:stCondLst>
                                  <p:childTnLst>
                                    <p:set>
                                      <p:cBhvr>
                                        <p:cTn id="141" dur="1" fill="hold">
                                          <p:stCondLst>
                                            <p:cond delay="0"/>
                                          </p:stCondLst>
                                        </p:cTn>
                                        <p:tgtEl>
                                          <p:spTgt spid="41"/>
                                        </p:tgtEl>
                                        <p:attrNameLst>
                                          <p:attrName>style.visibility</p:attrName>
                                        </p:attrNameLst>
                                      </p:cBhvr>
                                      <p:to>
                                        <p:strVal val="visible"/>
                                      </p:to>
                                    </p:set>
                                    <p:animEffect transition="in" filter="fade">
                                      <p:cBhvr>
                                        <p:cTn id="142" dur="200"/>
                                        <p:tgtEl>
                                          <p:spTgt spid="41"/>
                                        </p:tgtEl>
                                      </p:cBhvr>
                                    </p:animEffect>
                                  </p:childTnLst>
                                </p:cTn>
                              </p:par>
                              <p:par>
                                <p:cTn id="143" presetID="23" presetClass="entr" presetSubtype="272" fill="hold" grpId="1" nodeType="withEffect">
                                  <p:stCondLst>
                                    <p:cond delay="0"/>
                                  </p:stCondLst>
                                  <p:childTnLst>
                                    <p:set>
                                      <p:cBhvr>
                                        <p:cTn id="144" dur="1" fill="hold">
                                          <p:stCondLst>
                                            <p:cond delay="0"/>
                                          </p:stCondLst>
                                        </p:cTn>
                                        <p:tgtEl>
                                          <p:spTgt spid="41"/>
                                        </p:tgtEl>
                                        <p:attrNameLst>
                                          <p:attrName>style.visibility</p:attrName>
                                        </p:attrNameLst>
                                      </p:cBhvr>
                                      <p:to>
                                        <p:strVal val="visible"/>
                                      </p:to>
                                    </p:set>
                                    <p:anim calcmode="lin" valueType="num">
                                      <p:cBhvr>
                                        <p:cTn id="145" dur="200" fill="hold"/>
                                        <p:tgtEl>
                                          <p:spTgt spid="41"/>
                                        </p:tgtEl>
                                        <p:attrNameLst>
                                          <p:attrName>ppt_w</p:attrName>
                                        </p:attrNameLst>
                                      </p:cBhvr>
                                      <p:tavLst>
                                        <p:tav tm="0">
                                          <p:val>
                                            <p:strVal val="2/3*#ppt_w"/>
                                          </p:val>
                                        </p:tav>
                                        <p:tav tm="100000">
                                          <p:val>
                                            <p:strVal val="#ppt_w"/>
                                          </p:val>
                                        </p:tav>
                                      </p:tavLst>
                                    </p:anim>
                                    <p:anim calcmode="lin" valueType="num">
                                      <p:cBhvr>
                                        <p:cTn id="146" dur="200" fill="hold"/>
                                        <p:tgtEl>
                                          <p:spTgt spid="41"/>
                                        </p:tgtEl>
                                        <p:attrNameLst>
                                          <p:attrName>ppt_h</p:attrName>
                                        </p:attrNameLst>
                                      </p:cBhvr>
                                      <p:tavLst>
                                        <p:tav tm="0">
                                          <p:val>
                                            <p:strVal val="2/3*#ppt_h"/>
                                          </p:val>
                                        </p:tav>
                                        <p:tav tm="100000">
                                          <p:val>
                                            <p:strVal val="#ppt_h"/>
                                          </p:val>
                                        </p:tav>
                                      </p:tavLst>
                                    </p:anim>
                                  </p:childTnLst>
                                </p:cTn>
                              </p:par>
                              <p:par>
                                <p:cTn id="147" presetID="6" presetClass="emph" presetSubtype="0" accel="50000" decel="50000" autoRev="1" fill="hold" grpId="2" nodeType="withEffect">
                                  <p:stCondLst>
                                    <p:cond delay="0"/>
                                  </p:stCondLst>
                                  <p:childTnLst>
                                    <p:animScale>
                                      <p:cBhvr>
                                        <p:cTn id="148" dur="200" fill="hold"/>
                                        <p:tgtEl>
                                          <p:spTgt spid="41"/>
                                        </p:tgtEl>
                                      </p:cBhvr>
                                      <p:by x="105000" y="105000"/>
                                    </p:animScale>
                                  </p:childTnLst>
                                </p:cTn>
                              </p:par>
                              <p:par>
                                <p:cTn id="149" presetID="10" presetClass="entr" presetSubtype="0" fill="hold" grpId="0" nodeType="withEffect">
                                  <p:stCondLst>
                                    <p:cond delay="0"/>
                                  </p:stCondLst>
                                  <p:childTnLst>
                                    <p:set>
                                      <p:cBhvr>
                                        <p:cTn id="150" dur="1" fill="hold">
                                          <p:stCondLst>
                                            <p:cond delay="0"/>
                                          </p:stCondLst>
                                        </p:cTn>
                                        <p:tgtEl>
                                          <p:spTgt spid="42"/>
                                        </p:tgtEl>
                                        <p:attrNameLst>
                                          <p:attrName>style.visibility</p:attrName>
                                        </p:attrNameLst>
                                      </p:cBhvr>
                                      <p:to>
                                        <p:strVal val="visible"/>
                                      </p:to>
                                    </p:set>
                                    <p:animEffect transition="in" filter="fade">
                                      <p:cBhvr>
                                        <p:cTn id="151" dur="200"/>
                                        <p:tgtEl>
                                          <p:spTgt spid="42"/>
                                        </p:tgtEl>
                                      </p:cBhvr>
                                    </p:animEffect>
                                  </p:childTnLst>
                                </p:cTn>
                              </p:par>
                              <p:par>
                                <p:cTn id="152" presetID="23" presetClass="entr" presetSubtype="272" fill="hold" grpId="1" nodeType="withEffect">
                                  <p:stCondLst>
                                    <p:cond delay="0"/>
                                  </p:stCondLst>
                                  <p:childTnLst>
                                    <p:set>
                                      <p:cBhvr>
                                        <p:cTn id="153" dur="1" fill="hold">
                                          <p:stCondLst>
                                            <p:cond delay="0"/>
                                          </p:stCondLst>
                                        </p:cTn>
                                        <p:tgtEl>
                                          <p:spTgt spid="42"/>
                                        </p:tgtEl>
                                        <p:attrNameLst>
                                          <p:attrName>style.visibility</p:attrName>
                                        </p:attrNameLst>
                                      </p:cBhvr>
                                      <p:to>
                                        <p:strVal val="visible"/>
                                      </p:to>
                                    </p:set>
                                    <p:anim calcmode="lin" valueType="num">
                                      <p:cBhvr>
                                        <p:cTn id="154" dur="200" fill="hold"/>
                                        <p:tgtEl>
                                          <p:spTgt spid="42"/>
                                        </p:tgtEl>
                                        <p:attrNameLst>
                                          <p:attrName>ppt_w</p:attrName>
                                        </p:attrNameLst>
                                      </p:cBhvr>
                                      <p:tavLst>
                                        <p:tav tm="0">
                                          <p:val>
                                            <p:strVal val="2/3*#ppt_w"/>
                                          </p:val>
                                        </p:tav>
                                        <p:tav tm="100000">
                                          <p:val>
                                            <p:strVal val="#ppt_w"/>
                                          </p:val>
                                        </p:tav>
                                      </p:tavLst>
                                    </p:anim>
                                    <p:anim calcmode="lin" valueType="num">
                                      <p:cBhvr>
                                        <p:cTn id="155" dur="200" fill="hold"/>
                                        <p:tgtEl>
                                          <p:spTgt spid="42"/>
                                        </p:tgtEl>
                                        <p:attrNameLst>
                                          <p:attrName>ppt_h</p:attrName>
                                        </p:attrNameLst>
                                      </p:cBhvr>
                                      <p:tavLst>
                                        <p:tav tm="0">
                                          <p:val>
                                            <p:strVal val="2/3*#ppt_h"/>
                                          </p:val>
                                        </p:tav>
                                        <p:tav tm="100000">
                                          <p:val>
                                            <p:strVal val="#ppt_h"/>
                                          </p:val>
                                        </p:tav>
                                      </p:tavLst>
                                    </p:anim>
                                  </p:childTnLst>
                                </p:cTn>
                              </p:par>
                              <p:par>
                                <p:cTn id="156" presetID="6" presetClass="emph" presetSubtype="0" accel="50000" decel="50000" autoRev="1" fill="hold" grpId="2" nodeType="withEffect">
                                  <p:stCondLst>
                                    <p:cond delay="0"/>
                                  </p:stCondLst>
                                  <p:childTnLst>
                                    <p:animScale>
                                      <p:cBhvr>
                                        <p:cTn id="157" dur="200" fill="hold"/>
                                        <p:tgtEl>
                                          <p:spTgt spid="42"/>
                                        </p:tgtEl>
                                      </p:cBhvr>
                                      <p:by x="105000" y="105000"/>
                                    </p:animScale>
                                  </p:childTnLst>
                                </p:cTn>
                              </p:par>
                              <p:par>
                                <p:cTn id="158" presetID="10" presetClass="entr" presetSubtype="0" fill="hold" grpId="0" nodeType="withEffect">
                                  <p:stCondLst>
                                    <p:cond delay="0"/>
                                  </p:stCondLst>
                                  <p:childTnLst>
                                    <p:set>
                                      <p:cBhvr>
                                        <p:cTn id="159" dur="1" fill="hold">
                                          <p:stCondLst>
                                            <p:cond delay="0"/>
                                          </p:stCondLst>
                                        </p:cTn>
                                        <p:tgtEl>
                                          <p:spTgt spid="43"/>
                                        </p:tgtEl>
                                        <p:attrNameLst>
                                          <p:attrName>style.visibility</p:attrName>
                                        </p:attrNameLst>
                                      </p:cBhvr>
                                      <p:to>
                                        <p:strVal val="visible"/>
                                      </p:to>
                                    </p:set>
                                    <p:animEffect transition="in" filter="fade">
                                      <p:cBhvr>
                                        <p:cTn id="160" dur="200"/>
                                        <p:tgtEl>
                                          <p:spTgt spid="43"/>
                                        </p:tgtEl>
                                      </p:cBhvr>
                                    </p:animEffect>
                                  </p:childTnLst>
                                </p:cTn>
                              </p:par>
                              <p:par>
                                <p:cTn id="161" presetID="23" presetClass="entr" presetSubtype="272" fill="hold" grpId="1" nodeType="withEffect">
                                  <p:stCondLst>
                                    <p:cond delay="0"/>
                                  </p:stCondLst>
                                  <p:childTnLst>
                                    <p:set>
                                      <p:cBhvr>
                                        <p:cTn id="162" dur="1" fill="hold">
                                          <p:stCondLst>
                                            <p:cond delay="0"/>
                                          </p:stCondLst>
                                        </p:cTn>
                                        <p:tgtEl>
                                          <p:spTgt spid="43"/>
                                        </p:tgtEl>
                                        <p:attrNameLst>
                                          <p:attrName>style.visibility</p:attrName>
                                        </p:attrNameLst>
                                      </p:cBhvr>
                                      <p:to>
                                        <p:strVal val="visible"/>
                                      </p:to>
                                    </p:set>
                                    <p:anim calcmode="lin" valueType="num">
                                      <p:cBhvr>
                                        <p:cTn id="163" dur="200" fill="hold"/>
                                        <p:tgtEl>
                                          <p:spTgt spid="43"/>
                                        </p:tgtEl>
                                        <p:attrNameLst>
                                          <p:attrName>ppt_w</p:attrName>
                                        </p:attrNameLst>
                                      </p:cBhvr>
                                      <p:tavLst>
                                        <p:tav tm="0">
                                          <p:val>
                                            <p:strVal val="2/3*#ppt_w"/>
                                          </p:val>
                                        </p:tav>
                                        <p:tav tm="100000">
                                          <p:val>
                                            <p:strVal val="#ppt_w"/>
                                          </p:val>
                                        </p:tav>
                                      </p:tavLst>
                                    </p:anim>
                                    <p:anim calcmode="lin" valueType="num">
                                      <p:cBhvr>
                                        <p:cTn id="164" dur="200" fill="hold"/>
                                        <p:tgtEl>
                                          <p:spTgt spid="43"/>
                                        </p:tgtEl>
                                        <p:attrNameLst>
                                          <p:attrName>ppt_h</p:attrName>
                                        </p:attrNameLst>
                                      </p:cBhvr>
                                      <p:tavLst>
                                        <p:tav tm="0">
                                          <p:val>
                                            <p:strVal val="2/3*#ppt_h"/>
                                          </p:val>
                                        </p:tav>
                                        <p:tav tm="100000">
                                          <p:val>
                                            <p:strVal val="#ppt_h"/>
                                          </p:val>
                                        </p:tav>
                                      </p:tavLst>
                                    </p:anim>
                                  </p:childTnLst>
                                </p:cTn>
                              </p:par>
                              <p:par>
                                <p:cTn id="165" presetID="6" presetClass="emph" presetSubtype="0" accel="50000" decel="50000" autoRev="1" fill="hold" grpId="2" nodeType="withEffect">
                                  <p:stCondLst>
                                    <p:cond delay="0"/>
                                  </p:stCondLst>
                                  <p:childTnLst>
                                    <p:animScale>
                                      <p:cBhvr>
                                        <p:cTn id="166" dur="200" fill="hold"/>
                                        <p:tgtEl>
                                          <p:spTgt spid="43"/>
                                        </p:tgtEl>
                                      </p:cBhvr>
                                      <p:by x="105000" y="105000"/>
                                    </p:animScale>
                                  </p:childTnLst>
                                </p:cTn>
                              </p:par>
                              <p:par>
                                <p:cTn id="167" presetID="10" presetClass="entr" presetSubtype="0" fill="hold" grpId="0" nodeType="withEffect">
                                  <p:stCondLst>
                                    <p:cond delay="0"/>
                                  </p:stCondLst>
                                  <p:childTnLst>
                                    <p:set>
                                      <p:cBhvr>
                                        <p:cTn id="168" dur="1" fill="hold">
                                          <p:stCondLst>
                                            <p:cond delay="0"/>
                                          </p:stCondLst>
                                        </p:cTn>
                                        <p:tgtEl>
                                          <p:spTgt spid="44"/>
                                        </p:tgtEl>
                                        <p:attrNameLst>
                                          <p:attrName>style.visibility</p:attrName>
                                        </p:attrNameLst>
                                      </p:cBhvr>
                                      <p:to>
                                        <p:strVal val="visible"/>
                                      </p:to>
                                    </p:set>
                                    <p:animEffect transition="in" filter="fade">
                                      <p:cBhvr>
                                        <p:cTn id="169" dur="200"/>
                                        <p:tgtEl>
                                          <p:spTgt spid="44"/>
                                        </p:tgtEl>
                                      </p:cBhvr>
                                    </p:animEffect>
                                  </p:childTnLst>
                                </p:cTn>
                              </p:par>
                              <p:par>
                                <p:cTn id="170" presetID="23" presetClass="entr" presetSubtype="272" fill="hold" grpId="1" nodeType="withEffect">
                                  <p:stCondLst>
                                    <p:cond delay="0"/>
                                  </p:stCondLst>
                                  <p:childTnLst>
                                    <p:set>
                                      <p:cBhvr>
                                        <p:cTn id="171" dur="1" fill="hold">
                                          <p:stCondLst>
                                            <p:cond delay="0"/>
                                          </p:stCondLst>
                                        </p:cTn>
                                        <p:tgtEl>
                                          <p:spTgt spid="44"/>
                                        </p:tgtEl>
                                        <p:attrNameLst>
                                          <p:attrName>style.visibility</p:attrName>
                                        </p:attrNameLst>
                                      </p:cBhvr>
                                      <p:to>
                                        <p:strVal val="visible"/>
                                      </p:to>
                                    </p:set>
                                    <p:anim calcmode="lin" valueType="num">
                                      <p:cBhvr>
                                        <p:cTn id="172" dur="200" fill="hold"/>
                                        <p:tgtEl>
                                          <p:spTgt spid="44"/>
                                        </p:tgtEl>
                                        <p:attrNameLst>
                                          <p:attrName>ppt_w</p:attrName>
                                        </p:attrNameLst>
                                      </p:cBhvr>
                                      <p:tavLst>
                                        <p:tav tm="0">
                                          <p:val>
                                            <p:strVal val="2/3*#ppt_w"/>
                                          </p:val>
                                        </p:tav>
                                        <p:tav tm="100000">
                                          <p:val>
                                            <p:strVal val="#ppt_w"/>
                                          </p:val>
                                        </p:tav>
                                      </p:tavLst>
                                    </p:anim>
                                    <p:anim calcmode="lin" valueType="num">
                                      <p:cBhvr>
                                        <p:cTn id="173" dur="200" fill="hold"/>
                                        <p:tgtEl>
                                          <p:spTgt spid="44"/>
                                        </p:tgtEl>
                                        <p:attrNameLst>
                                          <p:attrName>ppt_h</p:attrName>
                                        </p:attrNameLst>
                                      </p:cBhvr>
                                      <p:tavLst>
                                        <p:tav tm="0">
                                          <p:val>
                                            <p:strVal val="2/3*#ppt_h"/>
                                          </p:val>
                                        </p:tav>
                                        <p:tav tm="100000">
                                          <p:val>
                                            <p:strVal val="#ppt_h"/>
                                          </p:val>
                                        </p:tav>
                                      </p:tavLst>
                                    </p:anim>
                                  </p:childTnLst>
                                </p:cTn>
                              </p:par>
                              <p:par>
                                <p:cTn id="174" presetID="6" presetClass="emph" presetSubtype="0" accel="50000" decel="50000" autoRev="1" fill="hold" grpId="2" nodeType="withEffect">
                                  <p:stCondLst>
                                    <p:cond delay="0"/>
                                  </p:stCondLst>
                                  <p:childTnLst>
                                    <p:animScale>
                                      <p:cBhvr>
                                        <p:cTn id="175" dur="200" fill="hold"/>
                                        <p:tgtEl>
                                          <p:spTgt spid="44"/>
                                        </p:tgtEl>
                                      </p:cBhvr>
                                      <p:by x="105000" y="105000"/>
                                    </p:animScale>
                                  </p:childTnLst>
                                </p:cTn>
                              </p:par>
                              <p:par>
                                <p:cTn id="176" presetID="10" presetClass="entr" presetSubtype="0" fill="hold" grpId="0" nodeType="withEffect">
                                  <p:stCondLst>
                                    <p:cond delay="0"/>
                                  </p:stCondLst>
                                  <p:childTnLst>
                                    <p:set>
                                      <p:cBhvr>
                                        <p:cTn id="177" dur="1" fill="hold">
                                          <p:stCondLst>
                                            <p:cond delay="0"/>
                                          </p:stCondLst>
                                        </p:cTn>
                                        <p:tgtEl>
                                          <p:spTgt spid="45"/>
                                        </p:tgtEl>
                                        <p:attrNameLst>
                                          <p:attrName>style.visibility</p:attrName>
                                        </p:attrNameLst>
                                      </p:cBhvr>
                                      <p:to>
                                        <p:strVal val="visible"/>
                                      </p:to>
                                    </p:set>
                                    <p:animEffect transition="in" filter="fade">
                                      <p:cBhvr>
                                        <p:cTn id="178" dur="200"/>
                                        <p:tgtEl>
                                          <p:spTgt spid="45"/>
                                        </p:tgtEl>
                                      </p:cBhvr>
                                    </p:animEffect>
                                  </p:childTnLst>
                                </p:cTn>
                              </p:par>
                              <p:par>
                                <p:cTn id="179" presetID="23" presetClass="entr" presetSubtype="272" fill="hold" grpId="1" nodeType="withEffect">
                                  <p:stCondLst>
                                    <p:cond delay="0"/>
                                  </p:stCondLst>
                                  <p:childTnLst>
                                    <p:set>
                                      <p:cBhvr>
                                        <p:cTn id="180" dur="1" fill="hold">
                                          <p:stCondLst>
                                            <p:cond delay="0"/>
                                          </p:stCondLst>
                                        </p:cTn>
                                        <p:tgtEl>
                                          <p:spTgt spid="45"/>
                                        </p:tgtEl>
                                        <p:attrNameLst>
                                          <p:attrName>style.visibility</p:attrName>
                                        </p:attrNameLst>
                                      </p:cBhvr>
                                      <p:to>
                                        <p:strVal val="visible"/>
                                      </p:to>
                                    </p:set>
                                    <p:anim calcmode="lin" valueType="num">
                                      <p:cBhvr>
                                        <p:cTn id="181" dur="200" fill="hold"/>
                                        <p:tgtEl>
                                          <p:spTgt spid="45"/>
                                        </p:tgtEl>
                                        <p:attrNameLst>
                                          <p:attrName>ppt_w</p:attrName>
                                        </p:attrNameLst>
                                      </p:cBhvr>
                                      <p:tavLst>
                                        <p:tav tm="0">
                                          <p:val>
                                            <p:strVal val="2/3*#ppt_w"/>
                                          </p:val>
                                        </p:tav>
                                        <p:tav tm="100000">
                                          <p:val>
                                            <p:strVal val="#ppt_w"/>
                                          </p:val>
                                        </p:tav>
                                      </p:tavLst>
                                    </p:anim>
                                    <p:anim calcmode="lin" valueType="num">
                                      <p:cBhvr>
                                        <p:cTn id="182" dur="200" fill="hold"/>
                                        <p:tgtEl>
                                          <p:spTgt spid="45"/>
                                        </p:tgtEl>
                                        <p:attrNameLst>
                                          <p:attrName>ppt_h</p:attrName>
                                        </p:attrNameLst>
                                      </p:cBhvr>
                                      <p:tavLst>
                                        <p:tav tm="0">
                                          <p:val>
                                            <p:strVal val="2/3*#ppt_h"/>
                                          </p:val>
                                        </p:tav>
                                        <p:tav tm="100000">
                                          <p:val>
                                            <p:strVal val="#ppt_h"/>
                                          </p:val>
                                        </p:tav>
                                      </p:tavLst>
                                    </p:anim>
                                  </p:childTnLst>
                                </p:cTn>
                              </p:par>
                              <p:par>
                                <p:cTn id="183" presetID="6" presetClass="emph" presetSubtype="0" accel="50000" decel="50000" autoRev="1" fill="hold" grpId="2" nodeType="withEffect">
                                  <p:stCondLst>
                                    <p:cond delay="0"/>
                                  </p:stCondLst>
                                  <p:childTnLst>
                                    <p:animScale>
                                      <p:cBhvr>
                                        <p:cTn id="184" dur="200" fill="hold"/>
                                        <p:tgtEl>
                                          <p:spTgt spid="45"/>
                                        </p:tgtEl>
                                      </p:cBhvr>
                                      <p:by x="105000" y="105000"/>
                                    </p:animScale>
                                  </p:childTnLst>
                                </p:cTn>
                              </p:par>
                            </p:childTnLst>
                          </p:cTn>
                        </p:par>
                      </p:childTnLst>
                    </p:cTn>
                  </p:par>
                  <p:par>
                    <p:cTn id="185" fill="hold">
                      <p:stCondLst>
                        <p:cond delay="indefinite"/>
                      </p:stCondLst>
                      <p:childTnLst>
                        <p:par>
                          <p:cTn id="186" fill="hold">
                            <p:stCondLst>
                              <p:cond delay="0"/>
                            </p:stCondLst>
                            <p:childTnLst>
                              <p:par>
                                <p:cTn id="187" presetID="10" presetClass="entr" presetSubtype="0" fill="hold" grpId="0" nodeType="clickEffect">
                                  <p:stCondLst>
                                    <p:cond delay="0"/>
                                  </p:stCondLst>
                                  <p:childTnLst>
                                    <p:set>
                                      <p:cBhvr>
                                        <p:cTn id="188" dur="1" fill="hold">
                                          <p:stCondLst>
                                            <p:cond delay="0"/>
                                          </p:stCondLst>
                                        </p:cTn>
                                        <p:tgtEl>
                                          <p:spTgt spid="27"/>
                                        </p:tgtEl>
                                        <p:attrNameLst>
                                          <p:attrName>style.visibility</p:attrName>
                                        </p:attrNameLst>
                                      </p:cBhvr>
                                      <p:to>
                                        <p:strVal val="visible"/>
                                      </p:to>
                                    </p:set>
                                    <p:animEffect transition="in" filter="fade">
                                      <p:cBhvr>
                                        <p:cTn id="189" dur="500"/>
                                        <p:tgtEl>
                                          <p:spTgt spid="27"/>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26"/>
                                        </p:tgtEl>
                                        <p:attrNameLst>
                                          <p:attrName>style.visibility</p:attrName>
                                        </p:attrNameLst>
                                      </p:cBhvr>
                                      <p:to>
                                        <p:strVal val="visible"/>
                                      </p:to>
                                    </p:set>
                                    <p:animEffect transition="in" filter="fade">
                                      <p:cBhvr>
                                        <p:cTn id="192" dur="500"/>
                                        <p:tgtEl>
                                          <p:spTgt spid="26"/>
                                        </p:tgtEl>
                                      </p:cBhvr>
                                    </p:animEffect>
                                  </p:childTnLst>
                                </p:cTn>
                              </p:par>
                              <p:par>
                                <p:cTn id="193" presetID="42" presetClass="path" presetSubtype="0" decel="100000" fill="hold" grpId="1" nodeType="withEffect">
                                  <p:stCondLst>
                                    <p:cond delay="0"/>
                                  </p:stCondLst>
                                  <p:childTnLst>
                                    <p:animMotion origin="layout" path="M 8.33333E-7 0.05092 L 8.33333E-7 1.11111E-6 " pathEditMode="relative" rAng="0" ptsTypes="AA">
                                      <p:cBhvr>
                                        <p:cTn id="194" dur="500" fill="hold"/>
                                        <p:tgtEl>
                                          <p:spTgt spid="26"/>
                                        </p:tgtEl>
                                        <p:attrNameLst>
                                          <p:attrName>ppt_x</p:attrName>
                                          <p:attrName>ppt_y</p:attrName>
                                        </p:attrNameLst>
                                      </p:cBhvr>
                                      <p:rCtr x="0" y="-2546"/>
                                    </p:animMotion>
                                  </p:childTnLst>
                                </p:cTn>
                              </p:par>
                              <p:par>
                                <p:cTn id="195" presetID="10" presetClass="entr" presetSubtype="0" fill="hold" grpId="0" nodeType="withEffect">
                                  <p:stCondLst>
                                    <p:cond delay="0"/>
                                  </p:stCondLst>
                                  <p:childTnLst>
                                    <p:set>
                                      <p:cBhvr>
                                        <p:cTn id="196" dur="1" fill="hold">
                                          <p:stCondLst>
                                            <p:cond delay="0"/>
                                          </p:stCondLst>
                                        </p:cTn>
                                        <p:tgtEl>
                                          <p:spTgt spid="46"/>
                                        </p:tgtEl>
                                        <p:attrNameLst>
                                          <p:attrName>style.visibility</p:attrName>
                                        </p:attrNameLst>
                                      </p:cBhvr>
                                      <p:to>
                                        <p:strVal val="visible"/>
                                      </p:to>
                                    </p:set>
                                    <p:animEffect transition="in" filter="fade">
                                      <p:cBhvr>
                                        <p:cTn id="197" dur="200"/>
                                        <p:tgtEl>
                                          <p:spTgt spid="46"/>
                                        </p:tgtEl>
                                      </p:cBhvr>
                                    </p:animEffect>
                                  </p:childTnLst>
                                </p:cTn>
                              </p:par>
                              <p:par>
                                <p:cTn id="198" presetID="23" presetClass="entr" presetSubtype="272" fill="hold" grpId="1" nodeType="withEffect">
                                  <p:stCondLst>
                                    <p:cond delay="0"/>
                                  </p:stCondLst>
                                  <p:childTnLst>
                                    <p:set>
                                      <p:cBhvr>
                                        <p:cTn id="199" dur="1" fill="hold">
                                          <p:stCondLst>
                                            <p:cond delay="0"/>
                                          </p:stCondLst>
                                        </p:cTn>
                                        <p:tgtEl>
                                          <p:spTgt spid="46"/>
                                        </p:tgtEl>
                                        <p:attrNameLst>
                                          <p:attrName>style.visibility</p:attrName>
                                        </p:attrNameLst>
                                      </p:cBhvr>
                                      <p:to>
                                        <p:strVal val="visible"/>
                                      </p:to>
                                    </p:set>
                                    <p:anim calcmode="lin" valueType="num">
                                      <p:cBhvr>
                                        <p:cTn id="200" dur="200" fill="hold"/>
                                        <p:tgtEl>
                                          <p:spTgt spid="46"/>
                                        </p:tgtEl>
                                        <p:attrNameLst>
                                          <p:attrName>ppt_w</p:attrName>
                                        </p:attrNameLst>
                                      </p:cBhvr>
                                      <p:tavLst>
                                        <p:tav tm="0">
                                          <p:val>
                                            <p:strVal val="2/3*#ppt_w"/>
                                          </p:val>
                                        </p:tav>
                                        <p:tav tm="100000">
                                          <p:val>
                                            <p:strVal val="#ppt_w"/>
                                          </p:val>
                                        </p:tav>
                                      </p:tavLst>
                                    </p:anim>
                                    <p:anim calcmode="lin" valueType="num">
                                      <p:cBhvr>
                                        <p:cTn id="201" dur="200" fill="hold"/>
                                        <p:tgtEl>
                                          <p:spTgt spid="46"/>
                                        </p:tgtEl>
                                        <p:attrNameLst>
                                          <p:attrName>ppt_h</p:attrName>
                                        </p:attrNameLst>
                                      </p:cBhvr>
                                      <p:tavLst>
                                        <p:tav tm="0">
                                          <p:val>
                                            <p:strVal val="2/3*#ppt_h"/>
                                          </p:val>
                                        </p:tav>
                                        <p:tav tm="100000">
                                          <p:val>
                                            <p:strVal val="#ppt_h"/>
                                          </p:val>
                                        </p:tav>
                                      </p:tavLst>
                                    </p:anim>
                                  </p:childTnLst>
                                </p:cTn>
                              </p:par>
                              <p:par>
                                <p:cTn id="202" presetID="6" presetClass="emph" presetSubtype="0" accel="50000" decel="50000" autoRev="1" fill="hold" grpId="2" nodeType="withEffect">
                                  <p:stCondLst>
                                    <p:cond delay="0"/>
                                  </p:stCondLst>
                                  <p:childTnLst>
                                    <p:animScale>
                                      <p:cBhvr>
                                        <p:cTn id="203" dur="200" fill="hold"/>
                                        <p:tgtEl>
                                          <p:spTgt spid="46"/>
                                        </p:tgtEl>
                                      </p:cBhvr>
                                      <p:by x="105000" y="105000"/>
                                    </p:animScale>
                                  </p:childTnLst>
                                </p:cTn>
                              </p:par>
                              <p:par>
                                <p:cTn id="204" presetID="10" presetClass="entr" presetSubtype="0" fill="hold" grpId="0" nodeType="withEffect">
                                  <p:stCondLst>
                                    <p:cond delay="0"/>
                                  </p:stCondLst>
                                  <p:childTnLst>
                                    <p:set>
                                      <p:cBhvr>
                                        <p:cTn id="205" dur="1" fill="hold">
                                          <p:stCondLst>
                                            <p:cond delay="0"/>
                                          </p:stCondLst>
                                        </p:cTn>
                                        <p:tgtEl>
                                          <p:spTgt spid="47"/>
                                        </p:tgtEl>
                                        <p:attrNameLst>
                                          <p:attrName>style.visibility</p:attrName>
                                        </p:attrNameLst>
                                      </p:cBhvr>
                                      <p:to>
                                        <p:strVal val="visible"/>
                                      </p:to>
                                    </p:set>
                                    <p:animEffect transition="in" filter="fade">
                                      <p:cBhvr>
                                        <p:cTn id="206" dur="200"/>
                                        <p:tgtEl>
                                          <p:spTgt spid="47"/>
                                        </p:tgtEl>
                                      </p:cBhvr>
                                    </p:animEffect>
                                  </p:childTnLst>
                                </p:cTn>
                              </p:par>
                              <p:par>
                                <p:cTn id="207" presetID="23" presetClass="entr" presetSubtype="272" fill="hold" grpId="1" nodeType="withEffect">
                                  <p:stCondLst>
                                    <p:cond delay="0"/>
                                  </p:stCondLst>
                                  <p:childTnLst>
                                    <p:set>
                                      <p:cBhvr>
                                        <p:cTn id="208" dur="1" fill="hold">
                                          <p:stCondLst>
                                            <p:cond delay="0"/>
                                          </p:stCondLst>
                                        </p:cTn>
                                        <p:tgtEl>
                                          <p:spTgt spid="47"/>
                                        </p:tgtEl>
                                        <p:attrNameLst>
                                          <p:attrName>style.visibility</p:attrName>
                                        </p:attrNameLst>
                                      </p:cBhvr>
                                      <p:to>
                                        <p:strVal val="visible"/>
                                      </p:to>
                                    </p:set>
                                    <p:anim calcmode="lin" valueType="num">
                                      <p:cBhvr>
                                        <p:cTn id="209" dur="200" fill="hold"/>
                                        <p:tgtEl>
                                          <p:spTgt spid="47"/>
                                        </p:tgtEl>
                                        <p:attrNameLst>
                                          <p:attrName>ppt_w</p:attrName>
                                        </p:attrNameLst>
                                      </p:cBhvr>
                                      <p:tavLst>
                                        <p:tav tm="0">
                                          <p:val>
                                            <p:strVal val="2/3*#ppt_w"/>
                                          </p:val>
                                        </p:tav>
                                        <p:tav tm="100000">
                                          <p:val>
                                            <p:strVal val="#ppt_w"/>
                                          </p:val>
                                        </p:tav>
                                      </p:tavLst>
                                    </p:anim>
                                    <p:anim calcmode="lin" valueType="num">
                                      <p:cBhvr>
                                        <p:cTn id="210" dur="200" fill="hold"/>
                                        <p:tgtEl>
                                          <p:spTgt spid="47"/>
                                        </p:tgtEl>
                                        <p:attrNameLst>
                                          <p:attrName>ppt_h</p:attrName>
                                        </p:attrNameLst>
                                      </p:cBhvr>
                                      <p:tavLst>
                                        <p:tav tm="0">
                                          <p:val>
                                            <p:strVal val="2/3*#ppt_h"/>
                                          </p:val>
                                        </p:tav>
                                        <p:tav tm="100000">
                                          <p:val>
                                            <p:strVal val="#ppt_h"/>
                                          </p:val>
                                        </p:tav>
                                      </p:tavLst>
                                    </p:anim>
                                  </p:childTnLst>
                                </p:cTn>
                              </p:par>
                              <p:par>
                                <p:cTn id="211" presetID="6" presetClass="emph" presetSubtype="0" accel="50000" decel="50000" autoRev="1" fill="hold" grpId="2" nodeType="withEffect">
                                  <p:stCondLst>
                                    <p:cond delay="0"/>
                                  </p:stCondLst>
                                  <p:childTnLst>
                                    <p:animScale>
                                      <p:cBhvr>
                                        <p:cTn id="212" dur="200" fill="hold"/>
                                        <p:tgtEl>
                                          <p:spTgt spid="47"/>
                                        </p:tgtEl>
                                      </p:cBhvr>
                                      <p:by x="105000" y="105000"/>
                                    </p:animScale>
                                  </p:childTnLst>
                                </p:cTn>
                              </p:par>
                              <p:par>
                                <p:cTn id="213" presetID="10" presetClass="entr" presetSubtype="0" fill="hold" grpId="0" nodeType="withEffect">
                                  <p:stCondLst>
                                    <p:cond delay="0"/>
                                  </p:stCondLst>
                                  <p:childTnLst>
                                    <p:set>
                                      <p:cBhvr>
                                        <p:cTn id="214" dur="1" fill="hold">
                                          <p:stCondLst>
                                            <p:cond delay="0"/>
                                          </p:stCondLst>
                                        </p:cTn>
                                        <p:tgtEl>
                                          <p:spTgt spid="48"/>
                                        </p:tgtEl>
                                        <p:attrNameLst>
                                          <p:attrName>style.visibility</p:attrName>
                                        </p:attrNameLst>
                                      </p:cBhvr>
                                      <p:to>
                                        <p:strVal val="visible"/>
                                      </p:to>
                                    </p:set>
                                    <p:animEffect transition="in" filter="fade">
                                      <p:cBhvr>
                                        <p:cTn id="215" dur="200"/>
                                        <p:tgtEl>
                                          <p:spTgt spid="48"/>
                                        </p:tgtEl>
                                      </p:cBhvr>
                                    </p:animEffect>
                                  </p:childTnLst>
                                </p:cTn>
                              </p:par>
                              <p:par>
                                <p:cTn id="216" presetID="23" presetClass="entr" presetSubtype="272" fill="hold" grpId="1" nodeType="withEffect">
                                  <p:stCondLst>
                                    <p:cond delay="0"/>
                                  </p:stCondLst>
                                  <p:childTnLst>
                                    <p:set>
                                      <p:cBhvr>
                                        <p:cTn id="217" dur="1" fill="hold">
                                          <p:stCondLst>
                                            <p:cond delay="0"/>
                                          </p:stCondLst>
                                        </p:cTn>
                                        <p:tgtEl>
                                          <p:spTgt spid="48"/>
                                        </p:tgtEl>
                                        <p:attrNameLst>
                                          <p:attrName>style.visibility</p:attrName>
                                        </p:attrNameLst>
                                      </p:cBhvr>
                                      <p:to>
                                        <p:strVal val="visible"/>
                                      </p:to>
                                    </p:set>
                                    <p:anim calcmode="lin" valueType="num">
                                      <p:cBhvr>
                                        <p:cTn id="218" dur="200" fill="hold"/>
                                        <p:tgtEl>
                                          <p:spTgt spid="48"/>
                                        </p:tgtEl>
                                        <p:attrNameLst>
                                          <p:attrName>ppt_w</p:attrName>
                                        </p:attrNameLst>
                                      </p:cBhvr>
                                      <p:tavLst>
                                        <p:tav tm="0">
                                          <p:val>
                                            <p:strVal val="2/3*#ppt_w"/>
                                          </p:val>
                                        </p:tav>
                                        <p:tav tm="100000">
                                          <p:val>
                                            <p:strVal val="#ppt_w"/>
                                          </p:val>
                                        </p:tav>
                                      </p:tavLst>
                                    </p:anim>
                                    <p:anim calcmode="lin" valueType="num">
                                      <p:cBhvr>
                                        <p:cTn id="219" dur="200" fill="hold"/>
                                        <p:tgtEl>
                                          <p:spTgt spid="48"/>
                                        </p:tgtEl>
                                        <p:attrNameLst>
                                          <p:attrName>ppt_h</p:attrName>
                                        </p:attrNameLst>
                                      </p:cBhvr>
                                      <p:tavLst>
                                        <p:tav tm="0">
                                          <p:val>
                                            <p:strVal val="2/3*#ppt_h"/>
                                          </p:val>
                                        </p:tav>
                                        <p:tav tm="100000">
                                          <p:val>
                                            <p:strVal val="#ppt_h"/>
                                          </p:val>
                                        </p:tav>
                                      </p:tavLst>
                                    </p:anim>
                                  </p:childTnLst>
                                </p:cTn>
                              </p:par>
                              <p:par>
                                <p:cTn id="220" presetID="6" presetClass="emph" presetSubtype="0" accel="50000" decel="50000" autoRev="1" fill="hold" grpId="2" nodeType="withEffect">
                                  <p:stCondLst>
                                    <p:cond delay="0"/>
                                  </p:stCondLst>
                                  <p:childTnLst>
                                    <p:animScale>
                                      <p:cBhvr>
                                        <p:cTn id="221" dur="200" fill="hold"/>
                                        <p:tgtEl>
                                          <p:spTgt spid="48"/>
                                        </p:tgtEl>
                                      </p:cBhvr>
                                      <p:by x="105000" y="105000"/>
                                    </p:animScale>
                                  </p:childTnLst>
                                </p:cTn>
                              </p:par>
                              <p:par>
                                <p:cTn id="222" presetID="10" presetClass="entr" presetSubtype="0" fill="hold" grpId="0" nodeType="withEffect">
                                  <p:stCondLst>
                                    <p:cond delay="0"/>
                                  </p:stCondLst>
                                  <p:childTnLst>
                                    <p:set>
                                      <p:cBhvr>
                                        <p:cTn id="223" dur="1" fill="hold">
                                          <p:stCondLst>
                                            <p:cond delay="0"/>
                                          </p:stCondLst>
                                        </p:cTn>
                                        <p:tgtEl>
                                          <p:spTgt spid="35"/>
                                        </p:tgtEl>
                                        <p:attrNameLst>
                                          <p:attrName>style.visibility</p:attrName>
                                        </p:attrNameLst>
                                      </p:cBhvr>
                                      <p:to>
                                        <p:strVal val="visible"/>
                                      </p:to>
                                    </p:set>
                                    <p:animEffect transition="in" filter="fade">
                                      <p:cBhvr>
                                        <p:cTn id="224" dur="200"/>
                                        <p:tgtEl>
                                          <p:spTgt spid="35"/>
                                        </p:tgtEl>
                                      </p:cBhvr>
                                    </p:animEffect>
                                  </p:childTnLst>
                                </p:cTn>
                              </p:par>
                              <p:par>
                                <p:cTn id="225" presetID="23" presetClass="entr" presetSubtype="272" fill="hold" grpId="1" nodeType="withEffect">
                                  <p:stCondLst>
                                    <p:cond delay="0"/>
                                  </p:stCondLst>
                                  <p:childTnLst>
                                    <p:set>
                                      <p:cBhvr>
                                        <p:cTn id="226" dur="1" fill="hold">
                                          <p:stCondLst>
                                            <p:cond delay="0"/>
                                          </p:stCondLst>
                                        </p:cTn>
                                        <p:tgtEl>
                                          <p:spTgt spid="35"/>
                                        </p:tgtEl>
                                        <p:attrNameLst>
                                          <p:attrName>style.visibility</p:attrName>
                                        </p:attrNameLst>
                                      </p:cBhvr>
                                      <p:to>
                                        <p:strVal val="visible"/>
                                      </p:to>
                                    </p:set>
                                    <p:anim calcmode="lin" valueType="num">
                                      <p:cBhvr>
                                        <p:cTn id="227" dur="200" fill="hold"/>
                                        <p:tgtEl>
                                          <p:spTgt spid="35"/>
                                        </p:tgtEl>
                                        <p:attrNameLst>
                                          <p:attrName>ppt_w</p:attrName>
                                        </p:attrNameLst>
                                      </p:cBhvr>
                                      <p:tavLst>
                                        <p:tav tm="0">
                                          <p:val>
                                            <p:strVal val="2/3*#ppt_w"/>
                                          </p:val>
                                        </p:tav>
                                        <p:tav tm="100000">
                                          <p:val>
                                            <p:strVal val="#ppt_w"/>
                                          </p:val>
                                        </p:tav>
                                      </p:tavLst>
                                    </p:anim>
                                    <p:anim calcmode="lin" valueType="num">
                                      <p:cBhvr>
                                        <p:cTn id="228" dur="200" fill="hold"/>
                                        <p:tgtEl>
                                          <p:spTgt spid="35"/>
                                        </p:tgtEl>
                                        <p:attrNameLst>
                                          <p:attrName>ppt_h</p:attrName>
                                        </p:attrNameLst>
                                      </p:cBhvr>
                                      <p:tavLst>
                                        <p:tav tm="0">
                                          <p:val>
                                            <p:strVal val="2/3*#ppt_h"/>
                                          </p:val>
                                        </p:tav>
                                        <p:tav tm="100000">
                                          <p:val>
                                            <p:strVal val="#ppt_h"/>
                                          </p:val>
                                        </p:tav>
                                      </p:tavLst>
                                    </p:anim>
                                  </p:childTnLst>
                                </p:cTn>
                              </p:par>
                              <p:par>
                                <p:cTn id="229" presetID="6" presetClass="emph" presetSubtype="0" accel="50000" decel="50000" autoRev="1" fill="hold" grpId="2" nodeType="withEffect">
                                  <p:stCondLst>
                                    <p:cond delay="0"/>
                                  </p:stCondLst>
                                  <p:childTnLst>
                                    <p:animScale>
                                      <p:cBhvr>
                                        <p:cTn id="230" dur="200" fill="hold"/>
                                        <p:tgtEl>
                                          <p:spTgt spid="35"/>
                                        </p:tgtEl>
                                      </p:cBhvr>
                                      <p:by x="105000" y="105000"/>
                                    </p:animScale>
                                  </p:childTnLst>
                                </p:cTn>
                              </p:par>
                              <p:par>
                                <p:cTn id="231" presetID="10" presetClass="entr" presetSubtype="0" fill="hold" grpId="0" nodeType="withEffect">
                                  <p:stCondLst>
                                    <p:cond delay="0"/>
                                  </p:stCondLst>
                                  <p:childTnLst>
                                    <p:set>
                                      <p:cBhvr>
                                        <p:cTn id="232" dur="1" fill="hold">
                                          <p:stCondLst>
                                            <p:cond delay="0"/>
                                          </p:stCondLst>
                                        </p:cTn>
                                        <p:tgtEl>
                                          <p:spTgt spid="49"/>
                                        </p:tgtEl>
                                        <p:attrNameLst>
                                          <p:attrName>style.visibility</p:attrName>
                                        </p:attrNameLst>
                                      </p:cBhvr>
                                      <p:to>
                                        <p:strVal val="visible"/>
                                      </p:to>
                                    </p:set>
                                    <p:animEffect transition="in" filter="fade">
                                      <p:cBhvr>
                                        <p:cTn id="233" dur="200"/>
                                        <p:tgtEl>
                                          <p:spTgt spid="49"/>
                                        </p:tgtEl>
                                      </p:cBhvr>
                                    </p:animEffect>
                                  </p:childTnLst>
                                </p:cTn>
                              </p:par>
                              <p:par>
                                <p:cTn id="234" presetID="23" presetClass="entr" presetSubtype="272" fill="hold" grpId="1" nodeType="withEffect">
                                  <p:stCondLst>
                                    <p:cond delay="0"/>
                                  </p:stCondLst>
                                  <p:childTnLst>
                                    <p:set>
                                      <p:cBhvr>
                                        <p:cTn id="235" dur="1" fill="hold">
                                          <p:stCondLst>
                                            <p:cond delay="0"/>
                                          </p:stCondLst>
                                        </p:cTn>
                                        <p:tgtEl>
                                          <p:spTgt spid="49"/>
                                        </p:tgtEl>
                                        <p:attrNameLst>
                                          <p:attrName>style.visibility</p:attrName>
                                        </p:attrNameLst>
                                      </p:cBhvr>
                                      <p:to>
                                        <p:strVal val="visible"/>
                                      </p:to>
                                    </p:set>
                                    <p:anim calcmode="lin" valueType="num">
                                      <p:cBhvr>
                                        <p:cTn id="236" dur="200" fill="hold"/>
                                        <p:tgtEl>
                                          <p:spTgt spid="49"/>
                                        </p:tgtEl>
                                        <p:attrNameLst>
                                          <p:attrName>ppt_w</p:attrName>
                                        </p:attrNameLst>
                                      </p:cBhvr>
                                      <p:tavLst>
                                        <p:tav tm="0">
                                          <p:val>
                                            <p:strVal val="2/3*#ppt_w"/>
                                          </p:val>
                                        </p:tav>
                                        <p:tav tm="100000">
                                          <p:val>
                                            <p:strVal val="#ppt_w"/>
                                          </p:val>
                                        </p:tav>
                                      </p:tavLst>
                                    </p:anim>
                                    <p:anim calcmode="lin" valueType="num">
                                      <p:cBhvr>
                                        <p:cTn id="237" dur="200" fill="hold"/>
                                        <p:tgtEl>
                                          <p:spTgt spid="49"/>
                                        </p:tgtEl>
                                        <p:attrNameLst>
                                          <p:attrName>ppt_h</p:attrName>
                                        </p:attrNameLst>
                                      </p:cBhvr>
                                      <p:tavLst>
                                        <p:tav tm="0">
                                          <p:val>
                                            <p:strVal val="2/3*#ppt_h"/>
                                          </p:val>
                                        </p:tav>
                                        <p:tav tm="100000">
                                          <p:val>
                                            <p:strVal val="#ppt_h"/>
                                          </p:val>
                                        </p:tav>
                                      </p:tavLst>
                                    </p:anim>
                                  </p:childTnLst>
                                </p:cTn>
                              </p:par>
                              <p:par>
                                <p:cTn id="238" presetID="6" presetClass="emph" presetSubtype="0" accel="50000" decel="50000" autoRev="1" fill="hold" grpId="2" nodeType="withEffect">
                                  <p:stCondLst>
                                    <p:cond delay="0"/>
                                  </p:stCondLst>
                                  <p:childTnLst>
                                    <p:animScale>
                                      <p:cBhvr>
                                        <p:cTn id="239" dur="200" fill="hold"/>
                                        <p:tgtEl>
                                          <p:spTgt spid="49"/>
                                        </p:tgtEl>
                                      </p:cBhvr>
                                      <p:by x="105000" y="105000"/>
                                    </p:animScale>
                                  </p:childTnLst>
                                </p:cTn>
                              </p:par>
                              <p:par>
                                <p:cTn id="240" presetID="10" presetClass="entr" presetSubtype="0" fill="hold" grpId="0" nodeType="withEffect">
                                  <p:stCondLst>
                                    <p:cond delay="0"/>
                                  </p:stCondLst>
                                  <p:childTnLst>
                                    <p:set>
                                      <p:cBhvr>
                                        <p:cTn id="241" dur="1" fill="hold">
                                          <p:stCondLst>
                                            <p:cond delay="0"/>
                                          </p:stCondLst>
                                        </p:cTn>
                                        <p:tgtEl>
                                          <p:spTgt spid="50"/>
                                        </p:tgtEl>
                                        <p:attrNameLst>
                                          <p:attrName>style.visibility</p:attrName>
                                        </p:attrNameLst>
                                      </p:cBhvr>
                                      <p:to>
                                        <p:strVal val="visible"/>
                                      </p:to>
                                    </p:set>
                                    <p:animEffect transition="in" filter="fade">
                                      <p:cBhvr>
                                        <p:cTn id="242" dur="200"/>
                                        <p:tgtEl>
                                          <p:spTgt spid="50"/>
                                        </p:tgtEl>
                                      </p:cBhvr>
                                    </p:animEffect>
                                  </p:childTnLst>
                                </p:cTn>
                              </p:par>
                              <p:par>
                                <p:cTn id="243" presetID="23" presetClass="entr" presetSubtype="272" fill="hold" grpId="1" nodeType="withEffect">
                                  <p:stCondLst>
                                    <p:cond delay="0"/>
                                  </p:stCondLst>
                                  <p:childTnLst>
                                    <p:set>
                                      <p:cBhvr>
                                        <p:cTn id="244" dur="1" fill="hold">
                                          <p:stCondLst>
                                            <p:cond delay="0"/>
                                          </p:stCondLst>
                                        </p:cTn>
                                        <p:tgtEl>
                                          <p:spTgt spid="50"/>
                                        </p:tgtEl>
                                        <p:attrNameLst>
                                          <p:attrName>style.visibility</p:attrName>
                                        </p:attrNameLst>
                                      </p:cBhvr>
                                      <p:to>
                                        <p:strVal val="visible"/>
                                      </p:to>
                                    </p:set>
                                    <p:anim calcmode="lin" valueType="num">
                                      <p:cBhvr>
                                        <p:cTn id="245" dur="200" fill="hold"/>
                                        <p:tgtEl>
                                          <p:spTgt spid="50"/>
                                        </p:tgtEl>
                                        <p:attrNameLst>
                                          <p:attrName>ppt_w</p:attrName>
                                        </p:attrNameLst>
                                      </p:cBhvr>
                                      <p:tavLst>
                                        <p:tav tm="0">
                                          <p:val>
                                            <p:strVal val="2/3*#ppt_w"/>
                                          </p:val>
                                        </p:tav>
                                        <p:tav tm="100000">
                                          <p:val>
                                            <p:strVal val="#ppt_w"/>
                                          </p:val>
                                        </p:tav>
                                      </p:tavLst>
                                    </p:anim>
                                    <p:anim calcmode="lin" valueType="num">
                                      <p:cBhvr>
                                        <p:cTn id="246" dur="200" fill="hold"/>
                                        <p:tgtEl>
                                          <p:spTgt spid="50"/>
                                        </p:tgtEl>
                                        <p:attrNameLst>
                                          <p:attrName>ppt_h</p:attrName>
                                        </p:attrNameLst>
                                      </p:cBhvr>
                                      <p:tavLst>
                                        <p:tav tm="0">
                                          <p:val>
                                            <p:strVal val="2/3*#ppt_h"/>
                                          </p:val>
                                        </p:tav>
                                        <p:tav tm="100000">
                                          <p:val>
                                            <p:strVal val="#ppt_h"/>
                                          </p:val>
                                        </p:tav>
                                      </p:tavLst>
                                    </p:anim>
                                  </p:childTnLst>
                                </p:cTn>
                              </p:par>
                              <p:par>
                                <p:cTn id="247" presetID="6" presetClass="emph" presetSubtype="0" accel="50000" decel="50000" autoRev="1" fill="hold" grpId="2" nodeType="withEffect">
                                  <p:stCondLst>
                                    <p:cond delay="0"/>
                                  </p:stCondLst>
                                  <p:childTnLst>
                                    <p:animScale>
                                      <p:cBhvr>
                                        <p:cTn id="248" dur="200" fill="hold"/>
                                        <p:tgtEl>
                                          <p:spTgt spid="50"/>
                                        </p:tgtEl>
                                      </p:cBhvr>
                                      <p:by x="105000" y="105000"/>
                                    </p:animScale>
                                  </p:childTnLst>
                                </p:cTn>
                              </p:par>
                              <p:par>
                                <p:cTn id="249" presetID="10" presetClass="entr" presetSubtype="0" fill="hold" grpId="0" nodeType="withEffect">
                                  <p:stCondLst>
                                    <p:cond delay="0"/>
                                  </p:stCondLst>
                                  <p:childTnLst>
                                    <p:set>
                                      <p:cBhvr>
                                        <p:cTn id="250" dur="1" fill="hold">
                                          <p:stCondLst>
                                            <p:cond delay="0"/>
                                          </p:stCondLst>
                                        </p:cTn>
                                        <p:tgtEl>
                                          <p:spTgt spid="51"/>
                                        </p:tgtEl>
                                        <p:attrNameLst>
                                          <p:attrName>style.visibility</p:attrName>
                                        </p:attrNameLst>
                                      </p:cBhvr>
                                      <p:to>
                                        <p:strVal val="visible"/>
                                      </p:to>
                                    </p:set>
                                    <p:animEffect transition="in" filter="fade">
                                      <p:cBhvr>
                                        <p:cTn id="251" dur="200"/>
                                        <p:tgtEl>
                                          <p:spTgt spid="51"/>
                                        </p:tgtEl>
                                      </p:cBhvr>
                                    </p:animEffect>
                                  </p:childTnLst>
                                </p:cTn>
                              </p:par>
                              <p:par>
                                <p:cTn id="252" presetID="23" presetClass="entr" presetSubtype="272" fill="hold" grpId="1" nodeType="withEffect">
                                  <p:stCondLst>
                                    <p:cond delay="0"/>
                                  </p:stCondLst>
                                  <p:childTnLst>
                                    <p:set>
                                      <p:cBhvr>
                                        <p:cTn id="253" dur="1" fill="hold">
                                          <p:stCondLst>
                                            <p:cond delay="0"/>
                                          </p:stCondLst>
                                        </p:cTn>
                                        <p:tgtEl>
                                          <p:spTgt spid="51"/>
                                        </p:tgtEl>
                                        <p:attrNameLst>
                                          <p:attrName>style.visibility</p:attrName>
                                        </p:attrNameLst>
                                      </p:cBhvr>
                                      <p:to>
                                        <p:strVal val="visible"/>
                                      </p:to>
                                    </p:set>
                                    <p:anim calcmode="lin" valueType="num">
                                      <p:cBhvr>
                                        <p:cTn id="254" dur="200" fill="hold"/>
                                        <p:tgtEl>
                                          <p:spTgt spid="51"/>
                                        </p:tgtEl>
                                        <p:attrNameLst>
                                          <p:attrName>ppt_w</p:attrName>
                                        </p:attrNameLst>
                                      </p:cBhvr>
                                      <p:tavLst>
                                        <p:tav tm="0">
                                          <p:val>
                                            <p:strVal val="2/3*#ppt_w"/>
                                          </p:val>
                                        </p:tav>
                                        <p:tav tm="100000">
                                          <p:val>
                                            <p:strVal val="#ppt_w"/>
                                          </p:val>
                                        </p:tav>
                                      </p:tavLst>
                                    </p:anim>
                                    <p:anim calcmode="lin" valueType="num">
                                      <p:cBhvr>
                                        <p:cTn id="255" dur="200" fill="hold"/>
                                        <p:tgtEl>
                                          <p:spTgt spid="51"/>
                                        </p:tgtEl>
                                        <p:attrNameLst>
                                          <p:attrName>ppt_h</p:attrName>
                                        </p:attrNameLst>
                                      </p:cBhvr>
                                      <p:tavLst>
                                        <p:tav tm="0">
                                          <p:val>
                                            <p:strVal val="2/3*#ppt_h"/>
                                          </p:val>
                                        </p:tav>
                                        <p:tav tm="100000">
                                          <p:val>
                                            <p:strVal val="#ppt_h"/>
                                          </p:val>
                                        </p:tav>
                                      </p:tavLst>
                                    </p:anim>
                                  </p:childTnLst>
                                </p:cTn>
                              </p:par>
                              <p:par>
                                <p:cTn id="256" presetID="6" presetClass="emph" presetSubtype="0" accel="50000" decel="50000" autoRev="1" fill="hold" grpId="2" nodeType="withEffect">
                                  <p:stCondLst>
                                    <p:cond delay="0"/>
                                  </p:stCondLst>
                                  <p:childTnLst>
                                    <p:animScale>
                                      <p:cBhvr>
                                        <p:cTn id="257" dur="200" fill="hold"/>
                                        <p:tgtEl>
                                          <p:spTgt spid="51"/>
                                        </p:tgtEl>
                                      </p:cBhvr>
                                      <p:by x="105000" y="105000"/>
                                    </p:animScale>
                                  </p:childTnLst>
                                </p:cTn>
                              </p:par>
                              <p:par>
                                <p:cTn id="258" presetID="10" presetClass="entr" presetSubtype="0" fill="hold" grpId="0" nodeType="withEffect">
                                  <p:stCondLst>
                                    <p:cond delay="0"/>
                                  </p:stCondLst>
                                  <p:childTnLst>
                                    <p:set>
                                      <p:cBhvr>
                                        <p:cTn id="259" dur="1" fill="hold">
                                          <p:stCondLst>
                                            <p:cond delay="0"/>
                                          </p:stCondLst>
                                        </p:cTn>
                                        <p:tgtEl>
                                          <p:spTgt spid="52"/>
                                        </p:tgtEl>
                                        <p:attrNameLst>
                                          <p:attrName>style.visibility</p:attrName>
                                        </p:attrNameLst>
                                      </p:cBhvr>
                                      <p:to>
                                        <p:strVal val="visible"/>
                                      </p:to>
                                    </p:set>
                                    <p:animEffect transition="in" filter="fade">
                                      <p:cBhvr>
                                        <p:cTn id="260" dur="200"/>
                                        <p:tgtEl>
                                          <p:spTgt spid="52"/>
                                        </p:tgtEl>
                                      </p:cBhvr>
                                    </p:animEffect>
                                  </p:childTnLst>
                                </p:cTn>
                              </p:par>
                              <p:par>
                                <p:cTn id="261" presetID="23" presetClass="entr" presetSubtype="272" fill="hold" grpId="1" nodeType="withEffect">
                                  <p:stCondLst>
                                    <p:cond delay="0"/>
                                  </p:stCondLst>
                                  <p:childTnLst>
                                    <p:set>
                                      <p:cBhvr>
                                        <p:cTn id="262" dur="1" fill="hold">
                                          <p:stCondLst>
                                            <p:cond delay="0"/>
                                          </p:stCondLst>
                                        </p:cTn>
                                        <p:tgtEl>
                                          <p:spTgt spid="52"/>
                                        </p:tgtEl>
                                        <p:attrNameLst>
                                          <p:attrName>style.visibility</p:attrName>
                                        </p:attrNameLst>
                                      </p:cBhvr>
                                      <p:to>
                                        <p:strVal val="visible"/>
                                      </p:to>
                                    </p:set>
                                    <p:anim calcmode="lin" valueType="num">
                                      <p:cBhvr>
                                        <p:cTn id="263" dur="200" fill="hold"/>
                                        <p:tgtEl>
                                          <p:spTgt spid="52"/>
                                        </p:tgtEl>
                                        <p:attrNameLst>
                                          <p:attrName>ppt_w</p:attrName>
                                        </p:attrNameLst>
                                      </p:cBhvr>
                                      <p:tavLst>
                                        <p:tav tm="0">
                                          <p:val>
                                            <p:strVal val="2/3*#ppt_w"/>
                                          </p:val>
                                        </p:tav>
                                        <p:tav tm="100000">
                                          <p:val>
                                            <p:strVal val="#ppt_w"/>
                                          </p:val>
                                        </p:tav>
                                      </p:tavLst>
                                    </p:anim>
                                    <p:anim calcmode="lin" valueType="num">
                                      <p:cBhvr>
                                        <p:cTn id="264" dur="200" fill="hold"/>
                                        <p:tgtEl>
                                          <p:spTgt spid="52"/>
                                        </p:tgtEl>
                                        <p:attrNameLst>
                                          <p:attrName>ppt_h</p:attrName>
                                        </p:attrNameLst>
                                      </p:cBhvr>
                                      <p:tavLst>
                                        <p:tav tm="0">
                                          <p:val>
                                            <p:strVal val="2/3*#ppt_h"/>
                                          </p:val>
                                        </p:tav>
                                        <p:tav tm="100000">
                                          <p:val>
                                            <p:strVal val="#ppt_h"/>
                                          </p:val>
                                        </p:tav>
                                      </p:tavLst>
                                    </p:anim>
                                  </p:childTnLst>
                                </p:cTn>
                              </p:par>
                              <p:par>
                                <p:cTn id="265" presetID="6" presetClass="emph" presetSubtype="0" accel="50000" decel="50000" autoRev="1" fill="hold" grpId="2" nodeType="withEffect">
                                  <p:stCondLst>
                                    <p:cond delay="0"/>
                                  </p:stCondLst>
                                  <p:childTnLst>
                                    <p:animScale>
                                      <p:cBhvr>
                                        <p:cTn id="266" dur="200" fill="hold"/>
                                        <p:tgtEl>
                                          <p:spTgt spid="52"/>
                                        </p:tgtEl>
                                      </p:cBhvr>
                                      <p:by x="105000" y="105000"/>
                                    </p:animScale>
                                  </p:childTnLst>
                                </p:cTn>
                              </p:par>
                              <p:par>
                                <p:cTn id="267" presetID="10" presetClass="entr" presetSubtype="0" fill="hold" grpId="0" nodeType="withEffect">
                                  <p:stCondLst>
                                    <p:cond delay="0"/>
                                  </p:stCondLst>
                                  <p:childTnLst>
                                    <p:set>
                                      <p:cBhvr>
                                        <p:cTn id="268" dur="1" fill="hold">
                                          <p:stCondLst>
                                            <p:cond delay="0"/>
                                          </p:stCondLst>
                                        </p:cTn>
                                        <p:tgtEl>
                                          <p:spTgt spid="53"/>
                                        </p:tgtEl>
                                        <p:attrNameLst>
                                          <p:attrName>style.visibility</p:attrName>
                                        </p:attrNameLst>
                                      </p:cBhvr>
                                      <p:to>
                                        <p:strVal val="visible"/>
                                      </p:to>
                                    </p:set>
                                    <p:animEffect transition="in" filter="fade">
                                      <p:cBhvr>
                                        <p:cTn id="269" dur="200"/>
                                        <p:tgtEl>
                                          <p:spTgt spid="53"/>
                                        </p:tgtEl>
                                      </p:cBhvr>
                                    </p:animEffect>
                                  </p:childTnLst>
                                </p:cTn>
                              </p:par>
                              <p:par>
                                <p:cTn id="270" presetID="23" presetClass="entr" presetSubtype="272" fill="hold" grpId="1" nodeType="withEffect">
                                  <p:stCondLst>
                                    <p:cond delay="0"/>
                                  </p:stCondLst>
                                  <p:childTnLst>
                                    <p:set>
                                      <p:cBhvr>
                                        <p:cTn id="271" dur="1" fill="hold">
                                          <p:stCondLst>
                                            <p:cond delay="0"/>
                                          </p:stCondLst>
                                        </p:cTn>
                                        <p:tgtEl>
                                          <p:spTgt spid="53"/>
                                        </p:tgtEl>
                                        <p:attrNameLst>
                                          <p:attrName>style.visibility</p:attrName>
                                        </p:attrNameLst>
                                      </p:cBhvr>
                                      <p:to>
                                        <p:strVal val="visible"/>
                                      </p:to>
                                    </p:set>
                                    <p:anim calcmode="lin" valueType="num">
                                      <p:cBhvr>
                                        <p:cTn id="272" dur="200" fill="hold"/>
                                        <p:tgtEl>
                                          <p:spTgt spid="53"/>
                                        </p:tgtEl>
                                        <p:attrNameLst>
                                          <p:attrName>ppt_w</p:attrName>
                                        </p:attrNameLst>
                                      </p:cBhvr>
                                      <p:tavLst>
                                        <p:tav tm="0">
                                          <p:val>
                                            <p:strVal val="2/3*#ppt_w"/>
                                          </p:val>
                                        </p:tav>
                                        <p:tav tm="100000">
                                          <p:val>
                                            <p:strVal val="#ppt_w"/>
                                          </p:val>
                                        </p:tav>
                                      </p:tavLst>
                                    </p:anim>
                                    <p:anim calcmode="lin" valueType="num">
                                      <p:cBhvr>
                                        <p:cTn id="273" dur="200" fill="hold"/>
                                        <p:tgtEl>
                                          <p:spTgt spid="53"/>
                                        </p:tgtEl>
                                        <p:attrNameLst>
                                          <p:attrName>ppt_h</p:attrName>
                                        </p:attrNameLst>
                                      </p:cBhvr>
                                      <p:tavLst>
                                        <p:tav tm="0">
                                          <p:val>
                                            <p:strVal val="2/3*#ppt_h"/>
                                          </p:val>
                                        </p:tav>
                                        <p:tav tm="100000">
                                          <p:val>
                                            <p:strVal val="#ppt_h"/>
                                          </p:val>
                                        </p:tav>
                                      </p:tavLst>
                                    </p:anim>
                                  </p:childTnLst>
                                </p:cTn>
                              </p:par>
                              <p:par>
                                <p:cTn id="274" presetID="6" presetClass="emph" presetSubtype="0" accel="50000" decel="50000" autoRev="1" fill="hold" grpId="2" nodeType="withEffect">
                                  <p:stCondLst>
                                    <p:cond delay="0"/>
                                  </p:stCondLst>
                                  <p:childTnLst>
                                    <p:animScale>
                                      <p:cBhvr>
                                        <p:cTn id="275" dur="200" fill="hold"/>
                                        <p:tgtEl>
                                          <p:spTgt spid="53"/>
                                        </p:tgtEl>
                                      </p:cBhvr>
                                      <p:by x="105000" y="105000"/>
                                    </p:animScale>
                                  </p:childTnLst>
                                </p:cTn>
                              </p:par>
                              <p:par>
                                <p:cTn id="276" presetID="10" presetClass="entr" presetSubtype="0" fill="hold" grpId="0" nodeType="withEffect">
                                  <p:stCondLst>
                                    <p:cond delay="0"/>
                                  </p:stCondLst>
                                  <p:childTnLst>
                                    <p:set>
                                      <p:cBhvr>
                                        <p:cTn id="277" dur="1" fill="hold">
                                          <p:stCondLst>
                                            <p:cond delay="0"/>
                                          </p:stCondLst>
                                        </p:cTn>
                                        <p:tgtEl>
                                          <p:spTgt spid="54"/>
                                        </p:tgtEl>
                                        <p:attrNameLst>
                                          <p:attrName>style.visibility</p:attrName>
                                        </p:attrNameLst>
                                      </p:cBhvr>
                                      <p:to>
                                        <p:strVal val="visible"/>
                                      </p:to>
                                    </p:set>
                                    <p:animEffect transition="in" filter="fade">
                                      <p:cBhvr>
                                        <p:cTn id="278" dur="200"/>
                                        <p:tgtEl>
                                          <p:spTgt spid="54"/>
                                        </p:tgtEl>
                                      </p:cBhvr>
                                    </p:animEffect>
                                  </p:childTnLst>
                                </p:cTn>
                              </p:par>
                              <p:par>
                                <p:cTn id="279" presetID="23" presetClass="entr" presetSubtype="272" fill="hold" grpId="1" nodeType="withEffect">
                                  <p:stCondLst>
                                    <p:cond delay="0"/>
                                  </p:stCondLst>
                                  <p:childTnLst>
                                    <p:set>
                                      <p:cBhvr>
                                        <p:cTn id="280" dur="1" fill="hold">
                                          <p:stCondLst>
                                            <p:cond delay="0"/>
                                          </p:stCondLst>
                                        </p:cTn>
                                        <p:tgtEl>
                                          <p:spTgt spid="54"/>
                                        </p:tgtEl>
                                        <p:attrNameLst>
                                          <p:attrName>style.visibility</p:attrName>
                                        </p:attrNameLst>
                                      </p:cBhvr>
                                      <p:to>
                                        <p:strVal val="visible"/>
                                      </p:to>
                                    </p:set>
                                    <p:anim calcmode="lin" valueType="num">
                                      <p:cBhvr>
                                        <p:cTn id="281" dur="200" fill="hold"/>
                                        <p:tgtEl>
                                          <p:spTgt spid="54"/>
                                        </p:tgtEl>
                                        <p:attrNameLst>
                                          <p:attrName>ppt_w</p:attrName>
                                        </p:attrNameLst>
                                      </p:cBhvr>
                                      <p:tavLst>
                                        <p:tav tm="0">
                                          <p:val>
                                            <p:strVal val="2/3*#ppt_w"/>
                                          </p:val>
                                        </p:tav>
                                        <p:tav tm="100000">
                                          <p:val>
                                            <p:strVal val="#ppt_w"/>
                                          </p:val>
                                        </p:tav>
                                      </p:tavLst>
                                    </p:anim>
                                    <p:anim calcmode="lin" valueType="num">
                                      <p:cBhvr>
                                        <p:cTn id="282" dur="200" fill="hold"/>
                                        <p:tgtEl>
                                          <p:spTgt spid="54"/>
                                        </p:tgtEl>
                                        <p:attrNameLst>
                                          <p:attrName>ppt_h</p:attrName>
                                        </p:attrNameLst>
                                      </p:cBhvr>
                                      <p:tavLst>
                                        <p:tav tm="0">
                                          <p:val>
                                            <p:strVal val="2/3*#ppt_h"/>
                                          </p:val>
                                        </p:tav>
                                        <p:tav tm="100000">
                                          <p:val>
                                            <p:strVal val="#ppt_h"/>
                                          </p:val>
                                        </p:tav>
                                      </p:tavLst>
                                    </p:anim>
                                  </p:childTnLst>
                                </p:cTn>
                              </p:par>
                              <p:par>
                                <p:cTn id="283" presetID="6" presetClass="emph" presetSubtype="0" accel="50000" decel="50000" autoRev="1" fill="hold" grpId="2" nodeType="withEffect">
                                  <p:stCondLst>
                                    <p:cond delay="0"/>
                                  </p:stCondLst>
                                  <p:childTnLst>
                                    <p:animScale>
                                      <p:cBhvr>
                                        <p:cTn id="284" dur="200" fill="hold"/>
                                        <p:tgtEl>
                                          <p:spTgt spid="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3" grpId="0" animBg="1"/>
      <p:bldP spid="21" grpId="0"/>
      <p:bldP spid="21" grpId="1"/>
      <p:bldP spid="25" grpId="0" animBg="1"/>
      <p:bldP spid="26" grpId="0"/>
      <p:bldP spid="26" grpId="1"/>
      <p:bldP spid="27" grpId="0" animBg="1"/>
      <p:bldP spid="7" grpId="0" animBg="1"/>
      <p:bldP spid="7" grpId="1" animBg="1"/>
      <p:bldP spid="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35" grpId="0" animBg="1"/>
      <p:bldP spid="35" grpId="1" animBg="1"/>
      <p:bldP spid="35" grpId="2" animBg="1"/>
      <p:bldP spid="49" grpId="0" animBg="1"/>
      <p:bldP spid="49" grpId="1" animBg="1"/>
      <p:bldP spid="49" grpId="2" animBg="1"/>
      <p:bldP spid="50" grpId="0" animBg="1"/>
      <p:bldP spid="50" grpId="1" animBg="1"/>
      <p:bldP spid="50"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Lst>
  </p:timing>
</p:sld>
</file>

<file path=ppt/theme/theme1.xml><?xml version="1.0" encoding="utf-8"?>
<a:theme xmlns:a="http://schemas.openxmlformats.org/drawingml/2006/main" name="1_Office Theme">
  <a:themeElements>
    <a:clrScheme name="Colorful">
      <a:dk1>
        <a:srgbClr val="000000"/>
      </a:dk1>
      <a:lt1>
        <a:srgbClr val="FFFFFF"/>
      </a:lt1>
      <a:dk2>
        <a:srgbClr val="002C77"/>
      </a:dk2>
      <a:lt2>
        <a:srgbClr val="BFBFBF"/>
      </a:lt2>
      <a:accent1>
        <a:srgbClr val="00A8C8"/>
      </a:accent1>
      <a:accent2>
        <a:srgbClr val="0FB694"/>
      </a:accent2>
      <a:accent3>
        <a:srgbClr val="FBAE17"/>
      </a:accent3>
      <a:accent4>
        <a:srgbClr val="ED2C67"/>
      </a:accent4>
      <a:accent5>
        <a:srgbClr val="AD208E"/>
      </a:accent5>
      <a:accent6>
        <a:srgbClr val="002C77"/>
      </a:accent6>
      <a:hlink>
        <a:srgbClr val="4D4D4D"/>
      </a:hlink>
      <a:folHlink>
        <a:srgbClr val="808080"/>
      </a:folHlink>
    </a:clrScheme>
    <a:fontScheme name="Segoe UI">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300</Words>
  <Application>Microsoft Office PowerPoint</Application>
  <PresentationFormat>Widescreen</PresentationFormat>
  <Paragraphs>14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Segoe UI</vt:lpstr>
      <vt:lpstr>Segoe UI Semibold</vt:lpstr>
      <vt:lpstr>Segoe UI Semilight</vt:lpstr>
      <vt:lpstr>1_Office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 vs standard vs custom colors</dc:title>
  <dc:creator>Hannah Brownlow</dc:creator>
  <cp:lastModifiedBy>Hannah Brownlow</cp:lastModifiedBy>
  <cp:revision>3</cp:revision>
  <dcterms:created xsi:type="dcterms:W3CDTF">2019-01-03T17:00:38Z</dcterms:created>
  <dcterms:modified xsi:type="dcterms:W3CDTF">2019-01-31T15:19:47Z</dcterms:modified>
</cp:coreProperties>
</file>