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7"/>
  </p:notesMasterIdLst>
  <p:sldIdLst>
    <p:sldId id="273" r:id="rId5"/>
    <p:sldId id="257" r:id="rId6"/>
    <p:sldId id="258" r:id="rId7"/>
    <p:sldId id="259" r:id="rId8"/>
    <p:sldId id="265" r:id="rId9"/>
    <p:sldId id="261" r:id="rId10"/>
    <p:sldId id="268" r:id="rId11"/>
    <p:sldId id="264" r:id="rId12"/>
    <p:sldId id="272" r:id="rId13"/>
    <p:sldId id="270" r:id="rId14"/>
    <p:sldId id="274" r:id="rId15"/>
    <p:sldId id="271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8B9EA"/>
    <a:srgbClr val="448DD0"/>
    <a:srgbClr val="F4774A"/>
    <a:srgbClr val="FCD9BF"/>
    <a:srgbClr val="F2F2F2"/>
    <a:srgbClr val="7BA9E1"/>
    <a:srgbClr val="7F372D"/>
    <a:srgbClr val="C1584D"/>
    <a:srgbClr val="DA7A5E"/>
    <a:srgbClr val="0054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650" autoAdjust="0"/>
    <p:restoredTop sz="94684" autoAdjust="0"/>
  </p:normalViewPr>
  <p:slideViewPr>
    <p:cSldViewPr snapToGrid="0" showGuides="1">
      <p:cViewPr varScale="1">
        <p:scale>
          <a:sx n="98" d="100"/>
          <a:sy n="98" d="100"/>
        </p:scale>
        <p:origin x="1206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4FCE98-2351-4973-98C2-B1AF79F13BF3}" type="datetimeFigureOut">
              <a:rPr lang="en-GB" smtClean="0"/>
              <a:t>10/12/2019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CCF9D1-2FC4-4159-8B4A-AB2C6F96C4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92367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Christmas western – genre-bending epic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CCF9D1-2FC4-4159-8B4A-AB2C6F96C468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50178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CCF9D1-2FC4-4159-8B4A-AB2C6F96C468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50088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CCF9D1-2FC4-4159-8B4A-AB2C6F96C468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41085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CCF9D1-2FC4-4159-8B4A-AB2C6F96C468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6662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CCF9D1-2FC4-4159-8B4A-AB2C6F96C468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12731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16E5A6-AA15-4747-9C2E-B915EEAB8F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FBBD0B4-4221-4742-B2AD-2114360979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EA0709-3F96-434C-AD6B-BF32CB5FF95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D9A6754-A674-4F2C-A995-E7977F22F0DF}" type="datetimeFigureOut">
              <a:rPr lang="en-GB" smtClean="0"/>
              <a:t>10/12/2019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CB4636-F3FA-4480-94ED-6273E439F1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DA1049-2C7D-4B4E-969A-A3460E62A6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9634755-14DE-4701-976A-F9ED108F59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57538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4C2A4A-D0AD-44F5-972A-8C2E3D2628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CBF0AE-9E87-45D8-8EE3-733B8E936E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8EEDEB-0B88-4CBA-AACF-102388C82DF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D9A6754-A674-4F2C-A995-E7977F22F0DF}" type="datetimeFigureOut">
              <a:rPr lang="en-GB" smtClean="0"/>
              <a:t>10/12/2019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F00FE0-B2A9-4092-8226-6BAEDC384D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D6E5B3-049D-46D2-B020-A0964E1A8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9634755-14DE-4701-976A-F9ED108F59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80067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25B77A-960A-47B0-83C8-96E86F900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59E379-9142-414F-8D4C-60413E65F0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9D8EB1-72DE-4D21-88A4-09AEB8076B3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D9A6754-A674-4F2C-A995-E7977F22F0DF}" type="datetimeFigureOut">
              <a:rPr lang="en-GB" smtClean="0"/>
              <a:t>10/12/2019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D057E0-0FBA-4326-B3D7-C345F08590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99714A-F097-4FE9-B6E5-901914D67F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9634755-14DE-4701-976A-F9ED108F59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6460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AEE34-E8FD-41F8-943C-532A721B0B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3E2B31-2C11-4651-BDBF-F5C0983826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B7E4082-E01C-4EE5-B9EF-F7A5F945FF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AF5F5D-1BAA-469A-9CBC-BD2642778E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D9A6754-A674-4F2C-A995-E7977F22F0DF}" type="datetimeFigureOut">
              <a:rPr lang="en-GB" smtClean="0"/>
              <a:t>10/12/2019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47BB4D-8DD9-4D92-BFDA-81A17185C9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18BC60-98C9-460D-BC30-52A95F5311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9634755-14DE-4701-976A-F9ED108F59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18309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4B5AF-FE74-4086-B96B-D5F785A748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33610F-E0B4-4422-A997-F6DF4D9C53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41B053-94B5-49EC-8B49-7C7FA5050D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11B6B83-E1B3-4F09-865C-C829D39839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A4E5F9A-6B12-4787-A1E1-8CC304336AD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EFE7F6D-0D84-4F5E-BCA2-C1885F2F7AC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D9A6754-A674-4F2C-A995-E7977F22F0DF}" type="datetimeFigureOut">
              <a:rPr lang="en-GB" smtClean="0"/>
              <a:t>10/12/2019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6460C0-5A13-45EB-961F-A2383984F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963AC2B-DB57-4087-B50B-E8168D142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9634755-14DE-4701-976A-F9ED108F59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4150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15A4DF-7621-4562-9242-86E60E71FF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628A225-F90F-4532-99A8-88089A853E1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D9A6754-A674-4F2C-A995-E7977F22F0DF}" type="datetimeFigureOut">
              <a:rPr lang="en-GB" smtClean="0"/>
              <a:t>10/12/2019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B1CAB22-71F3-4FF5-AA4B-643107FFB0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505A78-7523-479A-826F-6C4F2DF00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9634755-14DE-4701-976A-F9ED108F59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00417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519242E-B298-4621-9957-86344C881F6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D9A6754-A674-4F2C-A995-E7977F22F0DF}" type="datetimeFigureOut">
              <a:rPr lang="en-GB" smtClean="0"/>
              <a:t>10/12/2019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4C179C6-6F4A-4E4D-B0B4-B0E30610A4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6787AB-9E08-4346-ABD9-DCD2762C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9634755-14DE-4701-976A-F9ED108F59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165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AFDC40-84CA-445C-A732-6EE485BA89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43DB48-F764-4FA1-824F-C5A50ECBD3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A955AA-F9D9-4959-94A9-094FA36D98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E990AF-F964-4AAB-A3A0-6E35BB25217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D9A6754-A674-4F2C-A995-E7977F22F0DF}" type="datetimeFigureOut">
              <a:rPr lang="en-GB" smtClean="0"/>
              <a:t>10/12/2019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F6C40E-A4F4-489A-AFA9-B36D3B37F2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9604D1-320A-4382-8E84-1B265D842A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9634755-14DE-4701-976A-F9ED108F59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26032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856E1-6F0A-4AE0-83C5-627656972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CE288E4-F359-4B58-B8C3-C6CC8FA5D9E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1F3C5F-638D-4C46-A038-C2B136E732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DBBAE1-875A-44D3-9E3C-01042EBD2D2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D9A6754-A674-4F2C-A995-E7977F22F0DF}" type="datetimeFigureOut">
              <a:rPr lang="en-GB" smtClean="0"/>
              <a:t>10/12/2019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51B4AA-9459-4989-B92C-BC5B17949D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E43655-0674-43F0-9713-ADD051A89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9634755-14DE-4701-976A-F9ED108F59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1107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61487-097D-4A63-84E6-18BA305DD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C3FAFF8-6077-46B5-BC5C-D0F75118A3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2B9437-AEAF-439B-83A0-91A5FC0A172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D9A6754-A674-4F2C-A995-E7977F22F0DF}" type="datetimeFigureOut">
              <a:rPr lang="en-GB" smtClean="0"/>
              <a:t>10/12/2019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48D6E3-C17A-4952-B00F-05295112FE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45BC73-00EF-4E2D-8426-A68B7557F0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9634755-14DE-4701-976A-F9ED108F59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6583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598F556-E087-4A55-8935-2588B3C7113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0CD7349-D7E5-408F-90C3-E2285B9815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00D1A3-B285-47FE-BE6D-32455C6F451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D9A6754-A674-4F2C-A995-E7977F22F0DF}" type="datetimeFigureOut">
              <a:rPr lang="en-GB" smtClean="0"/>
              <a:t>10/12/2019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BCE249-3F08-4337-A6FE-F63E133453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3F85FD-935F-47AF-A1D5-7C555CC6C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9634755-14DE-4701-976A-F9ED108F59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51064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7037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57" userDrawn="1">
          <p15:clr>
            <a:srgbClr val="F26B43"/>
          </p15:clr>
        </p15:guide>
        <p15:guide id="2" pos="7519" userDrawn="1">
          <p15:clr>
            <a:srgbClr val="F26B43"/>
          </p15:clr>
        </p15:guide>
        <p15:guide id="3" orient="horz" pos="4161" userDrawn="1">
          <p15:clr>
            <a:srgbClr val="F26B43"/>
          </p15:clr>
        </p15:guide>
        <p15:guide id="4" orient="horz" pos="15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13" Type="http://schemas.openxmlformats.org/officeDocument/2006/relationships/image" Target="../media/image23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6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sv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5" Type="http://schemas.openxmlformats.org/officeDocument/2006/relationships/image" Target="../media/image2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Relationship Id="rId14" Type="http://schemas.openxmlformats.org/officeDocument/2006/relationships/image" Target="../media/image24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sv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12" Type="http://schemas.openxmlformats.org/officeDocument/2006/relationships/image" Target="../media/image36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svg"/><Relationship Id="rId11" Type="http://schemas.openxmlformats.org/officeDocument/2006/relationships/image" Target="../media/image35.png"/><Relationship Id="rId5" Type="http://schemas.openxmlformats.org/officeDocument/2006/relationships/image" Target="../media/image29.png"/><Relationship Id="rId10" Type="http://schemas.openxmlformats.org/officeDocument/2006/relationships/image" Target="../media/image34.svg"/><Relationship Id="rId4" Type="http://schemas.openxmlformats.org/officeDocument/2006/relationships/image" Target="../media/image28.svg"/><Relationship Id="rId9" Type="http://schemas.openxmlformats.org/officeDocument/2006/relationships/image" Target="../media/image3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svg"/><Relationship Id="rId13" Type="http://schemas.openxmlformats.org/officeDocument/2006/relationships/image" Target="../media/image41.png"/><Relationship Id="rId18" Type="http://schemas.openxmlformats.org/officeDocument/2006/relationships/image" Target="../media/image20.svg"/><Relationship Id="rId3" Type="http://schemas.openxmlformats.org/officeDocument/2006/relationships/image" Target="../media/image37.png"/><Relationship Id="rId21" Type="http://schemas.openxmlformats.org/officeDocument/2006/relationships/image" Target="../media/image45.png"/><Relationship Id="rId7" Type="http://schemas.openxmlformats.org/officeDocument/2006/relationships/image" Target="../media/image39.png"/><Relationship Id="rId12" Type="http://schemas.openxmlformats.org/officeDocument/2006/relationships/image" Target="../media/image14.svg"/><Relationship Id="rId17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18.svg"/><Relationship Id="rId20" Type="http://schemas.openxmlformats.org/officeDocument/2006/relationships/image" Target="../media/image44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svg"/><Relationship Id="rId11" Type="http://schemas.openxmlformats.org/officeDocument/2006/relationships/image" Target="../media/image13.png"/><Relationship Id="rId5" Type="http://schemas.openxmlformats.org/officeDocument/2006/relationships/image" Target="../media/image23.png"/><Relationship Id="rId15" Type="http://schemas.openxmlformats.org/officeDocument/2006/relationships/image" Target="../media/image17.png"/><Relationship Id="rId10" Type="http://schemas.openxmlformats.org/officeDocument/2006/relationships/image" Target="../media/image26.svg"/><Relationship Id="rId19" Type="http://schemas.openxmlformats.org/officeDocument/2006/relationships/image" Target="../media/image43.png"/><Relationship Id="rId4" Type="http://schemas.openxmlformats.org/officeDocument/2006/relationships/image" Target="../media/image38.svg"/><Relationship Id="rId9" Type="http://schemas.openxmlformats.org/officeDocument/2006/relationships/image" Target="../media/image25.png"/><Relationship Id="rId14" Type="http://schemas.openxmlformats.org/officeDocument/2006/relationships/image" Target="../media/image42.svg"/><Relationship Id="rId22" Type="http://schemas.openxmlformats.org/officeDocument/2006/relationships/image" Target="../media/image46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svg"/><Relationship Id="rId13" Type="http://schemas.openxmlformats.org/officeDocument/2006/relationships/image" Target="../media/image57.png"/><Relationship Id="rId18" Type="http://schemas.openxmlformats.org/officeDocument/2006/relationships/image" Target="../media/image62.svg"/><Relationship Id="rId26" Type="http://schemas.openxmlformats.org/officeDocument/2006/relationships/image" Target="../media/image12.svg"/><Relationship Id="rId3" Type="http://schemas.openxmlformats.org/officeDocument/2006/relationships/image" Target="../media/image47.png"/><Relationship Id="rId21" Type="http://schemas.openxmlformats.org/officeDocument/2006/relationships/image" Target="../media/image65.png"/><Relationship Id="rId7" Type="http://schemas.openxmlformats.org/officeDocument/2006/relationships/image" Target="../media/image51.png"/><Relationship Id="rId12" Type="http://schemas.openxmlformats.org/officeDocument/2006/relationships/image" Target="../media/image56.svg"/><Relationship Id="rId17" Type="http://schemas.openxmlformats.org/officeDocument/2006/relationships/image" Target="../media/image61.png"/><Relationship Id="rId25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60.svg"/><Relationship Id="rId20" Type="http://schemas.openxmlformats.org/officeDocument/2006/relationships/image" Target="../media/image64.svg"/><Relationship Id="rId29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svg"/><Relationship Id="rId11" Type="http://schemas.openxmlformats.org/officeDocument/2006/relationships/image" Target="../media/image55.png"/><Relationship Id="rId24" Type="http://schemas.openxmlformats.org/officeDocument/2006/relationships/image" Target="../media/image68.svg"/><Relationship Id="rId5" Type="http://schemas.openxmlformats.org/officeDocument/2006/relationships/image" Target="../media/image49.png"/><Relationship Id="rId15" Type="http://schemas.openxmlformats.org/officeDocument/2006/relationships/image" Target="../media/image59.png"/><Relationship Id="rId23" Type="http://schemas.openxmlformats.org/officeDocument/2006/relationships/image" Target="../media/image67.png"/><Relationship Id="rId28" Type="http://schemas.openxmlformats.org/officeDocument/2006/relationships/image" Target="../media/image70.svg"/><Relationship Id="rId10" Type="http://schemas.openxmlformats.org/officeDocument/2006/relationships/image" Target="../media/image54.svg"/><Relationship Id="rId19" Type="http://schemas.openxmlformats.org/officeDocument/2006/relationships/image" Target="../media/image63.png"/><Relationship Id="rId4" Type="http://schemas.openxmlformats.org/officeDocument/2006/relationships/image" Target="../media/image48.svg"/><Relationship Id="rId9" Type="http://schemas.openxmlformats.org/officeDocument/2006/relationships/image" Target="../media/image53.png"/><Relationship Id="rId14" Type="http://schemas.openxmlformats.org/officeDocument/2006/relationships/image" Target="../media/image58.svg"/><Relationship Id="rId22" Type="http://schemas.openxmlformats.org/officeDocument/2006/relationships/image" Target="../media/image66.svg"/><Relationship Id="rId27" Type="http://schemas.openxmlformats.org/officeDocument/2006/relationships/image" Target="../media/image69.png"/><Relationship Id="rId30" Type="http://schemas.openxmlformats.org/officeDocument/2006/relationships/image" Target="../media/image72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13" Type="http://schemas.openxmlformats.org/officeDocument/2006/relationships/image" Target="../media/image84.svg"/><Relationship Id="rId3" Type="http://schemas.openxmlformats.org/officeDocument/2006/relationships/image" Target="../media/image74.svg"/><Relationship Id="rId7" Type="http://schemas.openxmlformats.org/officeDocument/2006/relationships/image" Target="../media/image78.svg"/><Relationship Id="rId12" Type="http://schemas.openxmlformats.org/officeDocument/2006/relationships/image" Target="../media/image83.png"/><Relationship Id="rId17" Type="http://schemas.openxmlformats.org/officeDocument/2006/relationships/image" Target="../media/image88.svg"/><Relationship Id="rId2" Type="http://schemas.openxmlformats.org/officeDocument/2006/relationships/image" Target="../media/image73.png"/><Relationship Id="rId16" Type="http://schemas.openxmlformats.org/officeDocument/2006/relationships/image" Target="../media/image8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png"/><Relationship Id="rId11" Type="http://schemas.openxmlformats.org/officeDocument/2006/relationships/image" Target="../media/image82.svg"/><Relationship Id="rId5" Type="http://schemas.openxmlformats.org/officeDocument/2006/relationships/image" Target="../media/image76.svg"/><Relationship Id="rId15" Type="http://schemas.openxmlformats.org/officeDocument/2006/relationships/image" Target="../media/image86.svg"/><Relationship Id="rId10" Type="http://schemas.openxmlformats.org/officeDocument/2006/relationships/image" Target="../media/image81.png"/><Relationship Id="rId4" Type="http://schemas.openxmlformats.org/officeDocument/2006/relationships/image" Target="../media/image75.png"/><Relationship Id="rId9" Type="http://schemas.openxmlformats.org/officeDocument/2006/relationships/image" Target="../media/image80.svg"/><Relationship Id="rId14" Type="http://schemas.openxmlformats.org/officeDocument/2006/relationships/image" Target="../media/image8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svg"/><Relationship Id="rId7" Type="http://schemas.openxmlformats.org/officeDocument/2006/relationships/image" Target="../media/image94.sv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3.png"/><Relationship Id="rId5" Type="http://schemas.openxmlformats.org/officeDocument/2006/relationships/image" Target="../media/image92.svg"/><Relationship Id="rId4" Type="http://schemas.openxmlformats.org/officeDocument/2006/relationships/image" Target="../media/image9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7" Type="http://schemas.openxmlformats.org/officeDocument/2006/relationships/image" Target="../media/image9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7.png"/><Relationship Id="rId5" Type="http://schemas.openxmlformats.org/officeDocument/2006/relationships/image" Target="../media/image96.svg"/><Relationship Id="rId4" Type="http://schemas.openxmlformats.org/officeDocument/2006/relationships/image" Target="../media/image9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08.svg"/><Relationship Id="rId18" Type="http://schemas.openxmlformats.org/officeDocument/2006/relationships/image" Target="../media/image113.png"/><Relationship Id="rId3" Type="http://schemas.openxmlformats.org/officeDocument/2006/relationships/image" Target="../media/image100.svg"/><Relationship Id="rId21" Type="http://schemas.openxmlformats.org/officeDocument/2006/relationships/image" Target="../media/image116.svg"/><Relationship Id="rId7" Type="http://schemas.openxmlformats.org/officeDocument/2006/relationships/image" Target="../media/image104.svg"/><Relationship Id="rId12" Type="http://schemas.openxmlformats.org/officeDocument/2006/relationships/image" Target="../media/image107.png"/><Relationship Id="rId17" Type="http://schemas.openxmlformats.org/officeDocument/2006/relationships/image" Target="../media/image112.svg"/><Relationship Id="rId2" Type="http://schemas.openxmlformats.org/officeDocument/2006/relationships/image" Target="../media/image99.png"/><Relationship Id="rId16" Type="http://schemas.openxmlformats.org/officeDocument/2006/relationships/image" Target="../media/image111.png"/><Relationship Id="rId20" Type="http://schemas.openxmlformats.org/officeDocument/2006/relationships/image" Target="../media/image1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3.png"/><Relationship Id="rId11" Type="http://schemas.openxmlformats.org/officeDocument/2006/relationships/image" Target="../media/image106.svg"/><Relationship Id="rId5" Type="http://schemas.openxmlformats.org/officeDocument/2006/relationships/image" Target="../media/image102.svg"/><Relationship Id="rId15" Type="http://schemas.openxmlformats.org/officeDocument/2006/relationships/image" Target="../media/image110.svg"/><Relationship Id="rId23" Type="http://schemas.openxmlformats.org/officeDocument/2006/relationships/image" Target="../media/image118.svg"/><Relationship Id="rId10" Type="http://schemas.openxmlformats.org/officeDocument/2006/relationships/image" Target="../media/image105.png"/><Relationship Id="rId19" Type="http://schemas.openxmlformats.org/officeDocument/2006/relationships/image" Target="../media/image114.svg"/><Relationship Id="rId4" Type="http://schemas.openxmlformats.org/officeDocument/2006/relationships/image" Target="../media/image101.png"/><Relationship Id="rId9" Type="http://schemas.openxmlformats.org/officeDocument/2006/relationships/image" Target="../media/image8.svg"/><Relationship Id="rId14" Type="http://schemas.openxmlformats.org/officeDocument/2006/relationships/image" Target="../media/image109.png"/><Relationship Id="rId22" Type="http://schemas.openxmlformats.org/officeDocument/2006/relationships/image" Target="../media/image1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svg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2.svg"/><Relationship Id="rId4" Type="http://schemas.openxmlformats.org/officeDocument/2006/relationships/image" Target="../media/image1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48D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>
            <a:extLst>
              <a:ext uri="{FF2B5EF4-FFF2-40B4-BE49-F238E27FC236}">
                <a16:creationId xmlns:a16="http://schemas.microsoft.com/office/drawing/2014/main" id="{068C5BBA-021C-43EE-A2C6-0EA6C875142E}"/>
              </a:ext>
            </a:extLst>
          </p:cNvPr>
          <p:cNvGrpSpPr/>
          <p:nvPr/>
        </p:nvGrpSpPr>
        <p:grpSpPr>
          <a:xfrm>
            <a:off x="-355731" y="-227335"/>
            <a:ext cx="13159876" cy="7576482"/>
            <a:chOff x="-355731" y="-227335"/>
            <a:chExt cx="13159876" cy="7576482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4811F14-6771-4185-B090-5AA7F5C9C025}"/>
                </a:ext>
              </a:extLst>
            </p:cNvPr>
            <p:cNvSpPr/>
            <p:nvPr/>
          </p:nvSpPr>
          <p:spPr>
            <a:xfrm>
              <a:off x="249238" y="244475"/>
              <a:ext cx="11687175" cy="6336818"/>
            </a:xfrm>
            <a:prstGeom prst="rect">
              <a:avLst/>
            </a:prstGeom>
            <a:solidFill>
              <a:srgbClr val="FCD9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48F8890F-EB88-4EA4-905B-2050D337A16C}"/>
                </a:ext>
              </a:extLst>
            </p:cNvPr>
            <p:cNvSpPr/>
            <p:nvPr/>
          </p:nvSpPr>
          <p:spPr>
            <a:xfrm>
              <a:off x="57873" y="1412111"/>
              <a:ext cx="1169043" cy="555585"/>
            </a:xfrm>
            <a:custGeom>
              <a:avLst/>
              <a:gdLst>
                <a:gd name="connsiteX0" fmla="*/ 0 w 1169043"/>
                <a:gd name="connsiteY0" fmla="*/ 532436 h 555585"/>
                <a:gd name="connsiteX1" fmla="*/ 0 w 1169043"/>
                <a:gd name="connsiteY1" fmla="*/ 532436 h 555585"/>
                <a:gd name="connsiteX2" fmla="*/ 104173 w 1169043"/>
                <a:gd name="connsiteY2" fmla="*/ 532436 h 555585"/>
                <a:gd name="connsiteX3" fmla="*/ 1169043 w 1169043"/>
                <a:gd name="connsiteY3" fmla="*/ 277793 h 555585"/>
                <a:gd name="connsiteX4" fmla="*/ 92598 w 1169043"/>
                <a:gd name="connsiteY4" fmla="*/ 0 h 555585"/>
                <a:gd name="connsiteX5" fmla="*/ 57874 w 1169043"/>
                <a:gd name="connsiteY5" fmla="*/ 555585 h 555585"/>
                <a:gd name="connsiteX6" fmla="*/ 0 w 1169043"/>
                <a:gd name="connsiteY6" fmla="*/ 532436 h 555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69043" h="555585">
                  <a:moveTo>
                    <a:pt x="0" y="532436"/>
                  </a:moveTo>
                  <a:lnTo>
                    <a:pt x="0" y="532436"/>
                  </a:lnTo>
                  <a:lnTo>
                    <a:pt x="104173" y="532436"/>
                  </a:lnTo>
                  <a:lnTo>
                    <a:pt x="1169043" y="277793"/>
                  </a:lnTo>
                  <a:lnTo>
                    <a:pt x="92598" y="0"/>
                  </a:lnTo>
                  <a:lnTo>
                    <a:pt x="57874" y="555585"/>
                  </a:lnTo>
                  <a:lnTo>
                    <a:pt x="0" y="532436"/>
                  </a:lnTo>
                  <a:close/>
                </a:path>
              </a:pathLst>
            </a:custGeom>
            <a:solidFill>
              <a:srgbClr val="448D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0B129061-98D2-4197-B8E4-87BCD0073350}"/>
                </a:ext>
              </a:extLst>
            </p:cNvPr>
            <p:cNvSpPr/>
            <p:nvPr/>
          </p:nvSpPr>
          <p:spPr>
            <a:xfrm>
              <a:off x="-355731" y="2328440"/>
              <a:ext cx="1169043" cy="555585"/>
            </a:xfrm>
            <a:custGeom>
              <a:avLst/>
              <a:gdLst>
                <a:gd name="connsiteX0" fmla="*/ 0 w 1169043"/>
                <a:gd name="connsiteY0" fmla="*/ 532436 h 555585"/>
                <a:gd name="connsiteX1" fmla="*/ 0 w 1169043"/>
                <a:gd name="connsiteY1" fmla="*/ 532436 h 555585"/>
                <a:gd name="connsiteX2" fmla="*/ 104173 w 1169043"/>
                <a:gd name="connsiteY2" fmla="*/ 532436 h 555585"/>
                <a:gd name="connsiteX3" fmla="*/ 1169043 w 1169043"/>
                <a:gd name="connsiteY3" fmla="*/ 277793 h 555585"/>
                <a:gd name="connsiteX4" fmla="*/ 92598 w 1169043"/>
                <a:gd name="connsiteY4" fmla="*/ 0 h 555585"/>
                <a:gd name="connsiteX5" fmla="*/ 57874 w 1169043"/>
                <a:gd name="connsiteY5" fmla="*/ 555585 h 555585"/>
                <a:gd name="connsiteX6" fmla="*/ 0 w 1169043"/>
                <a:gd name="connsiteY6" fmla="*/ 532436 h 555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69043" h="555585">
                  <a:moveTo>
                    <a:pt x="0" y="532436"/>
                  </a:moveTo>
                  <a:lnTo>
                    <a:pt x="0" y="532436"/>
                  </a:lnTo>
                  <a:lnTo>
                    <a:pt x="104173" y="532436"/>
                  </a:lnTo>
                  <a:lnTo>
                    <a:pt x="1169043" y="277793"/>
                  </a:lnTo>
                  <a:lnTo>
                    <a:pt x="92598" y="0"/>
                  </a:lnTo>
                  <a:lnTo>
                    <a:pt x="57874" y="555585"/>
                  </a:lnTo>
                  <a:lnTo>
                    <a:pt x="0" y="532436"/>
                  </a:lnTo>
                  <a:close/>
                </a:path>
              </a:pathLst>
            </a:custGeom>
            <a:solidFill>
              <a:srgbClr val="448D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E21D4604-8F26-4727-8C83-0B7CD88EA807}"/>
                </a:ext>
              </a:extLst>
            </p:cNvPr>
            <p:cNvSpPr/>
            <p:nvPr/>
          </p:nvSpPr>
          <p:spPr>
            <a:xfrm rot="5400000">
              <a:off x="10451557" y="79394"/>
              <a:ext cx="1169043" cy="555585"/>
            </a:xfrm>
            <a:custGeom>
              <a:avLst/>
              <a:gdLst>
                <a:gd name="connsiteX0" fmla="*/ 0 w 1169043"/>
                <a:gd name="connsiteY0" fmla="*/ 532436 h 555585"/>
                <a:gd name="connsiteX1" fmla="*/ 0 w 1169043"/>
                <a:gd name="connsiteY1" fmla="*/ 532436 h 555585"/>
                <a:gd name="connsiteX2" fmla="*/ 104173 w 1169043"/>
                <a:gd name="connsiteY2" fmla="*/ 532436 h 555585"/>
                <a:gd name="connsiteX3" fmla="*/ 1169043 w 1169043"/>
                <a:gd name="connsiteY3" fmla="*/ 277793 h 555585"/>
                <a:gd name="connsiteX4" fmla="*/ 92598 w 1169043"/>
                <a:gd name="connsiteY4" fmla="*/ 0 h 555585"/>
                <a:gd name="connsiteX5" fmla="*/ 57874 w 1169043"/>
                <a:gd name="connsiteY5" fmla="*/ 555585 h 555585"/>
                <a:gd name="connsiteX6" fmla="*/ 0 w 1169043"/>
                <a:gd name="connsiteY6" fmla="*/ 532436 h 555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69043" h="555585">
                  <a:moveTo>
                    <a:pt x="0" y="532436"/>
                  </a:moveTo>
                  <a:lnTo>
                    <a:pt x="0" y="532436"/>
                  </a:lnTo>
                  <a:lnTo>
                    <a:pt x="104173" y="532436"/>
                  </a:lnTo>
                  <a:lnTo>
                    <a:pt x="1169043" y="277793"/>
                  </a:lnTo>
                  <a:lnTo>
                    <a:pt x="92598" y="0"/>
                  </a:lnTo>
                  <a:lnTo>
                    <a:pt x="57874" y="555585"/>
                  </a:lnTo>
                  <a:lnTo>
                    <a:pt x="0" y="532436"/>
                  </a:lnTo>
                  <a:close/>
                </a:path>
              </a:pathLst>
            </a:custGeom>
            <a:solidFill>
              <a:srgbClr val="448D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5DCF75F5-8E5B-47D8-BD13-B191FDD6D93E}"/>
                </a:ext>
              </a:extLst>
            </p:cNvPr>
            <p:cNvSpPr/>
            <p:nvPr/>
          </p:nvSpPr>
          <p:spPr>
            <a:xfrm rot="15300000">
              <a:off x="2635722" y="6486833"/>
              <a:ext cx="1169043" cy="555585"/>
            </a:xfrm>
            <a:custGeom>
              <a:avLst/>
              <a:gdLst>
                <a:gd name="connsiteX0" fmla="*/ 0 w 1169043"/>
                <a:gd name="connsiteY0" fmla="*/ 532436 h 555585"/>
                <a:gd name="connsiteX1" fmla="*/ 0 w 1169043"/>
                <a:gd name="connsiteY1" fmla="*/ 532436 h 555585"/>
                <a:gd name="connsiteX2" fmla="*/ 104173 w 1169043"/>
                <a:gd name="connsiteY2" fmla="*/ 532436 h 555585"/>
                <a:gd name="connsiteX3" fmla="*/ 1169043 w 1169043"/>
                <a:gd name="connsiteY3" fmla="*/ 277793 h 555585"/>
                <a:gd name="connsiteX4" fmla="*/ 92598 w 1169043"/>
                <a:gd name="connsiteY4" fmla="*/ 0 h 555585"/>
                <a:gd name="connsiteX5" fmla="*/ 57874 w 1169043"/>
                <a:gd name="connsiteY5" fmla="*/ 555585 h 555585"/>
                <a:gd name="connsiteX6" fmla="*/ 0 w 1169043"/>
                <a:gd name="connsiteY6" fmla="*/ 532436 h 555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69043" h="555585">
                  <a:moveTo>
                    <a:pt x="0" y="532436"/>
                  </a:moveTo>
                  <a:lnTo>
                    <a:pt x="0" y="532436"/>
                  </a:lnTo>
                  <a:lnTo>
                    <a:pt x="104173" y="532436"/>
                  </a:lnTo>
                  <a:lnTo>
                    <a:pt x="1169043" y="277793"/>
                  </a:lnTo>
                  <a:lnTo>
                    <a:pt x="92598" y="0"/>
                  </a:lnTo>
                  <a:lnTo>
                    <a:pt x="57874" y="555585"/>
                  </a:lnTo>
                  <a:lnTo>
                    <a:pt x="0" y="532436"/>
                  </a:lnTo>
                  <a:close/>
                </a:path>
              </a:pathLst>
            </a:custGeom>
            <a:solidFill>
              <a:srgbClr val="448D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69400DA-35E5-4ACF-9EED-FD28CFDFDBA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650603" y="244475"/>
              <a:ext cx="0" cy="3904503"/>
            </a:xfrm>
            <a:prstGeom prst="line">
              <a:avLst/>
            </a:prstGeom>
            <a:ln w="57150">
              <a:solidFill>
                <a:srgbClr val="F4774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C0C32103-7493-42DC-B12A-3CDE78DD658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770963" y="4848646"/>
              <a:ext cx="0" cy="1732647"/>
            </a:xfrm>
            <a:prstGeom prst="line">
              <a:avLst/>
            </a:prstGeom>
            <a:ln w="57150">
              <a:solidFill>
                <a:srgbClr val="F4774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1EE830C1-75FD-416C-8EE9-86801E397F1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96000" y="6256765"/>
              <a:ext cx="0" cy="324528"/>
            </a:xfrm>
            <a:prstGeom prst="line">
              <a:avLst/>
            </a:prstGeom>
            <a:ln w="57150">
              <a:solidFill>
                <a:srgbClr val="F4774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E4D550C-28B8-4CD6-944E-34E2E7953A8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770963" y="2884025"/>
              <a:ext cx="0" cy="588531"/>
            </a:xfrm>
            <a:prstGeom prst="line">
              <a:avLst/>
            </a:prstGeom>
            <a:ln w="57150">
              <a:solidFill>
                <a:srgbClr val="F4774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93FC324D-E965-4B58-800E-2DB59068A14C}"/>
                </a:ext>
              </a:extLst>
            </p:cNvPr>
            <p:cNvSpPr/>
            <p:nvPr/>
          </p:nvSpPr>
          <p:spPr>
            <a:xfrm rot="10800000">
              <a:off x="11635102" y="4148978"/>
              <a:ext cx="1169043" cy="555585"/>
            </a:xfrm>
            <a:custGeom>
              <a:avLst/>
              <a:gdLst>
                <a:gd name="connsiteX0" fmla="*/ 0 w 1169043"/>
                <a:gd name="connsiteY0" fmla="*/ 532436 h 555585"/>
                <a:gd name="connsiteX1" fmla="*/ 0 w 1169043"/>
                <a:gd name="connsiteY1" fmla="*/ 532436 h 555585"/>
                <a:gd name="connsiteX2" fmla="*/ 104173 w 1169043"/>
                <a:gd name="connsiteY2" fmla="*/ 532436 h 555585"/>
                <a:gd name="connsiteX3" fmla="*/ 1169043 w 1169043"/>
                <a:gd name="connsiteY3" fmla="*/ 277793 h 555585"/>
                <a:gd name="connsiteX4" fmla="*/ 92598 w 1169043"/>
                <a:gd name="connsiteY4" fmla="*/ 0 h 555585"/>
                <a:gd name="connsiteX5" fmla="*/ 57874 w 1169043"/>
                <a:gd name="connsiteY5" fmla="*/ 555585 h 555585"/>
                <a:gd name="connsiteX6" fmla="*/ 0 w 1169043"/>
                <a:gd name="connsiteY6" fmla="*/ 532436 h 555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69043" h="555585">
                  <a:moveTo>
                    <a:pt x="0" y="532436"/>
                  </a:moveTo>
                  <a:lnTo>
                    <a:pt x="0" y="532436"/>
                  </a:lnTo>
                  <a:lnTo>
                    <a:pt x="104173" y="532436"/>
                  </a:lnTo>
                  <a:lnTo>
                    <a:pt x="1169043" y="277793"/>
                  </a:lnTo>
                  <a:lnTo>
                    <a:pt x="92598" y="0"/>
                  </a:lnTo>
                  <a:lnTo>
                    <a:pt x="57874" y="555585"/>
                  </a:lnTo>
                  <a:lnTo>
                    <a:pt x="0" y="532436"/>
                  </a:lnTo>
                  <a:close/>
                </a:path>
              </a:pathLst>
            </a:custGeom>
            <a:solidFill>
              <a:srgbClr val="448D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7E8297C3-0307-4A89-9A45-D23BA6E25717}"/>
                </a:ext>
              </a:extLst>
            </p:cNvPr>
            <p:cNvSpPr/>
            <p:nvPr/>
          </p:nvSpPr>
          <p:spPr>
            <a:xfrm>
              <a:off x="173620" y="5648446"/>
              <a:ext cx="972274" cy="978060"/>
            </a:xfrm>
            <a:custGeom>
              <a:avLst/>
              <a:gdLst>
                <a:gd name="connsiteX0" fmla="*/ 34724 w 972274"/>
                <a:gd name="connsiteY0" fmla="*/ 0 h 978060"/>
                <a:gd name="connsiteX1" fmla="*/ 972274 w 972274"/>
                <a:gd name="connsiteY1" fmla="*/ 0 h 978060"/>
                <a:gd name="connsiteX2" fmla="*/ 972274 w 972274"/>
                <a:gd name="connsiteY2" fmla="*/ 978060 h 978060"/>
                <a:gd name="connsiteX3" fmla="*/ 0 w 972274"/>
                <a:gd name="connsiteY3" fmla="*/ 978060 h 978060"/>
                <a:gd name="connsiteX4" fmla="*/ 34724 w 972274"/>
                <a:gd name="connsiteY4" fmla="*/ 0 h 978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2274" h="978060">
                  <a:moveTo>
                    <a:pt x="34724" y="0"/>
                  </a:moveTo>
                  <a:lnTo>
                    <a:pt x="972274" y="0"/>
                  </a:lnTo>
                  <a:lnTo>
                    <a:pt x="972274" y="978060"/>
                  </a:lnTo>
                  <a:lnTo>
                    <a:pt x="0" y="978060"/>
                  </a:lnTo>
                  <a:lnTo>
                    <a:pt x="34724" y="0"/>
                  </a:lnTo>
                  <a:close/>
                </a:path>
              </a:pathLst>
            </a:custGeom>
            <a:solidFill>
              <a:srgbClr val="F477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A0954AF0-5D02-4D2E-9F61-5C15A780CE9D}"/>
                </a:ext>
              </a:extLst>
            </p:cNvPr>
            <p:cNvSpPr/>
            <p:nvPr/>
          </p:nvSpPr>
          <p:spPr>
            <a:xfrm>
              <a:off x="76200" y="5453063"/>
              <a:ext cx="1252538" cy="1366837"/>
            </a:xfrm>
            <a:custGeom>
              <a:avLst/>
              <a:gdLst>
                <a:gd name="connsiteX0" fmla="*/ 166688 w 1252538"/>
                <a:gd name="connsiteY0" fmla="*/ 176212 h 1366837"/>
                <a:gd name="connsiteX1" fmla="*/ 1081088 w 1252538"/>
                <a:gd name="connsiteY1" fmla="*/ 1133475 h 1366837"/>
                <a:gd name="connsiteX2" fmla="*/ 1252538 w 1252538"/>
                <a:gd name="connsiteY2" fmla="*/ 1366837 h 1366837"/>
                <a:gd name="connsiteX3" fmla="*/ 0 w 1252538"/>
                <a:gd name="connsiteY3" fmla="*/ 1295400 h 1366837"/>
                <a:gd name="connsiteX4" fmla="*/ 14288 w 1252538"/>
                <a:gd name="connsiteY4" fmla="*/ 285750 h 1366837"/>
                <a:gd name="connsiteX5" fmla="*/ 76200 w 1252538"/>
                <a:gd name="connsiteY5" fmla="*/ 0 h 1366837"/>
                <a:gd name="connsiteX6" fmla="*/ 166688 w 1252538"/>
                <a:gd name="connsiteY6" fmla="*/ 176212 h 13668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52538" h="1366837">
                  <a:moveTo>
                    <a:pt x="166688" y="176212"/>
                  </a:moveTo>
                  <a:lnTo>
                    <a:pt x="1081088" y="1133475"/>
                  </a:lnTo>
                  <a:lnTo>
                    <a:pt x="1252538" y="1366837"/>
                  </a:lnTo>
                  <a:lnTo>
                    <a:pt x="0" y="1295400"/>
                  </a:lnTo>
                  <a:lnTo>
                    <a:pt x="14288" y="285750"/>
                  </a:lnTo>
                  <a:lnTo>
                    <a:pt x="76200" y="0"/>
                  </a:lnTo>
                  <a:lnTo>
                    <a:pt x="166688" y="176212"/>
                  </a:lnTo>
                  <a:close/>
                </a:path>
              </a:pathLst>
            </a:custGeom>
            <a:solidFill>
              <a:srgbClr val="448D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9C213390-B2DF-4DD8-A04B-DAA59C3612FA}"/>
              </a:ext>
            </a:extLst>
          </p:cNvPr>
          <p:cNvSpPr txBox="1"/>
          <p:nvPr/>
        </p:nvSpPr>
        <p:spPr>
          <a:xfrm>
            <a:off x="3611301" y="1541834"/>
            <a:ext cx="7702570" cy="3626634"/>
          </a:xfrm>
          <a:prstGeom prst="rect">
            <a:avLst/>
          </a:prstGeom>
          <a:noFill/>
          <a:effectLst>
            <a:outerShdw dist="101600" dir="7680000" algn="ctr" rotWithShape="0">
              <a:srgbClr val="F4774A"/>
            </a:outerShdw>
          </a:effectLst>
        </p:spPr>
        <p:txBody>
          <a:bodyPr wrap="square" rtlCol="0">
            <a:spAutoFit/>
          </a:bodyPr>
          <a:lstStyle/>
          <a:p>
            <a:pPr>
              <a:spcBef>
                <a:spcPts val="50"/>
              </a:spcBef>
            </a:pPr>
            <a:r>
              <a:rPr lang="en-US" sz="8000" i="1" dirty="0">
                <a:latin typeface="Berlin Sans FB Demi" panose="020E0802020502020306" pitchFamily="34" charset="0"/>
              </a:rPr>
              <a:t>The Good, </a:t>
            </a:r>
          </a:p>
          <a:p>
            <a:pPr>
              <a:spcBef>
                <a:spcPts val="50"/>
              </a:spcBef>
            </a:pPr>
            <a:r>
              <a:rPr lang="en-US" sz="8800" i="1" dirty="0">
                <a:latin typeface="Berlin Sans FB Demi" panose="020E0802020502020306" pitchFamily="34" charset="0"/>
              </a:rPr>
              <a:t>The Bad</a:t>
            </a:r>
          </a:p>
          <a:p>
            <a:pPr>
              <a:spcBef>
                <a:spcPts val="50"/>
              </a:spcBef>
            </a:pPr>
            <a:r>
              <a:rPr lang="en-US" sz="6000" i="1" dirty="0">
                <a:latin typeface="Berlin Sans FB Demi" panose="020E0802020502020306" pitchFamily="34" charset="0"/>
              </a:rPr>
              <a:t>&amp; The Festive</a:t>
            </a:r>
            <a:endParaRPr lang="en-GB" sz="6000" i="1" dirty="0">
              <a:latin typeface="Berlin Sans FB Demi" panose="020E0802020502020306" pitchFamily="34" charset="0"/>
            </a:endParaRP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5A46ECFE-3233-4CEC-AA35-CBCAA9241818}"/>
              </a:ext>
            </a:extLst>
          </p:cNvPr>
          <p:cNvGrpSpPr/>
          <p:nvPr/>
        </p:nvGrpSpPr>
        <p:grpSpPr>
          <a:xfrm>
            <a:off x="3078865" y="1137891"/>
            <a:ext cx="5915237" cy="3957289"/>
            <a:chOff x="3078865" y="1137891"/>
            <a:chExt cx="5915237" cy="3957289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B09EFA6-BF45-4456-9FDF-874DE40B9D4E}"/>
                </a:ext>
              </a:extLst>
            </p:cNvPr>
            <p:cNvSpPr txBox="1"/>
            <p:nvPr/>
          </p:nvSpPr>
          <p:spPr>
            <a:xfrm>
              <a:off x="3078865" y="1137891"/>
              <a:ext cx="868101" cy="1938992"/>
            </a:xfrm>
            <a:prstGeom prst="rect">
              <a:avLst/>
            </a:prstGeom>
            <a:noFill/>
            <a:effectLst>
              <a:outerShdw dist="139700" dir="8280000" algn="ctr" rotWithShape="0">
                <a:srgbClr val="F4774A"/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en-US" sz="12000" dirty="0"/>
                <a:t>“</a:t>
              </a:r>
              <a:endParaRPr lang="en-GB" sz="12000" dirty="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55F62E0-D929-4D68-935E-B9A930AE978B}"/>
                </a:ext>
              </a:extLst>
            </p:cNvPr>
            <p:cNvSpPr txBox="1"/>
            <p:nvPr/>
          </p:nvSpPr>
          <p:spPr>
            <a:xfrm rot="9900000">
              <a:off x="8126001" y="3156188"/>
              <a:ext cx="868101" cy="1938992"/>
            </a:xfrm>
            <a:prstGeom prst="rect">
              <a:avLst/>
            </a:prstGeom>
            <a:noFill/>
            <a:effectLst>
              <a:outerShdw dist="114300" dir="7080000" algn="ctr" rotWithShape="0">
                <a:srgbClr val="F4774A"/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en-US" sz="12000" dirty="0"/>
                <a:t>“</a:t>
              </a:r>
              <a:endParaRPr lang="en-GB" sz="12000" dirty="0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FBE334AD-8511-49BA-99CC-3DFDB021DF26}"/>
              </a:ext>
            </a:extLst>
          </p:cNvPr>
          <p:cNvSpPr txBox="1"/>
          <p:nvPr/>
        </p:nvSpPr>
        <p:spPr>
          <a:xfrm>
            <a:off x="3946966" y="679628"/>
            <a:ext cx="42980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latin typeface="Berlin Sans FB" panose="020E0602020502020306" pitchFamily="34" charset="0"/>
              </a:rPr>
              <a:t>BrightCarbon</a:t>
            </a:r>
            <a:r>
              <a:rPr lang="en-US" sz="2400" dirty="0">
                <a:latin typeface="Berlin Sans FB" panose="020E0602020502020306" pitchFamily="34" charset="0"/>
              </a:rPr>
              <a:t> Studios</a:t>
            </a:r>
          </a:p>
          <a:p>
            <a:pPr algn="ctr"/>
            <a:r>
              <a:rPr lang="en-US" sz="2400" dirty="0">
                <a:latin typeface="Berlin Sans FB" panose="020E0602020502020306" pitchFamily="34" charset="0"/>
              </a:rPr>
              <a:t> Presents</a:t>
            </a:r>
            <a:endParaRPr lang="en-GB" sz="2400" dirty="0">
              <a:latin typeface="Berlin Sans FB" panose="020E0602020502020306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97C60B4-2B45-4BB8-8ABF-2C09791704C2}"/>
              </a:ext>
            </a:extLst>
          </p:cNvPr>
          <p:cNvSpPr txBox="1"/>
          <p:nvPr/>
        </p:nvSpPr>
        <p:spPr>
          <a:xfrm>
            <a:off x="2961763" y="5386836"/>
            <a:ext cx="62684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In Glorious Technicolor</a:t>
            </a:r>
            <a:endParaRPr lang="en-GB" sz="2800" b="1" dirty="0"/>
          </a:p>
        </p:txBody>
      </p:sp>
    </p:spTree>
    <p:extLst>
      <p:ext uri="{BB962C8B-B14F-4D97-AF65-F5344CB8AC3E}">
        <p14:creationId xmlns:p14="http://schemas.microsoft.com/office/powerpoint/2010/main" val="994293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48D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Graphic 120">
            <a:extLst>
              <a:ext uri="{FF2B5EF4-FFF2-40B4-BE49-F238E27FC236}">
                <a16:creationId xmlns:a16="http://schemas.microsoft.com/office/drawing/2014/main" id="{599DFE4F-CEC2-4E4B-999A-021CDF576D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7046" y="1617146"/>
            <a:ext cx="1035431" cy="224552"/>
          </a:xfrm>
          <a:prstGeom prst="rect">
            <a:avLst/>
          </a:prstGeom>
        </p:spPr>
      </p:pic>
      <p:pic>
        <p:nvPicPr>
          <p:cNvPr id="119" name="Graphic 118">
            <a:extLst>
              <a:ext uri="{FF2B5EF4-FFF2-40B4-BE49-F238E27FC236}">
                <a16:creationId xmlns:a16="http://schemas.microsoft.com/office/drawing/2014/main" id="{7D120BDA-311D-4A3A-A42B-59FD5CEA0A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940104" y="632567"/>
            <a:ext cx="2421726" cy="498418"/>
          </a:xfrm>
          <a:prstGeom prst="rect">
            <a:avLst/>
          </a:prstGeom>
        </p:spPr>
      </p:pic>
      <p:pic>
        <p:nvPicPr>
          <p:cNvPr id="120" name="Graphic 119">
            <a:extLst>
              <a:ext uri="{FF2B5EF4-FFF2-40B4-BE49-F238E27FC236}">
                <a16:creationId xmlns:a16="http://schemas.microsoft.com/office/drawing/2014/main" id="{14DA4D5C-0A54-4298-A916-75B3F31E5D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417443" y="1217106"/>
            <a:ext cx="1690597" cy="347944"/>
          </a:xfrm>
          <a:prstGeom prst="rect">
            <a:avLst/>
          </a:prstGeom>
        </p:spPr>
      </p:pic>
      <p:pic>
        <p:nvPicPr>
          <p:cNvPr id="122" name="Graphic 121">
            <a:extLst>
              <a:ext uri="{FF2B5EF4-FFF2-40B4-BE49-F238E27FC236}">
                <a16:creationId xmlns:a16="http://schemas.microsoft.com/office/drawing/2014/main" id="{FD379769-2EE7-4DAB-BC9F-7F2D931AE9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16475" y="1476788"/>
            <a:ext cx="1035431" cy="224552"/>
          </a:xfrm>
          <a:prstGeom prst="rect">
            <a:avLst/>
          </a:prstGeom>
        </p:spPr>
      </p:pic>
      <p:grpSp>
        <p:nvGrpSpPr>
          <p:cNvPr id="124" name="Group 123">
            <a:extLst>
              <a:ext uri="{FF2B5EF4-FFF2-40B4-BE49-F238E27FC236}">
                <a16:creationId xmlns:a16="http://schemas.microsoft.com/office/drawing/2014/main" id="{86B46216-FB29-4762-A865-C81461099474}"/>
              </a:ext>
            </a:extLst>
          </p:cNvPr>
          <p:cNvGrpSpPr/>
          <p:nvPr/>
        </p:nvGrpSpPr>
        <p:grpSpPr>
          <a:xfrm>
            <a:off x="-2" y="5549939"/>
            <a:ext cx="12192002" cy="1308061"/>
            <a:chOff x="-2" y="5549939"/>
            <a:chExt cx="12192002" cy="1308061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92D6D562-231F-48FD-BD8A-3F2EDC9645EE}"/>
                </a:ext>
              </a:extLst>
            </p:cNvPr>
            <p:cNvSpPr/>
            <p:nvPr/>
          </p:nvSpPr>
          <p:spPr>
            <a:xfrm>
              <a:off x="0" y="5549939"/>
              <a:ext cx="12192000" cy="1308061"/>
            </a:xfrm>
            <a:prstGeom prst="rect">
              <a:avLst/>
            </a:prstGeom>
            <a:solidFill>
              <a:srgbClr val="E89A5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08" name="Graphic 107">
              <a:extLst>
                <a:ext uri="{FF2B5EF4-FFF2-40B4-BE49-F238E27FC236}">
                  <a16:creationId xmlns:a16="http://schemas.microsoft.com/office/drawing/2014/main" id="{D8A30F60-552F-4353-ADC3-11DAEF1EE72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2753397" y="5845107"/>
              <a:ext cx="6517260" cy="792445"/>
            </a:xfrm>
            <a:prstGeom prst="rect">
              <a:avLst/>
            </a:prstGeom>
          </p:spPr>
        </p:pic>
        <p:pic>
          <p:nvPicPr>
            <p:cNvPr id="109" name="Graphic 108">
              <a:extLst>
                <a:ext uri="{FF2B5EF4-FFF2-40B4-BE49-F238E27FC236}">
                  <a16:creationId xmlns:a16="http://schemas.microsoft.com/office/drawing/2014/main" id="{F505179E-DF2C-4D77-9D4E-A0C7804909D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 l="68588" t="-22760"/>
            <a:stretch/>
          </p:blipFill>
          <p:spPr>
            <a:xfrm>
              <a:off x="-2" y="5664749"/>
              <a:ext cx="2047198" cy="972803"/>
            </a:xfrm>
            <a:prstGeom prst="rect">
              <a:avLst/>
            </a:prstGeom>
          </p:spPr>
        </p:pic>
        <p:pic>
          <p:nvPicPr>
            <p:cNvPr id="110" name="Graphic 109">
              <a:extLst>
                <a:ext uri="{FF2B5EF4-FFF2-40B4-BE49-F238E27FC236}">
                  <a16:creationId xmlns:a16="http://schemas.microsoft.com/office/drawing/2014/main" id="{3C78C2B3-C31F-4E80-9589-3D17B2E273B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 r="76229" b="29461"/>
            <a:stretch/>
          </p:blipFill>
          <p:spPr>
            <a:xfrm>
              <a:off x="10642780" y="6199464"/>
              <a:ext cx="1549220" cy="558977"/>
            </a:xfrm>
            <a:prstGeom prst="rect">
              <a:avLst/>
            </a:prstGeom>
          </p:spPr>
        </p:pic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AF6ED89B-E56D-4394-804C-4488EB05A62C}"/>
              </a:ext>
            </a:extLst>
          </p:cNvPr>
          <p:cNvSpPr/>
          <p:nvPr/>
        </p:nvSpPr>
        <p:spPr>
          <a:xfrm>
            <a:off x="-1" y="4070479"/>
            <a:ext cx="12192000" cy="1479460"/>
          </a:xfrm>
          <a:prstGeom prst="rect">
            <a:avLst/>
          </a:prstGeom>
          <a:solidFill>
            <a:srgbClr val="F4774A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B4B6476-2772-4B6B-B301-95BD5A89F350}"/>
              </a:ext>
            </a:extLst>
          </p:cNvPr>
          <p:cNvSpPr/>
          <p:nvPr/>
        </p:nvSpPr>
        <p:spPr>
          <a:xfrm>
            <a:off x="-1" y="2204927"/>
            <a:ext cx="12192000" cy="582593"/>
          </a:xfrm>
          <a:prstGeom prst="rect">
            <a:avLst/>
          </a:prstGeom>
          <a:solidFill>
            <a:srgbClr val="F4774A">
              <a:alpha val="5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6D9FDED-8814-4345-9AD8-AA7AD25EF408}"/>
              </a:ext>
            </a:extLst>
          </p:cNvPr>
          <p:cNvSpPr/>
          <p:nvPr/>
        </p:nvSpPr>
        <p:spPr>
          <a:xfrm>
            <a:off x="1" y="2787520"/>
            <a:ext cx="12192000" cy="1282959"/>
          </a:xfrm>
          <a:prstGeom prst="rect">
            <a:avLst/>
          </a:prstGeom>
          <a:solidFill>
            <a:srgbClr val="F4774A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50B195EB-569B-4028-A2A5-B9F218B63552}"/>
              </a:ext>
            </a:extLst>
          </p:cNvPr>
          <p:cNvSpPr/>
          <p:nvPr/>
        </p:nvSpPr>
        <p:spPr>
          <a:xfrm>
            <a:off x="9398643" y="383745"/>
            <a:ext cx="1076445" cy="1076445"/>
          </a:xfrm>
          <a:prstGeom prst="ellipse">
            <a:avLst/>
          </a:prstGeom>
          <a:solidFill>
            <a:srgbClr val="F477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DE640215-49B2-4223-A13E-A9F49F8C34F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10800000">
            <a:off x="9270657" y="147043"/>
            <a:ext cx="1332416" cy="1332416"/>
          </a:xfrm>
          <a:prstGeom prst="rect">
            <a:avLst/>
          </a:prstGeom>
        </p:spPr>
      </p:pic>
      <p:grpSp>
        <p:nvGrpSpPr>
          <p:cNvPr id="70" name="Group 69">
            <a:extLst>
              <a:ext uri="{FF2B5EF4-FFF2-40B4-BE49-F238E27FC236}">
                <a16:creationId xmlns:a16="http://schemas.microsoft.com/office/drawing/2014/main" id="{2D89AEE4-8A6F-48C1-BD7F-934229CCDCBC}"/>
              </a:ext>
            </a:extLst>
          </p:cNvPr>
          <p:cNvGrpSpPr/>
          <p:nvPr/>
        </p:nvGrpSpPr>
        <p:grpSpPr>
          <a:xfrm>
            <a:off x="0" y="1496005"/>
            <a:ext cx="12192002" cy="4104391"/>
            <a:chOff x="0" y="1448251"/>
            <a:chExt cx="12192002" cy="4104391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E4540C1-1E95-47C0-B3C0-12B0E4B66641}"/>
                </a:ext>
              </a:extLst>
            </p:cNvPr>
            <p:cNvGrpSpPr/>
            <p:nvPr/>
          </p:nvGrpSpPr>
          <p:grpSpPr>
            <a:xfrm>
              <a:off x="0" y="4217523"/>
              <a:ext cx="5329664" cy="1335119"/>
              <a:chOff x="0" y="4217523"/>
              <a:chExt cx="5329664" cy="1335119"/>
            </a:xfrm>
          </p:grpSpPr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749F5DFC-58EB-4277-A4AD-AD88D728EC6D}"/>
                  </a:ext>
                </a:extLst>
              </p:cNvPr>
              <p:cNvGrpSpPr/>
              <p:nvPr/>
            </p:nvGrpSpPr>
            <p:grpSpPr>
              <a:xfrm>
                <a:off x="0" y="4217523"/>
                <a:ext cx="2664832" cy="1332416"/>
                <a:chOff x="0" y="4217523"/>
                <a:chExt cx="2664832" cy="1332416"/>
              </a:xfrm>
            </p:grpSpPr>
            <p:pic>
              <p:nvPicPr>
                <p:cNvPr id="23" name="Graphic 22">
                  <a:extLst>
                    <a:ext uri="{FF2B5EF4-FFF2-40B4-BE49-F238E27FC236}">
                      <a16:creationId xmlns:a16="http://schemas.microsoft.com/office/drawing/2014/main" id="{ECBB87D5-6651-4034-A192-92E8ABD1762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>
                  <a:extLst>
                    <a:ext uri="{96DAC541-7B7A-43D3-8B79-37D633B846F1}">
                      <asvg:svgBlip xmlns:asvg="http://schemas.microsoft.com/office/drawing/2016/SVG/main" r:embed="rId9"/>
                    </a:ext>
                  </a:extLst>
                </a:blip>
                <a:stretch>
                  <a:fillRect/>
                </a:stretch>
              </p:blipFill>
              <p:spPr>
                <a:xfrm rot="10800000">
                  <a:off x="0" y="4217523"/>
                  <a:ext cx="1332416" cy="1332416"/>
                </a:xfrm>
                <a:prstGeom prst="rect">
                  <a:avLst/>
                </a:prstGeom>
              </p:spPr>
            </p:pic>
            <p:pic>
              <p:nvPicPr>
                <p:cNvPr id="24" name="Graphic 23">
                  <a:extLst>
                    <a:ext uri="{FF2B5EF4-FFF2-40B4-BE49-F238E27FC236}">
                      <a16:creationId xmlns:a16="http://schemas.microsoft.com/office/drawing/2014/main" id="{A9E553B7-E0A2-4521-8905-456409426DF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>
                  <a:extLst>
                    <a:ext uri="{96DAC541-7B7A-43D3-8B79-37D633B846F1}">
                      <asvg:svgBlip xmlns:asvg="http://schemas.microsoft.com/office/drawing/2016/SVG/main" r:embed="rId9"/>
                    </a:ext>
                  </a:extLst>
                </a:blip>
                <a:stretch>
                  <a:fillRect/>
                </a:stretch>
              </p:blipFill>
              <p:spPr>
                <a:xfrm rot="10800000">
                  <a:off x="1332416" y="4217523"/>
                  <a:ext cx="1332416" cy="1332416"/>
                </a:xfrm>
                <a:prstGeom prst="rect">
                  <a:avLst/>
                </a:prstGeom>
              </p:spPr>
            </p:pic>
          </p:grpSp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0334669C-AB57-4944-8B72-A2784F3E843F}"/>
                  </a:ext>
                </a:extLst>
              </p:cNvPr>
              <p:cNvGrpSpPr/>
              <p:nvPr/>
            </p:nvGrpSpPr>
            <p:grpSpPr>
              <a:xfrm>
                <a:off x="2664832" y="4220226"/>
                <a:ext cx="2664832" cy="1332416"/>
                <a:chOff x="0" y="4217523"/>
                <a:chExt cx="2664832" cy="1332416"/>
              </a:xfrm>
            </p:grpSpPr>
            <p:pic>
              <p:nvPicPr>
                <p:cNvPr id="27" name="Graphic 26">
                  <a:extLst>
                    <a:ext uri="{FF2B5EF4-FFF2-40B4-BE49-F238E27FC236}">
                      <a16:creationId xmlns:a16="http://schemas.microsoft.com/office/drawing/2014/main" id="{4B955A87-068C-44DE-B2E0-2BE6245A446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>
                  <a:extLst>
                    <a:ext uri="{96DAC541-7B7A-43D3-8B79-37D633B846F1}">
                      <asvg:svgBlip xmlns:asvg="http://schemas.microsoft.com/office/drawing/2016/SVG/main" r:embed="rId9"/>
                    </a:ext>
                  </a:extLst>
                </a:blip>
                <a:stretch>
                  <a:fillRect/>
                </a:stretch>
              </p:blipFill>
              <p:spPr>
                <a:xfrm rot="10800000">
                  <a:off x="0" y="4217523"/>
                  <a:ext cx="1332416" cy="1332416"/>
                </a:xfrm>
                <a:prstGeom prst="rect">
                  <a:avLst/>
                </a:prstGeom>
              </p:spPr>
            </p:pic>
            <p:pic>
              <p:nvPicPr>
                <p:cNvPr id="28" name="Graphic 27">
                  <a:extLst>
                    <a:ext uri="{FF2B5EF4-FFF2-40B4-BE49-F238E27FC236}">
                      <a16:creationId xmlns:a16="http://schemas.microsoft.com/office/drawing/2014/main" id="{03655609-6219-49F3-911B-6B7BC02DDAB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>
                  <a:extLst>
                    <a:ext uri="{96DAC541-7B7A-43D3-8B79-37D633B846F1}">
                      <asvg:svgBlip xmlns:asvg="http://schemas.microsoft.com/office/drawing/2016/SVG/main" r:embed="rId9"/>
                    </a:ext>
                  </a:extLst>
                </a:blip>
                <a:stretch>
                  <a:fillRect/>
                </a:stretch>
              </p:blipFill>
              <p:spPr>
                <a:xfrm rot="10800000">
                  <a:off x="1332416" y="4217523"/>
                  <a:ext cx="1332416" cy="1332416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94573205-D6FD-47AC-8D34-FAF0DEDB7CA6}"/>
                </a:ext>
              </a:extLst>
            </p:cNvPr>
            <p:cNvGrpSpPr/>
            <p:nvPr/>
          </p:nvGrpSpPr>
          <p:grpSpPr>
            <a:xfrm>
              <a:off x="6862338" y="4209223"/>
              <a:ext cx="5329664" cy="1335119"/>
              <a:chOff x="0" y="4217523"/>
              <a:chExt cx="5329664" cy="1335119"/>
            </a:xfrm>
          </p:grpSpPr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EF3DE78B-5977-469D-B4C4-40BF5E82330C}"/>
                  </a:ext>
                </a:extLst>
              </p:cNvPr>
              <p:cNvGrpSpPr/>
              <p:nvPr/>
            </p:nvGrpSpPr>
            <p:grpSpPr>
              <a:xfrm>
                <a:off x="0" y="4217523"/>
                <a:ext cx="2664832" cy="1332416"/>
                <a:chOff x="0" y="4217523"/>
                <a:chExt cx="2664832" cy="1332416"/>
              </a:xfrm>
            </p:grpSpPr>
            <p:pic>
              <p:nvPicPr>
                <p:cNvPr id="37" name="Graphic 36">
                  <a:extLst>
                    <a:ext uri="{FF2B5EF4-FFF2-40B4-BE49-F238E27FC236}">
                      <a16:creationId xmlns:a16="http://schemas.microsoft.com/office/drawing/2014/main" id="{53CAAC3C-5E28-4C85-BEE4-CE65A399F24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>
                  <a:extLst>
                    <a:ext uri="{96DAC541-7B7A-43D3-8B79-37D633B846F1}">
                      <asvg:svgBlip xmlns:asvg="http://schemas.microsoft.com/office/drawing/2016/SVG/main" r:embed="rId9"/>
                    </a:ext>
                  </a:extLst>
                </a:blip>
                <a:stretch>
                  <a:fillRect/>
                </a:stretch>
              </p:blipFill>
              <p:spPr>
                <a:xfrm rot="10800000">
                  <a:off x="0" y="4217523"/>
                  <a:ext cx="1332416" cy="1332416"/>
                </a:xfrm>
                <a:prstGeom prst="rect">
                  <a:avLst/>
                </a:prstGeom>
              </p:spPr>
            </p:pic>
            <p:pic>
              <p:nvPicPr>
                <p:cNvPr id="38" name="Graphic 37">
                  <a:extLst>
                    <a:ext uri="{FF2B5EF4-FFF2-40B4-BE49-F238E27FC236}">
                      <a16:creationId xmlns:a16="http://schemas.microsoft.com/office/drawing/2014/main" id="{D26A3077-E33C-403B-9547-34FBC83B235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>
                  <a:extLst>
                    <a:ext uri="{96DAC541-7B7A-43D3-8B79-37D633B846F1}">
                      <asvg:svgBlip xmlns:asvg="http://schemas.microsoft.com/office/drawing/2016/SVG/main" r:embed="rId9"/>
                    </a:ext>
                  </a:extLst>
                </a:blip>
                <a:stretch>
                  <a:fillRect/>
                </a:stretch>
              </p:blipFill>
              <p:spPr>
                <a:xfrm rot="10800000">
                  <a:off x="1332416" y="4217523"/>
                  <a:ext cx="1332416" cy="1332416"/>
                </a:xfrm>
                <a:prstGeom prst="rect">
                  <a:avLst/>
                </a:prstGeom>
              </p:spPr>
            </p:pic>
          </p:grpSp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id="{56535D64-5C93-44C6-98D4-3170814CDE2B}"/>
                  </a:ext>
                </a:extLst>
              </p:cNvPr>
              <p:cNvGrpSpPr/>
              <p:nvPr/>
            </p:nvGrpSpPr>
            <p:grpSpPr>
              <a:xfrm>
                <a:off x="2664832" y="4220226"/>
                <a:ext cx="2664832" cy="1332416"/>
                <a:chOff x="0" y="4217523"/>
                <a:chExt cx="2664832" cy="1332416"/>
              </a:xfrm>
            </p:grpSpPr>
            <p:pic>
              <p:nvPicPr>
                <p:cNvPr id="35" name="Graphic 34">
                  <a:extLst>
                    <a:ext uri="{FF2B5EF4-FFF2-40B4-BE49-F238E27FC236}">
                      <a16:creationId xmlns:a16="http://schemas.microsoft.com/office/drawing/2014/main" id="{4E021A2F-25BA-4F0F-97C5-64F601B6D7F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>
                  <a:extLst>
                    <a:ext uri="{96DAC541-7B7A-43D3-8B79-37D633B846F1}">
                      <asvg:svgBlip xmlns:asvg="http://schemas.microsoft.com/office/drawing/2016/SVG/main" r:embed="rId9"/>
                    </a:ext>
                  </a:extLst>
                </a:blip>
                <a:stretch>
                  <a:fillRect/>
                </a:stretch>
              </p:blipFill>
              <p:spPr>
                <a:xfrm rot="10800000">
                  <a:off x="0" y="4217523"/>
                  <a:ext cx="1332416" cy="1332416"/>
                </a:xfrm>
                <a:prstGeom prst="rect">
                  <a:avLst/>
                </a:prstGeom>
              </p:spPr>
            </p:pic>
            <p:pic>
              <p:nvPicPr>
                <p:cNvPr id="36" name="Graphic 35">
                  <a:extLst>
                    <a:ext uri="{FF2B5EF4-FFF2-40B4-BE49-F238E27FC236}">
                      <a16:creationId xmlns:a16="http://schemas.microsoft.com/office/drawing/2014/main" id="{56D993A1-1ED9-437B-9BFE-DF2B6FDE529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>
                  <a:extLst>
                    <a:ext uri="{96DAC541-7B7A-43D3-8B79-37D633B846F1}">
                      <asvg:svgBlip xmlns:asvg="http://schemas.microsoft.com/office/drawing/2016/SVG/main" r:embed="rId9"/>
                    </a:ext>
                  </a:extLst>
                </a:blip>
                <a:stretch>
                  <a:fillRect/>
                </a:stretch>
              </p:blipFill>
              <p:spPr>
                <a:xfrm rot="10800000">
                  <a:off x="1332416" y="4217523"/>
                  <a:ext cx="1332416" cy="1332416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8A3C9A79-D939-4D18-87CB-7AA5139E00ED}"/>
                </a:ext>
              </a:extLst>
            </p:cNvPr>
            <p:cNvGrpSpPr/>
            <p:nvPr/>
          </p:nvGrpSpPr>
          <p:grpSpPr>
            <a:xfrm>
              <a:off x="0" y="1448251"/>
              <a:ext cx="5329664" cy="2607347"/>
              <a:chOff x="0" y="1448251"/>
              <a:chExt cx="5329664" cy="2607347"/>
            </a:xfrm>
          </p:grpSpPr>
          <p:grpSp>
            <p:nvGrpSpPr>
              <p:cNvPr id="39" name="Group 38">
                <a:extLst>
                  <a:ext uri="{FF2B5EF4-FFF2-40B4-BE49-F238E27FC236}">
                    <a16:creationId xmlns:a16="http://schemas.microsoft.com/office/drawing/2014/main" id="{90AEE728-1547-4CA2-90AB-632488450CF1}"/>
                  </a:ext>
                </a:extLst>
              </p:cNvPr>
              <p:cNvGrpSpPr/>
              <p:nvPr/>
            </p:nvGrpSpPr>
            <p:grpSpPr>
              <a:xfrm>
                <a:off x="0" y="2720479"/>
                <a:ext cx="5329664" cy="1335119"/>
                <a:chOff x="0" y="4217523"/>
                <a:chExt cx="5329664" cy="1335119"/>
              </a:xfrm>
            </p:grpSpPr>
            <p:grpSp>
              <p:nvGrpSpPr>
                <p:cNvPr id="40" name="Group 39">
                  <a:extLst>
                    <a:ext uri="{FF2B5EF4-FFF2-40B4-BE49-F238E27FC236}">
                      <a16:creationId xmlns:a16="http://schemas.microsoft.com/office/drawing/2014/main" id="{80F6B6B2-2B34-43B5-BF2A-9B4BD9D09725}"/>
                    </a:ext>
                  </a:extLst>
                </p:cNvPr>
                <p:cNvGrpSpPr/>
                <p:nvPr/>
              </p:nvGrpSpPr>
              <p:grpSpPr>
                <a:xfrm>
                  <a:off x="0" y="4217523"/>
                  <a:ext cx="2664832" cy="1332416"/>
                  <a:chOff x="0" y="4217523"/>
                  <a:chExt cx="2664832" cy="1332416"/>
                </a:xfrm>
              </p:grpSpPr>
              <p:pic>
                <p:nvPicPr>
                  <p:cNvPr id="44" name="Graphic 43">
                    <a:extLst>
                      <a:ext uri="{FF2B5EF4-FFF2-40B4-BE49-F238E27FC236}">
                        <a16:creationId xmlns:a16="http://schemas.microsoft.com/office/drawing/2014/main" id="{529F6C1B-F489-44D7-8D78-1B33015C6D35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8">
                    <a:extLst>
                      <a:ext uri="{96DAC541-7B7A-43D3-8B79-37D633B846F1}">
                        <asvg:svgBlip xmlns:asvg="http://schemas.microsoft.com/office/drawing/2016/SVG/main" r:embed="rId9"/>
                      </a:ext>
                    </a:extLst>
                  </a:blip>
                  <a:stretch>
                    <a:fillRect/>
                  </a:stretch>
                </p:blipFill>
                <p:spPr>
                  <a:xfrm rot="10800000">
                    <a:off x="0" y="4217523"/>
                    <a:ext cx="1332416" cy="1332416"/>
                  </a:xfrm>
                  <a:prstGeom prst="rect">
                    <a:avLst/>
                  </a:prstGeom>
                </p:spPr>
              </p:pic>
              <p:pic>
                <p:nvPicPr>
                  <p:cNvPr id="45" name="Graphic 44">
                    <a:extLst>
                      <a:ext uri="{FF2B5EF4-FFF2-40B4-BE49-F238E27FC236}">
                        <a16:creationId xmlns:a16="http://schemas.microsoft.com/office/drawing/2014/main" id="{D2A42FB9-A63E-445A-B976-6A0CFC51BE54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8">
                    <a:extLst>
                      <a:ext uri="{96DAC541-7B7A-43D3-8B79-37D633B846F1}">
                        <asvg:svgBlip xmlns:asvg="http://schemas.microsoft.com/office/drawing/2016/SVG/main" r:embed="rId9"/>
                      </a:ext>
                    </a:extLst>
                  </a:blip>
                  <a:stretch>
                    <a:fillRect/>
                  </a:stretch>
                </p:blipFill>
                <p:spPr>
                  <a:xfrm rot="10800000">
                    <a:off x="1332416" y="4217523"/>
                    <a:ext cx="1332416" cy="1332416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41" name="Group 40">
                  <a:extLst>
                    <a:ext uri="{FF2B5EF4-FFF2-40B4-BE49-F238E27FC236}">
                      <a16:creationId xmlns:a16="http://schemas.microsoft.com/office/drawing/2014/main" id="{2C7DA8B5-5F29-4C86-843E-4185F1C72596}"/>
                    </a:ext>
                  </a:extLst>
                </p:cNvPr>
                <p:cNvGrpSpPr/>
                <p:nvPr/>
              </p:nvGrpSpPr>
              <p:grpSpPr>
                <a:xfrm>
                  <a:off x="2664832" y="4220226"/>
                  <a:ext cx="2664832" cy="1332416"/>
                  <a:chOff x="0" y="4217523"/>
                  <a:chExt cx="2664832" cy="1332416"/>
                </a:xfrm>
              </p:grpSpPr>
              <p:pic>
                <p:nvPicPr>
                  <p:cNvPr id="42" name="Graphic 41">
                    <a:extLst>
                      <a:ext uri="{FF2B5EF4-FFF2-40B4-BE49-F238E27FC236}">
                        <a16:creationId xmlns:a16="http://schemas.microsoft.com/office/drawing/2014/main" id="{C9A0F210-794C-40FF-9303-878F9E93A4C9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8">
                    <a:extLst>
                      <a:ext uri="{96DAC541-7B7A-43D3-8B79-37D633B846F1}">
                        <asvg:svgBlip xmlns:asvg="http://schemas.microsoft.com/office/drawing/2016/SVG/main" r:embed="rId9"/>
                      </a:ext>
                    </a:extLst>
                  </a:blip>
                  <a:stretch>
                    <a:fillRect/>
                  </a:stretch>
                </p:blipFill>
                <p:spPr>
                  <a:xfrm rot="10800000">
                    <a:off x="0" y="4217523"/>
                    <a:ext cx="1332416" cy="1332416"/>
                  </a:xfrm>
                  <a:prstGeom prst="rect">
                    <a:avLst/>
                  </a:prstGeom>
                </p:spPr>
              </p:pic>
              <p:pic>
                <p:nvPicPr>
                  <p:cNvPr id="43" name="Graphic 42">
                    <a:extLst>
                      <a:ext uri="{FF2B5EF4-FFF2-40B4-BE49-F238E27FC236}">
                        <a16:creationId xmlns:a16="http://schemas.microsoft.com/office/drawing/2014/main" id="{021B992B-CE4E-4437-8345-4779FB5ADEEF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8">
                    <a:extLst>
                      <a:ext uri="{96DAC541-7B7A-43D3-8B79-37D633B846F1}">
                        <asvg:svgBlip xmlns:asvg="http://schemas.microsoft.com/office/drawing/2016/SVG/main" r:embed="rId9"/>
                      </a:ext>
                    </a:extLst>
                  </a:blip>
                  <a:stretch>
                    <a:fillRect/>
                  </a:stretch>
                </p:blipFill>
                <p:spPr>
                  <a:xfrm rot="10800000">
                    <a:off x="1332416" y="4217523"/>
                    <a:ext cx="1332416" cy="1332416"/>
                  </a:xfrm>
                  <a:prstGeom prst="rect">
                    <a:avLst/>
                  </a:prstGeom>
                </p:spPr>
              </p:pic>
            </p:grpSp>
          </p:grpSp>
          <p:grpSp>
            <p:nvGrpSpPr>
              <p:cNvPr id="46" name="Group 45">
                <a:extLst>
                  <a:ext uri="{FF2B5EF4-FFF2-40B4-BE49-F238E27FC236}">
                    <a16:creationId xmlns:a16="http://schemas.microsoft.com/office/drawing/2014/main" id="{1C25A8E7-D6D0-47BE-80F8-63C1A7A48E30}"/>
                  </a:ext>
                </a:extLst>
              </p:cNvPr>
              <p:cNvGrpSpPr/>
              <p:nvPr/>
            </p:nvGrpSpPr>
            <p:grpSpPr>
              <a:xfrm>
                <a:off x="0" y="1448251"/>
                <a:ext cx="5329664" cy="1335119"/>
                <a:chOff x="0" y="4217523"/>
                <a:chExt cx="5329664" cy="1335119"/>
              </a:xfrm>
            </p:grpSpPr>
            <p:grpSp>
              <p:nvGrpSpPr>
                <p:cNvPr id="47" name="Group 46">
                  <a:extLst>
                    <a:ext uri="{FF2B5EF4-FFF2-40B4-BE49-F238E27FC236}">
                      <a16:creationId xmlns:a16="http://schemas.microsoft.com/office/drawing/2014/main" id="{18331D85-09AE-40B6-829D-587B74193E46}"/>
                    </a:ext>
                  </a:extLst>
                </p:cNvPr>
                <p:cNvGrpSpPr/>
                <p:nvPr/>
              </p:nvGrpSpPr>
              <p:grpSpPr>
                <a:xfrm>
                  <a:off x="0" y="4217523"/>
                  <a:ext cx="2664832" cy="1332416"/>
                  <a:chOff x="0" y="4217523"/>
                  <a:chExt cx="2664832" cy="1332416"/>
                </a:xfrm>
              </p:grpSpPr>
              <p:pic>
                <p:nvPicPr>
                  <p:cNvPr id="51" name="Graphic 50">
                    <a:extLst>
                      <a:ext uri="{FF2B5EF4-FFF2-40B4-BE49-F238E27FC236}">
                        <a16:creationId xmlns:a16="http://schemas.microsoft.com/office/drawing/2014/main" id="{9BA923D9-B65D-4900-A31A-7B863B27A7A4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8">
                    <a:extLst>
                      <a:ext uri="{96DAC541-7B7A-43D3-8B79-37D633B846F1}">
                        <asvg:svgBlip xmlns:asvg="http://schemas.microsoft.com/office/drawing/2016/SVG/main" r:embed="rId9"/>
                      </a:ext>
                    </a:extLst>
                  </a:blip>
                  <a:stretch>
                    <a:fillRect/>
                  </a:stretch>
                </p:blipFill>
                <p:spPr>
                  <a:xfrm rot="10800000">
                    <a:off x="0" y="4217523"/>
                    <a:ext cx="1332416" cy="1332416"/>
                  </a:xfrm>
                  <a:prstGeom prst="rect">
                    <a:avLst/>
                  </a:prstGeom>
                </p:spPr>
              </p:pic>
              <p:pic>
                <p:nvPicPr>
                  <p:cNvPr id="52" name="Graphic 51">
                    <a:extLst>
                      <a:ext uri="{FF2B5EF4-FFF2-40B4-BE49-F238E27FC236}">
                        <a16:creationId xmlns:a16="http://schemas.microsoft.com/office/drawing/2014/main" id="{E35CF5AE-8061-4EC0-ABE7-46B8F75FB572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8">
                    <a:extLst>
                      <a:ext uri="{96DAC541-7B7A-43D3-8B79-37D633B846F1}">
                        <asvg:svgBlip xmlns:asvg="http://schemas.microsoft.com/office/drawing/2016/SVG/main" r:embed="rId9"/>
                      </a:ext>
                    </a:extLst>
                  </a:blip>
                  <a:stretch>
                    <a:fillRect/>
                  </a:stretch>
                </p:blipFill>
                <p:spPr>
                  <a:xfrm rot="10800000">
                    <a:off x="1332416" y="4217523"/>
                    <a:ext cx="1332416" cy="1332416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48" name="Group 47">
                  <a:extLst>
                    <a:ext uri="{FF2B5EF4-FFF2-40B4-BE49-F238E27FC236}">
                      <a16:creationId xmlns:a16="http://schemas.microsoft.com/office/drawing/2014/main" id="{A961E85B-C33E-4591-820B-6EA09A09D61E}"/>
                    </a:ext>
                  </a:extLst>
                </p:cNvPr>
                <p:cNvGrpSpPr/>
                <p:nvPr/>
              </p:nvGrpSpPr>
              <p:grpSpPr>
                <a:xfrm>
                  <a:off x="2664832" y="4220226"/>
                  <a:ext cx="2664832" cy="1332416"/>
                  <a:chOff x="0" y="4217523"/>
                  <a:chExt cx="2664832" cy="1332416"/>
                </a:xfrm>
              </p:grpSpPr>
              <p:pic>
                <p:nvPicPr>
                  <p:cNvPr id="49" name="Graphic 48">
                    <a:extLst>
                      <a:ext uri="{FF2B5EF4-FFF2-40B4-BE49-F238E27FC236}">
                        <a16:creationId xmlns:a16="http://schemas.microsoft.com/office/drawing/2014/main" id="{E5F11543-ED9D-4DCA-8432-E6CFAD2A7DD1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8">
                    <a:extLst>
                      <a:ext uri="{96DAC541-7B7A-43D3-8B79-37D633B846F1}">
                        <asvg:svgBlip xmlns:asvg="http://schemas.microsoft.com/office/drawing/2016/SVG/main" r:embed="rId9"/>
                      </a:ext>
                    </a:extLst>
                  </a:blip>
                  <a:stretch>
                    <a:fillRect/>
                  </a:stretch>
                </p:blipFill>
                <p:spPr>
                  <a:xfrm rot="10800000">
                    <a:off x="0" y="4217523"/>
                    <a:ext cx="1332416" cy="1332416"/>
                  </a:xfrm>
                  <a:prstGeom prst="rect">
                    <a:avLst/>
                  </a:prstGeom>
                </p:spPr>
              </p:pic>
              <p:pic>
                <p:nvPicPr>
                  <p:cNvPr id="50" name="Graphic 49">
                    <a:extLst>
                      <a:ext uri="{FF2B5EF4-FFF2-40B4-BE49-F238E27FC236}">
                        <a16:creationId xmlns:a16="http://schemas.microsoft.com/office/drawing/2014/main" id="{BAD4DFA7-FC8F-42C1-93B6-C6A28BE12ED8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8">
                    <a:extLst>
                      <a:ext uri="{96DAC541-7B7A-43D3-8B79-37D633B846F1}">
                        <asvg:svgBlip xmlns:asvg="http://schemas.microsoft.com/office/drawing/2016/SVG/main" r:embed="rId9"/>
                      </a:ext>
                    </a:extLst>
                  </a:blip>
                  <a:stretch>
                    <a:fillRect/>
                  </a:stretch>
                </p:blipFill>
                <p:spPr>
                  <a:xfrm rot="10800000">
                    <a:off x="1332416" y="4217523"/>
                    <a:ext cx="1332416" cy="1332416"/>
                  </a:xfrm>
                  <a:prstGeom prst="rect">
                    <a:avLst/>
                  </a:prstGeom>
                </p:spPr>
              </p:pic>
            </p:grpSp>
          </p:grpSp>
        </p:grp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9FD80117-54DF-42BB-B0CE-87C3F1B8108D}"/>
                </a:ext>
              </a:extLst>
            </p:cNvPr>
            <p:cNvGrpSpPr/>
            <p:nvPr/>
          </p:nvGrpSpPr>
          <p:grpSpPr>
            <a:xfrm>
              <a:off x="6862335" y="1476993"/>
              <a:ext cx="5329664" cy="2607347"/>
              <a:chOff x="0" y="1448251"/>
              <a:chExt cx="5329664" cy="2607347"/>
            </a:xfrm>
          </p:grpSpPr>
          <p:grpSp>
            <p:nvGrpSpPr>
              <p:cNvPr id="55" name="Group 54">
                <a:extLst>
                  <a:ext uri="{FF2B5EF4-FFF2-40B4-BE49-F238E27FC236}">
                    <a16:creationId xmlns:a16="http://schemas.microsoft.com/office/drawing/2014/main" id="{FECCEF3B-5C64-4911-8054-38F15801D9DE}"/>
                  </a:ext>
                </a:extLst>
              </p:cNvPr>
              <p:cNvGrpSpPr/>
              <p:nvPr/>
            </p:nvGrpSpPr>
            <p:grpSpPr>
              <a:xfrm>
                <a:off x="0" y="2720479"/>
                <a:ext cx="5329664" cy="1335119"/>
                <a:chOff x="0" y="4217523"/>
                <a:chExt cx="5329664" cy="1335119"/>
              </a:xfrm>
            </p:grpSpPr>
            <p:grpSp>
              <p:nvGrpSpPr>
                <p:cNvPr id="63" name="Group 62">
                  <a:extLst>
                    <a:ext uri="{FF2B5EF4-FFF2-40B4-BE49-F238E27FC236}">
                      <a16:creationId xmlns:a16="http://schemas.microsoft.com/office/drawing/2014/main" id="{4394FF64-931C-42A2-A58B-AFC119FE182C}"/>
                    </a:ext>
                  </a:extLst>
                </p:cNvPr>
                <p:cNvGrpSpPr/>
                <p:nvPr/>
              </p:nvGrpSpPr>
              <p:grpSpPr>
                <a:xfrm>
                  <a:off x="0" y="4217523"/>
                  <a:ext cx="2664832" cy="1332416"/>
                  <a:chOff x="0" y="4217523"/>
                  <a:chExt cx="2664832" cy="1332416"/>
                </a:xfrm>
              </p:grpSpPr>
              <p:pic>
                <p:nvPicPr>
                  <p:cNvPr id="67" name="Graphic 66">
                    <a:extLst>
                      <a:ext uri="{FF2B5EF4-FFF2-40B4-BE49-F238E27FC236}">
                        <a16:creationId xmlns:a16="http://schemas.microsoft.com/office/drawing/2014/main" id="{12EFF506-220F-4BC3-890F-143D110C2964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8">
                    <a:extLst>
                      <a:ext uri="{96DAC541-7B7A-43D3-8B79-37D633B846F1}">
                        <asvg:svgBlip xmlns:asvg="http://schemas.microsoft.com/office/drawing/2016/SVG/main" r:embed="rId9"/>
                      </a:ext>
                    </a:extLst>
                  </a:blip>
                  <a:stretch>
                    <a:fillRect/>
                  </a:stretch>
                </p:blipFill>
                <p:spPr>
                  <a:xfrm rot="10800000">
                    <a:off x="0" y="4217523"/>
                    <a:ext cx="1332416" cy="1332416"/>
                  </a:xfrm>
                  <a:prstGeom prst="rect">
                    <a:avLst/>
                  </a:prstGeom>
                </p:spPr>
              </p:pic>
              <p:pic>
                <p:nvPicPr>
                  <p:cNvPr id="68" name="Graphic 67">
                    <a:extLst>
                      <a:ext uri="{FF2B5EF4-FFF2-40B4-BE49-F238E27FC236}">
                        <a16:creationId xmlns:a16="http://schemas.microsoft.com/office/drawing/2014/main" id="{23EBC248-9C65-4955-A855-23B867C75679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8">
                    <a:extLst>
                      <a:ext uri="{96DAC541-7B7A-43D3-8B79-37D633B846F1}">
                        <asvg:svgBlip xmlns:asvg="http://schemas.microsoft.com/office/drawing/2016/SVG/main" r:embed="rId9"/>
                      </a:ext>
                    </a:extLst>
                  </a:blip>
                  <a:stretch>
                    <a:fillRect/>
                  </a:stretch>
                </p:blipFill>
                <p:spPr>
                  <a:xfrm rot="10800000">
                    <a:off x="1332416" y="4217523"/>
                    <a:ext cx="1332416" cy="1332416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64" name="Group 63">
                  <a:extLst>
                    <a:ext uri="{FF2B5EF4-FFF2-40B4-BE49-F238E27FC236}">
                      <a16:creationId xmlns:a16="http://schemas.microsoft.com/office/drawing/2014/main" id="{1E4746B5-B74D-4E2C-97D3-E8637D0ADF25}"/>
                    </a:ext>
                  </a:extLst>
                </p:cNvPr>
                <p:cNvGrpSpPr/>
                <p:nvPr/>
              </p:nvGrpSpPr>
              <p:grpSpPr>
                <a:xfrm>
                  <a:off x="2664832" y="4220226"/>
                  <a:ext cx="2664832" cy="1332416"/>
                  <a:chOff x="0" y="4217523"/>
                  <a:chExt cx="2664832" cy="1332416"/>
                </a:xfrm>
              </p:grpSpPr>
              <p:pic>
                <p:nvPicPr>
                  <p:cNvPr id="65" name="Graphic 64">
                    <a:extLst>
                      <a:ext uri="{FF2B5EF4-FFF2-40B4-BE49-F238E27FC236}">
                        <a16:creationId xmlns:a16="http://schemas.microsoft.com/office/drawing/2014/main" id="{5ABDBEB3-7D0D-4F30-B7D4-1C53E5ADD283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8">
                    <a:extLst>
                      <a:ext uri="{96DAC541-7B7A-43D3-8B79-37D633B846F1}">
                        <asvg:svgBlip xmlns:asvg="http://schemas.microsoft.com/office/drawing/2016/SVG/main" r:embed="rId9"/>
                      </a:ext>
                    </a:extLst>
                  </a:blip>
                  <a:stretch>
                    <a:fillRect/>
                  </a:stretch>
                </p:blipFill>
                <p:spPr>
                  <a:xfrm rot="10800000">
                    <a:off x="0" y="4217523"/>
                    <a:ext cx="1332416" cy="1332416"/>
                  </a:xfrm>
                  <a:prstGeom prst="rect">
                    <a:avLst/>
                  </a:prstGeom>
                </p:spPr>
              </p:pic>
              <p:pic>
                <p:nvPicPr>
                  <p:cNvPr id="66" name="Graphic 65">
                    <a:extLst>
                      <a:ext uri="{FF2B5EF4-FFF2-40B4-BE49-F238E27FC236}">
                        <a16:creationId xmlns:a16="http://schemas.microsoft.com/office/drawing/2014/main" id="{3C8C268F-BC84-4047-8406-08C44D6D8141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8">
                    <a:extLst>
                      <a:ext uri="{96DAC541-7B7A-43D3-8B79-37D633B846F1}">
                        <asvg:svgBlip xmlns:asvg="http://schemas.microsoft.com/office/drawing/2016/SVG/main" r:embed="rId9"/>
                      </a:ext>
                    </a:extLst>
                  </a:blip>
                  <a:stretch>
                    <a:fillRect/>
                  </a:stretch>
                </p:blipFill>
                <p:spPr>
                  <a:xfrm rot="10800000">
                    <a:off x="1332416" y="4217523"/>
                    <a:ext cx="1332416" cy="1332416"/>
                  </a:xfrm>
                  <a:prstGeom prst="rect">
                    <a:avLst/>
                  </a:prstGeom>
                </p:spPr>
              </p:pic>
            </p:grpSp>
          </p:grpSp>
          <p:grpSp>
            <p:nvGrpSpPr>
              <p:cNvPr id="56" name="Group 55">
                <a:extLst>
                  <a:ext uri="{FF2B5EF4-FFF2-40B4-BE49-F238E27FC236}">
                    <a16:creationId xmlns:a16="http://schemas.microsoft.com/office/drawing/2014/main" id="{43A0F263-1A8E-4FEE-9C1D-9C7A4E11FC9C}"/>
                  </a:ext>
                </a:extLst>
              </p:cNvPr>
              <p:cNvGrpSpPr/>
              <p:nvPr/>
            </p:nvGrpSpPr>
            <p:grpSpPr>
              <a:xfrm>
                <a:off x="0" y="1448251"/>
                <a:ext cx="5329664" cy="1335119"/>
                <a:chOff x="0" y="4217523"/>
                <a:chExt cx="5329664" cy="1335119"/>
              </a:xfrm>
            </p:grpSpPr>
            <p:grpSp>
              <p:nvGrpSpPr>
                <p:cNvPr id="57" name="Group 56">
                  <a:extLst>
                    <a:ext uri="{FF2B5EF4-FFF2-40B4-BE49-F238E27FC236}">
                      <a16:creationId xmlns:a16="http://schemas.microsoft.com/office/drawing/2014/main" id="{DFAB9FFB-E5C0-41D5-922F-00DE938B6443}"/>
                    </a:ext>
                  </a:extLst>
                </p:cNvPr>
                <p:cNvGrpSpPr/>
                <p:nvPr/>
              </p:nvGrpSpPr>
              <p:grpSpPr>
                <a:xfrm>
                  <a:off x="0" y="4217523"/>
                  <a:ext cx="2664832" cy="1332416"/>
                  <a:chOff x="0" y="4217523"/>
                  <a:chExt cx="2664832" cy="1332416"/>
                </a:xfrm>
              </p:grpSpPr>
              <p:pic>
                <p:nvPicPr>
                  <p:cNvPr id="61" name="Graphic 60">
                    <a:extLst>
                      <a:ext uri="{FF2B5EF4-FFF2-40B4-BE49-F238E27FC236}">
                        <a16:creationId xmlns:a16="http://schemas.microsoft.com/office/drawing/2014/main" id="{4B1E6140-6F98-4337-B400-F05ADCBA0E8B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8">
                    <a:extLst>
                      <a:ext uri="{96DAC541-7B7A-43D3-8B79-37D633B846F1}">
                        <asvg:svgBlip xmlns:asvg="http://schemas.microsoft.com/office/drawing/2016/SVG/main" r:embed="rId9"/>
                      </a:ext>
                    </a:extLst>
                  </a:blip>
                  <a:stretch>
                    <a:fillRect/>
                  </a:stretch>
                </p:blipFill>
                <p:spPr>
                  <a:xfrm rot="10800000">
                    <a:off x="0" y="4217523"/>
                    <a:ext cx="1332416" cy="1332416"/>
                  </a:xfrm>
                  <a:prstGeom prst="rect">
                    <a:avLst/>
                  </a:prstGeom>
                </p:spPr>
              </p:pic>
              <p:pic>
                <p:nvPicPr>
                  <p:cNvPr id="62" name="Graphic 61">
                    <a:extLst>
                      <a:ext uri="{FF2B5EF4-FFF2-40B4-BE49-F238E27FC236}">
                        <a16:creationId xmlns:a16="http://schemas.microsoft.com/office/drawing/2014/main" id="{8690073D-7AC7-4AD6-9954-A6A6E6679002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8">
                    <a:extLst>
                      <a:ext uri="{96DAC541-7B7A-43D3-8B79-37D633B846F1}">
                        <asvg:svgBlip xmlns:asvg="http://schemas.microsoft.com/office/drawing/2016/SVG/main" r:embed="rId9"/>
                      </a:ext>
                    </a:extLst>
                  </a:blip>
                  <a:stretch>
                    <a:fillRect/>
                  </a:stretch>
                </p:blipFill>
                <p:spPr>
                  <a:xfrm rot="10800000">
                    <a:off x="1332416" y="4217523"/>
                    <a:ext cx="1332416" cy="1332416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58" name="Group 57">
                  <a:extLst>
                    <a:ext uri="{FF2B5EF4-FFF2-40B4-BE49-F238E27FC236}">
                      <a16:creationId xmlns:a16="http://schemas.microsoft.com/office/drawing/2014/main" id="{00330046-F16F-4AA4-AFC5-A7F4D22ED445}"/>
                    </a:ext>
                  </a:extLst>
                </p:cNvPr>
                <p:cNvGrpSpPr/>
                <p:nvPr/>
              </p:nvGrpSpPr>
              <p:grpSpPr>
                <a:xfrm>
                  <a:off x="2664832" y="4220226"/>
                  <a:ext cx="2664832" cy="1332416"/>
                  <a:chOff x="0" y="4217523"/>
                  <a:chExt cx="2664832" cy="1332416"/>
                </a:xfrm>
              </p:grpSpPr>
              <p:pic>
                <p:nvPicPr>
                  <p:cNvPr id="59" name="Graphic 58">
                    <a:extLst>
                      <a:ext uri="{FF2B5EF4-FFF2-40B4-BE49-F238E27FC236}">
                        <a16:creationId xmlns:a16="http://schemas.microsoft.com/office/drawing/2014/main" id="{291A4769-DDE6-4B80-9AFF-9357164D8A6A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8">
                    <a:extLst>
                      <a:ext uri="{96DAC541-7B7A-43D3-8B79-37D633B846F1}">
                        <asvg:svgBlip xmlns:asvg="http://schemas.microsoft.com/office/drawing/2016/SVG/main" r:embed="rId9"/>
                      </a:ext>
                    </a:extLst>
                  </a:blip>
                  <a:stretch>
                    <a:fillRect/>
                  </a:stretch>
                </p:blipFill>
                <p:spPr>
                  <a:xfrm rot="10800000">
                    <a:off x="0" y="4217523"/>
                    <a:ext cx="1332416" cy="1332416"/>
                  </a:xfrm>
                  <a:prstGeom prst="rect">
                    <a:avLst/>
                  </a:prstGeom>
                </p:spPr>
              </p:pic>
              <p:pic>
                <p:nvPicPr>
                  <p:cNvPr id="60" name="Graphic 59">
                    <a:extLst>
                      <a:ext uri="{FF2B5EF4-FFF2-40B4-BE49-F238E27FC236}">
                        <a16:creationId xmlns:a16="http://schemas.microsoft.com/office/drawing/2014/main" id="{36D0C744-564D-40F8-830E-E0290795903A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8">
                    <a:extLst>
                      <a:ext uri="{96DAC541-7B7A-43D3-8B79-37D633B846F1}">
                        <asvg:svgBlip xmlns:asvg="http://schemas.microsoft.com/office/drawing/2016/SVG/main" r:embed="rId9"/>
                      </a:ext>
                    </a:extLst>
                  </a:blip>
                  <a:stretch>
                    <a:fillRect/>
                  </a:stretch>
                </p:blipFill>
                <p:spPr>
                  <a:xfrm rot="10800000">
                    <a:off x="1332416" y="4217523"/>
                    <a:ext cx="1332416" cy="1332416"/>
                  </a:xfrm>
                  <a:prstGeom prst="rect">
                    <a:avLst/>
                  </a:prstGeom>
                </p:spPr>
              </p:pic>
            </p:grpSp>
          </p:grpSp>
        </p:grpSp>
      </p:grpSp>
      <p:grpSp>
        <p:nvGrpSpPr>
          <p:cNvPr id="71" name="Graphic 68">
            <a:extLst>
              <a:ext uri="{FF2B5EF4-FFF2-40B4-BE49-F238E27FC236}">
                <a16:creationId xmlns:a16="http://schemas.microsoft.com/office/drawing/2014/main" id="{647DE336-4AF3-4951-8DF7-D601017E4F6E}"/>
              </a:ext>
            </a:extLst>
          </p:cNvPr>
          <p:cNvGrpSpPr/>
          <p:nvPr/>
        </p:nvGrpSpPr>
        <p:grpSpPr>
          <a:xfrm>
            <a:off x="589596" y="2420403"/>
            <a:ext cx="7877151" cy="1701820"/>
            <a:chOff x="589596" y="2368659"/>
            <a:chExt cx="7877151" cy="1701820"/>
          </a:xfrm>
          <a:solidFill>
            <a:srgbClr val="DA7A5E"/>
          </a:solidFill>
        </p:grpSpPr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8A25999B-0874-4650-BBB9-8B0283A422CB}"/>
                </a:ext>
              </a:extLst>
            </p:cNvPr>
            <p:cNvSpPr/>
            <p:nvPr/>
          </p:nvSpPr>
          <p:spPr>
            <a:xfrm>
              <a:off x="6947877" y="2537401"/>
              <a:ext cx="380155" cy="1445921"/>
            </a:xfrm>
            <a:custGeom>
              <a:avLst/>
              <a:gdLst>
                <a:gd name="connsiteX0" fmla="*/ 190078 w 380155"/>
                <a:gd name="connsiteY0" fmla="*/ 0 h 1445921"/>
                <a:gd name="connsiteX1" fmla="*/ 190078 w 380155"/>
                <a:gd name="connsiteY1" fmla="*/ 0 h 1445921"/>
                <a:gd name="connsiteX2" fmla="*/ 380156 w 380155"/>
                <a:gd name="connsiteY2" fmla="*/ 190078 h 1445921"/>
                <a:gd name="connsiteX3" fmla="*/ 380156 w 380155"/>
                <a:gd name="connsiteY3" fmla="*/ 1445921 h 1445921"/>
                <a:gd name="connsiteX4" fmla="*/ 0 w 380155"/>
                <a:gd name="connsiteY4" fmla="*/ 1445921 h 1445921"/>
                <a:gd name="connsiteX5" fmla="*/ 0 w 380155"/>
                <a:gd name="connsiteY5" fmla="*/ 190078 h 1445921"/>
                <a:gd name="connsiteX6" fmla="*/ 190078 w 380155"/>
                <a:gd name="connsiteY6" fmla="*/ 0 h 1445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0155" h="1445921">
                  <a:moveTo>
                    <a:pt x="190078" y="0"/>
                  </a:moveTo>
                  <a:lnTo>
                    <a:pt x="190078" y="0"/>
                  </a:lnTo>
                  <a:cubicBezTo>
                    <a:pt x="294627" y="0"/>
                    <a:pt x="380156" y="85529"/>
                    <a:pt x="380156" y="190078"/>
                  </a:cubicBezTo>
                  <a:lnTo>
                    <a:pt x="380156" y="1445921"/>
                  </a:lnTo>
                  <a:lnTo>
                    <a:pt x="0" y="1445921"/>
                  </a:lnTo>
                  <a:lnTo>
                    <a:pt x="0" y="190078"/>
                  </a:lnTo>
                  <a:cubicBezTo>
                    <a:pt x="0" y="85529"/>
                    <a:pt x="85529" y="0"/>
                    <a:pt x="190078" y="0"/>
                  </a:cubicBezTo>
                  <a:close/>
                </a:path>
              </a:pathLst>
            </a:custGeom>
            <a:grpFill/>
            <a:ln w="35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5315B6DB-5221-457C-BB08-BDC111479151}"/>
                </a:ext>
              </a:extLst>
            </p:cNvPr>
            <p:cNvSpPr/>
            <p:nvPr/>
          </p:nvSpPr>
          <p:spPr>
            <a:xfrm>
              <a:off x="7498213" y="2952846"/>
              <a:ext cx="225053" cy="556782"/>
            </a:xfrm>
            <a:custGeom>
              <a:avLst/>
              <a:gdLst>
                <a:gd name="connsiteX0" fmla="*/ 112557 w 225053"/>
                <a:gd name="connsiteY0" fmla="*/ 0 h 556782"/>
                <a:gd name="connsiteX1" fmla="*/ 112557 w 225053"/>
                <a:gd name="connsiteY1" fmla="*/ 0 h 556782"/>
                <a:gd name="connsiteX2" fmla="*/ 225053 w 225053"/>
                <a:gd name="connsiteY2" fmla="*/ 112558 h 556782"/>
                <a:gd name="connsiteX3" fmla="*/ 225053 w 225053"/>
                <a:gd name="connsiteY3" fmla="*/ 556783 h 556782"/>
                <a:gd name="connsiteX4" fmla="*/ 0 w 225053"/>
                <a:gd name="connsiteY4" fmla="*/ 556783 h 556782"/>
                <a:gd name="connsiteX5" fmla="*/ 0 w 225053"/>
                <a:gd name="connsiteY5" fmla="*/ 112558 h 556782"/>
                <a:gd name="connsiteX6" fmla="*/ 112557 w 225053"/>
                <a:gd name="connsiteY6" fmla="*/ 0 h 556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5053" h="556782">
                  <a:moveTo>
                    <a:pt x="112557" y="0"/>
                  </a:moveTo>
                  <a:lnTo>
                    <a:pt x="112557" y="0"/>
                  </a:lnTo>
                  <a:cubicBezTo>
                    <a:pt x="174436" y="0"/>
                    <a:pt x="225053" y="50679"/>
                    <a:pt x="225053" y="112558"/>
                  </a:cubicBezTo>
                  <a:lnTo>
                    <a:pt x="225053" y="556783"/>
                  </a:lnTo>
                  <a:lnTo>
                    <a:pt x="0" y="556783"/>
                  </a:lnTo>
                  <a:lnTo>
                    <a:pt x="0" y="112558"/>
                  </a:lnTo>
                  <a:cubicBezTo>
                    <a:pt x="0" y="50679"/>
                    <a:pt x="50680" y="0"/>
                    <a:pt x="112557" y="0"/>
                  </a:cubicBezTo>
                  <a:close/>
                </a:path>
              </a:pathLst>
            </a:custGeom>
            <a:grpFill/>
            <a:ln w="35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93CD7DFB-1981-4EB5-BA88-0017C480E052}"/>
                </a:ext>
              </a:extLst>
            </p:cNvPr>
            <p:cNvSpPr/>
            <p:nvPr/>
          </p:nvSpPr>
          <p:spPr>
            <a:xfrm>
              <a:off x="6715629" y="2368659"/>
              <a:ext cx="380218" cy="940505"/>
            </a:xfrm>
            <a:custGeom>
              <a:avLst/>
              <a:gdLst>
                <a:gd name="connsiteX0" fmla="*/ 190140 w 380218"/>
                <a:gd name="connsiteY0" fmla="*/ 0 h 940505"/>
                <a:gd name="connsiteX1" fmla="*/ 190140 w 380218"/>
                <a:gd name="connsiteY1" fmla="*/ 0 h 940505"/>
                <a:gd name="connsiteX2" fmla="*/ 380218 w 380218"/>
                <a:gd name="connsiteY2" fmla="*/ 190078 h 940505"/>
                <a:gd name="connsiteX3" fmla="*/ 380218 w 380218"/>
                <a:gd name="connsiteY3" fmla="*/ 940506 h 940505"/>
                <a:gd name="connsiteX4" fmla="*/ 0 w 380218"/>
                <a:gd name="connsiteY4" fmla="*/ 940506 h 940505"/>
                <a:gd name="connsiteX5" fmla="*/ 0 w 380218"/>
                <a:gd name="connsiteY5" fmla="*/ 190078 h 940505"/>
                <a:gd name="connsiteX6" fmla="*/ 190140 w 380218"/>
                <a:gd name="connsiteY6" fmla="*/ 0 h 940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0218" h="940505">
                  <a:moveTo>
                    <a:pt x="190140" y="0"/>
                  </a:moveTo>
                  <a:lnTo>
                    <a:pt x="190140" y="0"/>
                  </a:lnTo>
                  <a:cubicBezTo>
                    <a:pt x="294752" y="0"/>
                    <a:pt x="380218" y="85529"/>
                    <a:pt x="380218" y="190078"/>
                  </a:cubicBezTo>
                  <a:lnTo>
                    <a:pt x="380218" y="940506"/>
                  </a:lnTo>
                  <a:lnTo>
                    <a:pt x="0" y="940506"/>
                  </a:lnTo>
                  <a:lnTo>
                    <a:pt x="0" y="190078"/>
                  </a:lnTo>
                  <a:cubicBezTo>
                    <a:pt x="63" y="85529"/>
                    <a:pt x="85591" y="0"/>
                    <a:pt x="190140" y="0"/>
                  </a:cubicBezTo>
                  <a:close/>
                </a:path>
              </a:pathLst>
            </a:custGeom>
            <a:grpFill/>
            <a:ln w="35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75" name="Graphic 68">
              <a:extLst>
                <a:ext uri="{FF2B5EF4-FFF2-40B4-BE49-F238E27FC236}">
                  <a16:creationId xmlns:a16="http://schemas.microsoft.com/office/drawing/2014/main" id="{647DE336-4AF3-4951-8DF7-D601017E4F6E}"/>
                </a:ext>
              </a:extLst>
            </p:cNvPr>
            <p:cNvGrpSpPr/>
            <p:nvPr/>
          </p:nvGrpSpPr>
          <p:grpSpPr>
            <a:xfrm>
              <a:off x="589596" y="2684934"/>
              <a:ext cx="811705" cy="1185204"/>
              <a:chOff x="589596" y="2684934"/>
              <a:chExt cx="811705" cy="1185204"/>
            </a:xfrm>
            <a:grpFill/>
          </p:grpSpPr>
          <p:sp>
            <p:nvSpPr>
              <p:cNvPr id="76" name="Freeform: Shape 75">
                <a:extLst>
                  <a:ext uri="{FF2B5EF4-FFF2-40B4-BE49-F238E27FC236}">
                    <a16:creationId xmlns:a16="http://schemas.microsoft.com/office/drawing/2014/main" id="{A792C2A6-F5F0-403E-96CD-8B2DE62DCE9C}"/>
                  </a:ext>
                </a:extLst>
              </p:cNvPr>
              <p:cNvSpPr/>
              <p:nvPr/>
            </p:nvSpPr>
            <p:spPr>
              <a:xfrm>
                <a:off x="839112" y="3232144"/>
                <a:ext cx="73203" cy="637994"/>
              </a:xfrm>
              <a:custGeom>
                <a:avLst/>
                <a:gdLst>
                  <a:gd name="connsiteX0" fmla="*/ 36602 w 73203"/>
                  <a:gd name="connsiteY0" fmla="*/ 0 h 637994"/>
                  <a:gd name="connsiteX1" fmla="*/ 36602 w 73203"/>
                  <a:gd name="connsiteY1" fmla="*/ 0 h 637994"/>
                  <a:gd name="connsiteX2" fmla="*/ 73203 w 73203"/>
                  <a:gd name="connsiteY2" fmla="*/ 36602 h 637994"/>
                  <a:gd name="connsiteX3" fmla="*/ 73203 w 73203"/>
                  <a:gd name="connsiteY3" fmla="*/ 601393 h 637994"/>
                  <a:gd name="connsiteX4" fmla="*/ 36602 w 73203"/>
                  <a:gd name="connsiteY4" fmla="*/ 637995 h 637994"/>
                  <a:gd name="connsiteX5" fmla="*/ 36602 w 73203"/>
                  <a:gd name="connsiteY5" fmla="*/ 637995 h 637994"/>
                  <a:gd name="connsiteX6" fmla="*/ 0 w 73203"/>
                  <a:gd name="connsiteY6" fmla="*/ 601393 h 637994"/>
                  <a:gd name="connsiteX7" fmla="*/ 0 w 73203"/>
                  <a:gd name="connsiteY7" fmla="*/ 36602 h 637994"/>
                  <a:gd name="connsiteX8" fmla="*/ 36602 w 73203"/>
                  <a:gd name="connsiteY8" fmla="*/ 0 h 637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3203" h="637994">
                    <a:moveTo>
                      <a:pt x="36602" y="0"/>
                    </a:moveTo>
                    <a:lnTo>
                      <a:pt x="36602" y="0"/>
                    </a:lnTo>
                    <a:cubicBezTo>
                      <a:pt x="56748" y="0"/>
                      <a:pt x="73203" y="16455"/>
                      <a:pt x="73203" y="36602"/>
                    </a:cubicBezTo>
                    <a:lnTo>
                      <a:pt x="73203" y="601393"/>
                    </a:lnTo>
                    <a:cubicBezTo>
                      <a:pt x="73203" y="621540"/>
                      <a:pt x="56748" y="637995"/>
                      <a:pt x="36602" y="637995"/>
                    </a:cubicBezTo>
                    <a:lnTo>
                      <a:pt x="36602" y="637995"/>
                    </a:lnTo>
                    <a:cubicBezTo>
                      <a:pt x="16455" y="637995"/>
                      <a:pt x="0" y="621540"/>
                      <a:pt x="0" y="601393"/>
                    </a:cubicBezTo>
                    <a:lnTo>
                      <a:pt x="0" y="36602"/>
                    </a:lnTo>
                    <a:cubicBezTo>
                      <a:pt x="0" y="16455"/>
                      <a:pt x="16455" y="0"/>
                      <a:pt x="36602" y="0"/>
                    </a:cubicBezTo>
                    <a:close/>
                  </a:path>
                </a:pathLst>
              </a:custGeom>
              <a:grpFill/>
              <a:ln w="35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7" name="Freeform: Shape 76">
                <a:extLst>
                  <a:ext uri="{FF2B5EF4-FFF2-40B4-BE49-F238E27FC236}">
                    <a16:creationId xmlns:a16="http://schemas.microsoft.com/office/drawing/2014/main" id="{43349401-150E-45BA-A177-A98BEAA2E829}"/>
                  </a:ext>
                </a:extLst>
              </p:cNvPr>
              <p:cNvSpPr/>
              <p:nvPr/>
            </p:nvSpPr>
            <p:spPr>
              <a:xfrm>
                <a:off x="702654" y="3514509"/>
                <a:ext cx="345994" cy="73203"/>
              </a:xfrm>
              <a:custGeom>
                <a:avLst/>
                <a:gdLst>
                  <a:gd name="connsiteX0" fmla="*/ 345994 w 345994"/>
                  <a:gd name="connsiteY0" fmla="*/ 36602 h 73203"/>
                  <a:gd name="connsiteX1" fmla="*/ 345994 w 345994"/>
                  <a:gd name="connsiteY1" fmla="*/ 36602 h 73203"/>
                  <a:gd name="connsiteX2" fmla="*/ 309392 w 345994"/>
                  <a:gd name="connsiteY2" fmla="*/ 73203 h 73203"/>
                  <a:gd name="connsiteX3" fmla="*/ 36602 w 345994"/>
                  <a:gd name="connsiteY3" fmla="*/ 73203 h 73203"/>
                  <a:gd name="connsiteX4" fmla="*/ 0 w 345994"/>
                  <a:gd name="connsiteY4" fmla="*/ 36602 h 73203"/>
                  <a:gd name="connsiteX5" fmla="*/ 0 w 345994"/>
                  <a:gd name="connsiteY5" fmla="*/ 36602 h 73203"/>
                  <a:gd name="connsiteX6" fmla="*/ 36602 w 345994"/>
                  <a:gd name="connsiteY6" fmla="*/ 0 h 73203"/>
                  <a:gd name="connsiteX7" fmla="*/ 309392 w 345994"/>
                  <a:gd name="connsiteY7" fmla="*/ 0 h 73203"/>
                  <a:gd name="connsiteX8" fmla="*/ 345994 w 345994"/>
                  <a:gd name="connsiteY8" fmla="*/ 36602 h 732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45994" h="73203">
                    <a:moveTo>
                      <a:pt x="345994" y="36602"/>
                    </a:moveTo>
                    <a:lnTo>
                      <a:pt x="345994" y="36602"/>
                    </a:lnTo>
                    <a:cubicBezTo>
                      <a:pt x="345994" y="56748"/>
                      <a:pt x="329539" y="73203"/>
                      <a:pt x="309392" y="73203"/>
                    </a:cubicBezTo>
                    <a:lnTo>
                      <a:pt x="36602" y="73203"/>
                    </a:lnTo>
                    <a:cubicBezTo>
                      <a:pt x="16455" y="73203"/>
                      <a:pt x="0" y="56748"/>
                      <a:pt x="0" y="36602"/>
                    </a:cubicBezTo>
                    <a:lnTo>
                      <a:pt x="0" y="36602"/>
                    </a:lnTo>
                    <a:cubicBezTo>
                      <a:pt x="0" y="16455"/>
                      <a:pt x="16455" y="0"/>
                      <a:pt x="36602" y="0"/>
                    </a:cubicBezTo>
                    <a:lnTo>
                      <a:pt x="309392" y="0"/>
                    </a:lnTo>
                    <a:cubicBezTo>
                      <a:pt x="329539" y="0"/>
                      <a:pt x="345994" y="16455"/>
                      <a:pt x="345994" y="36602"/>
                    </a:cubicBezTo>
                    <a:close/>
                  </a:path>
                </a:pathLst>
              </a:custGeom>
              <a:grpFill/>
              <a:ln w="35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8" name="Freeform: Shape 77">
                <a:extLst>
                  <a:ext uri="{FF2B5EF4-FFF2-40B4-BE49-F238E27FC236}">
                    <a16:creationId xmlns:a16="http://schemas.microsoft.com/office/drawing/2014/main" id="{F746AAE8-6667-4E00-A37C-65B36F40A07E}"/>
                  </a:ext>
                </a:extLst>
              </p:cNvPr>
              <p:cNvSpPr/>
              <p:nvPr/>
            </p:nvSpPr>
            <p:spPr>
              <a:xfrm>
                <a:off x="702716" y="2900352"/>
                <a:ext cx="73203" cy="687360"/>
              </a:xfrm>
              <a:custGeom>
                <a:avLst/>
                <a:gdLst>
                  <a:gd name="connsiteX0" fmla="*/ 36602 w 73203"/>
                  <a:gd name="connsiteY0" fmla="*/ 687360 h 687360"/>
                  <a:gd name="connsiteX1" fmla="*/ 36602 w 73203"/>
                  <a:gd name="connsiteY1" fmla="*/ 687360 h 687360"/>
                  <a:gd name="connsiteX2" fmla="*/ 0 w 73203"/>
                  <a:gd name="connsiteY2" fmla="*/ 650758 h 687360"/>
                  <a:gd name="connsiteX3" fmla="*/ 0 w 73203"/>
                  <a:gd name="connsiteY3" fmla="*/ 36539 h 687360"/>
                  <a:gd name="connsiteX4" fmla="*/ 36602 w 73203"/>
                  <a:gd name="connsiteY4" fmla="*/ 0 h 687360"/>
                  <a:gd name="connsiteX5" fmla="*/ 36602 w 73203"/>
                  <a:gd name="connsiteY5" fmla="*/ 0 h 687360"/>
                  <a:gd name="connsiteX6" fmla="*/ 73203 w 73203"/>
                  <a:gd name="connsiteY6" fmla="*/ 36539 h 687360"/>
                  <a:gd name="connsiteX7" fmla="*/ 73203 w 73203"/>
                  <a:gd name="connsiteY7" fmla="*/ 650758 h 687360"/>
                  <a:gd name="connsiteX8" fmla="*/ 36602 w 73203"/>
                  <a:gd name="connsiteY8" fmla="*/ 687360 h 6873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3203" h="687360">
                    <a:moveTo>
                      <a:pt x="36602" y="687360"/>
                    </a:moveTo>
                    <a:lnTo>
                      <a:pt x="36602" y="687360"/>
                    </a:lnTo>
                    <a:cubicBezTo>
                      <a:pt x="16455" y="687360"/>
                      <a:pt x="0" y="670905"/>
                      <a:pt x="0" y="650758"/>
                    </a:cubicBezTo>
                    <a:lnTo>
                      <a:pt x="0" y="36539"/>
                    </a:lnTo>
                    <a:cubicBezTo>
                      <a:pt x="0" y="16393"/>
                      <a:pt x="16455" y="0"/>
                      <a:pt x="36602" y="0"/>
                    </a:cubicBezTo>
                    <a:lnTo>
                      <a:pt x="36602" y="0"/>
                    </a:lnTo>
                    <a:cubicBezTo>
                      <a:pt x="56748" y="0"/>
                      <a:pt x="73203" y="16455"/>
                      <a:pt x="73203" y="36539"/>
                    </a:cubicBezTo>
                    <a:lnTo>
                      <a:pt x="73203" y="650758"/>
                    </a:lnTo>
                    <a:cubicBezTo>
                      <a:pt x="73203" y="670905"/>
                      <a:pt x="56748" y="687360"/>
                      <a:pt x="36602" y="687360"/>
                    </a:cubicBezTo>
                    <a:close/>
                  </a:path>
                </a:pathLst>
              </a:custGeom>
              <a:grpFill/>
              <a:ln w="35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9" name="Freeform: Shape 78">
                <a:extLst>
                  <a:ext uri="{FF2B5EF4-FFF2-40B4-BE49-F238E27FC236}">
                    <a16:creationId xmlns:a16="http://schemas.microsoft.com/office/drawing/2014/main" id="{27BCE8BA-AAE9-4D75-BB2D-75ECFC71CFC7}"/>
                  </a:ext>
                </a:extLst>
              </p:cNvPr>
              <p:cNvSpPr/>
              <p:nvPr/>
            </p:nvSpPr>
            <p:spPr>
              <a:xfrm>
                <a:off x="589596" y="3103632"/>
                <a:ext cx="278609" cy="73203"/>
              </a:xfrm>
              <a:custGeom>
                <a:avLst/>
                <a:gdLst>
                  <a:gd name="connsiteX0" fmla="*/ 278610 w 278609"/>
                  <a:gd name="connsiteY0" fmla="*/ 36602 h 73203"/>
                  <a:gd name="connsiteX1" fmla="*/ 278610 w 278609"/>
                  <a:gd name="connsiteY1" fmla="*/ 36602 h 73203"/>
                  <a:gd name="connsiteX2" fmla="*/ 242008 w 278609"/>
                  <a:gd name="connsiteY2" fmla="*/ 73203 h 73203"/>
                  <a:gd name="connsiteX3" fmla="*/ 36602 w 278609"/>
                  <a:gd name="connsiteY3" fmla="*/ 73203 h 73203"/>
                  <a:gd name="connsiteX4" fmla="*/ 0 w 278609"/>
                  <a:gd name="connsiteY4" fmla="*/ 36602 h 73203"/>
                  <a:gd name="connsiteX5" fmla="*/ 0 w 278609"/>
                  <a:gd name="connsiteY5" fmla="*/ 36602 h 73203"/>
                  <a:gd name="connsiteX6" fmla="*/ 36602 w 278609"/>
                  <a:gd name="connsiteY6" fmla="*/ 0 h 73203"/>
                  <a:gd name="connsiteX7" fmla="*/ 242008 w 278609"/>
                  <a:gd name="connsiteY7" fmla="*/ 0 h 73203"/>
                  <a:gd name="connsiteX8" fmla="*/ 278610 w 278609"/>
                  <a:gd name="connsiteY8" fmla="*/ 36602 h 732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78609" h="73203">
                    <a:moveTo>
                      <a:pt x="278610" y="36602"/>
                    </a:moveTo>
                    <a:lnTo>
                      <a:pt x="278610" y="36602"/>
                    </a:lnTo>
                    <a:cubicBezTo>
                      <a:pt x="278610" y="56748"/>
                      <a:pt x="262155" y="73203"/>
                      <a:pt x="242008" y="73203"/>
                    </a:cubicBezTo>
                    <a:lnTo>
                      <a:pt x="36602" y="73203"/>
                    </a:lnTo>
                    <a:cubicBezTo>
                      <a:pt x="16455" y="73203"/>
                      <a:pt x="0" y="56748"/>
                      <a:pt x="0" y="36602"/>
                    </a:cubicBezTo>
                    <a:lnTo>
                      <a:pt x="0" y="36602"/>
                    </a:lnTo>
                    <a:cubicBezTo>
                      <a:pt x="0" y="16455"/>
                      <a:pt x="16455" y="0"/>
                      <a:pt x="36602" y="0"/>
                    </a:cubicBezTo>
                    <a:lnTo>
                      <a:pt x="242008" y="0"/>
                    </a:lnTo>
                    <a:cubicBezTo>
                      <a:pt x="262155" y="0"/>
                      <a:pt x="278610" y="16455"/>
                      <a:pt x="278610" y="36602"/>
                    </a:cubicBezTo>
                    <a:close/>
                  </a:path>
                </a:pathLst>
              </a:custGeom>
              <a:grpFill/>
              <a:ln w="35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0" name="Freeform: Shape 79">
                <a:extLst>
                  <a:ext uri="{FF2B5EF4-FFF2-40B4-BE49-F238E27FC236}">
                    <a16:creationId xmlns:a16="http://schemas.microsoft.com/office/drawing/2014/main" id="{B6C8454E-9367-4998-A6E0-210507533160}"/>
                  </a:ext>
                </a:extLst>
              </p:cNvPr>
              <p:cNvSpPr/>
              <p:nvPr/>
            </p:nvSpPr>
            <p:spPr>
              <a:xfrm>
                <a:off x="589596" y="2898225"/>
                <a:ext cx="73203" cy="278610"/>
              </a:xfrm>
              <a:custGeom>
                <a:avLst/>
                <a:gdLst>
                  <a:gd name="connsiteX0" fmla="*/ 36602 w 73203"/>
                  <a:gd name="connsiteY0" fmla="*/ 278610 h 278610"/>
                  <a:gd name="connsiteX1" fmla="*/ 36602 w 73203"/>
                  <a:gd name="connsiteY1" fmla="*/ 278610 h 278610"/>
                  <a:gd name="connsiteX2" fmla="*/ 0 w 73203"/>
                  <a:gd name="connsiteY2" fmla="*/ 242009 h 278610"/>
                  <a:gd name="connsiteX3" fmla="*/ 0 w 73203"/>
                  <a:gd name="connsiteY3" fmla="*/ 36602 h 278610"/>
                  <a:gd name="connsiteX4" fmla="*/ 36602 w 73203"/>
                  <a:gd name="connsiteY4" fmla="*/ 0 h 278610"/>
                  <a:gd name="connsiteX5" fmla="*/ 36602 w 73203"/>
                  <a:gd name="connsiteY5" fmla="*/ 0 h 278610"/>
                  <a:gd name="connsiteX6" fmla="*/ 73203 w 73203"/>
                  <a:gd name="connsiteY6" fmla="*/ 36602 h 278610"/>
                  <a:gd name="connsiteX7" fmla="*/ 73203 w 73203"/>
                  <a:gd name="connsiteY7" fmla="*/ 242009 h 278610"/>
                  <a:gd name="connsiteX8" fmla="*/ 36602 w 73203"/>
                  <a:gd name="connsiteY8" fmla="*/ 278610 h 2786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3203" h="278610">
                    <a:moveTo>
                      <a:pt x="36602" y="278610"/>
                    </a:moveTo>
                    <a:lnTo>
                      <a:pt x="36602" y="278610"/>
                    </a:lnTo>
                    <a:cubicBezTo>
                      <a:pt x="16455" y="278610"/>
                      <a:pt x="0" y="262155"/>
                      <a:pt x="0" y="242009"/>
                    </a:cubicBezTo>
                    <a:lnTo>
                      <a:pt x="0" y="36602"/>
                    </a:lnTo>
                    <a:cubicBezTo>
                      <a:pt x="0" y="16518"/>
                      <a:pt x="16455" y="0"/>
                      <a:pt x="36602" y="0"/>
                    </a:cubicBezTo>
                    <a:lnTo>
                      <a:pt x="36602" y="0"/>
                    </a:lnTo>
                    <a:cubicBezTo>
                      <a:pt x="56685" y="0"/>
                      <a:pt x="73203" y="16455"/>
                      <a:pt x="73203" y="36602"/>
                    </a:cubicBezTo>
                    <a:lnTo>
                      <a:pt x="73203" y="242009"/>
                    </a:lnTo>
                    <a:cubicBezTo>
                      <a:pt x="73203" y="262155"/>
                      <a:pt x="56748" y="278610"/>
                      <a:pt x="36602" y="278610"/>
                    </a:cubicBezTo>
                    <a:close/>
                  </a:path>
                </a:pathLst>
              </a:custGeom>
              <a:grpFill/>
              <a:ln w="35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1" name="Freeform: Shape 80">
                <a:extLst>
                  <a:ext uri="{FF2B5EF4-FFF2-40B4-BE49-F238E27FC236}">
                    <a16:creationId xmlns:a16="http://schemas.microsoft.com/office/drawing/2014/main" id="{A6B85032-E291-4626-89E5-8076448D87C0}"/>
                  </a:ext>
                </a:extLst>
              </p:cNvPr>
              <p:cNvSpPr/>
              <p:nvPr/>
            </p:nvSpPr>
            <p:spPr>
              <a:xfrm>
                <a:off x="800445" y="2684934"/>
                <a:ext cx="73203" cy="491901"/>
              </a:xfrm>
              <a:custGeom>
                <a:avLst/>
                <a:gdLst>
                  <a:gd name="connsiteX0" fmla="*/ 36602 w 73203"/>
                  <a:gd name="connsiteY0" fmla="*/ 491901 h 491901"/>
                  <a:gd name="connsiteX1" fmla="*/ 36602 w 73203"/>
                  <a:gd name="connsiteY1" fmla="*/ 491901 h 491901"/>
                  <a:gd name="connsiteX2" fmla="*/ 0 w 73203"/>
                  <a:gd name="connsiteY2" fmla="*/ 455299 h 491901"/>
                  <a:gd name="connsiteX3" fmla="*/ 0 w 73203"/>
                  <a:gd name="connsiteY3" fmla="*/ 36602 h 491901"/>
                  <a:gd name="connsiteX4" fmla="*/ 36602 w 73203"/>
                  <a:gd name="connsiteY4" fmla="*/ 0 h 491901"/>
                  <a:gd name="connsiteX5" fmla="*/ 36602 w 73203"/>
                  <a:gd name="connsiteY5" fmla="*/ 0 h 491901"/>
                  <a:gd name="connsiteX6" fmla="*/ 73203 w 73203"/>
                  <a:gd name="connsiteY6" fmla="*/ 36602 h 491901"/>
                  <a:gd name="connsiteX7" fmla="*/ 73203 w 73203"/>
                  <a:gd name="connsiteY7" fmla="*/ 455299 h 491901"/>
                  <a:gd name="connsiteX8" fmla="*/ 36602 w 73203"/>
                  <a:gd name="connsiteY8" fmla="*/ 491901 h 4919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3203" h="491901">
                    <a:moveTo>
                      <a:pt x="36602" y="491901"/>
                    </a:moveTo>
                    <a:lnTo>
                      <a:pt x="36602" y="491901"/>
                    </a:lnTo>
                    <a:cubicBezTo>
                      <a:pt x="16455" y="491901"/>
                      <a:pt x="0" y="475446"/>
                      <a:pt x="0" y="455299"/>
                    </a:cubicBezTo>
                    <a:lnTo>
                      <a:pt x="0" y="36602"/>
                    </a:lnTo>
                    <a:cubicBezTo>
                      <a:pt x="0" y="16455"/>
                      <a:pt x="16455" y="0"/>
                      <a:pt x="36602" y="0"/>
                    </a:cubicBezTo>
                    <a:lnTo>
                      <a:pt x="36602" y="0"/>
                    </a:lnTo>
                    <a:cubicBezTo>
                      <a:pt x="56748" y="0"/>
                      <a:pt x="73203" y="16455"/>
                      <a:pt x="73203" y="36602"/>
                    </a:cubicBezTo>
                    <a:lnTo>
                      <a:pt x="73203" y="455299"/>
                    </a:lnTo>
                    <a:cubicBezTo>
                      <a:pt x="73203" y="475446"/>
                      <a:pt x="56748" y="491901"/>
                      <a:pt x="36602" y="491901"/>
                    </a:cubicBezTo>
                    <a:close/>
                  </a:path>
                </a:pathLst>
              </a:custGeom>
              <a:grpFill/>
              <a:ln w="35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2" name="Freeform: Shape 81">
                <a:extLst>
                  <a:ext uri="{FF2B5EF4-FFF2-40B4-BE49-F238E27FC236}">
                    <a16:creationId xmlns:a16="http://schemas.microsoft.com/office/drawing/2014/main" id="{587B136B-D19C-4D12-B08D-7E6879CD8B6B}"/>
                  </a:ext>
                </a:extLst>
              </p:cNvPr>
              <p:cNvSpPr/>
              <p:nvPr/>
            </p:nvSpPr>
            <p:spPr>
              <a:xfrm>
                <a:off x="975444" y="3063276"/>
                <a:ext cx="73203" cy="524435"/>
              </a:xfrm>
              <a:custGeom>
                <a:avLst/>
                <a:gdLst>
                  <a:gd name="connsiteX0" fmla="*/ 36602 w 73203"/>
                  <a:gd name="connsiteY0" fmla="*/ 524436 h 524435"/>
                  <a:gd name="connsiteX1" fmla="*/ 36602 w 73203"/>
                  <a:gd name="connsiteY1" fmla="*/ 524436 h 524435"/>
                  <a:gd name="connsiteX2" fmla="*/ 0 w 73203"/>
                  <a:gd name="connsiteY2" fmla="*/ 487834 h 524435"/>
                  <a:gd name="connsiteX3" fmla="*/ 0 w 73203"/>
                  <a:gd name="connsiteY3" fmla="*/ 36602 h 524435"/>
                  <a:gd name="connsiteX4" fmla="*/ 36602 w 73203"/>
                  <a:gd name="connsiteY4" fmla="*/ 0 h 524435"/>
                  <a:gd name="connsiteX5" fmla="*/ 36602 w 73203"/>
                  <a:gd name="connsiteY5" fmla="*/ 0 h 524435"/>
                  <a:gd name="connsiteX6" fmla="*/ 73203 w 73203"/>
                  <a:gd name="connsiteY6" fmla="*/ 36602 h 524435"/>
                  <a:gd name="connsiteX7" fmla="*/ 73203 w 73203"/>
                  <a:gd name="connsiteY7" fmla="*/ 487834 h 524435"/>
                  <a:gd name="connsiteX8" fmla="*/ 36602 w 73203"/>
                  <a:gd name="connsiteY8" fmla="*/ 524436 h 5244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3203" h="524435">
                    <a:moveTo>
                      <a:pt x="36602" y="524436"/>
                    </a:moveTo>
                    <a:lnTo>
                      <a:pt x="36602" y="524436"/>
                    </a:lnTo>
                    <a:cubicBezTo>
                      <a:pt x="16455" y="524436"/>
                      <a:pt x="0" y="507981"/>
                      <a:pt x="0" y="487834"/>
                    </a:cubicBezTo>
                    <a:lnTo>
                      <a:pt x="0" y="36602"/>
                    </a:lnTo>
                    <a:cubicBezTo>
                      <a:pt x="0" y="16455"/>
                      <a:pt x="16455" y="0"/>
                      <a:pt x="36602" y="0"/>
                    </a:cubicBezTo>
                    <a:lnTo>
                      <a:pt x="36602" y="0"/>
                    </a:lnTo>
                    <a:cubicBezTo>
                      <a:pt x="56748" y="0"/>
                      <a:pt x="73203" y="16455"/>
                      <a:pt x="73203" y="36602"/>
                    </a:cubicBezTo>
                    <a:lnTo>
                      <a:pt x="73203" y="487834"/>
                    </a:lnTo>
                    <a:cubicBezTo>
                      <a:pt x="73203" y="507981"/>
                      <a:pt x="56748" y="524436"/>
                      <a:pt x="36602" y="524436"/>
                    </a:cubicBezTo>
                    <a:close/>
                  </a:path>
                </a:pathLst>
              </a:custGeom>
              <a:grpFill/>
              <a:ln w="35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8ED2B5DF-6E27-4634-949D-C03654F8313D}"/>
                </a:ext>
              </a:extLst>
            </p:cNvPr>
            <p:cNvSpPr/>
            <p:nvPr/>
          </p:nvSpPr>
          <p:spPr>
            <a:xfrm>
              <a:off x="6411117" y="3211748"/>
              <a:ext cx="1448294" cy="591132"/>
            </a:xfrm>
            <a:custGeom>
              <a:avLst/>
              <a:gdLst>
                <a:gd name="connsiteX0" fmla="*/ 0 w 1448294"/>
                <a:gd name="connsiteY0" fmla="*/ 591132 h 591132"/>
                <a:gd name="connsiteX1" fmla="*/ 591131 w 1448294"/>
                <a:gd name="connsiteY1" fmla="*/ 0 h 591132"/>
                <a:gd name="connsiteX2" fmla="*/ 857226 w 1448294"/>
                <a:gd name="connsiteY2" fmla="*/ 0 h 591132"/>
                <a:gd name="connsiteX3" fmla="*/ 1448295 w 1448294"/>
                <a:gd name="connsiteY3" fmla="*/ 591132 h 591132"/>
                <a:gd name="connsiteX4" fmla="*/ 0 w 1448294"/>
                <a:gd name="connsiteY4" fmla="*/ 591132 h 591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48294" h="591132">
                  <a:moveTo>
                    <a:pt x="0" y="591132"/>
                  </a:moveTo>
                  <a:cubicBezTo>
                    <a:pt x="0" y="265972"/>
                    <a:pt x="266033" y="0"/>
                    <a:pt x="591131" y="0"/>
                  </a:cubicBezTo>
                  <a:lnTo>
                    <a:pt x="857226" y="0"/>
                  </a:lnTo>
                  <a:cubicBezTo>
                    <a:pt x="1182324" y="0"/>
                    <a:pt x="1448295" y="265972"/>
                    <a:pt x="1448295" y="591132"/>
                  </a:cubicBezTo>
                  <a:lnTo>
                    <a:pt x="0" y="591132"/>
                  </a:lnTo>
                  <a:close/>
                </a:path>
              </a:pathLst>
            </a:custGeom>
            <a:grpFill/>
            <a:ln w="35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80E0CDEC-F801-4A7F-B65D-BF9EA35F2F93}"/>
                </a:ext>
              </a:extLst>
            </p:cNvPr>
            <p:cNvSpPr/>
            <p:nvPr/>
          </p:nvSpPr>
          <p:spPr>
            <a:xfrm>
              <a:off x="5452219" y="3129222"/>
              <a:ext cx="2228188" cy="558096"/>
            </a:xfrm>
            <a:custGeom>
              <a:avLst/>
              <a:gdLst>
                <a:gd name="connsiteX0" fmla="*/ 0 w 2228188"/>
                <a:gd name="connsiteY0" fmla="*/ 558097 h 558096"/>
                <a:gd name="connsiteX1" fmla="*/ 558095 w 2228188"/>
                <a:gd name="connsiteY1" fmla="*/ 0 h 558096"/>
                <a:gd name="connsiteX2" fmla="*/ 1670156 w 2228188"/>
                <a:gd name="connsiteY2" fmla="*/ 0 h 558096"/>
                <a:gd name="connsiteX3" fmla="*/ 2228189 w 2228188"/>
                <a:gd name="connsiteY3" fmla="*/ 558097 h 558096"/>
                <a:gd name="connsiteX4" fmla="*/ 0 w 2228188"/>
                <a:gd name="connsiteY4" fmla="*/ 558097 h 558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8188" h="558096">
                  <a:moveTo>
                    <a:pt x="0" y="558097"/>
                  </a:moveTo>
                  <a:cubicBezTo>
                    <a:pt x="0" y="251144"/>
                    <a:pt x="251143" y="0"/>
                    <a:pt x="558095" y="0"/>
                  </a:cubicBezTo>
                  <a:lnTo>
                    <a:pt x="1670156" y="0"/>
                  </a:lnTo>
                  <a:cubicBezTo>
                    <a:pt x="1977108" y="0"/>
                    <a:pt x="2228189" y="251144"/>
                    <a:pt x="2228189" y="558097"/>
                  </a:cubicBezTo>
                  <a:lnTo>
                    <a:pt x="0" y="558097"/>
                  </a:lnTo>
                  <a:close/>
                </a:path>
              </a:pathLst>
            </a:custGeom>
            <a:grpFill/>
            <a:ln w="35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9527CEC5-1BFE-4730-817B-488AA0F8078B}"/>
                </a:ext>
              </a:extLst>
            </p:cNvPr>
            <p:cNvSpPr/>
            <p:nvPr/>
          </p:nvSpPr>
          <p:spPr>
            <a:xfrm>
              <a:off x="1086626" y="3192477"/>
              <a:ext cx="2651515" cy="711448"/>
            </a:xfrm>
            <a:custGeom>
              <a:avLst/>
              <a:gdLst>
                <a:gd name="connsiteX0" fmla="*/ 0 w 2651515"/>
                <a:gd name="connsiteY0" fmla="*/ 711448 h 711448"/>
                <a:gd name="connsiteX1" fmla="*/ 711446 w 2651515"/>
                <a:gd name="connsiteY1" fmla="*/ 0 h 711448"/>
                <a:gd name="connsiteX2" fmla="*/ 1940069 w 2651515"/>
                <a:gd name="connsiteY2" fmla="*/ 0 h 711448"/>
                <a:gd name="connsiteX3" fmla="*/ 2651516 w 2651515"/>
                <a:gd name="connsiteY3" fmla="*/ 711448 h 711448"/>
                <a:gd name="connsiteX4" fmla="*/ 0 w 2651515"/>
                <a:gd name="connsiteY4" fmla="*/ 711448 h 711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51515" h="711448">
                  <a:moveTo>
                    <a:pt x="0" y="711448"/>
                  </a:moveTo>
                  <a:cubicBezTo>
                    <a:pt x="0" y="320155"/>
                    <a:pt x="320091" y="0"/>
                    <a:pt x="711446" y="0"/>
                  </a:cubicBezTo>
                  <a:lnTo>
                    <a:pt x="1940069" y="0"/>
                  </a:lnTo>
                  <a:cubicBezTo>
                    <a:pt x="2331362" y="0"/>
                    <a:pt x="2651516" y="320092"/>
                    <a:pt x="2651516" y="711448"/>
                  </a:cubicBezTo>
                  <a:lnTo>
                    <a:pt x="0" y="711448"/>
                  </a:lnTo>
                  <a:close/>
                </a:path>
              </a:pathLst>
            </a:custGeom>
            <a:grpFill/>
            <a:ln w="35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6F71C27E-E85E-4BEA-AF1B-A0DF5B5EFB7D}"/>
                </a:ext>
              </a:extLst>
            </p:cNvPr>
            <p:cNvSpPr/>
            <p:nvPr/>
          </p:nvSpPr>
          <p:spPr>
            <a:xfrm>
              <a:off x="743507" y="3672866"/>
              <a:ext cx="7721863" cy="395360"/>
            </a:xfrm>
            <a:custGeom>
              <a:avLst/>
              <a:gdLst>
                <a:gd name="connsiteX0" fmla="*/ 9388 w 7721863"/>
                <a:gd name="connsiteY0" fmla="*/ 395360 h 395360"/>
                <a:gd name="connsiteX1" fmla="*/ 3 w 7721863"/>
                <a:gd name="connsiteY1" fmla="*/ 385850 h 395360"/>
                <a:gd name="connsiteX2" fmla="*/ 395237 w 7721863"/>
                <a:gd name="connsiteY2" fmla="*/ 0 h 395360"/>
                <a:gd name="connsiteX3" fmla="*/ 7326441 w 7721863"/>
                <a:gd name="connsiteY3" fmla="*/ 0 h 395360"/>
                <a:gd name="connsiteX4" fmla="*/ 7721864 w 7721863"/>
                <a:gd name="connsiteY4" fmla="*/ 395360 h 395360"/>
                <a:gd name="connsiteX5" fmla="*/ 9388 w 7721863"/>
                <a:gd name="connsiteY5" fmla="*/ 395360 h 395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21863" h="395360">
                  <a:moveTo>
                    <a:pt x="9388" y="395360"/>
                  </a:moveTo>
                  <a:cubicBezTo>
                    <a:pt x="4195" y="395360"/>
                    <a:pt x="-122" y="391043"/>
                    <a:pt x="3" y="385850"/>
                  </a:cubicBezTo>
                  <a:cubicBezTo>
                    <a:pt x="5071" y="172747"/>
                    <a:pt x="181008" y="0"/>
                    <a:pt x="395237" y="0"/>
                  </a:cubicBezTo>
                  <a:lnTo>
                    <a:pt x="7326441" y="0"/>
                  </a:lnTo>
                  <a:cubicBezTo>
                    <a:pt x="7543923" y="0"/>
                    <a:pt x="7721864" y="177878"/>
                    <a:pt x="7721864" y="395360"/>
                  </a:cubicBezTo>
                  <a:lnTo>
                    <a:pt x="9388" y="395360"/>
                  </a:lnTo>
                  <a:close/>
                </a:path>
              </a:pathLst>
            </a:custGeom>
            <a:grpFill/>
            <a:ln w="35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A1457F05-9CA9-491C-A53B-7F9F0CF856F3}"/>
                </a:ext>
              </a:extLst>
            </p:cNvPr>
            <p:cNvSpPr/>
            <p:nvPr/>
          </p:nvSpPr>
          <p:spPr>
            <a:xfrm>
              <a:off x="7992991" y="3238026"/>
              <a:ext cx="235313" cy="549087"/>
            </a:xfrm>
            <a:custGeom>
              <a:avLst/>
              <a:gdLst>
                <a:gd name="connsiteX0" fmla="*/ 235313 w 235313"/>
                <a:gd name="connsiteY0" fmla="*/ 331980 h 549087"/>
                <a:gd name="connsiteX1" fmla="*/ 235313 w 235313"/>
                <a:gd name="connsiteY1" fmla="*/ 331980 h 549087"/>
                <a:gd name="connsiteX2" fmla="*/ 210412 w 235313"/>
                <a:gd name="connsiteY2" fmla="*/ 356882 h 549087"/>
                <a:gd name="connsiteX3" fmla="*/ 210412 w 235313"/>
                <a:gd name="connsiteY3" fmla="*/ 356882 h 549087"/>
                <a:gd name="connsiteX4" fmla="*/ 142527 w 235313"/>
                <a:gd name="connsiteY4" fmla="*/ 356882 h 549087"/>
                <a:gd name="connsiteX5" fmla="*/ 142527 w 235313"/>
                <a:gd name="connsiteY5" fmla="*/ 524186 h 549087"/>
                <a:gd name="connsiteX6" fmla="*/ 117625 w 235313"/>
                <a:gd name="connsiteY6" fmla="*/ 549087 h 549087"/>
                <a:gd name="connsiteX7" fmla="*/ 117625 w 235313"/>
                <a:gd name="connsiteY7" fmla="*/ 549087 h 549087"/>
                <a:gd name="connsiteX8" fmla="*/ 92724 w 235313"/>
                <a:gd name="connsiteY8" fmla="*/ 524186 h 549087"/>
                <a:gd name="connsiteX9" fmla="*/ 92724 w 235313"/>
                <a:gd name="connsiteY9" fmla="*/ 356882 h 549087"/>
                <a:gd name="connsiteX10" fmla="*/ 26215 w 235313"/>
                <a:gd name="connsiteY10" fmla="*/ 356882 h 549087"/>
                <a:gd name="connsiteX11" fmla="*/ 26215 w 235313"/>
                <a:gd name="connsiteY11" fmla="*/ 356882 h 549087"/>
                <a:gd name="connsiteX12" fmla="*/ 24839 w 235313"/>
                <a:gd name="connsiteY12" fmla="*/ 356882 h 549087"/>
                <a:gd name="connsiteX13" fmla="*/ 0 w 235313"/>
                <a:gd name="connsiteY13" fmla="*/ 331980 h 549087"/>
                <a:gd name="connsiteX14" fmla="*/ 0 w 235313"/>
                <a:gd name="connsiteY14" fmla="*/ 331980 h 549087"/>
                <a:gd name="connsiteX15" fmla="*/ 1376 w 235313"/>
                <a:gd name="connsiteY15" fmla="*/ 323846 h 549087"/>
                <a:gd name="connsiteX16" fmla="*/ 1376 w 235313"/>
                <a:gd name="connsiteY16" fmla="*/ 164176 h 549087"/>
                <a:gd name="connsiteX17" fmla="*/ 26215 w 235313"/>
                <a:gd name="connsiteY17" fmla="*/ 139274 h 549087"/>
                <a:gd name="connsiteX18" fmla="*/ 26215 w 235313"/>
                <a:gd name="connsiteY18" fmla="*/ 139274 h 549087"/>
                <a:gd name="connsiteX19" fmla="*/ 51117 w 235313"/>
                <a:gd name="connsiteY19" fmla="*/ 164176 h 549087"/>
                <a:gd name="connsiteX20" fmla="*/ 51117 w 235313"/>
                <a:gd name="connsiteY20" fmla="*/ 307078 h 549087"/>
                <a:gd name="connsiteX21" fmla="*/ 92724 w 235313"/>
                <a:gd name="connsiteY21" fmla="*/ 307078 h 549087"/>
                <a:gd name="connsiteX22" fmla="*/ 92724 w 235313"/>
                <a:gd name="connsiteY22" fmla="*/ 139774 h 549087"/>
                <a:gd name="connsiteX23" fmla="*/ 117625 w 235313"/>
                <a:gd name="connsiteY23" fmla="*/ 114873 h 549087"/>
                <a:gd name="connsiteX24" fmla="*/ 117625 w 235313"/>
                <a:gd name="connsiteY24" fmla="*/ 114873 h 549087"/>
                <a:gd name="connsiteX25" fmla="*/ 142527 w 235313"/>
                <a:gd name="connsiteY25" fmla="*/ 139774 h 549087"/>
                <a:gd name="connsiteX26" fmla="*/ 142527 w 235313"/>
                <a:gd name="connsiteY26" fmla="*/ 307078 h 549087"/>
                <a:gd name="connsiteX27" fmla="*/ 185511 w 235313"/>
                <a:gd name="connsiteY27" fmla="*/ 307078 h 549087"/>
                <a:gd name="connsiteX28" fmla="*/ 185511 w 235313"/>
                <a:gd name="connsiteY28" fmla="*/ 24902 h 549087"/>
                <a:gd name="connsiteX29" fmla="*/ 210412 w 235313"/>
                <a:gd name="connsiteY29" fmla="*/ 0 h 549087"/>
                <a:gd name="connsiteX30" fmla="*/ 210412 w 235313"/>
                <a:gd name="connsiteY30" fmla="*/ 0 h 549087"/>
                <a:gd name="connsiteX31" fmla="*/ 235313 w 235313"/>
                <a:gd name="connsiteY31" fmla="*/ 24902 h 549087"/>
                <a:gd name="connsiteX32" fmla="*/ 235313 w 235313"/>
                <a:gd name="connsiteY32" fmla="*/ 331980 h 549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35313" h="549087">
                  <a:moveTo>
                    <a:pt x="235313" y="331980"/>
                  </a:moveTo>
                  <a:lnTo>
                    <a:pt x="235313" y="331980"/>
                  </a:lnTo>
                  <a:cubicBezTo>
                    <a:pt x="235313" y="345682"/>
                    <a:pt x="224114" y="356882"/>
                    <a:pt x="210412" y="356882"/>
                  </a:cubicBezTo>
                  <a:lnTo>
                    <a:pt x="210412" y="356882"/>
                  </a:lnTo>
                  <a:lnTo>
                    <a:pt x="142527" y="356882"/>
                  </a:lnTo>
                  <a:lnTo>
                    <a:pt x="142527" y="524186"/>
                  </a:lnTo>
                  <a:cubicBezTo>
                    <a:pt x="142527" y="537888"/>
                    <a:pt x="131328" y="549087"/>
                    <a:pt x="117625" y="549087"/>
                  </a:cubicBezTo>
                  <a:lnTo>
                    <a:pt x="117625" y="549087"/>
                  </a:lnTo>
                  <a:cubicBezTo>
                    <a:pt x="103923" y="549087"/>
                    <a:pt x="92724" y="537888"/>
                    <a:pt x="92724" y="524186"/>
                  </a:cubicBezTo>
                  <a:lnTo>
                    <a:pt x="92724" y="356882"/>
                  </a:lnTo>
                  <a:lnTo>
                    <a:pt x="26215" y="356882"/>
                  </a:lnTo>
                  <a:lnTo>
                    <a:pt x="26215" y="356882"/>
                  </a:lnTo>
                  <a:lnTo>
                    <a:pt x="24839" y="356882"/>
                  </a:lnTo>
                  <a:cubicBezTo>
                    <a:pt x="11137" y="356882"/>
                    <a:pt x="0" y="345682"/>
                    <a:pt x="0" y="331980"/>
                  </a:cubicBezTo>
                  <a:lnTo>
                    <a:pt x="0" y="331980"/>
                  </a:lnTo>
                  <a:cubicBezTo>
                    <a:pt x="0" y="329102"/>
                    <a:pt x="500" y="326412"/>
                    <a:pt x="1376" y="323846"/>
                  </a:cubicBezTo>
                  <a:lnTo>
                    <a:pt x="1376" y="164176"/>
                  </a:lnTo>
                  <a:cubicBezTo>
                    <a:pt x="1376" y="150473"/>
                    <a:pt x="12576" y="139274"/>
                    <a:pt x="26215" y="139274"/>
                  </a:cubicBezTo>
                  <a:lnTo>
                    <a:pt x="26215" y="139274"/>
                  </a:lnTo>
                  <a:cubicBezTo>
                    <a:pt x="39980" y="139274"/>
                    <a:pt x="51117" y="150473"/>
                    <a:pt x="51117" y="164176"/>
                  </a:cubicBezTo>
                  <a:lnTo>
                    <a:pt x="51117" y="307078"/>
                  </a:lnTo>
                  <a:lnTo>
                    <a:pt x="92724" y="307078"/>
                  </a:lnTo>
                  <a:lnTo>
                    <a:pt x="92724" y="139774"/>
                  </a:lnTo>
                  <a:cubicBezTo>
                    <a:pt x="92724" y="126072"/>
                    <a:pt x="103923" y="114873"/>
                    <a:pt x="117625" y="114873"/>
                  </a:cubicBezTo>
                  <a:lnTo>
                    <a:pt x="117625" y="114873"/>
                  </a:lnTo>
                  <a:cubicBezTo>
                    <a:pt x="131390" y="114873"/>
                    <a:pt x="142527" y="126072"/>
                    <a:pt x="142527" y="139774"/>
                  </a:cubicBezTo>
                  <a:lnTo>
                    <a:pt x="142527" y="307078"/>
                  </a:lnTo>
                  <a:lnTo>
                    <a:pt x="185511" y="307078"/>
                  </a:lnTo>
                  <a:lnTo>
                    <a:pt x="185511" y="24902"/>
                  </a:lnTo>
                  <a:cubicBezTo>
                    <a:pt x="185511" y="11200"/>
                    <a:pt x="196709" y="0"/>
                    <a:pt x="210412" y="0"/>
                  </a:cubicBezTo>
                  <a:lnTo>
                    <a:pt x="210412" y="0"/>
                  </a:lnTo>
                  <a:cubicBezTo>
                    <a:pt x="224114" y="0"/>
                    <a:pt x="235313" y="11200"/>
                    <a:pt x="235313" y="24902"/>
                  </a:cubicBezTo>
                  <a:lnTo>
                    <a:pt x="235313" y="331980"/>
                  </a:lnTo>
                  <a:close/>
                </a:path>
              </a:pathLst>
            </a:custGeom>
            <a:grpFill/>
            <a:ln w="35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88" name="Graphic 68">
            <a:extLst>
              <a:ext uri="{FF2B5EF4-FFF2-40B4-BE49-F238E27FC236}">
                <a16:creationId xmlns:a16="http://schemas.microsoft.com/office/drawing/2014/main" id="{6B10F162-A08F-4103-9AAF-CC85980970B2}"/>
              </a:ext>
            </a:extLst>
          </p:cNvPr>
          <p:cNvGrpSpPr/>
          <p:nvPr/>
        </p:nvGrpSpPr>
        <p:grpSpPr>
          <a:xfrm>
            <a:off x="5514459" y="1684690"/>
            <a:ext cx="5456491" cy="1178848"/>
            <a:chOff x="589596" y="2368659"/>
            <a:chExt cx="7877151" cy="1701820"/>
          </a:xfrm>
          <a:solidFill>
            <a:srgbClr val="C87C6B"/>
          </a:solidFill>
        </p:grpSpPr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7C651B0D-0D38-460B-BE51-092628652343}"/>
                </a:ext>
              </a:extLst>
            </p:cNvPr>
            <p:cNvSpPr/>
            <p:nvPr/>
          </p:nvSpPr>
          <p:spPr>
            <a:xfrm>
              <a:off x="6947877" y="2537401"/>
              <a:ext cx="380155" cy="1445921"/>
            </a:xfrm>
            <a:custGeom>
              <a:avLst/>
              <a:gdLst>
                <a:gd name="connsiteX0" fmla="*/ 190078 w 380155"/>
                <a:gd name="connsiteY0" fmla="*/ 0 h 1445921"/>
                <a:gd name="connsiteX1" fmla="*/ 190078 w 380155"/>
                <a:gd name="connsiteY1" fmla="*/ 0 h 1445921"/>
                <a:gd name="connsiteX2" fmla="*/ 380156 w 380155"/>
                <a:gd name="connsiteY2" fmla="*/ 190078 h 1445921"/>
                <a:gd name="connsiteX3" fmla="*/ 380156 w 380155"/>
                <a:gd name="connsiteY3" fmla="*/ 1445921 h 1445921"/>
                <a:gd name="connsiteX4" fmla="*/ 0 w 380155"/>
                <a:gd name="connsiteY4" fmla="*/ 1445921 h 1445921"/>
                <a:gd name="connsiteX5" fmla="*/ 0 w 380155"/>
                <a:gd name="connsiteY5" fmla="*/ 190078 h 1445921"/>
                <a:gd name="connsiteX6" fmla="*/ 190078 w 380155"/>
                <a:gd name="connsiteY6" fmla="*/ 0 h 1445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0155" h="1445921">
                  <a:moveTo>
                    <a:pt x="190078" y="0"/>
                  </a:moveTo>
                  <a:lnTo>
                    <a:pt x="190078" y="0"/>
                  </a:lnTo>
                  <a:cubicBezTo>
                    <a:pt x="294627" y="0"/>
                    <a:pt x="380156" y="85529"/>
                    <a:pt x="380156" y="190078"/>
                  </a:cubicBezTo>
                  <a:lnTo>
                    <a:pt x="380156" y="1445921"/>
                  </a:lnTo>
                  <a:lnTo>
                    <a:pt x="0" y="1445921"/>
                  </a:lnTo>
                  <a:lnTo>
                    <a:pt x="0" y="190078"/>
                  </a:lnTo>
                  <a:cubicBezTo>
                    <a:pt x="0" y="85529"/>
                    <a:pt x="85529" y="0"/>
                    <a:pt x="190078" y="0"/>
                  </a:cubicBezTo>
                  <a:close/>
                </a:path>
              </a:pathLst>
            </a:custGeom>
            <a:grpFill/>
            <a:ln w="35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9DE31AAA-E10C-4E49-883A-03D8917A45BD}"/>
                </a:ext>
              </a:extLst>
            </p:cNvPr>
            <p:cNvSpPr/>
            <p:nvPr/>
          </p:nvSpPr>
          <p:spPr>
            <a:xfrm>
              <a:off x="7498213" y="2952846"/>
              <a:ext cx="225053" cy="556782"/>
            </a:xfrm>
            <a:custGeom>
              <a:avLst/>
              <a:gdLst>
                <a:gd name="connsiteX0" fmla="*/ 112557 w 225053"/>
                <a:gd name="connsiteY0" fmla="*/ 0 h 556782"/>
                <a:gd name="connsiteX1" fmla="*/ 112557 w 225053"/>
                <a:gd name="connsiteY1" fmla="*/ 0 h 556782"/>
                <a:gd name="connsiteX2" fmla="*/ 225053 w 225053"/>
                <a:gd name="connsiteY2" fmla="*/ 112558 h 556782"/>
                <a:gd name="connsiteX3" fmla="*/ 225053 w 225053"/>
                <a:gd name="connsiteY3" fmla="*/ 556783 h 556782"/>
                <a:gd name="connsiteX4" fmla="*/ 0 w 225053"/>
                <a:gd name="connsiteY4" fmla="*/ 556783 h 556782"/>
                <a:gd name="connsiteX5" fmla="*/ 0 w 225053"/>
                <a:gd name="connsiteY5" fmla="*/ 112558 h 556782"/>
                <a:gd name="connsiteX6" fmla="*/ 112557 w 225053"/>
                <a:gd name="connsiteY6" fmla="*/ 0 h 556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5053" h="556782">
                  <a:moveTo>
                    <a:pt x="112557" y="0"/>
                  </a:moveTo>
                  <a:lnTo>
                    <a:pt x="112557" y="0"/>
                  </a:lnTo>
                  <a:cubicBezTo>
                    <a:pt x="174436" y="0"/>
                    <a:pt x="225053" y="50679"/>
                    <a:pt x="225053" y="112558"/>
                  </a:cubicBezTo>
                  <a:lnTo>
                    <a:pt x="225053" y="556783"/>
                  </a:lnTo>
                  <a:lnTo>
                    <a:pt x="0" y="556783"/>
                  </a:lnTo>
                  <a:lnTo>
                    <a:pt x="0" y="112558"/>
                  </a:lnTo>
                  <a:cubicBezTo>
                    <a:pt x="0" y="50679"/>
                    <a:pt x="50680" y="0"/>
                    <a:pt x="112557" y="0"/>
                  </a:cubicBezTo>
                  <a:close/>
                </a:path>
              </a:pathLst>
            </a:custGeom>
            <a:grpFill/>
            <a:ln w="35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5A6ED1C4-E054-4CC5-875F-0B108C33ABE0}"/>
                </a:ext>
              </a:extLst>
            </p:cNvPr>
            <p:cNvSpPr/>
            <p:nvPr/>
          </p:nvSpPr>
          <p:spPr>
            <a:xfrm>
              <a:off x="6715629" y="2368659"/>
              <a:ext cx="380218" cy="940505"/>
            </a:xfrm>
            <a:custGeom>
              <a:avLst/>
              <a:gdLst>
                <a:gd name="connsiteX0" fmla="*/ 190140 w 380218"/>
                <a:gd name="connsiteY0" fmla="*/ 0 h 940505"/>
                <a:gd name="connsiteX1" fmla="*/ 190140 w 380218"/>
                <a:gd name="connsiteY1" fmla="*/ 0 h 940505"/>
                <a:gd name="connsiteX2" fmla="*/ 380218 w 380218"/>
                <a:gd name="connsiteY2" fmla="*/ 190078 h 940505"/>
                <a:gd name="connsiteX3" fmla="*/ 380218 w 380218"/>
                <a:gd name="connsiteY3" fmla="*/ 940506 h 940505"/>
                <a:gd name="connsiteX4" fmla="*/ 0 w 380218"/>
                <a:gd name="connsiteY4" fmla="*/ 940506 h 940505"/>
                <a:gd name="connsiteX5" fmla="*/ 0 w 380218"/>
                <a:gd name="connsiteY5" fmla="*/ 190078 h 940505"/>
                <a:gd name="connsiteX6" fmla="*/ 190140 w 380218"/>
                <a:gd name="connsiteY6" fmla="*/ 0 h 940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0218" h="940505">
                  <a:moveTo>
                    <a:pt x="190140" y="0"/>
                  </a:moveTo>
                  <a:lnTo>
                    <a:pt x="190140" y="0"/>
                  </a:lnTo>
                  <a:cubicBezTo>
                    <a:pt x="294752" y="0"/>
                    <a:pt x="380218" y="85529"/>
                    <a:pt x="380218" y="190078"/>
                  </a:cubicBezTo>
                  <a:lnTo>
                    <a:pt x="380218" y="940506"/>
                  </a:lnTo>
                  <a:lnTo>
                    <a:pt x="0" y="940506"/>
                  </a:lnTo>
                  <a:lnTo>
                    <a:pt x="0" y="190078"/>
                  </a:lnTo>
                  <a:cubicBezTo>
                    <a:pt x="63" y="85529"/>
                    <a:pt x="85591" y="0"/>
                    <a:pt x="190140" y="0"/>
                  </a:cubicBezTo>
                  <a:close/>
                </a:path>
              </a:pathLst>
            </a:custGeom>
            <a:grpFill/>
            <a:ln w="35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92" name="Graphic 68">
              <a:extLst>
                <a:ext uri="{FF2B5EF4-FFF2-40B4-BE49-F238E27FC236}">
                  <a16:creationId xmlns:a16="http://schemas.microsoft.com/office/drawing/2014/main" id="{440675F0-5574-459A-96E4-FAD17B7FDB7A}"/>
                </a:ext>
              </a:extLst>
            </p:cNvPr>
            <p:cNvGrpSpPr/>
            <p:nvPr/>
          </p:nvGrpSpPr>
          <p:grpSpPr>
            <a:xfrm>
              <a:off x="589596" y="2684934"/>
              <a:ext cx="811705" cy="1185204"/>
              <a:chOff x="589596" y="2684934"/>
              <a:chExt cx="811705" cy="1185204"/>
            </a:xfrm>
            <a:grpFill/>
          </p:grpSpPr>
          <p:sp>
            <p:nvSpPr>
              <p:cNvPr id="98" name="Freeform: Shape 97">
                <a:extLst>
                  <a:ext uri="{FF2B5EF4-FFF2-40B4-BE49-F238E27FC236}">
                    <a16:creationId xmlns:a16="http://schemas.microsoft.com/office/drawing/2014/main" id="{02F2DB46-38CA-48A8-B406-5069720C634C}"/>
                  </a:ext>
                </a:extLst>
              </p:cNvPr>
              <p:cNvSpPr/>
              <p:nvPr/>
            </p:nvSpPr>
            <p:spPr>
              <a:xfrm>
                <a:off x="839112" y="3232144"/>
                <a:ext cx="73203" cy="637994"/>
              </a:xfrm>
              <a:custGeom>
                <a:avLst/>
                <a:gdLst>
                  <a:gd name="connsiteX0" fmla="*/ 36602 w 73203"/>
                  <a:gd name="connsiteY0" fmla="*/ 0 h 637994"/>
                  <a:gd name="connsiteX1" fmla="*/ 36602 w 73203"/>
                  <a:gd name="connsiteY1" fmla="*/ 0 h 637994"/>
                  <a:gd name="connsiteX2" fmla="*/ 73203 w 73203"/>
                  <a:gd name="connsiteY2" fmla="*/ 36602 h 637994"/>
                  <a:gd name="connsiteX3" fmla="*/ 73203 w 73203"/>
                  <a:gd name="connsiteY3" fmla="*/ 601393 h 637994"/>
                  <a:gd name="connsiteX4" fmla="*/ 36602 w 73203"/>
                  <a:gd name="connsiteY4" fmla="*/ 637995 h 637994"/>
                  <a:gd name="connsiteX5" fmla="*/ 36602 w 73203"/>
                  <a:gd name="connsiteY5" fmla="*/ 637995 h 637994"/>
                  <a:gd name="connsiteX6" fmla="*/ 0 w 73203"/>
                  <a:gd name="connsiteY6" fmla="*/ 601393 h 637994"/>
                  <a:gd name="connsiteX7" fmla="*/ 0 w 73203"/>
                  <a:gd name="connsiteY7" fmla="*/ 36602 h 637994"/>
                  <a:gd name="connsiteX8" fmla="*/ 36602 w 73203"/>
                  <a:gd name="connsiteY8" fmla="*/ 0 h 637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3203" h="637994">
                    <a:moveTo>
                      <a:pt x="36602" y="0"/>
                    </a:moveTo>
                    <a:lnTo>
                      <a:pt x="36602" y="0"/>
                    </a:lnTo>
                    <a:cubicBezTo>
                      <a:pt x="56748" y="0"/>
                      <a:pt x="73203" y="16455"/>
                      <a:pt x="73203" y="36602"/>
                    </a:cubicBezTo>
                    <a:lnTo>
                      <a:pt x="73203" y="601393"/>
                    </a:lnTo>
                    <a:cubicBezTo>
                      <a:pt x="73203" y="621540"/>
                      <a:pt x="56748" y="637995"/>
                      <a:pt x="36602" y="637995"/>
                    </a:cubicBezTo>
                    <a:lnTo>
                      <a:pt x="36602" y="637995"/>
                    </a:lnTo>
                    <a:cubicBezTo>
                      <a:pt x="16455" y="637995"/>
                      <a:pt x="0" y="621540"/>
                      <a:pt x="0" y="601393"/>
                    </a:cubicBezTo>
                    <a:lnTo>
                      <a:pt x="0" y="36602"/>
                    </a:lnTo>
                    <a:cubicBezTo>
                      <a:pt x="0" y="16455"/>
                      <a:pt x="16455" y="0"/>
                      <a:pt x="36602" y="0"/>
                    </a:cubicBezTo>
                    <a:close/>
                  </a:path>
                </a:pathLst>
              </a:custGeom>
              <a:grpFill/>
              <a:ln w="35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9" name="Freeform: Shape 98">
                <a:extLst>
                  <a:ext uri="{FF2B5EF4-FFF2-40B4-BE49-F238E27FC236}">
                    <a16:creationId xmlns:a16="http://schemas.microsoft.com/office/drawing/2014/main" id="{70F145A5-223C-422F-8B52-1DFF8101F301}"/>
                  </a:ext>
                </a:extLst>
              </p:cNvPr>
              <p:cNvSpPr/>
              <p:nvPr/>
            </p:nvSpPr>
            <p:spPr>
              <a:xfrm>
                <a:off x="702654" y="3514509"/>
                <a:ext cx="345994" cy="73203"/>
              </a:xfrm>
              <a:custGeom>
                <a:avLst/>
                <a:gdLst>
                  <a:gd name="connsiteX0" fmla="*/ 345994 w 345994"/>
                  <a:gd name="connsiteY0" fmla="*/ 36602 h 73203"/>
                  <a:gd name="connsiteX1" fmla="*/ 345994 w 345994"/>
                  <a:gd name="connsiteY1" fmla="*/ 36602 h 73203"/>
                  <a:gd name="connsiteX2" fmla="*/ 309392 w 345994"/>
                  <a:gd name="connsiteY2" fmla="*/ 73203 h 73203"/>
                  <a:gd name="connsiteX3" fmla="*/ 36602 w 345994"/>
                  <a:gd name="connsiteY3" fmla="*/ 73203 h 73203"/>
                  <a:gd name="connsiteX4" fmla="*/ 0 w 345994"/>
                  <a:gd name="connsiteY4" fmla="*/ 36602 h 73203"/>
                  <a:gd name="connsiteX5" fmla="*/ 0 w 345994"/>
                  <a:gd name="connsiteY5" fmla="*/ 36602 h 73203"/>
                  <a:gd name="connsiteX6" fmla="*/ 36602 w 345994"/>
                  <a:gd name="connsiteY6" fmla="*/ 0 h 73203"/>
                  <a:gd name="connsiteX7" fmla="*/ 309392 w 345994"/>
                  <a:gd name="connsiteY7" fmla="*/ 0 h 73203"/>
                  <a:gd name="connsiteX8" fmla="*/ 345994 w 345994"/>
                  <a:gd name="connsiteY8" fmla="*/ 36602 h 732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45994" h="73203">
                    <a:moveTo>
                      <a:pt x="345994" y="36602"/>
                    </a:moveTo>
                    <a:lnTo>
                      <a:pt x="345994" y="36602"/>
                    </a:lnTo>
                    <a:cubicBezTo>
                      <a:pt x="345994" y="56748"/>
                      <a:pt x="329539" y="73203"/>
                      <a:pt x="309392" y="73203"/>
                    </a:cubicBezTo>
                    <a:lnTo>
                      <a:pt x="36602" y="73203"/>
                    </a:lnTo>
                    <a:cubicBezTo>
                      <a:pt x="16455" y="73203"/>
                      <a:pt x="0" y="56748"/>
                      <a:pt x="0" y="36602"/>
                    </a:cubicBezTo>
                    <a:lnTo>
                      <a:pt x="0" y="36602"/>
                    </a:lnTo>
                    <a:cubicBezTo>
                      <a:pt x="0" y="16455"/>
                      <a:pt x="16455" y="0"/>
                      <a:pt x="36602" y="0"/>
                    </a:cubicBezTo>
                    <a:lnTo>
                      <a:pt x="309392" y="0"/>
                    </a:lnTo>
                    <a:cubicBezTo>
                      <a:pt x="329539" y="0"/>
                      <a:pt x="345994" y="16455"/>
                      <a:pt x="345994" y="36602"/>
                    </a:cubicBezTo>
                    <a:close/>
                  </a:path>
                </a:pathLst>
              </a:custGeom>
              <a:grpFill/>
              <a:ln w="35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0" name="Freeform: Shape 99">
                <a:extLst>
                  <a:ext uri="{FF2B5EF4-FFF2-40B4-BE49-F238E27FC236}">
                    <a16:creationId xmlns:a16="http://schemas.microsoft.com/office/drawing/2014/main" id="{D6B2B511-9A1A-4B82-A83B-EB546E32A98A}"/>
                  </a:ext>
                </a:extLst>
              </p:cNvPr>
              <p:cNvSpPr/>
              <p:nvPr/>
            </p:nvSpPr>
            <p:spPr>
              <a:xfrm>
                <a:off x="702716" y="2900352"/>
                <a:ext cx="73203" cy="687360"/>
              </a:xfrm>
              <a:custGeom>
                <a:avLst/>
                <a:gdLst>
                  <a:gd name="connsiteX0" fmla="*/ 36602 w 73203"/>
                  <a:gd name="connsiteY0" fmla="*/ 687360 h 687360"/>
                  <a:gd name="connsiteX1" fmla="*/ 36602 w 73203"/>
                  <a:gd name="connsiteY1" fmla="*/ 687360 h 687360"/>
                  <a:gd name="connsiteX2" fmla="*/ 0 w 73203"/>
                  <a:gd name="connsiteY2" fmla="*/ 650758 h 687360"/>
                  <a:gd name="connsiteX3" fmla="*/ 0 w 73203"/>
                  <a:gd name="connsiteY3" fmla="*/ 36539 h 687360"/>
                  <a:gd name="connsiteX4" fmla="*/ 36602 w 73203"/>
                  <a:gd name="connsiteY4" fmla="*/ 0 h 687360"/>
                  <a:gd name="connsiteX5" fmla="*/ 36602 w 73203"/>
                  <a:gd name="connsiteY5" fmla="*/ 0 h 687360"/>
                  <a:gd name="connsiteX6" fmla="*/ 73203 w 73203"/>
                  <a:gd name="connsiteY6" fmla="*/ 36539 h 687360"/>
                  <a:gd name="connsiteX7" fmla="*/ 73203 w 73203"/>
                  <a:gd name="connsiteY7" fmla="*/ 650758 h 687360"/>
                  <a:gd name="connsiteX8" fmla="*/ 36602 w 73203"/>
                  <a:gd name="connsiteY8" fmla="*/ 687360 h 6873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3203" h="687360">
                    <a:moveTo>
                      <a:pt x="36602" y="687360"/>
                    </a:moveTo>
                    <a:lnTo>
                      <a:pt x="36602" y="687360"/>
                    </a:lnTo>
                    <a:cubicBezTo>
                      <a:pt x="16455" y="687360"/>
                      <a:pt x="0" y="670905"/>
                      <a:pt x="0" y="650758"/>
                    </a:cubicBezTo>
                    <a:lnTo>
                      <a:pt x="0" y="36539"/>
                    </a:lnTo>
                    <a:cubicBezTo>
                      <a:pt x="0" y="16393"/>
                      <a:pt x="16455" y="0"/>
                      <a:pt x="36602" y="0"/>
                    </a:cubicBezTo>
                    <a:lnTo>
                      <a:pt x="36602" y="0"/>
                    </a:lnTo>
                    <a:cubicBezTo>
                      <a:pt x="56748" y="0"/>
                      <a:pt x="73203" y="16455"/>
                      <a:pt x="73203" y="36539"/>
                    </a:cubicBezTo>
                    <a:lnTo>
                      <a:pt x="73203" y="650758"/>
                    </a:lnTo>
                    <a:cubicBezTo>
                      <a:pt x="73203" y="670905"/>
                      <a:pt x="56748" y="687360"/>
                      <a:pt x="36602" y="687360"/>
                    </a:cubicBezTo>
                    <a:close/>
                  </a:path>
                </a:pathLst>
              </a:custGeom>
              <a:grpFill/>
              <a:ln w="35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1" name="Freeform: Shape 100">
                <a:extLst>
                  <a:ext uri="{FF2B5EF4-FFF2-40B4-BE49-F238E27FC236}">
                    <a16:creationId xmlns:a16="http://schemas.microsoft.com/office/drawing/2014/main" id="{52BB6019-468B-4E17-B26C-492B4A362831}"/>
                  </a:ext>
                </a:extLst>
              </p:cNvPr>
              <p:cNvSpPr/>
              <p:nvPr/>
            </p:nvSpPr>
            <p:spPr>
              <a:xfrm>
                <a:off x="589596" y="3103632"/>
                <a:ext cx="278609" cy="73203"/>
              </a:xfrm>
              <a:custGeom>
                <a:avLst/>
                <a:gdLst>
                  <a:gd name="connsiteX0" fmla="*/ 278610 w 278609"/>
                  <a:gd name="connsiteY0" fmla="*/ 36602 h 73203"/>
                  <a:gd name="connsiteX1" fmla="*/ 278610 w 278609"/>
                  <a:gd name="connsiteY1" fmla="*/ 36602 h 73203"/>
                  <a:gd name="connsiteX2" fmla="*/ 242008 w 278609"/>
                  <a:gd name="connsiteY2" fmla="*/ 73203 h 73203"/>
                  <a:gd name="connsiteX3" fmla="*/ 36602 w 278609"/>
                  <a:gd name="connsiteY3" fmla="*/ 73203 h 73203"/>
                  <a:gd name="connsiteX4" fmla="*/ 0 w 278609"/>
                  <a:gd name="connsiteY4" fmla="*/ 36602 h 73203"/>
                  <a:gd name="connsiteX5" fmla="*/ 0 w 278609"/>
                  <a:gd name="connsiteY5" fmla="*/ 36602 h 73203"/>
                  <a:gd name="connsiteX6" fmla="*/ 36602 w 278609"/>
                  <a:gd name="connsiteY6" fmla="*/ 0 h 73203"/>
                  <a:gd name="connsiteX7" fmla="*/ 242008 w 278609"/>
                  <a:gd name="connsiteY7" fmla="*/ 0 h 73203"/>
                  <a:gd name="connsiteX8" fmla="*/ 278610 w 278609"/>
                  <a:gd name="connsiteY8" fmla="*/ 36602 h 732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78609" h="73203">
                    <a:moveTo>
                      <a:pt x="278610" y="36602"/>
                    </a:moveTo>
                    <a:lnTo>
                      <a:pt x="278610" y="36602"/>
                    </a:lnTo>
                    <a:cubicBezTo>
                      <a:pt x="278610" y="56748"/>
                      <a:pt x="262155" y="73203"/>
                      <a:pt x="242008" y="73203"/>
                    </a:cubicBezTo>
                    <a:lnTo>
                      <a:pt x="36602" y="73203"/>
                    </a:lnTo>
                    <a:cubicBezTo>
                      <a:pt x="16455" y="73203"/>
                      <a:pt x="0" y="56748"/>
                      <a:pt x="0" y="36602"/>
                    </a:cubicBezTo>
                    <a:lnTo>
                      <a:pt x="0" y="36602"/>
                    </a:lnTo>
                    <a:cubicBezTo>
                      <a:pt x="0" y="16455"/>
                      <a:pt x="16455" y="0"/>
                      <a:pt x="36602" y="0"/>
                    </a:cubicBezTo>
                    <a:lnTo>
                      <a:pt x="242008" y="0"/>
                    </a:lnTo>
                    <a:cubicBezTo>
                      <a:pt x="262155" y="0"/>
                      <a:pt x="278610" y="16455"/>
                      <a:pt x="278610" y="36602"/>
                    </a:cubicBezTo>
                    <a:close/>
                  </a:path>
                </a:pathLst>
              </a:custGeom>
              <a:grpFill/>
              <a:ln w="35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2" name="Freeform: Shape 101">
                <a:extLst>
                  <a:ext uri="{FF2B5EF4-FFF2-40B4-BE49-F238E27FC236}">
                    <a16:creationId xmlns:a16="http://schemas.microsoft.com/office/drawing/2014/main" id="{D5A013BA-7586-4BB0-9B06-ACDB9D0838E2}"/>
                  </a:ext>
                </a:extLst>
              </p:cNvPr>
              <p:cNvSpPr/>
              <p:nvPr/>
            </p:nvSpPr>
            <p:spPr>
              <a:xfrm>
                <a:off x="589596" y="2898225"/>
                <a:ext cx="73203" cy="278610"/>
              </a:xfrm>
              <a:custGeom>
                <a:avLst/>
                <a:gdLst>
                  <a:gd name="connsiteX0" fmla="*/ 36602 w 73203"/>
                  <a:gd name="connsiteY0" fmla="*/ 278610 h 278610"/>
                  <a:gd name="connsiteX1" fmla="*/ 36602 w 73203"/>
                  <a:gd name="connsiteY1" fmla="*/ 278610 h 278610"/>
                  <a:gd name="connsiteX2" fmla="*/ 0 w 73203"/>
                  <a:gd name="connsiteY2" fmla="*/ 242009 h 278610"/>
                  <a:gd name="connsiteX3" fmla="*/ 0 w 73203"/>
                  <a:gd name="connsiteY3" fmla="*/ 36602 h 278610"/>
                  <a:gd name="connsiteX4" fmla="*/ 36602 w 73203"/>
                  <a:gd name="connsiteY4" fmla="*/ 0 h 278610"/>
                  <a:gd name="connsiteX5" fmla="*/ 36602 w 73203"/>
                  <a:gd name="connsiteY5" fmla="*/ 0 h 278610"/>
                  <a:gd name="connsiteX6" fmla="*/ 73203 w 73203"/>
                  <a:gd name="connsiteY6" fmla="*/ 36602 h 278610"/>
                  <a:gd name="connsiteX7" fmla="*/ 73203 w 73203"/>
                  <a:gd name="connsiteY7" fmla="*/ 242009 h 278610"/>
                  <a:gd name="connsiteX8" fmla="*/ 36602 w 73203"/>
                  <a:gd name="connsiteY8" fmla="*/ 278610 h 2786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3203" h="278610">
                    <a:moveTo>
                      <a:pt x="36602" y="278610"/>
                    </a:moveTo>
                    <a:lnTo>
                      <a:pt x="36602" y="278610"/>
                    </a:lnTo>
                    <a:cubicBezTo>
                      <a:pt x="16455" y="278610"/>
                      <a:pt x="0" y="262155"/>
                      <a:pt x="0" y="242009"/>
                    </a:cubicBezTo>
                    <a:lnTo>
                      <a:pt x="0" y="36602"/>
                    </a:lnTo>
                    <a:cubicBezTo>
                      <a:pt x="0" y="16518"/>
                      <a:pt x="16455" y="0"/>
                      <a:pt x="36602" y="0"/>
                    </a:cubicBezTo>
                    <a:lnTo>
                      <a:pt x="36602" y="0"/>
                    </a:lnTo>
                    <a:cubicBezTo>
                      <a:pt x="56685" y="0"/>
                      <a:pt x="73203" y="16455"/>
                      <a:pt x="73203" y="36602"/>
                    </a:cubicBezTo>
                    <a:lnTo>
                      <a:pt x="73203" y="242009"/>
                    </a:lnTo>
                    <a:cubicBezTo>
                      <a:pt x="73203" y="262155"/>
                      <a:pt x="56748" y="278610"/>
                      <a:pt x="36602" y="278610"/>
                    </a:cubicBezTo>
                    <a:close/>
                  </a:path>
                </a:pathLst>
              </a:custGeom>
              <a:grpFill/>
              <a:ln w="35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3" name="Freeform: Shape 102">
                <a:extLst>
                  <a:ext uri="{FF2B5EF4-FFF2-40B4-BE49-F238E27FC236}">
                    <a16:creationId xmlns:a16="http://schemas.microsoft.com/office/drawing/2014/main" id="{A4F4D9D1-9DA2-4414-88F8-9AA54B83F31A}"/>
                  </a:ext>
                </a:extLst>
              </p:cNvPr>
              <p:cNvSpPr/>
              <p:nvPr/>
            </p:nvSpPr>
            <p:spPr>
              <a:xfrm>
                <a:off x="800445" y="2684934"/>
                <a:ext cx="73203" cy="491901"/>
              </a:xfrm>
              <a:custGeom>
                <a:avLst/>
                <a:gdLst>
                  <a:gd name="connsiteX0" fmla="*/ 36602 w 73203"/>
                  <a:gd name="connsiteY0" fmla="*/ 491901 h 491901"/>
                  <a:gd name="connsiteX1" fmla="*/ 36602 w 73203"/>
                  <a:gd name="connsiteY1" fmla="*/ 491901 h 491901"/>
                  <a:gd name="connsiteX2" fmla="*/ 0 w 73203"/>
                  <a:gd name="connsiteY2" fmla="*/ 455299 h 491901"/>
                  <a:gd name="connsiteX3" fmla="*/ 0 w 73203"/>
                  <a:gd name="connsiteY3" fmla="*/ 36602 h 491901"/>
                  <a:gd name="connsiteX4" fmla="*/ 36602 w 73203"/>
                  <a:gd name="connsiteY4" fmla="*/ 0 h 491901"/>
                  <a:gd name="connsiteX5" fmla="*/ 36602 w 73203"/>
                  <a:gd name="connsiteY5" fmla="*/ 0 h 491901"/>
                  <a:gd name="connsiteX6" fmla="*/ 73203 w 73203"/>
                  <a:gd name="connsiteY6" fmla="*/ 36602 h 491901"/>
                  <a:gd name="connsiteX7" fmla="*/ 73203 w 73203"/>
                  <a:gd name="connsiteY7" fmla="*/ 455299 h 491901"/>
                  <a:gd name="connsiteX8" fmla="*/ 36602 w 73203"/>
                  <a:gd name="connsiteY8" fmla="*/ 491901 h 4919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3203" h="491901">
                    <a:moveTo>
                      <a:pt x="36602" y="491901"/>
                    </a:moveTo>
                    <a:lnTo>
                      <a:pt x="36602" y="491901"/>
                    </a:lnTo>
                    <a:cubicBezTo>
                      <a:pt x="16455" y="491901"/>
                      <a:pt x="0" y="475446"/>
                      <a:pt x="0" y="455299"/>
                    </a:cubicBezTo>
                    <a:lnTo>
                      <a:pt x="0" y="36602"/>
                    </a:lnTo>
                    <a:cubicBezTo>
                      <a:pt x="0" y="16455"/>
                      <a:pt x="16455" y="0"/>
                      <a:pt x="36602" y="0"/>
                    </a:cubicBezTo>
                    <a:lnTo>
                      <a:pt x="36602" y="0"/>
                    </a:lnTo>
                    <a:cubicBezTo>
                      <a:pt x="56748" y="0"/>
                      <a:pt x="73203" y="16455"/>
                      <a:pt x="73203" y="36602"/>
                    </a:cubicBezTo>
                    <a:lnTo>
                      <a:pt x="73203" y="455299"/>
                    </a:lnTo>
                    <a:cubicBezTo>
                      <a:pt x="73203" y="475446"/>
                      <a:pt x="56748" y="491901"/>
                      <a:pt x="36602" y="491901"/>
                    </a:cubicBezTo>
                    <a:close/>
                  </a:path>
                </a:pathLst>
              </a:custGeom>
              <a:grpFill/>
              <a:ln w="35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4" name="Freeform: Shape 103">
                <a:extLst>
                  <a:ext uri="{FF2B5EF4-FFF2-40B4-BE49-F238E27FC236}">
                    <a16:creationId xmlns:a16="http://schemas.microsoft.com/office/drawing/2014/main" id="{CFE5372A-BBCE-49B6-8221-83E9713A1170}"/>
                  </a:ext>
                </a:extLst>
              </p:cNvPr>
              <p:cNvSpPr/>
              <p:nvPr/>
            </p:nvSpPr>
            <p:spPr>
              <a:xfrm>
                <a:off x="975444" y="3063276"/>
                <a:ext cx="73203" cy="524435"/>
              </a:xfrm>
              <a:custGeom>
                <a:avLst/>
                <a:gdLst>
                  <a:gd name="connsiteX0" fmla="*/ 36602 w 73203"/>
                  <a:gd name="connsiteY0" fmla="*/ 524436 h 524435"/>
                  <a:gd name="connsiteX1" fmla="*/ 36602 w 73203"/>
                  <a:gd name="connsiteY1" fmla="*/ 524436 h 524435"/>
                  <a:gd name="connsiteX2" fmla="*/ 0 w 73203"/>
                  <a:gd name="connsiteY2" fmla="*/ 487834 h 524435"/>
                  <a:gd name="connsiteX3" fmla="*/ 0 w 73203"/>
                  <a:gd name="connsiteY3" fmla="*/ 36602 h 524435"/>
                  <a:gd name="connsiteX4" fmla="*/ 36602 w 73203"/>
                  <a:gd name="connsiteY4" fmla="*/ 0 h 524435"/>
                  <a:gd name="connsiteX5" fmla="*/ 36602 w 73203"/>
                  <a:gd name="connsiteY5" fmla="*/ 0 h 524435"/>
                  <a:gd name="connsiteX6" fmla="*/ 73203 w 73203"/>
                  <a:gd name="connsiteY6" fmla="*/ 36602 h 524435"/>
                  <a:gd name="connsiteX7" fmla="*/ 73203 w 73203"/>
                  <a:gd name="connsiteY7" fmla="*/ 487834 h 524435"/>
                  <a:gd name="connsiteX8" fmla="*/ 36602 w 73203"/>
                  <a:gd name="connsiteY8" fmla="*/ 524436 h 5244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3203" h="524435">
                    <a:moveTo>
                      <a:pt x="36602" y="524436"/>
                    </a:moveTo>
                    <a:lnTo>
                      <a:pt x="36602" y="524436"/>
                    </a:lnTo>
                    <a:cubicBezTo>
                      <a:pt x="16455" y="524436"/>
                      <a:pt x="0" y="507981"/>
                      <a:pt x="0" y="487834"/>
                    </a:cubicBezTo>
                    <a:lnTo>
                      <a:pt x="0" y="36602"/>
                    </a:lnTo>
                    <a:cubicBezTo>
                      <a:pt x="0" y="16455"/>
                      <a:pt x="16455" y="0"/>
                      <a:pt x="36602" y="0"/>
                    </a:cubicBezTo>
                    <a:lnTo>
                      <a:pt x="36602" y="0"/>
                    </a:lnTo>
                    <a:cubicBezTo>
                      <a:pt x="56748" y="0"/>
                      <a:pt x="73203" y="16455"/>
                      <a:pt x="73203" y="36602"/>
                    </a:cubicBezTo>
                    <a:lnTo>
                      <a:pt x="73203" y="487834"/>
                    </a:lnTo>
                    <a:cubicBezTo>
                      <a:pt x="73203" y="507981"/>
                      <a:pt x="56748" y="524436"/>
                      <a:pt x="36602" y="524436"/>
                    </a:cubicBezTo>
                    <a:close/>
                  </a:path>
                </a:pathLst>
              </a:custGeom>
              <a:grpFill/>
              <a:ln w="35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836BFE71-C3D1-438B-A48F-84A98C0A783F}"/>
                </a:ext>
              </a:extLst>
            </p:cNvPr>
            <p:cNvSpPr/>
            <p:nvPr/>
          </p:nvSpPr>
          <p:spPr>
            <a:xfrm>
              <a:off x="6411117" y="3211748"/>
              <a:ext cx="1448294" cy="591132"/>
            </a:xfrm>
            <a:custGeom>
              <a:avLst/>
              <a:gdLst>
                <a:gd name="connsiteX0" fmla="*/ 0 w 1448294"/>
                <a:gd name="connsiteY0" fmla="*/ 591132 h 591132"/>
                <a:gd name="connsiteX1" fmla="*/ 591131 w 1448294"/>
                <a:gd name="connsiteY1" fmla="*/ 0 h 591132"/>
                <a:gd name="connsiteX2" fmla="*/ 857226 w 1448294"/>
                <a:gd name="connsiteY2" fmla="*/ 0 h 591132"/>
                <a:gd name="connsiteX3" fmla="*/ 1448295 w 1448294"/>
                <a:gd name="connsiteY3" fmla="*/ 591132 h 591132"/>
                <a:gd name="connsiteX4" fmla="*/ 0 w 1448294"/>
                <a:gd name="connsiteY4" fmla="*/ 591132 h 591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48294" h="591132">
                  <a:moveTo>
                    <a:pt x="0" y="591132"/>
                  </a:moveTo>
                  <a:cubicBezTo>
                    <a:pt x="0" y="265972"/>
                    <a:pt x="266033" y="0"/>
                    <a:pt x="591131" y="0"/>
                  </a:cubicBezTo>
                  <a:lnTo>
                    <a:pt x="857226" y="0"/>
                  </a:lnTo>
                  <a:cubicBezTo>
                    <a:pt x="1182324" y="0"/>
                    <a:pt x="1448295" y="265972"/>
                    <a:pt x="1448295" y="591132"/>
                  </a:cubicBezTo>
                  <a:lnTo>
                    <a:pt x="0" y="591132"/>
                  </a:lnTo>
                  <a:close/>
                </a:path>
              </a:pathLst>
            </a:custGeom>
            <a:grpFill/>
            <a:ln w="35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D408520D-8238-4C00-9BF2-E7FEFCAB6A62}"/>
                </a:ext>
              </a:extLst>
            </p:cNvPr>
            <p:cNvSpPr/>
            <p:nvPr/>
          </p:nvSpPr>
          <p:spPr>
            <a:xfrm>
              <a:off x="5452219" y="3129222"/>
              <a:ext cx="2228188" cy="558096"/>
            </a:xfrm>
            <a:custGeom>
              <a:avLst/>
              <a:gdLst>
                <a:gd name="connsiteX0" fmla="*/ 0 w 2228188"/>
                <a:gd name="connsiteY0" fmla="*/ 558097 h 558096"/>
                <a:gd name="connsiteX1" fmla="*/ 558095 w 2228188"/>
                <a:gd name="connsiteY1" fmla="*/ 0 h 558096"/>
                <a:gd name="connsiteX2" fmla="*/ 1670156 w 2228188"/>
                <a:gd name="connsiteY2" fmla="*/ 0 h 558096"/>
                <a:gd name="connsiteX3" fmla="*/ 2228189 w 2228188"/>
                <a:gd name="connsiteY3" fmla="*/ 558097 h 558096"/>
                <a:gd name="connsiteX4" fmla="*/ 0 w 2228188"/>
                <a:gd name="connsiteY4" fmla="*/ 558097 h 558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8188" h="558096">
                  <a:moveTo>
                    <a:pt x="0" y="558097"/>
                  </a:moveTo>
                  <a:cubicBezTo>
                    <a:pt x="0" y="251144"/>
                    <a:pt x="251143" y="0"/>
                    <a:pt x="558095" y="0"/>
                  </a:cubicBezTo>
                  <a:lnTo>
                    <a:pt x="1670156" y="0"/>
                  </a:lnTo>
                  <a:cubicBezTo>
                    <a:pt x="1977108" y="0"/>
                    <a:pt x="2228189" y="251144"/>
                    <a:pt x="2228189" y="558097"/>
                  </a:cubicBezTo>
                  <a:lnTo>
                    <a:pt x="0" y="558097"/>
                  </a:lnTo>
                  <a:close/>
                </a:path>
              </a:pathLst>
            </a:custGeom>
            <a:grpFill/>
            <a:ln w="35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48480A36-F50C-4D4E-8070-FE3E3BEE0531}"/>
                </a:ext>
              </a:extLst>
            </p:cNvPr>
            <p:cNvSpPr/>
            <p:nvPr/>
          </p:nvSpPr>
          <p:spPr>
            <a:xfrm>
              <a:off x="1086626" y="3192477"/>
              <a:ext cx="2651515" cy="711448"/>
            </a:xfrm>
            <a:custGeom>
              <a:avLst/>
              <a:gdLst>
                <a:gd name="connsiteX0" fmla="*/ 0 w 2651515"/>
                <a:gd name="connsiteY0" fmla="*/ 711448 h 711448"/>
                <a:gd name="connsiteX1" fmla="*/ 711446 w 2651515"/>
                <a:gd name="connsiteY1" fmla="*/ 0 h 711448"/>
                <a:gd name="connsiteX2" fmla="*/ 1940069 w 2651515"/>
                <a:gd name="connsiteY2" fmla="*/ 0 h 711448"/>
                <a:gd name="connsiteX3" fmla="*/ 2651516 w 2651515"/>
                <a:gd name="connsiteY3" fmla="*/ 711448 h 711448"/>
                <a:gd name="connsiteX4" fmla="*/ 0 w 2651515"/>
                <a:gd name="connsiteY4" fmla="*/ 711448 h 711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51515" h="711448">
                  <a:moveTo>
                    <a:pt x="0" y="711448"/>
                  </a:moveTo>
                  <a:cubicBezTo>
                    <a:pt x="0" y="320155"/>
                    <a:pt x="320091" y="0"/>
                    <a:pt x="711446" y="0"/>
                  </a:cubicBezTo>
                  <a:lnTo>
                    <a:pt x="1940069" y="0"/>
                  </a:lnTo>
                  <a:cubicBezTo>
                    <a:pt x="2331362" y="0"/>
                    <a:pt x="2651516" y="320092"/>
                    <a:pt x="2651516" y="711448"/>
                  </a:cubicBezTo>
                  <a:lnTo>
                    <a:pt x="0" y="711448"/>
                  </a:lnTo>
                  <a:close/>
                </a:path>
              </a:pathLst>
            </a:custGeom>
            <a:grpFill/>
            <a:ln w="35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BE72763F-F43C-4D37-805E-9E916F081A09}"/>
                </a:ext>
              </a:extLst>
            </p:cNvPr>
            <p:cNvSpPr/>
            <p:nvPr/>
          </p:nvSpPr>
          <p:spPr>
            <a:xfrm>
              <a:off x="743507" y="3672866"/>
              <a:ext cx="7721863" cy="395360"/>
            </a:xfrm>
            <a:custGeom>
              <a:avLst/>
              <a:gdLst>
                <a:gd name="connsiteX0" fmla="*/ 9388 w 7721863"/>
                <a:gd name="connsiteY0" fmla="*/ 395360 h 395360"/>
                <a:gd name="connsiteX1" fmla="*/ 3 w 7721863"/>
                <a:gd name="connsiteY1" fmla="*/ 385850 h 395360"/>
                <a:gd name="connsiteX2" fmla="*/ 395237 w 7721863"/>
                <a:gd name="connsiteY2" fmla="*/ 0 h 395360"/>
                <a:gd name="connsiteX3" fmla="*/ 7326441 w 7721863"/>
                <a:gd name="connsiteY3" fmla="*/ 0 h 395360"/>
                <a:gd name="connsiteX4" fmla="*/ 7721864 w 7721863"/>
                <a:gd name="connsiteY4" fmla="*/ 395360 h 395360"/>
                <a:gd name="connsiteX5" fmla="*/ 9388 w 7721863"/>
                <a:gd name="connsiteY5" fmla="*/ 395360 h 395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21863" h="395360">
                  <a:moveTo>
                    <a:pt x="9388" y="395360"/>
                  </a:moveTo>
                  <a:cubicBezTo>
                    <a:pt x="4195" y="395360"/>
                    <a:pt x="-122" y="391043"/>
                    <a:pt x="3" y="385850"/>
                  </a:cubicBezTo>
                  <a:cubicBezTo>
                    <a:pt x="5071" y="172747"/>
                    <a:pt x="181008" y="0"/>
                    <a:pt x="395237" y="0"/>
                  </a:cubicBezTo>
                  <a:lnTo>
                    <a:pt x="7326441" y="0"/>
                  </a:lnTo>
                  <a:cubicBezTo>
                    <a:pt x="7543923" y="0"/>
                    <a:pt x="7721864" y="177878"/>
                    <a:pt x="7721864" y="395360"/>
                  </a:cubicBezTo>
                  <a:lnTo>
                    <a:pt x="9388" y="395360"/>
                  </a:lnTo>
                  <a:close/>
                </a:path>
              </a:pathLst>
            </a:custGeom>
            <a:grpFill/>
            <a:ln w="35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62534757-362F-4CA5-975F-F8298FB876B8}"/>
                </a:ext>
              </a:extLst>
            </p:cNvPr>
            <p:cNvSpPr/>
            <p:nvPr/>
          </p:nvSpPr>
          <p:spPr>
            <a:xfrm>
              <a:off x="7992991" y="3238026"/>
              <a:ext cx="235313" cy="549087"/>
            </a:xfrm>
            <a:custGeom>
              <a:avLst/>
              <a:gdLst>
                <a:gd name="connsiteX0" fmla="*/ 235313 w 235313"/>
                <a:gd name="connsiteY0" fmla="*/ 331980 h 549087"/>
                <a:gd name="connsiteX1" fmla="*/ 235313 w 235313"/>
                <a:gd name="connsiteY1" fmla="*/ 331980 h 549087"/>
                <a:gd name="connsiteX2" fmla="*/ 210412 w 235313"/>
                <a:gd name="connsiteY2" fmla="*/ 356882 h 549087"/>
                <a:gd name="connsiteX3" fmla="*/ 210412 w 235313"/>
                <a:gd name="connsiteY3" fmla="*/ 356882 h 549087"/>
                <a:gd name="connsiteX4" fmla="*/ 142527 w 235313"/>
                <a:gd name="connsiteY4" fmla="*/ 356882 h 549087"/>
                <a:gd name="connsiteX5" fmla="*/ 142527 w 235313"/>
                <a:gd name="connsiteY5" fmla="*/ 524186 h 549087"/>
                <a:gd name="connsiteX6" fmla="*/ 117625 w 235313"/>
                <a:gd name="connsiteY6" fmla="*/ 549087 h 549087"/>
                <a:gd name="connsiteX7" fmla="*/ 117625 w 235313"/>
                <a:gd name="connsiteY7" fmla="*/ 549087 h 549087"/>
                <a:gd name="connsiteX8" fmla="*/ 92724 w 235313"/>
                <a:gd name="connsiteY8" fmla="*/ 524186 h 549087"/>
                <a:gd name="connsiteX9" fmla="*/ 92724 w 235313"/>
                <a:gd name="connsiteY9" fmla="*/ 356882 h 549087"/>
                <a:gd name="connsiteX10" fmla="*/ 26215 w 235313"/>
                <a:gd name="connsiteY10" fmla="*/ 356882 h 549087"/>
                <a:gd name="connsiteX11" fmla="*/ 26215 w 235313"/>
                <a:gd name="connsiteY11" fmla="*/ 356882 h 549087"/>
                <a:gd name="connsiteX12" fmla="*/ 24839 w 235313"/>
                <a:gd name="connsiteY12" fmla="*/ 356882 h 549087"/>
                <a:gd name="connsiteX13" fmla="*/ 0 w 235313"/>
                <a:gd name="connsiteY13" fmla="*/ 331980 h 549087"/>
                <a:gd name="connsiteX14" fmla="*/ 0 w 235313"/>
                <a:gd name="connsiteY14" fmla="*/ 331980 h 549087"/>
                <a:gd name="connsiteX15" fmla="*/ 1376 w 235313"/>
                <a:gd name="connsiteY15" fmla="*/ 323846 h 549087"/>
                <a:gd name="connsiteX16" fmla="*/ 1376 w 235313"/>
                <a:gd name="connsiteY16" fmla="*/ 164176 h 549087"/>
                <a:gd name="connsiteX17" fmla="*/ 26215 w 235313"/>
                <a:gd name="connsiteY17" fmla="*/ 139274 h 549087"/>
                <a:gd name="connsiteX18" fmla="*/ 26215 w 235313"/>
                <a:gd name="connsiteY18" fmla="*/ 139274 h 549087"/>
                <a:gd name="connsiteX19" fmla="*/ 51117 w 235313"/>
                <a:gd name="connsiteY19" fmla="*/ 164176 h 549087"/>
                <a:gd name="connsiteX20" fmla="*/ 51117 w 235313"/>
                <a:gd name="connsiteY20" fmla="*/ 307078 h 549087"/>
                <a:gd name="connsiteX21" fmla="*/ 92724 w 235313"/>
                <a:gd name="connsiteY21" fmla="*/ 307078 h 549087"/>
                <a:gd name="connsiteX22" fmla="*/ 92724 w 235313"/>
                <a:gd name="connsiteY22" fmla="*/ 139774 h 549087"/>
                <a:gd name="connsiteX23" fmla="*/ 117625 w 235313"/>
                <a:gd name="connsiteY23" fmla="*/ 114873 h 549087"/>
                <a:gd name="connsiteX24" fmla="*/ 117625 w 235313"/>
                <a:gd name="connsiteY24" fmla="*/ 114873 h 549087"/>
                <a:gd name="connsiteX25" fmla="*/ 142527 w 235313"/>
                <a:gd name="connsiteY25" fmla="*/ 139774 h 549087"/>
                <a:gd name="connsiteX26" fmla="*/ 142527 w 235313"/>
                <a:gd name="connsiteY26" fmla="*/ 307078 h 549087"/>
                <a:gd name="connsiteX27" fmla="*/ 185511 w 235313"/>
                <a:gd name="connsiteY27" fmla="*/ 307078 h 549087"/>
                <a:gd name="connsiteX28" fmla="*/ 185511 w 235313"/>
                <a:gd name="connsiteY28" fmla="*/ 24902 h 549087"/>
                <a:gd name="connsiteX29" fmla="*/ 210412 w 235313"/>
                <a:gd name="connsiteY29" fmla="*/ 0 h 549087"/>
                <a:gd name="connsiteX30" fmla="*/ 210412 w 235313"/>
                <a:gd name="connsiteY30" fmla="*/ 0 h 549087"/>
                <a:gd name="connsiteX31" fmla="*/ 235313 w 235313"/>
                <a:gd name="connsiteY31" fmla="*/ 24902 h 549087"/>
                <a:gd name="connsiteX32" fmla="*/ 235313 w 235313"/>
                <a:gd name="connsiteY32" fmla="*/ 331980 h 549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35313" h="549087">
                  <a:moveTo>
                    <a:pt x="235313" y="331980"/>
                  </a:moveTo>
                  <a:lnTo>
                    <a:pt x="235313" y="331980"/>
                  </a:lnTo>
                  <a:cubicBezTo>
                    <a:pt x="235313" y="345682"/>
                    <a:pt x="224114" y="356882"/>
                    <a:pt x="210412" y="356882"/>
                  </a:cubicBezTo>
                  <a:lnTo>
                    <a:pt x="210412" y="356882"/>
                  </a:lnTo>
                  <a:lnTo>
                    <a:pt x="142527" y="356882"/>
                  </a:lnTo>
                  <a:lnTo>
                    <a:pt x="142527" y="524186"/>
                  </a:lnTo>
                  <a:cubicBezTo>
                    <a:pt x="142527" y="537888"/>
                    <a:pt x="131328" y="549087"/>
                    <a:pt x="117625" y="549087"/>
                  </a:cubicBezTo>
                  <a:lnTo>
                    <a:pt x="117625" y="549087"/>
                  </a:lnTo>
                  <a:cubicBezTo>
                    <a:pt x="103923" y="549087"/>
                    <a:pt x="92724" y="537888"/>
                    <a:pt x="92724" y="524186"/>
                  </a:cubicBezTo>
                  <a:lnTo>
                    <a:pt x="92724" y="356882"/>
                  </a:lnTo>
                  <a:lnTo>
                    <a:pt x="26215" y="356882"/>
                  </a:lnTo>
                  <a:lnTo>
                    <a:pt x="26215" y="356882"/>
                  </a:lnTo>
                  <a:lnTo>
                    <a:pt x="24839" y="356882"/>
                  </a:lnTo>
                  <a:cubicBezTo>
                    <a:pt x="11137" y="356882"/>
                    <a:pt x="0" y="345682"/>
                    <a:pt x="0" y="331980"/>
                  </a:cubicBezTo>
                  <a:lnTo>
                    <a:pt x="0" y="331980"/>
                  </a:lnTo>
                  <a:cubicBezTo>
                    <a:pt x="0" y="329102"/>
                    <a:pt x="500" y="326412"/>
                    <a:pt x="1376" y="323846"/>
                  </a:cubicBezTo>
                  <a:lnTo>
                    <a:pt x="1376" y="164176"/>
                  </a:lnTo>
                  <a:cubicBezTo>
                    <a:pt x="1376" y="150473"/>
                    <a:pt x="12576" y="139274"/>
                    <a:pt x="26215" y="139274"/>
                  </a:cubicBezTo>
                  <a:lnTo>
                    <a:pt x="26215" y="139274"/>
                  </a:lnTo>
                  <a:cubicBezTo>
                    <a:pt x="39980" y="139274"/>
                    <a:pt x="51117" y="150473"/>
                    <a:pt x="51117" y="164176"/>
                  </a:cubicBezTo>
                  <a:lnTo>
                    <a:pt x="51117" y="307078"/>
                  </a:lnTo>
                  <a:lnTo>
                    <a:pt x="92724" y="307078"/>
                  </a:lnTo>
                  <a:lnTo>
                    <a:pt x="92724" y="139774"/>
                  </a:lnTo>
                  <a:cubicBezTo>
                    <a:pt x="92724" y="126072"/>
                    <a:pt x="103923" y="114873"/>
                    <a:pt x="117625" y="114873"/>
                  </a:cubicBezTo>
                  <a:lnTo>
                    <a:pt x="117625" y="114873"/>
                  </a:lnTo>
                  <a:cubicBezTo>
                    <a:pt x="131390" y="114873"/>
                    <a:pt x="142527" y="126072"/>
                    <a:pt x="142527" y="139774"/>
                  </a:cubicBezTo>
                  <a:lnTo>
                    <a:pt x="142527" y="307078"/>
                  </a:lnTo>
                  <a:lnTo>
                    <a:pt x="185511" y="307078"/>
                  </a:lnTo>
                  <a:lnTo>
                    <a:pt x="185511" y="24902"/>
                  </a:lnTo>
                  <a:cubicBezTo>
                    <a:pt x="185511" y="11200"/>
                    <a:pt x="196709" y="0"/>
                    <a:pt x="210412" y="0"/>
                  </a:cubicBezTo>
                  <a:lnTo>
                    <a:pt x="210412" y="0"/>
                  </a:lnTo>
                  <a:cubicBezTo>
                    <a:pt x="224114" y="0"/>
                    <a:pt x="235313" y="11200"/>
                    <a:pt x="235313" y="24902"/>
                  </a:cubicBezTo>
                  <a:lnTo>
                    <a:pt x="235313" y="331980"/>
                  </a:lnTo>
                  <a:close/>
                </a:path>
              </a:pathLst>
            </a:custGeom>
            <a:grpFill/>
            <a:ln w="35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31" name="Graphic 30">
            <a:extLst>
              <a:ext uri="{FF2B5EF4-FFF2-40B4-BE49-F238E27FC236}">
                <a16:creationId xmlns:a16="http://schemas.microsoft.com/office/drawing/2014/main" id="{25854547-0CA2-4340-8B13-B4D599610BC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110351" y="1274176"/>
            <a:ext cx="5887403" cy="4650554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BB8BABC4-F2CF-4CB6-8401-A141CD13D609}"/>
              </a:ext>
            </a:extLst>
          </p:cNvPr>
          <p:cNvSpPr/>
          <p:nvPr/>
        </p:nvSpPr>
        <p:spPr>
          <a:xfrm>
            <a:off x="-1086231" y="6552751"/>
            <a:ext cx="800339" cy="152853"/>
          </a:xfrm>
          <a:prstGeom prst="ellipse">
            <a:avLst/>
          </a:prstGeom>
          <a:solidFill>
            <a:srgbClr val="DA7A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77E0E141-3714-4135-94EC-31A9359FAE6D}"/>
              </a:ext>
            </a:extLst>
          </p:cNvPr>
          <p:cNvGrpSpPr/>
          <p:nvPr/>
        </p:nvGrpSpPr>
        <p:grpSpPr>
          <a:xfrm>
            <a:off x="4687054" y="5982197"/>
            <a:ext cx="1530330" cy="914400"/>
            <a:chOff x="3250015" y="5982197"/>
            <a:chExt cx="1530330" cy="914400"/>
          </a:xfrm>
        </p:grpSpPr>
        <p:sp>
          <p:nvSpPr>
            <p:cNvPr id="116" name="Arc 115">
              <a:extLst>
                <a:ext uri="{FF2B5EF4-FFF2-40B4-BE49-F238E27FC236}">
                  <a16:creationId xmlns:a16="http://schemas.microsoft.com/office/drawing/2014/main" id="{EE48FBA6-72F2-4203-B667-9CD6DE24E5F3}"/>
                </a:ext>
              </a:extLst>
            </p:cNvPr>
            <p:cNvSpPr/>
            <p:nvPr/>
          </p:nvSpPr>
          <p:spPr>
            <a:xfrm>
              <a:off x="3865945" y="5982197"/>
              <a:ext cx="914400" cy="914400"/>
            </a:xfrm>
            <a:prstGeom prst="arc">
              <a:avLst>
                <a:gd name="adj1" fmla="val 11295870"/>
                <a:gd name="adj2" fmla="val 0"/>
              </a:avLst>
            </a:prstGeom>
            <a:ln w="19050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7" name="Arc 116">
              <a:extLst>
                <a:ext uri="{FF2B5EF4-FFF2-40B4-BE49-F238E27FC236}">
                  <a16:creationId xmlns:a16="http://schemas.microsoft.com/office/drawing/2014/main" id="{D67663BF-9BE4-4F25-B1C7-869203856B1E}"/>
                </a:ext>
              </a:extLst>
            </p:cNvPr>
            <p:cNvSpPr/>
            <p:nvPr/>
          </p:nvSpPr>
          <p:spPr>
            <a:xfrm>
              <a:off x="3250015" y="6072314"/>
              <a:ext cx="615928" cy="615928"/>
            </a:xfrm>
            <a:prstGeom prst="arc">
              <a:avLst>
                <a:gd name="adj1" fmla="val 11295870"/>
                <a:gd name="adj2" fmla="val 0"/>
              </a:avLst>
            </a:prstGeom>
            <a:ln w="19050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113" name="Graphic 112">
            <a:extLst>
              <a:ext uri="{FF2B5EF4-FFF2-40B4-BE49-F238E27FC236}">
                <a16:creationId xmlns:a16="http://schemas.microsoft.com/office/drawing/2014/main" id="{3534327F-2C44-41A1-9886-D3E0AFC8D70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-1168121" y="5760418"/>
            <a:ext cx="886942" cy="900280"/>
          </a:xfrm>
          <a:prstGeom prst="rect">
            <a:avLst/>
          </a:prstGeom>
        </p:spPr>
      </p:pic>
      <p:sp>
        <p:nvSpPr>
          <p:cNvPr id="123" name="TextBox 122">
            <a:extLst>
              <a:ext uri="{FF2B5EF4-FFF2-40B4-BE49-F238E27FC236}">
                <a16:creationId xmlns:a16="http://schemas.microsoft.com/office/drawing/2014/main" id="{6EF3B6D7-863E-4082-9DC6-DAD9C2535B90}"/>
              </a:ext>
            </a:extLst>
          </p:cNvPr>
          <p:cNvSpPr txBox="1"/>
          <p:nvPr/>
        </p:nvSpPr>
        <p:spPr>
          <a:xfrm>
            <a:off x="2979818" y="6022574"/>
            <a:ext cx="62908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Berlin Sans FB" panose="020E0602020502020306" pitchFamily="34" charset="0"/>
              </a:rPr>
              <a:t>Somewhere in the American west…</a:t>
            </a:r>
            <a:endParaRPr lang="en-GB" sz="3200" dirty="0">
              <a:solidFill>
                <a:schemeClr val="bg1"/>
              </a:solidFill>
              <a:latin typeface="Berlin Sans FB" panose="020E0602020502020306" pitchFamily="34" charset="0"/>
            </a:endParaRP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0B13A768-1D9D-45E5-A3CE-14771BC09EEA}"/>
              </a:ext>
            </a:extLst>
          </p:cNvPr>
          <p:cNvSpPr txBox="1"/>
          <p:nvPr/>
        </p:nvSpPr>
        <p:spPr>
          <a:xfrm>
            <a:off x="4713795" y="2830279"/>
            <a:ext cx="27575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82271D"/>
                </a:solidFill>
                <a:latin typeface="Berlin Sans FB" panose="020E0602020502020306" pitchFamily="34" charset="0"/>
              </a:rPr>
              <a:t>WADE’S </a:t>
            </a:r>
          </a:p>
          <a:p>
            <a:pPr algn="ctr"/>
            <a:r>
              <a:rPr lang="en-US" dirty="0">
                <a:solidFill>
                  <a:srgbClr val="82271D"/>
                </a:solidFill>
                <a:latin typeface="Berlin Sans FB" panose="020E0602020502020306" pitchFamily="34" charset="0"/>
              </a:rPr>
              <a:t>WATERIN’ HOLE</a:t>
            </a:r>
            <a:endParaRPr lang="en-GB" dirty="0">
              <a:solidFill>
                <a:srgbClr val="82271D"/>
              </a:solidFill>
              <a:latin typeface="Berlin Sans FB" panose="020E0602020502020306" pitchFamily="34" charset="0"/>
            </a:endParaRPr>
          </a:p>
        </p:txBody>
      </p:sp>
      <p:cxnSp>
        <p:nvCxnSpPr>
          <p:cNvPr id="134" name="Straight Connector 133">
            <a:extLst>
              <a:ext uri="{FF2B5EF4-FFF2-40B4-BE49-F238E27FC236}">
                <a16:creationId xmlns:a16="http://schemas.microsoft.com/office/drawing/2014/main" id="{8297B959-E72F-40A9-A85B-A0A1427EC9BF}"/>
              </a:ext>
            </a:extLst>
          </p:cNvPr>
          <p:cNvCxnSpPr/>
          <p:nvPr/>
        </p:nvCxnSpPr>
        <p:spPr>
          <a:xfrm flipH="1">
            <a:off x="5315906" y="3040273"/>
            <a:ext cx="295049" cy="0"/>
          </a:xfrm>
          <a:prstGeom prst="line">
            <a:avLst/>
          </a:prstGeom>
          <a:ln w="28575">
            <a:solidFill>
              <a:srgbClr val="8227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Connector 134">
            <a:extLst>
              <a:ext uri="{FF2B5EF4-FFF2-40B4-BE49-F238E27FC236}">
                <a16:creationId xmlns:a16="http://schemas.microsoft.com/office/drawing/2014/main" id="{CBA12EE6-4376-4DB1-99A8-D76D24BA5A5C}"/>
              </a:ext>
            </a:extLst>
          </p:cNvPr>
          <p:cNvCxnSpPr/>
          <p:nvPr/>
        </p:nvCxnSpPr>
        <p:spPr>
          <a:xfrm flipH="1">
            <a:off x="6563423" y="3035594"/>
            <a:ext cx="295049" cy="0"/>
          </a:xfrm>
          <a:prstGeom prst="line">
            <a:avLst/>
          </a:prstGeom>
          <a:ln w="28575">
            <a:solidFill>
              <a:srgbClr val="8227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7FDC9D02-A1FC-43CA-A2FE-E654A8E28E1D}"/>
              </a:ext>
            </a:extLst>
          </p:cNvPr>
          <p:cNvGrpSpPr/>
          <p:nvPr/>
        </p:nvGrpSpPr>
        <p:grpSpPr>
          <a:xfrm>
            <a:off x="3670601" y="3281951"/>
            <a:ext cx="1920033" cy="1345434"/>
            <a:chOff x="3606401" y="3254861"/>
            <a:chExt cx="1920033" cy="1345434"/>
          </a:xfrm>
        </p:grpSpPr>
        <p:sp>
          <p:nvSpPr>
            <p:cNvPr id="5" name="Arc 4">
              <a:extLst>
                <a:ext uri="{FF2B5EF4-FFF2-40B4-BE49-F238E27FC236}">
                  <a16:creationId xmlns:a16="http://schemas.microsoft.com/office/drawing/2014/main" id="{89B0C8F5-B284-43C5-9374-7009A7322602}"/>
                </a:ext>
              </a:extLst>
            </p:cNvPr>
            <p:cNvSpPr/>
            <p:nvPr/>
          </p:nvSpPr>
          <p:spPr>
            <a:xfrm rot="8162107">
              <a:off x="3606401" y="3267879"/>
              <a:ext cx="999286" cy="1332416"/>
            </a:xfrm>
            <a:prstGeom prst="arc">
              <a:avLst>
                <a:gd name="adj1" fmla="val 15273775"/>
                <a:gd name="adj2" fmla="val 0"/>
              </a:avLst>
            </a:prstGeom>
            <a:ln w="38100" cap="rnd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1" name="Arc 110">
              <a:extLst>
                <a:ext uri="{FF2B5EF4-FFF2-40B4-BE49-F238E27FC236}">
                  <a16:creationId xmlns:a16="http://schemas.microsoft.com/office/drawing/2014/main" id="{DC022BD2-2725-4A17-988F-69FE6AD4781E}"/>
                </a:ext>
              </a:extLst>
            </p:cNvPr>
            <p:cNvSpPr/>
            <p:nvPr/>
          </p:nvSpPr>
          <p:spPr>
            <a:xfrm rot="8162107">
              <a:off x="4527148" y="3254861"/>
              <a:ext cx="999286" cy="1332416"/>
            </a:xfrm>
            <a:prstGeom prst="arc">
              <a:avLst>
                <a:gd name="adj1" fmla="val 15273775"/>
                <a:gd name="adj2" fmla="val 0"/>
              </a:avLst>
            </a:prstGeom>
            <a:ln w="38100" cap="rnd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ED50FAEA-54C3-4E82-B843-012831E1ED5C}"/>
              </a:ext>
            </a:extLst>
          </p:cNvPr>
          <p:cNvGrpSpPr/>
          <p:nvPr/>
        </p:nvGrpSpPr>
        <p:grpSpPr>
          <a:xfrm flipH="1">
            <a:off x="6596657" y="3276963"/>
            <a:ext cx="1923856" cy="1341731"/>
            <a:chOff x="3606401" y="3258564"/>
            <a:chExt cx="1923856" cy="1341731"/>
          </a:xfrm>
        </p:grpSpPr>
        <p:sp>
          <p:nvSpPr>
            <p:cNvPr id="114" name="Arc 113">
              <a:extLst>
                <a:ext uri="{FF2B5EF4-FFF2-40B4-BE49-F238E27FC236}">
                  <a16:creationId xmlns:a16="http://schemas.microsoft.com/office/drawing/2014/main" id="{CF300138-869F-4B75-9BB9-ADE6569F6DDC}"/>
                </a:ext>
              </a:extLst>
            </p:cNvPr>
            <p:cNvSpPr/>
            <p:nvPr/>
          </p:nvSpPr>
          <p:spPr>
            <a:xfrm rot="8162107">
              <a:off x="3606401" y="3267879"/>
              <a:ext cx="999286" cy="1332416"/>
            </a:xfrm>
            <a:prstGeom prst="arc">
              <a:avLst>
                <a:gd name="adj1" fmla="val 15273775"/>
                <a:gd name="adj2" fmla="val 0"/>
              </a:avLst>
            </a:prstGeom>
            <a:ln w="38100" cap="rnd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5" name="Arc 114">
              <a:extLst>
                <a:ext uri="{FF2B5EF4-FFF2-40B4-BE49-F238E27FC236}">
                  <a16:creationId xmlns:a16="http://schemas.microsoft.com/office/drawing/2014/main" id="{ECD45505-68D9-452D-B5A2-4BF411C76313}"/>
                </a:ext>
              </a:extLst>
            </p:cNvPr>
            <p:cNvSpPr/>
            <p:nvPr/>
          </p:nvSpPr>
          <p:spPr>
            <a:xfrm rot="8162107">
              <a:off x="4530971" y="3258564"/>
              <a:ext cx="999286" cy="1332416"/>
            </a:xfrm>
            <a:prstGeom prst="arc">
              <a:avLst>
                <a:gd name="adj1" fmla="val 15273775"/>
                <a:gd name="adj2" fmla="val 0"/>
              </a:avLst>
            </a:prstGeom>
            <a:ln w="38100" cap="rnd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26" name="Oval 125">
            <a:extLst>
              <a:ext uri="{FF2B5EF4-FFF2-40B4-BE49-F238E27FC236}">
                <a16:creationId xmlns:a16="http://schemas.microsoft.com/office/drawing/2014/main" id="{66C4BEFD-7613-4782-8DDF-5F18FA46E072}"/>
              </a:ext>
            </a:extLst>
          </p:cNvPr>
          <p:cNvSpPr/>
          <p:nvPr/>
        </p:nvSpPr>
        <p:spPr>
          <a:xfrm>
            <a:off x="3998859" y="4623732"/>
            <a:ext cx="186477" cy="186477"/>
          </a:xfrm>
          <a:prstGeom prst="ellipse">
            <a:avLst/>
          </a:prstGeom>
          <a:solidFill>
            <a:srgbClr val="3ACC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9" name="Oval 128">
            <a:extLst>
              <a:ext uri="{FF2B5EF4-FFF2-40B4-BE49-F238E27FC236}">
                <a16:creationId xmlns:a16="http://schemas.microsoft.com/office/drawing/2014/main" id="{F1957B9E-096E-4408-9A40-21FBFFE2A4E0}"/>
              </a:ext>
            </a:extLst>
          </p:cNvPr>
          <p:cNvSpPr/>
          <p:nvPr/>
        </p:nvSpPr>
        <p:spPr>
          <a:xfrm>
            <a:off x="4456960" y="4601075"/>
            <a:ext cx="186477" cy="186477"/>
          </a:xfrm>
          <a:prstGeom prst="ellipse">
            <a:avLst/>
          </a:prstGeom>
          <a:solidFill>
            <a:srgbClr val="F477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0" name="Oval 129">
            <a:extLst>
              <a:ext uri="{FF2B5EF4-FFF2-40B4-BE49-F238E27FC236}">
                <a16:creationId xmlns:a16="http://schemas.microsoft.com/office/drawing/2014/main" id="{6CD61B1E-76B4-40D2-9885-0B6E54D52B7B}"/>
              </a:ext>
            </a:extLst>
          </p:cNvPr>
          <p:cNvSpPr/>
          <p:nvPr/>
        </p:nvSpPr>
        <p:spPr>
          <a:xfrm>
            <a:off x="4872270" y="4583777"/>
            <a:ext cx="186477" cy="186477"/>
          </a:xfrm>
          <a:prstGeom prst="ellipse">
            <a:avLst/>
          </a:prstGeom>
          <a:solidFill>
            <a:srgbClr val="3ACC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1" name="Oval 130">
            <a:extLst>
              <a:ext uri="{FF2B5EF4-FFF2-40B4-BE49-F238E27FC236}">
                <a16:creationId xmlns:a16="http://schemas.microsoft.com/office/drawing/2014/main" id="{261B8320-EAB5-40E2-BE45-7B76900EB18A}"/>
              </a:ext>
            </a:extLst>
          </p:cNvPr>
          <p:cNvSpPr/>
          <p:nvPr/>
        </p:nvSpPr>
        <p:spPr>
          <a:xfrm>
            <a:off x="5437145" y="4553592"/>
            <a:ext cx="186477" cy="186477"/>
          </a:xfrm>
          <a:prstGeom prst="ellipse">
            <a:avLst/>
          </a:prstGeom>
          <a:solidFill>
            <a:srgbClr val="F477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7FE9490-C849-4373-B021-F72E9F96FD29}"/>
              </a:ext>
            </a:extLst>
          </p:cNvPr>
          <p:cNvGrpSpPr/>
          <p:nvPr/>
        </p:nvGrpSpPr>
        <p:grpSpPr>
          <a:xfrm flipH="1">
            <a:off x="6558364" y="4564846"/>
            <a:ext cx="1624763" cy="256617"/>
            <a:chOff x="4151259" y="4705992"/>
            <a:chExt cx="1624763" cy="256617"/>
          </a:xfrm>
        </p:grpSpPr>
        <p:sp>
          <p:nvSpPr>
            <p:cNvPr id="132" name="Oval 131">
              <a:extLst>
                <a:ext uri="{FF2B5EF4-FFF2-40B4-BE49-F238E27FC236}">
                  <a16:creationId xmlns:a16="http://schemas.microsoft.com/office/drawing/2014/main" id="{40FC1CB8-A306-4D95-9854-2FB3339B93CC}"/>
                </a:ext>
              </a:extLst>
            </p:cNvPr>
            <p:cNvSpPr/>
            <p:nvPr/>
          </p:nvSpPr>
          <p:spPr>
            <a:xfrm>
              <a:off x="4151259" y="4776132"/>
              <a:ext cx="186477" cy="186477"/>
            </a:xfrm>
            <a:prstGeom prst="ellipse">
              <a:avLst/>
            </a:prstGeom>
            <a:solidFill>
              <a:srgbClr val="F477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3" name="Oval 132">
              <a:extLst>
                <a:ext uri="{FF2B5EF4-FFF2-40B4-BE49-F238E27FC236}">
                  <a16:creationId xmlns:a16="http://schemas.microsoft.com/office/drawing/2014/main" id="{683B2865-75DD-4A42-8DD1-03DA50CAFAB6}"/>
                </a:ext>
              </a:extLst>
            </p:cNvPr>
            <p:cNvSpPr/>
            <p:nvPr/>
          </p:nvSpPr>
          <p:spPr>
            <a:xfrm>
              <a:off x="4609360" y="4753475"/>
              <a:ext cx="186477" cy="186477"/>
            </a:xfrm>
            <a:prstGeom prst="ellipse">
              <a:avLst/>
            </a:prstGeom>
            <a:solidFill>
              <a:srgbClr val="3ACCE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6" name="Oval 135">
              <a:extLst>
                <a:ext uri="{FF2B5EF4-FFF2-40B4-BE49-F238E27FC236}">
                  <a16:creationId xmlns:a16="http://schemas.microsoft.com/office/drawing/2014/main" id="{DFCB4E7B-7AFD-4533-9042-9F29A3ACB453}"/>
                </a:ext>
              </a:extLst>
            </p:cNvPr>
            <p:cNvSpPr/>
            <p:nvPr/>
          </p:nvSpPr>
          <p:spPr>
            <a:xfrm>
              <a:off x="5024670" y="4736177"/>
              <a:ext cx="186477" cy="186477"/>
            </a:xfrm>
            <a:prstGeom prst="ellipse">
              <a:avLst/>
            </a:prstGeom>
            <a:solidFill>
              <a:srgbClr val="F477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BE081A2F-F8B8-4260-9EBF-5770641C6A6D}"/>
                </a:ext>
              </a:extLst>
            </p:cNvPr>
            <p:cNvSpPr/>
            <p:nvPr/>
          </p:nvSpPr>
          <p:spPr>
            <a:xfrm>
              <a:off x="5589545" y="4705992"/>
              <a:ext cx="186477" cy="186477"/>
            </a:xfrm>
            <a:prstGeom prst="ellipse">
              <a:avLst/>
            </a:prstGeom>
            <a:solidFill>
              <a:srgbClr val="3ACCE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E96B84D1-03C7-4C50-A649-77CEE2C3967B}"/>
              </a:ext>
            </a:extLst>
          </p:cNvPr>
          <p:cNvGrpSpPr/>
          <p:nvPr/>
        </p:nvGrpSpPr>
        <p:grpSpPr>
          <a:xfrm>
            <a:off x="4280862" y="2910819"/>
            <a:ext cx="511306" cy="939224"/>
            <a:chOff x="11153994" y="2218308"/>
            <a:chExt cx="2531724" cy="4650554"/>
          </a:xfrm>
        </p:grpSpPr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18D2EC3E-DFAE-470B-BAA3-576CDB90D8A8}"/>
                </a:ext>
              </a:extLst>
            </p:cNvPr>
            <p:cNvSpPr/>
            <p:nvPr/>
          </p:nvSpPr>
          <p:spPr>
            <a:xfrm>
              <a:off x="12192000" y="2218308"/>
              <a:ext cx="1493718" cy="4650554"/>
            </a:xfrm>
            <a:custGeom>
              <a:avLst/>
              <a:gdLst>
                <a:gd name="connsiteX0" fmla="*/ 230124 w 1493718"/>
                <a:gd name="connsiteY0" fmla="*/ 0 h 4650554"/>
                <a:gd name="connsiteX1" fmla="*/ 855003 w 1493718"/>
                <a:gd name="connsiteY1" fmla="*/ 1594377 h 4650554"/>
                <a:gd name="connsiteX2" fmla="*/ 704788 w 1493718"/>
                <a:gd name="connsiteY2" fmla="*/ 1594377 h 4650554"/>
                <a:gd name="connsiteX3" fmla="*/ 1270081 w 1493718"/>
                <a:gd name="connsiteY3" fmla="*/ 3036720 h 4650554"/>
                <a:gd name="connsiteX4" fmla="*/ 942312 w 1493718"/>
                <a:gd name="connsiteY4" fmla="*/ 3036720 h 4650554"/>
                <a:gd name="connsiteX5" fmla="*/ 1493718 w 1493718"/>
                <a:gd name="connsiteY5" fmla="*/ 4650554 h 4650554"/>
                <a:gd name="connsiteX6" fmla="*/ 0 w 1493718"/>
                <a:gd name="connsiteY6" fmla="*/ 4650554 h 4650554"/>
                <a:gd name="connsiteX7" fmla="*/ 0 w 1493718"/>
                <a:gd name="connsiteY7" fmla="*/ 587160 h 4650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3718" h="4650554">
                  <a:moveTo>
                    <a:pt x="230124" y="0"/>
                  </a:moveTo>
                  <a:lnTo>
                    <a:pt x="855003" y="1594377"/>
                  </a:lnTo>
                  <a:lnTo>
                    <a:pt x="704788" y="1594377"/>
                  </a:lnTo>
                  <a:lnTo>
                    <a:pt x="1270081" y="3036720"/>
                  </a:lnTo>
                  <a:lnTo>
                    <a:pt x="942312" y="3036720"/>
                  </a:lnTo>
                  <a:lnTo>
                    <a:pt x="1493718" y="4650554"/>
                  </a:lnTo>
                  <a:lnTo>
                    <a:pt x="0" y="4650554"/>
                  </a:lnTo>
                  <a:lnTo>
                    <a:pt x="0" y="58716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BCF09B8E-B1BD-4A62-A4E9-46CBFBCA2718}"/>
                </a:ext>
              </a:extLst>
            </p:cNvPr>
            <p:cNvSpPr/>
            <p:nvPr/>
          </p:nvSpPr>
          <p:spPr>
            <a:xfrm flipH="1">
              <a:off x="11153994" y="2218308"/>
              <a:ext cx="1493718" cy="4650554"/>
            </a:xfrm>
            <a:custGeom>
              <a:avLst/>
              <a:gdLst>
                <a:gd name="connsiteX0" fmla="*/ 230124 w 1493718"/>
                <a:gd name="connsiteY0" fmla="*/ 0 h 4650554"/>
                <a:gd name="connsiteX1" fmla="*/ 855003 w 1493718"/>
                <a:gd name="connsiteY1" fmla="*/ 1594377 h 4650554"/>
                <a:gd name="connsiteX2" fmla="*/ 704788 w 1493718"/>
                <a:gd name="connsiteY2" fmla="*/ 1594377 h 4650554"/>
                <a:gd name="connsiteX3" fmla="*/ 1270081 w 1493718"/>
                <a:gd name="connsiteY3" fmla="*/ 3036720 h 4650554"/>
                <a:gd name="connsiteX4" fmla="*/ 942312 w 1493718"/>
                <a:gd name="connsiteY4" fmla="*/ 3036720 h 4650554"/>
                <a:gd name="connsiteX5" fmla="*/ 1493718 w 1493718"/>
                <a:gd name="connsiteY5" fmla="*/ 4650554 h 4650554"/>
                <a:gd name="connsiteX6" fmla="*/ 0 w 1493718"/>
                <a:gd name="connsiteY6" fmla="*/ 4650554 h 4650554"/>
                <a:gd name="connsiteX7" fmla="*/ 0 w 1493718"/>
                <a:gd name="connsiteY7" fmla="*/ 587160 h 4650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3718" h="4650554">
                  <a:moveTo>
                    <a:pt x="230124" y="0"/>
                  </a:moveTo>
                  <a:lnTo>
                    <a:pt x="855003" y="1594377"/>
                  </a:lnTo>
                  <a:lnTo>
                    <a:pt x="704788" y="1594377"/>
                  </a:lnTo>
                  <a:lnTo>
                    <a:pt x="1270081" y="3036720"/>
                  </a:lnTo>
                  <a:lnTo>
                    <a:pt x="942312" y="3036720"/>
                  </a:lnTo>
                  <a:lnTo>
                    <a:pt x="1493718" y="4650554"/>
                  </a:lnTo>
                  <a:lnTo>
                    <a:pt x="0" y="4650554"/>
                  </a:lnTo>
                  <a:lnTo>
                    <a:pt x="0" y="58716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140" name="Group 139">
            <a:extLst>
              <a:ext uri="{FF2B5EF4-FFF2-40B4-BE49-F238E27FC236}">
                <a16:creationId xmlns:a16="http://schemas.microsoft.com/office/drawing/2014/main" id="{C88ED179-E4C3-4637-9D34-95863B8E64AB}"/>
              </a:ext>
            </a:extLst>
          </p:cNvPr>
          <p:cNvGrpSpPr/>
          <p:nvPr/>
        </p:nvGrpSpPr>
        <p:grpSpPr>
          <a:xfrm>
            <a:off x="7389227" y="2910819"/>
            <a:ext cx="511306" cy="939224"/>
            <a:chOff x="11153994" y="2218308"/>
            <a:chExt cx="2531724" cy="4650554"/>
          </a:xfrm>
        </p:grpSpPr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90E2C0C4-B60C-4678-B1D7-DB0798DCEA23}"/>
                </a:ext>
              </a:extLst>
            </p:cNvPr>
            <p:cNvSpPr/>
            <p:nvPr/>
          </p:nvSpPr>
          <p:spPr>
            <a:xfrm>
              <a:off x="12192000" y="2218308"/>
              <a:ext cx="1493718" cy="4650554"/>
            </a:xfrm>
            <a:custGeom>
              <a:avLst/>
              <a:gdLst>
                <a:gd name="connsiteX0" fmla="*/ 230124 w 1493718"/>
                <a:gd name="connsiteY0" fmla="*/ 0 h 4650554"/>
                <a:gd name="connsiteX1" fmla="*/ 855003 w 1493718"/>
                <a:gd name="connsiteY1" fmla="*/ 1594377 h 4650554"/>
                <a:gd name="connsiteX2" fmla="*/ 704788 w 1493718"/>
                <a:gd name="connsiteY2" fmla="*/ 1594377 h 4650554"/>
                <a:gd name="connsiteX3" fmla="*/ 1270081 w 1493718"/>
                <a:gd name="connsiteY3" fmla="*/ 3036720 h 4650554"/>
                <a:gd name="connsiteX4" fmla="*/ 942312 w 1493718"/>
                <a:gd name="connsiteY4" fmla="*/ 3036720 h 4650554"/>
                <a:gd name="connsiteX5" fmla="*/ 1493718 w 1493718"/>
                <a:gd name="connsiteY5" fmla="*/ 4650554 h 4650554"/>
                <a:gd name="connsiteX6" fmla="*/ 0 w 1493718"/>
                <a:gd name="connsiteY6" fmla="*/ 4650554 h 4650554"/>
                <a:gd name="connsiteX7" fmla="*/ 0 w 1493718"/>
                <a:gd name="connsiteY7" fmla="*/ 587160 h 4650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3718" h="4650554">
                  <a:moveTo>
                    <a:pt x="230124" y="0"/>
                  </a:moveTo>
                  <a:lnTo>
                    <a:pt x="855003" y="1594377"/>
                  </a:lnTo>
                  <a:lnTo>
                    <a:pt x="704788" y="1594377"/>
                  </a:lnTo>
                  <a:lnTo>
                    <a:pt x="1270081" y="3036720"/>
                  </a:lnTo>
                  <a:lnTo>
                    <a:pt x="942312" y="3036720"/>
                  </a:lnTo>
                  <a:lnTo>
                    <a:pt x="1493718" y="4650554"/>
                  </a:lnTo>
                  <a:lnTo>
                    <a:pt x="0" y="4650554"/>
                  </a:lnTo>
                  <a:lnTo>
                    <a:pt x="0" y="58716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01C405D1-526A-458E-8ED7-0538EBF98F3B}"/>
                </a:ext>
              </a:extLst>
            </p:cNvPr>
            <p:cNvSpPr/>
            <p:nvPr/>
          </p:nvSpPr>
          <p:spPr>
            <a:xfrm flipH="1">
              <a:off x="11153994" y="2218308"/>
              <a:ext cx="1493718" cy="4650554"/>
            </a:xfrm>
            <a:custGeom>
              <a:avLst/>
              <a:gdLst>
                <a:gd name="connsiteX0" fmla="*/ 230124 w 1493718"/>
                <a:gd name="connsiteY0" fmla="*/ 0 h 4650554"/>
                <a:gd name="connsiteX1" fmla="*/ 855003 w 1493718"/>
                <a:gd name="connsiteY1" fmla="*/ 1594377 h 4650554"/>
                <a:gd name="connsiteX2" fmla="*/ 704788 w 1493718"/>
                <a:gd name="connsiteY2" fmla="*/ 1594377 h 4650554"/>
                <a:gd name="connsiteX3" fmla="*/ 1270081 w 1493718"/>
                <a:gd name="connsiteY3" fmla="*/ 3036720 h 4650554"/>
                <a:gd name="connsiteX4" fmla="*/ 942312 w 1493718"/>
                <a:gd name="connsiteY4" fmla="*/ 3036720 h 4650554"/>
                <a:gd name="connsiteX5" fmla="*/ 1493718 w 1493718"/>
                <a:gd name="connsiteY5" fmla="*/ 4650554 h 4650554"/>
                <a:gd name="connsiteX6" fmla="*/ 0 w 1493718"/>
                <a:gd name="connsiteY6" fmla="*/ 4650554 h 4650554"/>
                <a:gd name="connsiteX7" fmla="*/ 0 w 1493718"/>
                <a:gd name="connsiteY7" fmla="*/ 587160 h 4650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3718" h="4650554">
                  <a:moveTo>
                    <a:pt x="230124" y="0"/>
                  </a:moveTo>
                  <a:lnTo>
                    <a:pt x="855003" y="1594377"/>
                  </a:lnTo>
                  <a:lnTo>
                    <a:pt x="704788" y="1594377"/>
                  </a:lnTo>
                  <a:lnTo>
                    <a:pt x="1270081" y="3036720"/>
                  </a:lnTo>
                  <a:lnTo>
                    <a:pt x="942312" y="3036720"/>
                  </a:lnTo>
                  <a:lnTo>
                    <a:pt x="1493718" y="4650554"/>
                  </a:lnTo>
                  <a:lnTo>
                    <a:pt x="0" y="4650554"/>
                  </a:lnTo>
                  <a:lnTo>
                    <a:pt x="0" y="58716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352736292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60000000">
                                      <p:cBhvr>
                                        <p:cTn id="6" dur="4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E-6 4.44444E-6 L 1.09961 4.44444E-6 " pathEditMode="relative" rAng="0" ptsTypes="AA">
                                      <p:cBhvr>
                                        <p:cTn id="8" dur="4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974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3" presetClass="path" presetSubtype="0" ac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93889E-18 3.33333E-6 L 1.09961 3.33333E-6 " pathEditMode="relative" rAng="0" ptsTypes="AA">
                                      <p:cBhvr>
                                        <p:cTn id="10" dur="4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974" y="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xit" presetSubtype="8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5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25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 animBg="1"/>
      <p:bldP spid="12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9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015" name="Group 33014">
            <a:extLst>
              <a:ext uri="{FF2B5EF4-FFF2-40B4-BE49-F238E27FC236}">
                <a16:creationId xmlns:a16="http://schemas.microsoft.com/office/drawing/2014/main" id="{96723D71-C934-482A-B2AB-78273AED1066}"/>
              </a:ext>
            </a:extLst>
          </p:cNvPr>
          <p:cNvGrpSpPr/>
          <p:nvPr/>
        </p:nvGrpSpPr>
        <p:grpSpPr>
          <a:xfrm>
            <a:off x="5141221" y="4010087"/>
            <a:ext cx="657107" cy="196278"/>
            <a:chOff x="5141221" y="4010087"/>
            <a:chExt cx="657107" cy="196278"/>
          </a:xfrm>
        </p:grpSpPr>
        <p:sp>
          <p:nvSpPr>
            <p:cNvPr id="33001" name="Rectangle 33000">
              <a:extLst>
                <a:ext uri="{FF2B5EF4-FFF2-40B4-BE49-F238E27FC236}">
                  <a16:creationId xmlns:a16="http://schemas.microsoft.com/office/drawing/2014/main" id="{E8C27672-A37D-4D6E-A7A6-5A33617C5759}"/>
                </a:ext>
              </a:extLst>
            </p:cNvPr>
            <p:cNvSpPr/>
            <p:nvPr/>
          </p:nvSpPr>
          <p:spPr>
            <a:xfrm rot="1602170">
              <a:off x="5141221" y="4010087"/>
              <a:ext cx="413391" cy="101798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000" name="Rectangle 32999">
              <a:extLst>
                <a:ext uri="{FF2B5EF4-FFF2-40B4-BE49-F238E27FC236}">
                  <a16:creationId xmlns:a16="http://schemas.microsoft.com/office/drawing/2014/main" id="{AC2F8B60-F27A-4324-966E-026A6A3CD064}"/>
                </a:ext>
              </a:extLst>
            </p:cNvPr>
            <p:cNvSpPr/>
            <p:nvPr/>
          </p:nvSpPr>
          <p:spPr>
            <a:xfrm>
              <a:off x="5232400" y="4069080"/>
              <a:ext cx="565928" cy="137285"/>
            </a:xfrm>
            <a:prstGeom prst="rect">
              <a:avLst/>
            </a:prstGeom>
            <a:solidFill>
              <a:srgbClr val="1429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2978" name="Group 32977">
            <a:extLst>
              <a:ext uri="{FF2B5EF4-FFF2-40B4-BE49-F238E27FC236}">
                <a16:creationId xmlns:a16="http://schemas.microsoft.com/office/drawing/2014/main" id="{B94D2995-E7EB-4D8E-B285-D98D3C0661C2}"/>
              </a:ext>
            </a:extLst>
          </p:cNvPr>
          <p:cNvGrpSpPr/>
          <p:nvPr/>
        </p:nvGrpSpPr>
        <p:grpSpPr>
          <a:xfrm>
            <a:off x="6682782" y="1869152"/>
            <a:ext cx="4427558" cy="834479"/>
            <a:chOff x="1752604" y="1444590"/>
            <a:chExt cx="4427558" cy="834479"/>
          </a:xfrm>
          <a:solidFill>
            <a:srgbClr val="D37F71"/>
          </a:solidFill>
        </p:grpSpPr>
        <p:grpSp>
          <p:nvGrpSpPr>
            <p:cNvPr id="32979" name="Group 32978">
              <a:extLst>
                <a:ext uri="{FF2B5EF4-FFF2-40B4-BE49-F238E27FC236}">
                  <a16:creationId xmlns:a16="http://schemas.microsoft.com/office/drawing/2014/main" id="{A7250C38-21A1-4E27-8B70-9FB04C9724FF}"/>
                </a:ext>
              </a:extLst>
            </p:cNvPr>
            <p:cNvGrpSpPr/>
            <p:nvPr/>
          </p:nvGrpSpPr>
          <p:grpSpPr>
            <a:xfrm>
              <a:off x="1923259" y="1444590"/>
              <a:ext cx="4099081" cy="763308"/>
              <a:chOff x="2266917" y="726555"/>
              <a:chExt cx="7873199" cy="1466103"/>
            </a:xfrm>
            <a:grpFill/>
          </p:grpSpPr>
          <p:grpSp>
            <p:nvGrpSpPr>
              <p:cNvPr id="32981" name="Group 32980">
                <a:extLst>
                  <a:ext uri="{FF2B5EF4-FFF2-40B4-BE49-F238E27FC236}">
                    <a16:creationId xmlns:a16="http://schemas.microsoft.com/office/drawing/2014/main" id="{2F9625D9-CE72-4B94-B222-3B78C754FE19}"/>
                  </a:ext>
                </a:extLst>
              </p:cNvPr>
              <p:cNvGrpSpPr/>
              <p:nvPr/>
            </p:nvGrpSpPr>
            <p:grpSpPr>
              <a:xfrm>
                <a:off x="2266917" y="736561"/>
                <a:ext cx="2956235" cy="1456097"/>
                <a:chOff x="2266917" y="736561"/>
                <a:chExt cx="2956235" cy="1456097"/>
              </a:xfrm>
              <a:grpFill/>
            </p:grpSpPr>
            <p:grpSp>
              <p:nvGrpSpPr>
                <p:cNvPr id="32991" name="Group 32990">
                  <a:extLst>
                    <a:ext uri="{FF2B5EF4-FFF2-40B4-BE49-F238E27FC236}">
                      <a16:creationId xmlns:a16="http://schemas.microsoft.com/office/drawing/2014/main" id="{E23FE45E-3FAE-4C2A-AC1A-47A695B39910}"/>
                    </a:ext>
                  </a:extLst>
                </p:cNvPr>
                <p:cNvGrpSpPr/>
                <p:nvPr/>
              </p:nvGrpSpPr>
              <p:grpSpPr>
                <a:xfrm>
                  <a:off x="2266917" y="746567"/>
                  <a:ext cx="1328174" cy="1446091"/>
                  <a:chOff x="2266917" y="746567"/>
                  <a:chExt cx="1328174" cy="1446091"/>
                </a:xfrm>
                <a:grpFill/>
              </p:grpSpPr>
              <p:pic>
                <p:nvPicPr>
                  <p:cNvPr id="32995" name="Graphic 32994">
                    <a:extLst>
                      <a:ext uri="{FF2B5EF4-FFF2-40B4-BE49-F238E27FC236}">
                        <a16:creationId xmlns:a16="http://schemas.microsoft.com/office/drawing/2014/main" id="{01CF559F-A6B5-4106-A6BC-D58629442F43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>
                    <a:extLst>
                      <a:ext uri="{96DAC541-7B7A-43D3-8B79-37D633B846F1}">
                        <asvg:svgBlip xmlns:asvg="http://schemas.microsoft.com/office/drawing/2016/SVG/main" r:embed="rId4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2266917" y="746567"/>
                    <a:ext cx="525852" cy="1446091"/>
                  </a:xfrm>
                  <a:prstGeom prst="rect">
                    <a:avLst/>
                  </a:prstGeom>
                </p:spPr>
              </p:pic>
              <p:pic>
                <p:nvPicPr>
                  <p:cNvPr id="32996" name="Graphic 32995">
                    <a:extLst>
                      <a:ext uri="{FF2B5EF4-FFF2-40B4-BE49-F238E27FC236}">
                        <a16:creationId xmlns:a16="http://schemas.microsoft.com/office/drawing/2014/main" id="{89BE01B7-93D1-43A0-8703-4B94A4CF204C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>
                    <a:extLst>
                      <a:ext uri="{96DAC541-7B7A-43D3-8B79-37D633B846F1}">
                        <asvg:svgBlip xmlns:asvg="http://schemas.microsoft.com/office/drawing/2016/SVG/main" r:embed="rId4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3069239" y="746567"/>
                    <a:ext cx="525852" cy="1446091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32992" name="Group 32991">
                  <a:extLst>
                    <a:ext uri="{FF2B5EF4-FFF2-40B4-BE49-F238E27FC236}">
                      <a16:creationId xmlns:a16="http://schemas.microsoft.com/office/drawing/2014/main" id="{6DA3932C-E5EB-4FC4-B055-F4E31EF048F8}"/>
                    </a:ext>
                  </a:extLst>
                </p:cNvPr>
                <p:cNvGrpSpPr/>
                <p:nvPr/>
              </p:nvGrpSpPr>
              <p:grpSpPr>
                <a:xfrm>
                  <a:off x="3894978" y="736561"/>
                  <a:ext cx="1328174" cy="1446091"/>
                  <a:chOff x="2266917" y="746567"/>
                  <a:chExt cx="1328174" cy="1446091"/>
                </a:xfrm>
                <a:grpFill/>
              </p:grpSpPr>
              <p:pic>
                <p:nvPicPr>
                  <p:cNvPr id="32993" name="Graphic 32992">
                    <a:extLst>
                      <a:ext uri="{FF2B5EF4-FFF2-40B4-BE49-F238E27FC236}">
                        <a16:creationId xmlns:a16="http://schemas.microsoft.com/office/drawing/2014/main" id="{CE12346F-9CBD-4557-89A8-9A8A8C51639E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>
                    <a:extLst>
                      <a:ext uri="{96DAC541-7B7A-43D3-8B79-37D633B846F1}">
                        <asvg:svgBlip xmlns:asvg="http://schemas.microsoft.com/office/drawing/2016/SVG/main" r:embed="rId4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2266917" y="746567"/>
                    <a:ext cx="525852" cy="1446091"/>
                  </a:xfrm>
                  <a:prstGeom prst="rect">
                    <a:avLst/>
                  </a:prstGeom>
                </p:spPr>
              </p:pic>
              <p:pic>
                <p:nvPicPr>
                  <p:cNvPr id="32994" name="Graphic 32993">
                    <a:extLst>
                      <a:ext uri="{FF2B5EF4-FFF2-40B4-BE49-F238E27FC236}">
                        <a16:creationId xmlns:a16="http://schemas.microsoft.com/office/drawing/2014/main" id="{3EFD5235-33A9-4CE7-913F-8FB0B1DBF3D0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>
                    <a:extLst>
                      <a:ext uri="{96DAC541-7B7A-43D3-8B79-37D633B846F1}">
                        <asvg:svgBlip xmlns:asvg="http://schemas.microsoft.com/office/drawing/2016/SVG/main" r:embed="rId4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3069239" y="746567"/>
                    <a:ext cx="525852" cy="1446091"/>
                  </a:xfrm>
                  <a:prstGeom prst="rect">
                    <a:avLst/>
                  </a:prstGeom>
                </p:spPr>
              </p:pic>
            </p:grpSp>
          </p:grpSp>
          <p:grpSp>
            <p:nvGrpSpPr>
              <p:cNvPr id="32982" name="Group 32981">
                <a:extLst>
                  <a:ext uri="{FF2B5EF4-FFF2-40B4-BE49-F238E27FC236}">
                    <a16:creationId xmlns:a16="http://schemas.microsoft.com/office/drawing/2014/main" id="{4DFBF7D6-342B-45E0-B28C-D39CC0BCEB89}"/>
                  </a:ext>
                </a:extLst>
              </p:cNvPr>
              <p:cNvGrpSpPr/>
              <p:nvPr/>
            </p:nvGrpSpPr>
            <p:grpSpPr>
              <a:xfrm>
                <a:off x="5508711" y="726555"/>
                <a:ext cx="2956235" cy="1456097"/>
                <a:chOff x="2266917" y="736561"/>
                <a:chExt cx="2956235" cy="1456097"/>
              </a:xfrm>
              <a:grpFill/>
            </p:grpSpPr>
            <p:grpSp>
              <p:nvGrpSpPr>
                <p:cNvPr id="32985" name="Group 32984">
                  <a:extLst>
                    <a:ext uri="{FF2B5EF4-FFF2-40B4-BE49-F238E27FC236}">
                      <a16:creationId xmlns:a16="http://schemas.microsoft.com/office/drawing/2014/main" id="{DE7E2E69-BD13-42CD-83D6-40D48B8A9D06}"/>
                    </a:ext>
                  </a:extLst>
                </p:cNvPr>
                <p:cNvGrpSpPr/>
                <p:nvPr/>
              </p:nvGrpSpPr>
              <p:grpSpPr>
                <a:xfrm>
                  <a:off x="2266917" y="746567"/>
                  <a:ext cx="1328174" cy="1446091"/>
                  <a:chOff x="2266917" y="746567"/>
                  <a:chExt cx="1328174" cy="1446091"/>
                </a:xfrm>
                <a:grpFill/>
              </p:grpSpPr>
              <p:pic>
                <p:nvPicPr>
                  <p:cNvPr id="32989" name="Graphic 32988">
                    <a:extLst>
                      <a:ext uri="{FF2B5EF4-FFF2-40B4-BE49-F238E27FC236}">
                        <a16:creationId xmlns:a16="http://schemas.microsoft.com/office/drawing/2014/main" id="{0F00E640-3E66-4C5C-B9AA-1D11F2B60EE6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>
                    <a:extLst>
                      <a:ext uri="{96DAC541-7B7A-43D3-8B79-37D633B846F1}">
                        <asvg:svgBlip xmlns:asvg="http://schemas.microsoft.com/office/drawing/2016/SVG/main" r:embed="rId4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2266917" y="746567"/>
                    <a:ext cx="525852" cy="1446091"/>
                  </a:xfrm>
                  <a:prstGeom prst="rect">
                    <a:avLst/>
                  </a:prstGeom>
                </p:spPr>
              </p:pic>
              <p:pic>
                <p:nvPicPr>
                  <p:cNvPr id="32990" name="Graphic 32989">
                    <a:extLst>
                      <a:ext uri="{FF2B5EF4-FFF2-40B4-BE49-F238E27FC236}">
                        <a16:creationId xmlns:a16="http://schemas.microsoft.com/office/drawing/2014/main" id="{B29636F1-0CE0-4D53-A636-889FF40664B0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>
                    <a:extLst>
                      <a:ext uri="{96DAC541-7B7A-43D3-8B79-37D633B846F1}">
                        <asvg:svgBlip xmlns:asvg="http://schemas.microsoft.com/office/drawing/2016/SVG/main" r:embed="rId4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3069239" y="746567"/>
                    <a:ext cx="525852" cy="1446091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32986" name="Group 32985">
                  <a:extLst>
                    <a:ext uri="{FF2B5EF4-FFF2-40B4-BE49-F238E27FC236}">
                      <a16:creationId xmlns:a16="http://schemas.microsoft.com/office/drawing/2014/main" id="{A680838F-C012-4385-8834-4C3BA417E021}"/>
                    </a:ext>
                  </a:extLst>
                </p:cNvPr>
                <p:cNvGrpSpPr/>
                <p:nvPr/>
              </p:nvGrpSpPr>
              <p:grpSpPr>
                <a:xfrm>
                  <a:off x="3894978" y="736561"/>
                  <a:ext cx="1328174" cy="1446091"/>
                  <a:chOff x="2266917" y="746567"/>
                  <a:chExt cx="1328174" cy="1446091"/>
                </a:xfrm>
                <a:grpFill/>
              </p:grpSpPr>
              <p:pic>
                <p:nvPicPr>
                  <p:cNvPr id="32987" name="Graphic 32986">
                    <a:extLst>
                      <a:ext uri="{FF2B5EF4-FFF2-40B4-BE49-F238E27FC236}">
                        <a16:creationId xmlns:a16="http://schemas.microsoft.com/office/drawing/2014/main" id="{61321BF3-EADC-4EFC-BA87-A5D8B601F0A7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>
                    <a:extLst>
                      <a:ext uri="{96DAC541-7B7A-43D3-8B79-37D633B846F1}">
                        <asvg:svgBlip xmlns:asvg="http://schemas.microsoft.com/office/drawing/2016/SVG/main" r:embed="rId4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2266917" y="746567"/>
                    <a:ext cx="525852" cy="1446091"/>
                  </a:xfrm>
                  <a:prstGeom prst="rect">
                    <a:avLst/>
                  </a:prstGeom>
                </p:spPr>
              </p:pic>
              <p:pic>
                <p:nvPicPr>
                  <p:cNvPr id="32988" name="Graphic 32987">
                    <a:extLst>
                      <a:ext uri="{FF2B5EF4-FFF2-40B4-BE49-F238E27FC236}">
                        <a16:creationId xmlns:a16="http://schemas.microsoft.com/office/drawing/2014/main" id="{13FC6427-D08F-4FFA-AF0A-F37B76D0457B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>
                    <a:extLst>
                      <a:ext uri="{96DAC541-7B7A-43D3-8B79-37D633B846F1}">
                        <asvg:svgBlip xmlns:asvg="http://schemas.microsoft.com/office/drawing/2016/SVG/main" r:embed="rId4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3069239" y="746567"/>
                    <a:ext cx="525852" cy="1446091"/>
                  </a:xfrm>
                  <a:prstGeom prst="rect">
                    <a:avLst/>
                  </a:prstGeom>
                </p:spPr>
              </p:pic>
            </p:grpSp>
          </p:grpSp>
          <p:pic>
            <p:nvPicPr>
              <p:cNvPr id="32983" name="Graphic 32982">
                <a:extLst>
                  <a:ext uri="{FF2B5EF4-FFF2-40B4-BE49-F238E27FC236}">
                    <a16:creationId xmlns:a16="http://schemas.microsoft.com/office/drawing/2014/main" id="{48B30245-B4D0-48F5-B137-285FC2340EC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8811942" y="726555"/>
                <a:ext cx="525852" cy="1446091"/>
              </a:xfrm>
              <a:prstGeom prst="rect">
                <a:avLst/>
              </a:prstGeom>
            </p:spPr>
          </p:pic>
          <p:pic>
            <p:nvPicPr>
              <p:cNvPr id="32984" name="Graphic 32983">
                <a:extLst>
                  <a:ext uri="{FF2B5EF4-FFF2-40B4-BE49-F238E27FC236}">
                    <a16:creationId xmlns:a16="http://schemas.microsoft.com/office/drawing/2014/main" id="{6DBF15C0-E4B8-4432-9EA6-9140F3930EA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9614264" y="726555"/>
                <a:ext cx="525852" cy="1446091"/>
              </a:xfrm>
              <a:prstGeom prst="rect">
                <a:avLst/>
              </a:prstGeom>
            </p:spPr>
          </p:pic>
        </p:grpSp>
        <p:sp>
          <p:nvSpPr>
            <p:cNvPr id="32980" name="Rectangle 32979">
              <a:extLst>
                <a:ext uri="{FF2B5EF4-FFF2-40B4-BE49-F238E27FC236}">
                  <a16:creationId xmlns:a16="http://schemas.microsoft.com/office/drawing/2014/main" id="{93F8D954-B03F-47DF-9771-7BCE7E9C134B}"/>
                </a:ext>
              </a:extLst>
            </p:cNvPr>
            <p:cNvSpPr/>
            <p:nvPr/>
          </p:nvSpPr>
          <p:spPr>
            <a:xfrm>
              <a:off x="1752604" y="2197478"/>
              <a:ext cx="4427558" cy="8159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8CB3F63C-5821-472C-8D31-B0F0CE07AE62}"/>
              </a:ext>
            </a:extLst>
          </p:cNvPr>
          <p:cNvGrpSpPr/>
          <p:nvPr/>
        </p:nvGrpSpPr>
        <p:grpSpPr>
          <a:xfrm>
            <a:off x="986955" y="1869152"/>
            <a:ext cx="4427558" cy="834479"/>
            <a:chOff x="1752604" y="1444590"/>
            <a:chExt cx="4427558" cy="834479"/>
          </a:xfrm>
          <a:solidFill>
            <a:srgbClr val="D37F71"/>
          </a:solidFill>
        </p:grpSpPr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8554FEFB-B2CB-49C0-8894-C04381A4266D}"/>
                </a:ext>
              </a:extLst>
            </p:cNvPr>
            <p:cNvGrpSpPr/>
            <p:nvPr/>
          </p:nvGrpSpPr>
          <p:grpSpPr>
            <a:xfrm>
              <a:off x="1923259" y="1444590"/>
              <a:ext cx="4099081" cy="763308"/>
              <a:chOff x="2266917" y="726555"/>
              <a:chExt cx="7873199" cy="1466103"/>
            </a:xfrm>
            <a:grpFill/>
          </p:grpSpPr>
          <p:grpSp>
            <p:nvGrpSpPr>
              <p:cNvPr id="46" name="Group 45">
                <a:extLst>
                  <a:ext uri="{FF2B5EF4-FFF2-40B4-BE49-F238E27FC236}">
                    <a16:creationId xmlns:a16="http://schemas.microsoft.com/office/drawing/2014/main" id="{219D920F-CD7A-4464-9DED-C3577384F2EC}"/>
                  </a:ext>
                </a:extLst>
              </p:cNvPr>
              <p:cNvGrpSpPr/>
              <p:nvPr/>
            </p:nvGrpSpPr>
            <p:grpSpPr>
              <a:xfrm>
                <a:off x="2266917" y="736561"/>
                <a:ext cx="2956235" cy="1456097"/>
                <a:chOff x="2266917" y="736561"/>
                <a:chExt cx="2956235" cy="1456097"/>
              </a:xfrm>
              <a:grpFill/>
            </p:grpSpPr>
            <p:grpSp>
              <p:nvGrpSpPr>
                <p:cNvPr id="42" name="Group 41">
                  <a:extLst>
                    <a:ext uri="{FF2B5EF4-FFF2-40B4-BE49-F238E27FC236}">
                      <a16:creationId xmlns:a16="http://schemas.microsoft.com/office/drawing/2014/main" id="{DA108D5C-CA9F-449D-9B76-9E90947320D1}"/>
                    </a:ext>
                  </a:extLst>
                </p:cNvPr>
                <p:cNvGrpSpPr/>
                <p:nvPr/>
              </p:nvGrpSpPr>
              <p:grpSpPr>
                <a:xfrm>
                  <a:off x="2266917" y="746567"/>
                  <a:ext cx="1328174" cy="1446091"/>
                  <a:chOff x="2266917" y="746567"/>
                  <a:chExt cx="1328174" cy="1446091"/>
                </a:xfrm>
                <a:grpFill/>
              </p:grpSpPr>
              <p:pic>
                <p:nvPicPr>
                  <p:cNvPr id="40" name="Graphic 39">
                    <a:extLst>
                      <a:ext uri="{FF2B5EF4-FFF2-40B4-BE49-F238E27FC236}">
                        <a16:creationId xmlns:a16="http://schemas.microsoft.com/office/drawing/2014/main" id="{371AC0BD-5BF0-4805-90A9-41A82E8529BF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>
                    <a:extLst>
                      <a:ext uri="{96DAC541-7B7A-43D3-8B79-37D633B846F1}">
                        <asvg:svgBlip xmlns:asvg="http://schemas.microsoft.com/office/drawing/2016/SVG/main" r:embed="rId4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2266917" y="746567"/>
                    <a:ext cx="525852" cy="1446091"/>
                  </a:xfrm>
                  <a:prstGeom prst="rect">
                    <a:avLst/>
                  </a:prstGeom>
                </p:spPr>
              </p:pic>
              <p:pic>
                <p:nvPicPr>
                  <p:cNvPr id="41" name="Graphic 40">
                    <a:extLst>
                      <a:ext uri="{FF2B5EF4-FFF2-40B4-BE49-F238E27FC236}">
                        <a16:creationId xmlns:a16="http://schemas.microsoft.com/office/drawing/2014/main" id="{E20AC31D-B11B-4287-A446-2C76070D9563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>
                    <a:extLst>
                      <a:ext uri="{96DAC541-7B7A-43D3-8B79-37D633B846F1}">
                        <asvg:svgBlip xmlns:asvg="http://schemas.microsoft.com/office/drawing/2016/SVG/main" r:embed="rId4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3069239" y="746567"/>
                    <a:ext cx="525852" cy="1446091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43" name="Group 42">
                  <a:extLst>
                    <a:ext uri="{FF2B5EF4-FFF2-40B4-BE49-F238E27FC236}">
                      <a16:creationId xmlns:a16="http://schemas.microsoft.com/office/drawing/2014/main" id="{3B6626D1-CB2D-486E-A47E-797F9C015F51}"/>
                    </a:ext>
                  </a:extLst>
                </p:cNvPr>
                <p:cNvGrpSpPr/>
                <p:nvPr/>
              </p:nvGrpSpPr>
              <p:grpSpPr>
                <a:xfrm>
                  <a:off x="3894978" y="736561"/>
                  <a:ext cx="1328174" cy="1446091"/>
                  <a:chOff x="2266917" y="746567"/>
                  <a:chExt cx="1328174" cy="1446091"/>
                </a:xfrm>
                <a:grpFill/>
              </p:grpSpPr>
              <p:pic>
                <p:nvPicPr>
                  <p:cNvPr id="44" name="Graphic 43">
                    <a:extLst>
                      <a:ext uri="{FF2B5EF4-FFF2-40B4-BE49-F238E27FC236}">
                        <a16:creationId xmlns:a16="http://schemas.microsoft.com/office/drawing/2014/main" id="{F6F32BE6-89DA-4C03-9BDA-5ABDFC1EA745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>
                    <a:extLst>
                      <a:ext uri="{96DAC541-7B7A-43D3-8B79-37D633B846F1}">
                        <asvg:svgBlip xmlns:asvg="http://schemas.microsoft.com/office/drawing/2016/SVG/main" r:embed="rId4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2266917" y="746567"/>
                    <a:ext cx="525852" cy="1446091"/>
                  </a:xfrm>
                  <a:prstGeom prst="rect">
                    <a:avLst/>
                  </a:prstGeom>
                </p:spPr>
              </p:pic>
              <p:pic>
                <p:nvPicPr>
                  <p:cNvPr id="45" name="Graphic 44">
                    <a:extLst>
                      <a:ext uri="{FF2B5EF4-FFF2-40B4-BE49-F238E27FC236}">
                        <a16:creationId xmlns:a16="http://schemas.microsoft.com/office/drawing/2014/main" id="{6B823BC9-6862-414F-BA70-6704E8F342F5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>
                    <a:extLst>
                      <a:ext uri="{96DAC541-7B7A-43D3-8B79-37D633B846F1}">
                        <asvg:svgBlip xmlns:asvg="http://schemas.microsoft.com/office/drawing/2016/SVG/main" r:embed="rId4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3069239" y="746567"/>
                    <a:ext cx="525852" cy="1446091"/>
                  </a:xfrm>
                  <a:prstGeom prst="rect">
                    <a:avLst/>
                  </a:prstGeom>
                </p:spPr>
              </p:pic>
            </p:grpSp>
          </p:grpSp>
          <p:grpSp>
            <p:nvGrpSpPr>
              <p:cNvPr id="47" name="Group 46">
                <a:extLst>
                  <a:ext uri="{FF2B5EF4-FFF2-40B4-BE49-F238E27FC236}">
                    <a16:creationId xmlns:a16="http://schemas.microsoft.com/office/drawing/2014/main" id="{32C8449F-E553-4176-9FF1-B4184A94BF28}"/>
                  </a:ext>
                </a:extLst>
              </p:cNvPr>
              <p:cNvGrpSpPr/>
              <p:nvPr/>
            </p:nvGrpSpPr>
            <p:grpSpPr>
              <a:xfrm>
                <a:off x="5508711" y="726555"/>
                <a:ext cx="2956235" cy="1456097"/>
                <a:chOff x="2266917" y="736561"/>
                <a:chExt cx="2956235" cy="1456097"/>
              </a:xfrm>
              <a:grpFill/>
            </p:grpSpPr>
            <p:grpSp>
              <p:nvGrpSpPr>
                <p:cNvPr id="48" name="Group 47">
                  <a:extLst>
                    <a:ext uri="{FF2B5EF4-FFF2-40B4-BE49-F238E27FC236}">
                      <a16:creationId xmlns:a16="http://schemas.microsoft.com/office/drawing/2014/main" id="{654284AA-7FC3-4A94-A216-E2D8C7F32494}"/>
                    </a:ext>
                  </a:extLst>
                </p:cNvPr>
                <p:cNvGrpSpPr/>
                <p:nvPr/>
              </p:nvGrpSpPr>
              <p:grpSpPr>
                <a:xfrm>
                  <a:off x="2266917" y="746567"/>
                  <a:ext cx="1328174" cy="1446091"/>
                  <a:chOff x="2266917" y="746567"/>
                  <a:chExt cx="1328174" cy="1446091"/>
                </a:xfrm>
                <a:grpFill/>
              </p:grpSpPr>
              <p:pic>
                <p:nvPicPr>
                  <p:cNvPr id="52" name="Graphic 51">
                    <a:extLst>
                      <a:ext uri="{FF2B5EF4-FFF2-40B4-BE49-F238E27FC236}">
                        <a16:creationId xmlns:a16="http://schemas.microsoft.com/office/drawing/2014/main" id="{99BC16E9-7A47-46CC-BEDF-A73D2D303BB9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>
                    <a:extLst>
                      <a:ext uri="{96DAC541-7B7A-43D3-8B79-37D633B846F1}">
                        <asvg:svgBlip xmlns:asvg="http://schemas.microsoft.com/office/drawing/2016/SVG/main" r:embed="rId4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2266917" y="746567"/>
                    <a:ext cx="525852" cy="1446091"/>
                  </a:xfrm>
                  <a:prstGeom prst="rect">
                    <a:avLst/>
                  </a:prstGeom>
                </p:spPr>
              </p:pic>
              <p:pic>
                <p:nvPicPr>
                  <p:cNvPr id="53" name="Graphic 52">
                    <a:extLst>
                      <a:ext uri="{FF2B5EF4-FFF2-40B4-BE49-F238E27FC236}">
                        <a16:creationId xmlns:a16="http://schemas.microsoft.com/office/drawing/2014/main" id="{A69CFE09-284F-4FC2-A1C0-E5A4923C7EAC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>
                    <a:extLst>
                      <a:ext uri="{96DAC541-7B7A-43D3-8B79-37D633B846F1}">
                        <asvg:svgBlip xmlns:asvg="http://schemas.microsoft.com/office/drawing/2016/SVG/main" r:embed="rId4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3069239" y="746567"/>
                    <a:ext cx="525852" cy="1446091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49" name="Group 48">
                  <a:extLst>
                    <a:ext uri="{FF2B5EF4-FFF2-40B4-BE49-F238E27FC236}">
                      <a16:creationId xmlns:a16="http://schemas.microsoft.com/office/drawing/2014/main" id="{0A74F7BD-52DF-4FFF-A3E9-BA56249B9B97}"/>
                    </a:ext>
                  </a:extLst>
                </p:cNvPr>
                <p:cNvGrpSpPr/>
                <p:nvPr/>
              </p:nvGrpSpPr>
              <p:grpSpPr>
                <a:xfrm>
                  <a:off x="3894978" y="736561"/>
                  <a:ext cx="1328174" cy="1446091"/>
                  <a:chOff x="2266917" y="746567"/>
                  <a:chExt cx="1328174" cy="1446091"/>
                </a:xfrm>
                <a:grpFill/>
              </p:grpSpPr>
              <p:pic>
                <p:nvPicPr>
                  <p:cNvPr id="50" name="Graphic 49">
                    <a:extLst>
                      <a:ext uri="{FF2B5EF4-FFF2-40B4-BE49-F238E27FC236}">
                        <a16:creationId xmlns:a16="http://schemas.microsoft.com/office/drawing/2014/main" id="{038D7C2C-8265-46A4-8475-2A45A69C6AFD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>
                    <a:extLst>
                      <a:ext uri="{96DAC541-7B7A-43D3-8B79-37D633B846F1}">
                        <asvg:svgBlip xmlns:asvg="http://schemas.microsoft.com/office/drawing/2016/SVG/main" r:embed="rId4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2266917" y="746567"/>
                    <a:ext cx="525852" cy="1446091"/>
                  </a:xfrm>
                  <a:prstGeom prst="rect">
                    <a:avLst/>
                  </a:prstGeom>
                </p:spPr>
              </p:pic>
              <p:pic>
                <p:nvPicPr>
                  <p:cNvPr id="51" name="Graphic 50">
                    <a:extLst>
                      <a:ext uri="{FF2B5EF4-FFF2-40B4-BE49-F238E27FC236}">
                        <a16:creationId xmlns:a16="http://schemas.microsoft.com/office/drawing/2014/main" id="{30DC003C-A0E8-4066-B695-B9792836C95B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>
                    <a:extLst>
                      <a:ext uri="{96DAC541-7B7A-43D3-8B79-37D633B846F1}">
                        <asvg:svgBlip xmlns:asvg="http://schemas.microsoft.com/office/drawing/2016/SVG/main" r:embed="rId4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3069239" y="746567"/>
                    <a:ext cx="525852" cy="1446091"/>
                  </a:xfrm>
                  <a:prstGeom prst="rect">
                    <a:avLst/>
                  </a:prstGeom>
                </p:spPr>
              </p:pic>
            </p:grpSp>
          </p:grpSp>
          <p:pic>
            <p:nvPicPr>
              <p:cNvPr id="54" name="Graphic 53">
                <a:extLst>
                  <a:ext uri="{FF2B5EF4-FFF2-40B4-BE49-F238E27FC236}">
                    <a16:creationId xmlns:a16="http://schemas.microsoft.com/office/drawing/2014/main" id="{6686D58D-7921-491D-A3C4-FE370FEDC80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8811942" y="726555"/>
                <a:ext cx="525852" cy="1446091"/>
              </a:xfrm>
              <a:prstGeom prst="rect">
                <a:avLst/>
              </a:prstGeom>
            </p:spPr>
          </p:pic>
          <p:pic>
            <p:nvPicPr>
              <p:cNvPr id="55" name="Graphic 54">
                <a:extLst>
                  <a:ext uri="{FF2B5EF4-FFF2-40B4-BE49-F238E27FC236}">
                    <a16:creationId xmlns:a16="http://schemas.microsoft.com/office/drawing/2014/main" id="{0E61C620-E431-42C8-9288-761D287461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9614264" y="726555"/>
                <a:ext cx="525852" cy="1446091"/>
              </a:xfrm>
              <a:prstGeom prst="rect">
                <a:avLst/>
              </a:prstGeom>
            </p:spPr>
          </p:pic>
        </p:grp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A613C6C4-FE99-4CED-AA6A-523CC9260CAB}"/>
                </a:ext>
              </a:extLst>
            </p:cNvPr>
            <p:cNvSpPr/>
            <p:nvPr/>
          </p:nvSpPr>
          <p:spPr>
            <a:xfrm>
              <a:off x="1752604" y="2197478"/>
              <a:ext cx="4427558" cy="8159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32941" name="Graphic 32940">
            <a:extLst>
              <a:ext uri="{FF2B5EF4-FFF2-40B4-BE49-F238E27FC236}">
                <a16:creationId xmlns:a16="http://schemas.microsoft.com/office/drawing/2014/main" id="{43B52E60-6472-407B-A8AB-2A8A62AF81E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648483" y="2253654"/>
            <a:ext cx="2218121" cy="4650554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C855351E-8894-4A7D-A8DE-E9E9A76917B3}"/>
              </a:ext>
            </a:extLst>
          </p:cNvPr>
          <p:cNvGrpSpPr/>
          <p:nvPr/>
        </p:nvGrpSpPr>
        <p:grpSpPr>
          <a:xfrm>
            <a:off x="2448560" y="4206365"/>
            <a:ext cx="7208520" cy="2651635"/>
            <a:chOff x="1407160" y="3429000"/>
            <a:chExt cx="9321800" cy="3429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D090B59-20B3-4ED3-A8B5-4AAEF0420D4E}"/>
                </a:ext>
              </a:extLst>
            </p:cNvPr>
            <p:cNvSpPr/>
            <p:nvPr/>
          </p:nvSpPr>
          <p:spPr>
            <a:xfrm>
              <a:off x="1700514" y="3429000"/>
              <a:ext cx="8790972" cy="3429000"/>
            </a:xfrm>
            <a:prstGeom prst="rect">
              <a:avLst/>
            </a:prstGeom>
            <a:solidFill>
              <a:srgbClr val="C158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D929247F-78FA-42C9-8DAB-BD59B39E10C3}"/>
                </a:ext>
              </a:extLst>
            </p:cNvPr>
            <p:cNvSpPr/>
            <p:nvPr/>
          </p:nvSpPr>
          <p:spPr>
            <a:xfrm>
              <a:off x="1973580" y="3429000"/>
              <a:ext cx="236220" cy="3429000"/>
            </a:xfrm>
            <a:prstGeom prst="rect">
              <a:avLst/>
            </a:prstGeom>
            <a:solidFill>
              <a:srgbClr val="8227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719411E-72A4-4648-A51B-EA9C9A6FAE46}"/>
                </a:ext>
              </a:extLst>
            </p:cNvPr>
            <p:cNvSpPr/>
            <p:nvPr/>
          </p:nvSpPr>
          <p:spPr>
            <a:xfrm>
              <a:off x="2507488" y="3429000"/>
              <a:ext cx="236220" cy="3429000"/>
            </a:xfrm>
            <a:prstGeom prst="rect">
              <a:avLst/>
            </a:prstGeom>
            <a:solidFill>
              <a:srgbClr val="8227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50ABA8F-2166-42A3-90E0-DD7A666608A8}"/>
                </a:ext>
              </a:extLst>
            </p:cNvPr>
            <p:cNvSpPr/>
            <p:nvPr/>
          </p:nvSpPr>
          <p:spPr>
            <a:xfrm>
              <a:off x="3041396" y="3429000"/>
              <a:ext cx="236220" cy="3429000"/>
            </a:xfrm>
            <a:prstGeom prst="rect">
              <a:avLst/>
            </a:prstGeom>
            <a:solidFill>
              <a:srgbClr val="8227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31CF353-3C5D-4D8F-8104-1928B905DABB}"/>
                </a:ext>
              </a:extLst>
            </p:cNvPr>
            <p:cNvSpPr/>
            <p:nvPr/>
          </p:nvSpPr>
          <p:spPr>
            <a:xfrm>
              <a:off x="3575304" y="3429000"/>
              <a:ext cx="236220" cy="3429000"/>
            </a:xfrm>
            <a:prstGeom prst="rect">
              <a:avLst/>
            </a:prstGeom>
            <a:solidFill>
              <a:srgbClr val="8227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6EE73717-255D-4F5A-85AE-4B45CADF9C3D}"/>
                </a:ext>
              </a:extLst>
            </p:cNvPr>
            <p:cNvSpPr/>
            <p:nvPr/>
          </p:nvSpPr>
          <p:spPr>
            <a:xfrm>
              <a:off x="9448292" y="3429000"/>
              <a:ext cx="236220" cy="3429000"/>
            </a:xfrm>
            <a:prstGeom prst="rect">
              <a:avLst/>
            </a:prstGeom>
            <a:solidFill>
              <a:srgbClr val="8227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7AF3A04-3F4F-4951-AEB5-A02EB39BE804}"/>
                </a:ext>
              </a:extLst>
            </p:cNvPr>
            <p:cNvSpPr/>
            <p:nvPr/>
          </p:nvSpPr>
          <p:spPr>
            <a:xfrm>
              <a:off x="9982200" y="3429000"/>
              <a:ext cx="236220" cy="3429000"/>
            </a:xfrm>
            <a:prstGeom prst="rect">
              <a:avLst/>
            </a:prstGeom>
            <a:solidFill>
              <a:srgbClr val="8227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09B06A7-6E13-46EE-8177-471A686FF92E}"/>
                </a:ext>
              </a:extLst>
            </p:cNvPr>
            <p:cNvSpPr/>
            <p:nvPr/>
          </p:nvSpPr>
          <p:spPr>
            <a:xfrm>
              <a:off x="8380476" y="3429000"/>
              <a:ext cx="236220" cy="3429000"/>
            </a:xfrm>
            <a:prstGeom prst="rect">
              <a:avLst/>
            </a:prstGeom>
            <a:solidFill>
              <a:srgbClr val="8227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4C39EEA-F9AA-4630-A07D-D0B57DAE6357}"/>
                </a:ext>
              </a:extLst>
            </p:cNvPr>
            <p:cNvSpPr/>
            <p:nvPr/>
          </p:nvSpPr>
          <p:spPr>
            <a:xfrm>
              <a:off x="8914384" y="3429000"/>
              <a:ext cx="236220" cy="3429000"/>
            </a:xfrm>
            <a:prstGeom prst="rect">
              <a:avLst/>
            </a:prstGeom>
            <a:solidFill>
              <a:srgbClr val="8227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931A485-15D0-4FC9-8A5E-7953169F4EF5}"/>
                </a:ext>
              </a:extLst>
            </p:cNvPr>
            <p:cNvSpPr/>
            <p:nvPr/>
          </p:nvSpPr>
          <p:spPr>
            <a:xfrm>
              <a:off x="7312660" y="3429000"/>
              <a:ext cx="236220" cy="3429000"/>
            </a:xfrm>
            <a:prstGeom prst="rect">
              <a:avLst/>
            </a:prstGeom>
            <a:solidFill>
              <a:srgbClr val="8227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D22A26C-D1D3-4CF0-95D0-9DBA208C0DE7}"/>
                </a:ext>
              </a:extLst>
            </p:cNvPr>
            <p:cNvSpPr/>
            <p:nvPr/>
          </p:nvSpPr>
          <p:spPr>
            <a:xfrm>
              <a:off x="7846568" y="3429000"/>
              <a:ext cx="236220" cy="3429000"/>
            </a:xfrm>
            <a:prstGeom prst="rect">
              <a:avLst/>
            </a:prstGeom>
            <a:solidFill>
              <a:srgbClr val="8227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89DC4AF3-780B-4CFA-B715-40B9079A4456}"/>
                </a:ext>
              </a:extLst>
            </p:cNvPr>
            <p:cNvSpPr/>
            <p:nvPr/>
          </p:nvSpPr>
          <p:spPr>
            <a:xfrm>
              <a:off x="6244844" y="3429000"/>
              <a:ext cx="236220" cy="3429000"/>
            </a:xfrm>
            <a:prstGeom prst="rect">
              <a:avLst/>
            </a:prstGeom>
            <a:solidFill>
              <a:srgbClr val="8227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93329803-4A90-4812-A51A-CA768628B5C4}"/>
                </a:ext>
              </a:extLst>
            </p:cNvPr>
            <p:cNvSpPr/>
            <p:nvPr/>
          </p:nvSpPr>
          <p:spPr>
            <a:xfrm>
              <a:off x="6778752" y="3429000"/>
              <a:ext cx="236220" cy="3429000"/>
            </a:xfrm>
            <a:prstGeom prst="rect">
              <a:avLst/>
            </a:prstGeom>
            <a:solidFill>
              <a:srgbClr val="8227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93593761-E504-4D59-BE3A-C1BB9168FF88}"/>
                </a:ext>
              </a:extLst>
            </p:cNvPr>
            <p:cNvSpPr/>
            <p:nvPr/>
          </p:nvSpPr>
          <p:spPr>
            <a:xfrm>
              <a:off x="4109212" y="3429000"/>
              <a:ext cx="236220" cy="3429000"/>
            </a:xfrm>
            <a:prstGeom prst="rect">
              <a:avLst/>
            </a:prstGeom>
            <a:solidFill>
              <a:srgbClr val="8227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3A997450-E1AA-479E-A595-8F5D32B82C33}"/>
                </a:ext>
              </a:extLst>
            </p:cNvPr>
            <p:cNvSpPr/>
            <p:nvPr/>
          </p:nvSpPr>
          <p:spPr>
            <a:xfrm>
              <a:off x="4643120" y="3429000"/>
              <a:ext cx="236220" cy="3429000"/>
            </a:xfrm>
            <a:prstGeom prst="rect">
              <a:avLst/>
            </a:prstGeom>
            <a:solidFill>
              <a:srgbClr val="8227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C8BE7BF-1708-4FCE-97D0-8338A91C6ABE}"/>
                </a:ext>
              </a:extLst>
            </p:cNvPr>
            <p:cNvSpPr/>
            <p:nvPr/>
          </p:nvSpPr>
          <p:spPr>
            <a:xfrm>
              <a:off x="5177028" y="3429000"/>
              <a:ext cx="236220" cy="3429000"/>
            </a:xfrm>
            <a:prstGeom prst="rect">
              <a:avLst/>
            </a:prstGeom>
            <a:solidFill>
              <a:srgbClr val="8227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9F1AA8C4-286D-42FA-A00D-656385255220}"/>
                </a:ext>
              </a:extLst>
            </p:cNvPr>
            <p:cNvSpPr/>
            <p:nvPr/>
          </p:nvSpPr>
          <p:spPr>
            <a:xfrm>
              <a:off x="5710936" y="3429000"/>
              <a:ext cx="236220" cy="3429000"/>
            </a:xfrm>
            <a:prstGeom prst="rect">
              <a:avLst/>
            </a:prstGeom>
            <a:solidFill>
              <a:srgbClr val="8227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E46F16A9-A687-4E7E-9FA0-D985D152D588}"/>
                </a:ext>
              </a:extLst>
            </p:cNvPr>
            <p:cNvSpPr/>
            <p:nvPr/>
          </p:nvSpPr>
          <p:spPr>
            <a:xfrm>
              <a:off x="1407160" y="3429000"/>
              <a:ext cx="9321800" cy="218440"/>
            </a:xfrm>
            <a:prstGeom prst="rect">
              <a:avLst/>
            </a:prstGeom>
            <a:solidFill>
              <a:srgbClr val="D37F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pic>
        <p:nvPicPr>
          <p:cNvPr id="30" name="Graphic 29">
            <a:extLst>
              <a:ext uri="{FF2B5EF4-FFF2-40B4-BE49-F238E27FC236}">
                <a16:creationId xmlns:a16="http://schemas.microsoft.com/office/drawing/2014/main" id="{1D153E1B-60BC-499D-8712-DCC057EFFAA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0" y="-42977"/>
            <a:ext cx="6096000" cy="1606223"/>
          </a:xfrm>
          <a:prstGeom prst="rect">
            <a:avLst/>
          </a:prstGeom>
        </p:spPr>
      </p:pic>
      <p:pic>
        <p:nvPicPr>
          <p:cNvPr id="31" name="Graphic 30">
            <a:extLst>
              <a:ext uri="{FF2B5EF4-FFF2-40B4-BE49-F238E27FC236}">
                <a16:creationId xmlns:a16="http://schemas.microsoft.com/office/drawing/2014/main" id="{2291B325-F7E1-4CF1-B905-D9DE40672A1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flipH="1">
            <a:off x="6096000" y="-42978"/>
            <a:ext cx="6096000" cy="1606223"/>
          </a:xfrm>
          <a:prstGeom prst="rect">
            <a:avLst/>
          </a:prstGeom>
        </p:spPr>
      </p:pic>
      <p:grpSp>
        <p:nvGrpSpPr>
          <p:cNvPr id="84" name="Group 83">
            <a:extLst>
              <a:ext uri="{FF2B5EF4-FFF2-40B4-BE49-F238E27FC236}">
                <a16:creationId xmlns:a16="http://schemas.microsoft.com/office/drawing/2014/main" id="{23B3ED45-154C-4CF4-B56D-E934214E7189}"/>
              </a:ext>
            </a:extLst>
          </p:cNvPr>
          <p:cNvGrpSpPr/>
          <p:nvPr/>
        </p:nvGrpSpPr>
        <p:grpSpPr>
          <a:xfrm>
            <a:off x="2652390" y="5413410"/>
            <a:ext cx="6864200" cy="1451189"/>
            <a:chOff x="2677662" y="5529394"/>
            <a:chExt cx="6657730" cy="1335205"/>
          </a:xfrm>
        </p:grpSpPr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C15FC2D5-BE6B-4987-BD22-C6B8BB4B005E}"/>
                </a:ext>
              </a:extLst>
            </p:cNvPr>
            <p:cNvGrpSpPr/>
            <p:nvPr/>
          </p:nvGrpSpPr>
          <p:grpSpPr>
            <a:xfrm>
              <a:off x="2677662" y="5532182"/>
              <a:ext cx="2664833" cy="1332417"/>
              <a:chOff x="2677662" y="5532182"/>
              <a:chExt cx="2664833" cy="1332417"/>
            </a:xfrm>
          </p:grpSpPr>
          <p:pic>
            <p:nvPicPr>
              <p:cNvPr id="77" name="Graphic 76">
                <a:extLst>
                  <a:ext uri="{FF2B5EF4-FFF2-40B4-BE49-F238E27FC236}">
                    <a16:creationId xmlns:a16="http://schemas.microsoft.com/office/drawing/2014/main" id="{FA8EBE64-B1C5-45DA-8991-BEDAA2DC961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 rot="10800000">
                <a:off x="2677662" y="5532182"/>
                <a:ext cx="1332416" cy="1332416"/>
              </a:xfrm>
              <a:prstGeom prst="rect">
                <a:avLst/>
              </a:prstGeom>
            </p:spPr>
          </p:pic>
          <p:pic>
            <p:nvPicPr>
              <p:cNvPr id="78" name="Graphic 77">
                <a:extLst>
                  <a:ext uri="{FF2B5EF4-FFF2-40B4-BE49-F238E27FC236}">
                    <a16:creationId xmlns:a16="http://schemas.microsoft.com/office/drawing/2014/main" id="{264DECD9-FFF7-45E9-A1C6-55D071ADBF2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 rot="10800000">
                <a:off x="4010079" y="5532183"/>
                <a:ext cx="1332416" cy="1332416"/>
              </a:xfrm>
              <a:prstGeom prst="rect">
                <a:avLst/>
              </a:prstGeom>
            </p:spPr>
          </p:pic>
        </p:grpSp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77DDF9E6-AA34-42B1-A32E-B2FD7A9F590D}"/>
                </a:ext>
              </a:extLst>
            </p:cNvPr>
            <p:cNvGrpSpPr/>
            <p:nvPr/>
          </p:nvGrpSpPr>
          <p:grpSpPr>
            <a:xfrm>
              <a:off x="5338885" y="5532182"/>
              <a:ext cx="2664833" cy="1332417"/>
              <a:chOff x="2677662" y="5532182"/>
              <a:chExt cx="2664833" cy="1332417"/>
            </a:xfrm>
          </p:grpSpPr>
          <p:pic>
            <p:nvPicPr>
              <p:cNvPr id="81" name="Graphic 80">
                <a:extLst>
                  <a:ext uri="{FF2B5EF4-FFF2-40B4-BE49-F238E27FC236}">
                    <a16:creationId xmlns:a16="http://schemas.microsoft.com/office/drawing/2014/main" id="{A7004855-6752-45DD-8835-AD17CBE5A80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 rot="10800000">
                <a:off x="2677662" y="5532182"/>
                <a:ext cx="1332416" cy="1332416"/>
              </a:xfrm>
              <a:prstGeom prst="rect">
                <a:avLst/>
              </a:prstGeom>
            </p:spPr>
          </p:pic>
          <p:pic>
            <p:nvPicPr>
              <p:cNvPr id="82" name="Graphic 81">
                <a:extLst>
                  <a:ext uri="{FF2B5EF4-FFF2-40B4-BE49-F238E27FC236}">
                    <a16:creationId xmlns:a16="http://schemas.microsoft.com/office/drawing/2014/main" id="{0219309A-3BDD-43AB-9C4B-5A0A93BC19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 rot="10800000">
                <a:off x="4010079" y="5532183"/>
                <a:ext cx="1332416" cy="1332416"/>
              </a:xfrm>
              <a:prstGeom prst="rect">
                <a:avLst/>
              </a:prstGeom>
            </p:spPr>
          </p:pic>
        </p:grpSp>
        <p:pic>
          <p:nvPicPr>
            <p:cNvPr id="83" name="Graphic 82">
              <a:extLst>
                <a:ext uri="{FF2B5EF4-FFF2-40B4-BE49-F238E27FC236}">
                  <a16:creationId xmlns:a16="http://schemas.microsoft.com/office/drawing/2014/main" id="{D31564FD-AC46-466E-81BA-9C8D8EAAD20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 rot="10800000">
              <a:off x="8002976" y="5529394"/>
              <a:ext cx="1332416" cy="1332416"/>
            </a:xfrm>
            <a:prstGeom prst="rect">
              <a:avLst/>
            </a:prstGeom>
          </p:spPr>
        </p:pic>
      </p:grp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ABAE9F7B-76DC-4C65-86E7-A246563DBDF1}"/>
              </a:ext>
            </a:extLst>
          </p:cNvPr>
          <p:cNvGrpSpPr/>
          <p:nvPr/>
        </p:nvGrpSpPr>
        <p:grpSpPr>
          <a:xfrm>
            <a:off x="4284132" y="3837468"/>
            <a:ext cx="738365" cy="743084"/>
            <a:chOff x="2936765" y="3632200"/>
            <a:chExt cx="1141038" cy="1148330"/>
          </a:xfrm>
        </p:grpSpPr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CE9C5D90-07D9-4A96-90A3-002F8F70ECBA}"/>
                </a:ext>
              </a:extLst>
            </p:cNvPr>
            <p:cNvGrpSpPr/>
            <p:nvPr/>
          </p:nvGrpSpPr>
          <p:grpSpPr>
            <a:xfrm>
              <a:off x="3508772" y="3632200"/>
              <a:ext cx="569031" cy="574165"/>
              <a:chOff x="3508772" y="3632200"/>
              <a:chExt cx="569031" cy="574165"/>
            </a:xfrm>
          </p:grpSpPr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BFF36C45-9F1E-4A30-B091-038272D90661}"/>
                  </a:ext>
                </a:extLst>
              </p:cNvPr>
              <p:cNvSpPr/>
              <p:nvPr/>
            </p:nvSpPr>
            <p:spPr>
              <a:xfrm>
                <a:off x="3508772" y="3632200"/>
                <a:ext cx="569031" cy="57416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DAD83195-59D5-4DDE-AD30-B8AE2140ACF7}"/>
                  </a:ext>
                </a:extLst>
              </p:cNvPr>
              <p:cNvSpPr/>
              <p:nvPr/>
            </p:nvSpPr>
            <p:spPr>
              <a:xfrm>
                <a:off x="3595378" y="3850640"/>
                <a:ext cx="402581" cy="279782"/>
              </a:xfrm>
              <a:prstGeom prst="rect">
                <a:avLst/>
              </a:prstGeom>
              <a:solidFill>
                <a:srgbClr val="82271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26" name="Group 125">
              <a:extLst>
                <a:ext uri="{FF2B5EF4-FFF2-40B4-BE49-F238E27FC236}">
                  <a16:creationId xmlns:a16="http://schemas.microsoft.com/office/drawing/2014/main" id="{3BDB4488-03BA-4E93-B97B-A5D88947F919}"/>
                </a:ext>
              </a:extLst>
            </p:cNvPr>
            <p:cNvGrpSpPr/>
            <p:nvPr/>
          </p:nvGrpSpPr>
          <p:grpSpPr>
            <a:xfrm>
              <a:off x="2936765" y="4206365"/>
              <a:ext cx="569031" cy="574165"/>
              <a:chOff x="3508772" y="3632200"/>
              <a:chExt cx="569031" cy="574165"/>
            </a:xfrm>
            <a:noFill/>
          </p:grpSpPr>
          <p:sp>
            <p:nvSpPr>
              <p:cNvPr id="127" name="Rectangle 126">
                <a:extLst>
                  <a:ext uri="{FF2B5EF4-FFF2-40B4-BE49-F238E27FC236}">
                    <a16:creationId xmlns:a16="http://schemas.microsoft.com/office/drawing/2014/main" id="{BD57AE88-8885-463E-B67A-227F7ADD892C}"/>
                  </a:ext>
                </a:extLst>
              </p:cNvPr>
              <p:cNvSpPr/>
              <p:nvPr/>
            </p:nvSpPr>
            <p:spPr>
              <a:xfrm>
                <a:off x="3508772" y="3632200"/>
                <a:ext cx="569031" cy="57416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128" name="Rectangle 127">
                <a:extLst>
                  <a:ext uri="{FF2B5EF4-FFF2-40B4-BE49-F238E27FC236}">
                    <a16:creationId xmlns:a16="http://schemas.microsoft.com/office/drawing/2014/main" id="{2F2C2953-F641-44BD-A1C0-A1157529228A}"/>
                  </a:ext>
                </a:extLst>
              </p:cNvPr>
              <p:cNvSpPr/>
              <p:nvPr/>
            </p:nvSpPr>
            <p:spPr>
              <a:xfrm>
                <a:off x="3595378" y="3850640"/>
                <a:ext cx="402581" cy="27978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sp>
        <p:nvSpPr>
          <p:cNvPr id="137" name="Freeform: Shape 136">
            <a:extLst>
              <a:ext uri="{FF2B5EF4-FFF2-40B4-BE49-F238E27FC236}">
                <a16:creationId xmlns:a16="http://schemas.microsoft.com/office/drawing/2014/main" id="{DE56F7EE-E779-4929-A765-CDB200A2875A}"/>
              </a:ext>
            </a:extLst>
          </p:cNvPr>
          <p:cNvSpPr/>
          <p:nvPr/>
        </p:nvSpPr>
        <p:spPr>
          <a:xfrm flipH="1">
            <a:off x="10708783" y="2202688"/>
            <a:ext cx="1493718" cy="4650554"/>
          </a:xfrm>
          <a:custGeom>
            <a:avLst/>
            <a:gdLst>
              <a:gd name="connsiteX0" fmla="*/ 230124 w 1493718"/>
              <a:gd name="connsiteY0" fmla="*/ 0 h 4650554"/>
              <a:gd name="connsiteX1" fmla="*/ 855003 w 1493718"/>
              <a:gd name="connsiteY1" fmla="*/ 1594377 h 4650554"/>
              <a:gd name="connsiteX2" fmla="*/ 704788 w 1493718"/>
              <a:gd name="connsiteY2" fmla="*/ 1594377 h 4650554"/>
              <a:gd name="connsiteX3" fmla="*/ 1270081 w 1493718"/>
              <a:gd name="connsiteY3" fmla="*/ 3036720 h 4650554"/>
              <a:gd name="connsiteX4" fmla="*/ 942312 w 1493718"/>
              <a:gd name="connsiteY4" fmla="*/ 3036720 h 4650554"/>
              <a:gd name="connsiteX5" fmla="*/ 1493718 w 1493718"/>
              <a:gd name="connsiteY5" fmla="*/ 4650554 h 4650554"/>
              <a:gd name="connsiteX6" fmla="*/ 0 w 1493718"/>
              <a:gd name="connsiteY6" fmla="*/ 4650554 h 4650554"/>
              <a:gd name="connsiteX7" fmla="*/ 0 w 1493718"/>
              <a:gd name="connsiteY7" fmla="*/ 587160 h 46505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93718" h="4650554">
                <a:moveTo>
                  <a:pt x="230124" y="0"/>
                </a:moveTo>
                <a:lnTo>
                  <a:pt x="855003" y="1594377"/>
                </a:lnTo>
                <a:lnTo>
                  <a:pt x="704788" y="1594377"/>
                </a:lnTo>
                <a:lnTo>
                  <a:pt x="1270081" y="3036720"/>
                </a:lnTo>
                <a:lnTo>
                  <a:pt x="942312" y="3036720"/>
                </a:lnTo>
                <a:lnTo>
                  <a:pt x="1493718" y="4650554"/>
                </a:lnTo>
                <a:lnTo>
                  <a:pt x="0" y="4650554"/>
                </a:lnTo>
                <a:lnTo>
                  <a:pt x="0" y="58716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2999" name="Group 32998">
            <a:extLst>
              <a:ext uri="{FF2B5EF4-FFF2-40B4-BE49-F238E27FC236}">
                <a16:creationId xmlns:a16="http://schemas.microsoft.com/office/drawing/2014/main" id="{E6576895-4E6D-446F-A0DA-C91D21708A3D}"/>
              </a:ext>
            </a:extLst>
          </p:cNvPr>
          <p:cNvGrpSpPr/>
          <p:nvPr/>
        </p:nvGrpSpPr>
        <p:grpSpPr>
          <a:xfrm>
            <a:off x="1906531" y="2255546"/>
            <a:ext cx="3096742" cy="4636198"/>
            <a:chOff x="1906531" y="2234765"/>
            <a:chExt cx="3096742" cy="4636198"/>
          </a:xfrm>
        </p:grpSpPr>
        <p:pic>
          <p:nvPicPr>
            <p:cNvPr id="32998" name="Graphic 32997">
              <a:extLst>
                <a:ext uri="{FF2B5EF4-FFF2-40B4-BE49-F238E27FC236}">
                  <a16:creationId xmlns:a16="http://schemas.microsoft.com/office/drawing/2014/main" id="{C3178D05-54A2-4063-807B-61F8B5F629D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1906531" y="2234765"/>
              <a:ext cx="3096742" cy="4636198"/>
            </a:xfrm>
            <a:prstGeom prst="rect">
              <a:avLst/>
            </a:prstGeom>
          </p:spPr>
        </p:pic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id="{630E2855-A652-40EA-9AA4-82F139C9DEF4}"/>
                </a:ext>
              </a:extLst>
            </p:cNvPr>
            <p:cNvGrpSpPr/>
            <p:nvPr/>
          </p:nvGrpSpPr>
          <p:grpSpPr>
            <a:xfrm>
              <a:off x="2093260" y="4941955"/>
              <a:ext cx="1432754" cy="1919614"/>
              <a:chOff x="1727688" y="5091108"/>
              <a:chExt cx="1432754" cy="1766891"/>
            </a:xfrm>
          </p:grpSpPr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5D982ED5-830A-4B0E-9447-94CAF66B17DB}"/>
                  </a:ext>
                </a:extLst>
              </p:cNvPr>
              <p:cNvSpPr/>
              <p:nvPr/>
            </p:nvSpPr>
            <p:spPr>
              <a:xfrm rot="16200000">
                <a:off x="1618614" y="5946771"/>
                <a:ext cx="1682431" cy="140026"/>
              </a:xfrm>
              <a:prstGeom prst="rect">
                <a:avLst/>
              </a:prstGeom>
              <a:solidFill>
                <a:srgbClr val="82271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E50A753F-DE19-4652-A703-1DB1A1555164}"/>
                  </a:ext>
                </a:extLst>
              </p:cNvPr>
              <p:cNvSpPr/>
              <p:nvPr/>
            </p:nvSpPr>
            <p:spPr>
              <a:xfrm>
                <a:off x="1727688" y="5091108"/>
                <a:ext cx="1432754" cy="179261"/>
              </a:xfrm>
              <a:prstGeom prst="rect">
                <a:avLst/>
              </a:prstGeom>
              <a:solidFill>
                <a:srgbClr val="D37F7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sp>
        <p:nvSpPr>
          <p:cNvPr id="33005" name="Freeform: Shape 33004">
            <a:extLst>
              <a:ext uri="{FF2B5EF4-FFF2-40B4-BE49-F238E27FC236}">
                <a16:creationId xmlns:a16="http://schemas.microsoft.com/office/drawing/2014/main" id="{1A2733BD-F5B2-47E3-920D-EFC4E43E3922}"/>
              </a:ext>
            </a:extLst>
          </p:cNvPr>
          <p:cNvSpPr/>
          <p:nvPr/>
        </p:nvSpPr>
        <p:spPr>
          <a:xfrm rot="9167369">
            <a:off x="5159520" y="3598250"/>
            <a:ext cx="70837" cy="293594"/>
          </a:xfrm>
          <a:custGeom>
            <a:avLst/>
            <a:gdLst>
              <a:gd name="connsiteX0" fmla="*/ 16643 w 172208"/>
              <a:gd name="connsiteY0" fmla="*/ 0 h 713740"/>
              <a:gd name="connsiteX1" fmla="*/ 14103 w 172208"/>
              <a:gd name="connsiteY1" fmla="*/ 223520 h 713740"/>
              <a:gd name="connsiteX2" fmla="*/ 169043 w 172208"/>
              <a:gd name="connsiteY2" fmla="*/ 408940 h 713740"/>
              <a:gd name="connsiteX3" fmla="*/ 118243 w 172208"/>
              <a:gd name="connsiteY3" fmla="*/ 713740 h 713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208" h="713740">
                <a:moveTo>
                  <a:pt x="16643" y="0"/>
                </a:moveTo>
                <a:cubicBezTo>
                  <a:pt x="2673" y="77681"/>
                  <a:pt x="-11297" y="155363"/>
                  <a:pt x="14103" y="223520"/>
                </a:cubicBezTo>
                <a:cubicBezTo>
                  <a:pt x="39503" y="291677"/>
                  <a:pt x="151686" y="327237"/>
                  <a:pt x="169043" y="408940"/>
                </a:cubicBezTo>
                <a:cubicBezTo>
                  <a:pt x="186400" y="490643"/>
                  <a:pt x="127133" y="653203"/>
                  <a:pt x="118243" y="713740"/>
                </a:cubicBezTo>
              </a:path>
            </a:pathLst>
          </a:custGeom>
          <a:noFill/>
          <a:ln w="28575"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013" name="Freeform: Shape 33012">
            <a:extLst>
              <a:ext uri="{FF2B5EF4-FFF2-40B4-BE49-F238E27FC236}">
                <a16:creationId xmlns:a16="http://schemas.microsoft.com/office/drawing/2014/main" id="{457F9DEB-985F-4174-A5EE-9A012942B907}"/>
              </a:ext>
            </a:extLst>
          </p:cNvPr>
          <p:cNvSpPr/>
          <p:nvPr/>
        </p:nvSpPr>
        <p:spPr>
          <a:xfrm rot="9167369">
            <a:off x="5141838" y="3352319"/>
            <a:ext cx="70837" cy="293594"/>
          </a:xfrm>
          <a:custGeom>
            <a:avLst/>
            <a:gdLst>
              <a:gd name="connsiteX0" fmla="*/ 16643 w 172208"/>
              <a:gd name="connsiteY0" fmla="*/ 0 h 713740"/>
              <a:gd name="connsiteX1" fmla="*/ 14103 w 172208"/>
              <a:gd name="connsiteY1" fmla="*/ 223520 h 713740"/>
              <a:gd name="connsiteX2" fmla="*/ 169043 w 172208"/>
              <a:gd name="connsiteY2" fmla="*/ 408940 h 713740"/>
              <a:gd name="connsiteX3" fmla="*/ 118243 w 172208"/>
              <a:gd name="connsiteY3" fmla="*/ 713740 h 713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208" h="713740">
                <a:moveTo>
                  <a:pt x="16643" y="0"/>
                </a:moveTo>
                <a:cubicBezTo>
                  <a:pt x="2673" y="77681"/>
                  <a:pt x="-11297" y="155363"/>
                  <a:pt x="14103" y="223520"/>
                </a:cubicBezTo>
                <a:cubicBezTo>
                  <a:pt x="39503" y="291677"/>
                  <a:pt x="151686" y="327237"/>
                  <a:pt x="169043" y="408940"/>
                </a:cubicBezTo>
                <a:cubicBezTo>
                  <a:pt x="186400" y="490643"/>
                  <a:pt x="127133" y="653203"/>
                  <a:pt x="118243" y="713740"/>
                </a:cubicBezTo>
              </a:path>
            </a:pathLst>
          </a:custGeom>
          <a:noFill/>
          <a:ln w="28575"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014" name="Freeform: Shape 33013">
            <a:extLst>
              <a:ext uri="{FF2B5EF4-FFF2-40B4-BE49-F238E27FC236}">
                <a16:creationId xmlns:a16="http://schemas.microsoft.com/office/drawing/2014/main" id="{D0BBA1D4-B7B1-4CE2-875A-0DD77BF32C0D}"/>
              </a:ext>
            </a:extLst>
          </p:cNvPr>
          <p:cNvSpPr/>
          <p:nvPr/>
        </p:nvSpPr>
        <p:spPr>
          <a:xfrm rot="9167369">
            <a:off x="4857599" y="3215419"/>
            <a:ext cx="70837" cy="293594"/>
          </a:xfrm>
          <a:custGeom>
            <a:avLst/>
            <a:gdLst>
              <a:gd name="connsiteX0" fmla="*/ 16643 w 172208"/>
              <a:gd name="connsiteY0" fmla="*/ 0 h 713740"/>
              <a:gd name="connsiteX1" fmla="*/ 14103 w 172208"/>
              <a:gd name="connsiteY1" fmla="*/ 223520 h 713740"/>
              <a:gd name="connsiteX2" fmla="*/ 169043 w 172208"/>
              <a:gd name="connsiteY2" fmla="*/ 408940 h 713740"/>
              <a:gd name="connsiteX3" fmla="*/ 118243 w 172208"/>
              <a:gd name="connsiteY3" fmla="*/ 713740 h 713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208" h="713740">
                <a:moveTo>
                  <a:pt x="16643" y="0"/>
                </a:moveTo>
                <a:cubicBezTo>
                  <a:pt x="2673" y="77681"/>
                  <a:pt x="-11297" y="155363"/>
                  <a:pt x="14103" y="223520"/>
                </a:cubicBezTo>
                <a:cubicBezTo>
                  <a:pt x="39503" y="291677"/>
                  <a:pt x="151686" y="327237"/>
                  <a:pt x="169043" y="408940"/>
                </a:cubicBezTo>
                <a:cubicBezTo>
                  <a:pt x="186400" y="490643"/>
                  <a:pt x="127133" y="653203"/>
                  <a:pt x="118243" y="713740"/>
                </a:cubicBezTo>
              </a:path>
            </a:pathLst>
          </a:custGeom>
          <a:noFill/>
          <a:ln w="28575"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3042" name="Group 33041">
            <a:extLst>
              <a:ext uri="{FF2B5EF4-FFF2-40B4-BE49-F238E27FC236}">
                <a16:creationId xmlns:a16="http://schemas.microsoft.com/office/drawing/2014/main" id="{8F77DD6E-CA59-4C28-97EA-22A017FB83EB}"/>
              </a:ext>
            </a:extLst>
          </p:cNvPr>
          <p:cNvGrpSpPr/>
          <p:nvPr/>
        </p:nvGrpSpPr>
        <p:grpSpPr>
          <a:xfrm>
            <a:off x="8102784" y="2135372"/>
            <a:ext cx="2436717" cy="9507567"/>
            <a:chOff x="8102784" y="2135372"/>
            <a:chExt cx="2436717" cy="9507567"/>
          </a:xfrm>
        </p:grpSpPr>
        <p:grpSp>
          <p:nvGrpSpPr>
            <p:cNvPr id="33031" name="Group 33030">
              <a:extLst>
                <a:ext uri="{FF2B5EF4-FFF2-40B4-BE49-F238E27FC236}">
                  <a16:creationId xmlns:a16="http://schemas.microsoft.com/office/drawing/2014/main" id="{9331D6DD-1B2C-481B-836C-3513C71E7C0C}"/>
                </a:ext>
              </a:extLst>
            </p:cNvPr>
            <p:cNvGrpSpPr/>
            <p:nvPr/>
          </p:nvGrpSpPr>
          <p:grpSpPr>
            <a:xfrm>
              <a:off x="9380004" y="2135372"/>
              <a:ext cx="1159497" cy="4717870"/>
              <a:chOff x="9380004" y="2135372"/>
              <a:chExt cx="1159497" cy="4717870"/>
            </a:xfrm>
          </p:grpSpPr>
          <p:sp>
            <p:nvSpPr>
              <p:cNvPr id="33021" name="Rectangle 33020">
                <a:extLst>
                  <a:ext uri="{FF2B5EF4-FFF2-40B4-BE49-F238E27FC236}">
                    <a16:creationId xmlns:a16="http://schemas.microsoft.com/office/drawing/2014/main" id="{FE90387B-5EAE-499B-8A0C-BD0155B99EDC}"/>
                  </a:ext>
                </a:extLst>
              </p:cNvPr>
              <p:cNvSpPr/>
              <p:nvPr/>
            </p:nvSpPr>
            <p:spPr>
              <a:xfrm>
                <a:off x="10139423" y="2517494"/>
                <a:ext cx="107662" cy="4335748"/>
              </a:xfrm>
              <a:prstGeom prst="rect">
                <a:avLst/>
              </a:prstGeom>
              <a:solidFill>
                <a:srgbClr val="1E21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3022" name="Oval 33021">
                <a:extLst>
                  <a:ext uri="{FF2B5EF4-FFF2-40B4-BE49-F238E27FC236}">
                    <a16:creationId xmlns:a16="http://schemas.microsoft.com/office/drawing/2014/main" id="{8B6A6C8D-A61D-49A6-AD26-FA2A3D702575}"/>
                  </a:ext>
                </a:extLst>
              </p:cNvPr>
              <p:cNvSpPr/>
              <p:nvPr/>
            </p:nvSpPr>
            <p:spPr>
              <a:xfrm>
                <a:off x="9987275" y="2135372"/>
                <a:ext cx="402982" cy="402982"/>
              </a:xfrm>
              <a:prstGeom prst="ellipse">
                <a:avLst/>
              </a:prstGeom>
              <a:solidFill>
                <a:srgbClr val="1E21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33025" name="Group 33024">
                <a:extLst>
                  <a:ext uri="{FF2B5EF4-FFF2-40B4-BE49-F238E27FC236}">
                    <a16:creationId xmlns:a16="http://schemas.microsoft.com/office/drawing/2014/main" id="{158F97F5-F134-4054-81F0-078AA08E7BF2}"/>
                  </a:ext>
                </a:extLst>
              </p:cNvPr>
              <p:cNvGrpSpPr/>
              <p:nvPr/>
            </p:nvGrpSpPr>
            <p:grpSpPr>
              <a:xfrm>
                <a:off x="10022330" y="2866722"/>
                <a:ext cx="517171" cy="643083"/>
                <a:chOff x="10022330" y="2866722"/>
                <a:chExt cx="517171" cy="643083"/>
              </a:xfrm>
            </p:grpSpPr>
            <p:sp>
              <p:nvSpPr>
                <p:cNvPr id="33023" name="Rectangle 33022">
                  <a:extLst>
                    <a:ext uri="{FF2B5EF4-FFF2-40B4-BE49-F238E27FC236}">
                      <a16:creationId xmlns:a16="http://schemas.microsoft.com/office/drawing/2014/main" id="{EA279A79-8877-4CF0-81C9-B954D4998D2D}"/>
                    </a:ext>
                  </a:extLst>
                </p:cNvPr>
                <p:cNvSpPr/>
                <p:nvPr/>
              </p:nvSpPr>
              <p:spPr>
                <a:xfrm rot="8202849">
                  <a:off x="10022330" y="2866722"/>
                  <a:ext cx="99807" cy="404077"/>
                </a:xfrm>
                <a:prstGeom prst="rect">
                  <a:avLst/>
                </a:prstGeom>
                <a:solidFill>
                  <a:srgbClr val="1E215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3024" name="Rectangle 33023">
                  <a:extLst>
                    <a:ext uri="{FF2B5EF4-FFF2-40B4-BE49-F238E27FC236}">
                      <a16:creationId xmlns:a16="http://schemas.microsoft.com/office/drawing/2014/main" id="{AF3D38C0-187D-46C9-95AF-FF6B2B9AC699}"/>
                    </a:ext>
                  </a:extLst>
                </p:cNvPr>
                <p:cNvSpPr/>
                <p:nvPr/>
              </p:nvSpPr>
              <p:spPr>
                <a:xfrm rot="13500000">
                  <a:off x="10287559" y="3257863"/>
                  <a:ext cx="99807" cy="404077"/>
                </a:xfrm>
                <a:prstGeom prst="rect">
                  <a:avLst/>
                </a:prstGeom>
                <a:solidFill>
                  <a:srgbClr val="1E215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33026" name="Group 33025">
                <a:extLst>
                  <a:ext uri="{FF2B5EF4-FFF2-40B4-BE49-F238E27FC236}">
                    <a16:creationId xmlns:a16="http://schemas.microsoft.com/office/drawing/2014/main" id="{4E40D649-2A04-4E5D-922E-CFAB2EA70DD2}"/>
                  </a:ext>
                </a:extLst>
              </p:cNvPr>
              <p:cNvGrpSpPr/>
              <p:nvPr/>
            </p:nvGrpSpPr>
            <p:grpSpPr>
              <a:xfrm>
                <a:off x="10017628" y="3556255"/>
                <a:ext cx="517171" cy="643083"/>
                <a:chOff x="10022330" y="2866722"/>
                <a:chExt cx="517171" cy="643083"/>
              </a:xfrm>
            </p:grpSpPr>
            <p:sp>
              <p:nvSpPr>
                <p:cNvPr id="33027" name="Rectangle 33026">
                  <a:extLst>
                    <a:ext uri="{FF2B5EF4-FFF2-40B4-BE49-F238E27FC236}">
                      <a16:creationId xmlns:a16="http://schemas.microsoft.com/office/drawing/2014/main" id="{CD8C20A2-E087-46AF-BE1D-01EB7A8A96B1}"/>
                    </a:ext>
                  </a:extLst>
                </p:cNvPr>
                <p:cNvSpPr/>
                <p:nvPr/>
              </p:nvSpPr>
              <p:spPr>
                <a:xfrm rot="8202849">
                  <a:off x="10022330" y="2866722"/>
                  <a:ext cx="99807" cy="404077"/>
                </a:xfrm>
                <a:prstGeom prst="rect">
                  <a:avLst/>
                </a:prstGeom>
                <a:solidFill>
                  <a:srgbClr val="1E215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3028" name="Rectangle 33027">
                  <a:extLst>
                    <a:ext uri="{FF2B5EF4-FFF2-40B4-BE49-F238E27FC236}">
                      <a16:creationId xmlns:a16="http://schemas.microsoft.com/office/drawing/2014/main" id="{1E49B8E1-E3F7-4340-B1F6-E2D0BAAF3E6E}"/>
                    </a:ext>
                  </a:extLst>
                </p:cNvPr>
                <p:cNvSpPr/>
                <p:nvPr/>
              </p:nvSpPr>
              <p:spPr>
                <a:xfrm rot="13500000">
                  <a:off x="10287559" y="3257863"/>
                  <a:ext cx="99807" cy="404077"/>
                </a:xfrm>
                <a:prstGeom prst="rect">
                  <a:avLst/>
                </a:prstGeom>
                <a:solidFill>
                  <a:srgbClr val="1E215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pic>
            <p:nvPicPr>
              <p:cNvPr id="33030" name="Graphic 33029">
                <a:extLst>
                  <a:ext uri="{FF2B5EF4-FFF2-40B4-BE49-F238E27FC236}">
                    <a16:creationId xmlns:a16="http://schemas.microsoft.com/office/drawing/2014/main" id="{E4205F2D-D60C-4488-858E-BD76C028876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 rot="17294469" flipH="1">
                <a:off x="9106147" y="2859133"/>
                <a:ext cx="1159863" cy="612150"/>
              </a:xfrm>
              <a:prstGeom prst="rect">
                <a:avLst/>
              </a:prstGeom>
            </p:spPr>
          </p:pic>
        </p:grpSp>
        <p:grpSp>
          <p:nvGrpSpPr>
            <p:cNvPr id="33032" name="Group 33031">
              <a:extLst>
                <a:ext uri="{FF2B5EF4-FFF2-40B4-BE49-F238E27FC236}">
                  <a16:creationId xmlns:a16="http://schemas.microsoft.com/office/drawing/2014/main" id="{554EC3E5-D5E6-467C-829B-70501AE08235}"/>
                </a:ext>
              </a:extLst>
            </p:cNvPr>
            <p:cNvGrpSpPr/>
            <p:nvPr/>
          </p:nvGrpSpPr>
          <p:grpSpPr>
            <a:xfrm>
              <a:off x="8102784" y="6904208"/>
              <a:ext cx="1159497" cy="4738731"/>
              <a:chOff x="9380004" y="2114511"/>
              <a:chExt cx="1159497" cy="4738731"/>
            </a:xfrm>
            <a:noFill/>
          </p:grpSpPr>
          <p:sp>
            <p:nvSpPr>
              <p:cNvPr id="33033" name="Rectangle 33032">
                <a:extLst>
                  <a:ext uri="{FF2B5EF4-FFF2-40B4-BE49-F238E27FC236}">
                    <a16:creationId xmlns:a16="http://schemas.microsoft.com/office/drawing/2014/main" id="{2772ABCC-8E4B-4804-B93F-014AC9B78C45}"/>
                  </a:ext>
                </a:extLst>
              </p:cNvPr>
              <p:cNvSpPr/>
              <p:nvPr/>
            </p:nvSpPr>
            <p:spPr>
              <a:xfrm>
                <a:off x="10139423" y="2517494"/>
                <a:ext cx="107662" cy="433574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3034" name="Oval 33033">
                <a:extLst>
                  <a:ext uri="{FF2B5EF4-FFF2-40B4-BE49-F238E27FC236}">
                    <a16:creationId xmlns:a16="http://schemas.microsoft.com/office/drawing/2014/main" id="{ADD0478F-48A2-4D41-B30C-61B7455E79A6}"/>
                  </a:ext>
                </a:extLst>
              </p:cNvPr>
              <p:cNvSpPr/>
              <p:nvPr/>
            </p:nvSpPr>
            <p:spPr>
              <a:xfrm>
                <a:off x="10002297" y="2114511"/>
                <a:ext cx="402982" cy="40298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33035" name="Group 33034">
                <a:extLst>
                  <a:ext uri="{FF2B5EF4-FFF2-40B4-BE49-F238E27FC236}">
                    <a16:creationId xmlns:a16="http://schemas.microsoft.com/office/drawing/2014/main" id="{5BC9AF52-543A-42AD-BFBF-E796EE2F5E66}"/>
                  </a:ext>
                </a:extLst>
              </p:cNvPr>
              <p:cNvGrpSpPr/>
              <p:nvPr/>
            </p:nvGrpSpPr>
            <p:grpSpPr>
              <a:xfrm>
                <a:off x="10022330" y="2866722"/>
                <a:ext cx="517171" cy="643083"/>
                <a:chOff x="10022330" y="2866722"/>
                <a:chExt cx="517171" cy="643083"/>
              </a:xfrm>
              <a:grpFill/>
            </p:grpSpPr>
            <p:sp>
              <p:nvSpPr>
                <p:cNvPr id="33040" name="Rectangle 33039">
                  <a:extLst>
                    <a:ext uri="{FF2B5EF4-FFF2-40B4-BE49-F238E27FC236}">
                      <a16:creationId xmlns:a16="http://schemas.microsoft.com/office/drawing/2014/main" id="{97BC9E65-9080-4669-850B-D20262A172FC}"/>
                    </a:ext>
                  </a:extLst>
                </p:cNvPr>
                <p:cNvSpPr/>
                <p:nvPr/>
              </p:nvSpPr>
              <p:spPr>
                <a:xfrm rot="8202849">
                  <a:off x="10022330" y="2866722"/>
                  <a:ext cx="99807" cy="404077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3041" name="Rectangle 33040">
                  <a:extLst>
                    <a:ext uri="{FF2B5EF4-FFF2-40B4-BE49-F238E27FC236}">
                      <a16:creationId xmlns:a16="http://schemas.microsoft.com/office/drawing/2014/main" id="{8B056429-301C-49A2-B616-553CA9336E66}"/>
                    </a:ext>
                  </a:extLst>
                </p:cNvPr>
                <p:cNvSpPr/>
                <p:nvPr/>
              </p:nvSpPr>
              <p:spPr>
                <a:xfrm rot="13500000">
                  <a:off x="10287559" y="3257863"/>
                  <a:ext cx="99807" cy="404077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33036" name="Group 33035">
                <a:extLst>
                  <a:ext uri="{FF2B5EF4-FFF2-40B4-BE49-F238E27FC236}">
                    <a16:creationId xmlns:a16="http://schemas.microsoft.com/office/drawing/2014/main" id="{1C79673D-9D1E-4B17-BF37-C7C12DE1166C}"/>
                  </a:ext>
                </a:extLst>
              </p:cNvPr>
              <p:cNvGrpSpPr/>
              <p:nvPr/>
            </p:nvGrpSpPr>
            <p:grpSpPr>
              <a:xfrm>
                <a:off x="10017628" y="3556255"/>
                <a:ext cx="517171" cy="643083"/>
                <a:chOff x="10022330" y="2866722"/>
                <a:chExt cx="517171" cy="643083"/>
              </a:xfrm>
              <a:grpFill/>
            </p:grpSpPr>
            <p:sp>
              <p:nvSpPr>
                <p:cNvPr id="33038" name="Rectangle 33037">
                  <a:extLst>
                    <a:ext uri="{FF2B5EF4-FFF2-40B4-BE49-F238E27FC236}">
                      <a16:creationId xmlns:a16="http://schemas.microsoft.com/office/drawing/2014/main" id="{E56C1D46-7BFD-4712-96B7-4A58C09F4F51}"/>
                    </a:ext>
                  </a:extLst>
                </p:cNvPr>
                <p:cNvSpPr/>
                <p:nvPr/>
              </p:nvSpPr>
              <p:spPr>
                <a:xfrm rot="8202849">
                  <a:off x="10022330" y="2866722"/>
                  <a:ext cx="99807" cy="404077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3039" name="Rectangle 33038">
                  <a:extLst>
                    <a:ext uri="{FF2B5EF4-FFF2-40B4-BE49-F238E27FC236}">
                      <a16:creationId xmlns:a16="http://schemas.microsoft.com/office/drawing/2014/main" id="{67659016-EFA1-4F39-8EC9-291BE13C6FE8}"/>
                    </a:ext>
                  </a:extLst>
                </p:cNvPr>
                <p:cNvSpPr/>
                <p:nvPr/>
              </p:nvSpPr>
              <p:spPr>
                <a:xfrm rot="13500000">
                  <a:off x="10287559" y="3257863"/>
                  <a:ext cx="99807" cy="404077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pic>
            <p:nvPicPr>
              <p:cNvPr id="33037" name="Graphic 33036">
                <a:extLst>
                  <a:ext uri="{FF2B5EF4-FFF2-40B4-BE49-F238E27FC236}">
                    <a16:creationId xmlns:a16="http://schemas.microsoft.com/office/drawing/2014/main" id="{93DFE1C6-83B2-460D-8B08-D825DC39D26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p:blipFill>
            <p:spPr>
              <a:xfrm rot="17294469" flipH="1">
                <a:off x="9106147" y="2859133"/>
                <a:ext cx="1159863" cy="612150"/>
              </a:xfrm>
              <a:prstGeom prst="rect">
                <a:avLst/>
              </a:prstGeom>
            </p:spPr>
          </p:pic>
        </p:grpSp>
      </p:grpSp>
      <p:grpSp>
        <p:nvGrpSpPr>
          <p:cNvPr id="33066" name="Group 33065">
            <a:extLst>
              <a:ext uri="{FF2B5EF4-FFF2-40B4-BE49-F238E27FC236}">
                <a16:creationId xmlns:a16="http://schemas.microsoft.com/office/drawing/2014/main" id="{A6775A8E-7309-409C-85FF-86020481A216}"/>
              </a:ext>
            </a:extLst>
          </p:cNvPr>
          <p:cNvGrpSpPr/>
          <p:nvPr/>
        </p:nvGrpSpPr>
        <p:grpSpPr>
          <a:xfrm>
            <a:off x="4654277" y="4954635"/>
            <a:ext cx="1432754" cy="1919615"/>
            <a:chOff x="4729117" y="4974518"/>
            <a:chExt cx="1432754" cy="1919615"/>
          </a:xfrm>
        </p:grpSpPr>
        <p:sp>
          <p:nvSpPr>
            <p:cNvPr id="33064" name="Rectangle 33063">
              <a:extLst>
                <a:ext uri="{FF2B5EF4-FFF2-40B4-BE49-F238E27FC236}">
                  <a16:creationId xmlns:a16="http://schemas.microsoft.com/office/drawing/2014/main" id="{02A9670F-98C3-4DB5-B7D4-F4B225C1D403}"/>
                </a:ext>
              </a:extLst>
            </p:cNvPr>
            <p:cNvSpPr/>
            <p:nvPr/>
          </p:nvSpPr>
          <p:spPr>
            <a:xfrm rot="16200000">
              <a:off x="4547332" y="5910193"/>
              <a:ext cx="1827854" cy="140026"/>
            </a:xfrm>
            <a:prstGeom prst="rect">
              <a:avLst/>
            </a:prstGeom>
            <a:solidFill>
              <a:srgbClr val="8227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3065" name="Rectangle 33064">
              <a:extLst>
                <a:ext uri="{FF2B5EF4-FFF2-40B4-BE49-F238E27FC236}">
                  <a16:creationId xmlns:a16="http://schemas.microsoft.com/office/drawing/2014/main" id="{5A45762B-EA92-4375-A3C1-CD8BE6D6063F}"/>
                </a:ext>
              </a:extLst>
            </p:cNvPr>
            <p:cNvSpPr/>
            <p:nvPr/>
          </p:nvSpPr>
          <p:spPr>
            <a:xfrm>
              <a:off x="4729117" y="4974518"/>
              <a:ext cx="1432754" cy="194756"/>
            </a:xfrm>
            <a:prstGeom prst="rect">
              <a:avLst/>
            </a:prstGeom>
            <a:solidFill>
              <a:srgbClr val="D37F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3067" name="Group 33066">
            <a:extLst>
              <a:ext uri="{FF2B5EF4-FFF2-40B4-BE49-F238E27FC236}">
                <a16:creationId xmlns:a16="http://schemas.microsoft.com/office/drawing/2014/main" id="{AE93A0E9-6F10-458B-AE56-E2F673A82C3A}"/>
              </a:ext>
            </a:extLst>
          </p:cNvPr>
          <p:cNvGrpSpPr/>
          <p:nvPr/>
        </p:nvGrpSpPr>
        <p:grpSpPr>
          <a:xfrm>
            <a:off x="7124801" y="4930573"/>
            <a:ext cx="1432754" cy="1919615"/>
            <a:chOff x="4729117" y="4974518"/>
            <a:chExt cx="1432754" cy="1919615"/>
          </a:xfrm>
        </p:grpSpPr>
        <p:sp>
          <p:nvSpPr>
            <p:cNvPr id="33068" name="Rectangle 33067">
              <a:extLst>
                <a:ext uri="{FF2B5EF4-FFF2-40B4-BE49-F238E27FC236}">
                  <a16:creationId xmlns:a16="http://schemas.microsoft.com/office/drawing/2014/main" id="{C3EE2B95-A5FF-46B8-A3DB-6D4F7E477F44}"/>
                </a:ext>
              </a:extLst>
            </p:cNvPr>
            <p:cNvSpPr/>
            <p:nvPr/>
          </p:nvSpPr>
          <p:spPr>
            <a:xfrm rot="16200000">
              <a:off x="4547332" y="5910193"/>
              <a:ext cx="1827854" cy="140026"/>
            </a:xfrm>
            <a:prstGeom prst="rect">
              <a:avLst/>
            </a:prstGeom>
            <a:solidFill>
              <a:srgbClr val="8227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3069" name="Rectangle 33068">
              <a:extLst>
                <a:ext uri="{FF2B5EF4-FFF2-40B4-BE49-F238E27FC236}">
                  <a16:creationId xmlns:a16="http://schemas.microsoft.com/office/drawing/2014/main" id="{A633AE62-F3CB-4E40-BD66-1B3F159278F3}"/>
                </a:ext>
              </a:extLst>
            </p:cNvPr>
            <p:cNvSpPr/>
            <p:nvPr/>
          </p:nvSpPr>
          <p:spPr>
            <a:xfrm>
              <a:off x="4729117" y="4974518"/>
              <a:ext cx="1432754" cy="194756"/>
            </a:xfrm>
            <a:prstGeom prst="rect">
              <a:avLst/>
            </a:prstGeom>
            <a:solidFill>
              <a:srgbClr val="D37F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36" name="Freeform: Shape 135">
            <a:extLst>
              <a:ext uri="{FF2B5EF4-FFF2-40B4-BE49-F238E27FC236}">
                <a16:creationId xmlns:a16="http://schemas.microsoft.com/office/drawing/2014/main" id="{BCB09BD0-8FC6-444C-95AD-F58B49A00AC6}"/>
              </a:ext>
            </a:extLst>
          </p:cNvPr>
          <p:cNvSpPr/>
          <p:nvPr/>
        </p:nvSpPr>
        <p:spPr>
          <a:xfrm>
            <a:off x="0" y="2218308"/>
            <a:ext cx="1493718" cy="4650554"/>
          </a:xfrm>
          <a:custGeom>
            <a:avLst/>
            <a:gdLst>
              <a:gd name="connsiteX0" fmla="*/ 230124 w 1493718"/>
              <a:gd name="connsiteY0" fmla="*/ 0 h 4650554"/>
              <a:gd name="connsiteX1" fmla="*/ 855003 w 1493718"/>
              <a:gd name="connsiteY1" fmla="*/ 1594377 h 4650554"/>
              <a:gd name="connsiteX2" fmla="*/ 704788 w 1493718"/>
              <a:gd name="connsiteY2" fmla="*/ 1594377 h 4650554"/>
              <a:gd name="connsiteX3" fmla="*/ 1270081 w 1493718"/>
              <a:gd name="connsiteY3" fmla="*/ 3036720 h 4650554"/>
              <a:gd name="connsiteX4" fmla="*/ 942312 w 1493718"/>
              <a:gd name="connsiteY4" fmla="*/ 3036720 h 4650554"/>
              <a:gd name="connsiteX5" fmla="*/ 1493718 w 1493718"/>
              <a:gd name="connsiteY5" fmla="*/ 4650554 h 4650554"/>
              <a:gd name="connsiteX6" fmla="*/ 0 w 1493718"/>
              <a:gd name="connsiteY6" fmla="*/ 4650554 h 4650554"/>
              <a:gd name="connsiteX7" fmla="*/ 0 w 1493718"/>
              <a:gd name="connsiteY7" fmla="*/ 587160 h 46505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93718" h="4650554">
                <a:moveTo>
                  <a:pt x="230124" y="0"/>
                </a:moveTo>
                <a:lnTo>
                  <a:pt x="855003" y="1594377"/>
                </a:lnTo>
                <a:lnTo>
                  <a:pt x="704788" y="1594377"/>
                </a:lnTo>
                <a:lnTo>
                  <a:pt x="1270081" y="3036720"/>
                </a:lnTo>
                <a:lnTo>
                  <a:pt x="942312" y="3036720"/>
                </a:lnTo>
                <a:lnTo>
                  <a:pt x="1493718" y="4650554"/>
                </a:lnTo>
                <a:lnTo>
                  <a:pt x="0" y="4650554"/>
                </a:lnTo>
                <a:lnTo>
                  <a:pt x="0" y="58716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070" name="Oval 33069">
            <a:extLst>
              <a:ext uri="{FF2B5EF4-FFF2-40B4-BE49-F238E27FC236}">
                <a16:creationId xmlns:a16="http://schemas.microsoft.com/office/drawing/2014/main" id="{63105E41-FE4C-450E-BE30-9942AB9A6D46}"/>
              </a:ext>
            </a:extLst>
          </p:cNvPr>
          <p:cNvSpPr/>
          <p:nvPr/>
        </p:nvSpPr>
        <p:spPr>
          <a:xfrm>
            <a:off x="503328" y="1563245"/>
            <a:ext cx="372953" cy="372953"/>
          </a:xfrm>
          <a:prstGeom prst="ellipse">
            <a:avLst/>
          </a:prstGeom>
          <a:solidFill>
            <a:srgbClr val="3ACC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071" name="Oval 33070">
            <a:extLst>
              <a:ext uri="{FF2B5EF4-FFF2-40B4-BE49-F238E27FC236}">
                <a16:creationId xmlns:a16="http://schemas.microsoft.com/office/drawing/2014/main" id="{4E267CDF-ADFB-4A4D-BC1B-6AB81841E684}"/>
              </a:ext>
            </a:extLst>
          </p:cNvPr>
          <p:cNvSpPr/>
          <p:nvPr/>
        </p:nvSpPr>
        <p:spPr>
          <a:xfrm>
            <a:off x="1340884" y="1349966"/>
            <a:ext cx="372953" cy="372953"/>
          </a:xfrm>
          <a:prstGeom prst="ellipse">
            <a:avLst/>
          </a:prstGeom>
          <a:solidFill>
            <a:srgbClr val="C158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072" name="Oval 33071">
            <a:extLst>
              <a:ext uri="{FF2B5EF4-FFF2-40B4-BE49-F238E27FC236}">
                <a16:creationId xmlns:a16="http://schemas.microsoft.com/office/drawing/2014/main" id="{016FFAFB-F0D2-46C0-B85A-DF37A7D4FC83}"/>
              </a:ext>
            </a:extLst>
          </p:cNvPr>
          <p:cNvSpPr/>
          <p:nvPr/>
        </p:nvSpPr>
        <p:spPr>
          <a:xfrm>
            <a:off x="2178441" y="893712"/>
            <a:ext cx="372953" cy="372953"/>
          </a:xfrm>
          <a:prstGeom prst="ellipse">
            <a:avLst/>
          </a:prstGeom>
          <a:solidFill>
            <a:srgbClr val="3ACC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073" name="Oval 33072">
            <a:extLst>
              <a:ext uri="{FF2B5EF4-FFF2-40B4-BE49-F238E27FC236}">
                <a16:creationId xmlns:a16="http://schemas.microsoft.com/office/drawing/2014/main" id="{C9F8EB96-77DD-479F-A667-C3E915DDEF5E}"/>
              </a:ext>
            </a:extLst>
          </p:cNvPr>
          <p:cNvSpPr/>
          <p:nvPr/>
        </p:nvSpPr>
        <p:spPr>
          <a:xfrm>
            <a:off x="3015998" y="591480"/>
            <a:ext cx="372953" cy="372953"/>
          </a:xfrm>
          <a:prstGeom prst="ellipse">
            <a:avLst/>
          </a:prstGeom>
          <a:solidFill>
            <a:srgbClr val="C158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074" name="Oval 33073">
            <a:extLst>
              <a:ext uri="{FF2B5EF4-FFF2-40B4-BE49-F238E27FC236}">
                <a16:creationId xmlns:a16="http://schemas.microsoft.com/office/drawing/2014/main" id="{44C8DAC0-8285-4BC1-82E7-0DEDBEE8963F}"/>
              </a:ext>
            </a:extLst>
          </p:cNvPr>
          <p:cNvSpPr/>
          <p:nvPr/>
        </p:nvSpPr>
        <p:spPr>
          <a:xfrm>
            <a:off x="3853555" y="746353"/>
            <a:ext cx="372953" cy="372953"/>
          </a:xfrm>
          <a:prstGeom prst="ellipse">
            <a:avLst/>
          </a:prstGeom>
          <a:solidFill>
            <a:srgbClr val="3ACC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075" name="Oval 33074">
            <a:extLst>
              <a:ext uri="{FF2B5EF4-FFF2-40B4-BE49-F238E27FC236}">
                <a16:creationId xmlns:a16="http://schemas.microsoft.com/office/drawing/2014/main" id="{A75DEA08-4BCC-4E4B-B106-7CF9BB22E2A2}"/>
              </a:ext>
            </a:extLst>
          </p:cNvPr>
          <p:cNvSpPr/>
          <p:nvPr/>
        </p:nvSpPr>
        <p:spPr>
          <a:xfrm>
            <a:off x="4691112" y="717695"/>
            <a:ext cx="372953" cy="372953"/>
          </a:xfrm>
          <a:prstGeom prst="ellipse">
            <a:avLst/>
          </a:prstGeom>
          <a:solidFill>
            <a:srgbClr val="C158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076" name="Oval 33075">
            <a:extLst>
              <a:ext uri="{FF2B5EF4-FFF2-40B4-BE49-F238E27FC236}">
                <a16:creationId xmlns:a16="http://schemas.microsoft.com/office/drawing/2014/main" id="{380DAFDE-D9FF-4343-88E6-6F9D28524C81}"/>
              </a:ext>
            </a:extLst>
          </p:cNvPr>
          <p:cNvSpPr/>
          <p:nvPr/>
        </p:nvSpPr>
        <p:spPr>
          <a:xfrm>
            <a:off x="5528667" y="387180"/>
            <a:ext cx="372953" cy="372953"/>
          </a:xfrm>
          <a:prstGeom prst="ellipse">
            <a:avLst/>
          </a:prstGeom>
          <a:solidFill>
            <a:srgbClr val="3ACC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077" name="Oval 33076">
            <a:extLst>
              <a:ext uri="{FF2B5EF4-FFF2-40B4-BE49-F238E27FC236}">
                <a16:creationId xmlns:a16="http://schemas.microsoft.com/office/drawing/2014/main" id="{3C0ACEC7-E61F-4C1F-95F1-BF93F4FC66B5}"/>
              </a:ext>
            </a:extLst>
          </p:cNvPr>
          <p:cNvSpPr/>
          <p:nvPr/>
        </p:nvSpPr>
        <p:spPr>
          <a:xfrm flipH="1">
            <a:off x="11299397" y="1582563"/>
            <a:ext cx="372953" cy="372953"/>
          </a:xfrm>
          <a:prstGeom prst="ellipse">
            <a:avLst/>
          </a:prstGeom>
          <a:solidFill>
            <a:srgbClr val="C158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078" name="Oval 33077">
            <a:extLst>
              <a:ext uri="{FF2B5EF4-FFF2-40B4-BE49-F238E27FC236}">
                <a16:creationId xmlns:a16="http://schemas.microsoft.com/office/drawing/2014/main" id="{6952FABF-D9A8-4923-A3D2-688958C69CEE}"/>
              </a:ext>
            </a:extLst>
          </p:cNvPr>
          <p:cNvSpPr/>
          <p:nvPr/>
        </p:nvSpPr>
        <p:spPr>
          <a:xfrm flipH="1">
            <a:off x="10461841" y="1369284"/>
            <a:ext cx="372953" cy="372953"/>
          </a:xfrm>
          <a:prstGeom prst="ellipse">
            <a:avLst/>
          </a:prstGeom>
          <a:solidFill>
            <a:srgbClr val="3ACC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079" name="Oval 33078">
            <a:extLst>
              <a:ext uri="{FF2B5EF4-FFF2-40B4-BE49-F238E27FC236}">
                <a16:creationId xmlns:a16="http://schemas.microsoft.com/office/drawing/2014/main" id="{C060D1B6-0F84-483A-919E-21DFB3D82407}"/>
              </a:ext>
            </a:extLst>
          </p:cNvPr>
          <p:cNvSpPr/>
          <p:nvPr/>
        </p:nvSpPr>
        <p:spPr>
          <a:xfrm flipH="1">
            <a:off x="9624284" y="913030"/>
            <a:ext cx="372953" cy="372953"/>
          </a:xfrm>
          <a:prstGeom prst="ellipse">
            <a:avLst/>
          </a:prstGeom>
          <a:solidFill>
            <a:srgbClr val="C158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080" name="Oval 33079">
            <a:extLst>
              <a:ext uri="{FF2B5EF4-FFF2-40B4-BE49-F238E27FC236}">
                <a16:creationId xmlns:a16="http://schemas.microsoft.com/office/drawing/2014/main" id="{18C9B783-2824-4238-9DF0-86B0743E1E82}"/>
              </a:ext>
            </a:extLst>
          </p:cNvPr>
          <p:cNvSpPr/>
          <p:nvPr/>
        </p:nvSpPr>
        <p:spPr>
          <a:xfrm flipH="1">
            <a:off x="8786727" y="610798"/>
            <a:ext cx="372953" cy="372953"/>
          </a:xfrm>
          <a:prstGeom prst="ellipse">
            <a:avLst/>
          </a:prstGeom>
          <a:solidFill>
            <a:srgbClr val="3ACC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081" name="Oval 33080">
            <a:extLst>
              <a:ext uri="{FF2B5EF4-FFF2-40B4-BE49-F238E27FC236}">
                <a16:creationId xmlns:a16="http://schemas.microsoft.com/office/drawing/2014/main" id="{464AF68D-87B9-456E-9CC8-DAEBD2FEBEF8}"/>
              </a:ext>
            </a:extLst>
          </p:cNvPr>
          <p:cNvSpPr/>
          <p:nvPr/>
        </p:nvSpPr>
        <p:spPr>
          <a:xfrm flipH="1">
            <a:off x="7949170" y="765671"/>
            <a:ext cx="372953" cy="372953"/>
          </a:xfrm>
          <a:prstGeom prst="ellipse">
            <a:avLst/>
          </a:prstGeom>
          <a:solidFill>
            <a:srgbClr val="C158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082" name="Oval 33081">
            <a:extLst>
              <a:ext uri="{FF2B5EF4-FFF2-40B4-BE49-F238E27FC236}">
                <a16:creationId xmlns:a16="http://schemas.microsoft.com/office/drawing/2014/main" id="{E2E5DF34-C74C-493E-B8CB-56E93F5F1311}"/>
              </a:ext>
            </a:extLst>
          </p:cNvPr>
          <p:cNvSpPr/>
          <p:nvPr/>
        </p:nvSpPr>
        <p:spPr>
          <a:xfrm flipH="1">
            <a:off x="7111613" y="737013"/>
            <a:ext cx="372953" cy="372953"/>
          </a:xfrm>
          <a:prstGeom prst="ellipse">
            <a:avLst/>
          </a:prstGeom>
          <a:solidFill>
            <a:srgbClr val="3ACC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083" name="Oval 33082">
            <a:extLst>
              <a:ext uri="{FF2B5EF4-FFF2-40B4-BE49-F238E27FC236}">
                <a16:creationId xmlns:a16="http://schemas.microsoft.com/office/drawing/2014/main" id="{7527F92C-108F-4A2A-80B4-3CC9C73E9F6C}"/>
              </a:ext>
            </a:extLst>
          </p:cNvPr>
          <p:cNvSpPr/>
          <p:nvPr/>
        </p:nvSpPr>
        <p:spPr>
          <a:xfrm flipH="1">
            <a:off x="6274058" y="406498"/>
            <a:ext cx="372953" cy="372953"/>
          </a:xfrm>
          <a:prstGeom prst="ellipse">
            <a:avLst/>
          </a:prstGeom>
          <a:solidFill>
            <a:srgbClr val="C158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054" name="Freeform: Shape 33053">
            <a:extLst>
              <a:ext uri="{FF2B5EF4-FFF2-40B4-BE49-F238E27FC236}">
                <a16:creationId xmlns:a16="http://schemas.microsoft.com/office/drawing/2014/main" id="{83CB0C72-3EB1-4DE4-8208-6243C45DC7FF}"/>
              </a:ext>
            </a:extLst>
          </p:cNvPr>
          <p:cNvSpPr/>
          <p:nvPr/>
        </p:nvSpPr>
        <p:spPr>
          <a:xfrm>
            <a:off x="3388089" y="1829402"/>
            <a:ext cx="2017701" cy="1210840"/>
          </a:xfrm>
          <a:custGeom>
            <a:avLst/>
            <a:gdLst>
              <a:gd name="connsiteX0" fmla="*/ 607785 w 2957710"/>
              <a:gd name="connsiteY0" fmla="*/ 0 h 1774947"/>
              <a:gd name="connsiteX1" fmla="*/ 2349925 w 2957710"/>
              <a:gd name="connsiteY1" fmla="*/ 0 h 1774947"/>
              <a:gd name="connsiteX2" fmla="*/ 2957710 w 2957710"/>
              <a:gd name="connsiteY2" fmla="*/ 607785 h 1774947"/>
              <a:gd name="connsiteX3" fmla="*/ 2957710 w 2957710"/>
              <a:gd name="connsiteY3" fmla="*/ 642982 h 1774947"/>
              <a:gd name="connsiteX4" fmla="*/ 2349925 w 2957710"/>
              <a:gd name="connsiteY4" fmla="*/ 1250767 h 1774947"/>
              <a:gd name="connsiteX5" fmla="*/ 888015 w 2957710"/>
              <a:gd name="connsiteY5" fmla="*/ 1250767 h 1774947"/>
              <a:gd name="connsiteX6" fmla="*/ 427649 w 2957710"/>
              <a:gd name="connsiteY6" fmla="*/ 1774947 h 1774947"/>
              <a:gd name="connsiteX7" fmla="*/ 604227 w 2957710"/>
              <a:gd name="connsiteY7" fmla="*/ 1250408 h 1774947"/>
              <a:gd name="connsiteX8" fmla="*/ 485295 w 2957710"/>
              <a:gd name="connsiteY8" fmla="*/ 1238419 h 1774947"/>
              <a:gd name="connsiteX9" fmla="*/ 0 w 2957710"/>
              <a:gd name="connsiteY9" fmla="*/ 642982 h 1774947"/>
              <a:gd name="connsiteX10" fmla="*/ 0 w 2957710"/>
              <a:gd name="connsiteY10" fmla="*/ 607785 h 1774947"/>
              <a:gd name="connsiteX11" fmla="*/ 607785 w 2957710"/>
              <a:gd name="connsiteY11" fmla="*/ 0 h 1774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957710" h="1774947">
                <a:moveTo>
                  <a:pt x="607785" y="0"/>
                </a:moveTo>
                <a:lnTo>
                  <a:pt x="2349925" y="0"/>
                </a:lnTo>
                <a:cubicBezTo>
                  <a:pt x="2685595" y="0"/>
                  <a:pt x="2957710" y="272115"/>
                  <a:pt x="2957710" y="607785"/>
                </a:cubicBezTo>
                <a:lnTo>
                  <a:pt x="2957710" y="642982"/>
                </a:lnTo>
                <a:cubicBezTo>
                  <a:pt x="2957710" y="978652"/>
                  <a:pt x="2685595" y="1250767"/>
                  <a:pt x="2349925" y="1250767"/>
                </a:cubicBezTo>
                <a:lnTo>
                  <a:pt x="888015" y="1250767"/>
                </a:lnTo>
                <a:lnTo>
                  <a:pt x="427649" y="1774947"/>
                </a:lnTo>
                <a:lnTo>
                  <a:pt x="604227" y="1250408"/>
                </a:lnTo>
                <a:lnTo>
                  <a:pt x="485295" y="1238419"/>
                </a:lnTo>
                <a:cubicBezTo>
                  <a:pt x="208338" y="1181745"/>
                  <a:pt x="0" y="936693"/>
                  <a:pt x="0" y="642982"/>
                </a:cubicBezTo>
                <a:lnTo>
                  <a:pt x="0" y="607785"/>
                </a:lnTo>
                <a:cubicBezTo>
                  <a:pt x="0" y="272115"/>
                  <a:pt x="272115" y="0"/>
                  <a:pt x="607785" y="0"/>
                </a:cubicBezTo>
                <a:close/>
              </a:path>
            </a:pathLst>
          </a:custGeom>
          <a:solidFill>
            <a:schemeClr val="bg1"/>
          </a:solidFill>
          <a:ln w="28575" cap="rnd">
            <a:solidFill>
              <a:srgbClr val="C1584D"/>
            </a:solidFill>
            <a:prstDash val="sys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44000" rtlCol="0" anchor="t"/>
          <a:lstStyle/>
          <a:p>
            <a:pPr algn="ctr"/>
            <a:r>
              <a:rPr lang="en-GB" dirty="0">
                <a:solidFill>
                  <a:srgbClr val="82271D"/>
                </a:solidFill>
                <a:latin typeface="Berlin Sans FB" panose="020E0602020502020306" pitchFamily="34" charset="0"/>
              </a:rPr>
              <a:t>Not for </a:t>
            </a:r>
          </a:p>
          <a:p>
            <a:pPr algn="ctr"/>
            <a:r>
              <a:rPr lang="en-GB" dirty="0">
                <a:solidFill>
                  <a:srgbClr val="82271D"/>
                </a:solidFill>
                <a:latin typeface="Berlin Sans FB" panose="020E0602020502020306" pitchFamily="34" charset="0"/>
              </a:rPr>
              <a:t>me Wade.</a:t>
            </a:r>
          </a:p>
        </p:txBody>
      </p:sp>
      <p:sp>
        <p:nvSpPr>
          <p:cNvPr id="33020" name="Freeform: Shape 33019">
            <a:extLst>
              <a:ext uri="{FF2B5EF4-FFF2-40B4-BE49-F238E27FC236}">
                <a16:creationId xmlns:a16="http://schemas.microsoft.com/office/drawing/2014/main" id="{080F43B6-8817-48BD-B45A-59CF73C98953}"/>
              </a:ext>
            </a:extLst>
          </p:cNvPr>
          <p:cNvSpPr/>
          <p:nvPr/>
        </p:nvSpPr>
        <p:spPr>
          <a:xfrm flipH="1">
            <a:off x="5078633" y="973245"/>
            <a:ext cx="2017701" cy="1210840"/>
          </a:xfrm>
          <a:custGeom>
            <a:avLst/>
            <a:gdLst>
              <a:gd name="connsiteX0" fmla="*/ 607785 w 2957710"/>
              <a:gd name="connsiteY0" fmla="*/ 0 h 1774947"/>
              <a:gd name="connsiteX1" fmla="*/ 2349925 w 2957710"/>
              <a:gd name="connsiteY1" fmla="*/ 0 h 1774947"/>
              <a:gd name="connsiteX2" fmla="*/ 2957710 w 2957710"/>
              <a:gd name="connsiteY2" fmla="*/ 607785 h 1774947"/>
              <a:gd name="connsiteX3" fmla="*/ 2957710 w 2957710"/>
              <a:gd name="connsiteY3" fmla="*/ 642982 h 1774947"/>
              <a:gd name="connsiteX4" fmla="*/ 2349925 w 2957710"/>
              <a:gd name="connsiteY4" fmla="*/ 1250767 h 1774947"/>
              <a:gd name="connsiteX5" fmla="*/ 888015 w 2957710"/>
              <a:gd name="connsiteY5" fmla="*/ 1250767 h 1774947"/>
              <a:gd name="connsiteX6" fmla="*/ 427649 w 2957710"/>
              <a:gd name="connsiteY6" fmla="*/ 1774947 h 1774947"/>
              <a:gd name="connsiteX7" fmla="*/ 604227 w 2957710"/>
              <a:gd name="connsiteY7" fmla="*/ 1250408 h 1774947"/>
              <a:gd name="connsiteX8" fmla="*/ 485295 w 2957710"/>
              <a:gd name="connsiteY8" fmla="*/ 1238419 h 1774947"/>
              <a:gd name="connsiteX9" fmla="*/ 0 w 2957710"/>
              <a:gd name="connsiteY9" fmla="*/ 642982 h 1774947"/>
              <a:gd name="connsiteX10" fmla="*/ 0 w 2957710"/>
              <a:gd name="connsiteY10" fmla="*/ 607785 h 1774947"/>
              <a:gd name="connsiteX11" fmla="*/ 607785 w 2957710"/>
              <a:gd name="connsiteY11" fmla="*/ 0 h 1774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957710" h="1774947">
                <a:moveTo>
                  <a:pt x="607785" y="0"/>
                </a:moveTo>
                <a:lnTo>
                  <a:pt x="2349925" y="0"/>
                </a:lnTo>
                <a:cubicBezTo>
                  <a:pt x="2685595" y="0"/>
                  <a:pt x="2957710" y="272115"/>
                  <a:pt x="2957710" y="607785"/>
                </a:cubicBezTo>
                <a:lnTo>
                  <a:pt x="2957710" y="642982"/>
                </a:lnTo>
                <a:cubicBezTo>
                  <a:pt x="2957710" y="978652"/>
                  <a:pt x="2685595" y="1250767"/>
                  <a:pt x="2349925" y="1250767"/>
                </a:cubicBezTo>
                <a:lnTo>
                  <a:pt x="888015" y="1250767"/>
                </a:lnTo>
                <a:lnTo>
                  <a:pt x="427649" y="1774947"/>
                </a:lnTo>
                <a:lnTo>
                  <a:pt x="604227" y="1250408"/>
                </a:lnTo>
                <a:lnTo>
                  <a:pt x="485295" y="1238419"/>
                </a:lnTo>
                <a:cubicBezTo>
                  <a:pt x="208338" y="1181745"/>
                  <a:pt x="0" y="936693"/>
                  <a:pt x="0" y="642982"/>
                </a:cubicBezTo>
                <a:lnTo>
                  <a:pt x="0" y="607785"/>
                </a:lnTo>
                <a:cubicBezTo>
                  <a:pt x="0" y="272115"/>
                  <a:pt x="272115" y="0"/>
                  <a:pt x="607785" y="0"/>
                </a:cubicBezTo>
                <a:close/>
              </a:path>
            </a:pathLst>
          </a:custGeom>
          <a:solidFill>
            <a:schemeClr val="bg1"/>
          </a:solidFill>
          <a:ln w="28575" cap="rnd">
            <a:solidFill>
              <a:srgbClr val="C1584D"/>
            </a:solidFill>
            <a:prstDash val="sys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44000" rtlCol="0" anchor="t"/>
          <a:lstStyle/>
          <a:p>
            <a:pPr algn="ctr"/>
            <a:r>
              <a:rPr lang="en-GB" dirty="0">
                <a:solidFill>
                  <a:srgbClr val="82271D"/>
                </a:solidFill>
                <a:latin typeface="Berlin Sans FB" panose="020E0602020502020306" pitchFamily="34" charset="0"/>
              </a:rPr>
              <a:t>Another drink Jimmy?</a:t>
            </a:r>
          </a:p>
        </p:txBody>
      </p:sp>
      <p:sp>
        <p:nvSpPr>
          <p:cNvPr id="33085" name="Freeform: Shape 33084">
            <a:extLst>
              <a:ext uri="{FF2B5EF4-FFF2-40B4-BE49-F238E27FC236}">
                <a16:creationId xmlns:a16="http://schemas.microsoft.com/office/drawing/2014/main" id="{A5E15A5F-9C65-48AF-B422-139141C07285}"/>
              </a:ext>
            </a:extLst>
          </p:cNvPr>
          <p:cNvSpPr/>
          <p:nvPr/>
        </p:nvSpPr>
        <p:spPr>
          <a:xfrm>
            <a:off x="7487371" y="1324058"/>
            <a:ext cx="2017701" cy="1210840"/>
          </a:xfrm>
          <a:custGeom>
            <a:avLst/>
            <a:gdLst>
              <a:gd name="connsiteX0" fmla="*/ 607785 w 2957710"/>
              <a:gd name="connsiteY0" fmla="*/ 0 h 1774947"/>
              <a:gd name="connsiteX1" fmla="*/ 2349925 w 2957710"/>
              <a:gd name="connsiteY1" fmla="*/ 0 h 1774947"/>
              <a:gd name="connsiteX2" fmla="*/ 2957710 w 2957710"/>
              <a:gd name="connsiteY2" fmla="*/ 607785 h 1774947"/>
              <a:gd name="connsiteX3" fmla="*/ 2957710 w 2957710"/>
              <a:gd name="connsiteY3" fmla="*/ 642982 h 1774947"/>
              <a:gd name="connsiteX4" fmla="*/ 2349925 w 2957710"/>
              <a:gd name="connsiteY4" fmla="*/ 1250767 h 1774947"/>
              <a:gd name="connsiteX5" fmla="*/ 888015 w 2957710"/>
              <a:gd name="connsiteY5" fmla="*/ 1250767 h 1774947"/>
              <a:gd name="connsiteX6" fmla="*/ 427649 w 2957710"/>
              <a:gd name="connsiteY6" fmla="*/ 1774947 h 1774947"/>
              <a:gd name="connsiteX7" fmla="*/ 604227 w 2957710"/>
              <a:gd name="connsiteY7" fmla="*/ 1250408 h 1774947"/>
              <a:gd name="connsiteX8" fmla="*/ 485295 w 2957710"/>
              <a:gd name="connsiteY8" fmla="*/ 1238419 h 1774947"/>
              <a:gd name="connsiteX9" fmla="*/ 0 w 2957710"/>
              <a:gd name="connsiteY9" fmla="*/ 642982 h 1774947"/>
              <a:gd name="connsiteX10" fmla="*/ 0 w 2957710"/>
              <a:gd name="connsiteY10" fmla="*/ 607785 h 1774947"/>
              <a:gd name="connsiteX11" fmla="*/ 607785 w 2957710"/>
              <a:gd name="connsiteY11" fmla="*/ 0 h 1774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957710" h="1774947">
                <a:moveTo>
                  <a:pt x="607785" y="0"/>
                </a:moveTo>
                <a:lnTo>
                  <a:pt x="2349925" y="0"/>
                </a:lnTo>
                <a:cubicBezTo>
                  <a:pt x="2685595" y="0"/>
                  <a:pt x="2957710" y="272115"/>
                  <a:pt x="2957710" y="607785"/>
                </a:cubicBezTo>
                <a:lnTo>
                  <a:pt x="2957710" y="642982"/>
                </a:lnTo>
                <a:cubicBezTo>
                  <a:pt x="2957710" y="978652"/>
                  <a:pt x="2685595" y="1250767"/>
                  <a:pt x="2349925" y="1250767"/>
                </a:cubicBezTo>
                <a:lnTo>
                  <a:pt x="888015" y="1250767"/>
                </a:lnTo>
                <a:lnTo>
                  <a:pt x="427649" y="1774947"/>
                </a:lnTo>
                <a:lnTo>
                  <a:pt x="604227" y="1250408"/>
                </a:lnTo>
                <a:lnTo>
                  <a:pt x="485295" y="1238419"/>
                </a:lnTo>
                <a:cubicBezTo>
                  <a:pt x="208338" y="1181745"/>
                  <a:pt x="0" y="936693"/>
                  <a:pt x="0" y="642982"/>
                </a:cubicBezTo>
                <a:lnTo>
                  <a:pt x="0" y="607785"/>
                </a:lnTo>
                <a:cubicBezTo>
                  <a:pt x="0" y="272115"/>
                  <a:pt x="272115" y="0"/>
                  <a:pt x="607785" y="0"/>
                </a:cubicBezTo>
                <a:close/>
              </a:path>
            </a:pathLst>
          </a:custGeom>
          <a:solidFill>
            <a:schemeClr val="bg1"/>
          </a:solidFill>
          <a:ln w="28575" cap="rnd">
            <a:solidFill>
              <a:srgbClr val="C1584D"/>
            </a:solidFill>
            <a:prstDash val="sys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16000" rtlCol="0" anchor="t"/>
          <a:lstStyle/>
          <a:p>
            <a:pPr algn="ctr"/>
            <a:r>
              <a:rPr lang="en-GB" sz="1400" dirty="0">
                <a:solidFill>
                  <a:srgbClr val="82271D"/>
                </a:solidFill>
                <a:latin typeface="Berlin Sans FB" panose="020E0602020502020306" pitchFamily="34" charset="0"/>
              </a:rPr>
              <a:t>It’s Christmas Eve, you should be celebrating!</a:t>
            </a:r>
          </a:p>
        </p:txBody>
      </p:sp>
      <p:sp>
        <p:nvSpPr>
          <p:cNvPr id="33087" name="Freeform: Shape 33086">
            <a:extLst>
              <a:ext uri="{FF2B5EF4-FFF2-40B4-BE49-F238E27FC236}">
                <a16:creationId xmlns:a16="http://schemas.microsoft.com/office/drawing/2014/main" id="{BEA903C4-65BF-47D2-B9FD-A353577705FA}"/>
              </a:ext>
            </a:extLst>
          </p:cNvPr>
          <p:cNvSpPr/>
          <p:nvPr/>
        </p:nvSpPr>
        <p:spPr>
          <a:xfrm flipH="1">
            <a:off x="694383" y="983751"/>
            <a:ext cx="2253186" cy="1352157"/>
          </a:xfrm>
          <a:custGeom>
            <a:avLst/>
            <a:gdLst>
              <a:gd name="connsiteX0" fmla="*/ 607785 w 2957710"/>
              <a:gd name="connsiteY0" fmla="*/ 0 h 1774947"/>
              <a:gd name="connsiteX1" fmla="*/ 2349925 w 2957710"/>
              <a:gd name="connsiteY1" fmla="*/ 0 h 1774947"/>
              <a:gd name="connsiteX2" fmla="*/ 2957710 w 2957710"/>
              <a:gd name="connsiteY2" fmla="*/ 607785 h 1774947"/>
              <a:gd name="connsiteX3" fmla="*/ 2957710 w 2957710"/>
              <a:gd name="connsiteY3" fmla="*/ 642982 h 1774947"/>
              <a:gd name="connsiteX4" fmla="*/ 2349925 w 2957710"/>
              <a:gd name="connsiteY4" fmla="*/ 1250767 h 1774947"/>
              <a:gd name="connsiteX5" fmla="*/ 888015 w 2957710"/>
              <a:gd name="connsiteY5" fmla="*/ 1250767 h 1774947"/>
              <a:gd name="connsiteX6" fmla="*/ 427649 w 2957710"/>
              <a:gd name="connsiteY6" fmla="*/ 1774947 h 1774947"/>
              <a:gd name="connsiteX7" fmla="*/ 604227 w 2957710"/>
              <a:gd name="connsiteY7" fmla="*/ 1250408 h 1774947"/>
              <a:gd name="connsiteX8" fmla="*/ 485295 w 2957710"/>
              <a:gd name="connsiteY8" fmla="*/ 1238419 h 1774947"/>
              <a:gd name="connsiteX9" fmla="*/ 0 w 2957710"/>
              <a:gd name="connsiteY9" fmla="*/ 642982 h 1774947"/>
              <a:gd name="connsiteX10" fmla="*/ 0 w 2957710"/>
              <a:gd name="connsiteY10" fmla="*/ 607785 h 1774947"/>
              <a:gd name="connsiteX11" fmla="*/ 607785 w 2957710"/>
              <a:gd name="connsiteY11" fmla="*/ 0 h 1774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957710" h="1774947">
                <a:moveTo>
                  <a:pt x="607785" y="0"/>
                </a:moveTo>
                <a:lnTo>
                  <a:pt x="2349925" y="0"/>
                </a:lnTo>
                <a:cubicBezTo>
                  <a:pt x="2685595" y="0"/>
                  <a:pt x="2957710" y="272115"/>
                  <a:pt x="2957710" y="607785"/>
                </a:cubicBezTo>
                <a:lnTo>
                  <a:pt x="2957710" y="642982"/>
                </a:lnTo>
                <a:cubicBezTo>
                  <a:pt x="2957710" y="978652"/>
                  <a:pt x="2685595" y="1250767"/>
                  <a:pt x="2349925" y="1250767"/>
                </a:cubicBezTo>
                <a:lnTo>
                  <a:pt x="888015" y="1250767"/>
                </a:lnTo>
                <a:lnTo>
                  <a:pt x="427649" y="1774947"/>
                </a:lnTo>
                <a:lnTo>
                  <a:pt x="604227" y="1250408"/>
                </a:lnTo>
                <a:lnTo>
                  <a:pt x="485295" y="1238419"/>
                </a:lnTo>
                <a:cubicBezTo>
                  <a:pt x="208338" y="1181745"/>
                  <a:pt x="0" y="936693"/>
                  <a:pt x="0" y="642982"/>
                </a:cubicBezTo>
                <a:lnTo>
                  <a:pt x="0" y="607785"/>
                </a:lnTo>
                <a:cubicBezTo>
                  <a:pt x="0" y="272115"/>
                  <a:pt x="272115" y="0"/>
                  <a:pt x="607785" y="0"/>
                </a:cubicBezTo>
                <a:close/>
              </a:path>
            </a:pathLst>
          </a:custGeom>
          <a:solidFill>
            <a:schemeClr val="bg1"/>
          </a:solidFill>
          <a:ln w="28575" cap="rnd">
            <a:solidFill>
              <a:srgbClr val="C1584D"/>
            </a:solidFill>
            <a:prstDash val="sys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80000" rtlCol="0" anchor="t"/>
          <a:lstStyle/>
          <a:p>
            <a:pPr algn="ctr"/>
            <a:r>
              <a:rPr lang="en-GB" sz="1400" dirty="0">
                <a:solidFill>
                  <a:srgbClr val="82271D"/>
                </a:solidFill>
                <a:latin typeface="Berlin Sans FB" panose="020E0602020502020306" pitchFamily="34" charset="0"/>
              </a:rPr>
              <a:t>Celebrating? I haven’t </a:t>
            </a:r>
          </a:p>
          <a:p>
            <a:pPr algn="ctr"/>
            <a:r>
              <a:rPr lang="en-GB" sz="1400" dirty="0">
                <a:solidFill>
                  <a:srgbClr val="82271D"/>
                </a:solidFill>
                <a:latin typeface="Berlin Sans FB" panose="020E0602020502020306" pitchFamily="34" charset="0"/>
              </a:rPr>
              <a:t>celebrated Christmas in </a:t>
            </a:r>
          </a:p>
          <a:p>
            <a:pPr algn="ctr"/>
            <a:r>
              <a:rPr lang="en-GB" sz="1400" dirty="0">
                <a:solidFill>
                  <a:srgbClr val="82271D"/>
                </a:solidFill>
                <a:latin typeface="Berlin Sans FB" panose="020E0602020502020306" pitchFamily="34" charset="0"/>
              </a:rPr>
              <a:t>25 years. Not since…</a:t>
            </a:r>
          </a:p>
        </p:txBody>
      </p:sp>
    </p:spTree>
    <p:extLst>
      <p:ext uri="{BB962C8B-B14F-4D97-AF65-F5344CB8AC3E}">
        <p14:creationId xmlns:p14="http://schemas.microsoft.com/office/powerpoint/2010/main" val="2111883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2" decel="10000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8" decel="10000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10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9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329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9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329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329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8" decel="10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0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330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330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8" de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0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330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330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8" decel="10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9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3299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3299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2" decel="5600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8" presetClass="emph" presetSubtype="0" decel="100000" autoRev="1" fill="hold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Rot by="-300000">
                                          <p:cBhvr>
                                            <p:cTn id="52" dur="250" fill="hold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4" decel="10000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0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500" fill="hold"/>
                                            <p:tgtEl>
                                              <p:spTgt spid="330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500" fill="hold"/>
                                            <p:tgtEl>
                                              <p:spTgt spid="330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2" presetClass="entr" presetSubtype="4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0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9" dur="500"/>
                                            <p:tgtEl>
                                              <p:spTgt spid="3300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22" presetClass="exit" presetSubtype="4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61" dur="500"/>
                                            <p:tgtEl>
                                              <p:spTgt spid="3300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30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3" presetID="22" presetClass="entr" presetSubtype="4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0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5" dur="500"/>
                                            <p:tgtEl>
                                              <p:spTgt spid="330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22" presetClass="exit" presetSubtype="4" fill="hold" grpId="1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67" dur="500"/>
                                            <p:tgtEl>
                                              <p:spTgt spid="3301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30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9" presetID="22" presetClass="entr" presetSubtype="4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0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1" dur="500"/>
                                            <p:tgtEl>
                                              <p:spTgt spid="330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22" presetClass="exit" presetSubtype="4" fill="hold" grpId="1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73" dur="500"/>
                                            <p:tgtEl>
                                              <p:spTgt spid="3301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30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5" presetID="2" presetClass="entr" presetSubtype="2" decel="56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0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500" fill="hold"/>
                                            <p:tgtEl>
                                              <p:spTgt spid="330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8" dur="500" fill="hold"/>
                                            <p:tgtEl>
                                              <p:spTgt spid="330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9" presetID="8" presetClass="emph" presetSubtype="0" decel="100000" autoRev="1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Rot by="-300000">
                                          <p:cBhvr>
                                            <p:cTn id="80" dur="250" fill="hold"/>
                                            <p:tgtEl>
                                              <p:spTgt spid="3304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81" presetID="23" presetClass="entr" presetSubtype="16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0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3" dur="250" fill="hold"/>
                                            <p:tgtEl>
                                              <p:spTgt spid="3307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250" fill="hold"/>
                                            <p:tgtEl>
                                              <p:spTgt spid="3307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6" presetClass="emph" presetSubtype="0" fill="hold" grpId="1" nodeType="withEffect" p14:presetBounceEnd="99000">
                                      <p:stCondLst>
                                        <p:cond delay="8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86" dur="1000" fill="hold"/>
                                            <p:tgtEl>
                                              <p:spTgt spid="3307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7" presetID="6" presetClass="emph" presetSubtype="0" fill="hold" grpId="2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88" dur="250" fill="hold"/>
                                            <p:tgtEl>
                                              <p:spTgt spid="33070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9" presetID="23" presetClass="entr" presetSubtype="16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0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1" dur="250" fill="hold"/>
                                            <p:tgtEl>
                                              <p:spTgt spid="3307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250" fill="hold"/>
                                            <p:tgtEl>
                                              <p:spTgt spid="3307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6" presetClass="emph" presetSubtype="0" fill="hold" grpId="1" nodeType="withEffect" p14:presetBounceEnd="99000">
                                      <p:stCondLst>
                                        <p:cond delay="10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94" dur="1000" fill="hold"/>
                                            <p:tgtEl>
                                              <p:spTgt spid="3307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5" presetID="6" presetClass="emph" presetSubtype="0" fill="hold" grpId="2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Scale>
                                          <p:cBhvr>
                                            <p:cTn id="96" dur="250" fill="hold"/>
                                            <p:tgtEl>
                                              <p:spTgt spid="33071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7" presetID="23" presetClass="entr" presetSubtype="16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0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9" dur="250" fill="hold"/>
                                            <p:tgtEl>
                                              <p:spTgt spid="3307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250" fill="hold"/>
                                            <p:tgtEl>
                                              <p:spTgt spid="3307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1" presetID="6" presetClass="emph" presetSubtype="0" fill="hold" grpId="1" nodeType="withEffect" p14:presetBounceEnd="99000">
                                      <p:stCondLst>
                                        <p:cond delay="125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02" dur="1000" fill="hold"/>
                                            <p:tgtEl>
                                              <p:spTgt spid="3307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3" presetID="6" presetClass="emph" presetSubtype="0" fill="hold" grpId="2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Scale>
                                          <p:cBhvr>
                                            <p:cTn id="104" dur="250" fill="hold"/>
                                            <p:tgtEl>
                                              <p:spTgt spid="33072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5" presetID="23" presetClass="entr" presetSubtype="16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0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7" dur="250" fill="hold"/>
                                            <p:tgtEl>
                                              <p:spTgt spid="3307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8" dur="250" fill="hold"/>
                                            <p:tgtEl>
                                              <p:spTgt spid="3307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9" presetID="6" presetClass="emph" presetSubtype="0" fill="hold" grpId="1" nodeType="withEffect" p14:presetBounceEnd="99000">
                                      <p:stCondLst>
                                        <p:cond delay="15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10" dur="1000" fill="hold"/>
                                            <p:tgtEl>
                                              <p:spTgt spid="3307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1" presetID="6" presetClass="emph" presetSubtype="0" fill="hold" grpId="2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112" dur="250" fill="hold"/>
                                            <p:tgtEl>
                                              <p:spTgt spid="33073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3" presetID="23" presetClass="entr" presetSubtype="16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0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5" dur="250" fill="hold"/>
                                            <p:tgtEl>
                                              <p:spTgt spid="3307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6" dur="250" fill="hold"/>
                                            <p:tgtEl>
                                              <p:spTgt spid="3307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7" presetID="6" presetClass="emph" presetSubtype="0" fill="hold" grpId="1" nodeType="withEffect" p14:presetBounceEnd="99000">
                                      <p:stCondLst>
                                        <p:cond delay="175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18" dur="1000" fill="hold"/>
                                            <p:tgtEl>
                                              <p:spTgt spid="3307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9" presetID="6" presetClass="emph" presetSubtype="0" fill="hold" grpId="2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Scale>
                                          <p:cBhvr>
                                            <p:cTn id="120" dur="250" fill="hold"/>
                                            <p:tgtEl>
                                              <p:spTgt spid="33074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1" presetID="23" presetClass="entr" presetSubtype="16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0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3" dur="250" fill="hold"/>
                                            <p:tgtEl>
                                              <p:spTgt spid="3307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4" dur="250" fill="hold"/>
                                            <p:tgtEl>
                                              <p:spTgt spid="3307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5" presetID="6" presetClass="emph" presetSubtype="0" fill="hold" grpId="1" nodeType="withEffect" p14:presetBounceEnd="99000">
                                      <p:stCondLst>
                                        <p:cond delay="20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26" dur="1000" fill="hold"/>
                                            <p:tgtEl>
                                              <p:spTgt spid="3307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7" presetID="6" presetClass="emph" presetSubtype="0" fill="hold" grpId="2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Scale>
                                          <p:cBhvr>
                                            <p:cTn id="128" dur="250" fill="hold"/>
                                            <p:tgtEl>
                                              <p:spTgt spid="33075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9" presetID="23" presetClass="entr" presetSubtype="16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1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0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1" dur="250" fill="hold"/>
                                            <p:tgtEl>
                                              <p:spTgt spid="3307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2" dur="250" fill="hold"/>
                                            <p:tgtEl>
                                              <p:spTgt spid="3307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3" presetID="6" presetClass="emph" presetSubtype="0" fill="hold" grpId="1" nodeType="withEffect" p14:presetBounceEnd="99000">
                                      <p:stCondLst>
                                        <p:cond delay="225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34" dur="1000" fill="hold"/>
                                            <p:tgtEl>
                                              <p:spTgt spid="3307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5" presetID="6" presetClass="emph" presetSubtype="0" fill="hold" grpId="2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animScale>
                                          <p:cBhvr>
                                            <p:cTn id="136" dur="250" fill="hold"/>
                                            <p:tgtEl>
                                              <p:spTgt spid="33076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7" presetID="23" presetClass="entr" presetSubtype="16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0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9" dur="250" fill="hold"/>
                                            <p:tgtEl>
                                              <p:spTgt spid="3308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0" dur="250" fill="hold"/>
                                            <p:tgtEl>
                                              <p:spTgt spid="3308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1" presetID="6" presetClass="emph" presetSubtype="0" fill="hold" grpId="1" nodeType="withEffect" p14:presetBounceEnd="99000">
                                      <p:stCondLst>
                                        <p:cond delay="25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42" dur="1000" fill="hold"/>
                                            <p:tgtEl>
                                              <p:spTgt spid="3308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3" presetID="6" presetClass="emph" presetSubtype="0" fill="hold" grpId="2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Scale>
                                          <p:cBhvr>
                                            <p:cTn id="144" dur="250" fill="hold"/>
                                            <p:tgtEl>
                                              <p:spTgt spid="33083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5" presetID="2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1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0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7" dur="250" fill="hold"/>
                                            <p:tgtEl>
                                              <p:spTgt spid="3308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8" dur="250" fill="hold"/>
                                            <p:tgtEl>
                                              <p:spTgt spid="3308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9" presetID="6" presetClass="emph" presetSubtype="0" fill="hold" grpId="1" nodeType="withEffect" p14:presetBounceEnd="99000">
                                      <p:stCondLst>
                                        <p:cond delay="275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50" dur="1000" fill="hold"/>
                                            <p:tgtEl>
                                              <p:spTgt spid="3308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1" presetID="6" presetClass="emph" presetSubtype="0" fill="hold" grpId="2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animScale>
                                          <p:cBhvr>
                                            <p:cTn id="152" dur="250" fill="hold"/>
                                            <p:tgtEl>
                                              <p:spTgt spid="33082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3" presetID="2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1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0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5" dur="250" fill="hold"/>
                                            <p:tgtEl>
                                              <p:spTgt spid="3308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6" dur="250" fill="hold"/>
                                            <p:tgtEl>
                                              <p:spTgt spid="3308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7" presetID="6" presetClass="emph" presetSubtype="0" fill="hold" grpId="1" nodeType="withEffect" p14:presetBounceEnd="99000">
                                      <p:stCondLst>
                                        <p:cond delay="30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58" dur="1000" fill="hold"/>
                                            <p:tgtEl>
                                              <p:spTgt spid="3308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9" presetID="6" presetClass="emph" presetSubtype="0" fill="hold" grpId="2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Scale>
                                          <p:cBhvr>
                                            <p:cTn id="160" dur="250" fill="hold"/>
                                            <p:tgtEl>
                                              <p:spTgt spid="33081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1" presetID="2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0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3" dur="250" fill="hold"/>
                                            <p:tgtEl>
                                              <p:spTgt spid="3308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4" dur="250" fill="hold"/>
                                            <p:tgtEl>
                                              <p:spTgt spid="3308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5" presetID="6" presetClass="emph" presetSubtype="0" fill="hold" grpId="1" nodeType="withEffect" p14:presetBounceEnd="99000">
                                      <p:stCondLst>
                                        <p:cond delay="325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66" dur="1000" fill="hold"/>
                                            <p:tgtEl>
                                              <p:spTgt spid="3308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7" presetID="6" presetClass="emph" presetSubtype="0" fill="hold" grpId="2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animScale>
                                          <p:cBhvr>
                                            <p:cTn id="168" dur="250" fill="hold"/>
                                            <p:tgtEl>
                                              <p:spTgt spid="33080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9" presetID="23" presetClass="entr" presetSubtype="16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0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1" dur="250" fill="hold"/>
                                            <p:tgtEl>
                                              <p:spTgt spid="3307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2" dur="250" fill="hold"/>
                                            <p:tgtEl>
                                              <p:spTgt spid="3307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3" presetID="6" presetClass="emph" presetSubtype="0" fill="hold" grpId="1" nodeType="withEffect" p14:presetBounceEnd="99000">
                                      <p:stCondLst>
                                        <p:cond delay="35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74" dur="1000" fill="hold"/>
                                            <p:tgtEl>
                                              <p:spTgt spid="3307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5" presetID="6" presetClass="emph" presetSubtype="0" fill="hold" grpId="2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Scale>
                                          <p:cBhvr>
                                            <p:cTn id="176" dur="250" fill="hold"/>
                                            <p:tgtEl>
                                              <p:spTgt spid="33079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7" presetID="23" presetClass="entr" presetSubtype="16" fill="hold" grpId="0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1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0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9" dur="250" fill="hold"/>
                                            <p:tgtEl>
                                              <p:spTgt spid="3307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0" dur="250" fill="hold"/>
                                            <p:tgtEl>
                                              <p:spTgt spid="3307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1" presetID="6" presetClass="emph" presetSubtype="0" fill="hold" grpId="1" nodeType="withEffect" p14:presetBounceEnd="99000">
                                      <p:stCondLst>
                                        <p:cond delay="375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82" dur="1000" fill="hold"/>
                                            <p:tgtEl>
                                              <p:spTgt spid="3307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3" presetID="6" presetClass="emph" presetSubtype="0" fill="hold" grpId="2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animScale>
                                          <p:cBhvr>
                                            <p:cTn id="184" dur="250" fill="hold"/>
                                            <p:tgtEl>
                                              <p:spTgt spid="33078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5" presetID="23" presetClass="entr" presetSubtype="16" fill="hold" grpId="0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1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0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7" dur="250" fill="hold"/>
                                            <p:tgtEl>
                                              <p:spTgt spid="3307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8" dur="250" fill="hold"/>
                                            <p:tgtEl>
                                              <p:spTgt spid="3307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9" presetID="6" presetClass="emph" presetSubtype="0" fill="hold" grpId="1" nodeType="withEffect" p14:presetBounceEnd="99000">
                                      <p:stCondLst>
                                        <p:cond delay="40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90" dur="1000" fill="hold"/>
                                            <p:tgtEl>
                                              <p:spTgt spid="3307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1" presetID="6" presetClass="emph" presetSubtype="0" fill="hold" grpId="2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animScale>
                                          <p:cBhvr>
                                            <p:cTn id="192" dur="250" fill="hold"/>
                                            <p:tgtEl>
                                              <p:spTgt spid="33077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93" fill="hold">
                          <p:stCondLst>
                            <p:cond delay="indefinite"/>
                          </p:stCondLst>
                          <p:childTnLst>
                            <p:par>
                              <p:cTn id="19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5" presetID="2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0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7" dur="250" fill="hold"/>
                                            <p:tgtEl>
                                              <p:spTgt spid="330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8" dur="250" fill="hold"/>
                                            <p:tgtEl>
                                              <p:spTgt spid="330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9" presetID="6" presetClass="emph" presetSubtype="0" fill="hold" grpId="1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200" dur="1000" fill="hold"/>
                                            <p:tgtEl>
                                              <p:spTgt spid="3302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01" presetID="6" presetClass="emph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02" dur="250" fill="hold"/>
                                            <p:tgtEl>
                                              <p:spTgt spid="33020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03" fill="hold">
                          <p:stCondLst>
                            <p:cond delay="indefinite"/>
                          </p:stCondLst>
                          <p:childTnLst>
                            <p:par>
                              <p:cTn id="20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05" presetID="2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0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7" dur="250" fill="hold"/>
                                            <p:tgtEl>
                                              <p:spTgt spid="330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8" dur="250" fill="hold"/>
                                            <p:tgtEl>
                                              <p:spTgt spid="330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9" presetID="6" presetClass="emph" presetSubtype="0" fill="hold" grpId="1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210" dur="1000" fill="hold"/>
                                            <p:tgtEl>
                                              <p:spTgt spid="3305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1" presetID="6" presetClass="emph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12" dur="250" fill="hold"/>
                                            <p:tgtEl>
                                              <p:spTgt spid="33054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3" fill="hold">
                          <p:stCondLst>
                            <p:cond delay="indefinite"/>
                          </p:stCondLst>
                          <p:childTnLst>
                            <p:par>
                              <p:cTn id="2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5" presetID="2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0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7" dur="250" fill="hold"/>
                                            <p:tgtEl>
                                              <p:spTgt spid="3308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8" dur="250" fill="hold"/>
                                            <p:tgtEl>
                                              <p:spTgt spid="3308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9" presetID="6" presetClass="emph" presetSubtype="0" fill="hold" grpId="1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220" dur="1000" fill="hold"/>
                                            <p:tgtEl>
                                              <p:spTgt spid="3308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21" presetID="6" presetClass="emph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22" dur="250" fill="hold"/>
                                            <p:tgtEl>
                                              <p:spTgt spid="33085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23" presetID="10" presetClass="exit" presetSubtype="0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24" dur="500"/>
                                            <p:tgtEl>
                                              <p:spTgt spid="3302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2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30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26" presetID="10" presetClass="exit" presetSubtype="0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27" dur="500"/>
                                            <p:tgtEl>
                                              <p:spTgt spid="3305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2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30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29" fill="hold">
                          <p:stCondLst>
                            <p:cond delay="indefinite"/>
                          </p:stCondLst>
                          <p:childTnLst>
                            <p:par>
                              <p:cTn id="2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1" presetID="2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0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3" dur="250" fill="hold"/>
                                            <p:tgtEl>
                                              <p:spTgt spid="3308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4" dur="250" fill="hold"/>
                                            <p:tgtEl>
                                              <p:spTgt spid="3308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5" presetID="6" presetClass="emph" presetSubtype="0" fill="hold" grpId="1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236" dur="1000" fill="hold"/>
                                            <p:tgtEl>
                                              <p:spTgt spid="3308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37" presetID="6" presetClass="emph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38" dur="250" fill="hold"/>
                                            <p:tgtEl>
                                              <p:spTgt spid="33087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37" grpId="0" animBg="1"/>
          <p:bldP spid="33005" grpId="0" animBg="1"/>
          <p:bldP spid="33005" grpId="1" animBg="1"/>
          <p:bldP spid="33013" grpId="0" animBg="1"/>
          <p:bldP spid="33013" grpId="1" animBg="1"/>
          <p:bldP spid="33014" grpId="0" animBg="1"/>
          <p:bldP spid="33014" grpId="1" animBg="1"/>
          <p:bldP spid="136" grpId="0" animBg="1"/>
          <p:bldP spid="33070" grpId="0" animBg="1"/>
          <p:bldP spid="33070" grpId="1" animBg="1"/>
          <p:bldP spid="33070" grpId="2" animBg="1"/>
          <p:bldP spid="33071" grpId="0" animBg="1"/>
          <p:bldP spid="33071" grpId="1" animBg="1"/>
          <p:bldP spid="33071" grpId="2" animBg="1"/>
          <p:bldP spid="33072" grpId="0" animBg="1"/>
          <p:bldP spid="33072" grpId="1" animBg="1"/>
          <p:bldP spid="33072" grpId="2" animBg="1"/>
          <p:bldP spid="33073" grpId="0" animBg="1"/>
          <p:bldP spid="33073" grpId="1" animBg="1"/>
          <p:bldP spid="33073" grpId="2" animBg="1"/>
          <p:bldP spid="33074" grpId="0" animBg="1"/>
          <p:bldP spid="33074" grpId="1" animBg="1"/>
          <p:bldP spid="33074" grpId="2" animBg="1"/>
          <p:bldP spid="33075" grpId="0" animBg="1"/>
          <p:bldP spid="33075" grpId="1" animBg="1"/>
          <p:bldP spid="33075" grpId="2" animBg="1"/>
          <p:bldP spid="33076" grpId="0" animBg="1"/>
          <p:bldP spid="33076" grpId="1" animBg="1"/>
          <p:bldP spid="33076" grpId="2" animBg="1"/>
          <p:bldP spid="33077" grpId="0" animBg="1"/>
          <p:bldP spid="33077" grpId="1" animBg="1"/>
          <p:bldP spid="33077" grpId="2" animBg="1"/>
          <p:bldP spid="33078" grpId="0" animBg="1"/>
          <p:bldP spid="33078" grpId="1" animBg="1"/>
          <p:bldP spid="33078" grpId="2" animBg="1"/>
          <p:bldP spid="33079" grpId="0" animBg="1"/>
          <p:bldP spid="33079" grpId="1" animBg="1"/>
          <p:bldP spid="33079" grpId="2" animBg="1"/>
          <p:bldP spid="33080" grpId="0" animBg="1"/>
          <p:bldP spid="33080" grpId="1" animBg="1"/>
          <p:bldP spid="33080" grpId="2" animBg="1"/>
          <p:bldP spid="33081" grpId="0" animBg="1"/>
          <p:bldP spid="33081" grpId="1" animBg="1"/>
          <p:bldP spid="33081" grpId="2" animBg="1"/>
          <p:bldP spid="33082" grpId="0" animBg="1"/>
          <p:bldP spid="33082" grpId="1" animBg="1"/>
          <p:bldP spid="33082" grpId="2" animBg="1"/>
          <p:bldP spid="33083" grpId="0" animBg="1"/>
          <p:bldP spid="33083" grpId="1" animBg="1"/>
          <p:bldP spid="33083" grpId="2" animBg="1"/>
          <p:bldP spid="33054" grpId="0" animBg="1"/>
          <p:bldP spid="33054" grpId="1" animBg="1"/>
          <p:bldP spid="33054" grpId="2" animBg="1"/>
          <p:bldP spid="33054" grpId="3" animBg="1"/>
          <p:bldP spid="33020" grpId="0" animBg="1"/>
          <p:bldP spid="33020" grpId="1" animBg="1"/>
          <p:bldP spid="33020" grpId="2" animBg="1"/>
          <p:bldP spid="33020" grpId="3" animBg="1"/>
          <p:bldP spid="33085" grpId="0" animBg="1"/>
          <p:bldP spid="33085" grpId="1" animBg="1"/>
          <p:bldP spid="33085" grpId="2" animBg="1"/>
          <p:bldP spid="33087" grpId="0" animBg="1"/>
          <p:bldP spid="33087" grpId="1" animBg="1"/>
          <p:bldP spid="33087" grpId="2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2" decel="10000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8" decel="10000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10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9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329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9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329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329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8" decel="10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0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330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330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8" de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0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330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330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8" decel="10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9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3299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3299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2" decel="5600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8" presetClass="emph" presetSubtype="0" decel="100000" autoRev="1" fill="hold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Rot by="-300000">
                                          <p:cBhvr>
                                            <p:cTn id="52" dur="250" fill="hold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4" decel="10000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0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500" fill="hold"/>
                                            <p:tgtEl>
                                              <p:spTgt spid="330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500" fill="hold"/>
                                            <p:tgtEl>
                                              <p:spTgt spid="330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2" presetClass="entr" presetSubtype="4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0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9" dur="500"/>
                                            <p:tgtEl>
                                              <p:spTgt spid="3300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22" presetClass="exit" presetSubtype="4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61" dur="500"/>
                                            <p:tgtEl>
                                              <p:spTgt spid="3300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30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3" presetID="22" presetClass="entr" presetSubtype="4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0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5" dur="500"/>
                                            <p:tgtEl>
                                              <p:spTgt spid="330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22" presetClass="exit" presetSubtype="4" fill="hold" grpId="1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67" dur="500"/>
                                            <p:tgtEl>
                                              <p:spTgt spid="3301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30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9" presetID="22" presetClass="entr" presetSubtype="4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0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1" dur="500"/>
                                            <p:tgtEl>
                                              <p:spTgt spid="330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22" presetClass="exit" presetSubtype="4" fill="hold" grpId="1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73" dur="500"/>
                                            <p:tgtEl>
                                              <p:spTgt spid="3301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30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5" presetID="2" presetClass="entr" presetSubtype="2" decel="56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0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500" fill="hold"/>
                                            <p:tgtEl>
                                              <p:spTgt spid="330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8" dur="500" fill="hold"/>
                                            <p:tgtEl>
                                              <p:spTgt spid="330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9" presetID="8" presetClass="emph" presetSubtype="0" decel="100000" autoRev="1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Rot by="-300000">
                                          <p:cBhvr>
                                            <p:cTn id="80" dur="250" fill="hold"/>
                                            <p:tgtEl>
                                              <p:spTgt spid="3304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81" presetID="23" presetClass="entr" presetSubtype="16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0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3" dur="250" fill="hold"/>
                                            <p:tgtEl>
                                              <p:spTgt spid="3307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250" fill="hold"/>
                                            <p:tgtEl>
                                              <p:spTgt spid="3307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6" presetClass="emph" presetSubtype="0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86" dur="1000" fill="hold"/>
                                            <p:tgtEl>
                                              <p:spTgt spid="3307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7" presetID="6" presetClass="emph" presetSubtype="0" fill="hold" grpId="2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88" dur="250" fill="hold"/>
                                            <p:tgtEl>
                                              <p:spTgt spid="33070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9" presetID="23" presetClass="entr" presetSubtype="16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0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1" dur="250" fill="hold"/>
                                            <p:tgtEl>
                                              <p:spTgt spid="3307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250" fill="hold"/>
                                            <p:tgtEl>
                                              <p:spTgt spid="3307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6" presetClass="emph" presetSubtype="0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Scale>
                                          <p:cBhvr>
                                            <p:cTn id="94" dur="1000" fill="hold"/>
                                            <p:tgtEl>
                                              <p:spTgt spid="3307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5" presetID="6" presetClass="emph" presetSubtype="0" fill="hold" grpId="2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Scale>
                                          <p:cBhvr>
                                            <p:cTn id="96" dur="250" fill="hold"/>
                                            <p:tgtEl>
                                              <p:spTgt spid="33071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7" presetID="23" presetClass="entr" presetSubtype="16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0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9" dur="250" fill="hold"/>
                                            <p:tgtEl>
                                              <p:spTgt spid="3307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250" fill="hold"/>
                                            <p:tgtEl>
                                              <p:spTgt spid="3307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1" presetID="6" presetClass="emph" presetSubtype="0" fill="hold" grpId="1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Scale>
                                          <p:cBhvr>
                                            <p:cTn id="102" dur="1000" fill="hold"/>
                                            <p:tgtEl>
                                              <p:spTgt spid="3307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3" presetID="6" presetClass="emph" presetSubtype="0" fill="hold" grpId="2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Scale>
                                          <p:cBhvr>
                                            <p:cTn id="104" dur="250" fill="hold"/>
                                            <p:tgtEl>
                                              <p:spTgt spid="33072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5" presetID="23" presetClass="entr" presetSubtype="16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0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7" dur="250" fill="hold"/>
                                            <p:tgtEl>
                                              <p:spTgt spid="3307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8" dur="250" fill="hold"/>
                                            <p:tgtEl>
                                              <p:spTgt spid="3307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9" presetID="6" presetClass="emph" presetSubtype="0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110" dur="1000" fill="hold"/>
                                            <p:tgtEl>
                                              <p:spTgt spid="3307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1" presetID="6" presetClass="emph" presetSubtype="0" fill="hold" grpId="2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112" dur="250" fill="hold"/>
                                            <p:tgtEl>
                                              <p:spTgt spid="33073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3" presetID="23" presetClass="entr" presetSubtype="16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0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5" dur="250" fill="hold"/>
                                            <p:tgtEl>
                                              <p:spTgt spid="3307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6" dur="250" fill="hold"/>
                                            <p:tgtEl>
                                              <p:spTgt spid="3307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7" presetID="6" presetClass="emph" presetSubtype="0" fill="hold" grpId="1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Scale>
                                          <p:cBhvr>
                                            <p:cTn id="118" dur="1000" fill="hold"/>
                                            <p:tgtEl>
                                              <p:spTgt spid="3307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9" presetID="6" presetClass="emph" presetSubtype="0" fill="hold" grpId="2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Scale>
                                          <p:cBhvr>
                                            <p:cTn id="120" dur="250" fill="hold"/>
                                            <p:tgtEl>
                                              <p:spTgt spid="33074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1" presetID="23" presetClass="entr" presetSubtype="16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0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3" dur="250" fill="hold"/>
                                            <p:tgtEl>
                                              <p:spTgt spid="3307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4" dur="250" fill="hold"/>
                                            <p:tgtEl>
                                              <p:spTgt spid="3307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5" presetID="6" presetClass="emph" presetSubtype="0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Scale>
                                          <p:cBhvr>
                                            <p:cTn id="126" dur="1000" fill="hold"/>
                                            <p:tgtEl>
                                              <p:spTgt spid="3307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7" presetID="6" presetClass="emph" presetSubtype="0" fill="hold" grpId="2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Scale>
                                          <p:cBhvr>
                                            <p:cTn id="128" dur="250" fill="hold"/>
                                            <p:tgtEl>
                                              <p:spTgt spid="33075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9" presetID="23" presetClass="entr" presetSubtype="16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1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0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1" dur="250" fill="hold"/>
                                            <p:tgtEl>
                                              <p:spTgt spid="3307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2" dur="250" fill="hold"/>
                                            <p:tgtEl>
                                              <p:spTgt spid="3307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3" presetID="6" presetClass="emph" presetSubtype="0" fill="hold" grpId="1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animScale>
                                          <p:cBhvr>
                                            <p:cTn id="134" dur="1000" fill="hold"/>
                                            <p:tgtEl>
                                              <p:spTgt spid="3307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5" presetID="6" presetClass="emph" presetSubtype="0" fill="hold" grpId="2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animScale>
                                          <p:cBhvr>
                                            <p:cTn id="136" dur="250" fill="hold"/>
                                            <p:tgtEl>
                                              <p:spTgt spid="33076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7" presetID="23" presetClass="entr" presetSubtype="16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0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9" dur="250" fill="hold"/>
                                            <p:tgtEl>
                                              <p:spTgt spid="3308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0" dur="250" fill="hold"/>
                                            <p:tgtEl>
                                              <p:spTgt spid="3308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1" presetID="6" presetClass="emph" presetSubtype="0" fill="hold" grpId="1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Scale>
                                          <p:cBhvr>
                                            <p:cTn id="142" dur="1000" fill="hold"/>
                                            <p:tgtEl>
                                              <p:spTgt spid="3308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3" presetID="6" presetClass="emph" presetSubtype="0" fill="hold" grpId="2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Scale>
                                          <p:cBhvr>
                                            <p:cTn id="144" dur="250" fill="hold"/>
                                            <p:tgtEl>
                                              <p:spTgt spid="33083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5" presetID="2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1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0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7" dur="250" fill="hold"/>
                                            <p:tgtEl>
                                              <p:spTgt spid="3308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8" dur="250" fill="hold"/>
                                            <p:tgtEl>
                                              <p:spTgt spid="3308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9" presetID="6" presetClass="emph" presetSubtype="0" fill="hold" grpId="1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animScale>
                                          <p:cBhvr>
                                            <p:cTn id="150" dur="1000" fill="hold"/>
                                            <p:tgtEl>
                                              <p:spTgt spid="3308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1" presetID="6" presetClass="emph" presetSubtype="0" fill="hold" grpId="2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animScale>
                                          <p:cBhvr>
                                            <p:cTn id="152" dur="250" fill="hold"/>
                                            <p:tgtEl>
                                              <p:spTgt spid="33082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3" presetID="2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1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0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5" dur="250" fill="hold"/>
                                            <p:tgtEl>
                                              <p:spTgt spid="3308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6" dur="250" fill="hold"/>
                                            <p:tgtEl>
                                              <p:spTgt spid="3308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7" presetID="6" presetClass="emph" presetSubtype="0" fill="hold" grpId="1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Scale>
                                          <p:cBhvr>
                                            <p:cTn id="158" dur="1000" fill="hold"/>
                                            <p:tgtEl>
                                              <p:spTgt spid="3308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9" presetID="6" presetClass="emph" presetSubtype="0" fill="hold" grpId="2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Scale>
                                          <p:cBhvr>
                                            <p:cTn id="160" dur="250" fill="hold"/>
                                            <p:tgtEl>
                                              <p:spTgt spid="33081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1" presetID="2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0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3" dur="250" fill="hold"/>
                                            <p:tgtEl>
                                              <p:spTgt spid="3308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4" dur="250" fill="hold"/>
                                            <p:tgtEl>
                                              <p:spTgt spid="3308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5" presetID="6" presetClass="emph" presetSubtype="0" fill="hold" grpId="1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animScale>
                                          <p:cBhvr>
                                            <p:cTn id="166" dur="1000" fill="hold"/>
                                            <p:tgtEl>
                                              <p:spTgt spid="3308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7" presetID="6" presetClass="emph" presetSubtype="0" fill="hold" grpId="2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animScale>
                                          <p:cBhvr>
                                            <p:cTn id="168" dur="250" fill="hold"/>
                                            <p:tgtEl>
                                              <p:spTgt spid="33080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9" presetID="23" presetClass="entr" presetSubtype="16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0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1" dur="250" fill="hold"/>
                                            <p:tgtEl>
                                              <p:spTgt spid="3307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2" dur="250" fill="hold"/>
                                            <p:tgtEl>
                                              <p:spTgt spid="3307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3" presetID="6" presetClass="emph" presetSubtype="0" fill="hold" grpId="1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Scale>
                                          <p:cBhvr>
                                            <p:cTn id="174" dur="1000" fill="hold"/>
                                            <p:tgtEl>
                                              <p:spTgt spid="3307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5" presetID="6" presetClass="emph" presetSubtype="0" fill="hold" grpId="2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Scale>
                                          <p:cBhvr>
                                            <p:cTn id="176" dur="250" fill="hold"/>
                                            <p:tgtEl>
                                              <p:spTgt spid="33079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7" presetID="23" presetClass="entr" presetSubtype="16" fill="hold" grpId="0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1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0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9" dur="250" fill="hold"/>
                                            <p:tgtEl>
                                              <p:spTgt spid="3307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0" dur="250" fill="hold"/>
                                            <p:tgtEl>
                                              <p:spTgt spid="3307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1" presetID="6" presetClass="emph" presetSubtype="0" fill="hold" grpId="1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animScale>
                                          <p:cBhvr>
                                            <p:cTn id="182" dur="1000" fill="hold"/>
                                            <p:tgtEl>
                                              <p:spTgt spid="3307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3" presetID="6" presetClass="emph" presetSubtype="0" fill="hold" grpId="2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animScale>
                                          <p:cBhvr>
                                            <p:cTn id="184" dur="250" fill="hold"/>
                                            <p:tgtEl>
                                              <p:spTgt spid="33078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5" presetID="23" presetClass="entr" presetSubtype="16" fill="hold" grpId="0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1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0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7" dur="250" fill="hold"/>
                                            <p:tgtEl>
                                              <p:spTgt spid="3307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8" dur="250" fill="hold"/>
                                            <p:tgtEl>
                                              <p:spTgt spid="3307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9" presetID="6" presetClass="emph" presetSubtype="0" fill="hold" grpId="1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animScale>
                                          <p:cBhvr>
                                            <p:cTn id="190" dur="1000" fill="hold"/>
                                            <p:tgtEl>
                                              <p:spTgt spid="3307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1" presetID="6" presetClass="emph" presetSubtype="0" fill="hold" grpId="2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animScale>
                                          <p:cBhvr>
                                            <p:cTn id="192" dur="250" fill="hold"/>
                                            <p:tgtEl>
                                              <p:spTgt spid="33077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93" fill="hold">
                          <p:stCondLst>
                            <p:cond delay="indefinite"/>
                          </p:stCondLst>
                          <p:childTnLst>
                            <p:par>
                              <p:cTn id="19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5" presetID="2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0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7" dur="250" fill="hold"/>
                                            <p:tgtEl>
                                              <p:spTgt spid="330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8" dur="250" fill="hold"/>
                                            <p:tgtEl>
                                              <p:spTgt spid="330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9" presetID="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00" dur="1000" fill="hold"/>
                                            <p:tgtEl>
                                              <p:spTgt spid="3302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01" presetID="6" presetClass="emph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02" dur="250" fill="hold"/>
                                            <p:tgtEl>
                                              <p:spTgt spid="33020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03" fill="hold">
                          <p:stCondLst>
                            <p:cond delay="indefinite"/>
                          </p:stCondLst>
                          <p:childTnLst>
                            <p:par>
                              <p:cTn id="20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05" presetID="2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0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7" dur="250" fill="hold"/>
                                            <p:tgtEl>
                                              <p:spTgt spid="330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8" dur="250" fill="hold"/>
                                            <p:tgtEl>
                                              <p:spTgt spid="330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9" presetID="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10" dur="1000" fill="hold"/>
                                            <p:tgtEl>
                                              <p:spTgt spid="3305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1" presetID="6" presetClass="emph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12" dur="250" fill="hold"/>
                                            <p:tgtEl>
                                              <p:spTgt spid="33054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3" fill="hold">
                          <p:stCondLst>
                            <p:cond delay="indefinite"/>
                          </p:stCondLst>
                          <p:childTnLst>
                            <p:par>
                              <p:cTn id="2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5" presetID="2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0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7" dur="250" fill="hold"/>
                                            <p:tgtEl>
                                              <p:spTgt spid="3308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8" dur="250" fill="hold"/>
                                            <p:tgtEl>
                                              <p:spTgt spid="3308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9" presetID="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20" dur="1000" fill="hold"/>
                                            <p:tgtEl>
                                              <p:spTgt spid="3308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21" presetID="6" presetClass="emph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22" dur="250" fill="hold"/>
                                            <p:tgtEl>
                                              <p:spTgt spid="33085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23" presetID="10" presetClass="exit" presetSubtype="0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24" dur="500"/>
                                            <p:tgtEl>
                                              <p:spTgt spid="3302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2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30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26" presetID="10" presetClass="exit" presetSubtype="0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27" dur="500"/>
                                            <p:tgtEl>
                                              <p:spTgt spid="3305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2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30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29" fill="hold">
                          <p:stCondLst>
                            <p:cond delay="indefinite"/>
                          </p:stCondLst>
                          <p:childTnLst>
                            <p:par>
                              <p:cTn id="2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1" presetID="2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0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3" dur="250" fill="hold"/>
                                            <p:tgtEl>
                                              <p:spTgt spid="3308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4" dur="250" fill="hold"/>
                                            <p:tgtEl>
                                              <p:spTgt spid="3308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5" presetID="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36" dur="1000" fill="hold"/>
                                            <p:tgtEl>
                                              <p:spTgt spid="3308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37" presetID="6" presetClass="emph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38" dur="250" fill="hold"/>
                                            <p:tgtEl>
                                              <p:spTgt spid="33087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37" grpId="0" animBg="1"/>
          <p:bldP spid="33005" grpId="0" animBg="1"/>
          <p:bldP spid="33005" grpId="1" animBg="1"/>
          <p:bldP spid="33013" grpId="0" animBg="1"/>
          <p:bldP spid="33013" grpId="1" animBg="1"/>
          <p:bldP spid="33014" grpId="0" animBg="1"/>
          <p:bldP spid="33014" grpId="1" animBg="1"/>
          <p:bldP spid="136" grpId="0" animBg="1"/>
          <p:bldP spid="33070" grpId="0" animBg="1"/>
          <p:bldP spid="33070" grpId="1" animBg="1"/>
          <p:bldP spid="33070" grpId="2" animBg="1"/>
          <p:bldP spid="33071" grpId="0" animBg="1"/>
          <p:bldP spid="33071" grpId="1" animBg="1"/>
          <p:bldP spid="33071" grpId="2" animBg="1"/>
          <p:bldP spid="33072" grpId="0" animBg="1"/>
          <p:bldP spid="33072" grpId="1" animBg="1"/>
          <p:bldP spid="33072" grpId="2" animBg="1"/>
          <p:bldP spid="33073" grpId="0" animBg="1"/>
          <p:bldP spid="33073" grpId="1" animBg="1"/>
          <p:bldP spid="33073" grpId="2" animBg="1"/>
          <p:bldP spid="33074" grpId="0" animBg="1"/>
          <p:bldP spid="33074" grpId="1" animBg="1"/>
          <p:bldP spid="33074" grpId="2" animBg="1"/>
          <p:bldP spid="33075" grpId="0" animBg="1"/>
          <p:bldP spid="33075" grpId="1" animBg="1"/>
          <p:bldP spid="33075" grpId="2" animBg="1"/>
          <p:bldP spid="33076" grpId="0" animBg="1"/>
          <p:bldP spid="33076" grpId="1" animBg="1"/>
          <p:bldP spid="33076" grpId="2" animBg="1"/>
          <p:bldP spid="33077" grpId="0" animBg="1"/>
          <p:bldP spid="33077" grpId="1" animBg="1"/>
          <p:bldP spid="33077" grpId="2" animBg="1"/>
          <p:bldP spid="33078" grpId="0" animBg="1"/>
          <p:bldP spid="33078" grpId="1" animBg="1"/>
          <p:bldP spid="33078" grpId="2" animBg="1"/>
          <p:bldP spid="33079" grpId="0" animBg="1"/>
          <p:bldP spid="33079" grpId="1" animBg="1"/>
          <p:bldP spid="33079" grpId="2" animBg="1"/>
          <p:bldP spid="33080" grpId="0" animBg="1"/>
          <p:bldP spid="33080" grpId="1" animBg="1"/>
          <p:bldP spid="33080" grpId="2" animBg="1"/>
          <p:bldP spid="33081" grpId="0" animBg="1"/>
          <p:bldP spid="33081" grpId="1" animBg="1"/>
          <p:bldP spid="33081" grpId="2" animBg="1"/>
          <p:bldP spid="33082" grpId="0" animBg="1"/>
          <p:bldP spid="33082" grpId="1" animBg="1"/>
          <p:bldP spid="33082" grpId="2" animBg="1"/>
          <p:bldP spid="33083" grpId="0" animBg="1"/>
          <p:bldP spid="33083" grpId="1" animBg="1"/>
          <p:bldP spid="33083" grpId="2" animBg="1"/>
          <p:bldP spid="33054" grpId="0" animBg="1"/>
          <p:bldP spid="33054" grpId="1" animBg="1"/>
          <p:bldP spid="33054" grpId="2" animBg="1"/>
          <p:bldP spid="33054" grpId="3" animBg="1"/>
          <p:bldP spid="33020" grpId="0" animBg="1"/>
          <p:bldP spid="33020" grpId="1" animBg="1"/>
          <p:bldP spid="33020" grpId="2" animBg="1"/>
          <p:bldP spid="33020" grpId="3" animBg="1"/>
          <p:bldP spid="33085" grpId="0" animBg="1"/>
          <p:bldP spid="33085" grpId="1" animBg="1"/>
          <p:bldP spid="33085" grpId="2" animBg="1"/>
          <p:bldP spid="33087" grpId="0" animBg="1"/>
          <p:bldP spid="33087" grpId="1" animBg="1"/>
          <p:bldP spid="33087" grpId="2" animBg="1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9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EBE4670-698B-46BF-AD84-C846787CB4DF}"/>
              </a:ext>
            </a:extLst>
          </p:cNvPr>
          <p:cNvSpPr/>
          <p:nvPr/>
        </p:nvSpPr>
        <p:spPr>
          <a:xfrm>
            <a:off x="3581400" y="0"/>
            <a:ext cx="5029200" cy="6858000"/>
          </a:xfrm>
          <a:prstGeom prst="rect">
            <a:avLst/>
          </a:prstGeom>
          <a:solidFill>
            <a:srgbClr val="448D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D3C4EC5C-74D3-42FA-9863-00FA1054E8BF}"/>
              </a:ext>
            </a:extLst>
          </p:cNvPr>
          <p:cNvSpPr/>
          <p:nvPr/>
        </p:nvSpPr>
        <p:spPr>
          <a:xfrm>
            <a:off x="3571406" y="5625296"/>
            <a:ext cx="5056978" cy="1243566"/>
          </a:xfrm>
          <a:prstGeom prst="rect">
            <a:avLst/>
          </a:prstGeom>
          <a:solidFill>
            <a:srgbClr val="E488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7" name="Graphic 106">
            <a:extLst>
              <a:ext uri="{FF2B5EF4-FFF2-40B4-BE49-F238E27FC236}">
                <a16:creationId xmlns:a16="http://schemas.microsoft.com/office/drawing/2014/main" id="{BF036F77-FBFC-42BD-98D6-2C62052685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14699" y="4238256"/>
            <a:ext cx="1202094" cy="1499240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169E9F36-C230-4D94-AD6B-B0B6E8F2CAA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202706" y="3223640"/>
            <a:ext cx="2426429" cy="3101450"/>
          </a:xfrm>
          <a:prstGeom prst="rect">
            <a:avLst/>
          </a:prstGeom>
        </p:spPr>
      </p:pic>
      <p:sp>
        <p:nvSpPr>
          <p:cNvPr id="184" name="Freeform: Shape 183">
            <a:extLst>
              <a:ext uri="{FF2B5EF4-FFF2-40B4-BE49-F238E27FC236}">
                <a16:creationId xmlns:a16="http://schemas.microsoft.com/office/drawing/2014/main" id="{85A358A3-B1DB-4312-843D-1A4D3B487B5F}"/>
              </a:ext>
            </a:extLst>
          </p:cNvPr>
          <p:cNvSpPr/>
          <p:nvPr/>
        </p:nvSpPr>
        <p:spPr>
          <a:xfrm>
            <a:off x="9001683" y="5830241"/>
            <a:ext cx="625033" cy="1047509"/>
          </a:xfrm>
          <a:custGeom>
            <a:avLst/>
            <a:gdLst>
              <a:gd name="connsiteX0" fmla="*/ 0 w 625033"/>
              <a:gd name="connsiteY0" fmla="*/ 0 h 1047509"/>
              <a:gd name="connsiteX1" fmla="*/ 439838 w 625033"/>
              <a:gd name="connsiteY1" fmla="*/ 52086 h 1047509"/>
              <a:gd name="connsiteX2" fmla="*/ 625033 w 625033"/>
              <a:gd name="connsiteY2" fmla="*/ 497712 h 1047509"/>
              <a:gd name="connsiteX3" fmla="*/ 370390 w 625033"/>
              <a:gd name="connsiteY3" fmla="*/ 671332 h 1047509"/>
              <a:gd name="connsiteX4" fmla="*/ 619245 w 625033"/>
              <a:gd name="connsiteY4" fmla="*/ 1047509 h 1047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5033" h="1047509">
                <a:moveTo>
                  <a:pt x="0" y="0"/>
                </a:moveTo>
                <a:lnTo>
                  <a:pt x="439838" y="52086"/>
                </a:lnTo>
                <a:lnTo>
                  <a:pt x="625033" y="497712"/>
                </a:lnTo>
                <a:lnTo>
                  <a:pt x="370390" y="671332"/>
                </a:lnTo>
                <a:lnTo>
                  <a:pt x="619245" y="1047509"/>
                </a:lnTo>
              </a:path>
            </a:pathLst>
          </a:custGeom>
          <a:noFill/>
          <a:ln w="28575">
            <a:solidFill>
              <a:srgbClr val="C158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3" name="Freeform: Shape 182">
            <a:extLst>
              <a:ext uri="{FF2B5EF4-FFF2-40B4-BE49-F238E27FC236}">
                <a16:creationId xmlns:a16="http://schemas.microsoft.com/office/drawing/2014/main" id="{D6A998D8-C33D-409E-8384-3DE0DC88A847}"/>
              </a:ext>
            </a:extLst>
          </p:cNvPr>
          <p:cNvSpPr/>
          <p:nvPr/>
        </p:nvSpPr>
        <p:spPr>
          <a:xfrm>
            <a:off x="-40511" y="-11575"/>
            <a:ext cx="1331088" cy="1192193"/>
          </a:xfrm>
          <a:custGeom>
            <a:avLst/>
            <a:gdLst>
              <a:gd name="connsiteX0" fmla="*/ 0 w 1331088"/>
              <a:gd name="connsiteY0" fmla="*/ 0 h 1192193"/>
              <a:gd name="connsiteX1" fmla="*/ 214131 w 1331088"/>
              <a:gd name="connsiteY1" fmla="*/ 630821 h 1192193"/>
              <a:gd name="connsiteX2" fmla="*/ 590308 w 1331088"/>
              <a:gd name="connsiteY2" fmla="*/ 549798 h 1192193"/>
              <a:gd name="connsiteX3" fmla="*/ 729205 w 1331088"/>
              <a:gd name="connsiteY3" fmla="*/ 954912 h 1192193"/>
              <a:gd name="connsiteX4" fmla="*/ 1041721 w 1331088"/>
              <a:gd name="connsiteY4" fmla="*/ 925975 h 1192193"/>
              <a:gd name="connsiteX5" fmla="*/ 1331088 w 1331088"/>
              <a:gd name="connsiteY5" fmla="*/ 1192193 h 1192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31088" h="1192193">
                <a:moveTo>
                  <a:pt x="0" y="0"/>
                </a:moveTo>
                <a:lnTo>
                  <a:pt x="214131" y="630821"/>
                </a:lnTo>
                <a:lnTo>
                  <a:pt x="590308" y="549798"/>
                </a:lnTo>
                <a:lnTo>
                  <a:pt x="729205" y="954912"/>
                </a:lnTo>
                <a:lnTo>
                  <a:pt x="1041721" y="925975"/>
                </a:lnTo>
                <a:lnTo>
                  <a:pt x="1331088" y="1192193"/>
                </a:lnTo>
              </a:path>
            </a:pathLst>
          </a:custGeom>
          <a:noFill/>
          <a:ln w="28575">
            <a:solidFill>
              <a:srgbClr val="C158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6D6A8A05-E6EE-4CB3-A1EC-A43DD3134170}"/>
              </a:ext>
            </a:extLst>
          </p:cNvPr>
          <p:cNvGrpSpPr/>
          <p:nvPr/>
        </p:nvGrpSpPr>
        <p:grpSpPr>
          <a:xfrm rot="18292751">
            <a:off x="8094155" y="4974164"/>
            <a:ext cx="6795780" cy="1451189"/>
            <a:chOff x="2677662" y="5529394"/>
            <a:chExt cx="6657730" cy="1335205"/>
          </a:xfrm>
          <a:solidFill>
            <a:srgbClr val="C1584D"/>
          </a:solidFill>
        </p:grpSpPr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7A745C50-B5FE-4D54-AFCE-09DD1254F15A}"/>
                </a:ext>
              </a:extLst>
            </p:cNvPr>
            <p:cNvGrpSpPr/>
            <p:nvPr/>
          </p:nvGrpSpPr>
          <p:grpSpPr>
            <a:xfrm>
              <a:off x="2677662" y="5532182"/>
              <a:ext cx="2664833" cy="1332417"/>
              <a:chOff x="2677662" y="5532182"/>
              <a:chExt cx="2664833" cy="1332417"/>
            </a:xfrm>
            <a:grpFill/>
          </p:grpSpPr>
          <p:pic>
            <p:nvPicPr>
              <p:cNvPr id="53" name="Graphic 52">
                <a:extLst>
                  <a:ext uri="{FF2B5EF4-FFF2-40B4-BE49-F238E27FC236}">
                    <a16:creationId xmlns:a16="http://schemas.microsoft.com/office/drawing/2014/main" id="{E10738B5-B61A-4EA1-99B9-637DDBB2837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 rot="10800000">
                <a:off x="2677662" y="5532182"/>
                <a:ext cx="1332416" cy="1332416"/>
              </a:xfrm>
              <a:prstGeom prst="rect">
                <a:avLst/>
              </a:prstGeom>
            </p:spPr>
          </p:pic>
          <p:pic>
            <p:nvPicPr>
              <p:cNvPr id="54" name="Graphic 53">
                <a:extLst>
                  <a:ext uri="{FF2B5EF4-FFF2-40B4-BE49-F238E27FC236}">
                    <a16:creationId xmlns:a16="http://schemas.microsoft.com/office/drawing/2014/main" id="{3D9D49E6-82A5-4CE7-821F-8F38255D3D0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 rot="10800000">
                <a:off x="4010079" y="5532183"/>
                <a:ext cx="1332416" cy="1332416"/>
              </a:xfrm>
              <a:prstGeom prst="rect">
                <a:avLst/>
              </a:prstGeom>
            </p:spPr>
          </p:pic>
        </p:grp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33A76FF5-7422-412A-A175-8A6CC3BE3593}"/>
                </a:ext>
              </a:extLst>
            </p:cNvPr>
            <p:cNvGrpSpPr/>
            <p:nvPr/>
          </p:nvGrpSpPr>
          <p:grpSpPr>
            <a:xfrm>
              <a:off x="5338885" y="5532182"/>
              <a:ext cx="2664833" cy="1332417"/>
              <a:chOff x="2677662" y="5532182"/>
              <a:chExt cx="2664833" cy="1332417"/>
            </a:xfrm>
            <a:grpFill/>
          </p:grpSpPr>
          <p:pic>
            <p:nvPicPr>
              <p:cNvPr id="51" name="Graphic 50">
                <a:extLst>
                  <a:ext uri="{FF2B5EF4-FFF2-40B4-BE49-F238E27FC236}">
                    <a16:creationId xmlns:a16="http://schemas.microsoft.com/office/drawing/2014/main" id="{11432BB2-0F42-4670-8171-9B1197572C7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 rot="10800000">
                <a:off x="2677662" y="5532182"/>
                <a:ext cx="1332416" cy="1332416"/>
              </a:xfrm>
              <a:prstGeom prst="rect">
                <a:avLst/>
              </a:prstGeom>
            </p:spPr>
          </p:pic>
          <p:pic>
            <p:nvPicPr>
              <p:cNvPr id="52" name="Graphic 51">
                <a:extLst>
                  <a:ext uri="{FF2B5EF4-FFF2-40B4-BE49-F238E27FC236}">
                    <a16:creationId xmlns:a16="http://schemas.microsoft.com/office/drawing/2014/main" id="{1A67E066-2B50-4B3B-9887-61696C7BDE2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 rot="10800000">
                <a:off x="4010079" y="5532183"/>
                <a:ext cx="1332416" cy="1332416"/>
              </a:xfrm>
              <a:prstGeom prst="rect">
                <a:avLst/>
              </a:prstGeom>
            </p:spPr>
          </p:pic>
        </p:grpSp>
        <p:pic>
          <p:nvPicPr>
            <p:cNvPr id="50" name="Graphic 49">
              <a:extLst>
                <a:ext uri="{FF2B5EF4-FFF2-40B4-BE49-F238E27FC236}">
                  <a16:creationId xmlns:a16="http://schemas.microsoft.com/office/drawing/2014/main" id="{FCF89CDC-762E-4A84-A8C1-DA98D8294F7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 rot="10800000">
              <a:off x="8002976" y="5529394"/>
              <a:ext cx="1332416" cy="1332416"/>
            </a:xfrm>
            <a:prstGeom prst="rect">
              <a:avLst/>
            </a:prstGeom>
          </p:spPr>
        </p:pic>
      </p:grp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ACDEDD97-4FCF-48F6-9D4E-53154C7FFD1E}"/>
              </a:ext>
            </a:extLst>
          </p:cNvPr>
          <p:cNvSpPr/>
          <p:nvPr/>
        </p:nvSpPr>
        <p:spPr>
          <a:xfrm>
            <a:off x="12192000" y="2218308"/>
            <a:ext cx="1493718" cy="4650554"/>
          </a:xfrm>
          <a:custGeom>
            <a:avLst/>
            <a:gdLst>
              <a:gd name="connsiteX0" fmla="*/ 230124 w 1493718"/>
              <a:gd name="connsiteY0" fmla="*/ 0 h 4650554"/>
              <a:gd name="connsiteX1" fmla="*/ 855003 w 1493718"/>
              <a:gd name="connsiteY1" fmla="*/ 1594377 h 4650554"/>
              <a:gd name="connsiteX2" fmla="*/ 704788 w 1493718"/>
              <a:gd name="connsiteY2" fmla="*/ 1594377 h 4650554"/>
              <a:gd name="connsiteX3" fmla="*/ 1270081 w 1493718"/>
              <a:gd name="connsiteY3" fmla="*/ 3036720 h 4650554"/>
              <a:gd name="connsiteX4" fmla="*/ 942312 w 1493718"/>
              <a:gd name="connsiteY4" fmla="*/ 3036720 h 4650554"/>
              <a:gd name="connsiteX5" fmla="*/ 1493718 w 1493718"/>
              <a:gd name="connsiteY5" fmla="*/ 4650554 h 4650554"/>
              <a:gd name="connsiteX6" fmla="*/ 0 w 1493718"/>
              <a:gd name="connsiteY6" fmla="*/ 4650554 h 4650554"/>
              <a:gd name="connsiteX7" fmla="*/ 0 w 1493718"/>
              <a:gd name="connsiteY7" fmla="*/ 587160 h 46505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93718" h="4650554">
                <a:moveTo>
                  <a:pt x="230124" y="0"/>
                </a:moveTo>
                <a:lnTo>
                  <a:pt x="855003" y="1594377"/>
                </a:lnTo>
                <a:lnTo>
                  <a:pt x="704788" y="1594377"/>
                </a:lnTo>
                <a:lnTo>
                  <a:pt x="1270081" y="3036720"/>
                </a:lnTo>
                <a:lnTo>
                  <a:pt x="942312" y="3036720"/>
                </a:lnTo>
                <a:lnTo>
                  <a:pt x="1493718" y="4650554"/>
                </a:lnTo>
                <a:lnTo>
                  <a:pt x="0" y="4650554"/>
                </a:lnTo>
                <a:lnTo>
                  <a:pt x="0" y="58716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8E948B5E-2103-47FA-A8D0-450208081554}"/>
              </a:ext>
            </a:extLst>
          </p:cNvPr>
          <p:cNvSpPr/>
          <p:nvPr/>
        </p:nvSpPr>
        <p:spPr>
          <a:xfrm flipH="1">
            <a:off x="11153994" y="2218308"/>
            <a:ext cx="1493718" cy="4650554"/>
          </a:xfrm>
          <a:custGeom>
            <a:avLst/>
            <a:gdLst>
              <a:gd name="connsiteX0" fmla="*/ 230124 w 1493718"/>
              <a:gd name="connsiteY0" fmla="*/ 0 h 4650554"/>
              <a:gd name="connsiteX1" fmla="*/ 855003 w 1493718"/>
              <a:gd name="connsiteY1" fmla="*/ 1594377 h 4650554"/>
              <a:gd name="connsiteX2" fmla="*/ 704788 w 1493718"/>
              <a:gd name="connsiteY2" fmla="*/ 1594377 h 4650554"/>
              <a:gd name="connsiteX3" fmla="*/ 1270081 w 1493718"/>
              <a:gd name="connsiteY3" fmla="*/ 3036720 h 4650554"/>
              <a:gd name="connsiteX4" fmla="*/ 942312 w 1493718"/>
              <a:gd name="connsiteY4" fmla="*/ 3036720 h 4650554"/>
              <a:gd name="connsiteX5" fmla="*/ 1493718 w 1493718"/>
              <a:gd name="connsiteY5" fmla="*/ 4650554 h 4650554"/>
              <a:gd name="connsiteX6" fmla="*/ 0 w 1493718"/>
              <a:gd name="connsiteY6" fmla="*/ 4650554 h 4650554"/>
              <a:gd name="connsiteX7" fmla="*/ 0 w 1493718"/>
              <a:gd name="connsiteY7" fmla="*/ 587160 h 46505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93718" h="4650554">
                <a:moveTo>
                  <a:pt x="230124" y="0"/>
                </a:moveTo>
                <a:lnTo>
                  <a:pt x="855003" y="1594377"/>
                </a:lnTo>
                <a:lnTo>
                  <a:pt x="704788" y="1594377"/>
                </a:lnTo>
                <a:lnTo>
                  <a:pt x="1270081" y="3036720"/>
                </a:lnTo>
                <a:lnTo>
                  <a:pt x="942312" y="3036720"/>
                </a:lnTo>
                <a:lnTo>
                  <a:pt x="1493718" y="4650554"/>
                </a:lnTo>
                <a:lnTo>
                  <a:pt x="0" y="4650554"/>
                </a:lnTo>
                <a:lnTo>
                  <a:pt x="0" y="58716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DAAC8F28-9597-4CDF-9381-3B8E9DC2DED0}"/>
              </a:ext>
            </a:extLst>
          </p:cNvPr>
          <p:cNvSpPr/>
          <p:nvPr/>
        </p:nvSpPr>
        <p:spPr>
          <a:xfrm>
            <a:off x="3169920" y="-11437"/>
            <a:ext cx="5837614" cy="6869437"/>
          </a:xfrm>
          <a:custGeom>
            <a:avLst/>
            <a:gdLst>
              <a:gd name="connsiteX0" fmla="*/ 1259378 w 5837614"/>
              <a:gd name="connsiteY0" fmla="*/ 0 h 6869437"/>
              <a:gd name="connsiteX1" fmla="*/ 4423410 w 5837614"/>
              <a:gd name="connsiteY1" fmla="*/ 0 h 6869437"/>
              <a:gd name="connsiteX2" fmla="*/ 4423410 w 5837614"/>
              <a:gd name="connsiteY2" fmla="*/ 7 h 6869437"/>
              <a:gd name="connsiteX3" fmla="*/ 5833443 w 5837614"/>
              <a:gd name="connsiteY3" fmla="*/ 7 h 6869437"/>
              <a:gd name="connsiteX4" fmla="*/ 5833443 w 5837614"/>
              <a:gd name="connsiteY4" fmla="*/ 11437 h 6869437"/>
              <a:gd name="connsiteX5" fmla="*/ 5837614 w 5837614"/>
              <a:gd name="connsiteY5" fmla="*/ 11437 h 6869437"/>
              <a:gd name="connsiteX6" fmla="*/ 5837614 w 5837614"/>
              <a:gd name="connsiteY6" fmla="*/ 6869437 h 6869437"/>
              <a:gd name="connsiteX7" fmla="*/ 5426134 w 5837614"/>
              <a:gd name="connsiteY7" fmla="*/ 6869437 h 6869437"/>
              <a:gd name="connsiteX8" fmla="*/ 5426134 w 5837614"/>
              <a:gd name="connsiteY8" fmla="*/ 1457641 h 6869437"/>
              <a:gd name="connsiteX9" fmla="*/ 5412634 w 5837614"/>
              <a:gd name="connsiteY9" fmla="*/ 1365320 h 6869437"/>
              <a:gd name="connsiteX10" fmla="*/ 4282383 w 5837614"/>
              <a:gd name="connsiteY10" fmla="*/ 330548 h 6869437"/>
              <a:gd name="connsiteX11" fmla="*/ 4225623 w 5837614"/>
              <a:gd name="connsiteY11" fmla="*/ 327682 h 6869437"/>
              <a:gd name="connsiteX12" fmla="*/ 4225623 w 5837614"/>
              <a:gd name="connsiteY12" fmla="*/ 327667 h 6869437"/>
              <a:gd name="connsiteX13" fmla="*/ 1611991 w 5837614"/>
              <a:gd name="connsiteY13" fmla="*/ 327667 h 6869437"/>
              <a:gd name="connsiteX14" fmla="*/ 1611991 w 5837614"/>
              <a:gd name="connsiteY14" fmla="*/ 327675 h 6869437"/>
              <a:gd name="connsiteX15" fmla="*/ 1555231 w 5837614"/>
              <a:gd name="connsiteY15" fmla="*/ 330541 h 6869437"/>
              <a:gd name="connsiteX16" fmla="*/ 424980 w 5837614"/>
              <a:gd name="connsiteY16" fmla="*/ 1365313 h 6869437"/>
              <a:gd name="connsiteX17" fmla="*/ 411480 w 5837614"/>
              <a:gd name="connsiteY17" fmla="*/ 1457635 h 6869437"/>
              <a:gd name="connsiteX18" fmla="*/ 411480 w 5837614"/>
              <a:gd name="connsiteY18" fmla="*/ 6869437 h 6869437"/>
              <a:gd name="connsiteX19" fmla="*/ 0 w 5837614"/>
              <a:gd name="connsiteY19" fmla="*/ 6869437 h 6869437"/>
              <a:gd name="connsiteX20" fmla="*/ 0 w 5837614"/>
              <a:gd name="connsiteY20" fmla="*/ 11437 h 6869437"/>
              <a:gd name="connsiteX21" fmla="*/ 4171 w 5837614"/>
              <a:gd name="connsiteY21" fmla="*/ 11437 h 6869437"/>
              <a:gd name="connsiteX22" fmla="*/ 4171 w 5837614"/>
              <a:gd name="connsiteY22" fmla="*/ 0 h 6869437"/>
              <a:gd name="connsiteX23" fmla="*/ 1259378 w 5837614"/>
              <a:gd name="connsiteY23" fmla="*/ 0 h 6869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837614" h="6869437">
                <a:moveTo>
                  <a:pt x="1259378" y="0"/>
                </a:moveTo>
                <a:lnTo>
                  <a:pt x="4423410" y="0"/>
                </a:lnTo>
                <a:lnTo>
                  <a:pt x="4423410" y="7"/>
                </a:lnTo>
                <a:lnTo>
                  <a:pt x="5833443" y="7"/>
                </a:lnTo>
                <a:lnTo>
                  <a:pt x="5833443" y="11437"/>
                </a:lnTo>
                <a:lnTo>
                  <a:pt x="5837614" y="11437"/>
                </a:lnTo>
                <a:lnTo>
                  <a:pt x="5837614" y="6869437"/>
                </a:lnTo>
                <a:lnTo>
                  <a:pt x="5426134" y="6869437"/>
                </a:lnTo>
                <a:lnTo>
                  <a:pt x="5426134" y="1457641"/>
                </a:lnTo>
                <a:lnTo>
                  <a:pt x="5412634" y="1365320"/>
                </a:lnTo>
                <a:cubicBezTo>
                  <a:pt x="5307026" y="814139"/>
                  <a:pt x="4849170" y="388109"/>
                  <a:pt x="4282383" y="330548"/>
                </a:cubicBezTo>
                <a:lnTo>
                  <a:pt x="4225623" y="327682"/>
                </a:lnTo>
                <a:lnTo>
                  <a:pt x="4225623" y="327667"/>
                </a:lnTo>
                <a:lnTo>
                  <a:pt x="1611991" y="327667"/>
                </a:lnTo>
                <a:lnTo>
                  <a:pt x="1611991" y="327675"/>
                </a:lnTo>
                <a:lnTo>
                  <a:pt x="1555231" y="330541"/>
                </a:lnTo>
                <a:cubicBezTo>
                  <a:pt x="988445" y="388102"/>
                  <a:pt x="530589" y="814132"/>
                  <a:pt x="424980" y="1365313"/>
                </a:cubicBezTo>
                <a:lnTo>
                  <a:pt x="411480" y="1457635"/>
                </a:lnTo>
                <a:lnTo>
                  <a:pt x="411480" y="6869437"/>
                </a:lnTo>
                <a:lnTo>
                  <a:pt x="0" y="6869437"/>
                </a:lnTo>
                <a:lnTo>
                  <a:pt x="0" y="11437"/>
                </a:lnTo>
                <a:lnTo>
                  <a:pt x="4171" y="11437"/>
                </a:lnTo>
                <a:lnTo>
                  <a:pt x="4171" y="0"/>
                </a:lnTo>
                <a:lnTo>
                  <a:pt x="1259378" y="0"/>
                </a:lnTo>
                <a:close/>
              </a:path>
            </a:pathLst>
          </a:custGeom>
          <a:solidFill>
            <a:srgbClr val="C158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76380FF0-A329-45D0-A9FB-CED022911B9C}"/>
              </a:ext>
            </a:extLst>
          </p:cNvPr>
          <p:cNvSpPr/>
          <p:nvPr/>
        </p:nvSpPr>
        <p:spPr>
          <a:xfrm>
            <a:off x="7857839" y="917969"/>
            <a:ext cx="323065" cy="323065"/>
          </a:xfrm>
          <a:prstGeom prst="ellipse">
            <a:avLst/>
          </a:prstGeom>
          <a:solidFill>
            <a:srgbClr val="F477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8" name="Group 97">
            <a:extLst>
              <a:ext uri="{FF2B5EF4-FFF2-40B4-BE49-F238E27FC236}">
                <a16:creationId xmlns:a16="http://schemas.microsoft.com/office/drawing/2014/main" id="{C743C4A2-627E-4017-9B07-F51338E24635}"/>
              </a:ext>
            </a:extLst>
          </p:cNvPr>
          <p:cNvGrpSpPr/>
          <p:nvPr/>
        </p:nvGrpSpPr>
        <p:grpSpPr>
          <a:xfrm>
            <a:off x="1076601" y="1734466"/>
            <a:ext cx="5019399" cy="5134396"/>
            <a:chOff x="1271699" y="2137286"/>
            <a:chExt cx="4625602" cy="4731576"/>
          </a:xfrm>
        </p:grpSpPr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E2480E31-801C-45A5-A0A0-38DEFAA97534}"/>
                </a:ext>
              </a:extLst>
            </p:cNvPr>
            <p:cNvSpPr/>
            <p:nvPr/>
          </p:nvSpPr>
          <p:spPr>
            <a:xfrm>
              <a:off x="3581400" y="2137286"/>
              <a:ext cx="2315901" cy="4731576"/>
            </a:xfrm>
            <a:custGeom>
              <a:avLst/>
              <a:gdLst>
                <a:gd name="connsiteX0" fmla="*/ 1165102 w 2315901"/>
                <a:gd name="connsiteY0" fmla="*/ 0 h 4731576"/>
                <a:gd name="connsiteX1" fmla="*/ 2315901 w 2315901"/>
                <a:gd name="connsiteY1" fmla="*/ 0 h 4731576"/>
                <a:gd name="connsiteX2" fmla="*/ 2315901 w 2315901"/>
                <a:gd name="connsiteY2" fmla="*/ 4731576 h 4731576"/>
                <a:gd name="connsiteX3" fmla="*/ 0 w 2315901"/>
                <a:gd name="connsiteY3" fmla="*/ 4731576 h 4731576"/>
                <a:gd name="connsiteX4" fmla="*/ 0 w 2315901"/>
                <a:gd name="connsiteY4" fmla="*/ 1180753 h 4731576"/>
                <a:gd name="connsiteX5" fmla="*/ 220912 w 2315901"/>
                <a:gd name="connsiteY5" fmla="*/ 1158483 h 4731576"/>
                <a:gd name="connsiteX6" fmla="*/ 1165102 w 2315901"/>
                <a:gd name="connsiteY6" fmla="*/ 0 h 4731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15901" h="4731576">
                  <a:moveTo>
                    <a:pt x="1165102" y="0"/>
                  </a:moveTo>
                  <a:lnTo>
                    <a:pt x="2315901" y="0"/>
                  </a:lnTo>
                  <a:lnTo>
                    <a:pt x="2315901" y="4731576"/>
                  </a:lnTo>
                  <a:lnTo>
                    <a:pt x="0" y="4731576"/>
                  </a:lnTo>
                  <a:lnTo>
                    <a:pt x="0" y="1180753"/>
                  </a:lnTo>
                  <a:lnTo>
                    <a:pt x="220912" y="1158483"/>
                  </a:lnTo>
                  <a:cubicBezTo>
                    <a:pt x="759760" y="1048219"/>
                    <a:pt x="1165102" y="571446"/>
                    <a:pt x="1165102" y="0"/>
                  </a:cubicBezTo>
                  <a:close/>
                </a:path>
              </a:pathLst>
            </a:custGeom>
            <a:solidFill>
              <a:srgbClr val="D37F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2D401188-5E2D-4C2A-9F17-0C7772C1BC2E}"/>
                </a:ext>
              </a:extLst>
            </p:cNvPr>
            <p:cNvSpPr/>
            <p:nvPr/>
          </p:nvSpPr>
          <p:spPr>
            <a:xfrm flipH="1">
              <a:off x="1271699" y="2137286"/>
              <a:ext cx="2315901" cy="4731576"/>
            </a:xfrm>
            <a:custGeom>
              <a:avLst/>
              <a:gdLst>
                <a:gd name="connsiteX0" fmla="*/ 1165102 w 2315901"/>
                <a:gd name="connsiteY0" fmla="*/ 0 h 4731576"/>
                <a:gd name="connsiteX1" fmla="*/ 2315901 w 2315901"/>
                <a:gd name="connsiteY1" fmla="*/ 0 h 4731576"/>
                <a:gd name="connsiteX2" fmla="*/ 2315901 w 2315901"/>
                <a:gd name="connsiteY2" fmla="*/ 4731576 h 4731576"/>
                <a:gd name="connsiteX3" fmla="*/ 0 w 2315901"/>
                <a:gd name="connsiteY3" fmla="*/ 4731576 h 4731576"/>
                <a:gd name="connsiteX4" fmla="*/ 0 w 2315901"/>
                <a:gd name="connsiteY4" fmla="*/ 1180753 h 4731576"/>
                <a:gd name="connsiteX5" fmla="*/ 220912 w 2315901"/>
                <a:gd name="connsiteY5" fmla="*/ 1158483 h 4731576"/>
                <a:gd name="connsiteX6" fmla="*/ 1165102 w 2315901"/>
                <a:gd name="connsiteY6" fmla="*/ 0 h 4731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15901" h="4731576">
                  <a:moveTo>
                    <a:pt x="1165102" y="0"/>
                  </a:moveTo>
                  <a:lnTo>
                    <a:pt x="2315901" y="0"/>
                  </a:lnTo>
                  <a:lnTo>
                    <a:pt x="2315901" y="4731576"/>
                  </a:lnTo>
                  <a:lnTo>
                    <a:pt x="0" y="4731576"/>
                  </a:lnTo>
                  <a:lnTo>
                    <a:pt x="0" y="1180753"/>
                  </a:lnTo>
                  <a:lnTo>
                    <a:pt x="220912" y="1158483"/>
                  </a:lnTo>
                  <a:cubicBezTo>
                    <a:pt x="759760" y="1048219"/>
                    <a:pt x="1165102" y="571446"/>
                    <a:pt x="1165102" y="0"/>
                  </a:cubicBez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54D65595-D3E1-45DE-A7C5-89DA78691AFC}"/>
              </a:ext>
            </a:extLst>
          </p:cNvPr>
          <p:cNvGrpSpPr/>
          <p:nvPr/>
        </p:nvGrpSpPr>
        <p:grpSpPr>
          <a:xfrm>
            <a:off x="1547530" y="3732081"/>
            <a:ext cx="4023127" cy="2830765"/>
            <a:chOff x="1547530" y="3732081"/>
            <a:chExt cx="4023127" cy="2830765"/>
          </a:xfrm>
        </p:grpSpPr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C8716827-338C-424E-B284-6839F27F51F9}"/>
                </a:ext>
              </a:extLst>
            </p:cNvPr>
            <p:cNvGrpSpPr/>
            <p:nvPr/>
          </p:nvGrpSpPr>
          <p:grpSpPr>
            <a:xfrm>
              <a:off x="3576836" y="3732081"/>
              <a:ext cx="1993821" cy="2830765"/>
              <a:chOff x="3576836" y="3732081"/>
              <a:chExt cx="1993821" cy="2830765"/>
            </a:xfrm>
          </p:grpSpPr>
          <p:sp>
            <p:nvSpPr>
              <p:cNvPr id="82" name="Rectangle 81">
                <a:extLst>
                  <a:ext uri="{FF2B5EF4-FFF2-40B4-BE49-F238E27FC236}">
                    <a16:creationId xmlns:a16="http://schemas.microsoft.com/office/drawing/2014/main" id="{866F162B-E5F5-46CB-A2CA-D1D4B45A155A}"/>
                  </a:ext>
                </a:extLst>
              </p:cNvPr>
              <p:cNvSpPr/>
              <p:nvPr/>
            </p:nvSpPr>
            <p:spPr>
              <a:xfrm>
                <a:off x="3579030" y="6337139"/>
                <a:ext cx="1991627" cy="225707"/>
              </a:xfrm>
              <a:prstGeom prst="rect">
                <a:avLst/>
              </a:prstGeom>
              <a:solidFill>
                <a:srgbClr val="C158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3" name="Rectangle 82">
                <a:extLst>
                  <a:ext uri="{FF2B5EF4-FFF2-40B4-BE49-F238E27FC236}">
                    <a16:creationId xmlns:a16="http://schemas.microsoft.com/office/drawing/2014/main" id="{8E23369C-C135-4EEB-937E-BC838BD49D6B}"/>
                  </a:ext>
                </a:extLst>
              </p:cNvPr>
              <p:cNvSpPr/>
              <p:nvPr/>
            </p:nvSpPr>
            <p:spPr>
              <a:xfrm>
                <a:off x="3576839" y="5816129"/>
                <a:ext cx="1991627" cy="225707"/>
              </a:xfrm>
              <a:prstGeom prst="rect">
                <a:avLst/>
              </a:prstGeom>
              <a:solidFill>
                <a:srgbClr val="C158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4" name="Rectangle 83">
                <a:extLst>
                  <a:ext uri="{FF2B5EF4-FFF2-40B4-BE49-F238E27FC236}">
                    <a16:creationId xmlns:a16="http://schemas.microsoft.com/office/drawing/2014/main" id="{27878426-B45A-4E56-BA61-012D4451BACE}"/>
                  </a:ext>
                </a:extLst>
              </p:cNvPr>
              <p:cNvSpPr/>
              <p:nvPr/>
            </p:nvSpPr>
            <p:spPr>
              <a:xfrm>
                <a:off x="3576838" y="5295117"/>
                <a:ext cx="1991627" cy="225707"/>
              </a:xfrm>
              <a:prstGeom prst="rect">
                <a:avLst/>
              </a:prstGeom>
              <a:solidFill>
                <a:srgbClr val="C158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DAAE7DFB-86D6-4C07-942B-4172C0835176}"/>
                  </a:ext>
                </a:extLst>
              </p:cNvPr>
              <p:cNvSpPr/>
              <p:nvPr/>
            </p:nvSpPr>
            <p:spPr>
              <a:xfrm>
                <a:off x="3576837" y="4774105"/>
                <a:ext cx="1991627" cy="225707"/>
              </a:xfrm>
              <a:prstGeom prst="rect">
                <a:avLst/>
              </a:prstGeom>
              <a:solidFill>
                <a:srgbClr val="C158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" name="Rectangle 85">
                <a:extLst>
                  <a:ext uri="{FF2B5EF4-FFF2-40B4-BE49-F238E27FC236}">
                    <a16:creationId xmlns:a16="http://schemas.microsoft.com/office/drawing/2014/main" id="{C7E02889-F647-4FB7-BE58-37FB8C6C146A}"/>
                  </a:ext>
                </a:extLst>
              </p:cNvPr>
              <p:cNvSpPr/>
              <p:nvPr/>
            </p:nvSpPr>
            <p:spPr>
              <a:xfrm>
                <a:off x="3576836" y="4253093"/>
                <a:ext cx="1991627" cy="225707"/>
              </a:xfrm>
              <a:prstGeom prst="rect">
                <a:avLst/>
              </a:prstGeom>
              <a:solidFill>
                <a:srgbClr val="C158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7" name="Rectangle 86">
                <a:extLst>
                  <a:ext uri="{FF2B5EF4-FFF2-40B4-BE49-F238E27FC236}">
                    <a16:creationId xmlns:a16="http://schemas.microsoft.com/office/drawing/2014/main" id="{F7BFF751-5EA0-4404-8FA6-F90CFD5D04C3}"/>
                  </a:ext>
                </a:extLst>
              </p:cNvPr>
              <p:cNvSpPr/>
              <p:nvPr/>
            </p:nvSpPr>
            <p:spPr>
              <a:xfrm>
                <a:off x="3576836" y="3732081"/>
                <a:ext cx="1991627" cy="225707"/>
              </a:xfrm>
              <a:prstGeom prst="rect">
                <a:avLst/>
              </a:prstGeom>
              <a:solidFill>
                <a:srgbClr val="C158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CB75F104-D247-4082-9417-B4BB0E8949BA}"/>
                </a:ext>
              </a:extLst>
            </p:cNvPr>
            <p:cNvGrpSpPr/>
            <p:nvPr/>
          </p:nvGrpSpPr>
          <p:grpSpPr>
            <a:xfrm>
              <a:off x="1547530" y="3732081"/>
              <a:ext cx="1993821" cy="2830765"/>
              <a:chOff x="3576836" y="3732081"/>
              <a:chExt cx="1993821" cy="2830765"/>
            </a:xfrm>
            <a:noFill/>
          </p:grpSpPr>
          <p:sp>
            <p:nvSpPr>
              <p:cNvPr id="100" name="Rectangle 99">
                <a:extLst>
                  <a:ext uri="{FF2B5EF4-FFF2-40B4-BE49-F238E27FC236}">
                    <a16:creationId xmlns:a16="http://schemas.microsoft.com/office/drawing/2014/main" id="{ED502BFF-B83A-4C0D-BBB1-11A1ED400D37}"/>
                  </a:ext>
                </a:extLst>
              </p:cNvPr>
              <p:cNvSpPr/>
              <p:nvPr/>
            </p:nvSpPr>
            <p:spPr>
              <a:xfrm>
                <a:off x="3579030" y="6337139"/>
                <a:ext cx="1991627" cy="22570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1" name="Rectangle 100">
                <a:extLst>
                  <a:ext uri="{FF2B5EF4-FFF2-40B4-BE49-F238E27FC236}">
                    <a16:creationId xmlns:a16="http://schemas.microsoft.com/office/drawing/2014/main" id="{3D842207-3FEA-40FA-B9EB-39BA1F7E0FEA}"/>
                  </a:ext>
                </a:extLst>
              </p:cNvPr>
              <p:cNvSpPr/>
              <p:nvPr/>
            </p:nvSpPr>
            <p:spPr>
              <a:xfrm>
                <a:off x="3576839" y="5816129"/>
                <a:ext cx="1991627" cy="22570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B8EDFCFE-AA3D-4FC4-9906-50EC2E02AA00}"/>
                  </a:ext>
                </a:extLst>
              </p:cNvPr>
              <p:cNvSpPr/>
              <p:nvPr/>
            </p:nvSpPr>
            <p:spPr>
              <a:xfrm>
                <a:off x="3576838" y="5295117"/>
                <a:ext cx="1991627" cy="22570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3" name="Rectangle 102">
                <a:extLst>
                  <a:ext uri="{FF2B5EF4-FFF2-40B4-BE49-F238E27FC236}">
                    <a16:creationId xmlns:a16="http://schemas.microsoft.com/office/drawing/2014/main" id="{04640E05-4DAA-4836-91CF-637F7E796ED8}"/>
                  </a:ext>
                </a:extLst>
              </p:cNvPr>
              <p:cNvSpPr/>
              <p:nvPr/>
            </p:nvSpPr>
            <p:spPr>
              <a:xfrm>
                <a:off x="3576837" y="4774105"/>
                <a:ext cx="1991627" cy="22570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4" name="Rectangle 103">
                <a:extLst>
                  <a:ext uri="{FF2B5EF4-FFF2-40B4-BE49-F238E27FC236}">
                    <a16:creationId xmlns:a16="http://schemas.microsoft.com/office/drawing/2014/main" id="{E217DE17-7A9E-43B3-895D-55E40B232075}"/>
                  </a:ext>
                </a:extLst>
              </p:cNvPr>
              <p:cNvSpPr/>
              <p:nvPr/>
            </p:nvSpPr>
            <p:spPr>
              <a:xfrm>
                <a:off x="3576836" y="4253093"/>
                <a:ext cx="1991627" cy="22570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5" name="Rectangle 104">
                <a:extLst>
                  <a:ext uri="{FF2B5EF4-FFF2-40B4-BE49-F238E27FC236}">
                    <a16:creationId xmlns:a16="http://schemas.microsoft.com/office/drawing/2014/main" id="{D33522B5-7016-4672-8F23-1C827A1A158F}"/>
                  </a:ext>
                </a:extLst>
              </p:cNvPr>
              <p:cNvSpPr/>
              <p:nvPr/>
            </p:nvSpPr>
            <p:spPr>
              <a:xfrm>
                <a:off x="3576836" y="3732081"/>
                <a:ext cx="1991627" cy="22570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14E42DB7-E679-4F7E-AB71-57A49B0ED79A}"/>
              </a:ext>
            </a:extLst>
          </p:cNvPr>
          <p:cNvGrpSpPr/>
          <p:nvPr/>
        </p:nvGrpSpPr>
        <p:grpSpPr>
          <a:xfrm flipH="1">
            <a:off x="6086489" y="1729411"/>
            <a:ext cx="5014411" cy="5129292"/>
            <a:chOff x="1271699" y="2137286"/>
            <a:chExt cx="4625602" cy="4731576"/>
          </a:xfrm>
        </p:grpSpPr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181A7BF1-BCFB-415F-99CF-F9409D8F10D5}"/>
                </a:ext>
              </a:extLst>
            </p:cNvPr>
            <p:cNvSpPr/>
            <p:nvPr/>
          </p:nvSpPr>
          <p:spPr>
            <a:xfrm>
              <a:off x="3581400" y="2137286"/>
              <a:ext cx="2315901" cy="4731576"/>
            </a:xfrm>
            <a:custGeom>
              <a:avLst/>
              <a:gdLst>
                <a:gd name="connsiteX0" fmla="*/ 1165102 w 2315901"/>
                <a:gd name="connsiteY0" fmla="*/ 0 h 4731576"/>
                <a:gd name="connsiteX1" fmla="*/ 2315901 w 2315901"/>
                <a:gd name="connsiteY1" fmla="*/ 0 h 4731576"/>
                <a:gd name="connsiteX2" fmla="*/ 2315901 w 2315901"/>
                <a:gd name="connsiteY2" fmla="*/ 4731576 h 4731576"/>
                <a:gd name="connsiteX3" fmla="*/ 0 w 2315901"/>
                <a:gd name="connsiteY3" fmla="*/ 4731576 h 4731576"/>
                <a:gd name="connsiteX4" fmla="*/ 0 w 2315901"/>
                <a:gd name="connsiteY4" fmla="*/ 1180753 h 4731576"/>
                <a:gd name="connsiteX5" fmla="*/ 220912 w 2315901"/>
                <a:gd name="connsiteY5" fmla="*/ 1158483 h 4731576"/>
                <a:gd name="connsiteX6" fmla="*/ 1165102 w 2315901"/>
                <a:gd name="connsiteY6" fmla="*/ 0 h 4731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15901" h="4731576">
                  <a:moveTo>
                    <a:pt x="1165102" y="0"/>
                  </a:moveTo>
                  <a:lnTo>
                    <a:pt x="2315901" y="0"/>
                  </a:lnTo>
                  <a:lnTo>
                    <a:pt x="2315901" y="4731576"/>
                  </a:lnTo>
                  <a:lnTo>
                    <a:pt x="0" y="4731576"/>
                  </a:lnTo>
                  <a:lnTo>
                    <a:pt x="0" y="1180753"/>
                  </a:lnTo>
                  <a:lnTo>
                    <a:pt x="220912" y="1158483"/>
                  </a:lnTo>
                  <a:cubicBezTo>
                    <a:pt x="759760" y="1048219"/>
                    <a:pt x="1165102" y="571446"/>
                    <a:pt x="1165102" y="0"/>
                  </a:cubicBezTo>
                  <a:close/>
                </a:path>
              </a:pathLst>
            </a:custGeom>
            <a:solidFill>
              <a:srgbClr val="D37F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6BC84040-6F10-4B83-A439-7A5733C38FE2}"/>
                </a:ext>
              </a:extLst>
            </p:cNvPr>
            <p:cNvSpPr/>
            <p:nvPr/>
          </p:nvSpPr>
          <p:spPr>
            <a:xfrm flipH="1">
              <a:off x="1271699" y="2137286"/>
              <a:ext cx="2315901" cy="4731576"/>
            </a:xfrm>
            <a:custGeom>
              <a:avLst/>
              <a:gdLst>
                <a:gd name="connsiteX0" fmla="*/ 1165102 w 2315901"/>
                <a:gd name="connsiteY0" fmla="*/ 0 h 4731576"/>
                <a:gd name="connsiteX1" fmla="*/ 2315901 w 2315901"/>
                <a:gd name="connsiteY1" fmla="*/ 0 h 4731576"/>
                <a:gd name="connsiteX2" fmla="*/ 2315901 w 2315901"/>
                <a:gd name="connsiteY2" fmla="*/ 4731576 h 4731576"/>
                <a:gd name="connsiteX3" fmla="*/ 0 w 2315901"/>
                <a:gd name="connsiteY3" fmla="*/ 4731576 h 4731576"/>
                <a:gd name="connsiteX4" fmla="*/ 0 w 2315901"/>
                <a:gd name="connsiteY4" fmla="*/ 1180753 h 4731576"/>
                <a:gd name="connsiteX5" fmla="*/ 220912 w 2315901"/>
                <a:gd name="connsiteY5" fmla="*/ 1158483 h 4731576"/>
                <a:gd name="connsiteX6" fmla="*/ 1165102 w 2315901"/>
                <a:gd name="connsiteY6" fmla="*/ 0 h 4731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15901" h="4731576">
                  <a:moveTo>
                    <a:pt x="1165102" y="0"/>
                  </a:moveTo>
                  <a:lnTo>
                    <a:pt x="2315901" y="0"/>
                  </a:lnTo>
                  <a:lnTo>
                    <a:pt x="2315901" y="4731576"/>
                  </a:lnTo>
                  <a:lnTo>
                    <a:pt x="0" y="4731576"/>
                  </a:lnTo>
                  <a:lnTo>
                    <a:pt x="0" y="1180753"/>
                  </a:lnTo>
                  <a:lnTo>
                    <a:pt x="220912" y="1158483"/>
                  </a:lnTo>
                  <a:cubicBezTo>
                    <a:pt x="759760" y="1048219"/>
                    <a:pt x="1165102" y="571446"/>
                    <a:pt x="1165102" y="0"/>
                  </a:cubicBez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110A703E-DBC0-4932-9FCA-24A876609BAD}"/>
              </a:ext>
            </a:extLst>
          </p:cNvPr>
          <p:cNvGrpSpPr/>
          <p:nvPr/>
        </p:nvGrpSpPr>
        <p:grpSpPr>
          <a:xfrm rot="10800000">
            <a:off x="6625024" y="3728816"/>
            <a:ext cx="4023127" cy="2830765"/>
            <a:chOff x="1547530" y="3732081"/>
            <a:chExt cx="4023127" cy="2830765"/>
          </a:xfrm>
        </p:grpSpPr>
        <p:grpSp>
          <p:nvGrpSpPr>
            <p:cNvPr id="112" name="Group 111">
              <a:extLst>
                <a:ext uri="{FF2B5EF4-FFF2-40B4-BE49-F238E27FC236}">
                  <a16:creationId xmlns:a16="http://schemas.microsoft.com/office/drawing/2014/main" id="{90D8D1D7-35A3-4CE9-9927-46727E85BC0C}"/>
                </a:ext>
              </a:extLst>
            </p:cNvPr>
            <p:cNvGrpSpPr/>
            <p:nvPr/>
          </p:nvGrpSpPr>
          <p:grpSpPr>
            <a:xfrm>
              <a:off x="3576836" y="3732081"/>
              <a:ext cx="1993821" cy="2830765"/>
              <a:chOff x="3576836" y="3732081"/>
              <a:chExt cx="1993821" cy="2830765"/>
            </a:xfrm>
          </p:grpSpPr>
          <p:sp>
            <p:nvSpPr>
              <p:cNvPr id="120" name="Rectangle 119">
                <a:extLst>
                  <a:ext uri="{FF2B5EF4-FFF2-40B4-BE49-F238E27FC236}">
                    <a16:creationId xmlns:a16="http://schemas.microsoft.com/office/drawing/2014/main" id="{69D31B39-8711-480E-BA57-75985A7BD637}"/>
                  </a:ext>
                </a:extLst>
              </p:cNvPr>
              <p:cNvSpPr/>
              <p:nvPr/>
            </p:nvSpPr>
            <p:spPr>
              <a:xfrm>
                <a:off x="3579030" y="6337139"/>
                <a:ext cx="1991627" cy="225707"/>
              </a:xfrm>
              <a:prstGeom prst="rect">
                <a:avLst/>
              </a:prstGeom>
              <a:solidFill>
                <a:srgbClr val="C158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1" name="Rectangle 120">
                <a:extLst>
                  <a:ext uri="{FF2B5EF4-FFF2-40B4-BE49-F238E27FC236}">
                    <a16:creationId xmlns:a16="http://schemas.microsoft.com/office/drawing/2014/main" id="{487532F5-4189-462D-9DF0-B123CC035D45}"/>
                  </a:ext>
                </a:extLst>
              </p:cNvPr>
              <p:cNvSpPr/>
              <p:nvPr/>
            </p:nvSpPr>
            <p:spPr>
              <a:xfrm>
                <a:off x="3576839" y="5816129"/>
                <a:ext cx="1991627" cy="225707"/>
              </a:xfrm>
              <a:prstGeom prst="rect">
                <a:avLst/>
              </a:prstGeom>
              <a:solidFill>
                <a:srgbClr val="C158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2" name="Rectangle 121">
                <a:extLst>
                  <a:ext uri="{FF2B5EF4-FFF2-40B4-BE49-F238E27FC236}">
                    <a16:creationId xmlns:a16="http://schemas.microsoft.com/office/drawing/2014/main" id="{F47D33FA-30D8-47A8-B88B-73C58A433F85}"/>
                  </a:ext>
                </a:extLst>
              </p:cNvPr>
              <p:cNvSpPr/>
              <p:nvPr/>
            </p:nvSpPr>
            <p:spPr>
              <a:xfrm>
                <a:off x="3576838" y="5295117"/>
                <a:ext cx="1991627" cy="225707"/>
              </a:xfrm>
              <a:prstGeom prst="rect">
                <a:avLst/>
              </a:prstGeom>
              <a:solidFill>
                <a:srgbClr val="C158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3" name="Rectangle 122">
                <a:extLst>
                  <a:ext uri="{FF2B5EF4-FFF2-40B4-BE49-F238E27FC236}">
                    <a16:creationId xmlns:a16="http://schemas.microsoft.com/office/drawing/2014/main" id="{900B32BD-A426-49F5-AA2A-0F17320D3C6D}"/>
                  </a:ext>
                </a:extLst>
              </p:cNvPr>
              <p:cNvSpPr/>
              <p:nvPr/>
            </p:nvSpPr>
            <p:spPr>
              <a:xfrm>
                <a:off x="3576837" y="4774105"/>
                <a:ext cx="1991627" cy="225707"/>
              </a:xfrm>
              <a:prstGeom prst="rect">
                <a:avLst/>
              </a:prstGeom>
              <a:solidFill>
                <a:srgbClr val="C158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4" name="Rectangle 123">
                <a:extLst>
                  <a:ext uri="{FF2B5EF4-FFF2-40B4-BE49-F238E27FC236}">
                    <a16:creationId xmlns:a16="http://schemas.microsoft.com/office/drawing/2014/main" id="{98255874-6F78-46DE-927E-76C8C0FD5956}"/>
                  </a:ext>
                </a:extLst>
              </p:cNvPr>
              <p:cNvSpPr/>
              <p:nvPr/>
            </p:nvSpPr>
            <p:spPr>
              <a:xfrm>
                <a:off x="3576836" y="4253093"/>
                <a:ext cx="1991627" cy="225707"/>
              </a:xfrm>
              <a:prstGeom prst="rect">
                <a:avLst/>
              </a:prstGeom>
              <a:solidFill>
                <a:srgbClr val="C158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5" name="Rectangle 124">
                <a:extLst>
                  <a:ext uri="{FF2B5EF4-FFF2-40B4-BE49-F238E27FC236}">
                    <a16:creationId xmlns:a16="http://schemas.microsoft.com/office/drawing/2014/main" id="{9C0E514F-F9F0-4527-9376-9BBEA0AE6CD0}"/>
                  </a:ext>
                </a:extLst>
              </p:cNvPr>
              <p:cNvSpPr/>
              <p:nvPr/>
            </p:nvSpPr>
            <p:spPr>
              <a:xfrm>
                <a:off x="3576836" y="3732081"/>
                <a:ext cx="1991627" cy="225707"/>
              </a:xfrm>
              <a:prstGeom prst="rect">
                <a:avLst/>
              </a:prstGeom>
              <a:solidFill>
                <a:srgbClr val="C158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13" name="Group 112">
              <a:extLst>
                <a:ext uri="{FF2B5EF4-FFF2-40B4-BE49-F238E27FC236}">
                  <a16:creationId xmlns:a16="http://schemas.microsoft.com/office/drawing/2014/main" id="{1B4100BC-5067-43FA-A33F-07136F0DD636}"/>
                </a:ext>
              </a:extLst>
            </p:cNvPr>
            <p:cNvGrpSpPr/>
            <p:nvPr/>
          </p:nvGrpSpPr>
          <p:grpSpPr>
            <a:xfrm>
              <a:off x="1547530" y="3732081"/>
              <a:ext cx="1993821" cy="2830765"/>
              <a:chOff x="3576836" y="3732081"/>
              <a:chExt cx="1993821" cy="2830765"/>
            </a:xfrm>
            <a:noFill/>
          </p:grpSpPr>
          <p:sp>
            <p:nvSpPr>
              <p:cNvPr id="114" name="Rectangle 113">
                <a:extLst>
                  <a:ext uri="{FF2B5EF4-FFF2-40B4-BE49-F238E27FC236}">
                    <a16:creationId xmlns:a16="http://schemas.microsoft.com/office/drawing/2014/main" id="{A742E49F-50D4-43A3-8BB8-C8F5A0A5C258}"/>
                  </a:ext>
                </a:extLst>
              </p:cNvPr>
              <p:cNvSpPr/>
              <p:nvPr/>
            </p:nvSpPr>
            <p:spPr>
              <a:xfrm>
                <a:off x="3579030" y="6337139"/>
                <a:ext cx="1991627" cy="22570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5" name="Rectangle 114">
                <a:extLst>
                  <a:ext uri="{FF2B5EF4-FFF2-40B4-BE49-F238E27FC236}">
                    <a16:creationId xmlns:a16="http://schemas.microsoft.com/office/drawing/2014/main" id="{64DBE7EB-F8F3-4CEE-9008-F53FF30BF648}"/>
                  </a:ext>
                </a:extLst>
              </p:cNvPr>
              <p:cNvSpPr/>
              <p:nvPr/>
            </p:nvSpPr>
            <p:spPr>
              <a:xfrm>
                <a:off x="3576839" y="5816129"/>
                <a:ext cx="1991627" cy="22570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6" name="Rectangle 115">
                <a:extLst>
                  <a:ext uri="{FF2B5EF4-FFF2-40B4-BE49-F238E27FC236}">
                    <a16:creationId xmlns:a16="http://schemas.microsoft.com/office/drawing/2014/main" id="{6077D70C-A0F3-4EF6-9243-A74993787441}"/>
                  </a:ext>
                </a:extLst>
              </p:cNvPr>
              <p:cNvSpPr/>
              <p:nvPr/>
            </p:nvSpPr>
            <p:spPr>
              <a:xfrm>
                <a:off x="3576838" y="5295117"/>
                <a:ext cx="1991627" cy="22570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3C4C3D7B-F521-4705-AF49-9E273C13C333}"/>
                  </a:ext>
                </a:extLst>
              </p:cNvPr>
              <p:cNvSpPr/>
              <p:nvPr/>
            </p:nvSpPr>
            <p:spPr>
              <a:xfrm>
                <a:off x="3576837" y="4774105"/>
                <a:ext cx="1991627" cy="22570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8" name="Rectangle 117">
                <a:extLst>
                  <a:ext uri="{FF2B5EF4-FFF2-40B4-BE49-F238E27FC236}">
                    <a16:creationId xmlns:a16="http://schemas.microsoft.com/office/drawing/2014/main" id="{39E46E96-AABE-4FF2-8E58-00680134C68A}"/>
                  </a:ext>
                </a:extLst>
              </p:cNvPr>
              <p:cNvSpPr/>
              <p:nvPr/>
            </p:nvSpPr>
            <p:spPr>
              <a:xfrm>
                <a:off x="3576836" y="4253093"/>
                <a:ext cx="1991627" cy="22570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9" name="Rectangle 118">
                <a:extLst>
                  <a:ext uri="{FF2B5EF4-FFF2-40B4-BE49-F238E27FC236}">
                    <a16:creationId xmlns:a16="http://schemas.microsoft.com/office/drawing/2014/main" id="{05996EC0-E95E-43FE-A84A-DD056428C990}"/>
                  </a:ext>
                </a:extLst>
              </p:cNvPr>
              <p:cNvSpPr/>
              <p:nvPr/>
            </p:nvSpPr>
            <p:spPr>
              <a:xfrm>
                <a:off x="3576836" y="3732081"/>
                <a:ext cx="1991627" cy="22570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sp>
        <p:nvSpPr>
          <p:cNvPr id="135" name="Rectangle 134">
            <a:extLst>
              <a:ext uri="{FF2B5EF4-FFF2-40B4-BE49-F238E27FC236}">
                <a16:creationId xmlns:a16="http://schemas.microsoft.com/office/drawing/2014/main" id="{11F44E09-B8F5-44FF-92A4-7DBF92C4C7B4}"/>
              </a:ext>
            </a:extLst>
          </p:cNvPr>
          <p:cNvSpPr/>
          <p:nvPr/>
        </p:nvSpPr>
        <p:spPr>
          <a:xfrm>
            <a:off x="3169920" y="713917"/>
            <a:ext cx="424697" cy="6144083"/>
          </a:xfrm>
          <a:prstGeom prst="rect">
            <a:avLst/>
          </a:prstGeom>
          <a:solidFill>
            <a:srgbClr val="C158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B8502B92-CEB2-4E29-9209-BC39D2E4F3CA}"/>
              </a:ext>
            </a:extLst>
          </p:cNvPr>
          <p:cNvSpPr/>
          <p:nvPr/>
        </p:nvSpPr>
        <p:spPr>
          <a:xfrm>
            <a:off x="8564324" y="708272"/>
            <a:ext cx="424697" cy="6144083"/>
          </a:xfrm>
          <a:prstGeom prst="rect">
            <a:avLst/>
          </a:prstGeom>
          <a:solidFill>
            <a:srgbClr val="C158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id="{63AFB4CC-A81E-495C-BE21-8FE234B341C7}"/>
              </a:ext>
            </a:extLst>
          </p:cNvPr>
          <p:cNvSpPr/>
          <p:nvPr/>
        </p:nvSpPr>
        <p:spPr>
          <a:xfrm>
            <a:off x="2566764" y="0"/>
            <a:ext cx="603155" cy="6868862"/>
          </a:xfrm>
          <a:prstGeom prst="rect">
            <a:avLst/>
          </a:prstGeom>
          <a:solidFill>
            <a:srgbClr val="FFD9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34CC8BFE-0A6A-4BCB-89D6-ABA86EA88A00}"/>
              </a:ext>
            </a:extLst>
          </p:cNvPr>
          <p:cNvGrpSpPr/>
          <p:nvPr/>
        </p:nvGrpSpPr>
        <p:grpSpPr>
          <a:xfrm rot="3600000">
            <a:off x="-2330107" y="5126564"/>
            <a:ext cx="6795780" cy="1451189"/>
            <a:chOff x="2677662" y="5529394"/>
            <a:chExt cx="6657730" cy="1335205"/>
          </a:xfrm>
          <a:solidFill>
            <a:srgbClr val="C1584D"/>
          </a:solidFill>
        </p:grpSpPr>
        <p:grpSp>
          <p:nvGrpSpPr>
            <p:cNvPr id="144" name="Group 143">
              <a:extLst>
                <a:ext uri="{FF2B5EF4-FFF2-40B4-BE49-F238E27FC236}">
                  <a16:creationId xmlns:a16="http://schemas.microsoft.com/office/drawing/2014/main" id="{663AFA4C-6C94-4DF7-8FFD-CED23BFB5C34}"/>
                </a:ext>
              </a:extLst>
            </p:cNvPr>
            <p:cNvGrpSpPr/>
            <p:nvPr/>
          </p:nvGrpSpPr>
          <p:grpSpPr>
            <a:xfrm>
              <a:off x="2677662" y="5532182"/>
              <a:ext cx="2664833" cy="1332417"/>
              <a:chOff x="2677662" y="5532182"/>
              <a:chExt cx="2664833" cy="1332417"/>
            </a:xfrm>
            <a:grpFill/>
          </p:grpSpPr>
          <p:pic>
            <p:nvPicPr>
              <p:cNvPr id="149" name="Graphic 148">
                <a:extLst>
                  <a:ext uri="{FF2B5EF4-FFF2-40B4-BE49-F238E27FC236}">
                    <a16:creationId xmlns:a16="http://schemas.microsoft.com/office/drawing/2014/main" id="{2D22F18E-7A9E-4A78-9231-4E0C1F16277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 rot="10800000">
                <a:off x="2677662" y="5532182"/>
                <a:ext cx="1332416" cy="1332416"/>
              </a:xfrm>
              <a:prstGeom prst="rect">
                <a:avLst/>
              </a:prstGeom>
            </p:spPr>
          </p:pic>
          <p:pic>
            <p:nvPicPr>
              <p:cNvPr id="150" name="Graphic 149">
                <a:extLst>
                  <a:ext uri="{FF2B5EF4-FFF2-40B4-BE49-F238E27FC236}">
                    <a16:creationId xmlns:a16="http://schemas.microsoft.com/office/drawing/2014/main" id="{8852A6FF-0888-4488-9D6E-6EDE03E2383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 rot="10800000">
                <a:off x="4010079" y="5532183"/>
                <a:ext cx="1332416" cy="1332416"/>
              </a:xfrm>
              <a:prstGeom prst="rect">
                <a:avLst/>
              </a:prstGeom>
            </p:spPr>
          </p:pic>
        </p:grpSp>
        <p:grpSp>
          <p:nvGrpSpPr>
            <p:cNvPr id="145" name="Group 144">
              <a:extLst>
                <a:ext uri="{FF2B5EF4-FFF2-40B4-BE49-F238E27FC236}">
                  <a16:creationId xmlns:a16="http://schemas.microsoft.com/office/drawing/2014/main" id="{50610CA0-3587-4BD2-82BA-C17B0CBE93AC}"/>
                </a:ext>
              </a:extLst>
            </p:cNvPr>
            <p:cNvGrpSpPr/>
            <p:nvPr/>
          </p:nvGrpSpPr>
          <p:grpSpPr>
            <a:xfrm>
              <a:off x="5338885" y="5532182"/>
              <a:ext cx="2664833" cy="1332417"/>
              <a:chOff x="2677662" y="5532182"/>
              <a:chExt cx="2664833" cy="1332417"/>
            </a:xfrm>
            <a:grpFill/>
          </p:grpSpPr>
          <p:pic>
            <p:nvPicPr>
              <p:cNvPr id="147" name="Graphic 146">
                <a:extLst>
                  <a:ext uri="{FF2B5EF4-FFF2-40B4-BE49-F238E27FC236}">
                    <a16:creationId xmlns:a16="http://schemas.microsoft.com/office/drawing/2014/main" id="{2641712E-3C17-4F8E-8938-E8DC83E68F2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 rot="10800000">
                <a:off x="2677662" y="5532182"/>
                <a:ext cx="1332416" cy="1332416"/>
              </a:xfrm>
              <a:prstGeom prst="rect">
                <a:avLst/>
              </a:prstGeom>
            </p:spPr>
          </p:pic>
          <p:pic>
            <p:nvPicPr>
              <p:cNvPr id="148" name="Graphic 147">
                <a:extLst>
                  <a:ext uri="{FF2B5EF4-FFF2-40B4-BE49-F238E27FC236}">
                    <a16:creationId xmlns:a16="http://schemas.microsoft.com/office/drawing/2014/main" id="{3EAFF7AB-9C17-495E-B133-9DDED2930CB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 rot="10800000">
                <a:off x="4010079" y="5532183"/>
                <a:ext cx="1332416" cy="1332416"/>
              </a:xfrm>
              <a:prstGeom prst="rect">
                <a:avLst/>
              </a:prstGeom>
            </p:spPr>
          </p:pic>
        </p:grpSp>
        <p:pic>
          <p:nvPicPr>
            <p:cNvPr id="146" name="Graphic 145">
              <a:extLst>
                <a:ext uri="{FF2B5EF4-FFF2-40B4-BE49-F238E27FC236}">
                  <a16:creationId xmlns:a16="http://schemas.microsoft.com/office/drawing/2014/main" id="{DD726832-365C-4D7C-BAF4-098332FB645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 rot="10800000">
              <a:off x="8002976" y="5529394"/>
              <a:ext cx="1332416" cy="1332416"/>
            </a:xfrm>
            <a:prstGeom prst="rect">
              <a:avLst/>
            </a:prstGeom>
          </p:spPr>
        </p:pic>
      </p:grpSp>
      <p:pic>
        <p:nvPicPr>
          <p:cNvPr id="7" name="Graphic 6">
            <a:extLst>
              <a:ext uri="{FF2B5EF4-FFF2-40B4-BE49-F238E27FC236}">
                <a16:creationId xmlns:a16="http://schemas.microsoft.com/office/drawing/2014/main" id="{8775976D-5C40-4E4A-B651-7E1F589AD8C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-461405" y="1843752"/>
            <a:ext cx="3380472" cy="2517332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D01B459B-B8A6-4867-BE98-2ED78F2E269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858588" y="2449515"/>
            <a:ext cx="1417492" cy="1722522"/>
          </a:xfrm>
          <a:prstGeom prst="rect">
            <a:avLst/>
          </a:prstGeom>
        </p:spPr>
      </p:pic>
      <p:sp>
        <p:nvSpPr>
          <p:cNvPr id="142" name="Freeform: Shape 141">
            <a:extLst>
              <a:ext uri="{FF2B5EF4-FFF2-40B4-BE49-F238E27FC236}">
                <a16:creationId xmlns:a16="http://schemas.microsoft.com/office/drawing/2014/main" id="{B328511C-1396-4046-8969-E7538D03DEEF}"/>
              </a:ext>
            </a:extLst>
          </p:cNvPr>
          <p:cNvSpPr/>
          <p:nvPr/>
        </p:nvSpPr>
        <p:spPr>
          <a:xfrm>
            <a:off x="-352269" y="2201801"/>
            <a:ext cx="1493718" cy="4650554"/>
          </a:xfrm>
          <a:custGeom>
            <a:avLst/>
            <a:gdLst>
              <a:gd name="connsiteX0" fmla="*/ 230124 w 1493718"/>
              <a:gd name="connsiteY0" fmla="*/ 0 h 4650554"/>
              <a:gd name="connsiteX1" fmla="*/ 855003 w 1493718"/>
              <a:gd name="connsiteY1" fmla="*/ 1594377 h 4650554"/>
              <a:gd name="connsiteX2" fmla="*/ 704788 w 1493718"/>
              <a:gd name="connsiteY2" fmla="*/ 1594377 h 4650554"/>
              <a:gd name="connsiteX3" fmla="*/ 1270081 w 1493718"/>
              <a:gd name="connsiteY3" fmla="*/ 3036720 h 4650554"/>
              <a:gd name="connsiteX4" fmla="*/ 942312 w 1493718"/>
              <a:gd name="connsiteY4" fmla="*/ 3036720 h 4650554"/>
              <a:gd name="connsiteX5" fmla="*/ 1493718 w 1493718"/>
              <a:gd name="connsiteY5" fmla="*/ 4650554 h 4650554"/>
              <a:gd name="connsiteX6" fmla="*/ 0 w 1493718"/>
              <a:gd name="connsiteY6" fmla="*/ 4650554 h 4650554"/>
              <a:gd name="connsiteX7" fmla="*/ 0 w 1493718"/>
              <a:gd name="connsiteY7" fmla="*/ 587160 h 46505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93718" h="4650554">
                <a:moveTo>
                  <a:pt x="230124" y="0"/>
                </a:moveTo>
                <a:lnTo>
                  <a:pt x="855003" y="1594377"/>
                </a:lnTo>
                <a:lnTo>
                  <a:pt x="704788" y="1594377"/>
                </a:lnTo>
                <a:lnTo>
                  <a:pt x="1270081" y="3036720"/>
                </a:lnTo>
                <a:lnTo>
                  <a:pt x="942312" y="3036720"/>
                </a:lnTo>
                <a:lnTo>
                  <a:pt x="1493718" y="4650554"/>
                </a:lnTo>
                <a:lnTo>
                  <a:pt x="0" y="4650554"/>
                </a:lnTo>
                <a:lnTo>
                  <a:pt x="0" y="58716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18D2637-DBBC-4D77-BDA9-12C42ADE4FCB}"/>
              </a:ext>
            </a:extLst>
          </p:cNvPr>
          <p:cNvCxnSpPr>
            <a:cxnSpLocks/>
          </p:cNvCxnSpPr>
          <p:nvPr/>
        </p:nvCxnSpPr>
        <p:spPr>
          <a:xfrm flipV="1">
            <a:off x="6086489" y="1729411"/>
            <a:ext cx="0" cy="5186161"/>
          </a:xfrm>
          <a:prstGeom prst="line">
            <a:avLst/>
          </a:prstGeom>
          <a:ln w="76200">
            <a:solidFill>
              <a:srgbClr val="7F372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>
            <a:extLst>
              <a:ext uri="{FF2B5EF4-FFF2-40B4-BE49-F238E27FC236}">
                <a16:creationId xmlns:a16="http://schemas.microsoft.com/office/drawing/2014/main" id="{0A2F49BB-9DA1-4521-B788-2B54B1E2DFDF}"/>
              </a:ext>
            </a:extLst>
          </p:cNvPr>
          <p:cNvCxnSpPr>
            <a:cxnSpLocks/>
          </p:cNvCxnSpPr>
          <p:nvPr/>
        </p:nvCxnSpPr>
        <p:spPr>
          <a:xfrm flipV="1">
            <a:off x="3202706" y="0"/>
            <a:ext cx="0" cy="6852356"/>
          </a:xfrm>
          <a:prstGeom prst="line">
            <a:avLst/>
          </a:prstGeom>
          <a:ln w="76200">
            <a:solidFill>
              <a:srgbClr val="7F372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Connector 127">
            <a:extLst>
              <a:ext uri="{FF2B5EF4-FFF2-40B4-BE49-F238E27FC236}">
                <a16:creationId xmlns:a16="http://schemas.microsoft.com/office/drawing/2014/main" id="{F8704368-E104-48F8-8B66-A90329C23E4F}"/>
              </a:ext>
            </a:extLst>
          </p:cNvPr>
          <p:cNvCxnSpPr>
            <a:cxnSpLocks/>
          </p:cNvCxnSpPr>
          <p:nvPr/>
        </p:nvCxnSpPr>
        <p:spPr>
          <a:xfrm flipV="1">
            <a:off x="8973567" y="-1"/>
            <a:ext cx="0" cy="6852356"/>
          </a:xfrm>
          <a:prstGeom prst="line">
            <a:avLst/>
          </a:prstGeom>
          <a:ln w="76200">
            <a:solidFill>
              <a:srgbClr val="7F372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Freeform: Shape 130">
            <a:extLst>
              <a:ext uri="{FF2B5EF4-FFF2-40B4-BE49-F238E27FC236}">
                <a16:creationId xmlns:a16="http://schemas.microsoft.com/office/drawing/2014/main" id="{538A63DA-DA5D-4C82-9109-B7033ADB15AF}"/>
              </a:ext>
            </a:extLst>
          </p:cNvPr>
          <p:cNvSpPr/>
          <p:nvPr/>
        </p:nvSpPr>
        <p:spPr>
          <a:xfrm rot="7457422">
            <a:off x="2910592" y="2616957"/>
            <a:ext cx="254396" cy="1054378"/>
          </a:xfrm>
          <a:custGeom>
            <a:avLst/>
            <a:gdLst>
              <a:gd name="connsiteX0" fmla="*/ 16643 w 172208"/>
              <a:gd name="connsiteY0" fmla="*/ 0 h 713740"/>
              <a:gd name="connsiteX1" fmla="*/ 14103 w 172208"/>
              <a:gd name="connsiteY1" fmla="*/ 223520 h 713740"/>
              <a:gd name="connsiteX2" fmla="*/ 169043 w 172208"/>
              <a:gd name="connsiteY2" fmla="*/ 408940 h 713740"/>
              <a:gd name="connsiteX3" fmla="*/ 118243 w 172208"/>
              <a:gd name="connsiteY3" fmla="*/ 713740 h 713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208" h="713740">
                <a:moveTo>
                  <a:pt x="16643" y="0"/>
                </a:moveTo>
                <a:cubicBezTo>
                  <a:pt x="2673" y="77681"/>
                  <a:pt x="-11297" y="155363"/>
                  <a:pt x="14103" y="223520"/>
                </a:cubicBezTo>
                <a:cubicBezTo>
                  <a:pt x="39503" y="291677"/>
                  <a:pt x="151686" y="327237"/>
                  <a:pt x="169043" y="408940"/>
                </a:cubicBezTo>
                <a:cubicBezTo>
                  <a:pt x="186400" y="490643"/>
                  <a:pt x="127133" y="653203"/>
                  <a:pt x="118243" y="713740"/>
                </a:cubicBezTo>
              </a:path>
            </a:pathLst>
          </a:custGeom>
          <a:noFill/>
          <a:ln w="28575"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2" name="Freeform: Shape 131">
            <a:extLst>
              <a:ext uri="{FF2B5EF4-FFF2-40B4-BE49-F238E27FC236}">
                <a16:creationId xmlns:a16="http://schemas.microsoft.com/office/drawing/2014/main" id="{13B4C672-CB72-46EA-BE73-254A0065A2C9}"/>
              </a:ext>
            </a:extLst>
          </p:cNvPr>
          <p:cNvSpPr/>
          <p:nvPr/>
        </p:nvSpPr>
        <p:spPr>
          <a:xfrm rot="7457422">
            <a:off x="3101652" y="3681361"/>
            <a:ext cx="254396" cy="1054378"/>
          </a:xfrm>
          <a:custGeom>
            <a:avLst/>
            <a:gdLst>
              <a:gd name="connsiteX0" fmla="*/ 16643 w 172208"/>
              <a:gd name="connsiteY0" fmla="*/ 0 h 713740"/>
              <a:gd name="connsiteX1" fmla="*/ 14103 w 172208"/>
              <a:gd name="connsiteY1" fmla="*/ 223520 h 713740"/>
              <a:gd name="connsiteX2" fmla="*/ 169043 w 172208"/>
              <a:gd name="connsiteY2" fmla="*/ 408940 h 713740"/>
              <a:gd name="connsiteX3" fmla="*/ 118243 w 172208"/>
              <a:gd name="connsiteY3" fmla="*/ 713740 h 713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208" h="713740">
                <a:moveTo>
                  <a:pt x="16643" y="0"/>
                </a:moveTo>
                <a:cubicBezTo>
                  <a:pt x="2673" y="77681"/>
                  <a:pt x="-11297" y="155363"/>
                  <a:pt x="14103" y="223520"/>
                </a:cubicBezTo>
                <a:cubicBezTo>
                  <a:pt x="39503" y="291677"/>
                  <a:pt x="151686" y="327237"/>
                  <a:pt x="169043" y="408940"/>
                </a:cubicBezTo>
                <a:cubicBezTo>
                  <a:pt x="186400" y="490643"/>
                  <a:pt x="127133" y="653203"/>
                  <a:pt x="118243" y="713740"/>
                </a:cubicBezTo>
              </a:path>
            </a:pathLst>
          </a:custGeom>
          <a:noFill/>
          <a:ln w="28575"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3" name="Freeform: Shape 132">
            <a:extLst>
              <a:ext uri="{FF2B5EF4-FFF2-40B4-BE49-F238E27FC236}">
                <a16:creationId xmlns:a16="http://schemas.microsoft.com/office/drawing/2014/main" id="{28E7BC4E-CC97-4151-951A-B729F42AFCB3}"/>
              </a:ext>
            </a:extLst>
          </p:cNvPr>
          <p:cNvSpPr/>
          <p:nvPr/>
        </p:nvSpPr>
        <p:spPr>
          <a:xfrm rot="7457422">
            <a:off x="1951026" y="3711067"/>
            <a:ext cx="254396" cy="1054378"/>
          </a:xfrm>
          <a:custGeom>
            <a:avLst/>
            <a:gdLst>
              <a:gd name="connsiteX0" fmla="*/ 16643 w 172208"/>
              <a:gd name="connsiteY0" fmla="*/ 0 h 713740"/>
              <a:gd name="connsiteX1" fmla="*/ 14103 w 172208"/>
              <a:gd name="connsiteY1" fmla="*/ 223520 h 713740"/>
              <a:gd name="connsiteX2" fmla="*/ 169043 w 172208"/>
              <a:gd name="connsiteY2" fmla="*/ 408940 h 713740"/>
              <a:gd name="connsiteX3" fmla="*/ 118243 w 172208"/>
              <a:gd name="connsiteY3" fmla="*/ 713740 h 713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208" h="713740">
                <a:moveTo>
                  <a:pt x="16643" y="0"/>
                </a:moveTo>
                <a:cubicBezTo>
                  <a:pt x="2673" y="77681"/>
                  <a:pt x="-11297" y="155363"/>
                  <a:pt x="14103" y="223520"/>
                </a:cubicBezTo>
                <a:cubicBezTo>
                  <a:pt x="39503" y="291677"/>
                  <a:pt x="151686" y="327237"/>
                  <a:pt x="169043" y="408940"/>
                </a:cubicBezTo>
                <a:cubicBezTo>
                  <a:pt x="186400" y="490643"/>
                  <a:pt x="127133" y="653203"/>
                  <a:pt x="118243" y="713740"/>
                </a:cubicBezTo>
              </a:path>
            </a:pathLst>
          </a:custGeom>
          <a:noFill/>
          <a:ln w="28575"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4" name="Freeform: Shape 133">
            <a:extLst>
              <a:ext uri="{FF2B5EF4-FFF2-40B4-BE49-F238E27FC236}">
                <a16:creationId xmlns:a16="http://schemas.microsoft.com/office/drawing/2014/main" id="{C2F4B7D5-05BB-4920-A41E-0D34EE889B97}"/>
              </a:ext>
            </a:extLst>
          </p:cNvPr>
          <p:cNvSpPr/>
          <p:nvPr/>
        </p:nvSpPr>
        <p:spPr>
          <a:xfrm rot="7457422">
            <a:off x="1312308" y="2271270"/>
            <a:ext cx="254396" cy="1054378"/>
          </a:xfrm>
          <a:custGeom>
            <a:avLst/>
            <a:gdLst>
              <a:gd name="connsiteX0" fmla="*/ 16643 w 172208"/>
              <a:gd name="connsiteY0" fmla="*/ 0 h 713740"/>
              <a:gd name="connsiteX1" fmla="*/ 14103 w 172208"/>
              <a:gd name="connsiteY1" fmla="*/ 223520 h 713740"/>
              <a:gd name="connsiteX2" fmla="*/ 169043 w 172208"/>
              <a:gd name="connsiteY2" fmla="*/ 408940 h 713740"/>
              <a:gd name="connsiteX3" fmla="*/ 118243 w 172208"/>
              <a:gd name="connsiteY3" fmla="*/ 713740 h 713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208" h="713740">
                <a:moveTo>
                  <a:pt x="16643" y="0"/>
                </a:moveTo>
                <a:cubicBezTo>
                  <a:pt x="2673" y="77681"/>
                  <a:pt x="-11297" y="155363"/>
                  <a:pt x="14103" y="223520"/>
                </a:cubicBezTo>
                <a:cubicBezTo>
                  <a:pt x="39503" y="291677"/>
                  <a:pt x="151686" y="327237"/>
                  <a:pt x="169043" y="408940"/>
                </a:cubicBezTo>
                <a:cubicBezTo>
                  <a:pt x="186400" y="490643"/>
                  <a:pt x="127133" y="653203"/>
                  <a:pt x="118243" y="713740"/>
                </a:cubicBezTo>
              </a:path>
            </a:pathLst>
          </a:custGeom>
          <a:noFill/>
          <a:ln w="28575"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7" name="Freeform: Shape 136">
            <a:extLst>
              <a:ext uri="{FF2B5EF4-FFF2-40B4-BE49-F238E27FC236}">
                <a16:creationId xmlns:a16="http://schemas.microsoft.com/office/drawing/2014/main" id="{AC5444EB-2252-46F1-853B-7FAB036D2CD9}"/>
              </a:ext>
            </a:extLst>
          </p:cNvPr>
          <p:cNvSpPr/>
          <p:nvPr/>
        </p:nvSpPr>
        <p:spPr>
          <a:xfrm>
            <a:off x="4599414" y="925656"/>
            <a:ext cx="3091690" cy="1855350"/>
          </a:xfrm>
          <a:custGeom>
            <a:avLst/>
            <a:gdLst>
              <a:gd name="connsiteX0" fmla="*/ 607785 w 2957710"/>
              <a:gd name="connsiteY0" fmla="*/ 0 h 1774947"/>
              <a:gd name="connsiteX1" fmla="*/ 2349925 w 2957710"/>
              <a:gd name="connsiteY1" fmla="*/ 0 h 1774947"/>
              <a:gd name="connsiteX2" fmla="*/ 2957710 w 2957710"/>
              <a:gd name="connsiteY2" fmla="*/ 607785 h 1774947"/>
              <a:gd name="connsiteX3" fmla="*/ 2957710 w 2957710"/>
              <a:gd name="connsiteY3" fmla="*/ 642982 h 1774947"/>
              <a:gd name="connsiteX4" fmla="*/ 2349925 w 2957710"/>
              <a:gd name="connsiteY4" fmla="*/ 1250767 h 1774947"/>
              <a:gd name="connsiteX5" fmla="*/ 888015 w 2957710"/>
              <a:gd name="connsiteY5" fmla="*/ 1250767 h 1774947"/>
              <a:gd name="connsiteX6" fmla="*/ 427649 w 2957710"/>
              <a:gd name="connsiteY6" fmla="*/ 1774947 h 1774947"/>
              <a:gd name="connsiteX7" fmla="*/ 604227 w 2957710"/>
              <a:gd name="connsiteY7" fmla="*/ 1250408 h 1774947"/>
              <a:gd name="connsiteX8" fmla="*/ 485295 w 2957710"/>
              <a:gd name="connsiteY8" fmla="*/ 1238419 h 1774947"/>
              <a:gd name="connsiteX9" fmla="*/ 0 w 2957710"/>
              <a:gd name="connsiteY9" fmla="*/ 642982 h 1774947"/>
              <a:gd name="connsiteX10" fmla="*/ 0 w 2957710"/>
              <a:gd name="connsiteY10" fmla="*/ 607785 h 1774947"/>
              <a:gd name="connsiteX11" fmla="*/ 607785 w 2957710"/>
              <a:gd name="connsiteY11" fmla="*/ 0 h 1774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957710" h="1774947">
                <a:moveTo>
                  <a:pt x="607785" y="0"/>
                </a:moveTo>
                <a:lnTo>
                  <a:pt x="2349925" y="0"/>
                </a:lnTo>
                <a:cubicBezTo>
                  <a:pt x="2685595" y="0"/>
                  <a:pt x="2957710" y="272115"/>
                  <a:pt x="2957710" y="607785"/>
                </a:cubicBezTo>
                <a:lnTo>
                  <a:pt x="2957710" y="642982"/>
                </a:lnTo>
                <a:cubicBezTo>
                  <a:pt x="2957710" y="978652"/>
                  <a:pt x="2685595" y="1250767"/>
                  <a:pt x="2349925" y="1250767"/>
                </a:cubicBezTo>
                <a:lnTo>
                  <a:pt x="888015" y="1250767"/>
                </a:lnTo>
                <a:lnTo>
                  <a:pt x="427649" y="1774947"/>
                </a:lnTo>
                <a:lnTo>
                  <a:pt x="604227" y="1250408"/>
                </a:lnTo>
                <a:lnTo>
                  <a:pt x="485295" y="1238419"/>
                </a:lnTo>
                <a:cubicBezTo>
                  <a:pt x="208338" y="1181745"/>
                  <a:pt x="0" y="936693"/>
                  <a:pt x="0" y="642982"/>
                </a:cubicBezTo>
                <a:lnTo>
                  <a:pt x="0" y="607785"/>
                </a:lnTo>
                <a:cubicBezTo>
                  <a:pt x="0" y="272115"/>
                  <a:pt x="272115" y="0"/>
                  <a:pt x="607785" y="0"/>
                </a:cubicBezTo>
                <a:close/>
              </a:path>
            </a:pathLst>
          </a:custGeom>
          <a:solidFill>
            <a:schemeClr val="bg1"/>
          </a:solidFill>
          <a:ln w="28575" cap="rnd">
            <a:solidFill>
              <a:srgbClr val="C1584D"/>
            </a:solidFill>
            <a:prstDash val="sys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0" rtlCol="0" anchor="t"/>
          <a:lstStyle/>
          <a:p>
            <a:pPr algn="ctr"/>
            <a:r>
              <a:rPr lang="en-GB" sz="1400" dirty="0">
                <a:solidFill>
                  <a:srgbClr val="82271D"/>
                </a:solidFill>
                <a:latin typeface="Berlin Sans FB" panose="020E0602020502020306" pitchFamily="34" charset="0"/>
              </a:rPr>
              <a:t>Jimmy, Jimmy! There’s a fella outside says he’s come to settle some business with you! Calls himself Chester Graves.</a:t>
            </a:r>
          </a:p>
        </p:txBody>
      </p:sp>
    </p:spTree>
    <p:extLst>
      <p:ext uri="{BB962C8B-B14F-4D97-AF65-F5344CB8AC3E}">
        <p14:creationId xmlns:p14="http://schemas.microsoft.com/office/powerpoint/2010/main" val="4272223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r"/>
      </p:transition>
    </mc:Choice>
    <mc:Fallback xmlns="">
      <p:transition spd="slow">
        <p:push dir="r"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" presetClass="emph" presetSubtype="0" fill="hold" nodeType="withEffect" p14:presetBounceEnd="83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83000">
                                          <p:cBhvr>
                                            <p:cTn id="6" dur="1000" fill="hold"/>
                                            <p:tgtEl>
                                              <p:spTgt spid="98"/>
                                            </p:tgtEl>
                                          </p:cBhvr>
                                          <p:by x="25000" y="1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" presetID="6" presetClass="emph" presetSubtype="0" fill="hold" nodeType="withEffect" p14:presetBounceEnd="83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83000">
                                          <p:cBhvr>
                                            <p:cTn id="8" dur="1000" fill="hold"/>
                                            <p:tgtEl>
                                              <p:spTgt spid="106"/>
                                            </p:tgtEl>
                                          </p:cBhvr>
                                          <p:by x="25000" y="1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" presetID="6" presetClass="emph" presetSubtype="0" fill="hold" nodeType="withEffect" p14:presetBounceEnd="83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83000">
                                          <p:cBhvr>
                                            <p:cTn id="10" dur="1000" fill="hold"/>
                                            <p:tgtEl>
                                              <p:spTgt spid="108"/>
                                            </p:tgtEl>
                                          </p:cBhvr>
                                          <p:by x="25000" y="1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" presetID="6" presetClass="emph" presetSubtype="0" fill="hold" nodeType="withEffect" p14:presetBounceEnd="83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83000">
                                          <p:cBhvr>
                                            <p:cTn id="12" dur="1000" fill="hold"/>
                                            <p:tgtEl>
                                              <p:spTgt spid="111"/>
                                            </p:tgtEl>
                                          </p:cBhvr>
                                          <p:by x="25000" y="1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" presetID="1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" presetID="2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7" dur="500"/>
                                            <p:tgtEl>
                                              <p:spTgt spid="1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22" presetClass="exit" presetSubtype="4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19" dur="500"/>
                                            <p:tgtEl>
                                              <p:spTgt spid="13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" presetID="22" presetClass="entr" presetSubtype="4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3" dur="500"/>
                                            <p:tgtEl>
                                              <p:spTgt spid="1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22" presetClass="exit" presetSubtype="4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25" dur="500"/>
                                            <p:tgtEl>
                                              <p:spTgt spid="13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7" presetID="2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9" dur="500"/>
                                            <p:tgtEl>
                                              <p:spTgt spid="1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22" presetClass="exit" presetSubtype="4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31" dur="500"/>
                                            <p:tgtEl>
                                              <p:spTgt spid="13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3" presetID="2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5" dur="500"/>
                                            <p:tgtEl>
                                              <p:spTgt spid="1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2" presetClass="exit" presetSubtype="4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37" dur="500"/>
                                            <p:tgtEl>
                                              <p:spTgt spid="13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0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250" fill="hold"/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250" fill="hold"/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6" presetClass="emph" presetSubtype="0" fill="hold" grpId="1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45" dur="1000" fill="hold"/>
                                            <p:tgtEl>
                                              <p:spTgt spid="13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6" presetID="6" presetClass="emph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47" dur="250" fill="hold"/>
                                            <p:tgtEl>
                                              <p:spTgt spid="137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31" grpId="0" animBg="1"/>
          <p:bldP spid="131" grpId="1" animBg="1"/>
          <p:bldP spid="132" grpId="0" animBg="1"/>
          <p:bldP spid="132" grpId="1" animBg="1"/>
          <p:bldP spid="133" grpId="0" animBg="1"/>
          <p:bldP spid="133" grpId="1" animBg="1"/>
          <p:bldP spid="134" grpId="0" animBg="1"/>
          <p:bldP spid="134" grpId="1" animBg="1"/>
          <p:bldP spid="137" grpId="0" animBg="1"/>
          <p:bldP spid="137" grpId="1" animBg="1"/>
          <p:bldP spid="137" grpId="2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6" dur="1000" fill="hold"/>
                                            <p:tgtEl>
                                              <p:spTgt spid="98"/>
                                            </p:tgtEl>
                                          </p:cBhvr>
                                          <p:by x="25000" y="1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8" dur="1000" fill="hold"/>
                                            <p:tgtEl>
                                              <p:spTgt spid="106"/>
                                            </p:tgtEl>
                                          </p:cBhvr>
                                          <p:by x="25000" y="1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0" dur="1000" fill="hold"/>
                                            <p:tgtEl>
                                              <p:spTgt spid="108"/>
                                            </p:tgtEl>
                                          </p:cBhvr>
                                          <p:by x="25000" y="1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2" dur="1000" fill="hold"/>
                                            <p:tgtEl>
                                              <p:spTgt spid="111"/>
                                            </p:tgtEl>
                                          </p:cBhvr>
                                          <p:by x="25000" y="1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" presetID="1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" presetID="2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7" dur="500"/>
                                            <p:tgtEl>
                                              <p:spTgt spid="1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22" presetClass="exit" presetSubtype="4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19" dur="500"/>
                                            <p:tgtEl>
                                              <p:spTgt spid="13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" presetID="22" presetClass="entr" presetSubtype="4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3" dur="500"/>
                                            <p:tgtEl>
                                              <p:spTgt spid="1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22" presetClass="exit" presetSubtype="4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25" dur="500"/>
                                            <p:tgtEl>
                                              <p:spTgt spid="13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7" presetID="2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9" dur="500"/>
                                            <p:tgtEl>
                                              <p:spTgt spid="1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22" presetClass="exit" presetSubtype="4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31" dur="500"/>
                                            <p:tgtEl>
                                              <p:spTgt spid="13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3" presetID="2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5" dur="500"/>
                                            <p:tgtEl>
                                              <p:spTgt spid="1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2" presetClass="exit" presetSubtype="4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37" dur="500"/>
                                            <p:tgtEl>
                                              <p:spTgt spid="13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0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250" fill="hold"/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250" fill="hold"/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45" dur="1000" fill="hold"/>
                                            <p:tgtEl>
                                              <p:spTgt spid="13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6" presetID="6" presetClass="emph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47" dur="250" fill="hold"/>
                                            <p:tgtEl>
                                              <p:spTgt spid="137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31" grpId="0" animBg="1"/>
          <p:bldP spid="131" grpId="1" animBg="1"/>
          <p:bldP spid="132" grpId="0" animBg="1"/>
          <p:bldP spid="132" grpId="1" animBg="1"/>
          <p:bldP spid="133" grpId="0" animBg="1"/>
          <p:bldP spid="133" grpId="1" animBg="1"/>
          <p:bldP spid="134" grpId="0" animBg="1"/>
          <p:bldP spid="134" grpId="1" animBg="1"/>
          <p:bldP spid="137" grpId="0" animBg="1"/>
          <p:bldP spid="137" grpId="1" animBg="1"/>
          <p:bldP spid="137" grpId="2" animBg="1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9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>
            <a:extLst>
              <a:ext uri="{FF2B5EF4-FFF2-40B4-BE49-F238E27FC236}">
                <a16:creationId xmlns:a16="http://schemas.microsoft.com/office/drawing/2014/main" id="{13015E3E-AD35-4200-BF3F-3854B3BC5E23}"/>
              </a:ext>
            </a:extLst>
          </p:cNvPr>
          <p:cNvGrpSpPr/>
          <p:nvPr/>
        </p:nvGrpSpPr>
        <p:grpSpPr>
          <a:xfrm rot="18038986">
            <a:off x="5567904" y="2713274"/>
            <a:ext cx="4714267" cy="1103992"/>
            <a:chOff x="5567904" y="2713274"/>
            <a:chExt cx="4714267" cy="1103992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DED64EB6-12D6-4014-9EDB-E646723A6F54}"/>
                </a:ext>
              </a:extLst>
            </p:cNvPr>
            <p:cNvGrpSpPr/>
            <p:nvPr/>
          </p:nvGrpSpPr>
          <p:grpSpPr>
            <a:xfrm>
              <a:off x="5567904" y="3002353"/>
              <a:ext cx="2322314" cy="814913"/>
              <a:chOff x="5567904" y="3002353"/>
              <a:chExt cx="2322314" cy="814913"/>
            </a:xfrm>
          </p:grpSpPr>
          <p:pic>
            <p:nvPicPr>
              <p:cNvPr id="26" name="Graphic 25">
                <a:extLst>
                  <a:ext uri="{FF2B5EF4-FFF2-40B4-BE49-F238E27FC236}">
                    <a16:creationId xmlns:a16="http://schemas.microsoft.com/office/drawing/2014/main" id="{A76F43DA-3193-46E3-A43E-5FB3BF9A2CF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 rot="20553860">
                <a:off x="6113772" y="3019371"/>
                <a:ext cx="1776446" cy="797895"/>
              </a:xfrm>
              <a:prstGeom prst="rect">
                <a:avLst/>
              </a:prstGeom>
            </p:spPr>
          </p:pic>
          <p:pic>
            <p:nvPicPr>
              <p:cNvPr id="141" name="Graphic 140">
                <a:extLst>
                  <a:ext uri="{FF2B5EF4-FFF2-40B4-BE49-F238E27FC236}">
                    <a16:creationId xmlns:a16="http://schemas.microsoft.com/office/drawing/2014/main" id="{4C395222-6EB5-4474-B151-CBDA57F6EA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 rot="21143207" flipH="1">
                <a:off x="5567904" y="3002353"/>
                <a:ext cx="1006639" cy="531282"/>
              </a:xfrm>
              <a:prstGeom prst="rect">
                <a:avLst/>
              </a:prstGeom>
            </p:spPr>
          </p:pic>
        </p:grpSp>
        <p:grpSp>
          <p:nvGrpSpPr>
            <p:cNvPr id="154" name="Group 153">
              <a:extLst>
                <a:ext uri="{FF2B5EF4-FFF2-40B4-BE49-F238E27FC236}">
                  <a16:creationId xmlns:a16="http://schemas.microsoft.com/office/drawing/2014/main" id="{4FB18AB2-2F05-4A42-8A5C-604CDD3EC816}"/>
                </a:ext>
              </a:extLst>
            </p:cNvPr>
            <p:cNvGrpSpPr/>
            <p:nvPr/>
          </p:nvGrpSpPr>
          <p:grpSpPr>
            <a:xfrm>
              <a:off x="7959857" y="2713274"/>
              <a:ext cx="2322314" cy="814913"/>
              <a:chOff x="5355243" y="3006610"/>
              <a:chExt cx="2322314" cy="814913"/>
            </a:xfrm>
          </p:grpSpPr>
          <p:pic>
            <p:nvPicPr>
              <p:cNvPr id="155" name="Graphic 154">
                <a:extLst>
                  <a:ext uri="{FF2B5EF4-FFF2-40B4-BE49-F238E27FC236}">
                    <a16:creationId xmlns:a16="http://schemas.microsoft.com/office/drawing/2014/main" id="{68D82F76-9ACA-45BF-8F11-791830BD4D4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 rot="20553860">
                <a:off x="5901111" y="3023628"/>
                <a:ext cx="1776446" cy="797895"/>
              </a:xfrm>
              <a:prstGeom prst="rect">
                <a:avLst/>
              </a:prstGeom>
            </p:spPr>
          </p:pic>
          <p:pic>
            <p:nvPicPr>
              <p:cNvPr id="156" name="Graphic 155">
                <a:extLst>
                  <a:ext uri="{FF2B5EF4-FFF2-40B4-BE49-F238E27FC236}">
                    <a16:creationId xmlns:a16="http://schemas.microsoft.com/office/drawing/2014/main" id="{7F173260-2907-4846-AD07-BF64B7BD009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 rot="21143207" flipH="1">
                <a:off x="5355243" y="3006610"/>
                <a:ext cx="1006639" cy="531282"/>
              </a:xfrm>
              <a:prstGeom prst="rect">
                <a:avLst/>
              </a:prstGeom>
            </p:spPr>
          </p:pic>
        </p:grpSp>
      </p:grpSp>
      <p:grpSp>
        <p:nvGrpSpPr>
          <p:cNvPr id="32978" name="Group 32977">
            <a:extLst>
              <a:ext uri="{FF2B5EF4-FFF2-40B4-BE49-F238E27FC236}">
                <a16:creationId xmlns:a16="http://schemas.microsoft.com/office/drawing/2014/main" id="{B94D2995-E7EB-4D8E-B285-D98D3C0661C2}"/>
              </a:ext>
            </a:extLst>
          </p:cNvPr>
          <p:cNvGrpSpPr/>
          <p:nvPr/>
        </p:nvGrpSpPr>
        <p:grpSpPr>
          <a:xfrm>
            <a:off x="6682782" y="1869152"/>
            <a:ext cx="4427558" cy="834479"/>
            <a:chOff x="1752604" y="1444590"/>
            <a:chExt cx="4427558" cy="834479"/>
          </a:xfrm>
          <a:solidFill>
            <a:srgbClr val="D37F71"/>
          </a:solidFill>
        </p:grpSpPr>
        <p:grpSp>
          <p:nvGrpSpPr>
            <p:cNvPr id="32979" name="Group 32978">
              <a:extLst>
                <a:ext uri="{FF2B5EF4-FFF2-40B4-BE49-F238E27FC236}">
                  <a16:creationId xmlns:a16="http://schemas.microsoft.com/office/drawing/2014/main" id="{A7250C38-21A1-4E27-8B70-9FB04C9724FF}"/>
                </a:ext>
              </a:extLst>
            </p:cNvPr>
            <p:cNvGrpSpPr/>
            <p:nvPr/>
          </p:nvGrpSpPr>
          <p:grpSpPr>
            <a:xfrm>
              <a:off x="1923259" y="1444590"/>
              <a:ext cx="4099081" cy="763308"/>
              <a:chOff x="2266917" y="726555"/>
              <a:chExt cx="7873199" cy="1466103"/>
            </a:xfrm>
            <a:grpFill/>
          </p:grpSpPr>
          <p:grpSp>
            <p:nvGrpSpPr>
              <p:cNvPr id="32981" name="Group 32980">
                <a:extLst>
                  <a:ext uri="{FF2B5EF4-FFF2-40B4-BE49-F238E27FC236}">
                    <a16:creationId xmlns:a16="http://schemas.microsoft.com/office/drawing/2014/main" id="{2F9625D9-CE72-4B94-B222-3B78C754FE19}"/>
                  </a:ext>
                </a:extLst>
              </p:cNvPr>
              <p:cNvGrpSpPr/>
              <p:nvPr/>
            </p:nvGrpSpPr>
            <p:grpSpPr>
              <a:xfrm>
                <a:off x="2266917" y="736561"/>
                <a:ext cx="2956235" cy="1456097"/>
                <a:chOff x="2266917" y="736561"/>
                <a:chExt cx="2956235" cy="1456097"/>
              </a:xfrm>
              <a:grpFill/>
            </p:grpSpPr>
            <p:grpSp>
              <p:nvGrpSpPr>
                <p:cNvPr id="32991" name="Group 32990">
                  <a:extLst>
                    <a:ext uri="{FF2B5EF4-FFF2-40B4-BE49-F238E27FC236}">
                      <a16:creationId xmlns:a16="http://schemas.microsoft.com/office/drawing/2014/main" id="{E23FE45E-3FAE-4C2A-AC1A-47A695B39910}"/>
                    </a:ext>
                  </a:extLst>
                </p:cNvPr>
                <p:cNvGrpSpPr/>
                <p:nvPr/>
              </p:nvGrpSpPr>
              <p:grpSpPr>
                <a:xfrm>
                  <a:off x="2266917" y="746567"/>
                  <a:ext cx="1328174" cy="1446091"/>
                  <a:chOff x="2266917" y="746567"/>
                  <a:chExt cx="1328174" cy="1446091"/>
                </a:xfrm>
                <a:grpFill/>
              </p:grpSpPr>
              <p:pic>
                <p:nvPicPr>
                  <p:cNvPr id="32995" name="Graphic 32994">
                    <a:extLst>
                      <a:ext uri="{FF2B5EF4-FFF2-40B4-BE49-F238E27FC236}">
                        <a16:creationId xmlns:a16="http://schemas.microsoft.com/office/drawing/2014/main" id="{01CF559F-A6B5-4106-A6BC-D58629442F43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1">
                    <a:extLst>
                      <a:ext uri="{96DAC541-7B7A-43D3-8B79-37D633B846F1}">
                        <asvg:svgBlip xmlns:asvg="http://schemas.microsoft.com/office/drawing/2016/SVG/main" r:embed="rId12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2266917" y="746567"/>
                    <a:ext cx="525852" cy="1446091"/>
                  </a:xfrm>
                  <a:prstGeom prst="rect">
                    <a:avLst/>
                  </a:prstGeom>
                </p:spPr>
              </p:pic>
              <p:pic>
                <p:nvPicPr>
                  <p:cNvPr id="32996" name="Graphic 32995">
                    <a:extLst>
                      <a:ext uri="{FF2B5EF4-FFF2-40B4-BE49-F238E27FC236}">
                        <a16:creationId xmlns:a16="http://schemas.microsoft.com/office/drawing/2014/main" id="{89BE01B7-93D1-43A0-8703-4B94A4CF204C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1">
                    <a:extLst>
                      <a:ext uri="{96DAC541-7B7A-43D3-8B79-37D633B846F1}">
                        <asvg:svgBlip xmlns:asvg="http://schemas.microsoft.com/office/drawing/2016/SVG/main" r:embed="rId12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3069239" y="746567"/>
                    <a:ext cx="525852" cy="1446091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32992" name="Group 32991">
                  <a:extLst>
                    <a:ext uri="{FF2B5EF4-FFF2-40B4-BE49-F238E27FC236}">
                      <a16:creationId xmlns:a16="http://schemas.microsoft.com/office/drawing/2014/main" id="{6DA3932C-E5EB-4FC4-B055-F4E31EF048F8}"/>
                    </a:ext>
                  </a:extLst>
                </p:cNvPr>
                <p:cNvGrpSpPr/>
                <p:nvPr/>
              </p:nvGrpSpPr>
              <p:grpSpPr>
                <a:xfrm>
                  <a:off x="3894978" y="736561"/>
                  <a:ext cx="1328174" cy="1446091"/>
                  <a:chOff x="2266917" y="746567"/>
                  <a:chExt cx="1328174" cy="1446091"/>
                </a:xfrm>
                <a:grpFill/>
              </p:grpSpPr>
              <p:pic>
                <p:nvPicPr>
                  <p:cNvPr id="32993" name="Graphic 32992">
                    <a:extLst>
                      <a:ext uri="{FF2B5EF4-FFF2-40B4-BE49-F238E27FC236}">
                        <a16:creationId xmlns:a16="http://schemas.microsoft.com/office/drawing/2014/main" id="{CE12346F-9CBD-4557-89A8-9A8A8C51639E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1">
                    <a:extLst>
                      <a:ext uri="{96DAC541-7B7A-43D3-8B79-37D633B846F1}">
                        <asvg:svgBlip xmlns:asvg="http://schemas.microsoft.com/office/drawing/2016/SVG/main" r:embed="rId12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2266917" y="746567"/>
                    <a:ext cx="525852" cy="1446091"/>
                  </a:xfrm>
                  <a:prstGeom prst="rect">
                    <a:avLst/>
                  </a:prstGeom>
                </p:spPr>
              </p:pic>
              <p:pic>
                <p:nvPicPr>
                  <p:cNvPr id="32994" name="Graphic 32993">
                    <a:extLst>
                      <a:ext uri="{FF2B5EF4-FFF2-40B4-BE49-F238E27FC236}">
                        <a16:creationId xmlns:a16="http://schemas.microsoft.com/office/drawing/2014/main" id="{3EFD5235-33A9-4CE7-913F-8FB0B1DBF3D0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1">
                    <a:extLst>
                      <a:ext uri="{96DAC541-7B7A-43D3-8B79-37D633B846F1}">
                        <asvg:svgBlip xmlns:asvg="http://schemas.microsoft.com/office/drawing/2016/SVG/main" r:embed="rId12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3069239" y="746567"/>
                    <a:ext cx="525852" cy="1446091"/>
                  </a:xfrm>
                  <a:prstGeom prst="rect">
                    <a:avLst/>
                  </a:prstGeom>
                </p:spPr>
              </p:pic>
            </p:grpSp>
          </p:grpSp>
          <p:grpSp>
            <p:nvGrpSpPr>
              <p:cNvPr id="32982" name="Group 32981">
                <a:extLst>
                  <a:ext uri="{FF2B5EF4-FFF2-40B4-BE49-F238E27FC236}">
                    <a16:creationId xmlns:a16="http://schemas.microsoft.com/office/drawing/2014/main" id="{4DFBF7D6-342B-45E0-B28C-D39CC0BCEB89}"/>
                  </a:ext>
                </a:extLst>
              </p:cNvPr>
              <p:cNvGrpSpPr/>
              <p:nvPr/>
            </p:nvGrpSpPr>
            <p:grpSpPr>
              <a:xfrm>
                <a:off x="5508711" y="726555"/>
                <a:ext cx="2956235" cy="1456097"/>
                <a:chOff x="2266917" y="736561"/>
                <a:chExt cx="2956235" cy="1456097"/>
              </a:xfrm>
              <a:grpFill/>
            </p:grpSpPr>
            <p:grpSp>
              <p:nvGrpSpPr>
                <p:cNvPr id="32985" name="Group 32984">
                  <a:extLst>
                    <a:ext uri="{FF2B5EF4-FFF2-40B4-BE49-F238E27FC236}">
                      <a16:creationId xmlns:a16="http://schemas.microsoft.com/office/drawing/2014/main" id="{DE7E2E69-BD13-42CD-83D6-40D48B8A9D06}"/>
                    </a:ext>
                  </a:extLst>
                </p:cNvPr>
                <p:cNvGrpSpPr/>
                <p:nvPr/>
              </p:nvGrpSpPr>
              <p:grpSpPr>
                <a:xfrm>
                  <a:off x="2266917" y="746567"/>
                  <a:ext cx="1328174" cy="1446091"/>
                  <a:chOff x="2266917" y="746567"/>
                  <a:chExt cx="1328174" cy="1446091"/>
                </a:xfrm>
                <a:grpFill/>
              </p:grpSpPr>
              <p:pic>
                <p:nvPicPr>
                  <p:cNvPr id="32989" name="Graphic 32988">
                    <a:extLst>
                      <a:ext uri="{FF2B5EF4-FFF2-40B4-BE49-F238E27FC236}">
                        <a16:creationId xmlns:a16="http://schemas.microsoft.com/office/drawing/2014/main" id="{0F00E640-3E66-4C5C-B9AA-1D11F2B60EE6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1">
                    <a:extLst>
                      <a:ext uri="{96DAC541-7B7A-43D3-8B79-37D633B846F1}">
                        <asvg:svgBlip xmlns:asvg="http://schemas.microsoft.com/office/drawing/2016/SVG/main" r:embed="rId12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2266917" y="746567"/>
                    <a:ext cx="525852" cy="1446091"/>
                  </a:xfrm>
                  <a:prstGeom prst="rect">
                    <a:avLst/>
                  </a:prstGeom>
                </p:spPr>
              </p:pic>
              <p:pic>
                <p:nvPicPr>
                  <p:cNvPr id="32990" name="Graphic 32989">
                    <a:extLst>
                      <a:ext uri="{FF2B5EF4-FFF2-40B4-BE49-F238E27FC236}">
                        <a16:creationId xmlns:a16="http://schemas.microsoft.com/office/drawing/2014/main" id="{B29636F1-0CE0-4D53-A636-889FF40664B0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1">
                    <a:extLst>
                      <a:ext uri="{96DAC541-7B7A-43D3-8B79-37D633B846F1}">
                        <asvg:svgBlip xmlns:asvg="http://schemas.microsoft.com/office/drawing/2016/SVG/main" r:embed="rId12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3069239" y="746567"/>
                    <a:ext cx="525852" cy="1446091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32986" name="Group 32985">
                  <a:extLst>
                    <a:ext uri="{FF2B5EF4-FFF2-40B4-BE49-F238E27FC236}">
                      <a16:creationId xmlns:a16="http://schemas.microsoft.com/office/drawing/2014/main" id="{A680838F-C012-4385-8834-4C3BA417E021}"/>
                    </a:ext>
                  </a:extLst>
                </p:cNvPr>
                <p:cNvGrpSpPr/>
                <p:nvPr/>
              </p:nvGrpSpPr>
              <p:grpSpPr>
                <a:xfrm>
                  <a:off x="3894978" y="736561"/>
                  <a:ext cx="1328174" cy="1446091"/>
                  <a:chOff x="2266917" y="746567"/>
                  <a:chExt cx="1328174" cy="1446091"/>
                </a:xfrm>
                <a:grpFill/>
              </p:grpSpPr>
              <p:pic>
                <p:nvPicPr>
                  <p:cNvPr id="32987" name="Graphic 32986">
                    <a:extLst>
                      <a:ext uri="{FF2B5EF4-FFF2-40B4-BE49-F238E27FC236}">
                        <a16:creationId xmlns:a16="http://schemas.microsoft.com/office/drawing/2014/main" id="{61321BF3-EADC-4EFC-BA87-A5D8B601F0A7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1">
                    <a:extLst>
                      <a:ext uri="{96DAC541-7B7A-43D3-8B79-37D633B846F1}">
                        <asvg:svgBlip xmlns:asvg="http://schemas.microsoft.com/office/drawing/2016/SVG/main" r:embed="rId12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2266917" y="746567"/>
                    <a:ext cx="525852" cy="1446091"/>
                  </a:xfrm>
                  <a:prstGeom prst="rect">
                    <a:avLst/>
                  </a:prstGeom>
                </p:spPr>
              </p:pic>
              <p:pic>
                <p:nvPicPr>
                  <p:cNvPr id="32988" name="Graphic 32987">
                    <a:extLst>
                      <a:ext uri="{FF2B5EF4-FFF2-40B4-BE49-F238E27FC236}">
                        <a16:creationId xmlns:a16="http://schemas.microsoft.com/office/drawing/2014/main" id="{13FC6427-D08F-4FFA-AF0A-F37B76D0457B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1">
                    <a:extLst>
                      <a:ext uri="{96DAC541-7B7A-43D3-8B79-37D633B846F1}">
                        <asvg:svgBlip xmlns:asvg="http://schemas.microsoft.com/office/drawing/2016/SVG/main" r:embed="rId12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3069239" y="746567"/>
                    <a:ext cx="525852" cy="1446091"/>
                  </a:xfrm>
                  <a:prstGeom prst="rect">
                    <a:avLst/>
                  </a:prstGeom>
                </p:spPr>
              </p:pic>
            </p:grpSp>
          </p:grpSp>
          <p:pic>
            <p:nvPicPr>
              <p:cNvPr id="32983" name="Graphic 32982">
                <a:extLst>
                  <a:ext uri="{FF2B5EF4-FFF2-40B4-BE49-F238E27FC236}">
                    <a16:creationId xmlns:a16="http://schemas.microsoft.com/office/drawing/2014/main" id="{48B30245-B4D0-48F5-B137-285FC2340EC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p:blipFill>
            <p:spPr>
              <a:xfrm>
                <a:off x="8811942" y="726555"/>
                <a:ext cx="525852" cy="1446091"/>
              </a:xfrm>
              <a:prstGeom prst="rect">
                <a:avLst/>
              </a:prstGeom>
            </p:spPr>
          </p:pic>
          <p:pic>
            <p:nvPicPr>
              <p:cNvPr id="32984" name="Graphic 32983">
                <a:extLst>
                  <a:ext uri="{FF2B5EF4-FFF2-40B4-BE49-F238E27FC236}">
                    <a16:creationId xmlns:a16="http://schemas.microsoft.com/office/drawing/2014/main" id="{6DBF15C0-E4B8-4432-9EA6-9140F3930EA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p:blipFill>
            <p:spPr>
              <a:xfrm>
                <a:off x="9614264" y="726555"/>
                <a:ext cx="525852" cy="1446091"/>
              </a:xfrm>
              <a:prstGeom prst="rect">
                <a:avLst/>
              </a:prstGeom>
            </p:spPr>
          </p:pic>
        </p:grpSp>
        <p:sp>
          <p:nvSpPr>
            <p:cNvPr id="32980" name="Rectangle 32979">
              <a:extLst>
                <a:ext uri="{FF2B5EF4-FFF2-40B4-BE49-F238E27FC236}">
                  <a16:creationId xmlns:a16="http://schemas.microsoft.com/office/drawing/2014/main" id="{93F8D954-B03F-47DF-9771-7BCE7E9C134B}"/>
                </a:ext>
              </a:extLst>
            </p:cNvPr>
            <p:cNvSpPr/>
            <p:nvPr/>
          </p:nvSpPr>
          <p:spPr>
            <a:xfrm>
              <a:off x="1752604" y="2197478"/>
              <a:ext cx="4427558" cy="8159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9" name="Graphic 8">
            <a:extLst>
              <a:ext uri="{FF2B5EF4-FFF2-40B4-BE49-F238E27FC236}">
                <a16:creationId xmlns:a16="http://schemas.microsoft.com/office/drawing/2014/main" id="{4EC8C89B-F346-4496-8640-C9D353F9BFF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 rot="20755601">
            <a:off x="6486147" y="1961474"/>
            <a:ext cx="2195820" cy="4658699"/>
          </a:xfrm>
          <a:prstGeom prst="rect">
            <a:avLst/>
          </a:prstGeom>
        </p:spPr>
      </p:pic>
      <p:sp>
        <p:nvSpPr>
          <p:cNvPr id="33000" name="Rectangle 32999">
            <a:extLst>
              <a:ext uri="{FF2B5EF4-FFF2-40B4-BE49-F238E27FC236}">
                <a16:creationId xmlns:a16="http://schemas.microsoft.com/office/drawing/2014/main" id="{AC2F8B60-F27A-4324-966E-026A6A3CD064}"/>
              </a:ext>
            </a:extLst>
          </p:cNvPr>
          <p:cNvSpPr/>
          <p:nvPr/>
        </p:nvSpPr>
        <p:spPr>
          <a:xfrm>
            <a:off x="5232400" y="4069080"/>
            <a:ext cx="565928" cy="137285"/>
          </a:xfrm>
          <a:prstGeom prst="rect">
            <a:avLst/>
          </a:prstGeom>
          <a:solidFill>
            <a:srgbClr val="1429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8CB3F63C-5821-472C-8D31-B0F0CE07AE62}"/>
              </a:ext>
            </a:extLst>
          </p:cNvPr>
          <p:cNvGrpSpPr/>
          <p:nvPr/>
        </p:nvGrpSpPr>
        <p:grpSpPr>
          <a:xfrm>
            <a:off x="986955" y="1869152"/>
            <a:ext cx="4427558" cy="834479"/>
            <a:chOff x="1752604" y="1444590"/>
            <a:chExt cx="4427558" cy="834479"/>
          </a:xfrm>
          <a:solidFill>
            <a:srgbClr val="D37F71"/>
          </a:solidFill>
        </p:grpSpPr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8554FEFB-B2CB-49C0-8894-C04381A4266D}"/>
                </a:ext>
              </a:extLst>
            </p:cNvPr>
            <p:cNvGrpSpPr/>
            <p:nvPr/>
          </p:nvGrpSpPr>
          <p:grpSpPr>
            <a:xfrm>
              <a:off x="1923259" y="1444590"/>
              <a:ext cx="4099081" cy="763308"/>
              <a:chOff x="2266917" y="726555"/>
              <a:chExt cx="7873199" cy="1466103"/>
            </a:xfrm>
            <a:grpFill/>
          </p:grpSpPr>
          <p:grpSp>
            <p:nvGrpSpPr>
              <p:cNvPr id="46" name="Group 45">
                <a:extLst>
                  <a:ext uri="{FF2B5EF4-FFF2-40B4-BE49-F238E27FC236}">
                    <a16:creationId xmlns:a16="http://schemas.microsoft.com/office/drawing/2014/main" id="{219D920F-CD7A-4464-9DED-C3577384F2EC}"/>
                  </a:ext>
                </a:extLst>
              </p:cNvPr>
              <p:cNvGrpSpPr/>
              <p:nvPr/>
            </p:nvGrpSpPr>
            <p:grpSpPr>
              <a:xfrm>
                <a:off x="2266917" y="736561"/>
                <a:ext cx="2956235" cy="1456097"/>
                <a:chOff x="2266917" y="736561"/>
                <a:chExt cx="2956235" cy="1456097"/>
              </a:xfrm>
              <a:grpFill/>
            </p:grpSpPr>
            <p:grpSp>
              <p:nvGrpSpPr>
                <p:cNvPr id="42" name="Group 41">
                  <a:extLst>
                    <a:ext uri="{FF2B5EF4-FFF2-40B4-BE49-F238E27FC236}">
                      <a16:creationId xmlns:a16="http://schemas.microsoft.com/office/drawing/2014/main" id="{DA108D5C-CA9F-449D-9B76-9E90947320D1}"/>
                    </a:ext>
                  </a:extLst>
                </p:cNvPr>
                <p:cNvGrpSpPr/>
                <p:nvPr/>
              </p:nvGrpSpPr>
              <p:grpSpPr>
                <a:xfrm>
                  <a:off x="2266917" y="746567"/>
                  <a:ext cx="1328174" cy="1446091"/>
                  <a:chOff x="2266917" y="746567"/>
                  <a:chExt cx="1328174" cy="1446091"/>
                </a:xfrm>
                <a:grpFill/>
              </p:grpSpPr>
              <p:pic>
                <p:nvPicPr>
                  <p:cNvPr id="40" name="Graphic 39">
                    <a:extLst>
                      <a:ext uri="{FF2B5EF4-FFF2-40B4-BE49-F238E27FC236}">
                        <a16:creationId xmlns:a16="http://schemas.microsoft.com/office/drawing/2014/main" id="{371AC0BD-5BF0-4805-90A9-41A82E8529BF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1">
                    <a:extLst>
                      <a:ext uri="{96DAC541-7B7A-43D3-8B79-37D633B846F1}">
                        <asvg:svgBlip xmlns:asvg="http://schemas.microsoft.com/office/drawing/2016/SVG/main" r:embed="rId12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2266917" y="746567"/>
                    <a:ext cx="525852" cy="1446091"/>
                  </a:xfrm>
                  <a:prstGeom prst="rect">
                    <a:avLst/>
                  </a:prstGeom>
                </p:spPr>
              </p:pic>
              <p:pic>
                <p:nvPicPr>
                  <p:cNvPr id="41" name="Graphic 40">
                    <a:extLst>
                      <a:ext uri="{FF2B5EF4-FFF2-40B4-BE49-F238E27FC236}">
                        <a16:creationId xmlns:a16="http://schemas.microsoft.com/office/drawing/2014/main" id="{E20AC31D-B11B-4287-A446-2C76070D9563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1">
                    <a:extLst>
                      <a:ext uri="{96DAC541-7B7A-43D3-8B79-37D633B846F1}">
                        <asvg:svgBlip xmlns:asvg="http://schemas.microsoft.com/office/drawing/2016/SVG/main" r:embed="rId12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3069239" y="746567"/>
                    <a:ext cx="525852" cy="1446091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43" name="Group 42">
                  <a:extLst>
                    <a:ext uri="{FF2B5EF4-FFF2-40B4-BE49-F238E27FC236}">
                      <a16:creationId xmlns:a16="http://schemas.microsoft.com/office/drawing/2014/main" id="{3B6626D1-CB2D-486E-A47E-797F9C015F51}"/>
                    </a:ext>
                  </a:extLst>
                </p:cNvPr>
                <p:cNvGrpSpPr/>
                <p:nvPr/>
              </p:nvGrpSpPr>
              <p:grpSpPr>
                <a:xfrm>
                  <a:off x="3894978" y="736561"/>
                  <a:ext cx="1328174" cy="1446091"/>
                  <a:chOff x="2266917" y="746567"/>
                  <a:chExt cx="1328174" cy="1446091"/>
                </a:xfrm>
                <a:grpFill/>
              </p:grpSpPr>
              <p:pic>
                <p:nvPicPr>
                  <p:cNvPr id="44" name="Graphic 43">
                    <a:extLst>
                      <a:ext uri="{FF2B5EF4-FFF2-40B4-BE49-F238E27FC236}">
                        <a16:creationId xmlns:a16="http://schemas.microsoft.com/office/drawing/2014/main" id="{F6F32BE6-89DA-4C03-9BDA-5ABDFC1EA745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1">
                    <a:extLst>
                      <a:ext uri="{96DAC541-7B7A-43D3-8B79-37D633B846F1}">
                        <asvg:svgBlip xmlns:asvg="http://schemas.microsoft.com/office/drawing/2016/SVG/main" r:embed="rId12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2266917" y="746567"/>
                    <a:ext cx="525852" cy="1446091"/>
                  </a:xfrm>
                  <a:prstGeom prst="rect">
                    <a:avLst/>
                  </a:prstGeom>
                </p:spPr>
              </p:pic>
              <p:pic>
                <p:nvPicPr>
                  <p:cNvPr id="45" name="Graphic 44">
                    <a:extLst>
                      <a:ext uri="{FF2B5EF4-FFF2-40B4-BE49-F238E27FC236}">
                        <a16:creationId xmlns:a16="http://schemas.microsoft.com/office/drawing/2014/main" id="{6B823BC9-6862-414F-BA70-6704E8F342F5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1">
                    <a:extLst>
                      <a:ext uri="{96DAC541-7B7A-43D3-8B79-37D633B846F1}">
                        <asvg:svgBlip xmlns:asvg="http://schemas.microsoft.com/office/drawing/2016/SVG/main" r:embed="rId12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3069239" y="746567"/>
                    <a:ext cx="525852" cy="1446091"/>
                  </a:xfrm>
                  <a:prstGeom prst="rect">
                    <a:avLst/>
                  </a:prstGeom>
                </p:spPr>
              </p:pic>
            </p:grpSp>
          </p:grpSp>
          <p:grpSp>
            <p:nvGrpSpPr>
              <p:cNvPr id="47" name="Group 46">
                <a:extLst>
                  <a:ext uri="{FF2B5EF4-FFF2-40B4-BE49-F238E27FC236}">
                    <a16:creationId xmlns:a16="http://schemas.microsoft.com/office/drawing/2014/main" id="{32C8449F-E553-4176-9FF1-B4184A94BF28}"/>
                  </a:ext>
                </a:extLst>
              </p:cNvPr>
              <p:cNvGrpSpPr/>
              <p:nvPr/>
            </p:nvGrpSpPr>
            <p:grpSpPr>
              <a:xfrm>
                <a:off x="5508711" y="726555"/>
                <a:ext cx="2956235" cy="1456097"/>
                <a:chOff x="2266917" y="736561"/>
                <a:chExt cx="2956235" cy="1456097"/>
              </a:xfrm>
              <a:grpFill/>
            </p:grpSpPr>
            <p:grpSp>
              <p:nvGrpSpPr>
                <p:cNvPr id="48" name="Group 47">
                  <a:extLst>
                    <a:ext uri="{FF2B5EF4-FFF2-40B4-BE49-F238E27FC236}">
                      <a16:creationId xmlns:a16="http://schemas.microsoft.com/office/drawing/2014/main" id="{654284AA-7FC3-4A94-A216-E2D8C7F32494}"/>
                    </a:ext>
                  </a:extLst>
                </p:cNvPr>
                <p:cNvGrpSpPr/>
                <p:nvPr/>
              </p:nvGrpSpPr>
              <p:grpSpPr>
                <a:xfrm>
                  <a:off x="2266917" y="746567"/>
                  <a:ext cx="1328174" cy="1446091"/>
                  <a:chOff x="2266917" y="746567"/>
                  <a:chExt cx="1328174" cy="1446091"/>
                </a:xfrm>
                <a:grpFill/>
              </p:grpSpPr>
              <p:pic>
                <p:nvPicPr>
                  <p:cNvPr id="52" name="Graphic 51">
                    <a:extLst>
                      <a:ext uri="{FF2B5EF4-FFF2-40B4-BE49-F238E27FC236}">
                        <a16:creationId xmlns:a16="http://schemas.microsoft.com/office/drawing/2014/main" id="{99BC16E9-7A47-46CC-BEDF-A73D2D303BB9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1">
                    <a:extLst>
                      <a:ext uri="{96DAC541-7B7A-43D3-8B79-37D633B846F1}">
                        <asvg:svgBlip xmlns:asvg="http://schemas.microsoft.com/office/drawing/2016/SVG/main" r:embed="rId12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2266917" y="746567"/>
                    <a:ext cx="525852" cy="1446091"/>
                  </a:xfrm>
                  <a:prstGeom prst="rect">
                    <a:avLst/>
                  </a:prstGeom>
                </p:spPr>
              </p:pic>
              <p:pic>
                <p:nvPicPr>
                  <p:cNvPr id="53" name="Graphic 52">
                    <a:extLst>
                      <a:ext uri="{FF2B5EF4-FFF2-40B4-BE49-F238E27FC236}">
                        <a16:creationId xmlns:a16="http://schemas.microsoft.com/office/drawing/2014/main" id="{A69CFE09-284F-4FC2-A1C0-E5A4923C7EAC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1">
                    <a:extLst>
                      <a:ext uri="{96DAC541-7B7A-43D3-8B79-37D633B846F1}">
                        <asvg:svgBlip xmlns:asvg="http://schemas.microsoft.com/office/drawing/2016/SVG/main" r:embed="rId12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3069239" y="746567"/>
                    <a:ext cx="525852" cy="1446091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49" name="Group 48">
                  <a:extLst>
                    <a:ext uri="{FF2B5EF4-FFF2-40B4-BE49-F238E27FC236}">
                      <a16:creationId xmlns:a16="http://schemas.microsoft.com/office/drawing/2014/main" id="{0A74F7BD-52DF-4FFF-A3E9-BA56249B9B97}"/>
                    </a:ext>
                  </a:extLst>
                </p:cNvPr>
                <p:cNvGrpSpPr/>
                <p:nvPr/>
              </p:nvGrpSpPr>
              <p:grpSpPr>
                <a:xfrm>
                  <a:off x="3894978" y="736561"/>
                  <a:ext cx="1328174" cy="1446091"/>
                  <a:chOff x="2266917" y="746567"/>
                  <a:chExt cx="1328174" cy="1446091"/>
                </a:xfrm>
                <a:grpFill/>
              </p:grpSpPr>
              <p:pic>
                <p:nvPicPr>
                  <p:cNvPr id="50" name="Graphic 49">
                    <a:extLst>
                      <a:ext uri="{FF2B5EF4-FFF2-40B4-BE49-F238E27FC236}">
                        <a16:creationId xmlns:a16="http://schemas.microsoft.com/office/drawing/2014/main" id="{038D7C2C-8265-46A4-8475-2A45A69C6AFD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1">
                    <a:extLst>
                      <a:ext uri="{96DAC541-7B7A-43D3-8B79-37D633B846F1}">
                        <asvg:svgBlip xmlns:asvg="http://schemas.microsoft.com/office/drawing/2016/SVG/main" r:embed="rId12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2266917" y="746567"/>
                    <a:ext cx="525852" cy="1446091"/>
                  </a:xfrm>
                  <a:prstGeom prst="rect">
                    <a:avLst/>
                  </a:prstGeom>
                </p:spPr>
              </p:pic>
              <p:pic>
                <p:nvPicPr>
                  <p:cNvPr id="51" name="Graphic 50">
                    <a:extLst>
                      <a:ext uri="{FF2B5EF4-FFF2-40B4-BE49-F238E27FC236}">
                        <a16:creationId xmlns:a16="http://schemas.microsoft.com/office/drawing/2014/main" id="{30DC003C-A0E8-4066-B695-B9792836C95B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1">
                    <a:extLst>
                      <a:ext uri="{96DAC541-7B7A-43D3-8B79-37D633B846F1}">
                        <asvg:svgBlip xmlns:asvg="http://schemas.microsoft.com/office/drawing/2016/SVG/main" r:embed="rId12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3069239" y="746567"/>
                    <a:ext cx="525852" cy="1446091"/>
                  </a:xfrm>
                  <a:prstGeom prst="rect">
                    <a:avLst/>
                  </a:prstGeom>
                </p:spPr>
              </p:pic>
            </p:grpSp>
          </p:grpSp>
          <p:pic>
            <p:nvPicPr>
              <p:cNvPr id="54" name="Graphic 53">
                <a:extLst>
                  <a:ext uri="{FF2B5EF4-FFF2-40B4-BE49-F238E27FC236}">
                    <a16:creationId xmlns:a16="http://schemas.microsoft.com/office/drawing/2014/main" id="{6686D58D-7921-491D-A3C4-FE370FEDC80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p:blipFill>
            <p:spPr>
              <a:xfrm>
                <a:off x="8811942" y="726555"/>
                <a:ext cx="525852" cy="1446091"/>
              </a:xfrm>
              <a:prstGeom prst="rect">
                <a:avLst/>
              </a:prstGeom>
            </p:spPr>
          </p:pic>
          <p:pic>
            <p:nvPicPr>
              <p:cNvPr id="55" name="Graphic 54">
                <a:extLst>
                  <a:ext uri="{FF2B5EF4-FFF2-40B4-BE49-F238E27FC236}">
                    <a16:creationId xmlns:a16="http://schemas.microsoft.com/office/drawing/2014/main" id="{0E61C620-E431-42C8-9288-761D287461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p:blipFill>
            <p:spPr>
              <a:xfrm>
                <a:off x="9614264" y="726555"/>
                <a:ext cx="525852" cy="1446091"/>
              </a:xfrm>
              <a:prstGeom prst="rect">
                <a:avLst/>
              </a:prstGeom>
            </p:spPr>
          </p:pic>
        </p:grp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A613C6C4-FE99-4CED-AA6A-523CC9260CAB}"/>
                </a:ext>
              </a:extLst>
            </p:cNvPr>
            <p:cNvSpPr/>
            <p:nvPr/>
          </p:nvSpPr>
          <p:spPr>
            <a:xfrm>
              <a:off x="1752604" y="2197478"/>
              <a:ext cx="4427558" cy="8159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C855351E-8894-4A7D-A8DE-E9E9A76917B3}"/>
              </a:ext>
            </a:extLst>
          </p:cNvPr>
          <p:cNvGrpSpPr/>
          <p:nvPr/>
        </p:nvGrpSpPr>
        <p:grpSpPr>
          <a:xfrm>
            <a:off x="2448560" y="4206365"/>
            <a:ext cx="7208520" cy="2651635"/>
            <a:chOff x="1407160" y="3429000"/>
            <a:chExt cx="9321800" cy="3429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D090B59-20B3-4ED3-A8B5-4AAEF0420D4E}"/>
                </a:ext>
              </a:extLst>
            </p:cNvPr>
            <p:cNvSpPr/>
            <p:nvPr/>
          </p:nvSpPr>
          <p:spPr>
            <a:xfrm>
              <a:off x="1700514" y="3429000"/>
              <a:ext cx="8790972" cy="3429000"/>
            </a:xfrm>
            <a:prstGeom prst="rect">
              <a:avLst/>
            </a:prstGeom>
            <a:solidFill>
              <a:srgbClr val="C158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D929247F-78FA-42C9-8DAB-BD59B39E10C3}"/>
                </a:ext>
              </a:extLst>
            </p:cNvPr>
            <p:cNvSpPr/>
            <p:nvPr/>
          </p:nvSpPr>
          <p:spPr>
            <a:xfrm>
              <a:off x="1973580" y="3429000"/>
              <a:ext cx="236220" cy="3429000"/>
            </a:xfrm>
            <a:prstGeom prst="rect">
              <a:avLst/>
            </a:prstGeom>
            <a:solidFill>
              <a:srgbClr val="8227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719411E-72A4-4648-A51B-EA9C9A6FAE46}"/>
                </a:ext>
              </a:extLst>
            </p:cNvPr>
            <p:cNvSpPr/>
            <p:nvPr/>
          </p:nvSpPr>
          <p:spPr>
            <a:xfrm>
              <a:off x="2507488" y="3429000"/>
              <a:ext cx="236220" cy="3429000"/>
            </a:xfrm>
            <a:prstGeom prst="rect">
              <a:avLst/>
            </a:prstGeom>
            <a:solidFill>
              <a:srgbClr val="8227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50ABA8F-2166-42A3-90E0-DD7A666608A8}"/>
                </a:ext>
              </a:extLst>
            </p:cNvPr>
            <p:cNvSpPr/>
            <p:nvPr/>
          </p:nvSpPr>
          <p:spPr>
            <a:xfrm>
              <a:off x="3041396" y="3429000"/>
              <a:ext cx="236220" cy="3429000"/>
            </a:xfrm>
            <a:prstGeom prst="rect">
              <a:avLst/>
            </a:prstGeom>
            <a:solidFill>
              <a:srgbClr val="8227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31CF353-3C5D-4D8F-8104-1928B905DABB}"/>
                </a:ext>
              </a:extLst>
            </p:cNvPr>
            <p:cNvSpPr/>
            <p:nvPr/>
          </p:nvSpPr>
          <p:spPr>
            <a:xfrm>
              <a:off x="3575304" y="3429000"/>
              <a:ext cx="236220" cy="3429000"/>
            </a:xfrm>
            <a:prstGeom prst="rect">
              <a:avLst/>
            </a:prstGeom>
            <a:solidFill>
              <a:srgbClr val="8227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6EE73717-255D-4F5A-85AE-4B45CADF9C3D}"/>
                </a:ext>
              </a:extLst>
            </p:cNvPr>
            <p:cNvSpPr/>
            <p:nvPr/>
          </p:nvSpPr>
          <p:spPr>
            <a:xfrm>
              <a:off x="9448292" y="3429000"/>
              <a:ext cx="236220" cy="3429000"/>
            </a:xfrm>
            <a:prstGeom prst="rect">
              <a:avLst/>
            </a:prstGeom>
            <a:solidFill>
              <a:srgbClr val="8227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7AF3A04-3F4F-4951-AEB5-A02EB39BE804}"/>
                </a:ext>
              </a:extLst>
            </p:cNvPr>
            <p:cNvSpPr/>
            <p:nvPr/>
          </p:nvSpPr>
          <p:spPr>
            <a:xfrm>
              <a:off x="9982200" y="3429000"/>
              <a:ext cx="236220" cy="3429000"/>
            </a:xfrm>
            <a:prstGeom prst="rect">
              <a:avLst/>
            </a:prstGeom>
            <a:solidFill>
              <a:srgbClr val="8227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09B06A7-6E13-46EE-8177-471A686FF92E}"/>
                </a:ext>
              </a:extLst>
            </p:cNvPr>
            <p:cNvSpPr/>
            <p:nvPr/>
          </p:nvSpPr>
          <p:spPr>
            <a:xfrm>
              <a:off x="8380476" y="3429000"/>
              <a:ext cx="236220" cy="3429000"/>
            </a:xfrm>
            <a:prstGeom prst="rect">
              <a:avLst/>
            </a:prstGeom>
            <a:solidFill>
              <a:srgbClr val="8227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4C39EEA-F9AA-4630-A07D-D0B57DAE6357}"/>
                </a:ext>
              </a:extLst>
            </p:cNvPr>
            <p:cNvSpPr/>
            <p:nvPr/>
          </p:nvSpPr>
          <p:spPr>
            <a:xfrm>
              <a:off x="8914384" y="3429000"/>
              <a:ext cx="236220" cy="3429000"/>
            </a:xfrm>
            <a:prstGeom prst="rect">
              <a:avLst/>
            </a:prstGeom>
            <a:solidFill>
              <a:srgbClr val="8227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931A485-15D0-4FC9-8A5E-7953169F4EF5}"/>
                </a:ext>
              </a:extLst>
            </p:cNvPr>
            <p:cNvSpPr/>
            <p:nvPr/>
          </p:nvSpPr>
          <p:spPr>
            <a:xfrm>
              <a:off x="7312660" y="3429000"/>
              <a:ext cx="236220" cy="3429000"/>
            </a:xfrm>
            <a:prstGeom prst="rect">
              <a:avLst/>
            </a:prstGeom>
            <a:solidFill>
              <a:srgbClr val="8227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D22A26C-D1D3-4CF0-95D0-9DBA208C0DE7}"/>
                </a:ext>
              </a:extLst>
            </p:cNvPr>
            <p:cNvSpPr/>
            <p:nvPr/>
          </p:nvSpPr>
          <p:spPr>
            <a:xfrm>
              <a:off x="7846568" y="3429000"/>
              <a:ext cx="236220" cy="3429000"/>
            </a:xfrm>
            <a:prstGeom prst="rect">
              <a:avLst/>
            </a:prstGeom>
            <a:solidFill>
              <a:srgbClr val="8227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89DC4AF3-780B-4CFA-B715-40B9079A4456}"/>
                </a:ext>
              </a:extLst>
            </p:cNvPr>
            <p:cNvSpPr/>
            <p:nvPr/>
          </p:nvSpPr>
          <p:spPr>
            <a:xfrm>
              <a:off x="6244844" y="3429000"/>
              <a:ext cx="236220" cy="3429000"/>
            </a:xfrm>
            <a:prstGeom prst="rect">
              <a:avLst/>
            </a:prstGeom>
            <a:solidFill>
              <a:srgbClr val="8227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93329803-4A90-4812-A51A-CA768628B5C4}"/>
                </a:ext>
              </a:extLst>
            </p:cNvPr>
            <p:cNvSpPr/>
            <p:nvPr/>
          </p:nvSpPr>
          <p:spPr>
            <a:xfrm>
              <a:off x="6778752" y="3429000"/>
              <a:ext cx="236220" cy="3429000"/>
            </a:xfrm>
            <a:prstGeom prst="rect">
              <a:avLst/>
            </a:prstGeom>
            <a:solidFill>
              <a:srgbClr val="8227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93593761-E504-4D59-BE3A-C1BB9168FF88}"/>
                </a:ext>
              </a:extLst>
            </p:cNvPr>
            <p:cNvSpPr/>
            <p:nvPr/>
          </p:nvSpPr>
          <p:spPr>
            <a:xfrm>
              <a:off x="4109212" y="3429000"/>
              <a:ext cx="236220" cy="3429000"/>
            </a:xfrm>
            <a:prstGeom prst="rect">
              <a:avLst/>
            </a:prstGeom>
            <a:solidFill>
              <a:srgbClr val="8227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3A997450-E1AA-479E-A595-8F5D32B82C33}"/>
                </a:ext>
              </a:extLst>
            </p:cNvPr>
            <p:cNvSpPr/>
            <p:nvPr/>
          </p:nvSpPr>
          <p:spPr>
            <a:xfrm>
              <a:off x="4643120" y="3429000"/>
              <a:ext cx="236220" cy="3429000"/>
            </a:xfrm>
            <a:prstGeom prst="rect">
              <a:avLst/>
            </a:prstGeom>
            <a:solidFill>
              <a:srgbClr val="8227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C8BE7BF-1708-4FCE-97D0-8338A91C6ABE}"/>
                </a:ext>
              </a:extLst>
            </p:cNvPr>
            <p:cNvSpPr/>
            <p:nvPr/>
          </p:nvSpPr>
          <p:spPr>
            <a:xfrm>
              <a:off x="5177028" y="3429000"/>
              <a:ext cx="236220" cy="3429000"/>
            </a:xfrm>
            <a:prstGeom prst="rect">
              <a:avLst/>
            </a:prstGeom>
            <a:solidFill>
              <a:srgbClr val="8227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9F1AA8C4-286D-42FA-A00D-656385255220}"/>
                </a:ext>
              </a:extLst>
            </p:cNvPr>
            <p:cNvSpPr/>
            <p:nvPr/>
          </p:nvSpPr>
          <p:spPr>
            <a:xfrm>
              <a:off x="5710936" y="3429000"/>
              <a:ext cx="236220" cy="3429000"/>
            </a:xfrm>
            <a:prstGeom prst="rect">
              <a:avLst/>
            </a:prstGeom>
            <a:solidFill>
              <a:srgbClr val="8227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E46F16A9-A687-4E7E-9FA0-D985D152D588}"/>
                </a:ext>
              </a:extLst>
            </p:cNvPr>
            <p:cNvSpPr/>
            <p:nvPr/>
          </p:nvSpPr>
          <p:spPr>
            <a:xfrm>
              <a:off x="1407160" y="3429000"/>
              <a:ext cx="9321800" cy="218440"/>
            </a:xfrm>
            <a:prstGeom prst="rect">
              <a:avLst/>
            </a:prstGeom>
            <a:solidFill>
              <a:srgbClr val="D37F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pic>
        <p:nvPicPr>
          <p:cNvPr id="30" name="Graphic 29">
            <a:extLst>
              <a:ext uri="{FF2B5EF4-FFF2-40B4-BE49-F238E27FC236}">
                <a16:creationId xmlns:a16="http://schemas.microsoft.com/office/drawing/2014/main" id="{1D153E1B-60BC-499D-8712-DCC057EFFAA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0" y="-42977"/>
            <a:ext cx="6096000" cy="1606223"/>
          </a:xfrm>
          <a:prstGeom prst="rect">
            <a:avLst/>
          </a:prstGeom>
        </p:spPr>
      </p:pic>
      <p:pic>
        <p:nvPicPr>
          <p:cNvPr id="31" name="Graphic 30">
            <a:extLst>
              <a:ext uri="{FF2B5EF4-FFF2-40B4-BE49-F238E27FC236}">
                <a16:creationId xmlns:a16="http://schemas.microsoft.com/office/drawing/2014/main" id="{2291B325-F7E1-4CF1-B905-D9DE40672A1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 flipH="1">
            <a:off x="6096000" y="-42978"/>
            <a:ext cx="6096000" cy="1606223"/>
          </a:xfrm>
          <a:prstGeom prst="rect">
            <a:avLst/>
          </a:prstGeom>
        </p:spPr>
      </p:pic>
      <p:grpSp>
        <p:nvGrpSpPr>
          <p:cNvPr id="84" name="Group 83">
            <a:extLst>
              <a:ext uri="{FF2B5EF4-FFF2-40B4-BE49-F238E27FC236}">
                <a16:creationId xmlns:a16="http://schemas.microsoft.com/office/drawing/2014/main" id="{23B3ED45-154C-4CF4-B56D-E934214E7189}"/>
              </a:ext>
            </a:extLst>
          </p:cNvPr>
          <p:cNvGrpSpPr/>
          <p:nvPr/>
        </p:nvGrpSpPr>
        <p:grpSpPr>
          <a:xfrm>
            <a:off x="2672133" y="5414710"/>
            <a:ext cx="6864200" cy="1451189"/>
            <a:chOff x="2677662" y="5529394"/>
            <a:chExt cx="6657730" cy="1335205"/>
          </a:xfrm>
        </p:grpSpPr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C15FC2D5-BE6B-4987-BD22-C6B8BB4B005E}"/>
                </a:ext>
              </a:extLst>
            </p:cNvPr>
            <p:cNvGrpSpPr/>
            <p:nvPr/>
          </p:nvGrpSpPr>
          <p:grpSpPr>
            <a:xfrm>
              <a:off x="2677662" y="5532182"/>
              <a:ext cx="2664833" cy="1332417"/>
              <a:chOff x="2677662" y="5532182"/>
              <a:chExt cx="2664833" cy="1332417"/>
            </a:xfrm>
          </p:grpSpPr>
          <p:pic>
            <p:nvPicPr>
              <p:cNvPr id="77" name="Graphic 76">
                <a:extLst>
                  <a:ext uri="{FF2B5EF4-FFF2-40B4-BE49-F238E27FC236}">
                    <a16:creationId xmlns:a16="http://schemas.microsoft.com/office/drawing/2014/main" id="{FA8EBE64-B1C5-45DA-8991-BEDAA2DC961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 rot="10800000">
                <a:off x="2677662" y="5532182"/>
                <a:ext cx="1332416" cy="1332416"/>
              </a:xfrm>
              <a:prstGeom prst="rect">
                <a:avLst/>
              </a:prstGeom>
            </p:spPr>
          </p:pic>
          <p:pic>
            <p:nvPicPr>
              <p:cNvPr id="78" name="Graphic 77">
                <a:extLst>
                  <a:ext uri="{FF2B5EF4-FFF2-40B4-BE49-F238E27FC236}">
                    <a16:creationId xmlns:a16="http://schemas.microsoft.com/office/drawing/2014/main" id="{264DECD9-FFF7-45E9-A1C6-55D071ADBF2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 rot="10800000">
                <a:off x="4010079" y="5532183"/>
                <a:ext cx="1332416" cy="1332416"/>
              </a:xfrm>
              <a:prstGeom prst="rect">
                <a:avLst/>
              </a:prstGeom>
            </p:spPr>
          </p:pic>
        </p:grpSp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77DDF9E6-AA34-42B1-A32E-B2FD7A9F590D}"/>
                </a:ext>
              </a:extLst>
            </p:cNvPr>
            <p:cNvGrpSpPr/>
            <p:nvPr/>
          </p:nvGrpSpPr>
          <p:grpSpPr>
            <a:xfrm>
              <a:off x="5338885" y="5532182"/>
              <a:ext cx="2664833" cy="1332417"/>
              <a:chOff x="2677662" y="5532182"/>
              <a:chExt cx="2664833" cy="1332417"/>
            </a:xfrm>
          </p:grpSpPr>
          <p:pic>
            <p:nvPicPr>
              <p:cNvPr id="81" name="Graphic 80">
                <a:extLst>
                  <a:ext uri="{FF2B5EF4-FFF2-40B4-BE49-F238E27FC236}">
                    <a16:creationId xmlns:a16="http://schemas.microsoft.com/office/drawing/2014/main" id="{A7004855-6752-45DD-8835-AD17CBE5A80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 rot="10800000">
                <a:off x="2677662" y="5532182"/>
                <a:ext cx="1332416" cy="1332416"/>
              </a:xfrm>
              <a:prstGeom prst="rect">
                <a:avLst/>
              </a:prstGeom>
            </p:spPr>
          </p:pic>
          <p:pic>
            <p:nvPicPr>
              <p:cNvPr id="82" name="Graphic 81">
                <a:extLst>
                  <a:ext uri="{FF2B5EF4-FFF2-40B4-BE49-F238E27FC236}">
                    <a16:creationId xmlns:a16="http://schemas.microsoft.com/office/drawing/2014/main" id="{0219309A-3BDD-43AB-9C4B-5A0A93BC19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 rot="10800000">
                <a:off x="4010079" y="5532183"/>
                <a:ext cx="1332416" cy="1332416"/>
              </a:xfrm>
              <a:prstGeom prst="rect">
                <a:avLst/>
              </a:prstGeom>
            </p:spPr>
          </p:pic>
        </p:grpSp>
        <p:pic>
          <p:nvPicPr>
            <p:cNvPr id="83" name="Graphic 82">
              <a:extLst>
                <a:ext uri="{FF2B5EF4-FFF2-40B4-BE49-F238E27FC236}">
                  <a16:creationId xmlns:a16="http://schemas.microsoft.com/office/drawing/2014/main" id="{D31564FD-AC46-466E-81BA-9C8D8EAAD20E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 rot="10800000">
              <a:off x="8002976" y="5529394"/>
              <a:ext cx="1332416" cy="1332416"/>
            </a:xfrm>
            <a:prstGeom prst="rect">
              <a:avLst/>
            </a:prstGeom>
          </p:spPr>
        </p:pic>
      </p:grp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ABAE9F7B-76DC-4C65-86E7-A246563DBDF1}"/>
              </a:ext>
            </a:extLst>
          </p:cNvPr>
          <p:cNvGrpSpPr/>
          <p:nvPr/>
        </p:nvGrpSpPr>
        <p:grpSpPr>
          <a:xfrm rot="5400000">
            <a:off x="4323340" y="3456642"/>
            <a:ext cx="738366" cy="743084"/>
            <a:chOff x="2936765" y="3632200"/>
            <a:chExt cx="1141038" cy="1148330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BFF36C45-9F1E-4A30-B091-038272D90661}"/>
                </a:ext>
              </a:extLst>
            </p:cNvPr>
            <p:cNvSpPr/>
            <p:nvPr/>
          </p:nvSpPr>
          <p:spPr>
            <a:xfrm>
              <a:off x="3508772" y="3632200"/>
              <a:ext cx="569031" cy="5741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grpSp>
          <p:nvGrpSpPr>
            <p:cNvPr id="126" name="Group 125">
              <a:extLst>
                <a:ext uri="{FF2B5EF4-FFF2-40B4-BE49-F238E27FC236}">
                  <a16:creationId xmlns:a16="http://schemas.microsoft.com/office/drawing/2014/main" id="{3BDB4488-03BA-4E93-B97B-A5D88947F919}"/>
                </a:ext>
              </a:extLst>
            </p:cNvPr>
            <p:cNvGrpSpPr/>
            <p:nvPr/>
          </p:nvGrpSpPr>
          <p:grpSpPr>
            <a:xfrm>
              <a:off x="2936765" y="4206365"/>
              <a:ext cx="569031" cy="574165"/>
              <a:chOff x="3508772" y="3632200"/>
              <a:chExt cx="569031" cy="574165"/>
            </a:xfrm>
            <a:noFill/>
          </p:grpSpPr>
          <p:sp>
            <p:nvSpPr>
              <p:cNvPr id="127" name="Rectangle 126">
                <a:extLst>
                  <a:ext uri="{FF2B5EF4-FFF2-40B4-BE49-F238E27FC236}">
                    <a16:creationId xmlns:a16="http://schemas.microsoft.com/office/drawing/2014/main" id="{BD57AE88-8885-463E-B67A-227F7ADD892C}"/>
                  </a:ext>
                </a:extLst>
              </p:cNvPr>
              <p:cNvSpPr/>
              <p:nvPr/>
            </p:nvSpPr>
            <p:spPr>
              <a:xfrm>
                <a:off x="3508772" y="3632200"/>
                <a:ext cx="569031" cy="57416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128" name="Rectangle 127">
                <a:extLst>
                  <a:ext uri="{FF2B5EF4-FFF2-40B4-BE49-F238E27FC236}">
                    <a16:creationId xmlns:a16="http://schemas.microsoft.com/office/drawing/2014/main" id="{2F2C2953-F641-44BD-A1C0-A1157529228A}"/>
                  </a:ext>
                </a:extLst>
              </p:cNvPr>
              <p:cNvSpPr/>
              <p:nvPr/>
            </p:nvSpPr>
            <p:spPr>
              <a:xfrm>
                <a:off x="3595378" y="3850640"/>
                <a:ext cx="402581" cy="27978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sp>
        <p:nvSpPr>
          <p:cNvPr id="137" name="Freeform: Shape 136">
            <a:extLst>
              <a:ext uri="{FF2B5EF4-FFF2-40B4-BE49-F238E27FC236}">
                <a16:creationId xmlns:a16="http://schemas.microsoft.com/office/drawing/2014/main" id="{DE56F7EE-E779-4929-A765-CDB200A2875A}"/>
              </a:ext>
            </a:extLst>
          </p:cNvPr>
          <p:cNvSpPr/>
          <p:nvPr/>
        </p:nvSpPr>
        <p:spPr>
          <a:xfrm flipH="1">
            <a:off x="10708783" y="2202688"/>
            <a:ext cx="1493718" cy="4650554"/>
          </a:xfrm>
          <a:custGeom>
            <a:avLst/>
            <a:gdLst>
              <a:gd name="connsiteX0" fmla="*/ 230124 w 1493718"/>
              <a:gd name="connsiteY0" fmla="*/ 0 h 4650554"/>
              <a:gd name="connsiteX1" fmla="*/ 855003 w 1493718"/>
              <a:gd name="connsiteY1" fmla="*/ 1594377 h 4650554"/>
              <a:gd name="connsiteX2" fmla="*/ 704788 w 1493718"/>
              <a:gd name="connsiteY2" fmla="*/ 1594377 h 4650554"/>
              <a:gd name="connsiteX3" fmla="*/ 1270081 w 1493718"/>
              <a:gd name="connsiteY3" fmla="*/ 3036720 h 4650554"/>
              <a:gd name="connsiteX4" fmla="*/ 942312 w 1493718"/>
              <a:gd name="connsiteY4" fmla="*/ 3036720 h 4650554"/>
              <a:gd name="connsiteX5" fmla="*/ 1493718 w 1493718"/>
              <a:gd name="connsiteY5" fmla="*/ 4650554 h 4650554"/>
              <a:gd name="connsiteX6" fmla="*/ 0 w 1493718"/>
              <a:gd name="connsiteY6" fmla="*/ 4650554 h 4650554"/>
              <a:gd name="connsiteX7" fmla="*/ 0 w 1493718"/>
              <a:gd name="connsiteY7" fmla="*/ 587160 h 46505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93718" h="4650554">
                <a:moveTo>
                  <a:pt x="230124" y="0"/>
                </a:moveTo>
                <a:lnTo>
                  <a:pt x="855003" y="1594377"/>
                </a:lnTo>
                <a:lnTo>
                  <a:pt x="704788" y="1594377"/>
                </a:lnTo>
                <a:lnTo>
                  <a:pt x="1270081" y="3036720"/>
                </a:lnTo>
                <a:lnTo>
                  <a:pt x="942312" y="3036720"/>
                </a:lnTo>
                <a:lnTo>
                  <a:pt x="1493718" y="4650554"/>
                </a:lnTo>
                <a:lnTo>
                  <a:pt x="0" y="4650554"/>
                </a:lnTo>
                <a:lnTo>
                  <a:pt x="0" y="58716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3042" name="Group 33041">
            <a:extLst>
              <a:ext uri="{FF2B5EF4-FFF2-40B4-BE49-F238E27FC236}">
                <a16:creationId xmlns:a16="http://schemas.microsoft.com/office/drawing/2014/main" id="{8F77DD6E-CA59-4C28-97EA-22A017FB83EB}"/>
              </a:ext>
            </a:extLst>
          </p:cNvPr>
          <p:cNvGrpSpPr/>
          <p:nvPr/>
        </p:nvGrpSpPr>
        <p:grpSpPr>
          <a:xfrm>
            <a:off x="8102784" y="2135372"/>
            <a:ext cx="2436717" cy="9507567"/>
            <a:chOff x="8102784" y="2135372"/>
            <a:chExt cx="2436717" cy="9507567"/>
          </a:xfrm>
        </p:grpSpPr>
        <p:grpSp>
          <p:nvGrpSpPr>
            <p:cNvPr id="33031" name="Group 33030">
              <a:extLst>
                <a:ext uri="{FF2B5EF4-FFF2-40B4-BE49-F238E27FC236}">
                  <a16:creationId xmlns:a16="http://schemas.microsoft.com/office/drawing/2014/main" id="{9331D6DD-1B2C-481B-836C-3513C71E7C0C}"/>
                </a:ext>
              </a:extLst>
            </p:cNvPr>
            <p:cNvGrpSpPr/>
            <p:nvPr/>
          </p:nvGrpSpPr>
          <p:grpSpPr>
            <a:xfrm>
              <a:off x="9987275" y="2135372"/>
              <a:ext cx="552226" cy="4717870"/>
              <a:chOff x="9987275" y="2135372"/>
              <a:chExt cx="552226" cy="4717870"/>
            </a:xfrm>
          </p:grpSpPr>
          <p:sp>
            <p:nvSpPr>
              <p:cNvPr id="33021" name="Rectangle 33020">
                <a:extLst>
                  <a:ext uri="{FF2B5EF4-FFF2-40B4-BE49-F238E27FC236}">
                    <a16:creationId xmlns:a16="http://schemas.microsoft.com/office/drawing/2014/main" id="{FE90387B-5EAE-499B-8A0C-BD0155B99EDC}"/>
                  </a:ext>
                </a:extLst>
              </p:cNvPr>
              <p:cNvSpPr/>
              <p:nvPr/>
            </p:nvSpPr>
            <p:spPr>
              <a:xfrm>
                <a:off x="10139423" y="2517494"/>
                <a:ext cx="107662" cy="4335748"/>
              </a:xfrm>
              <a:prstGeom prst="rect">
                <a:avLst/>
              </a:prstGeom>
              <a:solidFill>
                <a:srgbClr val="1E21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3022" name="Oval 33021">
                <a:extLst>
                  <a:ext uri="{FF2B5EF4-FFF2-40B4-BE49-F238E27FC236}">
                    <a16:creationId xmlns:a16="http://schemas.microsoft.com/office/drawing/2014/main" id="{8B6A6C8D-A61D-49A6-AD26-FA2A3D702575}"/>
                  </a:ext>
                </a:extLst>
              </p:cNvPr>
              <p:cNvSpPr/>
              <p:nvPr/>
            </p:nvSpPr>
            <p:spPr>
              <a:xfrm>
                <a:off x="9987275" y="2135372"/>
                <a:ext cx="402982" cy="402982"/>
              </a:xfrm>
              <a:prstGeom prst="ellipse">
                <a:avLst/>
              </a:prstGeom>
              <a:solidFill>
                <a:srgbClr val="1E21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33025" name="Group 33024">
                <a:extLst>
                  <a:ext uri="{FF2B5EF4-FFF2-40B4-BE49-F238E27FC236}">
                    <a16:creationId xmlns:a16="http://schemas.microsoft.com/office/drawing/2014/main" id="{158F97F5-F134-4054-81F0-078AA08E7BF2}"/>
                  </a:ext>
                </a:extLst>
              </p:cNvPr>
              <p:cNvGrpSpPr/>
              <p:nvPr/>
            </p:nvGrpSpPr>
            <p:grpSpPr>
              <a:xfrm>
                <a:off x="10022330" y="2866722"/>
                <a:ext cx="517171" cy="643083"/>
                <a:chOff x="10022330" y="2866722"/>
                <a:chExt cx="517171" cy="643083"/>
              </a:xfrm>
            </p:grpSpPr>
            <p:sp>
              <p:nvSpPr>
                <p:cNvPr id="33023" name="Rectangle 33022">
                  <a:extLst>
                    <a:ext uri="{FF2B5EF4-FFF2-40B4-BE49-F238E27FC236}">
                      <a16:creationId xmlns:a16="http://schemas.microsoft.com/office/drawing/2014/main" id="{EA279A79-8877-4CF0-81C9-B954D4998D2D}"/>
                    </a:ext>
                  </a:extLst>
                </p:cNvPr>
                <p:cNvSpPr/>
                <p:nvPr/>
              </p:nvSpPr>
              <p:spPr>
                <a:xfrm rot="8202849">
                  <a:off x="10022330" y="2866722"/>
                  <a:ext cx="99807" cy="404077"/>
                </a:xfrm>
                <a:prstGeom prst="rect">
                  <a:avLst/>
                </a:prstGeom>
                <a:solidFill>
                  <a:srgbClr val="1E215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3024" name="Rectangle 33023">
                  <a:extLst>
                    <a:ext uri="{FF2B5EF4-FFF2-40B4-BE49-F238E27FC236}">
                      <a16:creationId xmlns:a16="http://schemas.microsoft.com/office/drawing/2014/main" id="{AF3D38C0-187D-46C9-95AF-FF6B2B9AC699}"/>
                    </a:ext>
                  </a:extLst>
                </p:cNvPr>
                <p:cNvSpPr/>
                <p:nvPr/>
              </p:nvSpPr>
              <p:spPr>
                <a:xfrm rot="13500000">
                  <a:off x="10287559" y="3257863"/>
                  <a:ext cx="99807" cy="404077"/>
                </a:xfrm>
                <a:prstGeom prst="rect">
                  <a:avLst/>
                </a:prstGeom>
                <a:solidFill>
                  <a:srgbClr val="1E215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33026" name="Group 33025">
                <a:extLst>
                  <a:ext uri="{FF2B5EF4-FFF2-40B4-BE49-F238E27FC236}">
                    <a16:creationId xmlns:a16="http://schemas.microsoft.com/office/drawing/2014/main" id="{4E40D649-2A04-4E5D-922E-CFAB2EA70DD2}"/>
                  </a:ext>
                </a:extLst>
              </p:cNvPr>
              <p:cNvGrpSpPr/>
              <p:nvPr/>
            </p:nvGrpSpPr>
            <p:grpSpPr>
              <a:xfrm>
                <a:off x="10017628" y="3556255"/>
                <a:ext cx="517171" cy="643083"/>
                <a:chOff x="10022330" y="2866722"/>
                <a:chExt cx="517171" cy="643083"/>
              </a:xfrm>
            </p:grpSpPr>
            <p:sp>
              <p:nvSpPr>
                <p:cNvPr id="33027" name="Rectangle 33026">
                  <a:extLst>
                    <a:ext uri="{FF2B5EF4-FFF2-40B4-BE49-F238E27FC236}">
                      <a16:creationId xmlns:a16="http://schemas.microsoft.com/office/drawing/2014/main" id="{CD8C20A2-E087-46AF-BE1D-01EB7A8A96B1}"/>
                    </a:ext>
                  </a:extLst>
                </p:cNvPr>
                <p:cNvSpPr/>
                <p:nvPr/>
              </p:nvSpPr>
              <p:spPr>
                <a:xfrm rot="8202849">
                  <a:off x="10022330" y="2866722"/>
                  <a:ext cx="99807" cy="404077"/>
                </a:xfrm>
                <a:prstGeom prst="rect">
                  <a:avLst/>
                </a:prstGeom>
                <a:solidFill>
                  <a:srgbClr val="1E215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3028" name="Rectangle 33027">
                  <a:extLst>
                    <a:ext uri="{FF2B5EF4-FFF2-40B4-BE49-F238E27FC236}">
                      <a16:creationId xmlns:a16="http://schemas.microsoft.com/office/drawing/2014/main" id="{1E49B8E1-E3F7-4340-B1F6-E2D0BAAF3E6E}"/>
                    </a:ext>
                  </a:extLst>
                </p:cNvPr>
                <p:cNvSpPr/>
                <p:nvPr/>
              </p:nvSpPr>
              <p:spPr>
                <a:xfrm rot="13500000">
                  <a:off x="10287559" y="3257863"/>
                  <a:ext cx="99807" cy="404077"/>
                </a:xfrm>
                <a:prstGeom prst="rect">
                  <a:avLst/>
                </a:prstGeom>
                <a:solidFill>
                  <a:srgbClr val="1E215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  <p:grpSp>
          <p:nvGrpSpPr>
            <p:cNvPr id="33032" name="Group 33031">
              <a:extLst>
                <a:ext uri="{FF2B5EF4-FFF2-40B4-BE49-F238E27FC236}">
                  <a16:creationId xmlns:a16="http://schemas.microsoft.com/office/drawing/2014/main" id="{554EC3E5-D5E6-467C-829B-70501AE08235}"/>
                </a:ext>
              </a:extLst>
            </p:cNvPr>
            <p:cNvGrpSpPr/>
            <p:nvPr/>
          </p:nvGrpSpPr>
          <p:grpSpPr>
            <a:xfrm>
              <a:off x="8102784" y="6904208"/>
              <a:ext cx="1159497" cy="4738731"/>
              <a:chOff x="9380004" y="2114511"/>
              <a:chExt cx="1159497" cy="4738731"/>
            </a:xfrm>
            <a:noFill/>
          </p:grpSpPr>
          <p:sp>
            <p:nvSpPr>
              <p:cNvPr id="33033" name="Rectangle 33032">
                <a:extLst>
                  <a:ext uri="{FF2B5EF4-FFF2-40B4-BE49-F238E27FC236}">
                    <a16:creationId xmlns:a16="http://schemas.microsoft.com/office/drawing/2014/main" id="{2772ABCC-8E4B-4804-B93F-014AC9B78C45}"/>
                  </a:ext>
                </a:extLst>
              </p:cNvPr>
              <p:cNvSpPr/>
              <p:nvPr/>
            </p:nvSpPr>
            <p:spPr>
              <a:xfrm>
                <a:off x="10139423" y="2517494"/>
                <a:ext cx="107662" cy="433574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3034" name="Oval 33033">
                <a:extLst>
                  <a:ext uri="{FF2B5EF4-FFF2-40B4-BE49-F238E27FC236}">
                    <a16:creationId xmlns:a16="http://schemas.microsoft.com/office/drawing/2014/main" id="{ADD0478F-48A2-4D41-B30C-61B7455E79A6}"/>
                  </a:ext>
                </a:extLst>
              </p:cNvPr>
              <p:cNvSpPr/>
              <p:nvPr/>
            </p:nvSpPr>
            <p:spPr>
              <a:xfrm>
                <a:off x="10002297" y="2114511"/>
                <a:ext cx="402982" cy="40298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33035" name="Group 33034">
                <a:extLst>
                  <a:ext uri="{FF2B5EF4-FFF2-40B4-BE49-F238E27FC236}">
                    <a16:creationId xmlns:a16="http://schemas.microsoft.com/office/drawing/2014/main" id="{5BC9AF52-543A-42AD-BFBF-E796EE2F5E66}"/>
                  </a:ext>
                </a:extLst>
              </p:cNvPr>
              <p:cNvGrpSpPr/>
              <p:nvPr/>
            </p:nvGrpSpPr>
            <p:grpSpPr>
              <a:xfrm>
                <a:off x="10022330" y="2866722"/>
                <a:ext cx="517171" cy="643083"/>
                <a:chOff x="10022330" y="2866722"/>
                <a:chExt cx="517171" cy="643083"/>
              </a:xfrm>
              <a:grpFill/>
            </p:grpSpPr>
            <p:sp>
              <p:nvSpPr>
                <p:cNvPr id="33040" name="Rectangle 33039">
                  <a:extLst>
                    <a:ext uri="{FF2B5EF4-FFF2-40B4-BE49-F238E27FC236}">
                      <a16:creationId xmlns:a16="http://schemas.microsoft.com/office/drawing/2014/main" id="{97BC9E65-9080-4669-850B-D20262A172FC}"/>
                    </a:ext>
                  </a:extLst>
                </p:cNvPr>
                <p:cNvSpPr/>
                <p:nvPr/>
              </p:nvSpPr>
              <p:spPr>
                <a:xfrm rot="8202849">
                  <a:off x="10022330" y="2866722"/>
                  <a:ext cx="99807" cy="404077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3041" name="Rectangle 33040">
                  <a:extLst>
                    <a:ext uri="{FF2B5EF4-FFF2-40B4-BE49-F238E27FC236}">
                      <a16:creationId xmlns:a16="http://schemas.microsoft.com/office/drawing/2014/main" id="{8B056429-301C-49A2-B616-553CA9336E66}"/>
                    </a:ext>
                  </a:extLst>
                </p:cNvPr>
                <p:cNvSpPr/>
                <p:nvPr/>
              </p:nvSpPr>
              <p:spPr>
                <a:xfrm rot="13500000">
                  <a:off x="10287559" y="3257863"/>
                  <a:ext cx="99807" cy="404077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33036" name="Group 33035">
                <a:extLst>
                  <a:ext uri="{FF2B5EF4-FFF2-40B4-BE49-F238E27FC236}">
                    <a16:creationId xmlns:a16="http://schemas.microsoft.com/office/drawing/2014/main" id="{1C79673D-9D1E-4B17-BF37-C7C12DE1166C}"/>
                  </a:ext>
                </a:extLst>
              </p:cNvPr>
              <p:cNvGrpSpPr/>
              <p:nvPr/>
            </p:nvGrpSpPr>
            <p:grpSpPr>
              <a:xfrm>
                <a:off x="10017628" y="3556255"/>
                <a:ext cx="517171" cy="643083"/>
                <a:chOff x="10022330" y="2866722"/>
                <a:chExt cx="517171" cy="643083"/>
              </a:xfrm>
              <a:grpFill/>
            </p:grpSpPr>
            <p:sp>
              <p:nvSpPr>
                <p:cNvPr id="33038" name="Rectangle 33037">
                  <a:extLst>
                    <a:ext uri="{FF2B5EF4-FFF2-40B4-BE49-F238E27FC236}">
                      <a16:creationId xmlns:a16="http://schemas.microsoft.com/office/drawing/2014/main" id="{E56C1D46-7BFD-4712-96B7-4A58C09F4F51}"/>
                    </a:ext>
                  </a:extLst>
                </p:cNvPr>
                <p:cNvSpPr/>
                <p:nvPr/>
              </p:nvSpPr>
              <p:spPr>
                <a:xfrm rot="8202849">
                  <a:off x="10022330" y="2866722"/>
                  <a:ext cx="99807" cy="404077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3039" name="Rectangle 33038">
                  <a:extLst>
                    <a:ext uri="{FF2B5EF4-FFF2-40B4-BE49-F238E27FC236}">
                      <a16:creationId xmlns:a16="http://schemas.microsoft.com/office/drawing/2014/main" id="{67659016-EFA1-4F39-8EC9-291BE13C6FE8}"/>
                    </a:ext>
                  </a:extLst>
                </p:cNvPr>
                <p:cNvSpPr/>
                <p:nvPr/>
              </p:nvSpPr>
              <p:spPr>
                <a:xfrm rot="13500000">
                  <a:off x="10287559" y="3257863"/>
                  <a:ext cx="99807" cy="404077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pic>
            <p:nvPicPr>
              <p:cNvPr id="33037" name="Graphic 33036">
                <a:extLst>
                  <a:ext uri="{FF2B5EF4-FFF2-40B4-BE49-F238E27FC236}">
                    <a16:creationId xmlns:a16="http://schemas.microsoft.com/office/drawing/2014/main" id="{93DFE1C6-83B2-460D-8B08-D825DC39D26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 rot="17294469" flipH="1">
                <a:off x="9106147" y="2859133"/>
                <a:ext cx="1159863" cy="612150"/>
              </a:xfrm>
              <a:prstGeom prst="rect">
                <a:avLst/>
              </a:prstGeom>
            </p:spPr>
          </p:pic>
        </p:grpSp>
      </p:grpSp>
      <p:grpSp>
        <p:nvGrpSpPr>
          <p:cNvPr id="33066" name="Group 33065">
            <a:extLst>
              <a:ext uri="{FF2B5EF4-FFF2-40B4-BE49-F238E27FC236}">
                <a16:creationId xmlns:a16="http://schemas.microsoft.com/office/drawing/2014/main" id="{A6775A8E-7309-409C-85FF-86020481A216}"/>
              </a:ext>
            </a:extLst>
          </p:cNvPr>
          <p:cNvGrpSpPr/>
          <p:nvPr/>
        </p:nvGrpSpPr>
        <p:grpSpPr>
          <a:xfrm>
            <a:off x="4654277" y="4954635"/>
            <a:ext cx="1432754" cy="1919615"/>
            <a:chOff x="4729117" y="4974518"/>
            <a:chExt cx="1432754" cy="1919615"/>
          </a:xfrm>
        </p:grpSpPr>
        <p:sp>
          <p:nvSpPr>
            <p:cNvPr id="33064" name="Rectangle 33063">
              <a:extLst>
                <a:ext uri="{FF2B5EF4-FFF2-40B4-BE49-F238E27FC236}">
                  <a16:creationId xmlns:a16="http://schemas.microsoft.com/office/drawing/2014/main" id="{02A9670F-98C3-4DB5-B7D4-F4B225C1D403}"/>
                </a:ext>
              </a:extLst>
            </p:cNvPr>
            <p:cNvSpPr/>
            <p:nvPr/>
          </p:nvSpPr>
          <p:spPr>
            <a:xfrm rot="16200000">
              <a:off x="4547332" y="5910193"/>
              <a:ext cx="1827854" cy="140026"/>
            </a:xfrm>
            <a:prstGeom prst="rect">
              <a:avLst/>
            </a:prstGeom>
            <a:solidFill>
              <a:srgbClr val="8227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3065" name="Rectangle 33064">
              <a:extLst>
                <a:ext uri="{FF2B5EF4-FFF2-40B4-BE49-F238E27FC236}">
                  <a16:creationId xmlns:a16="http://schemas.microsoft.com/office/drawing/2014/main" id="{5A45762B-EA92-4375-A3C1-CD8BE6D6063F}"/>
                </a:ext>
              </a:extLst>
            </p:cNvPr>
            <p:cNvSpPr/>
            <p:nvPr/>
          </p:nvSpPr>
          <p:spPr>
            <a:xfrm>
              <a:off x="4729117" y="4974518"/>
              <a:ext cx="1432754" cy="194756"/>
            </a:xfrm>
            <a:prstGeom prst="rect">
              <a:avLst/>
            </a:prstGeom>
            <a:solidFill>
              <a:srgbClr val="D37F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3067" name="Group 33066">
            <a:extLst>
              <a:ext uri="{FF2B5EF4-FFF2-40B4-BE49-F238E27FC236}">
                <a16:creationId xmlns:a16="http://schemas.microsoft.com/office/drawing/2014/main" id="{AE93A0E9-6F10-458B-AE56-E2F673A82C3A}"/>
              </a:ext>
            </a:extLst>
          </p:cNvPr>
          <p:cNvGrpSpPr/>
          <p:nvPr/>
        </p:nvGrpSpPr>
        <p:grpSpPr>
          <a:xfrm>
            <a:off x="7124801" y="4930573"/>
            <a:ext cx="1432754" cy="1919615"/>
            <a:chOff x="4729117" y="4974518"/>
            <a:chExt cx="1432754" cy="1919615"/>
          </a:xfrm>
        </p:grpSpPr>
        <p:sp>
          <p:nvSpPr>
            <p:cNvPr id="33068" name="Rectangle 33067">
              <a:extLst>
                <a:ext uri="{FF2B5EF4-FFF2-40B4-BE49-F238E27FC236}">
                  <a16:creationId xmlns:a16="http://schemas.microsoft.com/office/drawing/2014/main" id="{C3EE2B95-A5FF-46B8-A3DB-6D4F7E477F44}"/>
                </a:ext>
              </a:extLst>
            </p:cNvPr>
            <p:cNvSpPr/>
            <p:nvPr/>
          </p:nvSpPr>
          <p:spPr>
            <a:xfrm rot="16200000">
              <a:off x="4547332" y="5910193"/>
              <a:ext cx="1827854" cy="140026"/>
            </a:xfrm>
            <a:prstGeom prst="rect">
              <a:avLst/>
            </a:prstGeom>
            <a:solidFill>
              <a:srgbClr val="8227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3069" name="Rectangle 33068">
              <a:extLst>
                <a:ext uri="{FF2B5EF4-FFF2-40B4-BE49-F238E27FC236}">
                  <a16:creationId xmlns:a16="http://schemas.microsoft.com/office/drawing/2014/main" id="{A633AE62-F3CB-4E40-BD66-1B3F159278F3}"/>
                </a:ext>
              </a:extLst>
            </p:cNvPr>
            <p:cNvSpPr/>
            <p:nvPr/>
          </p:nvSpPr>
          <p:spPr>
            <a:xfrm>
              <a:off x="4729117" y="4974518"/>
              <a:ext cx="1432754" cy="194756"/>
            </a:xfrm>
            <a:prstGeom prst="rect">
              <a:avLst/>
            </a:prstGeom>
            <a:solidFill>
              <a:srgbClr val="D37F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36" name="Freeform: Shape 135">
            <a:extLst>
              <a:ext uri="{FF2B5EF4-FFF2-40B4-BE49-F238E27FC236}">
                <a16:creationId xmlns:a16="http://schemas.microsoft.com/office/drawing/2014/main" id="{BCB09BD0-8FC6-444C-95AD-F58B49A00AC6}"/>
              </a:ext>
            </a:extLst>
          </p:cNvPr>
          <p:cNvSpPr/>
          <p:nvPr/>
        </p:nvSpPr>
        <p:spPr>
          <a:xfrm>
            <a:off x="0" y="2218308"/>
            <a:ext cx="1493718" cy="4650554"/>
          </a:xfrm>
          <a:custGeom>
            <a:avLst/>
            <a:gdLst>
              <a:gd name="connsiteX0" fmla="*/ 230124 w 1493718"/>
              <a:gd name="connsiteY0" fmla="*/ 0 h 4650554"/>
              <a:gd name="connsiteX1" fmla="*/ 855003 w 1493718"/>
              <a:gd name="connsiteY1" fmla="*/ 1594377 h 4650554"/>
              <a:gd name="connsiteX2" fmla="*/ 704788 w 1493718"/>
              <a:gd name="connsiteY2" fmla="*/ 1594377 h 4650554"/>
              <a:gd name="connsiteX3" fmla="*/ 1270081 w 1493718"/>
              <a:gd name="connsiteY3" fmla="*/ 3036720 h 4650554"/>
              <a:gd name="connsiteX4" fmla="*/ 942312 w 1493718"/>
              <a:gd name="connsiteY4" fmla="*/ 3036720 h 4650554"/>
              <a:gd name="connsiteX5" fmla="*/ 1493718 w 1493718"/>
              <a:gd name="connsiteY5" fmla="*/ 4650554 h 4650554"/>
              <a:gd name="connsiteX6" fmla="*/ 0 w 1493718"/>
              <a:gd name="connsiteY6" fmla="*/ 4650554 h 4650554"/>
              <a:gd name="connsiteX7" fmla="*/ 0 w 1493718"/>
              <a:gd name="connsiteY7" fmla="*/ 587160 h 46505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93718" h="4650554">
                <a:moveTo>
                  <a:pt x="230124" y="0"/>
                </a:moveTo>
                <a:lnTo>
                  <a:pt x="855003" y="1594377"/>
                </a:lnTo>
                <a:lnTo>
                  <a:pt x="704788" y="1594377"/>
                </a:lnTo>
                <a:lnTo>
                  <a:pt x="1270081" y="3036720"/>
                </a:lnTo>
                <a:lnTo>
                  <a:pt x="942312" y="3036720"/>
                </a:lnTo>
                <a:lnTo>
                  <a:pt x="1493718" y="4650554"/>
                </a:lnTo>
                <a:lnTo>
                  <a:pt x="0" y="4650554"/>
                </a:lnTo>
                <a:lnTo>
                  <a:pt x="0" y="58716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070" name="Oval 33069">
            <a:extLst>
              <a:ext uri="{FF2B5EF4-FFF2-40B4-BE49-F238E27FC236}">
                <a16:creationId xmlns:a16="http://schemas.microsoft.com/office/drawing/2014/main" id="{63105E41-FE4C-450E-BE30-9942AB9A6D46}"/>
              </a:ext>
            </a:extLst>
          </p:cNvPr>
          <p:cNvSpPr/>
          <p:nvPr/>
        </p:nvSpPr>
        <p:spPr>
          <a:xfrm>
            <a:off x="503328" y="1563245"/>
            <a:ext cx="372953" cy="372953"/>
          </a:xfrm>
          <a:prstGeom prst="ellipse">
            <a:avLst/>
          </a:prstGeom>
          <a:solidFill>
            <a:srgbClr val="3ACC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071" name="Oval 33070">
            <a:extLst>
              <a:ext uri="{FF2B5EF4-FFF2-40B4-BE49-F238E27FC236}">
                <a16:creationId xmlns:a16="http://schemas.microsoft.com/office/drawing/2014/main" id="{4E267CDF-ADFB-4A4D-BC1B-6AB81841E684}"/>
              </a:ext>
            </a:extLst>
          </p:cNvPr>
          <p:cNvSpPr/>
          <p:nvPr/>
        </p:nvSpPr>
        <p:spPr>
          <a:xfrm>
            <a:off x="1340884" y="1349966"/>
            <a:ext cx="372953" cy="372953"/>
          </a:xfrm>
          <a:prstGeom prst="ellipse">
            <a:avLst/>
          </a:prstGeom>
          <a:solidFill>
            <a:srgbClr val="C158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072" name="Oval 33071">
            <a:extLst>
              <a:ext uri="{FF2B5EF4-FFF2-40B4-BE49-F238E27FC236}">
                <a16:creationId xmlns:a16="http://schemas.microsoft.com/office/drawing/2014/main" id="{016FFAFB-F0D2-46C0-B85A-DF37A7D4FC83}"/>
              </a:ext>
            </a:extLst>
          </p:cNvPr>
          <p:cNvSpPr/>
          <p:nvPr/>
        </p:nvSpPr>
        <p:spPr>
          <a:xfrm>
            <a:off x="2178441" y="893712"/>
            <a:ext cx="372953" cy="372953"/>
          </a:xfrm>
          <a:prstGeom prst="ellipse">
            <a:avLst/>
          </a:prstGeom>
          <a:solidFill>
            <a:srgbClr val="3ACC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073" name="Oval 33072">
            <a:extLst>
              <a:ext uri="{FF2B5EF4-FFF2-40B4-BE49-F238E27FC236}">
                <a16:creationId xmlns:a16="http://schemas.microsoft.com/office/drawing/2014/main" id="{C9F8EB96-77DD-479F-A667-C3E915DDEF5E}"/>
              </a:ext>
            </a:extLst>
          </p:cNvPr>
          <p:cNvSpPr/>
          <p:nvPr/>
        </p:nvSpPr>
        <p:spPr>
          <a:xfrm>
            <a:off x="3015998" y="591480"/>
            <a:ext cx="372953" cy="372953"/>
          </a:xfrm>
          <a:prstGeom prst="ellipse">
            <a:avLst/>
          </a:prstGeom>
          <a:solidFill>
            <a:srgbClr val="C158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074" name="Oval 33073">
            <a:extLst>
              <a:ext uri="{FF2B5EF4-FFF2-40B4-BE49-F238E27FC236}">
                <a16:creationId xmlns:a16="http://schemas.microsoft.com/office/drawing/2014/main" id="{44C8DAC0-8285-4BC1-82E7-0DEDBEE8963F}"/>
              </a:ext>
            </a:extLst>
          </p:cNvPr>
          <p:cNvSpPr/>
          <p:nvPr/>
        </p:nvSpPr>
        <p:spPr>
          <a:xfrm>
            <a:off x="3853555" y="746353"/>
            <a:ext cx="372953" cy="372953"/>
          </a:xfrm>
          <a:prstGeom prst="ellipse">
            <a:avLst/>
          </a:prstGeom>
          <a:solidFill>
            <a:srgbClr val="3ACC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075" name="Oval 33074">
            <a:extLst>
              <a:ext uri="{FF2B5EF4-FFF2-40B4-BE49-F238E27FC236}">
                <a16:creationId xmlns:a16="http://schemas.microsoft.com/office/drawing/2014/main" id="{A75DEA08-4BCC-4E4B-B106-7CF9BB22E2A2}"/>
              </a:ext>
            </a:extLst>
          </p:cNvPr>
          <p:cNvSpPr/>
          <p:nvPr/>
        </p:nvSpPr>
        <p:spPr>
          <a:xfrm>
            <a:off x="4691112" y="717695"/>
            <a:ext cx="372953" cy="372953"/>
          </a:xfrm>
          <a:prstGeom prst="ellipse">
            <a:avLst/>
          </a:prstGeom>
          <a:solidFill>
            <a:srgbClr val="C158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076" name="Oval 33075">
            <a:extLst>
              <a:ext uri="{FF2B5EF4-FFF2-40B4-BE49-F238E27FC236}">
                <a16:creationId xmlns:a16="http://schemas.microsoft.com/office/drawing/2014/main" id="{380DAFDE-D9FF-4343-88E6-6F9D28524C81}"/>
              </a:ext>
            </a:extLst>
          </p:cNvPr>
          <p:cNvSpPr/>
          <p:nvPr/>
        </p:nvSpPr>
        <p:spPr>
          <a:xfrm>
            <a:off x="5528667" y="387180"/>
            <a:ext cx="372953" cy="372953"/>
          </a:xfrm>
          <a:prstGeom prst="ellipse">
            <a:avLst/>
          </a:prstGeom>
          <a:solidFill>
            <a:srgbClr val="3ACC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077" name="Oval 33076">
            <a:extLst>
              <a:ext uri="{FF2B5EF4-FFF2-40B4-BE49-F238E27FC236}">
                <a16:creationId xmlns:a16="http://schemas.microsoft.com/office/drawing/2014/main" id="{3C0ACEC7-E61F-4C1F-95F1-BF93F4FC66B5}"/>
              </a:ext>
            </a:extLst>
          </p:cNvPr>
          <p:cNvSpPr/>
          <p:nvPr/>
        </p:nvSpPr>
        <p:spPr>
          <a:xfrm flipH="1">
            <a:off x="11299397" y="1582563"/>
            <a:ext cx="372953" cy="372953"/>
          </a:xfrm>
          <a:prstGeom prst="ellipse">
            <a:avLst/>
          </a:prstGeom>
          <a:solidFill>
            <a:srgbClr val="C158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078" name="Oval 33077">
            <a:extLst>
              <a:ext uri="{FF2B5EF4-FFF2-40B4-BE49-F238E27FC236}">
                <a16:creationId xmlns:a16="http://schemas.microsoft.com/office/drawing/2014/main" id="{6952FABF-D9A8-4923-A3D2-688958C69CEE}"/>
              </a:ext>
            </a:extLst>
          </p:cNvPr>
          <p:cNvSpPr/>
          <p:nvPr/>
        </p:nvSpPr>
        <p:spPr>
          <a:xfrm flipH="1">
            <a:off x="10461841" y="1369284"/>
            <a:ext cx="372953" cy="372953"/>
          </a:xfrm>
          <a:prstGeom prst="ellipse">
            <a:avLst/>
          </a:prstGeom>
          <a:solidFill>
            <a:srgbClr val="3ACC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079" name="Oval 33078">
            <a:extLst>
              <a:ext uri="{FF2B5EF4-FFF2-40B4-BE49-F238E27FC236}">
                <a16:creationId xmlns:a16="http://schemas.microsoft.com/office/drawing/2014/main" id="{C060D1B6-0F84-483A-919E-21DFB3D82407}"/>
              </a:ext>
            </a:extLst>
          </p:cNvPr>
          <p:cNvSpPr/>
          <p:nvPr/>
        </p:nvSpPr>
        <p:spPr>
          <a:xfrm flipH="1">
            <a:off x="9624284" y="913030"/>
            <a:ext cx="372953" cy="372953"/>
          </a:xfrm>
          <a:prstGeom prst="ellipse">
            <a:avLst/>
          </a:prstGeom>
          <a:solidFill>
            <a:srgbClr val="C158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080" name="Oval 33079">
            <a:extLst>
              <a:ext uri="{FF2B5EF4-FFF2-40B4-BE49-F238E27FC236}">
                <a16:creationId xmlns:a16="http://schemas.microsoft.com/office/drawing/2014/main" id="{18C9B783-2824-4238-9DF0-86B0743E1E82}"/>
              </a:ext>
            </a:extLst>
          </p:cNvPr>
          <p:cNvSpPr/>
          <p:nvPr/>
        </p:nvSpPr>
        <p:spPr>
          <a:xfrm flipH="1">
            <a:off x="8786727" y="610798"/>
            <a:ext cx="372953" cy="372953"/>
          </a:xfrm>
          <a:prstGeom prst="ellipse">
            <a:avLst/>
          </a:prstGeom>
          <a:solidFill>
            <a:srgbClr val="3ACC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081" name="Oval 33080">
            <a:extLst>
              <a:ext uri="{FF2B5EF4-FFF2-40B4-BE49-F238E27FC236}">
                <a16:creationId xmlns:a16="http://schemas.microsoft.com/office/drawing/2014/main" id="{464AF68D-87B9-456E-9CC8-DAEBD2FEBEF8}"/>
              </a:ext>
            </a:extLst>
          </p:cNvPr>
          <p:cNvSpPr/>
          <p:nvPr/>
        </p:nvSpPr>
        <p:spPr>
          <a:xfrm flipH="1">
            <a:off x="7949170" y="765671"/>
            <a:ext cx="372953" cy="372953"/>
          </a:xfrm>
          <a:prstGeom prst="ellipse">
            <a:avLst/>
          </a:prstGeom>
          <a:solidFill>
            <a:srgbClr val="C158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082" name="Oval 33081">
            <a:extLst>
              <a:ext uri="{FF2B5EF4-FFF2-40B4-BE49-F238E27FC236}">
                <a16:creationId xmlns:a16="http://schemas.microsoft.com/office/drawing/2014/main" id="{E2E5DF34-C74C-493E-B8CB-56E93F5F1311}"/>
              </a:ext>
            </a:extLst>
          </p:cNvPr>
          <p:cNvSpPr/>
          <p:nvPr/>
        </p:nvSpPr>
        <p:spPr>
          <a:xfrm flipH="1">
            <a:off x="7111613" y="737013"/>
            <a:ext cx="372953" cy="372953"/>
          </a:xfrm>
          <a:prstGeom prst="ellipse">
            <a:avLst/>
          </a:prstGeom>
          <a:solidFill>
            <a:srgbClr val="3ACC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083" name="Oval 33082">
            <a:extLst>
              <a:ext uri="{FF2B5EF4-FFF2-40B4-BE49-F238E27FC236}">
                <a16:creationId xmlns:a16="http://schemas.microsoft.com/office/drawing/2014/main" id="{7527F92C-108F-4A2A-80B4-3CC9C73E9F6C}"/>
              </a:ext>
            </a:extLst>
          </p:cNvPr>
          <p:cNvSpPr/>
          <p:nvPr/>
        </p:nvSpPr>
        <p:spPr>
          <a:xfrm flipH="1">
            <a:off x="6274058" y="406498"/>
            <a:ext cx="372953" cy="372953"/>
          </a:xfrm>
          <a:prstGeom prst="ellipse">
            <a:avLst/>
          </a:prstGeom>
          <a:solidFill>
            <a:srgbClr val="C158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E3A4F809-0B92-46C9-86EB-EC3A7C9C9E16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2176232" y="2232515"/>
            <a:ext cx="2493950" cy="4650554"/>
          </a:xfrm>
          <a:prstGeom prst="rect">
            <a:avLst/>
          </a:prstGeom>
        </p:spPr>
      </p:pic>
      <p:sp>
        <p:nvSpPr>
          <p:cNvPr id="142" name="Freeform: Shape 141">
            <a:extLst>
              <a:ext uri="{FF2B5EF4-FFF2-40B4-BE49-F238E27FC236}">
                <a16:creationId xmlns:a16="http://schemas.microsoft.com/office/drawing/2014/main" id="{20F8C688-9AA8-4A54-A843-4B7D8F3ABA82}"/>
              </a:ext>
            </a:extLst>
          </p:cNvPr>
          <p:cNvSpPr/>
          <p:nvPr/>
        </p:nvSpPr>
        <p:spPr>
          <a:xfrm rot="10800000">
            <a:off x="4863352" y="3320114"/>
            <a:ext cx="70837" cy="293594"/>
          </a:xfrm>
          <a:custGeom>
            <a:avLst/>
            <a:gdLst>
              <a:gd name="connsiteX0" fmla="*/ 16643 w 172208"/>
              <a:gd name="connsiteY0" fmla="*/ 0 h 713740"/>
              <a:gd name="connsiteX1" fmla="*/ 14103 w 172208"/>
              <a:gd name="connsiteY1" fmla="*/ 223520 h 713740"/>
              <a:gd name="connsiteX2" fmla="*/ 169043 w 172208"/>
              <a:gd name="connsiteY2" fmla="*/ 408940 h 713740"/>
              <a:gd name="connsiteX3" fmla="*/ 118243 w 172208"/>
              <a:gd name="connsiteY3" fmla="*/ 713740 h 713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208" h="713740">
                <a:moveTo>
                  <a:pt x="16643" y="0"/>
                </a:moveTo>
                <a:cubicBezTo>
                  <a:pt x="2673" y="77681"/>
                  <a:pt x="-11297" y="155363"/>
                  <a:pt x="14103" y="223520"/>
                </a:cubicBezTo>
                <a:cubicBezTo>
                  <a:pt x="39503" y="291677"/>
                  <a:pt x="151686" y="327237"/>
                  <a:pt x="169043" y="408940"/>
                </a:cubicBezTo>
                <a:cubicBezTo>
                  <a:pt x="186400" y="490643"/>
                  <a:pt x="127133" y="653203"/>
                  <a:pt x="118243" y="713740"/>
                </a:cubicBezTo>
              </a:path>
            </a:pathLst>
          </a:custGeom>
          <a:noFill/>
          <a:ln w="28575"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3" name="Freeform: Shape 142">
            <a:extLst>
              <a:ext uri="{FF2B5EF4-FFF2-40B4-BE49-F238E27FC236}">
                <a16:creationId xmlns:a16="http://schemas.microsoft.com/office/drawing/2014/main" id="{C9059C22-6940-4A14-AC0F-AF99FE2C6359}"/>
              </a:ext>
            </a:extLst>
          </p:cNvPr>
          <p:cNvSpPr/>
          <p:nvPr/>
        </p:nvSpPr>
        <p:spPr>
          <a:xfrm>
            <a:off x="2986362" y="834673"/>
            <a:ext cx="2017701" cy="1210840"/>
          </a:xfrm>
          <a:custGeom>
            <a:avLst/>
            <a:gdLst>
              <a:gd name="connsiteX0" fmla="*/ 607785 w 2957710"/>
              <a:gd name="connsiteY0" fmla="*/ 0 h 1774947"/>
              <a:gd name="connsiteX1" fmla="*/ 2349925 w 2957710"/>
              <a:gd name="connsiteY1" fmla="*/ 0 h 1774947"/>
              <a:gd name="connsiteX2" fmla="*/ 2957710 w 2957710"/>
              <a:gd name="connsiteY2" fmla="*/ 607785 h 1774947"/>
              <a:gd name="connsiteX3" fmla="*/ 2957710 w 2957710"/>
              <a:gd name="connsiteY3" fmla="*/ 642982 h 1774947"/>
              <a:gd name="connsiteX4" fmla="*/ 2349925 w 2957710"/>
              <a:gd name="connsiteY4" fmla="*/ 1250767 h 1774947"/>
              <a:gd name="connsiteX5" fmla="*/ 888015 w 2957710"/>
              <a:gd name="connsiteY5" fmla="*/ 1250767 h 1774947"/>
              <a:gd name="connsiteX6" fmla="*/ 427649 w 2957710"/>
              <a:gd name="connsiteY6" fmla="*/ 1774947 h 1774947"/>
              <a:gd name="connsiteX7" fmla="*/ 604227 w 2957710"/>
              <a:gd name="connsiteY7" fmla="*/ 1250408 h 1774947"/>
              <a:gd name="connsiteX8" fmla="*/ 485295 w 2957710"/>
              <a:gd name="connsiteY8" fmla="*/ 1238419 h 1774947"/>
              <a:gd name="connsiteX9" fmla="*/ 0 w 2957710"/>
              <a:gd name="connsiteY9" fmla="*/ 642982 h 1774947"/>
              <a:gd name="connsiteX10" fmla="*/ 0 w 2957710"/>
              <a:gd name="connsiteY10" fmla="*/ 607785 h 1774947"/>
              <a:gd name="connsiteX11" fmla="*/ 607785 w 2957710"/>
              <a:gd name="connsiteY11" fmla="*/ 0 h 1774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957710" h="1774947">
                <a:moveTo>
                  <a:pt x="607785" y="0"/>
                </a:moveTo>
                <a:lnTo>
                  <a:pt x="2349925" y="0"/>
                </a:lnTo>
                <a:cubicBezTo>
                  <a:pt x="2685595" y="0"/>
                  <a:pt x="2957710" y="272115"/>
                  <a:pt x="2957710" y="607785"/>
                </a:cubicBezTo>
                <a:lnTo>
                  <a:pt x="2957710" y="642982"/>
                </a:lnTo>
                <a:cubicBezTo>
                  <a:pt x="2957710" y="978652"/>
                  <a:pt x="2685595" y="1250767"/>
                  <a:pt x="2349925" y="1250767"/>
                </a:cubicBezTo>
                <a:lnTo>
                  <a:pt x="888015" y="1250767"/>
                </a:lnTo>
                <a:lnTo>
                  <a:pt x="427649" y="1774947"/>
                </a:lnTo>
                <a:lnTo>
                  <a:pt x="604227" y="1250408"/>
                </a:lnTo>
                <a:lnTo>
                  <a:pt x="485295" y="1238419"/>
                </a:lnTo>
                <a:cubicBezTo>
                  <a:pt x="208338" y="1181745"/>
                  <a:pt x="0" y="936693"/>
                  <a:pt x="0" y="642982"/>
                </a:cubicBezTo>
                <a:lnTo>
                  <a:pt x="0" y="607785"/>
                </a:lnTo>
                <a:cubicBezTo>
                  <a:pt x="0" y="272115"/>
                  <a:pt x="272115" y="0"/>
                  <a:pt x="607785" y="0"/>
                </a:cubicBezTo>
                <a:close/>
              </a:path>
            </a:pathLst>
          </a:custGeom>
          <a:solidFill>
            <a:schemeClr val="bg1"/>
          </a:solidFill>
          <a:ln w="28575" cap="rnd">
            <a:solidFill>
              <a:srgbClr val="C1584D"/>
            </a:solidFill>
            <a:prstDash val="sys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08000" rtlCol="0" anchor="t"/>
          <a:lstStyle/>
          <a:p>
            <a:pPr algn="ctr"/>
            <a:r>
              <a:rPr lang="en-GB" sz="1400" dirty="0">
                <a:solidFill>
                  <a:srgbClr val="82271D"/>
                </a:solidFill>
                <a:latin typeface="Berlin Sans FB" panose="020E0602020502020306" pitchFamily="34" charset="0"/>
              </a:rPr>
              <a:t>Chester Graves? Now that’s a name I never thought I’d hear again.</a:t>
            </a:r>
          </a:p>
        </p:txBody>
      </p:sp>
      <p:sp>
        <p:nvSpPr>
          <p:cNvPr id="144" name="Freeform: Shape 143">
            <a:extLst>
              <a:ext uri="{FF2B5EF4-FFF2-40B4-BE49-F238E27FC236}">
                <a16:creationId xmlns:a16="http://schemas.microsoft.com/office/drawing/2014/main" id="{AB1A9F80-E1C4-41AC-9861-E828F926AA54}"/>
              </a:ext>
            </a:extLst>
          </p:cNvPr>
          <p:cNvSpPr/>
          <p:nvPr/>
        </p:nvSpPr>
        <p:spPr>
          <a:xfrm flipH="1">
            <a:off x="5511573" y="775188"/>
            <a:ext cx="2017701" cy="1210840"/>
          </a:xfrm>
          <a:custGeom>
            <a:avLst/>
            <a:gdLst>
              <a:gd name="connsiteX0" fmla="*/ 607785 w 2957710"/>
              <a:gd name="connsiteY0" fmla="*/ 0 h 1774947"/>
              <a:gd name="connsiteX1" fmla="*/ 2349925 w 2957710"/>
              <a:gd name="connsiteY1" fmla="*/ 0 h 1774947"/>
              <a:gd name="connsiteX2" fmla="*/ 2957710 w 2957710"/>
              <a:gd name="connsiteY2" fmla="*/ 607785 h 1774947"/>
              <a:gd name="connsiteX3" fmla="*/ 2957710 w 2957710"/>
              <a:gd name="connsiteY3" fmla="*/ 642982 h 1774947"/>
              <a:gd name="connsiteX4" fmla="*/ 2349925 w 2957710"/>
              <a:gd name="connsiteY4" fmla="*/ 1250767 h 1774947"/>
              <a:gd name="connsiteX5" fmla="*/ 888015 w 2957710"/>
              <a:gd name="connsiteY5" fmla="*/ 1250767 h 1774947"/>
              <a:gd name="connsiteX6" fmla="*/ 427649 w 2957710"/>
              <a:gd name="connsiteY6" fmla="*/ 1774947 h 1774947"/>
              <a:gd name="connsiteX7" fmla="*/ 604227 w 2957710"/>
              <a:gd name="connsiteY7" fmla="*/ 1250408 h 1774947"/>
              <a:gd name="connsiteX8" fmla="*/ 485295 w 2957710"/>
              <a:gd name="connsiteY8" fmla="*/ 1238419 h 1774947"/>
              <a:gd name="connsiteX9" fmla="*/ 0 w 2957710"/>
              <a:gd name="connsiteY9" fmla="*/ 642982 h 1774947"/>
              <a:gd name="connsiteX10" fmla="*/ 0 w 2957710"/>
              <a:gd name="connsiteY10" fmla="*/ 607785 h 1774947"/>
              <a:gd name="connsiteX11" fmla="*/ 607785 w 2957710"/>
              <a:gd name="connsiteY11" fmla="*/ 0 h 1774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957710" h="1774947">
                <a:moveTo>
                  <a:pt x="607785" y="0"/>
                </a:moveTo>
                <a:lnTo>
                  <a:pt x="2349925" y="0"/>
                </a:lnTo>
                <a:cubicBezTo>
                  <a:pt x="2685595" y="0"/>
                  <a:pt x="2957710" y="272115"/>
                  <a:pt x="2957710" y="607785"/>
                </a:cubicBezTo>
                <a:lnTo>
                  <a:pt x="2957710" y="642982"/>
                </a:lnTo>
                <a:cubicBezTo>
                  <a:pt x="2957710" y="978652"/>
                  <a:pt x="2685595" y="1250767"/>
                  <a:pt x="2349925" y="1250767"/>
                </a:cubicBezTo>
                <a:lnTo>
                  <a:pt x="888015" y="1250767"/>
                </a:lnTo>
                <a:lnTo>
                  <a:pt x="427649" y="1774947"/>
                </a:lnTo>
                <a:lnTo>
                  <a:pt x="604227" y="1250408"/>
                </a:lnTo>
                <a:lnTo>
                  <a:pt x="485295" y="1238419"/>
                </a:lnTo>
                <a:cubicBezTo>
                  <a:pt x="208338" y="1181745"/>
                  <a:pt x="0" y="936693"/>
                  <a:pt x="0" y="642982"/>
                </a:cubicBezTo>
                <a:lnTo>
                  <a:pt x="0" y="607785"/>
                </a:lnTo>
                <a:cubicBezTo>
                  <a:pt x="0" y="272115"/>
                  <a:pt x="272115" y="0"/>
                  <a:pt x="607785" y="0"/>
                </a:cubicBezTo>
                <a:close/>
              </a:path>
            </a:pathLst>
          </a:custGeom>
          <a:solidFill>
            <a:schemeClr val="bg1"/>
          </a:solidFill>
          <a:ln w="28575" cap="rnd">
            <a:solidFill>
              <a:srgbClr val="C1584D"/>
            </a:solidFill>
            <a:prstDash val="sys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80000" rtlCol="0" anchor="t"/>
          <a:lstStyle/>
          <a:p>
            <a:pPr algn="ctr"/>
            <a:r>
              <a:rPr lang="en-GB" sz="1600" dirty="0">
                <a:solidFill>
                  <a:srgbClr val="82271D"/>
                </a:solidFill>
                <a:latin typeface="Berlin Sans FB" panose="020E0602020502020306" pitchFamily="34" charset="0"/>
              </a:rPr>
              <a:t>You know him Jimmy?</a:t>
            </a:r>
          </a:p>
        </p:txBody>
      </p:sp>
      <p:sp>
        <p:nvSpPr>
          <p:cNvPr id="145" name="Freeform: Shape 144">
            <a:extLst>
              <a:ext uri="{FF2B5EF4-FFF2-40B4-BE49-F238E27FC236}">
                <a16:creationId xmlns:a16="http://schemas.microsoft.com/office/drawing/2014/main" id="{142E6FF2-375F-4798-90C0-07211218B099}"/>
              </a:ext>
            </a:extLst>
          </p:cNvPr>
          <p:cNvSpPr/>
          <p:nvPr/>
        </p:nvSpPr>
        <p:spPr>
          <a:xfrm flipH="1">
            <a:off x="817638" y="834673"/>
            <a:ext cx="2017701" cy="1210840"/>
          </a:xfrm>
          <a:custGeom>
            <a:avLst/>
            <a:gdLst>
              <a:gd name="connsiteX0" fmla="*/ 607785 w 2957710"/>
              <a:gd name="connsiteY0" fmla="*/ 0 h 1774947"/>
              <a:gd name="connsiteX1" fmla="*/ 2349925 w 2957710"/>
              <a:gd name="connsiteY1" fmla="*/ 0 h 1774947"/>
              <a:gd name="connsiteX2" fmla="*/ 2957710 w 2957710"/>
              <a:gd name="connsiteY2" fmla="*/ 607785 h 1774947"/>
              <a:gd name="connsiteX3" fmla="*/ 2957710 w 2957710"/>
              <a:gd name="connsiteY3" fmla="*/ 642982 h 1774947"/>
              <a:gd name="connsiteX4" fmla="*/ 2349925 w 2957710"/>
              <a:gd name="connsiteY4" fmla="*/ 1250767 h 1774947"/>
              <a:gd name="connsiteX5" fmla="*/ 888015 w 2957710"/>
              <a:gd name="connsiteY5" fmla="*/ 1250767 h 1774947"/>
              <a:gd name="connsiteX6" fmla="*/ 427649 w 2957710"/>
              <a:gd name="connsiteY6" fmla="*/ 1774947 h 1774947"/>
              <a:gd name="connsiteX7" fmla="*/ 604227 w 2957710"/>
              <a:gd name="connsiteY7" fmla="*/ 1250408 h 1774947"/>
              <a:gd name="connsiteX8" fmla="*/ 485295 w 2957710"/>
              <a:gd name="connsiteY8" fmla="*/ 1238419 h 1774947"/>
              <a:gd name="connsiteX9" fmla="*/ 0 w 2957710"/>
              <a:gd name="connsiteY9" fmla="*/ 642982 h 1774947"/>
              <a:gd name="connsiteX10" fmla="*/ 0 w 2957710"/>
              <a:gd name="connsiteY10" fmla="*/ 607785 h 1774947"/>
              <a:gd name="connsiteX11" fmla="*/ 607785 w 2957710"/>
              <a:gd name="connsiteY11" fmla="*/ 0 h 1774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957710" h="1774947">
                <a:moveTo>
                  <a:pt x="607785" y="0"/>
                </a:moveTo>
                <a:lnTo>
                  <a:pt x="2349925" y="0"/>
                </a:lnTo>
                <a:cubicBezTo>
                  <a:pt x="2685595" y="0"/>
                  <a:pt x="2957710" y="272115"/>
                  <a:pt x="2957710" y="607785"/>
                </a:cubicBezTo>
                <a:lnTo>
                  <a:pt x="2957710" y="642982"/>
                </a:lnTo>
                <a:cubicBezTo>
                  <a:pt x="2957710" y="978652"/>
                  <a:pt x="2685595" y="1250767"/>
                  <a:pt x="2349925" y="1250767"/>
                </a:cubicBezTo>
                <a:lnTo>
                  <a:pt x="888015" y="1250767"/>
                </a:lnTo>
                <a:lnTo>
                  <a:pt x="427649" y="1774947"/>
                </a:lnTo>
                <a:lnTo>
                  <a:pt x="604227" y="1250408"/>
                </a:lnTo>
                <a:lnTo>
                  <a:pt x="485295" y="1238419"/>
                </a:lnTo>
                <a:cubicBezTo>
                  <a:pt x="208338" y="1181745"/>
                  <a:pt x="0" y="936693"/>
                  <a:pt x="0" y="642982"/>
                </a:cubicBezTo>
                <a:lnTo>
                  <a:pt x="0" y="607785"/>
                </a:lnTo>
                <a:cubicBezTo>
                  <a:pt x="0" y="272115"/>
                  <a:pt x="272115" y="0"/>
                  <a:pt x="607785" y="0"/>
                </a:cubicBezTo>
                <a:close/>
              </a:path>
            </a:pathLst>
          </a:custGeom>
          <a:solidFill>
            <a:schemeClr val="bg1"/>
          </a:solidFill>
          <a:ln w="28575" cap="rnd">
            <a:solidFill>
              <a:srgbClr val="C1584D"/>
            </a:solidFill>
            <a:prstDash val="sys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88000" rtlCol="0" anchor="t"/>
          <a:lstStyle/>
          <a:p>
            <a:pPr algn="ctr"/>
            <a:r>
              <a:rPr lang="en-GB" sz="1600" dirty="0">
                <a:solidFill>
                  <a:srgbClr val="82271D"/>
                </a:solidFill>
                <a:latin typeface="Berlin Sans FB" panose="020E0602020502020306" pitchFamily="34" charset="0"/>
              </a:rPr>
              <a:t>Fetch me my hat</a:t>
            </a:r>
            <a:r>
              <a:rPr lang="en-GB" sz="1400" dirty="0">
                <a:solidFill>
                  <a:srgbClr val="82271D"/>
                </a:solidFill>
                <a:latin typeface="Berlin Sans FB" panose="020E0602020502020306" pitchFamily="34" charset="0"/>
              </a:rPr>
              <a:t>.</a:t>
            </a:r>
          </a:p>
        </p:txBody>
      </p:sp>
      <p:sp>
        <p:nvSpPr>
          <p:cNvPr id="146" name="Freeform: Shape 145">
            <a:extLst>
              <a:ext uri="{FF2B5EF4-FFF2-40B4-BE49-F238E27FC236}">
                <a16:creationId xmlns:a16="http://schemas.microsoft.com/office/drawing/2014/main" id="{C7FAA697-969E-4561-B999-5254871375F2}"/>
              </a:ext>
            </a:extLst>
          </p:cNvPr>
          <p:cNvSpPr/>
          <p:nvPr/>
        </p:nvSpPr>
        <p:spPr>
          <a:xfrm>
            <a:off x="7788883" y="893712"/>
            <a:ext cx="2017701" cy="1210840"/>
          </a:xfrm>
          <a:custGeom>
            <a:avLst/>
            <a:gdLst>
              <a:gd name="connsiteX0" fmla="*/ 607785 w 2957710"/>
              <a:gd name="connsiteY0" fmla="*/ 0 h 1774947"/>
              <a:gd name="connsiteX1" fmla="*/ 2349925 w 2957710"/>
              <a:gd name="connsiteY1" fmla="*/ 0 h 1774947"/>
              <a:gd name="connsiteX2" fmla="*/ 2957710 w 2957710"/>
              <a:gd name="connsiteY2" fmla="*/ 607785 h 1774947"/>
              <a:gd name="connsiteX3" fmla="*/ 2957710 w 2957710"/>
              <a:gd name="connsiteY3" fmla="*/ 642982 h 1774947"/>
              <a:gd name="connsiteX4" fmla="*/ 2349925 w 2957710"/>
              <a:gd name="connsiteY4" fmla="*/ 1250767 h 1774947"/>
              <a:gd name="connsiteX5" fmla="*/ 888015 w 2957710"/>
              <a:gd name="connsiteY5" fmla="*/ 1250767 h 1774947"/>
              <a:gd name="connsiteX6" fmla="*/ 427649 w 2957710"/>
              <a:gd name="connsiteY6" fmla="*/ 1774947 h 1774947"/>
              <a:gd name="connsiteX7" fmla="*/ 604227 w 2957710"/>
              <a:gd name="connsiteY7" fmla="*/ 1250408 h 1774947"/>
              <a:gd name="connsiteX8" fmla="*/ 485295 w 2957710"/>
              <a:gd name="connsiteY8" fmla="*/ 1238419 h 1774947"/>
              <a:gd name="connsiteX9" fmla="*/ 0 w 2957710"/>
              <a:gd name="connsiteY9" fmla="*/ 642982 h 1774947"/>
              <a:gd name="connsiteX10" fmla="*/ 0 w 2957710"/>
              <a:gd name="connsiteY10" fmla="*/ 607785 h 1774947"/>
              <a:gd name="connsiteX11" fmla="*/ 607785 w 2957710"/>
              <a:gd name="connsiteY11" fmla="*/ 0 h 1774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957710" h="1774947">
                <a:moveTo>
                  <a:pt x="607785" y="0"/>
                </a:moveTo>
                <a:lnTo>
                  <a:pt x="2349925" y="0"/>
                </a:lnTo>
                <a:cubicBezTo>
                  <a:pt x="2685595" y="0"/>
                  <a:pt x="2957710" y="272115"/>
                  <a:pt x="2957710" y="607785"/>
                </a:cubicBezTo>
                <a:lnTo>
                  <a:pt x="2957710" y="642982"/>
                </a:lnTo>
                <a:cubicBezTo>
                  <a:pt x="2957710" y="978652"/>
                  <a:pt x="2685595" y="1250767"/>
                  <a:pt x="2349925" y="1250767"/>
                </a:cubicBezTo>
                <a:lnTo>
                  <a:pt x="888015" y="1250767"/>
                </a:lnTo>
                <a:lnTo>
                  <a:pt x="427649" y="1774947"/>
                </a:lnTo>
                <a:lnTo>
                  <a:pt x="604227" y="1250408"/>
                </a:lnTo>
                <a:lnTo>
                  <a:pt x="485295" y="1238419"/>
                </a:lnTo>
                <a:cubicBezTo>
                  <a:pt x="208338" y="1181745"/>
                  <a:pt x="0" y="936693"/>
                  <a:pt x="0" y="642982"/>
                </a:cubicBezTo>
                <a:lnTo>
                  <a:pt x="0" y="607785"/>
                </a:lnTo>
                <a:cubicBezTo>
                  <a:pt x="0" y="272115"/>
                  <a:pt x="272115" y="0"/>
                  <a:pt x="607785" y="0"/>
                </a:cubicBezTo>
                <a:close/>
              </a:path>
            </a:pathLst>
          </a:custGeom>
          <a:solidFill>
            <a:schemeClr val="bg1"/>
          </a:solidFill>
          <a:ln w="28575" cap="rnd">
            <a:solidFill>
              <a:srgbClr val="C1584D"/>
            </a:solidFill>
            <a:prstDash val="sys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16000" rtlCol="0" anchor="t"/>
          <a:lstStyle/>
          <a:p>
            <a:pPr algn="ctr"/>
            <a:r>
              <a:rPr lang="en-GB" sz="1400" dirty="0">
                <a:solidFill>
                  <a:srgbClr val="82271D"/>
                </a:solidFill>
                <a:latin typeface="Berlin Sans FB" panose="020E0602020502020306" pitchFamily="34" charset="0"/>
              </a:rPr>
              <a:t>You weren’t wearing a hat Jimmy.</a:t>
            </a:r>
          </a:p>
        </p:txBody>
      </p:sp>
      <p:sp>
        <p:nvSpPr>
          <p:cNvPr id="147" name="Freeform: Shape 146">
            <a:extLst>
              <a:ext uri="{FF2B5EF4-FFF2-40B4-BE49-F238E27FC236}">
                <a16:creationId xmlns:a16="http://schemas.microsoft.com/office/drawing/2014/main" id="{541DFCD1-AD70-4C53-8056-48A03C9E9E63}"/>
              </a:ext>
            </a:extLst>
          </p:cNvPr>
          <p:cNvSpPr/>
          <p:nvPr/>
        </p:nvSpPr>
        <p:spPr>
          <a:xfrm>
            <a:off x="3620532" y="1824169"/>
            <a:ext cx="2017701" cy="1210840"/>
          </a:xfrm>
          <a:custGeom>
            <a:avLst/>
            <a:gdLst>
              <a:gd name="connsiteX0" fmla="*/ 607785 w 2957710"/>
              <a:gd name="connsiteY0" fmla="*/ 0 h 1774947"/>
              <a:gd name="connsiteX1" fmla="*/ 2349925 w 2957710"/>
              <a:gd name="connsiteY1" fmla="*/ 0 h 1774947"/>
              <a:gd name="connsiteX2" fmla="*/ 2957710 w 2957710"/>
              <a:gd name="connsiteY2" fmla="*/ 607785 h 1774947"/>
              <a:gd name="connsiteX3" fmla="*/ 2957710 w 2957710"/>
              <a:gd name="connsiteY3" fmla="*/ 642982 h 1774947"/>
              <a:gd name="connsiteX4" fmla="*/ 2349925 w 2957710"/>
              <a:gd name="connsiteY4" fmla="*/ 1250767 h 1774947"/>
              <a:gd name="connsiteX5" fmla="*/ 888015 w 2957710"/>
              <a:gd name="connsiteY5" fmla="*/ 1250767 h 1774947"/>
              <a:gd name="connsiteX6" fmla="*/ 427649 w 2957710"/>
              <a:gd name="connsiteY6" fmla="*/ 1774947 h 1774947"/>
              <a:gd name="connsiteX7" fmla="*/ 604227 w 2957710"/>
              <a:gd name="connsiteY7" fmla="*/ 1250408 h 1774947"/>
              <a:gd name="connsiteX8" fmla="*/ 485295 w 2957710"/>
              <a:gd name="connsiteY8" fmla="*/ 1238419 h 1774947"/>
              <a:gd name="connsiteX9" fmla="*/ 0 w 2957710"/>
              <a:gd name="connsiteY9" fmla="*/ 642982 h 1774947"/>
              <a:gd name="connsiteX10" fmla="*/ 0 w 2957710"/>
              <a:gd name="connsiteY10" fmla="*/ 607785 h 1774947"/>
              <a:gd name="connsiteX11" fmla="*/ 607785 w 2957710"/>
              <a:gd name="connsiteY11" fmla="*/ 0 h 1774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957710" h="1774947">
                <a:moveTo>
                  <a:pt x="607785" y="0"/>
                </a:moveTo>
                <a:lnTo>
                  <a:pt x="2349925" y="0"/>
                </a:lnTo>
                <a:cubicBezTo>
                  <a:pt x="2685595" y="0"/>
                  <a:pt x="2957710" y="272115"/>
                  <a:pt x="2957710" y="607785"/>
                </a:cubicBezTo>
                <a:lnTo>
                  <a:pt x="2957710" y="642982"/>
                </a:lnTo>
                <a:cubicBezTo>
                  <a:pt x="2957710" y="978652"/>
                  <a:pt x="2685595" y="1250767"/>
                  <a:pt x="2349925" y="1250767"/>
                </a:cubicBezTo>
                <a:lnTo>
                  <a:pt x="888015" y="1250767"/>
                </a:lnTo>
                <a:lnTo>
                  <a:pt x="427649" y="1774947"/>
                </a:lnTo>
                <a:lnTo>
                  <a:pt x="604227" y="1250408"/>
                </a:lnTo>
                <a:lnTo>
                  <a:pt x="485295" y="1238419"/>
                </a:lnTo>
                <a:cubicBezTo>
                  <a:pt x="208338" y="1181745"/>
                  <a:pt x="0" y="936693"/>
                  <a:pt x="0" y="642982"/>
                </a:cubicBezTo>
                <a:lnTo>
                  <a:pt x="0" y="607785"/>
                </a:lnTo>
                <a:cubicBezTo>
                  <a:pt x="0" y="272115"/>
                  <a:pt x="272115" y="0"/>
                  <a:pt x="607785" y="0"/>
                </a:cubicBezTo>
                <a:close/>
              </a:path>
            </a:pathLst>
          </a:custGeom>
          <a:solidFill>
            <a:schemeClr val="bg1"/>
          </a:solidFill>
          <a:ln w="28575" cap="rnd">
            <a:solidFill>
              <a:srgbClr val="C1584D"/>
            </a:solidFill>
            <a:prstDash val="sys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80000" rtlCol="0" anchor="t"/>
          <a:lstStyle/>
          <a:p>
            <a:pPr algn="ctr"/>
            <a:r>
              <a:rPr lang="en-GB" sz="1600" dirty="0">
                <a:solidFill>
                  <a:srgbClr val="82271D"/>
                </a:solidFill>
                <a:latin typeface="Berlin Sans FB" panose="020E0602020502020306" pitchFamily="34" charset="0"/>
              </a:rPr>
              <a:t>Damn, must’ve misplaced it</a:t>
            </a:r>
            <a:r>
              <a:rPr lang="en-GB" sz="1400" dirty="0">
                <a:solidFill>
                  <a:srgbClr val="82271D"/>
                </a:solidFill>
                <a:latin typeface="Berlin Sans FB" panose="020E0602020502020306" pitchFamily="34" charset="0"/>
              </a:rPr>
              <a:t>. </a:t>
            </a:r>
          </a:p>
        </p:txBody>
      </p:sp>
      <p:sp>
        <p:nvSpPr>
          <p:cNvPr id="148" name="Freeform: Shape 147">
            <a:extLst>
              <a:ext uri="{FF2B5EF4-FFF2-40B4-BE49-F238E27FC236}">
                <a16:creationId xmlns:a16="http://schemas.microsoft.com/office/drawing/2014/main" id="{4E0372A0-A34E-41BE-A8BB-2589A7BDFCBC}"/>
              </a:ext>
            </a:extLst>
          </p:cNvPr>
          <p:cNvSpPr/>
          <p:nvPr/>
        </p:nvSpPr>
        <p:spPr>
          <a:xfrm>
            <a:off x="8083789" y="1662610"/>
            <a:ext cx="2017701" cy="1210840"/>
          </a:xfrm>
          <a:custGeom>
            <a:avLst/>
            <a:gdLst>
              <a:gd name="connsiteX0" fmla="*/ 607785 w 2957710"/>
              <a:gd name="connsiteY0" fmla="*/ 0 h 1774947"/>
              <a:gd name="connsiteX1" fmla="*/ 2349925 w 2957710"/>
              <a:gd name="connsiteY1" fmla="*/ 0 h 1774947"/>
              <a:gd name="connsiteX2" fmla="*/ 2957710 w 2957710"/>
              <a:gd name="connsiteY2" fmla="*/ 607785 h 1774947"/>
              <a:gd name="connsiteX3" fmla="*/ 2957710 w 2957710"/>
              <a:gd name="connsiteY3" fmla="*/ 642982 h 1774947"/>
              <a:gd name="connsiteX4" fmla="*/ 2349925 w 2957710"/>
              <a:gd name="connsiteY4" fmla="*/ 1250767 h 1774947"/>
              <a:gd name="connsiteX5" fmla="*/ 888015 w 2957710"/>
              <a:gd name="connsiteY5" fmla="*/ 1250767 h 1774947"/>
              <a:gd name="connsiteX6" fmla="*/ 427649 w 2957710"/>
              <a:gd name="connsiteY6" fmla="*/ 1774947 h 1774947"/>
              <a:gd name="connsiteX7" fmla="*/ 604227 w 2957710"/>
              <a:gd name="connsiteY7" fmla="*/ 1250408 h 1774947"/>
              <a:gd name="connsiteX8" fmla="*/ 485295 w 2957710"/>
              <a:gd name="connsiteY8" fmla="*/ 1238419 h 1774947"/>
              <a:gd name="connsiteX9" fmla="*/ 0 w 2957710"/>
              <a:gd name="connsiteY9" fmla="*/ 642982 h 1774947"/>
              <a:gd name="connsiteX10" fmla="*/ 0 w 2957710"/>
              <a:gd name="connsiteY10" fmla="*/ 607785 h 1774947"/>
              <a:gd name="connsiteX11" fmla="*/ 607785 w 2957710"/>
              <a:gd name="connsiteY11" fmla="*/ 0 h 1774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957710" h="1774947">
                <a:moveTo>
                  <a:pt x="607785" y="0"/>
                </a:moveTo>
                <a:lnTo>
                  <a:pt x="2349925" y="0"/>
                </a:lnTo>
                <a:cubicBezTo>
                  <a:pt x="2685595" y="0"/>
                  <a:pt x="2957710" y="272115"/>
                  <a:pt x="2957710" y="607785"/>
                </a:cubicBezTo>
                <a:lnTo>
                  <a:pt x="2957710" y="642982"/>
                </a:lnTo>
                <a:cubicBezTo>
                  <a:pt x="2957710" y="978652"/>
                  <a:pt x="2685595" y="1250767"/>
                  <a:pt x="2349925" y="1250767"/>
                </a:cubicBezTo>
                <a:lnTo>
                  <a:pt x="888015" y="1250767"/>
                </a:lnTo>
                <a:lnTo>
                  <a:pt x="427649" y="1774947"/>
                </a:lnTo>
                <a:lnTo>
                  <a:pt x="604227" y="1250408"/>
                </a:lnTo>
                <a:lnTo>
                  <a:pt x="485295" y="1238419"/>
                </a:lnTo>
                <a:cubicBezTo>
                  <a:pt x="208338" y="1181745"/>
                  <a:pt x="0" y="936693"/>
                  <a:pt x="0" y="642982"/>
                </a:cubicBezTo>
                <a:lnTo>
                  <a:pt x="0" y="607785"/>
                </a:lnTo>
                <a:cubicBezTo>
                  <a:pt x="0" y="272115"/>
                  <a:pt x="272115" y="0"/>
                  <a:pt x="607785" y="0"/>
                </a:cubicBezTo>
                <a:close/>
              </a:path>
            </a:pathLst>
          </a:custGeom>
          <a:solidFill>
            <a:schemeClr val="bg1"/>
          </a:solidFill>
          <a:ln w="28575" cap="rnd">
            <a:solidFill>
              <a:srgbClr val="C1584D"/>
            </a:solidFill>
            <a:prstDash val="sys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88000" rtlCol="0" anchor="t"/>
          <a:lstStyle/>
          <a:p>
            <a:pPr algn="ctr"/>
            <a:r>
              <a:rPr lang="en-GB" sz="1600" dirty="0">
                <a:solidFill>
                  <a:srgbClr val="82271D"/>
                </a:solidFill>
                <a:latin typeface="Berlin Sans FB" panose="020E0602020502020306" pitchFamily="34" charset="0"/>
              </a:rPr>
              <a:t>Here take this!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5F7DA484-3ADB-4A8B-8B0C-B8292B12E98D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2167660" y="2175139"/>
            <a:ext cx="2488367" cy="473689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19FCA3D-AD7B-4030-95AE-4657A7D6D1B7}"/>
              </a:ext>
            </a:extLst>
          </p:cNvPr>
          <p:cNvSpPr/>
          <p:nvPr/>
        </p:nvSpPr>
        <p:spPr>
          <a:xfrm>
            <a:off x="4565194" y="3638052"/>
            <a:ext cx="320499" cy="81591"/>
          </a:xfrm>
          <a:prstGeom prst="rect">
            <a:avLst/>
          </a:prstGeom>
          <a:solidFill>
            <a:srgbClr val="8227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738B2E38-ACBD-4F96-9D7A-4919FF0CFA44}"/>
              </a:ext>
            </a:extLst>
          </p:cNvPr>
          <p:cNvGrpSpPr/>
          <p:nvPr/>
        </p:nvGrpSpPr>
        <p:grpSpPr>
          <a:xfrm>
            <a:off x="2107846" y="4954635"/>
            <a:ext cx="1432754" cy="1919615"/>
            <a:chOff x="4729117" y="4974518"/>
            <a:chExt cx="1432754" cy="1919615"/>
          </a:xfrm>
        </p:grpSpPr>
        <p:sp>
          <p:nvSpPr>
            <p:cNvPr id="139" name="Rectangle 138">
              <a:extLst>
                <a:ext uri="{FF2B5EF4-FFF2-40B4-BE49-F238E27FC236}">
                  <a16:creationId xmlns:a16="http://schemas.microsoft.com/office/drawing/2014/main" id="{B66D4676-12F4-40E0-AF7E-BF489C20947A}"/>
                </a:ext>
              </a:extLst>
            </p:cNvPr>
            <p:cNvSpPr/>
            <p:nvPr/>
          </p:nvSpPr>
          <p:spPr>
            <a:xfrm rot="16200000">
              <a:off x="4547332" y="5910193"/>
              <a:ext cx="1827854" cy="140026"/>
            </a:xfrm>
            <a:prstGeom prst="rect">
              <a:avLst/>
            </a:prstGeom>
            <a:solidFill>
              <a:srgbClr val="8227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40" name="Rectangle 139">
              <a:extLst>
                <a:ext uri="{FF2B5EF4-FFF2-40B4-BE49-F238E27FC236}">
                  <a16:creationId xmlns:a16="http://schemas.microsoft.com/office/drawing/2014/main" id="{2F27C6F5-DA47-4E7C-9AB3-C1003F660737}"/>
                </a:ext>
              </a:extLst>
            </p:cNvPr>
            <p:cNvSpPr/>
            <p:nvPr/>
          </p:nvSpPr>
          <p:spPr>
            <a:xfrm>
              <a:off x="4729117" y="4974518"/>
              <a:ext cx="1432754" cy="194756"/>
            </a:xfrm>
            <a:prstGeom prst="rect">
              <a:avLst/>
            </a:prstGeom>
            <a:solidFill>
              <a:srgbClr val="D37F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50" name="Freeform: Shape 149">
            <a:extLst>
              <a:ext uri="{FF2B5EF4-FFF2-40B4-BE49-F238E27FC236}">
                <a16:creationId xmlns:a16="http://schemas.microsoft.com/office/drawing/2014/main" id="{46A152A9-0DAC-4CAA-BB66-22FA37EFC56B}"/>
              </a:ext>
            </a:extLst>
          </p:cNvPr>
          <p:cNvSpPr/>
          <p:nvPr/>
        </p:nvSpPr>
        <p:spPr>
          <a:xfrm>
            <a:off x="3589321" y="685656"/>
            <a:ext cx="3839189" cy="2303931"/>
          </a:xfrm>
          <a:custGeom>
            <a:avLst/>
            <a:gdLst>
              <a:gd name="connsiteX0" fmla="*/ 607785 w 2957710"/>
              <a:gd name="connsiteY0" fmla="*/ 0 h 1774947"/>
              <a:gd name="connsiteX1" fmla="*/ 2349925 w 2957710"/>
              <a:gd name="connsiteY1" fmla="*/ 0 h 1774947"/>
              <a:gd name="connsiteX2" fmla="*/ 2957710 w 2957710"/>
              <a:gd name="connsiteY2" fmla="*/ 607785 h 1774947"/>
              <a:gd name="connsiteX3" fmla="*/ 2957710 w 2957710"/>
              <a:gd name="connsiteY3" fmla="*/ 642982 h 1774947"/>
              <a:gd name="connsiteX4" fmla="*/ 2349925 w 2957710"/>
              <a:gd name="connsiteY4" fmla="*/ 1250767 h 1774947"/>
              <a:gd name="connsiteX5" fmla="*/ 888015 w 2957710"/>
              <a:gd name="connsiteY5" fmla="*/ 1250767 h 1774947"/>
              <a:gd name="connsiteX6" fmla="*/ 427649 w 2957710"/>
              <a:gd name="connsiteY6" fmla="*/ 1774947 h 1774947"/>
              <a:gd name="connsiteX7" fmla="*/ 604227 w 2957710"/>
              <a:gd name="connsiteY7" fmla="*/ 1250408 h 1774947"/>
              <a:gd name="connsiteX8" fmla="*/ 485295 w 2957710"/>
              <a:gd name="connsiteY8" fmla="*/ 1238419 h 1774947"/>
              <a:gd name="connsiteX9" fmla="*/ 0 w 2957710"/>
              <a:gd name="connsiteY9" fmla="*/ 642982 h 1774947"/>
              <a:gd name="connsiteX10" fmla="*/ 0 w 2957710"/>
              <a:gd name="connsiteY10" fmla="*/ 607785 h 1774947"/>
              <a:gd name="connsiteX11" fmla="*/ 607785 w 2957710"/>
              <a:gd name="connsiteY11" fmla="*/ 0 h 1774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957710" h="1774947">
                <a:moveTo>
                  <a:pt x="607785" y="0"/>
                </a:moveTo>
                <a:lnTo>
                  <a:pt x="2349925" y="0"/>
                </a:lnTo>
                <a:cubicBezTo>
                  <a:pt x="2685595" y="0"/>
                  <a:pt x="2957710" y="272115"/>
                  <a:pt x="2957710" y="607785"/>
                </a:cubicBezTo>
                <a:lnTo>
                  <a:pt x="2957710" y="642982"/>
                </a:lnTo>
                <a:cubicBezTo>
                  <a:pt x="2957710" y="978652"/>
                  <a:pt x="2685595" y="1250767"/>
                  <a:pt x="2349925" y="1250767"/>
                </a:cubicBezTo>
                <a:lnTo>
                  <a:pt x="888015" y="1250767"/>
                </a:lnTo>
                <a:lnTo>
                  <a:pt x="427649" y="1774947"/>
                </a:lnTo>
                <a:lnTo>
                  <a:pt x="604227" y="1250408"/>
                </a:lnTo>
                <a:lnTo>
                  <a:pt x="485295" y="1238419"/>
                </a:lnTo>
                <a:cubicBezTo>
                  <a:pt x="208338" y="1181745"/>
                  <a:pt x="0" y="936693"/>
                  <a:pt x="0" y="642982"/>
                </a:cubicBezTo>
                <a:lnTo>
                  <a:pt x="0" y="607785"/>
                </a:lnTo>
                <a:cubicBezTo>
                  <a:pt x="0" y="272115"/>
                  <a:pt x="272115" y="0"/>
                  <a:pt x="607785" y="0"/>
                </a:cubicBezTo>
                <a:close/>
              </a:path>
            </a:pathLst>
          </a:custGeom>
          <a:solidFill>
            <a:schemeClr val="bg1"/>
          </a:solidFill>
          <a:ln w="28575" cap="rnd">
            <a:solidFill>
              <a:srgbClr val="C1584D"/>
            </a:solidFill>
            <a:prstDash val="sys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0" rtlCol="0" anchor="t"/>
          <a:lstStyle/>
          <a:p>
            <a:pPr algn="ctr"/>
            <a:r>
              <a:rPr lang="en-US" sz="2000" dirty="0">
                <a:solidFill>
                  <a:srgbClr val="82271D"/>
                </a:solidFill>
                <a:latin typeface="Berlin Sans FB" panose="020E0602020502020306" pitchFamily="34" charset="0"/>
              </a:rPr>
              <a:t>I can’t wear a Santa hat! </a:t>
            </a:r>
          </a:p>
          <a:p>
            <a:pPr algn="ctr"/>
            <a:r>
              <a:rPr lang="en-US" sz="2000" dirty="0">
                <a:solidFill>
                  <a:srgbClr val="82271D"/>
                </a:solidFill>
                <a:latin typeface="Berlin Sans FB" panose="020E0602020502020306" pitchFamily="34" charset="0"/>
              </a:rPr>
              <a:t>Say, any of you fellas got</a:t>
            </a:r>
          </a:p>
          <a:p>
            <a:pPr algn="ctr"/>
            <a:r>
              <a:rPr lang="en-US" sz="2000" dirty="0">
                <a:solidFill>
                  <a:srgbClr val="82271D"/>
                </a:solidFill>
                <a:latin typeface="Berlin Sans FB" panose="020E0602020502020306" pitchFamily="34" charset="0"/>
              </a:rPr>
              <a:t> a proper cowboy hat?</a:t>
            </a:r>
            <a:endParaRPr lang="en-GB" sz="2000" dirty="0">
              <a:solidFill>
                <a:srgbClr val="82271D"/>
              </a:solidFill>
              <a:latin typeface="Berlin Sans FB" panose="020E06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5626278"/>
      </p:ext>
    </p:extLst>
  </p:cSld>
  <p:clrMapOvr>
    <a:masterClrMapping/>
  </p:clrMapOvr>
  <p:transition spd="slow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500"/>
                                            <p:tgtEl>
                                              <p:spTgt spid="1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xit" presetSubtype="4" fill="hold" grpId="1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9" dur="500"/>
                                            <p:tgtEl>
                                              <p:spTgt spid="14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1" fill="hold">
                          <p:stCondLst>
                            <p:cond delay="indefinite"/>
                          </p:stCondLst>
                          <p:childTnLst>
                            <p:par>
                              <p:cTn id="1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3" presetID="2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250" fill="hold"/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250" fill="hold"/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fill="hold" grpId="1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8" dur="1000" fill="hold"/>
                                            <p:tgtEl>
                                              <p:spTgt spid="14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6" presetClass="emph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0" dur="250" fill="hold"/>
                                            <p:tgtEl>
                                              <p:spTgt spid="143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250" fill="hold"/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250" fill="hold"/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6" presetClass="emph" presetSubtype="0" fill="hold" grpId="1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28" dur="1000" fill="hold"/>
                                            <p:tgtEl>
                                              <p:spTgt spid="14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9" presetID="6" presetClass="emph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0" dur="250" fill="hold"/>
                                            <p:tgtEl>
                                              <p:spTgt spid="144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2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250" fill="hold"/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250" fill="hold"/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6" presetClass="emph" presetSubtype="0" fill="hold" grpId="1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38" dur="1000" fill="hold"/>
                                            <p:tgtEl>
                                              <p:spTgt spid="14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9" presetID="6" presetClass="emph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40" dur="250" fill="hold"/>
                                            <p:tgtEl>
                                              <p:spTgt spid="145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1" presetID="10" presetClass="exit" presetSubtype="0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2" dur="500"/>
                                            <p:tgtEl>
                                              <p:spTgt spid="14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4" presetID="10" presetClass="exit" presetSubtype="0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5" dur="500"/>
                                            <p:tgtEl>
                                              <p:spTgt spid="14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7" fill="hold">
                          <p:stCondLst>
                            <p:cond delay="indefinite"/>
                          </p:stCondLst>
                          <p:childTnLst>
                            <p:par>
                              <p:cTn id="4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9" presetID="2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" dur="250" fill="hold"/>
                                            <p:tgtEl>
                                              <p:spTgt spid="1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250" fill="hold"/>
                                            <p:tgtEl>
                                              <p:spTgt spid="1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6" presetClass="emph" presetSubtype="0" fill="hold" grpId="1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54" dur="1000" fill="hold"/>
                                            <p:tgtEl>
                                              <p:spTgt spid="14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5" presetID="6" presetClass="emph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56" dur="250" fill="hold"/>
                                            <p:tgtEl>
                                              <p:spTgt spid="146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7" fill="hold">
                          <p:stCondLst>
                            <p:cond delay="indefinite"/>
                          </p:stCondLst>
                          <p:childTnLst>
                            <p:par>
                              <p:cTn id="5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9" presetID="2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250" fill="hold"/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250" fill="hold"/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6" presetClass="emph" presetSubtype="0" fill="hold" grpId="1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64" dur="1000" fill="hold"/>
                                            <p:tgtEl>
                                              <p:spTgt spid="14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5" presetID="6" presetClass="emph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66" dur="250" fill="hold"/>
                                            <p:tgtEl>
                                              <p:spTgt spid="147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7" presetID="10" presetClass="exit" presetSubtype="0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8" dur="500"/>
                                            <p:tgtEl>
                                              <p:spTgt spid="14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0" presetID="10" presetClass="exit" presetSubtype="0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1" dur="500"/>
                                            <p:tgtEl>
                                              <p:spTgt spid="14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3" fill="hold">
                          <p:stCondLst>
                            <p:cond delay="indefinite"/>
                          </p:stCondLst>
                          <p:childTnLst>
                            <p:par>
                              <p:cTn id="7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5" presetID="2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250" fill="hold"/>
                                            <p:tgtEl>
                                              <p:spTgt spid="1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250" fill="hold"/>
                                            <p:tgtEl>
                                              <p:spTgt spid="1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9" presetID="6" presetClass="emph" presetSubtype="0" fill="hold" grpId="1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80" dur="1000" fill="hold"/>
                                            <p:tgtEl>
                                              <p:spTgt spid="14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1" presetID="6" presetClass="emph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82" dur="250" fill="hold"/>
                                            <p:tgtEl>
                                              <p:spTgt spid="148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3" presetID="8" presetClass="emp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3900000">
                                          <p:cBhvr>
                                            <p:cTn id="84" dur="1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5" fill="hold">
                          <p:stCondLst>
                            <p:cond delay="indefinite"/>
                          </p:stCondLst>
                          <p:childTnLst>
                            <p:par>
                              <p:cTn id="8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7" presetID="1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9" presetID="1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1" presetID="2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3" dur="250" fill="hold"/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250" fill="hold"/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5" presetID="6" presetClass="emph" presetSubtype="0" fill="hold" grpId="1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96" dur="1000" fill="hold"/>
                                            <p:tgtEl>
                                              <p:spTgt spid="15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7" presetID="6" presetClass="emph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98" dur="250" fill="hold"/>
                                            <p:tgtEl>
                                              <p:spTgt spid="150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9" presetID="10" presetClass="exit" presetSubtype="0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0" dur="500"/>
                                            <p:tgtEl>
                                              <p:spTgt spid="14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2" presetID="10" presetClass="exit" presetSubtype="0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3" dur="500"/>
                                            <p:tgtEl>
                                              <p:spTgt spid="14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2" grpId="0" animBg="1"/>
          <p:bldP spid="142" grpId="1" animBg="1"/>
          <p:bldP spid="143" grpId="0" animBg="1"/>
          <p:bldP spid="143" grpId="1" animBg="1"/>
          <p:bldP spid="143" grpId="2" animBg="1"/>
          <p:bldP spid="143" grpId="3" animBg="1"/>
          <p:bldP spid="144" grpId="0" animBg="1"/>
          <p:bldP spid="144" grpId="1" animBg="1"/>
          <p:bldP spid="144" grpId="2" animBg="1"/>
          <p:bldP spid="144" grpId="3" animBg="1"/>
          <p:bldP spid="145" grpId="0" animBg="1"/>
          <p:bldP spid="145" grpId="1" animBg="1"/>
          <p:bldP spid="145" grpId="2" animBg="1"/>
          <p:bldP spid="145" grpId="3" animBg="1"/>
          <p:bldP spid="146" grpId="0" animBg="1"/>
          <p:bldP spid="146" grpId="1" animBg="1"/>
          <p:bldP spid="146" grpId="2" animBg="1"/>
          <p:bldP spid="146" grpId="3" animBg="1"/>
          <p:bldP spid="147" grpId="0" animBg="1"/>
          <p:bldP spid="147" grpId="1" animBg="1"/>
          <p:bldP spid="147" grpId="2" animBg="1"/>
          <p:bldP spid="147" grpId="3" animBg="1"/>
          <p:bldP spid="148" grpId="0" animBg="1"/>
          <p:bldP spid="148" grpId="1" animBg="1"/>
          <p:bldP spid="148" grpId="2" animBg="1"/>
          <p:bldP spid="148" grpId="3" animBg="1"/>
          <p:bldP spid="150" grpId="0" animBg="1"/>
          <p:bldP spid="150" grpId="1" animBg="1"/>
          <p:bldP spid="150" grpId="2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500"/>
                                            <p:tgtEl>
                                              <p:spTgt spid="1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xit" presetSubtype="4" fill="hold" grpId="1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9" dur="500"/>
                                            <p:tgtEl>
                                              <p:spTgt spid="14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1" fill="hold">
                          <p:stCondLst>
                            <p:cond delay="indefinite"/>
                          </p:stCondLst>
                          <p:childTnLst>
                            <p:par>
                              <p:cTn id="1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3" presetID="2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250" fill="hold"/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250" fill="hold"/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000" fill="hold"/>
                                            <p:tgtEl>
                                              <p:spTgt spid="14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6" presetClass="emph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0" dur="250" fill="hold"/>
                                            <p:tgtEl>
                                              <p:spTgt spid="143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250" fill="hold"/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250" fill="hold"/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8" dur="1000" fill="hold"/>
                                            <p:tgtEl>
                                              <p:spTgt spid="14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9" presetID="6" presetClass="emph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0" dur="250" fill="hold"/>
                                            <p:tgtEl>
                                              <p:spTgt spid="144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2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250" fill="hold"/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250" fill="hold"/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8" dur="1000" fill="hold"/>
                                            <p:tgtEl>
                                              <p:spTgt spid="14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9" presetID="6" presetClass="emph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40" dur="250" fill="hold"/>
                                            <p:tgtEl>
                                              <p:spTgt spid="145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1" presetID="10" presetClass="exit" presetSubtype="0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2" dur="500"/>
                                            <p:tgtEl>
                                              <p:spTgt spid="14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4" presetID="10" presetClass="exit" presetSubtype="0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5" dur="500"/>
                                            <p:tgtEl>
                                              <p:spTgt spid="14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7" fill="hold">
                          <p:stCondLst>
                            <p:cond delay="indefinite"/>
                          </p:stCondLst>
                          <p:childTnLst>
                            <p:par>
                              <p:cTn id="4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9" presetID="2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" dur="250" fill="hold"/>
                                            <p:tgtEl>
                                              <p:spTgt spid="1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250" fill="hold"/>
                                            <p:tgtEl>
                                              <p:spTgt spid="1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54" dur="1000" fill="hold"/>
                                            <p:tgtEl>
                                              <p:spTgt spid="14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5" presetID="6" presetClass="emph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56" dur="250" fill="hold"/>
                                            <p:tgtEl>
                                              <p:spTgt spid="146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7" fill="hold">
                          <p:stCondLst>
                            <p:cond delay="indefinite"/>
                          </p:stCondLst>
                          <p:childTnLst>
                            <p:par>
                              <p:cTn id="5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9" presetID="2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250" fill="hold"/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250" fill="hold"/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64" dur="1000" fill="hold"/>
                                            <p:tgtEl>
                                              <p:spTgt spid="14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5" presetID="6" presetClass="emph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66" dur="250" fill="hold"/>
                                            <p:tgtEl>
                                              <p:spTgt spid="147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7" presetID="10" presetClass="exit" presetSubtype="0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8" dur="500"/>
                                            <p:tgtEl>
                                              <p:spTgt spid="14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0" presetID="10" presetClass="exit" presetSubtype="0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1" dur="500"/>
                                            <p:tgtEl>
                                              <p:spTgt spid="14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3" fill="hold">
                          <p:stCondLst>
                            <p:cond delay="indefinite"/>
                          </p:stCondLst>
                          <p:childTnLst>
                            <p:par>
                              <p:cTn id="7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5" presetID="2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250" fill="hold"/>
                                            <p:tgtEl>
                                              <p:spTgt spid="1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250" fill="hold"/>
                                            <p:tgtEl>
                                              <p:spTgt spid="1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9" presetID="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80" dur="1000" fill="hold"/>
                                            <p:tgtEl>
                                              <p:spTgt spid="14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1" presetID="6" presetClass="emph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82" dur="250" fill="hold"/>
                                            <p:tgtEl>
                                              <p:spTgt spid="148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3" presetID="8" presetClass="emp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3900000">
                                          <p:cBhvr>
                                            <p:cTn id="84" dur="1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5" fill="hold">
                          <p:stCondLst>
                            <p:cond delay="indefinite"/>
                          </p:stCondLst>
                          <p:childTnLst>
                            <p:par>
                              <p:cTn id="8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7" presetID="1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9" presetID="1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1" presetID="2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3" dur="250" fill="hold"/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250" fill="hold"/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5" presetID="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96" dur="1000" fill="hold"/>
                                            <p:tgtEl>
                                              <p:spTgt spid="15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7" presetID="6" presetClass="emph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98" dur="250" fill="hold"/>
                                            <p:tgtEl>
                                              <p:spTgt spid="150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9" presetID="10" presetClass="exit" presetSubtype="0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0" dur="500"/>
                                            <p:tgtEl>
                                              <p:spTgt spid="14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2" presetID="10" presetClass="exit" presetSubtype="0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3" dur="500"/>
                                            <p:tgtEl>
                                              <p:spTgt spid="14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2" grpId="0" animBg="1"/>
          <p:bldP spid="142" grpId="1" animBg="1"/>
          <p:bldP spid="143" grpId="0" animBg="1"/>
          <p:bldP spid="143" grpId="1" animBg="1"/>
          <p:bldP spid="143" grpId="2" animBg="1"/>
          <p:bldP spid="143" grpId="3" animBg="1"/>
          <p:bldP spid="144" grpId="0" animBg="1"/>
          <p:bldP spid="144" grpId="1" animBg="1"/>
          <p:bldP spid="144" grpId="2" animBg="1"/>
          <p:bldP spid="144" grpId="3" animBg="1"/>
          <p:bldP spid="145" grpId="0" animBg="1"/>
          <p:bldP spid="145" grpId="1" animBg="1"/>
          <p:bldP spid="145" grpId="2" animBg="1"/>
          <p:bldP spid="145" grpId="3" animBg="1"/>
          <p:bldP spid="146" grpId="0" animBg="1"/>
          <p:bldP spid="146" grpId="1" animBg="1"/>
          <p:bldP spid="146" grpId="2" animBg="1"/>
          <p:bldP spid="146" grpId="3" animBg="1"/>
          <p:bldP spid="147" grpId="0" animBg="1"/>
          <p:bldP spid="147" grpId="1" animBg="1"/>
          <p:bldP spid="147" grpId="2" animBg="1"/>
          <p:bldP spid="147" grpId="3" animBg="1"/>
          <p:bldP spid="148" grpId="0" animBg="1"/>
          <p:bldP spid="148" grpId="1" animBg="1"/>
          <p:bldP spid="148" grpId="2" animBg="1"/>
          <p:bldP spid="148" grpId="3" animBg="1"/>
          <p:bldP spid="150" grpId="0" animBg="1"/>
          <p:bldP spid="150" grpId="1" animBg="1"/>
          <p:bldP spid="150" grpId="2" animBg="1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9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7" name="Straight Connector 116">
            <a:extLst>
              <a:ext uri="{FF2B5EF4-FFF2-40B4-BE49-F238E27FC236}">
                <a16:creationId xmlns:a16="http://schemas.microsoft.com/office/drawing/2014/main" id="{C1BB1E71-5ECE-46ED-97D0-79F932BE2E78}"/>
              </a:ext>
            </a:extLst>
          </p:cNvPr>
          <p:cNvCxnSpPr>
            <a:cxnSpLocks/>
          </p:cNvCxnSpPr>
          <p:nvPr/>
        </p:nvCxnSpPr>
        <p:spPr>
          <a:xfrm flipV="1">
            <a:off x="-86118" y="831249"/>
            <a:ext cx="2025340" cy="1093722"/>
          </a:xfrm>
          <a:prstGeom prst="line">
            <a:avLst/>
          </a:prstGeom>
          <a:ln w="38100">
            <a:solidFill>
              <a:srgbClr val="C87C6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Connector 117">
            <a:extLst>
              <a:ext uri="{FF2B5EF4-FFF2-40B4-BE49-F238E27FC236}">
                <a16:creationId xmlns:a16="http://schemas.microsoft.com/office/drawing/2014/main" id="{1418F813-0D23-4627-BFF6-55AC9F5BB967}"/>
              </a:ext>
            </a:extLst>
          </p:cNvPr>
          <p:cNvCxnSpPr>
            <a:cxnSpLocks/>
          </p:cNvCxnSpPr>
          <p:nvPr/>
        </p:nvCxnSpPr>
        <p:spPr>
          <a:xfrm flipV="1">
            <a:off x="862755" y="-325909"/>
            <a:ext cx="2025340" cy="1093722"/>
          </a:xfrm>
          <a:prstGeom prst="line">
            <a:avLst/>
          </a:prstGeom>
          <a:ln w="38100">
            <a:solidFill>
              <a:srgbClr val="C87C6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Connector 118">
            <a:extLst>
              <a:ext uri="{FF2B5EF4-FFF2-40B4-BE49-F238E27FC236}">
                <a16:creationId xmlns:a16="http://schemas.microsoft.com/office/drawing/2014/main" id="{328DA211-A0A3-4A8F-BEC4-EC7F26D85382}"/>
              </a:ext>
            </a:extLst>
          </p:cNvPr>
          <p:cNvCxnSpPr>
            <a:cxnSpLocks/>
          </p:cNvCxnSpPr>
          <p:nvPr/>
        </p:nvCxnSpPr>
        <p:spPr>
          <a:xfrm flipV="1">
            <a:off x="2051657" y="1395607"/>
            <a:ext cx="2025340" cy="1093722"/>
          </a:xfrm>
          <a:prstGeom prst="line">
            <a:avLst/>
          </a:prstGeom>
          <a:ln w="38100">
            <a:solidFill>
              <a:srgbClr val="C87C6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Connector 119">
            <a:extLst>
              <a:ext uri="{FF2B5EF4-FFF2-40B4-BE49-F238E27FC236}">
                <a16:creationId xmlns:a16="http://schemas.microsoft.com/office/drawing/2014/main" id="{F3B1C15D-69DB-4687-850F-84B5DA01D6EC}"/>
              </a:ext>
            </a:extLst>
          </p:cNvPr>
          <p:cNvCxnSpPr>
            <a:cxnSpLocks/>
          </p:cNvCxnSpPr>
          <p:nvPr/>
        </p:nvCxnSpPr>
        <p:spPr>
          <a:xfrm flipV="1">
            <a:off x="5470162" y="791710"/>
            <a:ext cx="2025340" cy="1093722"/>
          </a:xfrm>
          <a:prstGeom prst="line">
            <a:avLst/>
          </a:prstGeom>
          <a:ln w="38100">
            <a:solidFill>
              <a:srgbClr val="C87C6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Connector 120">
            <a:extLst>
              <a:ext uri="{FF2B5EF4-FFF2-40B4-BE49-F238E27FC236}">
                <a16:creationId xmlns:a16="http://schemas.microsoft.com/office/drawing/2014/main" id="{1D87E660-51C8-4301-BED9-5848E6D60791}"/>
              </a:ext>
            </a:extLst>
          </p:cNvPr>
          <p:cNvCxnSpPr>
            <a:cxnSpLocks/>
          </p:cNvCxnSpPr>
          <p:nvPr/>
        </p:nvCxnSpPr>
        <p:spPr>
          <a:xfrm flipV="1">
            <a:off x="5997389" y="-623330"/>
            <a:ext cx="2025340" cy="1093722"/>
          </a:xfrm>
          <a:prstGeom prst="line">
            <a:avLst/>
          </a:prstGeom>
          <a:ln w="38100">
            <a:solidFill>
              <a:srgbClr val="C87C6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Connector 122">
            <a:extLst>
              <a:ext uri="{FF2B5EF4-FFF2-40B4-BE49-F238E27FC236}">
                <a16:creationId xmlns:a16="http://schemas.microsoft.com/office/drawing/2014/main" id="{E3CE1829-4CD2-46DE-89BC-E4BBBCCF1337}"/>
              </a:ext>
            </a:extLst>
          </p:cNvPr>
          <p:cNvCxnSpPr>
            <a:cxnSpLocks/>
          </p:cNvCxnSpPr>
          <p:nvPr/>
        </p:nvCxnSpPr>
        <p:spPr>
          <a:xfrm flipV="1">
            <a:off x="9788017" y="-313369"/>
            <a:ext cx="2025340" cy="1093722"/>
          </a:xfrm>
          <a:prstGeom prst="line">
            <a:avLst/>
          </a:prstGeom>
          <a:ln w="38100">
            <a:solidFill>
              <a:srgbClr val="C87C6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Connector 124">
            <a:extLst>
              <a:ext uri="{FF2B5EF4-FFF2-40B4-BE49-F238E27FC236}">
                <a16:creationId xmlns:a16="http://schemas.microsoft.com/office/drawing/2014/main" id="{02A001B5-E59E-43A6-8A0B-ECB91AE87324}"/>
              </a:ext>
            </a:extLst>
          </p:cNvPr>
          <p:cNvCxnSpPr>
            <a:cxnSpLocks/>
          </p:cNvCxnSpPr>
          <p:nvPr/>
        </p:nvCxnSpPr>
        <p:spPr>
          <a:xfrm flipV="1">
            <a:off x="9988808" y="-913162"/>
            <a:ext cx="2025340" cy="1093722"/>
          </a:xfrm>
          <a:prstGeom prst="line">
            <a:avLst/>
          </a:prstGeom>
          <a:ln w="38100">
            <a:solidFill>
              <a:srgbClr val="C87C6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Connector 126">
            <a:extLst>
              <a:ext uri="{FF2B5EF4-FFF2-40B4-BE49-F238E27FC236}">
                <a16:creationId xmlns:a16="http://schemas.microsoft.com/office/drawing/2014/main" id="{AB4A8A4D-D498-4F16-AF80-259DEB0043A9}"/>
              </a:ext>
            </a:extLst>
          </p:cNvPr>
          <p:cNvCxnSpPr>
            <a:cxnSpLocks/>
          </p:cNvCxnSpPr>
          <p:nvPr/>
        </p:nvCxnSpPr>
        <p:spPr>
          <a:xfrm flipV="1">
            <a:off x="116261" y="3212818"/>
            <a:ext cx="2025340" cy="1093722"/>
          </a:xfrm>
          <a:prstGeom prst="line">
            <a:avLst/>
          </a:prstGeom>
          <a:ln w="38100">
            <a:solidFill>
              <a:srgbClr val="C87C6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CEC5CCE0-30A3-4764-AEBF-C068EC5DB44D}"/>
              </a:ext>
            </a:extLst>
          </p:cNvPr>
          <p:cNvSpPr/>
          <p:nvPr/>
        </p:nvSpPr>
        <p:spPr>
          <a:xfrm>
            <a:off x="-1127760" y="-22860"/>
            <a:ext cx="13319760" cy="7277100"/>
          </a:xfrm>
          <a:custGeom>
            <a:avLst/>
            <a:gdLst>
              <a:gd name="connsiteX0" fmla="*/ 13319760 w 13319760"/>
              <a:gd name="connsiteY0" fmla="*/ 0 h 7277100"/>
              <a:gd name="connsiteX1" fmla="*/ 0 w 13319760"/>
              <a:gd name="connsiteY1" fmla="*/ 7277100 h 7277100"/>
              <a:gd name="connsiteX2" fmla="*/ 13312140 w 13319760"/>
              <a:gd name="connsiteY2" fmla="*/ 7277100 h 7277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319760" h="7277100">
                <a:moveTo>
                  <a:pt x="13319760" y="0"/>
                </a:moveTo>
                <a:lnTo>
                  <a:pt x="0" y="7277100"/>
                </a:lnTo>
                <a:lnTo>
                  <a:pt x="13312140" y="7277100"/>
                </a:lnTo>
              </a:path>
            </a:pathLst>
          </a:custGeom>
          <a:solidFill>
            <a:srgbClr val="D37F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33" name="Straight Connector 132">
            <a:extLst>
              <a:ext uri="{FF2B5EF4-FFF2-40B4-BE49-F238E27FC236}">
                <a16:creationId xmlns:a16="http://schemas.microsoft.com/office/drawing/2014/main" id="{3076BBFD-9FBD-4D5F-9792-DBF0DEC56BAA}"/>
              </a:ext>
            </a:extLst>
          </p:cNvPr>
          <p:cNvCxnSpPr>
            <a:cxnSpLocks/>
          </p:cNvCxnSpPr>
          <p:nvPr/>
        </p:nvCxnSpPr>
        <p:spPr>
          <a:xfrm>
            <a:off x="6801925" y="3204705"/>
            <a:ext cx="2042157" cy="0"/>
          </a:xfrm>
          <a:prstGeom prst="line">
            <a:avLst/>
          </a:prstGeom>
          <a:ln w="38100">
            <a:solidFill>
              <a:srgbClr val="9D44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Connector 131">
            <a:extLst>
              <a:ext uri="{FF2B5EF4-FFF2-40B4-BE49-F238E27FC236}">
                <a16:creationId xmlns:a16="http://schemas.microsoft.com/office/drawing/2014/main" id="{E467811D-BD2C-43D1-B0B5-37959F07922A}"/>
              </a:ext>
            </a:extLst>
          </p:cNvPr>
          <p:cNvCxnSpPr>
            <a:cxnSpLocks/>
          </p:cNvCxnSpPr>
          <p:nvPr/>
        </p:nvCxnSpPr>
        <p:spPr>
          <a:xfrm>
            <a:off x="2464992" y="5469038"/>
            <a:ext cx="2042157" cy="0"/>
          </a:xfrm>
          <a:prstGeom prst="line">
            <a:avLst/>
          </a:prstGeom>
          <a:ln w="38100">
            <a:solidFill>
              <a:srgbClr val="9D44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Oval 72">
            <a:extLst>
              <a:ext uri="{FF2B5EF4-FFF2-40B4-BE49-F238E27FC236}">
                <a16:creationId xmlns:a16="http://schemas.microsoft.com/office/drawing/2014/main" id="{58262051-45ED-4410-8518-8368577D11FD}"/>
              </a:ext>
            </a:extLst>
          </p:cNvPr>
          <p:cNvSpPr/>
          <p:nvPr/>
        </p:nvSpPr>
        <p:spPr>
          <a:xfrm>
            <a:off x="8276713" y="2852102"/>
            <a:ext cx="3273843" cy="1145023"/>
          </a:xfrm>
          <a:prstGeom prst="ellipse">
            <a:avLst/>
          </a:prstGeom>
          <a:solidFill>
            <a:srgbClr val="82271D">
              <a:alpha val="6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19AC8CAE-6D94-4392-B0AF-67738C4ED530}"/>
              </a:ext>
            </a:extLst>
          </p:cNvPr>
          <p:cNvSpPr/>
          <p:nvPr/>
        </p:nvSpPr>
        <p:spPr>
          <a:xfrm>
            <a:off x="3364852" y="4939374"/>
            <a:ext cx="4911861" cy="1435621"/>
          </a:xfrm>
          <a:prstGeom prst="ellipse">
            <a:avLst/>
          </a:prstGeom>
          <a:solidFill>
            <a:srgbClr val="82271D">
              <a:alpha val="6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0E949EA0-F8FD-4941-BDD8-89397BCE824F}"/>
              </a:ext>
            </a:extLst>
          </p:cNvPr>
          <p:cNvGrpSpPr/>
          <p:nvPr/>
        </p:nvGrpSpPr>
        <p:grpSpPr>
          <a:xfrm>
            <a:off x="8142269" y="2053457"/>
            <a:ext cx="1159461" cy="1310988"/>
            <a:chOff x="3191650" y="4215966"/>
            <a:chExt cx="1493718" cy="1688928"/>
          </a:xfrm>
        </p:grpSpPr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693F1F50-8F5F-4541-AA6F-8BBDD5AAC4C0}"/>
                </a:ext>
              </a:extLst>
            </p:cNvPr>
            <p:cNvSpPr/>
            <p:nvPr/>
          </p:nvSpPr>
          <p:spPr>
            <a:xfrm>
              <a:off x="3191650" y="4215966"/>
              <a:ext cx="1493718" cy="655238"/>
            </a:xfrm>
            <a:prstGeom prst="ellipse">
              <a:avLst/>
            </a:prstGeom>
            <a:solidFill>
              <a:srgbClr val="C158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CE2DE35B-32D3-4A48-AEB5-D2DCFEED756D}"/>
                </a:ext>
              </a:extLst>
            </p:cNvPr>
            <p:cNvSpPr/>
            <p:nvPr/>
          </p:nvSpPr>
          <p:spPr>
            <a:xfrm rot="530899">
              <a:off x="3447926" y="4609494"/>
              <a:ext cx="103344" cy="1088136"/>
            </a:xfrm>
            <a:prstGeom prst="rect">
              <a:avLst/>
            </a:prstGeom>
            <a:solidFill>
              <a:srgbClr val="C158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5562FDE9-EC6A-468C-AEE1-3CAF481B9D1B}"/>
                </a:ext>
              </a:extLst>
            </p:cNvPr>
            <p:cNvSpPr/>
            <p:nvPr/>
          </p:nvSpPr>
          <p:spPr>
            <a:xfrm>
              <a:off x="3886837" y="4816758"/>
              <a:ext cx="103344" cy="1088136"/>
            </a:xfrm>
            <a:prstGeom prst="rect">
              <a:avLst/>
            </a:prstGeom>
            <a:solidFill>
              <a:srgbClr val="C158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6EBFCB65-8DCD-43E1-A774-F0C2092CD51A}"/>
                </a:ext>
              </a:extLst>
            </p:cNvPr>
            <p:cNvSpPr/>
            <p:nvPr/>
          </p:nvSpPr>
          <p:spPr>
            <a:xfrm rot="21085370">
              <a:off x="4323239" y="4609642"/>
              <a:ext cx="103344" cy="1088136"/>
            </a:xfrm>
            <a:prstGeom prst="rect">
              <a:avLst/>
            </a:prstGeom>
            <a:solidFill>
              <a:srgbClr val="C158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34" name="Graphic 33">
            <a:extLst>
              <a:ext uri="{FF2B5EF4-FFF2-40B4-BE49-F238E27FC236}">
                <a16:creationId xmlns:a16="http://schemas.microsoft.com/office/drawing/2014/main" id="{3E7EDE91-3D26-4CC6-A9DC-82FA5DED53C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-16735" t="51449" r="-46899" b="-9053"/>
          <a:stretch/>
        </p:blipFill>
        <p:spPr>
          <a:xfrm>
            <a:off x="5200226" y="4107843"/>
            <a:ext cx="1628775" cy="1632969"/>
          </a:xfrm>
          <a:prstGeom prst="rect">
            <a:avLst/>
          </a:prstGeom>
        </p:spPr>
      </p:pic>
      <p:pic>
        <p:nvPicPr>
          <p:cNvPr id="33" name="Graphic 32">
            <a:extLst>
              <a:ext uri="{FF2B5EF4-FFF2-40B4-BE49-F238E27FC236}">
                <a16:creationId xmlns:a16="http://schemas.microsoft.com/office/drawing/2014/main" id="{3ED45469-77D3-4F49-A6A6-AF518F6B51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33836" y="1908053"/>
            <a:ext cx="1228835" cy="2057928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D4D43EFB-C0ED-49CC-BA6A-66265AA5255D}"/>
              </a:ext>
            </a:extLst>
          </p:cNvPr>
          <p:cNvGrpSpPr/>
          <p:nvPr/>
        </p:nvGrpSpPr>
        <p:grpSpPr>
          <a:xfrm>
            <a:off x="10512586" y="2190530"/>
            <a:ext cx="1159461" cy="1310988"/>
            <a:chOff x="3191650" y="4215966"/>
            <a:chExt cx="1493718" cy="1688928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2ACB6CC5-77C1-4AB9-9576-2D2194BA0CD2}"/>
                </a:ext>
              </a:extLst>
            </p:cNvPr>
            <p:cNvSpPr/>
            <p:nvPr/>
          </p:nvSpPr>
          <p:spPr>
            <a:xfrm>
              <a:off x="3191650" y="4215966"/>
              <a:ext cx="1493718" cy="655238"/>
            </a:xfrm>
            <a:prstGeom prst="ellipse">
              <a:avLst/>
            </a:prstGeom>
            <a:solidFill>
              <a:srgbClr val="C158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0BE72E78-3B9E-47C4-9E83-1898E6F7FE0E}"/>
                </a:ext>
              </a:extLst>
            </p:cNvPr>
            <p:cNvSpPr/>
            <p:nvPr/>
          </p:nvSpPr>
          <p:spPr>
            <a:xfrm rot="530899">
              <a:off x="3447926" y="4609494"/>
              <a:ext cx="103344" cy="1088136"/>
            </a:xfrm>
            <a:prstGeom prst="rect">
              <a:avLst/>
            </a:prstGeom>
            <a:solidFill>
              <a:srgbClr val="C158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AE68603B-1A58-4A99-996F-9CBDD01D81E8}"/>
                </a:ext>
              </a:extLst>
            </p:cNvPr>
            <p:cNvSpPr/>
            <p:nvPr/>
          </p:nvSpPr>
          <p:spPr>
            <a:xfrm>
              <a:off x="3886837" y="4816758"/>
              <a:ext cx="103344" cy="1088136"/>
            </a:xfrm>
            <a:prstGeom prst="rect">
              <a:avLst/>
            </a:prstGeom>
            <a:solidFill>
              <a:srgbClr val="C158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BDC671A4-412C-479D-82C6-B61105C0FF5E}"/>
                </a:ext>
              </a:extLst>
            </p:cNvPr>
            <p:cNvSpPr/>
            <p:nvPr/>
          </p:nvSpPr>
          <p:spPr>
            <a:xfrm rot="21085370">
              <a:off x="4323239" y="4609642"/>
              <a:ext cx="103344" cy="1088136"/>
            </a:xfrm>
            <a:prstGeom prst="rect">
              <a:avLst/>
            </a:prstGeom>
            <a:solidFill>
              <a:srgbClr val="C158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057DA12D-1675-443A-B362-E2687E7A5F13}"/>
              </a:ext>
            </a:extLst>
          </p:cNvPr>
          <p:cNvGrpSpPr/>
          <p:nvPr/>
        </p:nvGrpSpPr>
        <p:grpSpPr>
          <a:xfrm>
            <a:off x="3191650" y="4215966"/>
            <a:ext cx="1493718" cy="1688928"/>
            <a:chOff x="3191650" y="4215966"/>
            <a:chExt cx="1493718" cy="1688928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3037766B-4029-4A03-886E-C96C3ADA3696}"/>
                </a:ext>
              </a:extLst>
            </p:cNvPr>
            <p:cNvSpPr/>
            <p:nvPr/>
          </p:nvSpPr>
          <p:spPr>
            <a:xfrm>
              <a:off x="3191650" y="4215966"/>
              <a:ext cx="1493718" cy="655238"/>
            </a:xfrm>
            <a:prstGeom prst="ellipse">
              <a:avLst/>
            </a:prstGeom>
            <a:solidFill>
              <a:srgbClr val="C158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0C6FC551-5690-4617-A0A7-D579C92CF5F7}"/>
                </a:ext>
              </a:extLst>
            </p:cNvPr>
            <p:cNvSpPr/>
            <p:nvPr/>
          </p:nvSpPr>
          <p:spPr>
            <a:xfrm rot="530899">
              <a:off x="3447926" y="4609494"/>
              <a:ext cx="103344" cy="1088136"/>
            </a:xfrm>
            <a:prstGeom prst="rect">
              <a:avLst/>
            </a:prstGeom>
            <a:solidFill>
              <a:srgbClr val="C158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EC214E2-5FA6-4B0A-A62C-3D73A8F9CAC5}"/>
                </a:ext>
              </a:extLst>
            </p:cNvPr>
            <p:cNvSpPr/>
            <p:nvPr/>
          </p:nvSpPr>
          <p:spPr>
            <a:xfrm>
              <a:off x="3886837" y="4816758"/>
              <a:ext cx="103344" cy="1088136"/>
            </a:xfrm>
            <a:prstGeom prst="rect">
              <a:avLst/>
            </a:prstGeom>
            <a:solidFill>
              <a:srgbClr val="C158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9C9796A-C991-4DC6-B6B2-DB7AA64833F0}"/>
                </a:ext>
              </a:extLst>
            </p:cNvPr>
            <p:cNvSpPr/>
            <p:nvPr/>
          </p:nvSpPr>
          <p:spPr>
            <a:xfrm rot="21085370">
              <a:off x="4323239" y="4609642"/>
              <a:ext cx="103344" cy="1088136"/>
            </a:xfrm>
            <a:prstGeom prst="rect">
              <a:avLst/>
            </a:prstGeom>
            <a:solidFill>
              <a:srgbClr val="C158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11" name="Graphic 10">
            <a:extLst>
              <a:ext uri="{FF2B5EF4-FFF2-40B4-BE49-F238E27FC236}">
                <a16:creationId xmlns:a16="http://schemas.microsoft.com/office/drawing/2014/main" id="{EF86163C-B266-4FF7-B1B2-1076BEE85C7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266204" y="2111219"/>
            <a:ext cx="2532315" cy="3651813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3190A4C6-E4F0-43BC-AE71-6A23C209C14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669633" y="575732"/>
            <a:ext cx="1954793" cy="2818978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928289FB-DDA2-4083-B2D2-18683141CD58}"/>
              </a:ext>
            </a:extLst>
          </p:cNvPr>
          <p:cNvGrpSpPr/>
          <p:nvPr/>
        </p:nvGrpSpPr>
        <p:grpSpPr>
          <a:xfrm>
            <a:off x="7007220" y="4215966"/>
            <a:ext cx="1493718" cy="1688928"/>
            <a:chOff x="3191650" y="4215966"/>
            <a:chExt cx="1493718" cy="1688928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E05D19E4-EA2E-47CF-A038-AFF5E77A2708}"/>
                </a:ext>
              </a:extLst>
            </p:cNvPr>
            <p:cNvSpPr/>
            <p:nvPr/>
          </p:nvSpPr>
          <p:spPr>
            <a:xfrm>
              <a:off x="3191650" y="4215966"/>
              <a:ext cx="1493718" cy="655238"/>
            </a:xfrm>
            <a:prstGeom prst="ellipse">
              <a:avLst/>
            </a:prstGeom>
            <a:solidFill>
              <a:srgbClr val="C158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0D541A90-6E15-4A49-8E59-FE6F91F2C3CD}"/>
                </a:ext>
              </a:extLst>
            </p:cNvPr>
            <p:cNvSpPr/>
            <p:nvPr/>
          </p:nvSpPr>
          <p:spPr>
            <a:xfrm rot="530899">
              <a:off x="3447926" y="4609494"/>
              <a:ext cx="103344" cy="1088136"/>
            </a:xfrm>
            <a:prstGeom prst="rect">
              <a:avLst/>
            </a:prstGeom>
            <a:solidFill>
              <a:srgbClr val="C158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2A4BB014-3289-4283-890D-5BC0748C0447}"/>
                </a:ext>
              </a:extLst>
            </p:cNvPr>
            <p:cNvSpPr/>
            <p:nvPr/>
          </p:nvSpPr>
          <p:spPr>
            <a:xfrm>
              <a:off x="3886837" y="4816758"/>
              <a:ext cx="103344" cy="1088136"/>
            </a:xfrm>
            <a:prstGeom prst="rect">
              <a:avLst/>
            </a:prstGeom>
            <a:solidFill>
              <a:srgbClr val="C158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F715E24E-72E2-4E0D-84FA-B7454EB03165}"/>
                </a:ext>
              </a:extLst>
            </p:cNvPr>
            <p:cNvSpPr/>
            <p:nvPr/>
          </p:nvSpPr>
          <p:spPr>
            <a:xfrm rot="21085370">
              <a:off x="4323239" y="4609642"/>
              <a:ext cx="103344" cy="1088136"/>
            </a:xfrm>
            <a:prstGeom prst="rect">
              <a:avLst/>
            </a:prstGeom>
            <a:solidFill>
              <a:srgbClr val="C158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30" name="Graphic 29">
            <a:extLst>
              <a:ext uri="{FF2B5EF4-FFF2-40B4-BE49-F238E27FC236}">
                <a16:creationId xmlns:a16="http://schemas.microsoft.com/office/drawing/2014/main" id="{71842C94-F053-412B-8E65-AAC0349BF2D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 flipH="1">
            <a:off x="5955052" y="2273287"/>
            <a:ext cx="2581371" cy="3500916"/>
          </a:xfrm>
          <a:prstGeom prst="rect">
            <a:avLst/>
          </a:prstGeom>
        </p:spPr>
      </p:pic>
      <p:sp>
        <p:nvSpPr>
          <p:cNvPr id="35" name="Oval 34">
            <a:extLst>
              <a:ext uri="{FF2B5EF4-FFF2-40B4-BE49-F238E27FC236}">
                <a16:creationId xmlns:a16="http://schemas.microsoft.com/office/drawing/2014/main" id="{9412C415-C965-4832-B381-5E4FC28A360E}"/>
              </a:ext>
            </a:extLst>
          </p:cNvPr>
          <p:cNvSpPr/>
          <p:nvPr/>
        </p:nvSpPr>
        <p:spPr>
          <a:xfrm>
            <a:off x="5083998" y="5469038"/>
            <a:ext cx="1648512" cy="435856"/>
          </a:xfrm>
          <a:prstGeom prst="ellipse">
            <a:avLst/>
          </a:prstGeom>
          <a:solidFill>
            <a:srgbClr val="671F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436B1B0C-8BB1-4D1E-8B88-95FE03AB543A}"/>
              </a:ext>
            </a:extLst>
          </p:cNvPr>
          <p:cNvSpPr/>
          <p:nvPr/>
        </p:nvSpPr>
        <p:spPr>
          <a:xfrm>
            <a:off x="5734937" y="4533078"/>
            <a:ext cx="378806" cy="1148935"/>
          </a:xfrm>
          <a:prstGeom prst="rect">
            <a:avLst/>
          </a:prstGeom>
          <a:solidFill>
            <a:srgbClr val="671F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6A88F0ED-9D19-4915-95A7-851119A3BF44}"/>
              </a:ext>
            </a:extLst>
          </p:cNvPr>
          <p:cNvSpPr/>
          <p:nvPr/>
        </p:nvSpPr>
        <p:spPr>
          <a:xfrm>
            <a:off x="3938509" y="3484706"/>
            <a:ext cx="3890124" cy="1268420"/>
          </a:xfrm>
          <a:prstGeom prst="ellipse">
            <a:avLst/>
          </a:prstGeom>
          <a:solidFill>
            <a:srgbClr val="8227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FE4DAD68-87D2-4680-8CCF-F18D1774EAEC}"/>
              </a:ext>
            </a:extLst>
          </p:cNvPr>
          <p:cNvSpPr/>
          <p:nvPr/>
        </p:nvSpPr>
        <p:spPr>
          <a:xfrm>
            <a:off x="6632294" y="2010812"/>
            <a:ext cx="673654" cy="618089"/>
          </a:xfrm>
          <a:custGeom>
            <a:avLst/>
            <a:gdLst>
              <a:gd name="connsiteX0" fmla="*/ 336827 w 673654"/>
              <a:gd name="connsiteY0" fmla="*/ 0 h 618089"/>
              <a:gd name="connsiteX1" fmla="*/ 673654 w 673654"/>
              <a:gd name="connsiteY1" fmla="*/ 336827 h 618089"/>
              <a:gd name="connsiteX2" fmla="*/ 525150 w 673654"/>
              <a:gd name="connsiteY2" fmla="*/ 616129 h 618089"/>
              <a:gd name="connsiteX3" fmla="*/ 521540 w 673654"/>
              <a:gd name="connsiteY3" fmla="*/ 618089 h 618089"/>
              <a:gd name="connsiteX4" fmla="*/ 152115 w 673654"/>
              <a:gd name="connsiteY4" fmla="*/ 618089 h 618089"/>
              <a:gd name="connsiteX5" fmla="*/ 148504 w 673654"/>
              <a:gd name="connsiteY5" fmla="*/ 616129 h 618089"/>
              <a:gd name="connsiteX6" fmla="*/ 0 w 673654"/>
              <a:gd name="connsiteY6" fmla="*/ 336827 h 618089"/>
              <a:gd name="connsiteX7" fmla="*/ 336827 w 673654"/>
              <a:gd name="connsiteY7" fmla="*/ 0 h 618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73654" h="618089">
                <a:moveTo>
                  <a:pt x="336827" y="0"/>
                </a:moveTo>
                <a:cubicBezTo>
                  <a:pt x="522851" y="0"/>
                  <a:pt x="673654" y="150803"/>
                  <a:pt x="673654" y="336827"/>
                </a:cubicBezTo>
                <a:cubicBezTo>
                  <a:pt x="673654" y="453092"/>
                  <a:pt x="614747" y="555599"/>
                  <a:pt x="525150" y="616129"/>
                </a:cubicBezTo>
                <a:lnTo>
                  <a:pt x="521540" y="618089"/>
                </a:lnTo>
                <a:lnTo>
                  <a:pt x="152115" y="618089"/>
                </a:lnTo>
                <a:lnTo>
                  <a:pt x="148504" y="616129"/>
                </a:lnTo>
                <a:cubicBezTo>
                  <a:pt x="58908" y="555599"/>
                  <a:pt x="0" y="453092"/>
                  <a:pt x="0" y="336827"/>
                </a:cubicBezTo>
                <a:cubicBezTo>
                  <a:pt x="0" y="150803"/>
                  <a:pt x="150803" y="0"/>
                  <a:pt x="336827" y="0"/>
                </a:cubicBezTo>
                <a:close/>
              </a:path>
            </a:pathLst>
          </a:custGeom>
          <a:solidFill>
            <a:srgbClr val="FFD9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Isosceles Triangle 44">
            <a:extLst>
              <a:ext uri="{FF2B5EF4-FFF2-40B4-BE49-F238E27FC236}">
                <a16:creationId xmlns:a16="http://schemas.microsoft.com/office/drawing/2014/main" id="{0954B42D-05A4-46F5-8861-3F2D38F4A00E}"/>
              </a:ext>
            </a:extLst>
          </p:cNvPr>
          <p:cNvSpPr/>
          <p:nvPr/>
        </p:nvSpPr>
        <p:spPr>
          <a:xfrm rot="10800000">
            <a:off x="6659749" y="1823970"/>
            <a:ext cx="618744" cy="533400"/>
          </a:xfrm>
          <a:prstGeom prst="triangle">
            <a:avLst/>
          </a:prstGeom>
          <a:solidFill>
            <a:srgbClr val="FFD9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7" name="Graphic 56">
            <a:extLst>
              <a:ext uri="{FF2B5EF4-FFF2-40B4-BE49-F238E27FC236}">
                <a16:creationId xmlns:a16="http://schemas.microsoft.com/office/drawing/2014/main" id="{D6557BFB-4CA5-44CD-BA40-FD64593C96A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528882" y="2357370"/>
            <a:ext cx="2353899" cy="4049718"/>
          </a:xfrm>
          <a:prstGeom prst="rect">
            <a:avLst/>
          </a:prstGeom>
        </p:spPr>
      </p:pic>
      <p:grpSp>
        <p:nvGrpSpPr>
          <p:cNvPr id="64" name="Group 63">
            <a:extLst>
              <a:ext uri="{FF2B5EF4-FFF2-40B4-BE49-F238E27FC236}">
                <a16:creationId xmlns:a16="http://schemas.microsoft.com/office/drawing/2014/main" id="{FB145B6B-9FF9-47FE-AB06-C4B7B9C3CD53}"/>
              </a:ext>
            </a:extLst>
          </p:cNvPr>
          <p:cNvGrpSpPr/>
          <p:nvPr/>
        </p:nvGrpSpPr>
        <p:grpSpPr>
          <a:xfrm>
            <a:off x="4556596" y="5002532"/>
            <a:ext cx="1493718" cy="1435845"/>
            <a:chOff x="3168285" y="4469049"/>
            <a:chExt cx="1493718" cy="1435845"/>
          </a:xfrm>
        </p:grpSpPr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F4A5571B-F540-40B1-BC52-5555E6DD83DB}"/>
                </a:ext>
              </a:extLst>
            </p:cNvPr>
            <p:cNvSpPr/>
            <p:nvPr/>
          </p:nvSpPr>
          <p:spPr>
            <a:xfrm>
              <a:off x="3168285" y="4469049"/>
              <a:ext cx="1493718" cy="224634"/>
            </a:xfrm>
            <a:prstGeom prst="ellipse">
              <a:avLst/>
            </a:prstGeom>
            <a:solidFill>
              <a:srgbClr val="C158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61F803D3-AB47-452D-961C-C7FF93E64BFB}"/>
                </a:ext>
              </a:extLst>
            </p:cNvPr>
            <p:cNvSpPr/>
            <p:nvPr/>
          </p:nvSpPr>
          <p:spPr>
            <a:xfrm rot="530899">
              <a:off x="3447926" y="4609494"/>
              <a:ext cx="103344" cy="1088136"/>
            </a:xfrm>
            <a:prstGeom prst="rect">
              <a:avLst/>
            </a:prstGeom>
            <a:solidFill>
              <a:srgbClr val="C158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44BAAFB6-11E0-4E18-A88A-E4706849A4D0}"/>
                </a:ext>
              </a:extLst>
            </p:cNvPr>
            <p:cNvSpPr/>
            <p:nvPr/>
          </p:nvSpPr>
          <p:spPr>
            <a:xfrm>
              <a:off x="3886837" y="4693683"/>
              <a:ext cx="103343" cy="1211211"/>
            </a:xfrm>
            <a:prstGeom prst="rect">
              <a:avLst/>
            </a:prstGeom>
            <a:solidFill>
              <a:srgbClr val="C158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E52DA218-3304-453F-A488-1E6E6A5EEBE4}"/>
                </a:ext>
              </a:extLst>
            </p:cNvPr>
            <p:cNvSpPr/>
            <p:nvPr/>
          </p:nvSpPr>
          <p:spPr>
            <a:xfrm rot="21085370">
              <a:off x="4323239" y="4609642"/>
              <a:ext cx="103344" cy="1088136"/>
            </a:xfrm>
            <a:prstGeom prst="rect">
              <a:avLst/>
            </a:prstGeom>
            <a:solidFill>
              <a:srgbClr val="C158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57214EDC-0E5C-453F-AA06-EA54EE44F700}"/>
              </a:ext>
            </a:extLst>
          </p:cNvPr>
          <p:cNvGrpSpPr/>
          <p:nvPr/>
        </p:nvGrpSpPr>
        <p:grpSpPr>
          <a:xfrm>
            <a:off x="4687054" y="5982197"/>
            <a:ext cx="1530330" cy="914400"/>
            <a:chOff x="3250015" y="5982197"/>
            <a:chExt cx="1530330" cy="914400"/>
          </a:xfrm>
        </p:grpSpPr>
        <p:sp>
          <p:nvSpPr>
            <p:cNvPr id="40" name="Arc 39">
              <a:extLst>
                <a:ext uri="{FF2B5EF4-FFF2-40B4-BE49-F238E27FC236}">
                  <a16:creationId xmlns:a16="http://schemas.microsoft.com/office/drawing/2014/main" id="{DBF2C1BC-E2CA-43F9-BA76-DD663ACFD279}"/>
                </a:ext>
              </a:extLst>
            </p:cNvPr>
            <p:cNvSpPr/>
            <p:nvPr/>
          </p:nvSpPr>
          <p:spPr>
            <a:xfrm>
              <a:off x="3865945" y="5982197"/>
              <a:ext cx="914400" cy="914400"/>
            </a:xfrm>
            <a:prstGeom prst="arc">
              <a:avLst>
                <a:gd name="adj1" fmla="val 11295870"/>
                <a:gd name="adj2" fmla="val 0"/>
              </a:avLst>
            </a:prstGeom>
            <a:ln w="19050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" name="Arc 40">
              <a:extLst>
                <a:ext uri="{FF2B5EF4-FFF2-40B4-BE49-F238E27FC236}">
                  <a16:creationId xmlns:a16="http://schemas.microsoft.com/office/drawing/2014/main" id="{DDF78453-5920-4FA8-9D99-1A9EE048522B}"/>
                </a:ext>
              </a:extLst>
            </p:cNvPr>
            <p:cNvSpPr/>
            <p:nvPr/>
          </p:nvSpPr>
          <p:spPr>
            <a:xfrm>
              <a:off x="3250015" y="6072314"/>
              <a:ext cx="615928" cy="615928"/>
            </a:xfrm>
            <a:prstGeom prst="arc">
              <a:avLst>
                <a:gd name="adj1" fmla="val 11295870"/>
                <a:gd name="adj2" fmla="val 0"/>
              </a:avLst>
            </a:prstGeom>
            <a:ln w="19050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75" name="Graphic 74">
            <a:extLst>
              <a:ext uri="{FF2B5EF4-FFF2-40B4-BE49-F238E27FC236}">
                <a16:creationId xmlns:a16="http://schemas.microsoft.com/office/drawing/2014/main" id="{106E626B-0FC8-461B-9952-6DF22759A3E6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 rot="150555">
            <a:off x="8167889" y="678757"/>
            <a:ext cx="2047445" cy="2838400"/>
          </a:xfrm>
          <a:prstGeom prst="rect">
            <a:avLst/>
          </a:prstGeom>
        </p:spPr>
      </p:pic>
      <p:sp>
        <p:nvSpPr>
          <p:cNvPr id="18" name="Oval 17">
            <a:extLst>
              <a:ext uri="{FF2B5EF4-FFF2-40B4-BE49-F238E27FC236}">
                <a16:creationId xmlns:a16="http://schemas.microsoft.com/office/drawing/2014/main" id="{23E1D484-15E6-47C0-B5B7-09748C196F64}"/>
              </a:ext>
            </a:extLst>
          </p:cNvPr>
          <p:cNvSpPr/>
          <p:nvPr/>
        </p:nvSpPr>
        <p:spPr>
          <a:xfrm>
            <a:off x="8317363" y="1815465"/>
            <a:ext cx="3234071" cy="1145157"/>
          </a:xfrm>
          <a:prstGeom prst="ellipse">
            <a:avLst/>
          </a:prstGeom>
          <a:solidFill>
            <a:srgbClr val="8227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5F46ABD7-04FF-40C0-B180-40386F5A5266}"/>
              </a:ext>
            </a:extLst>
          </p:cNvPr>
          <p:cNvSpPr/>
          <p:nvPr/>
        </p:nvSpPr>
        <p:spPr>
          <a:xfrm>
            <a:off x="9496425" y="1072515"/>
            <a:ext cx="182880" cy="523875"/>
          </a:xfrm>
          <a:custGeom>
            <a:avLst/>
            <a:gdLst>
              <a:gd name="connsiteX0" fmla="*/ 0 w 182880"/>
              <a:gd name="connsiteY0" fmla="*/ 491490 h 523875"/>
              <a:gd name="connsiteX1" fmla="*/ 182880 w 182880"/>
              <a:gd name="connsiteY1" fmla="*/ 0 h 523875"/>
              <a:gd name="connsiteX2" fmla="*/ 171450 w 182880"/>
              <a:gd name="connsiteY2" fmla="*/ 523875 h 523875"/>
              <a:gd name="connsiteX3" fmla="*/ 0 w 182880"/>
              <a:gd name="connsiteY3" fmla="*/ 491490 h 523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880" h="523875">
                <a:moveTo>
                  <a:pt x="0" y="491490"/>
                </a:moveTo>
                <a:lnTo>
                  <a:pt x="182880" y="0"/>
                </a:lnTo>
                <a:lnTo>
                  <a:pt x="171450" y="523875"/>
                </a:lnTo>
                <a:lnTo>
                  <a:pt x="0" y="491490"/>
                </a:lnTo>
                <a:close/>
              </a:path>
            </a:pathLst>
          </a:custGeom>
          <a:solidFill>
            <a:srgbClr val="A899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0D9E23DC-5480-4239-8A0E-BDC504453251}"/>
              </a:ext>
            </a:extLst>
          </p:cNvPr>
          <p:cNvSpPr/>
          <p:nvPr/>
        </p:nvSpPr>
        <p:spPr>
          <a:xfrm rot="1058142">
            <a:off x="9477021" y="1569788"/>
            <a:ext cx="65926" cy="268605"/>
          </a:xfrm>
          <a:prstGeom prst="rect">
            <a:avLst/>
          </a:prstGeom>
          <a:solidFill>
            <a:srgbClr val="050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09D9846A-82D8-473B-AAA5-99BDF40A31E4}"/>
              </a:ext>
            </a:extLst>
          </p:cNvPr>
          <p:cNvSpPr/>
          <p:nvPr/>
        </p:nvSpPr>
        <p:spPr>
          <a:xfrm>
            <a:off x="9466288" y="1570992"/>
            <a:ext cx="128587" cy="124778"/>
          </a:xfrm>
          <a:custGeom>
            <a:avLst/>
            <a:gdLst>
              <a:gd name="connsiteX0" fmla="*/ 0 w 128587"/>
              <a:gd name="connsiteY0" fmla="*/ 0 h 124778"/>
              <a:gd name="connsiteX1" fmla="*/ 123825 w 128587"/>
              <a:gd name="connsiteY1" fmla="*/ 20003 h 124778"/>
              <a:gd name="connsiteX2" fmla="*/ 128587 w 128587"/>
              <a:gd name="connsiteY2" fmla="*/ 124778 h 124778"/>
              <a:gd name="connsiteX3" fmla="*/ 91440 w 128587"/>
              <a:gd name="connsiteY3" fmla="*/ 119063 h 124778"/>
              <a:gd name="connsiteX4" fmla="*/ 35242 w 128587"/>
              <a:gd name="connsiteY4" fmla="*/ 59055 h 124778"/>
              <a:gd name="connsiteX5" fmla="*/ 0 w 128587"/>
              <a:gd name="connsiteY5" fmla="*/ 0 h 124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8587" h="124778">
                <a:moveTo>
                  <a:pt x="0" y="0"/>
                </a:moveTo>
                <a:lnTo>
                  <a:pt x="123825" y="20003"/>
                </a:lnTo>
                <a:lnTo>
                  <a:pt x="128587" y="124778"/>
                </a:lnTo>
                <a:lnTo>
                  <a:pt x="91440" y="119063"/>
                </a:lnTo>
                <a:lnTo>
                  <a:pt x="35242" y="59055"/>
                </a:lnTo>
                <a:lnTo>
                  <a:pt x="0" y="0"/>
                </a:lnTo>
                <a:close/>
              </a:path>
            </a:pathLst>
          </a:custGeom>
          <a:solidFill>
            <a:srgbClr val="F9A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4" name="Group 93">
            <a:extLst>
              <a:ext uri="{FF2B5EF4-FFF2-40B4-BE49-F238E27FC236}">
                <a16:creationId xmlns:a16="http://schemas.microsoft.com/office/drawing/2014/main" id="{CC7E68FF-566B-4567-A220-3AD766F8DACE}"/>
              </a:ext>
            </a:extLst>
          </p:cNvPr>
          <p:cNvGrpSpPr/>
          <p:nvPr/>
        </p:nvGrpSpPr>
        <p:grpSpPr>
          <a:xfrm>
            <a:off x="8397872" y="1058502"/>
            <a:ext cx="110264" cy="3056520"/>
            <a:chOff x="8397872" y="1058502"/>
            <a:chExt cx="110264" cy="3056520"/>
          </a:xfrm>
        </p:grpSpPr>
        <p:pic>
          <p:nvPicPr>
            <p:cNvPr id="92" name="Graphic 91" descr="Water">
              <a:extLst>
                <a:ext uri="{FF2B5EF4-FFF2-40B4-BE49-F238E27FC236}">
                  <a16:creationId xmlns:a16="http://schemas.microsoft.com/office/drawing/2014/main" id="{95A7DB6C-2C3E-466D-AB84-2F5CD7E88B22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 rot="4088178">
              <a:off x="8397872" y="1058502"/>
              <a:ext cx="110264" cy="110264"/>
            </a:xfrm>
            <a:prstGeom prst="rect">
              <a:avLst/>
            </a:prstGeom>
          </p:spPr>
        </p:pic>
        <p:pic>
          <p:nvPicPr>
            <p:cNvPr id="93" name="Graphic 92" descr="Water">
              <a:extLst>
                <a:ext uri="{FF2B5EF4-FFF2-40B4-BE49-F238E27FC236}">
                  <a16:creationId xmlns:a16="http://schemas.microsoft.com/office/drawing/2014/main" id="{C63E703D-0EDF-4CBB-8006-6824243169C7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 rot="4088178">
              <a:off x="8397872" y="4004758"/>
              <a:ext cx="110264" cy="110264"/>
            </a:xfrm>
            <a:prstGeom prst="rect">
              <a:avLst/>
            </a:prstGeom>
          </p:spPr>
        </p:pic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513C6293-BE75-4899-8AEE-8305BA1FFF8F}"/>
              </a:ext>
            </a:extLst>
          </p:cNvPr>
          <p:cNvGrpSpPr/>
          <p:nvPr/>
        </p:nvGrpSpPr>
        <p:grpSpPr>
          <a:xfrm>
            <a:off x="6715200" y="2529590"/>
            <a:ext cx="673654" cy="503304"/>
            <a:chOff x="1757122" y="1152525"/>
            <a:chExt cx="1205865" cy="900932"/>
          </a:xfrm>
        </p:grpSpPr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26845BCC-DE53-40BE-B971-098495367891}"/>
                </a:ext>
              </a:extLst>
            </p:cNvPr>
            <p:cNvGrpSpPr/>
            <p:nvPr/>
          </p:nvGrpSpPr>
          <p:grpSpPr>
            <a:xfrm>
              <a:off x="1760489" y="1518021"/>
              <a:ext cx="1198178" cy="535436"/>
              <a:chOff x="1102110" y="832085"/>
              <a:chExt cx="1497391" cy="669147"/>
            </a:xfrm>
          </p:grpSpPr>
          <p:sp>
            <p:nvSpPr>
              <p:cNvPr id="79" name="Oval 78">
                <a:extLst>
                  <a:ext uri="{FF2B5EF4-FFF2-40B4-BE49-F238E27FC236}">
                    <a16:creationId xmlns:a16="http://schemas.microsoft.com/office/drawing/2014/main" id="{74D168DE-A2AD-43A8-B8A3-D67B006BA93A}"/>
                  </a:ext>
                </a:extLst>
              </p:cNvPr>
              <p:cNvSpPr/>
              <p:nvPr/>
            </p:nvSpPr>
            <p:spPr>
              <a:xfrm>
                <a:off x="1102110" y="832085"/>
                <a:ext cx="669147" cy="669147"/>
              </a:xfrm>
              <a:prstGeom prst="ellipse">
                <a:avLst/>
              </a:prstGeom>
              <a:solidFill>
                <a:srgbClr val="671F1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0" name="Oval 79">
                <a:extLst>
                  <a:ext uri="{FF2B5EF4-FFF2-40B4-BE49-F238E27FC236}">
                    <a16:creationId xmlns:a16="http://schemas.microsoft.com/office/drawing/2014/main" id="{24854B71-CFEB-481B-A21E-E4842B3C9580}"/>
                  </a:ext>
                </a:extLst>
              </p:cNvPr>
              <p:cNvSpPr/>
              <p:nvPr/>
            </p:nvSpPr>
            <p:spPr>
              <a:xfrm>
                <a:off x="1930354" y="832085"/>
                <a:ext cx="669147" cy="669147"/>
              </a:xfrm>
              <a:prstGeom prst="ellipse">
                <a:avLst/>
              </a:prstGeom>
              <a:solidFill>
                <a:srgbClr val="671F1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1" name="Rectangle 80">
                <a:extLst>
                  <a:ext uri="{FF2B5EF4-FFF2-40B4-BE49-F238E27FC236}">
                    <a16:creationId xmlns:a16="http://schemas.microsoft.com/office/drawing/2014/main" id="{CCCA55F9-D728-427B-A0C3-3204BF5DF617}"/>
                  </a:ext>
                </a:extLst>
              </p:cNvPr>
              <p:cNvSpPr/>
              <p:nvPr/>
            </p:nvSpPr>
            <p:spPr>
              <a:xfrm>
                <a:off x="1436683" y="832085"/>
                <a:ext cx="840816" cy="669147"/>
              </a:xfrm>
              <a:prstGeom prst="rect">
                <a:avLst/>
              </a:prstGeom>
              <a:solidFill>
                <a:srgbClr val="671F1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DF8AEFCB-164B-4CEA-A3C1-DE3E660B25A2}"/>
                </a:ext>
              </a:extLst>
            </p:cNvPr>
            <p:cNvSpPr/>
            <p:nvPr/>
          </p:nvSpPr>
          <p:spPr>
            <a:xfrm>
              <a:off x="1757122" y="1243012"/>
              <a:ext cx="1205865" cy="302895"/>
            </a:xfrm>
            <a:custGeom>
              <a:avLst/>
              <a:gdLst>
                <a:gd name="connsiteX0" fmla="*/ 0 w 1205865"/>
                <a:gd name="connsiteY0" fmla="*/ 5715 h 302895"/>
                <a:gd name="connsiteX1" fmla="*/ 205740 w 1205865"/>
                <a:gd name="connsiteY1" fmla="*/ 302895 h 302895"/>
                <a:gd name="connsiteX2" fmla="*/ 994410 w 1205865"/>
                <a:gd name="connsiteY2" fmla="*/ 302895 h 302895"/>
                <a:gd name="connsiteX3" fmla="*/ 1205865 w 1205865"/>
                <a:gd name="connsiteY3" fmla="*/ 0 h 302895"/>
                <a:gd name="connsiteX4" fmla="*/ 0 w 1205865"/>
                <a:gd name="connsiteY4" fmla="*/ 5715 h 302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5865" h="302895">
                  <a:moveTo>
                    <a:pt x="0" y="5715"/>
                  </a:moveTo>
                  <a:lnTo>
                    <a:pt x="205740" y="302895"/>
                  </a:lnTo>
                  <a:lnTo>
                    <a:pt x="994410" y="302895"/>
                  </a:lnTo>
                  <a:lnTo>
                    <a:pt x="1205865" y="0"/>
                  </a:lnTo>
                  <a:lnTo>
                    <a:pt x="0" y="5715"/>
                  </a:lnTo>
                  <a:close/>
                </a:path>
              </a:pathLst>
            </a:custGeom>
            <a:solidFill>
              <a:srgbClr val="671F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65EEBCB5-6CC5-458C-9500-3D58A1168F6A}"/>
                </a:ext>
              </a:extLst>
            </p:cNvPr>
            <p:cNvSpPr/>
            <p:nvPr/>
          </p:nvSpPr>
          <p:spPr>
            <a:xfrm>
              <a:off x="2719388" y="1238250"/>
              <a:ext cx="242887" cy="360998"/>
            </a:xfrm>
            <a:custGeom>
              <a:avLst/>
              <a:gdLst>
                <a:gd name="connsiteX0" fmla="*/ 242887 w 242887"/>
                <a:gd name="connsiteY0" fmla="*/ 9525 h 360998"/>
                <a:gd name="connsiteX1" fmla="*/ 0 w 242887"/>
                <a:gd name="connsiteY1" fmla="*/ 360998 h 360998"/>
                <a:gd name="connsiteX2" fmla="*/ 80010 w 242887"/>
                <a:gd name="connsiteY2" fmla="*/ 127635 h 360998"/>
                <a:gd name="connsiteX3" fmla="*/ 173355 w 242887"/>
                <a:gd name="connsiteY3" fmla="*/ 0 h 360998"/>
                <a:gd name="connsiteX4" fmla="*/ 242887 w 242887"/>
                <a:gd name="connsiteY4" fmla="*/ 9525 h 360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2887" h="360998">
                  <a:moveTo>
                    <a:pt x="242887" y="9525"/>
                  </a:moveTo>
                  <a:lnTo>
                    <a:pt x="0" y="360998"/>
                  </a:lnTo>
                  <a:lnTo>
                    <a:pt x="80010" y="127635"/>
                  </a:lnTo>
                  <a:lnTo>
                    <a:pt x="173355" y="0"/>
                  </a:lnTo>
                  <a:lnTo>
                    <a:pt x="242887" y="9525"/>
                  </a:lnTo>
                  <a:close/>
                </a:path>
              </a:pathLst>
            </a:custGeom>
            <a:solidFill>
              <a:srgbClr val="671F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F334BA1A-B614-487D-90C9-8D2D89EA26D1}"/>
                </a:ext>
              </a:extLst>
            </p:cNvPr>
            <p:cNvSpPr/>
            <p:nvPr/>
          </p:nvSpPr>
          <p:spPr>
            <a:xfrm>
              <a:off x="1757122" y="1152525"/>
              <a:ext cx="1204913" cy="180975"/>
            </a:xfrm>
            <a:prstGeom prst="ellipse">
              <a:avLst/>
            </a:prstGeom>
            <a:solidFill>
              <a:srgbClr val="671F17"/>
            </a:solidFill>
            <a:ln>
              <a:solidFill>
                <a:srgbClr val="FFD9B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95" name="Group 4">
            <a:extLst>
              <a:ext uri="{FF2B5EF4-FFF2-40B4-BE49-F238E27FC236}">
                <a16:creationId xmlns:a16="http://schemas.microsoft.com/office/drawing/2014/main" id="{EB7C876A-8F66-4209-ABCF-D4889D869F14}"/>
              </a:ext>
            </a:extLst>
          </p:cNvPr>
          <p:cNvGrpSpPr>
            <a:grpSpLocks noChangeAspect="1"/>
          </p:cNvGrpSpPr>
          <p:nvPr/>
        </p:nvGrpSpPr>
        <p:grpSpPr bwMode="auto">
          <a:xfrm rot="551737">
            <a:off x="8009574" y="939653"/>
            <a:ext cx="237222" cy="248256"/>
            <a:chOff x="3754" y="2071"/>
            <a:chExt cx="172" cy="180"/>
          </a:xfrm>
        </p:grpSpPr>
        <p:sp>
          <p:nvSpPr>
            <p:cNvPr id="96" name="Line 5">
              <a:extLst>
                <a:ext uri="{FF2B5EF4-FFF2-40B4-BE49-F238E27FC236}">
                  <a16:creationId xmlns:a16="http://schemas.microsoft.com/office/drawing/2014/main" id="{DD6FD493-981D-4077-AD30-8E13E93A9FD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1" y="2071"/>
              <a:ext cx="0" cy="32"/>
            </a:xfrm>
            <a:prstGeom prst="line">
              <a:avLst/>
            </a:prstGeom>
            <a:noFill/>
            <a:ln w="12700" cap="flat">
              <a:solidFill>
                <a:srgbClr val="8227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" name="Line 6">
              <a:extLst>
                <a:ext uri="{FF2B5EF4-FFF2-40B4-BE49-F238E27FC236}">
                  <a16:creationId xmlns:a16="http://schemas.microsoft.com/office/drawing/2014/main" id="{FEFE1149-57C0-4533-83A2-733C532EF2C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1" y="2221"/>
              <a:ext cx="0" cy="30"/>
            </a:xfrm>
            <a:prstGeom prst="line">
              <a:avLst/>
            </a:prstGeom>
            <a:noFill/>
            <a:ln w="12700" cap="flat">
              <a:solidFill>
                <a:srgbClr val="8227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" name="Line 7">
              <a:extLst>
                <a:ext uri="{FF2B5EF4-FFF2-40B4-BE49-F238E27FC236}">
                  <a16:creationId xmlns:a16="http://schemas.microsoft.com/office/drawing/2014/main" id="{8DF60A76-5DC6-480A-B11D-BDA71DAB593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896" y="2134"/>
              <a:ext cx="30" cy="9"/>
            </a:xfrm>
            <a:prstGeom prst="line">
              <a:avLst/>
            </a:prstGeom>
            <a:noFill/>
            <a:ln w="12700" cap="flat">
              <a:solidFill>
                <a:srgbClr val="FFD9B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" name="Line 8">
              <a:extLst>
                <a:ext uri="{FF2B5EF4-FFF2-40B4-BE49-F238E27FC236}">
                  <a16:creationId xmlns:a16="http://schemas.microsoft.com/office/drawing/2014/main" id="{56B5630A-48EB-4F8E-8EE2-18C9111DCB8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754" y="2181"/>
              <a:ext cx="30" cy="9"/>
            </a:xfrm>
            <a:prstGeom prst="line">
              <a:avLst/>
            </a:prstGeom>
            <a:noFill/>
            <a:ln w="12700" cap="flat">
              <a:solidFill>
                <a:srgbClr val="8227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" name="Line 9">
              <a:extLst>
                <a:ext uri="{FF2B5EF4-FFF2-40B4-BE49-F238E27FC236}">
                  <a16:creationId xmlns:a16="http://schemas.microsoft.com/office/drawing/2014/main" id="{A6EE721A-B22E-4D18-9D3F-1E88960316A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875" y="2211"/>
              <a:ext cx="19" cy="23"/>
            </a:xfrm>
            <a:prstGeom prst="line">
              <a:avLst/>
            </a:prstGeom>
            <a:noFill/>
            <a:ln w="12700" cap="flat">
              <a:solidFill>
                <a:srgbClr val="FFD9B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" name="Line 10">
              <a:extLst>
                <a:ext uri="{FF2B5EF4-FFF2-40B4-BE49-F238E27FC236}">
                  <a16:creationId xmlns:a16="http://schemas.microsoft.com/office/drawing/2014/main" id="{0C031078-26DB-4401-B932-59AE3843035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788" y="2088"/>
              <a:ext cx="17" cy="25"/>
            </a:xfrm>
            <a:prstGeom prst="line">
              <a:avLst/>
            </a:prstGeom>
            <a:noFill/>
            <a:ln w="12700" cap="flat">
              <a:solidFill>
                <a:srgbClr val="8227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" name="Line 11">
              <a:extLst>
                <a:ext uri="{FF2B5EF4-FFF2-40B4-BE49-F238E27FC236}">
                  <a16:creationId xmlns:a16="http://schemas.microsoft.com/office/drawing/2014/main" id="{CC3404A8-09C8-46FB-AB51-730AB67F5B8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88" y="2211"/>
              <a:ext cx="17" cy="23"/>
            </a:xfrm>
            <a:prstGeom prst="line">
              <a:avLst/>
            </a:prstGeom>
            <a:noFill/>
            <a:ln w="12700" cap="flat">
              <a:solidFill>
                <a:srgbClr val="8227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3" name="Line 12">
              <a:extLst>
                <a:ext uri="{FF2B5EF4-FFF2-40B4-BE49-F238E27FC236}">
                  <a16:creationId xmlns:a16="http://schemas.microsoft.com/office/drawing/2014/main" id="{5C08B0E0-5994-4EC6-B784-1EEB06472A6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75" y="2088"/>
              <a:ext cx="19" cy="25"/>
            </a:xfrm>
            <a:prstGeom prst="line">
              <a:avLst/>
            </a:prstGeom>
            <a:noFill/>
            <a:ln w="12700" cap="flat">
              <a:solidFill>
                <a:srgbClr val="FFD9B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4" name="Line 13">
              <a:extLst>
                <a:ext uri="{FF2B5EF4-FFF2-40B4-BE49-F238E27FC236}">
                  <a16:creationId xmlns:a16="http://schemas.microsoft.com/office/drawing/2014/main" id="{C1EC470A-C0C4-4092-AD3F-E783DC61B31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54" y="2134"/>
              <a:ext cx="30" cy="9"/>
            </a:xfrm>
            <a:prstGeom prst="line">
              <a:avLst/>
            </a:prstGeom>
            <a:noFill/>
            <a:ln w="12700" cap="flat">
              <a:solidFill>
                <a:srgbClr val="8227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5" name="Line 14">
              <a:extLst>
                <a:ext uri="{FF2B5EF4-FFF2-40B4-BE49-F238E27FC236}">
                  <a16:creationId xmlns:a16="http://schemas.microsoft.com/office/drawing/2014/main" id="{4FE8CD72-95C1-4117-BECA-1586EF145F3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96" y="2181"/>
              <a:ext cx="30" cy="9"/>
            </a:xfrm>
            <a:prstGeom prst="line">
              <a:avLst/>
            </a:prstGeom>
            <a:noFill/>
            <a:ln w="12700" cap="flat">
              <a:solidFill>
                <a:srgbClr val="FFD9B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06" name="Group 4">
            <a:extLst>
              <a:ext uri="{FF2B5EF4-FFF2-40B4-BE49-F238E27FC236}">
                <a16:creationId xmlns:a16="http://schemas.microsoft.com/office/drawing/2014/main" id="{23452AEC-FFBA-441C-83B7-C74D1F08A15D}"/>
              </a:ext>
            </a:extLst>
          </p:cNvPr>
          <p:cNvGrpSpPr>
            <a:grpSpLocks noChangeAspect="1"/>
          </p:cNvGrpSpPr>
          <p:nvPr/>
        </p:nvGrpSpPr>
        <p:grpSpPr bwMode="auto">
          <a:xfrm rot="6757277">
            <a:off x="7127131" y="2116164"/>
            <a:ext cx="237222" cy="248256"/>
            <a:chOff x="3754" y="2071"/>
            <a:chExt cx="172" cy="180"/>
          </a:xfrm>
        </p:grpSpPr>
        <p:sp>
          <p:nvSpPr>
            <p:cNvPr id="107" name="Line 5">
              <a:extLst>
                <a:ext uri="{FF2B5EF4-FFF2-40B4-BE49-F238E27FC236}">
                  <a16:creationId xmlns:a16="http://schemas.microsoft.com/office/drawing/2014/main" id="{7755311F-FB3E-4C11-963D-77953D110FA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1" y="2071"/>
              <a:ext cx="0" cy="32"/>
            </a:xfrm>
            <a:prstGeom prst="line">
              <a:avLst/>
            </a:prstGeom>
            <a:noFill/>
            <a:ln w="12700" cap="flat">
              <a:solidFill>
                <a:srgbClr val="8227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8" name="Line 6">
              <a:extLst>
                <a:ext uri="{FF2B5EF4-FFF2-40B4-BE49-F238E27FC236}">
                  <a16:creationId xmlns:a16="http://schemas.microsoft.com/office/drawing/2014/main" id="{0D40D5F3-2FAC-44D2-85B7-8634E587EFA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1" y="2221"/>
              <a:ext cx="0" cy="30"/>
            </a:xfrm>
            <a:prstGeom prst="line">
              <a:avLst/>
            </a:prstGeom>
            <a:noFill/>
            <a:ln w="12700" cap="flat">
              <a:solidFill>
                <a:srgbClr val="8227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9" name="Line 7">
              <a:extLst>
                <a:ext uri="{FF2B5EF4-FFF2-40B4-BE49-F238E27FC236}">
                  <a16:creationId xmlns:a16="http://schemas.microsoft.com/office/drawing/2014/main" id="{D22F19A1-FD2D-4B37-935D-89815537D3E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896" y="2134"/>
              <a:ext cx="30" cy="9"/>
            </a:xfrm>
            <a:prstGeom prst="line">
              <a:avLst/>
            </a:prstGeom>
            <a:noFill/>
            <a:ln w="12700" cap="flat">
              <a:solidFill>
                <a:srgbClr val="FFD9B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0" name="Line 8">
              <a:extLst>
                <a:ext uri="{FF2B5EF4-FFF2-40B4-BE49-F238E27FC236}">
                  <a16:creationId xmlns:a16="http://schemas.microsoft.com/office/drawing/2014/main" id="{C3A5F68D-7395-4FF0-9B18-73530457E24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754" y="2181"/>
              <a:ext cx="30" cy="9"/>
            </a:xfrm>
            <a:prstGeom prst="line">
              <a:avLst/>
            </a:prstGeom>
            <a:noFill/>
            <a:ln w="12700" cap="flat">
              <a:solidFill>
                <a:srgbClr val="8227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1" name="Line 9">
              <a:extLst>
                <a:ext uri="{FF2B5EF4-FFF2-40B4-BE49-F238E27FC236}">
                  <a16:creationId xmlns:a16="http://schemas.microsoft.com/office/drawing/2014/main" id="{4E2CBB76-945C-4291-8EEC-97FD088F134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875" y="2211"/>
              <a:ext cx="19" cy="23"/>
            </a:xfrm>
            <a:prstGeom prst="line">
              <a:avLst/>
            </a:prstGeom>
            <a:noFill/>
            <a:ln w="12700" cap="flat">
              <a:solidFill>
                <a:srgbClr val="FFD9B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2" name="Line 10">
              <a:extLst>
                <a:ext uri="{FF2B5EF4-FFF2-40B4-BE49-F238E27FC236}">
                  <a16:creationId xmlns:a16="http://schemas.microsoft.com/office/drawing/2014/main" id="{6713340C-F418-4E95-BA16-7CE92411ACD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788" y="2088"/>
              <a:ext cx="17" cy="25"/>
            </a:xfrm>
            <a:prstGeom prst="line">
              <a:avLst/>
            </a:prstGeom>
            <a:noFill/>
            <a:ln w="12700" cap="flat">
              <a:solidFill>
                <a:srgbClr val="8227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3" name="Line 11">
              <a:extLst>
                <a:ext uri="{FF2B5EF4-FFF2-40B4-BE49-F238E27FC236}">
                  <a16:creationId xmlns:a16="http://schemas.microsoft.com/office/drawing/2014/main" id="{07DEBD0D-6D27-4507-9E93-9E780C04EEE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88" y="2211"/>
              <a:ext cx="17" cy="23"/>
            </a:xfrm>
            <a:prstGeom prst="line">
              <a:avLst/>
            </a:prstGeom>
            <a:noFill/>
            <a:ln w="12700" cap="flat">
              <a:solidFill>
                <a:srgbClr val="8227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4" name="Line 12">
              <a:extLst>
                <a:ext uri="{FF2B5EF4-FFF2-40B4-BE49-F238E27FC236}">
                  <a16:creationId xmlns:a16="http://schemas.microsoft.com/office/drawing/2014/main" id="{9118397C-C758-48EF-A6B8-8800AE80FAB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75" y="2088"/>
              <a:ext cx="19" cy="25"/>
            </a:xfrm>
            <a:prstGeom prst="line">
              <a:avLst/>
            </a:prstGeom>
            <a:noFill/>
            <a:ln w="12700" cap="flat">
              <a:solidFill>
                <a:srgbClr val="FFD9B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5" name="Line 13">
              <a:extLst>
                <a:ext uri="{FF2B5EF4-FFF2-40B4-BE49-F238E27FC236}">
                  <a16:creationId xmlns:a16="http://schemas.microsoft.com/office/drawing/2014/main" id="{EA8A6827-A16D-4FD2-8DBF-A6B244441FB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54" y="2134"/>
              <a:ext cx="30" cy="9"/>
            </a:xfrm>
            <a:prstGeom prst="line">
              <a:avLst/>
            </a:prstGeom>
            <a:noFill/>
            <a:ln w="12700" cap="flat">
              <a:solidFill>
                <a:srgbClr val="8227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6" name="Line 14">
              <a:extLst>
                <a:ext uri="{FF2B5EF4-FFF2-40B4-BE49-F238E27FC236}">
                  <a16:creationId xmlns:a16="http://schemas.microsoft.com/office/drawing/2014/main" id="{770BF879-9564-4C43-96C9-934064C04B4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96" y="2181"/>
              <a:ext cx="30" cy="9"/>
            </a:xfrm>
            <a:prstGeom prst="line">
              <a:avLst/>
            </a:prstGeom>
            <a:noFill/>
            <a:ln w="12700" cap="flat">
              <a:solidFill>
                <a:srgbClr val="FFD9B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cxnSp>
        <p:nvCxnSpPr>
          <p:cNvPr id="122" name="Straight Connector 121">
            <a:extLst>
              <a:ext uri="{FF2B5EF4-FFF2-40B4-BE49-F238E27FC236}">
                <a16:creationId xmlns:a16="http://schemas.microsoft.com/office/drawing/2014/main" id="{9265E2B3-050C-4D49-9C14-BF28207EC81A}"/>
              </a:ext>
            </a:extLst>
          </p:cNvPr>
          <p:cNvCxnSpPr>
            <a:cxnSpLocks/>
          </p:cNvCxnSpPr>
          <p:nvPr/>
        </p:nvCxnSpPr>
        <p:spPr>
          <a:xfrm>
            <a:off x="8958099" y="4297680"/>
            <a:ext cx="3233901" cy="0"/>
          </a:xfrm>
          <a:prstGeom prst="line">
            <a:avLst/>
          </a:prstGeom>
          <a:ln w="38100">
            <a:solidFill>
              <a:srgbClr val="9D44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Connector 123">
            <a:extLst>
              <a:ext uri="{FF2B5EF4-FFF2-40B4-BE49-F238E27FC236}">
                <a16:creationId xmlns:a16="http://schemas.microsoft.com/office/drawing/2014/main" id="{E0E15A14-7486-43D6-85AC-D6A2730D23E6}"/>
              </a:ext>
            </a:extLst>
          </p:cNvPr>
          <p:cNvCxnSpPr>
            <a:cxnSpLocks/>
          </p:cNvCxnSpPr>
          <p:nvPr/>
        </p:nvCxnSpPr>
        <p:spPr>
          <a:xfrm>
            <a:off x="8681890" y="4871204"/>
            <a:ext cx="1361270" cy="0"/>
          </a:xfrm>
          <a:prstGeom prst="line">
            <a:avLst/>
          </a:prstGeom>
          <a:ln w="38100">
            <a:solidFill>
              <a:srgbClr val="9D44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>
            <a:extLst>
              <a:ext uri="{FF2B5EF4-FFF2-40B4-BE49-F238E27FC236}">
                <a16:creationId xmlns:a16="http://schemas.microsoft.com/office/drawing/2014/main" id="{BFEE3F9E-B752-487E-8DA1-812AF2772A0E}"/>
              </a:ext>
            </a:extLst>
          </p:cNvPr>
          <p:cNvCxnSpPr>
            <a:cxnSpLocks/>
          </p:cNvCxnSpPr>
          <p:nvPr/>
        </p:nvCxnSpPr>
        <p:spPr>
          <a:xfrm>
            <a:off x="11777499" y="868680"/>
            <a:ext cx="414501" cy="0"/>
          </a:xfrm>
          <a:prstGeom prst="line">
            <a:avLst/>
          </a:prstGeom>
          <a:ln w="38100">
            <a:solidFill>
              <a:srgbClr val="9D44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Connector 127">
            <a:extLst>
              <a:ext uri="{FF2B5EF4-FFF2-40B4-BE49-F238E27FC236}">
                <a16:creationId xmlns:a16="http://schemas.microsoft.com/office/drawing/2014/main" id="{5BB7FFB9-28EA-4F6A-ADCE-4089B458FE88}"/>
              </a:ext>
            </a:extLst>
          </p:cNvPr>
          <p:cNvCxnSpPr>
            <a:cxnSpLocks/>
          </p:cNvCxnSpPr>
          <p:nvPr/>
        </p:nvCxnSpPr>
        <p:spPr>
          <a:xfrm>
            <a:off x="1054674" y="6072314"/>
            <a:ext cx="1101968" cy="0"/>
          </a:xfrm>
          <a:prstGeom prst="line">
            <a:avLst/>
          </a:prstGeom>
          <a:ln w="38100">
            <a:solidFill>
              <a:srgbClr val="9D44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Connector 129">
            <a:extLst>
              <a:ext uri="{FF2B5EF4-FFF2-40B4-BE49-F238E27FC236}">
                <a16:creationId xmlns:a16="http://schemas.microsoft.com/office/drawing/2014/main" id="{096CF37B-1EFB-492F-97D6-7C8EA2F39E92}"/>
              </a:ext>
            </a:extLst>
          </p:cNvPr>
          <p:cNvCxnSpPr>
            <a:cxnSpLocks/>
          </p:cNvCxnSpPr>
          <p:nvPr/>
        </p:nvCxnSpPr>
        <p:spPr>
          <a:xfrm>
            <a:off x="1322695" y="6464416"/>
            <a:ext cx="2042157" cy="0"/>
          </a:xfrm>
          <a:prstGeom prst="line">
            <a:avLst/>
          </a:prstGeom>
          <a:ln w="38100">
            <a:solidFill>
              <a:srgbClr val="9D44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4" name="Graphic 133">
            <a:extLst>
              <a:ext uri="{FF2B5EF4-FFF2-40B4-BE49-F238E27FC236}">
                <a16:creationId xmlns:a16="http://schemas.microsoft.com/office/drawing/2014/main" id="{17C55062-3A7B-44E1-A69B-95F598C5AF6C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7006950" y="5627331"/>
            <a:ext cx="273778" cy="752889"/>
          </a:xfrm>
          <a:prstGeom prst="rect">
            <a:avLst/>
          </a:prstGeom>
        </p:spPr>
      </p:pic>
      <p:pic>
        <p:nvPicPr>
          <p:cNvPr id="135" name="Graphic 134">
            <a:extLst>
              <a:ext uri="{FF2B5EF4-FFF2-40B4-BE49-F238E27FC236}">
                <a16:creationId xmlns:a16="http://schemas.microsoft.com/office/drawing/2014/main" id="{E1818BCD-D1E4-4910-B6F2-A6146F1E4038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8461804" y="4831570"/>
            <a:ext cx="273778" cy="752889"/>
          </a:xfrm>
          <a:prstGeom prst="rect">
            <a:avLst/>
          </a:prstGeom>
        </p:spPr>
      </p:pic>
      <p:pic>
        <p:nvPicPr>
          <p:cNvPr id="136" name="Graphic 135">
            <a:extLst>
              <a:ext uri="{FF2B5EF4-FFF2-40B4-BE49-F238E27FC236}">
                <a16:creationId xmlns:a16="http://schemas.microsoft.com/office/drawing/2014/main" id="{F111983F-CA35-4655-9107-BC26574925A0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2777271" y="4715148"/>
            <a:ext cx="273778" cy="752889"/>
          </a:xfrm>
          <a:prstGeom prst="rect">
            <a:avLst/>
          </a:prstGeom>
        </p:spPr>
      </p:pic>
      <p:pic>
        <p:nvPicPr>
          <p:cNvPr id="137" name="Graphic 136">
            <a:extLst>
              <a:ext uri="{FF2B5EF4-FFF2-40B4-BE49-F238E27FC236}">
                <a16:creationId xmlns:a16="http://schemas.microsoft.com/office/drawing/2014/main" id="{D6E3A508-2C81-4A2D-85F1-0647FE256806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7105611" y="3383235"/>
            <a:ext cx="273778" cy="752889"/>
          </a:xfrm>
          <a:prstGeom prst="rect">
            <a:avLst/>
          </a:prstGeom>
        </p:spPr>
      </p:pic>
      <p:pic>
        <p:nvPicPr>
          <p:cNvPr id="138" name="Graphic 137">
            <a:extLst>
              <a:ext uri="{FF2B5EF4-FFF2-40B4-BE49-F238E27FC236}">
                <a16:creationId xmlns:a16="http://schemas.microsoft.com/office/drawing/2014/main" id="{4CBFFEAA-9082-4BD4-9B81-80AFED7BF974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4233871" y="3473639"/>
            <a:ext cx="223210" cy="613827"/>
          </a:xfrm>
          <a:prstGeom prst="rect">
            <a:avLst/>
          </a:prstGeom>
        </p:spPr>
      </p:pic>
      <p:sp>
        <p:nvSpPr>
          <p:cNvPr id="139" name="Rectangle 138">
            <a:extLst>
              <a:ext uri="{FF2B5EF4-FFF2-40B4-BE49-F238E27FC236}">
                <a16:creationId xmlns:a16="http://schemas.microsoft.com/office/drawing/2014/main" id="{8478FE88-6357-4BF4-9907-3D6DF99D9E3A}"/>
              </a:ext>
            </a:extLst>
          </p:cNvPr>
          <p:cNvSpPr/>
          <p:nvPr/>
        </p:nvSpPr>
        <p:spPr>
          <a:xfrm>
            <a:off x="8788492" y="1924971"/>
            <a:ext cx="284765" cy="2847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0" name="Rectangle 139">
            <a:extLst>
              <a:ext uri="{FF2B5EF4-FFF2-40B4-BE49-F238E27FC236}">
                <a16:creationId xmlns:a16="http://schemas.microsoft.com/office/drawing/2014/main" id="{DD1CB8CE-1EC6-4F8E-91D9-1E2BA9FA29A8}"/>
              </a:ext>
            </a:extLst>
          </p:cNvPr>
          <p:cNvSpPr/>
          <p:nvPr/>
        </p:nvSpPr>
        <p:spPr>
          <a:xfrm>
            <a:off x="10930781" y="2221719"/>
            <a:ext cx="284765" cy="2847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41" name="Graphic 140">
            <a:extLst>
              <a:ext uri="{FF2B5EF4-FFF2-40B4-BE49-F238E27FC236}">
                <a16:creationId xmlns:a16="http://schemas.microsoft.com/office/drawing/2014/main" id="{F48F408A-7DAC-463C-9C40-73FE72EE63DF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10444033" y="2062378"/>
            <a:ext cx="169895" cy="467212"/>
          </a:xfrm>
          <a:prstGeom prst="rect">
            <a:avLst/>
          </a:prstGeom>
        </p:spPr>
      </p:pic>
      <p:sp>
        <p:nvSpPr>
          <p:cNvPr id="142" name="Rectangle 141">
            <a:extLst>
              <a:ext uri="{FF2B5EF4-FFF2-40B4-BE49-F238E27FC236}">
                <a16:creationId xmlns:a16="http://schemas.microsoft.com/office/drawing/2014/main" id="{245B8ED0-90F2-40AF-924E-402118202739}"/>
              </a:ext>
            </a:extLst>
          </p:cNvPr>
          <p:cNvSpPr/>
          <p:nvPr/>
        </p:nvSpPr>
        <p:spPr>
          <a:xfrm rot="2821315">
            <a:off x="9295227" y="2202750"/>
            <a:ext cx="166997" cy="2869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C0AB2B27-D975-4BAA-86EA-61B396E7D15D}"/>
              </a:ext>
            </a:extLst>
          </p:cNvPr>
          <p:cNvSpPr/>
          <p:nvPr/>
        </p:nvSpPr>
        <p:spPr>
          <a:xfrm rot="1401329">
            <a:off x="9600403" y="2339030"/>
            <a:ext cx="166997" cy="2869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EAAF5BC7-A610-4E9B-A47A-8B70FDE04381}"/>
              </a:ext>
            </a:extLst>
          </p:cNvPr>
          <p:cNvSpPr/>
          <p:nvPr/>
        </p:nvSpPr>
        <p:spPr>
          <a:xfrm rot="532505">
            <a:off x="9972675" y="2421865"/>
            <a:ext cx="166997" cy="2869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5" name="Rectangle 144">
            <a:extLst>
              <a:ext uri="{FF2B5EF4-FFF2-40B4-BE49-F238E27FC236}">
                <a16:creationId xmlns:a16="http://schemas.microsoft.com/office/drawing/2014/main" id="{BFD49934-C7D0-4DF4-B347-5F22E9A19B08}"/>
              </a:ext>
            </a:extLst>
          </p:cNvPr>
          <p:cNvSpPr/>
          <p:nvPr/>
        </p:nvSpPr>
        <p:spPr>
          <a:xfrm>
            <a:off x="9817438" y="2852103"/>
            <a:ext cx="225722" cy="791959"/>
          </a:xfrm>
          <a:prstGeom prst="rect">
            <a:avLst/>
          </a:prstGeom>
          <a:solidFill>
            <a:srgbClr val="8227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6" name="Oval 145">
            <a:extLst>
              <a:ext uri="{FF2B5EF4-FFF2-40B4-BE49-F238E27FC236}">
                <a16:creationId xmlns:a16="http://schemas.microsoft.com/office/drawing/2014/main" id="{AC17A71A-B368-4006-A3BC-B998171FCFBE}"/>
              </a:ext>
            </a:extLst>
          </p:cNvPr>
          <p:cNvSpPr/>
          <p:nvPr/>
        </p:nvSpPr>
        <p:spPr>
          <a:xfrm>
            <a:off x="9323049" y="3431181"/>
            <a:ext cx="1189537" cy="249352"/>
          </a:xfrm>
          <a:prstGeom prst="ellipse">
            <a:avLst/>
          </a:prstGeom>
          <a:solidFill>
            <a:srgbClr val="8227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37F6925B-3D3D-49A7-A180-CD26BAF93357}"/>
              </a:ext>
            </a:extLst>
          </p:cNvPr>
          <p:cNvSpPr/>
          <p:nvPr/>
        </p:nvSpPr>
        <p:spPr>
          <a:xfrm>
            <a:off x="-1328551" y="6388666"/>
            <a:ext cx="1151607" cy="196769"/>
          </a:xfrm>
          <a:prstGeom prst="ellipse">
            <a:avLst/>
          </a:prstGeom>
          <a:solidFill>
            <a:srgbClr val="C158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7" name="Graphic 36">
            <a:extLst>
              <a:ext uri="{FF2B5EF4-FFF2-40B4-BE49-F238E27FC236}">
                <a16:creationId xmlns:a16="http://schemas.microsoft.com/office/drawing/2014/main" id="{62B70C05-DF4C-444B-A788-504F068702D4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-1353500" y="5307769"/>
            <a:ext cx="1176556" cy="1194250"/>
          </a:xfrm>
          <a:prstGeom prst="rect">
            <a:avLst/>
          </a:prstGeom>
        </p:spPr>
      </p:pic>
      <p:sp>
        <p:nvSpPr>
          <p:cNvPr id="4" name="Freeform: Shape 3">
            <a:extLst>
              <a:ext uri="{FF2B5EF4-FFF2-40B4-BE49-F238E27FC236}">
                <a16:creationId xmlns:a16="http://schemas.microsoft.com/office/drawing/2014/main" id="{4CC8989A-3555-4A0E-84F7-30F159DE798F}"/>
              </a:ext>
            </a:extLst>
          </p:cNvPr>
          <p:cNvSpPr/>
          <p:nvPr/>
        </p:nvSpPr>
        <p:spPr>
          <a:xfrm>
            <a:off x="-439044" y="2218308"/>
            <a:ext cx="1493718" cy="4650554"/>
          </a:xfrm>
          <a:custGeom>
            <a:avLst/>
            <a:gdLst>
              <a:gd name="connsiteX0" fmla="*/ 230124 w 1493718"/>
              <a:gd name="connsiteY0" fmla="*/ 0 h 4650554"/>
              <a:gd name="connsiteX1" fmla="*/ 855003 w 1493718"/>
              <a:gd name="connsiteY1" fmla="*/ 1594377 h 4650554"/>
              <a:gd name="connsiteX2" fmla="*/ 704788 w 1493718"/>
              <a:gd name="connsiteY2" fmla="*/ 1594377 h 4650554"/>
              <a:gd name="connsiteX3" fmla="*/ 1270081 w 1493718"/>
              <a:gd name="connsiteY3" fmla="*/ 3036720 h 4650554"/>
              <a:gd name="connsiteX4" fmla="*/ 942312 w 1493718"/>
              <a:gd name="connsiteY4" fmla="*/ 3036720 h 4650554"/>
              <a:gd name="connsiteX5" fmla="*/ 1493718 w 1493718"/>
              <a:gd name="connsiteY5" fmla="*/ 4650554 h 4650554"/>
              <a:gd name="connsiteX6" fmla="*/ 0 w 1493718"/>
              <a:gd name="connsiteY6" fmla="*/ 4650554 h 4650554"/>
              <a:gd name="connsiteX7" fmla="*/ 0 w 1493718"/>
              <a:gd name="connsiteY7" fmla="*/ 587160 h 46505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93718" h="4650554">
                <a:moveTo>
                  <a:pt x="230124" y="0"/>
                </a:moveTo>
                <a:lnTo>
                  <a:pt x="855003" y="1594377"/>
                </a:lnTo>
                <a:lnTo>
                  <a:pt x="704788" y="1594377"/>
                </a:lnTo>
                <a:lnTo>
                  <a:pt x="1270081" y="3036720"/>
                </a:lnTo>
                <a:lnTo>
                  <a:pt x="942312" y="3036720"/>
                </a:lnTo>
                <a:lnTo>
                  <a:pt x="1493718" y="4650554"/>
                </a:lnTo>
                <a:lnTo>
                  <a:pt x="0" y="4650554"/>
                </a:lnTo>
                <a:lnTo>
                  <a:pt x="0" y="58716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A3409138-F025-46C1-98B5-8ECA034F6191}"/>
              </a:ext>
            </a:extLst>
          </p:cNvPr>
          <p:cNvGrpSpPr/>
          <p:nvPr/>
        </p:nvGrpSpPr>
        <p:grpSpPr>
          <a:xfrm rot="2680762">
            <a:off x="11838508" y="3062523"/>
            <a:ext cx="10754350" cy="8880004"/>
            <a:chOff x="9266371" y="3062523"/>
            <a:chExt cx="10754350" cy="8880004"/>
          </a:xfrm>
        </p:grpSpPr>
        <p:pic>
          <p:nvPicPr>
            <p:cNvPr id="53" name="Graphic 52">
              <a:extLst>
                <a:ext uri="{FF2B5EF4-FFF2-40B4-BE49-F238E27FC236}">
                  <a16:creationId xmlns:a16="http://schemas.microsoft.com/office/drawing/2014/main" id="{14489188-05E7-42CF-9F05-D97BD64B3118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/>
            </a:stretch>
          </p:blipFill>
          <p:spPr>
            <a:xfrm>
              <a:off x="9266371" y="3062523"/>
              <a:ext cx="5271074" cy="4347405"/>
            </a:xfrm>
            <a:prstGeom prst="rect">
              <a:avLst/>
            </a:prstGeom>
          </p:spPr>
        </p:pic>
        <p:pic>
          <p:nvPicPr>
            <p:cNvPr id="54" name="Graphic 53">
              <a:extLst>
                <a:ext uri="{FF2B5EF4-FFF2-40B4-BE49-F238E27FC236}">
                  <a16:creationId xmlns:a16="http://schemas.microsoft.com/office/drawing/2014/main" id="{9389F708-8BBC-4ED8-85E9-88608934DDD1}"/>
                </a:ext>
              </a:extLst>
            </p:cNvPr>
            <p:cNvPicPr>
              <a:picLocks noChangeAspect="1"/>
            </p:cNvPicPr>
            <p:nvPr/>
          </p:nvPicPr>
          <p:blipFill>
            <a:blip r:embed="rId29">
              <a:extLst>
                <a:ext uri="{96DAC541-7B7A-43D3-8B79-37D633B846F1}">
                  <asvg:svgBlip xmlns:asvg="http://schemas.microsoft.com/office/drawing/2016/SVG/main" r:embed="rId30"/>
                </a:ext>
              </a:extLst>
            </a:blip>
            <a:stretch>
              <a:fillRect/>
            </a:stretch>
          </p:blipFill>
          <p:spPr>
            <a:xfrm>
              <a:off x="14749647" y="7595122"/>
              <a:ext cx="5271074" cy="434740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0426895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700000">
                                      <p:cBhvr>
                                        <p:cTn id="6" dur="1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35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1.48148E-6 L -0.23099 -1.48148E-6 " pathEditMode="relative" rAng="0" ptsTypes="AA">
                                      <p:cBhvr>
                                        <p:cTn id="8" dur="1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549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00">
                                      <p:cBhvr>
                                        <p:cTn id="10" dur="4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63" presetClass="path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3.7037E-7 L 1.12461 3.7037E-7 " pathEditMode="relative" rAng="0" ptsTypes="AA">
                                      <p:cBhvr>
                                        <p:cTn id="12" dur="4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224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3.33333E-6 L 1.12005 -3.33333E-6 " pathEditMode="relative" rAng="0" ptsTypes="AA">
                                      <p:cBhvr>
                                        <p:cTn id="14" dur="4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003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xit" presetSubtype="8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8" presetClass="emph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Rot by="-5400000">
                                      <p:cBhvr>
                                        <p:cTn id="24" dur="2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Scale>
                                      <p:cBhvr>
                                        <p:cTn id="29" dur="350" fill="hold"/>
                                        <p:tgtEl>
                                          <p:spTgt spid="95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6" presetClass="exit" presetSubtype="32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1" dur="3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32" presetClass="emph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Rot by="120000">
                                      <p:cBhvr>
                                        <p:cTn id="34" dur="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50" fill="hold">
                                          <p:stCondLst>
                                            <p:cond delay="5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6" dur="5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8" dur="5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6" presetClass="emph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Scale>
                                      <p:cBhvr>
                                        <p:cTn id="43" dur="350" fill="hold"/>
                                        <p:tgtEl>
                                          <p:spTgt spid="106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6" presetClass="exit" presetSubtype="32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45" dur="3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9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CCABCC4-DD84-48EA-9731-E2FEC26980A4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rgbClr val="E89A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F82DE46-EC54-4EB4-B770-6D74D80AAC8C}"/>
              </a:ext>
            </a:extLst>
          </p:cNvPr>
          <p:cNvGrpSpPr/>
          <p:nvPr/>
        </p:nvGrpSpPr>
        <p:grpSpPr>
          <a:xfrm>
            <a:off x="-19681" y="5254906"/>
            <a:ext cx="8625458" cy="354644"/>
            <a:chOff x="-19681" y="5254906"/>
            <a:chExt cx="8625458" cy="354644"/>
          </a:xfrm>
        </p:grpSpPr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1A4EEEAF-78E0-4C61-9769-56895CE35216}"/>
                </a:ext>
              </a:extLst>
            </p:cNvPr>
            <p:cNvSpPr/>
            <p:nvPr/>
          </p:nvSpPr>
          <p:spPr>
            <a:xfrm>
              <a:off x="-19681" y="5479654"/>
              <a:ext cx="7999005" cy="129896"/>
            </a:xfrm>
            <a:prstGeom prst="rect">
              <a:avLst/>
            </a:prstGeom>
            <a:solidFill>
              <a:srgbClr val="C158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2429C4C5-DF03-4A0D-80E0-6888C246F00C}"/>
                </a:ext>
              </a:extLst>
            </p:cNvPr>
            <p:cNvSpPr/>
            <p:nvPr/>
          </p:nvSpPr>
          <p:spPr>
            <a:xfrm>
              <a:off x="7783975" y="5254906"/>
              <a:ext cx="821802" cy="353028"/>
            </a:xfrm>
            <a:custGeom>
              <a:avLst/>
              <a:gdLst>
                <a:gd name="connsiteX0" fmla="*/ 0 w 821802"/>
                <a:gd name="connsiteY0" fmla="*/ 353028 h 353028"/>
                <a:gd name="connsiteX1" fmla="*/ 821802 w 821802"/>
                <a:gd name="connsiteY1" fmla="*/ 353028 h 353028"/>
                <a:gd name="connsiteX2" fmla="*/ 630820 w 821802"/>
                <a:gd name="connsiteY2" fmla="*/ 162046 h 353028"/>
                <a:gd name="connsiteX3" fmla="*/ 370390 w 821802"/>
                <a:gd name="connsiteY3" fmla="*/ 162046 h 353028"/>
                <a:gd name="connsiteX4" fmla="*/ 208344 w 821802"/>
                <a:gd name="connsiteY4" fmla="*/ 0 h 353028"/>
                <a:gd name="connsiteX5" fmla="*/ 5787 w 821802"/>
                <a:gd name="connsiteY5" fmla="*/ 0 h 353028"/>
                <a:gd name="connsiteX6" fmla="*/ 0 w 821802"/>
                <a:gd name="connsiteY6" fmla="*/ 353028 h 353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21802" h="353028">
                  <a:moveTo>
                    <a:pt x="0" y="353028"/>
                  </a:moveTo>
                  <a:lnTo>
                    <a:pt x="821802" y="353028"/>
                  </a:lnTo>
                  <a:lnTo>
                    <a:pt x="630820" y="162046"/>
                  </a:lnTo>
                  <a:lnTo>
                    <a:pt x="370390" y="162046"/>
                  </a:lnTo>
                  <a:lnTo>
                    <a:pt x="208344" y="0"/>
                  </a:lnTo>
                  <a:lnTo>
                    <a:pt x="5787" y="0"/>
                  </a:lnTo>
                  <a:lnTo>
                    <a:pt x="0" y="353028"/>
                  </a:lnTo>
                  <a:close/>
                </a:path>
              </a:pathLst>
            </a:custGeom>
            <a:solidFill>
              <a:srgbClr val="FFD9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801248F3-4E93-4FDE-A8F2-7BF989F0B5D0}"/>
              </a:ext>
            </a:extLst>
          </p:cNvPr>
          <p:cNvGrpSpPr/>
          <p:nvPr/>
        </p:nvGrpSpPr>
        <p:grpSpPr>
          <a:xfrm>
            <a:off x="-13184" y="6007261"/>
            <a:ext cx="5945209" cy="185195"/>
            <a:chOff x="-13184" y="6007261"/>
            <a:chExt cx="5945209" cy="185195"/>
          </a:xfrm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09D7C632-F81E-401D-B08A-7295FD7D802B}"/>
                </a:ext>
              </a:extLst>
            </p:cNvPr>
            <p:cNvSpPr/>
            <p:nvPr/>
          </p:nvSpPr>
          <p:spPr>
            <a:xfrm>
              <a:off x="-13184" y="6027684"/>
              <a:ext cx="5697081" cy="150362"/>
            </a:xfrm>
            <a:prstGeom prst="rect">
              <a:avLst/>
            </a:prstGeom>
            <a:solidFill>
              <a:srgbClr val="C158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6BC34B6-C223-40E4-BF22-FCFC6B0E1053}"/>
                </a:ext>
              </a:extLst>
            </p:cNvPr>
            <p:cNvSpPr/>
            <p:nvPr/>
          </p:nvSpPr>
          <p:spPr>
            <a:xfrm>
              <a:off x="5335929" y="6007261"/>
              <a:ext cx="596096" cy="185195"/>
            </a:xfrm>
            <a:custGeom>
              <a:avLst/>
              <a:gdLst>
                <a:gd name="connsiteX0" fmla="*/ 0 w 596096"/>
                <a:gd name="connsiteY0" fmla="*/ 185195 h 185195"/>
                <a:gd name="connsiteX1" fmla="*/ 185195 w 596096"/>
                <a:gd name="connsiteY1" fmla="*/ 0 h 185195"/>
                <a:gd name="connsiteX2" fmla="*/ 462987 w 596096"/>
                <a:gd name="connsiteY2" fmla="*/ 0 h 185195"/>
                <a:gd name="connsiteX3" fmla="*/ 596096 w 596096"/>
                <a:gd name="connsiteY3" fmla="*/ 173620 h 185195"/>
                <a:gd name="connsiteX4" fmla="*/ 46299 w 596096"/>
                <a:gd name="connsiteY4" fmla="*/ 173620 h 185195"/>
                <a:gd name="connsiteX5" fmla="*/ 0 w 596096"/>
                <a:gd name="connsiteY5" fmla="*/ 185195 h 185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96096" h="185195">
                  <a:moveTo>
                    <a:pt x="0" y="185195"/>
                  </a:moveTo>
                  <a:lnTo>
                    <a:pt x="185195" y="0"/>
                  </a:lnTo>
                  <a:lnTo>
                    <a:pt x="462987" y="0"/>
                  </a:lnTo>
                  <a:lnTo>
                    <a:pt x="596096" y="173620"/>
                  </a:lnTo>
                  <a:lnTo>
                    <a:pt x="46299" y="173620"/>
                  </a:lnTo>
                  <a:lnTo>
                    <a:pt x="0" y="185195"/>
                  </a:lnTo>
                  <a:close/>
                </a:path>
              </a:pathLst>
            </a:custGeom>
            <a:solidFill>
              <a:srgbClr val="FFD9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66030D62-0F61-48A3-A7E4-57A3DCCC42C0}"/>
              </a:ext>
            </a:extLst>
          </p:cNvPr>
          <p:cNvGrpSpPr/>
          <p:nvPr/>
        </p:nvGrpSpPr>
        <p:grpSpPr>
          <a:xfrm>
            <a:off x="0" y="3564028"/>
            <a:ext cx="11418425" cy="150471"/>
            <a:chOff x="0" y="3564028"/>
            <a:chExt cx="11418425" cy="150471"/>
          </a:xfrm>
        </p:grpSpPr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5D26B7C2-A598-4713-9CD7-A1B419CCD8B5}"/>
                </a:ext>
              </a:extLst>
            </p:cNvPr>
            <p:cNvSpPr/>
            <p:nvPr/>
          </p:nvSpPr>
          <p:spPr>
            <a:xfrm>
              <a:off x="0" y="3599293"/>
              <a:ext cx="11201400" cy="104253"/>
            </a:xfrm>
            <a:prstGeom prst="rect">
              <a:avLst/>
            </a:prstGeom>
            <a:solidFill>
              <a:srgbClr val="C158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CFF6702C-0D79-4C2F-B3EE-AF96967C854A}"/>
                </a:ext>
              </a:extLst>
            </p:cNvPr>
            <p:cNvSpPr/>
            <p:nvPr/>
          </p:nvSpPr>
          <p:spPr>
            <a:xfrm>
              <a:off x="10984375" y="3564028"/>
              <a:ext cx="434050" cy="150471"/>
            </a:xfrm>
            <a:custGeom>
              <a:avLst/>
              <a:gdLst>
                <a:gd name="connsiteX0" fmla="*/ 0 w 434050"/>
                <a:gd name="connsiteY0" fmla="*/ 138896 h 150471"/>
                <a:gd name="connsiteX1" fmla="*/ 173620 w 434050"/>
                <a:gd name="connsiteY1" fmla="*/ 0 h 150471"/>
                <a:gd name="connsiteX2" fmla="*/ 341453 w 434050"/>
                <a:gd name="connsiteY2" fmla="*/ 0 h 150471"/>
                <a:gd name="connsiteX3" fmla="*/ 434050 w 434050"/>
                <a:gd name="connsiteY3" fmla="*/ 150471 h 150471"/>
                <a:gd name="connsiteX4" fmla="*/ 0 w 434050"/>
                <a:gd name="connsiteY4" fmla="*/ 138896 h 150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4050" h="150471">
                  <a:moveTo>
                    <a:pt x="0" y="138896"/>
                  </a:moveTo>
                  <a:lnTo>
                    <a:pt x="173620" y="0"/>
                  </a:lnTo>
                  <a:lnTo>
                    <a:pt x="341453" y="0"/>
                  </a:lnTo>
                  <a:lnTo>
                    <a:pt x="434050" y="150471"/>
                  </a:lnTo>
                  <a:lnTo>
                    <a:pt x="0" y="138896"/>
                  </a:lnTo>
                  <a:close/>
                </a:path>
              </a:pathLst>
            </a:custGeom>
            <a:solidFill>
              <a:srgbClr val="FFD9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CAA96109-C7C5-4270-A3AE-15D58341D623}"/>
              </a:ext>
            </a:extLst>
          </p:cNvPr>
          <p:cNvGrpSpPr/>
          <p:nvPr/>
        </p:nvGrpSpPr>
        <p:grpSpPr>
          <a:xfrm>
            <a:off x="0" y="4901789"/>
            <a:ext cx="11635450" cy="150471"/>
            <a:chOff x="0" y="4901789"/>
            <a:chExt cx="11635450" cy="150471"/>
          </a:xfrm>
        </p:grpSpPr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05857E63-8062-4CB9-BA1E-13EFE5EA75B4}"/>
                </a:ext>
              </a:extLst>
            </p:cNvPr>
            <p:cNvSpPr/>
            <p:nvPr/>
          </p:nvSpPr>
          <p:spPr>
            <a:xfrm>
              <a:off x="0" y="4939045"/>
              <a:ext cx="11431929" cy="100853"/>
            </a:xfrm>
            <a:prstGeom prst="rect">
              <a:avLst/>
            </a:prstGeom>
            <a:solidFill>
              <a:srgbClr val="C158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F990ECE4-1652-4783-B780-FC1DEC31A812}"/>
                </a:ext>
              </a:extLst>
            </p:cNvPr>
            <p:cNvSpPr/>
            <p:nvPr/>
          </p:nvSpPr>
          <p:spPr>
            <a:xfrm>
              <a:off x="11201400" y="4901789"/>
              <a:ext cx="434050" cy="150471"/>
            </a:xfrm>
            <a:custGeom>
              <a:avLst/>
              <a:gdLst>
                <a:gd name="connsiteX0" fmla="*/ 0 w 434050"/>
                <a:gd name="connsiteY0" fmla="*/ 138896 h 150471"/>
                <a:gd name="connsiteX1" fmla="*/ 173620 w 434050"/>
                <a:gd name="connsiteY1" fmla="*/ 0 h 150471"/>
                <a:gd name="connsiteX2" fmla="*/ 341453 w 434050"/>
                <a:gd name="connsiteY2" fmla="*/ 0 h 150471"/>
                <a:gd name="connsiteX3" fmla="*/ 434050 w 434050"/>
                <a:gd name="connsiteY3" fmla="*/ 150471 h 150471"/>
                <a:gd name="connsiteX4" fmla="*/ 0 w 434050"/>
                <a:gd name="connsiteY4" fmla="*/ 138896 h 150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4050" h="150471">
                  <a:moveTo>
                    <a:pt x="0" y="138896"/>
                  </a:moveTo>
                  <a:lnTo>
                    <a:pt x="173620" y="0"/>
                  </a:lnTo>
                  <a:lnTo>
                    <a:pt x="341453" y="0"/>
                  </a:lnTo>
                  <a:lnTo>
                    <a:pt x="434050" y="150471"/>
                  </a:lnTo>
                  <a:lnTo>
                    <a:pt x="0" y="138896"/>
                  </a:lnTo>
                  <a:close/>
                </a:path>
              </a:pathLst>
            </a:custGeom>
            <a:solidFill>
              <a:srgbClr val="FFD9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327DD6D2-E9A6-4227-AC03-2D2DE3F2B322}"/>
              </a:ext>
            </a:extLst>
          </p:cNvPr>
          <p:cNvGrpSpPr/>
          <p:nvPr/>
        </p:nvGrpSpPr>
        <p:grpSpPr>
          <a:xfrm>
            <a:off x="0" y="3822552"/>
            <a:ext cx="6096000" cy="246954"/>
            <a:chOff x="0" y="3822552"/>
            <a:chExt cx="6096000" cy="246954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2990BFE5-CC62-4C1A-9120-F8353F29FB3D}"/>
                </a:ext>
              </a:extLst>
            </p:cNvPr>
            <p:cNvSpPr/>
            <p:nvPr/>
          </p:nvSpPr>
          <p:spPr>
            <a:xfrm>
              <a:off x="0" y="3975499"/>
              <a:ext cx="6096000" cy="91646"/>
            </a:xfrm>
            <a:prstGeom prst="rect">
              <a:avLst/>
            </a:prstGeom>
            <a:solidFill>
              <a:srgbClr val="C158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7F91486B-9A0A-40D8-BEB6-A4BDDBEACC17}"/>
                </a:ext>
              </a:extLst>
            </p:cNvPr>
            <p:cNvSpPr/>
            <p:nvPr/>
          </p:nvSpPr>
          <p:spPr>
            <a:xfrm flipH="1">
              <a:off x="5521124" y="3822552"/>
              <a:ext cx="574876" cy="246954"/>
            </a:xfrm>
            <a:custGeom>
              <a:avLst/>
              <a:gdLst>
                <a:gd name="connsiteX0" fmla="*/ 0 w 821802"/>
                <a:gd name="connsiteY0" fmla="*/ 353028 h 353028"/>
                <a:gd name="connsiteX1" fmla="*/ 821802 w 821802"/>
                <a:gd name="connsiteY1" fmla="*/ 353028 h 353028"/>
                <a:gd name="connsiteX2" fmla="*/ 630820 w 821802"/>
                <a:gd name="connsiteY2" fmla="*/ 162046 h 353028"/>
                <a:gd name="connsiteX3" fmla="*/ 370390 w 821802"/>
                <a:gd name="connsiteY3" fmla="*/ 162046 h 353028"/>
                <a:gd name="connsiteX4" fmla="*/ 208344 w 821802"/>
                <a:gd name="connsiteY4" fmla="*/ 0 h 353028"/>
                <a:gd name="connsiteX5" fmla="*/ 5787 w 821802"/>
                <a:gd name="connsiteY5" fmla="*/ 0 h 353028"/>
                <a:gd name="connsiteX6" fmla="*/ 0 w 821802"/>
                <a:gd name="connsiteY6" fmla="*/ 353028 h 353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21802" h="353028">
                  <a:moveTo>
                    <a:pt x="0" y="353028"/>
                  </a:moveTo>
                  <a:lnTo>
                    <a:pt x="821802" y="353028"/>
                  </a:lnTo>
                  <a:lnTo>
                    <a:pt x="630820" y="162046"/>
                  </a:lnTo>
                  <a:lnTo>
                    <a:pt x="370390" y="162046"/>
                  </a:lnTo>
                  <a:lnTo>
                    <a:pt x="208344" y="0"/>
                  </a:lnTo>
                  <a:lnTo>
                    <a:pt x="5787" y="0"/>
                  </a:lnTo>
                  <a:lnTo>
                    <a:pt x="0" y="353028"/>
                  </a:lnTo>
                  <a:close/>
                </a:path>
              </a:pathLst>
            </a:custGeom>
            <a:solidFill>
              <a:srgbClr val="FFD9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057784E5-45E9-4867-8096-C07654549CCA}"/>
              </a:ext>
            </a:extLst>
          </p:cNvPr>
          <p:cNvSpPr/>
          <p:nvPr/>
        </p:nvSpPr>
        <p:spPr>
          <a:xfrm>
            <a:off x="0" y="0"/>
            <a:ext cx="12192000" cy="3429000"/>
          </a:xfrm>
          <a:prstGeom prst="rect">
            <a:avLst/>
          </a:prstGeom>
          <a:solidFill>
            <a:srgbClr val="448D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6DE9A227-CA78-46B7-A651-42E100EEA6A9}"/>
              </a:ext>
            </a:extLst>
          </p:cNvPr>
          <p:cNvGrpSpPr/>
          <p:nvPr/>
        </p:nvGrpSpPr>
        <p:grpSpPr>
          <a:xfrm>
            <a:off x="0" y="1611977"/>
            <a:ext cx="10274310" cy="2877502"/>
            <a:chOff x="0" y="1611977"/>
            <a:chExt cx="10274310" cy="28775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32C4715A-15FE-4A75-9B7F-3DE0E1AB96E1}"/>
                </a:ext>
              </a:extLst>
            </p:cNvPr>
            <p:cNvSpPr/>
            <p:nvPr/>
          </p:nvSpPr>
          <p:spPr>
            <a:xfrm>
              <a:off x="0" y="4306629"/>
              <a:ext cx="9580956" cy="182850"/>
            </a:xfrm>
            <a:prstGeom prst="rect">
              <a:avLst/>
            </a:prstGeom>
            <a:solidFill>
              <a:srgbClr val="C158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41" name="Graphic 40">
              <a:extLst>
                <a:ext uri="{FF2B5EF4-FFF2-40B4-BE49-F238E27FC236}">
                  <a16:creationId xmlns:a16="http://schemas.microsoft.com/office/drawing/2014/main" id="{EC9816AB-26CE-4644-BFF0-0AD8ACBF4B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970966" y="1611977"/>
              <a:ext cx="2303344" cy="2872710"/>
            </a:xfrm>
            <a:prstGeom prst="rect">
              <a:avLst/>
            </a:prstGeom>
          </p:spPr>
        </p:pic>
      </p:grpSp>
      <p:sp>
        <p:nvSpPr>
          <p:cNvPr id="26" name="Oval 25">
            <a:extLst>
              <a:ext uri="{FF2B5EF4-FFF2-40B4-BE49-F238E27FC236}">
                <a16:creationId xmlns:a16="http://schemas.microsoft.com/office/drawing/2014/main" id="{AB6EEC91-9FC0-436F-B05E-1DCA7F0E442F}"/>
              </a:ext>
            </a:extLst>
          </p:cNvPr>
          <p:cNvSpPr/>
          <p:nvPr/>
        </p:nvSpPr>
        <p:spPr>
          <a:xfrm>
            <a:off x="2441839" y="619352"/>
            <a:ext cx="613781" cy="613781"/>
          </a:xfrm>
          <a:prstGeom prst="ellipse">
            <a:avLst/>
          </a:prstGeom>
          <a:solidFill>
            <a:srgbClr val="F477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84BB8963-EC59-4713-8D0F-9AA69167136D}"/>
              </a:ext>
            </a:extLst>
          </p:cNvPr>
          <p:cNvSpPr/>
          <p:nvPr/>
        </p:nvSpPr>
        <p:spPr>
          <a:xfrm flipH="1">
            <a:off x="484266" y="716497"/>
            <a:ext cx="2017701" cy="1210840"/>
          </a:xfrm>
          <a:custGeom>
            <a:avLst/>
            <a:gdLst>
              <a:gd name="connsiteX0" fmla="*/ 607785 w 2957710"/>
              <a:gd name="connsiteY0" fmla="*/ 0 h 1774947"/>
              <a:gd name="connsiteX1" fmla="*/ 2349925 w 2957710"/>
              <a:gd name="connsiteY1" fmla="*/ 0 h 1774947"/>
              <a:gd name="connsiteX2" fmla="*/ 2957710 w 2957710"/>
              <a:gd name="connsiteY2" fmla="*/ 607785 h 1774947"/>
              <a:gd name="connsiteX3" fmla="*/ 2957710 w 2957710"/>
              <a:gd name="connsiteY3" fmla="*/ 642982 h 1774947"/>
              <a:gd name="connsiteX4" fmla="*/ 2349925 w 2957710"/>
              <a:gd name="connsiteY4" fmla="*/ 1250767 h 1774947"/>
              <a:gd name="connsiteX5" fmla="*/ 888015 w 2957710"/>
              <a:gd name="connsiteY5" fmla="*/ 1250767 h 1774947"/>
              <a:gd name="connsiteX6" fmla="*/ 427649 w 2957710"/>
              <a:gd name="connsiteY6" fmla="*/ 1774947 h 1774947"/>
              <a:gd name="connsiteX7" fmla="*/ 604227 w 2957710"/>
              <a:gd name="connsiteY7" fmla="*/ 1250408 h 1774947"/>
              <a:gd name="connsiteX8" fmla="*/ 485295 w 2957710"/>
              <a:gd name="connsiteY8" fmla="*/ 1238419 h 1774947"/>
              <a:gd name="connsiteX9" fmla="*/ 0 w 2957710"/>
              <a:gd name="connsiteY9" fmla="*/ 642982 h 1774947"/>
              <a:gd name="connsiteX10" fmla="*/ 0 w 2957710"/>
              <a:gd name="connsiteY10" fmla="*/ 607785 h 1774947"/>
              <a:gd name="connsiteX11" fmla="*/ 607785 w 2957710"/>
              <a:gd name="connsiteY11" fmla="*/ 0 h 1774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957710" h="1774947">
                <a:moveTo>
                  <a:pt x="607785" y="0"/>
                </a:moveTo>
                <a:lnTo>
                  <a:pt x="2349925" y="0"/>
                </a:lnTo>
                <a:cubicBezTo>
                  <a:pt x="2685595" y="0"/>
                  <a:pt x="2957710" y="272115"/>
                  <a:pt x="2957710" y="607785"/>
                </a:cubicBezTo>
                <a:lnTo>
                  <a:pt x="2957710" y="642982"/>
                </a:lnTo>
                <a:cubicBezTo>
                  <a:pt x="2957710" y="978652"/>
                  <a:pt x="2685595" y="1250767"/>
                  <a:pt x="2349925" y="1250767"/>
                </a:cubicBezTo>
                <a:lnTo>
                  <a:pt x="888015" y="1250767"/>
                </a:lnTo>
                <a:lnTo>
                  <a:pt x="427649" y="1774947"/>
                </a:lnTo>
                <a:lnTo>
                  <a:pt x="604227" y="1250408"/>
                </a:lnTo>
                <a:lnTo>
                  <a:pt x="485295" y="1238419"/>
                </a:lnTo>
                <a:cubicBezTo>
                  <a:pt x="208338" y="1181745"/>
                  <a:pt x="0" y="936693"/>
                  <a:pt x="0" y="642982"/>
                </a:cubicBezTo>
                <a:lnTo>
                  <a:pt x="0" y="607785"/>
                </a:lnTo>
                <a:cubicBezTo>
                  <a:pt x="0" y="272115"/>
                  <a:pt x="272115" y="0"/>
                  <a:pt x="607785" y="0"/>
                </a:cubicBezTo>
                <a:close/>
              </a:path>
            </a:pathLst>
          </a:custGeom>
          <a:solidFill>
            <a:schemeClr val="bg1"/>
          </a:solidFill>
          <a:ln w="28575" cap="rnd">
            <a:solidFill>
              <a:srgbClr val="C1584D"/>
            </a:solidFill>
            <a:prstDash val="sys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16000" rtlCol="0" anchor="t"/>
          <a:lstStyle/>
          <a:p>
            <a:pPr algn="ctr"/>
            <a:r>
              <a:rPr lang="en-GB" sz="1600" dirty="0">
                <a:solidFill>
                  <a:srgbClr val="82271D"/>
                </a:solidFill>
                <a:latin typeface="Berlin Sans FB" panose="020E0602020502020306" pitchFamily="34" charset="0"/>
              </a:rPr>
              <a:t>Don’t make it your last Chester.</a:t>
            </a: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3C9D40D2-1513-43BC-B513-1B466BBE199B}"/>
              </a:ext>
            </a:extLst>
          </p:cNvPr>
          <p:cNvSpPr/>
          <p:nvPr/>
        </p:nvSpPr>
        <p:spPr>
          <a:xfrm flipH="1">
            <a:off x="6470586" y="815906"/>
            <a:ext cx="2017701" cy="1210840"/>
          </a:xfrm>
          <a:custGeom>
            <a:avLst/>
            <a:gdLst>
              <a:gd name="connsiteX0" fmla="*/ 607785 w 2957710"/>
              <a:gd name="connsiteY0" fmla="*/ 0 h 1774947"/>
              <a:gd name="connsiteX1" fmla="*/ 2349925 w 2957710"/>
              <a:gd name="connsiteY1" fmla="*/ 0 h 1774947"/>
              <a:gd name="connsiteX2" fmla="*/ 2957710 w 2957710"/>
              <a:gd name="connsiteY2" fmla="*/ 607785 h 1774947"/>
              <a:gd name="connsiteX3" fmla="*/ 2957710 w 2957710"/>
              <a:gd name="connsiteY3" fmla="*/ 642982 h 1774947"/>
              <a:gd name="connsiteX4" fmla="*/ 2349925 w 2957710"/>
              <a:gd name="connsiteY4" fmla="*/ 1250767 h 1774947"/>
              <a:gd name="connsiteX5" fmla="*/ 888015 w 2957710"/>
              <a:gd name="connsiteY5" fmla="*/ 1250767 h 1774947"/>
              <a:gd name="connsiteX6" fmla="*/ 427649 w 2957710"/>
              <a:gd name="connsiteY6" fmla="*/ 1774947 h 1774947"/>
              <a:gd name="connsiteX7" fmla="*/ 604227 w 2957710"/>
              <a:gd name="connsiteY7" fmla="*/ 1250408 h 1774947"/>
              <a:gd name="connsiteX8" fmla="*/ 485295 w 2957710"/>
              <a:gd name="connsiteY8" fmla="*/ 1238419 h 1774947"/>
              <a:gd name="connsiteX9" fmla="*/ 0 w 2957710"/>
              <a:gd name="connsiteY9" fmla="*/ 642982 h 1774947"/>
              <a:gd name="connsiteX10" fmla="*/ 0 w 2957710"/>
              <a:gd name="connsiteY10" fmla="*/ 607785 h 1774947"/>
              <a:gd name="connsiteX11" fmla="*/ 607785 w 2957710"/>
              <a:gd name="connsiteY11" fmla="*/ 0 h 1774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957710" h="1774947">
                <a:moveTo>
                  <a:pt x="607785" y="0"/>
                </a:moveTo>
                <a:lnTo>
                  <a:pt x="2349925" y="0"/>
                </a:lnTo>
                <a:cubicBezTo>
                  <a:pt x="2685595" y="0"/>
                  <a:pt x="2957710" y="272115"/>
                  <a:pt x="2957710" y="607785"/>
                </a:cubicBezTo>
                <a:lnTo>
                  <a:pt x="2957710" y="642982"/>
                </a:lnTo>
                <a:cubicBezTo>
                  <a:pt x="2957710" y="978652"/>
                  <a:pt x="2685595" y="1250767"/>
                  <a:pt x="2349925" y="1250767"/>
                </a:cubicBezTo>
                <a:lnTo>
                  <a:pt x="888015" y="1250767"/>
                </a:lnTo>
                <a:lnTo>
                  <a:pt x="427649" y="1774947"/>
                </a:lnTo>
                <a:lnTo>
                  <a:pt x="604227" y="1250408"/>
                </a:lnTo>
                <a:lnTo>
                  <a:pt x="485295" y="1238419"/>
                </a:lnTo>
                <a:cubicBezTo>
                  <a:pt x="208338" y="1181745"/>
                  <a:pt x="0" y="936693"/>
                  <a:pt x="0" y="642982"/>
                </a:cubicBezTo>
                <a:lnTo>
                  <a:pt x="0" y="607785"/>
                </a:lnTo>
                <a:cubicBezTo>
                  <a:pt x="0" y="272115"/>
                  <a:pt x="272115" y="0"/>
                  <a:pt x="607785" y="0"/>
                </a:cubicBezTo>
                <a:close/>
              </a:path>
            </a:pathLst>
          </a:custGeom>
          <a:solidFill>
            <a:schemeClr val="bg1"/>
          </a:solidFill>
          <a:ln w="28575" cap="rnd">
            <a:solidFill>
              <a:srgbClr val="C1584D"/>
            </a:solidFill>
            <a:prstDash val="sys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16000" rtlCol="0" anchor="t"/>
          <a:lstStyle/>
          <a:p>
            <a:pPr algn="ctr"/>
            <a:r>
              <a:rPr lang="en-GB" sz="1600" dirty="0">
                <a:solidFill>
                  <a:srgbClr val="82271D"/>
                </a:solidFill>
                <a:latin typeface="Berlin Sans FB" panose="020E0602020502020306" pitchFamily="34" charset="0"/>
              </a:rPr>
              <a:t>Merry Christmas Jimmy. Nice hat.</a:t>
            </a: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A1433834-D654-45E5-B9E7-EA284D723936}"/>
              </a:ext>
            </a:extLst>
          </p:cNvPr>
          <p:cNvSpPr/>
          <p:nvPr/>
        </p:nvSpPr>
        <p:spPr>
          <a:xfrm>
            <a:off x="9615543" y="853883"/>
            <a:ext cx="2017701" cy="1210840"/>
          </a:xfrm>
          <a:custGeom>
            <a:avLst/>
            <a:gdLst>
              <a:gd name="connsiteX0" fmla="*/ 607785 w 2957710"/>
              <a:gd name="connsiteY0" fmla="*/ 0 h 1774947"/>
              <a:gd name="connsiteX1" fmla="*/ 2349925 w 2957710"/>
              <a:gd name="connsiteY1" fmla="*/ 0 h 1774947"/>
              <a:gd name="connsiteX2" fmla="*/ 2957710 w 2957710"/>
              <a:gd name="connsiteY2" fmla="*/ 607785 h 1774947"/>
              <a:gd name="connsiteX3" fmla="*/ 2957710 w 2957710"/>
              <a:gd name="connsiteY3" fmla="*/ 642982 h 1774947"/>
              <a:gd name="connsiteX4" fmla="*/ 2349925 w 2957710"/>
              <a:gd name="connsiteY4" fmla="*/ 1250767 h 1774947"/>
              <a:gd name="connsiteX5" fmla="*/ 888015 w 2957710"/>
              <a:gd name="connsiteY5" fmla="*/ 1250767 h 1774947"/>
              <a:gd name="connsiteX6" fmla="*/ 427649 w 2957710"/>
              <a:gd name="connsiteY6" fmla="*/ 1774947 h 1774947"/>
              <a:gd name="connsiteX7" fmla="*/ 604227 w 2957710"/>
              <a:gd name="connsiteY7" fmla="*/ 1250408 h 1774947"/>
              <a:gd name="connsiteX8" fmla="*/ 485295 w 2957710"/>
              <a:gd name="connsiteY8" fmla="*/ 1238419 h 1774947"/>
              <a:gd name="connsiteX9" fmla="*/ 0 w 2957710"/>
              <a:gd name="connsiteY9" fmla="*/ 642982 h 1774947"/>
              <a:gd name="connsiteX10" fmla="*/ 0 w 2957710"/>
              <a:gd name="connsiteY10" fmla="*/ 607785 h 1774947"/>
              <a:gd name="connsiteX11" fmla="*/ 607785 w 2957710"/>
              <a:gd name="connsiteY11" fmla="*/ 0 h 1774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957710" h="1774947">
                <a:moveTo>
                  <a:pt x="607785" y="0"/>
                </a:moveTo>
                <a:lnTo>
                  <a:pt x="2349925" y="0"/>
                </a:lnTo>
                <a:cubicBezTo>
                  <a:pt x="2685595" y="0"/>
                  <a:pt x="2957710" y="272115"/>
                  <a:pt x="2957710" y="607785"/>
                </a:cubicBezTo>
                <a:lnTo>
                  <a:pt x="2957710" y="642982"/>
                </a:lnTo>
                <a:cubicBezTo>
                  <a:pt x="2957710" y="978652"/>
                  <a:pt x="2685595" y="1250767"/>
                  <a:pt x="2349925" y="1250767"/>
                </a:cubicBezTo>
                <a:lnTo>
                  <a:pt x="888015" y="1250767"/>
                </a:lnTo>
                <a:lnTo>
                  <a:pt x="427649" y="1774947"/>
                </a:lnTo>
                <a:lnTo>
                  <a:pt x="604227" y="1250408"/>
                </a:lnTo>
                <a:lnTo>
                  <a:pt x="485295" y="1238419"/>
                </a:lnTo>
                <a:cubicBezTo>
                  <a:pt x="208338" y="1181745"/>
                  <a:pt x="0" y="936693"/>
                  <a:pt x="0" y="642982"/>
                </a:cubicBezTo>
                <a:lnTo>
                  <a:pt x="0" y="607785"/>
                </a:lnTo>
                <a:cubicBezTo>
                  <a:pt x="0" y="272115"/>
                  <a:pt x="272115" y="0"/>
                  <a:pt x="607785" y="0"/>
                </a:cubicBezTo>
                <a:close/>
              </a:path>
            </a:pathLst>
          </a:custGeom>
          <a:solidFill>
            <a:schemeClr val="bg1"/>
          </a:solidFill>
          <a:ln w="28575" cap="rnd">
            <a:solidFill>
              <a:srgbClr val="C1584D"/>
            </a:solidFill>
            <a:prstDash val="sys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16000" rtlCol="0" anchor="t"/>
          <a:lstStyle/>
          <a:p>
            <a:pPr algn="ctr"/>
            <a:r>
              <a:rPr lang="en-GB" sz="1600" dirty="0">
                <a:solidFill>
                  <a:srgbClr val="82271D"/>
                </a:solidFill>
                <a:latin typeface="Berlin Sans FB" panose="020E0602020502020306" pitchFamily="34" charset="0"/>
              </a:rPr>
              <a:t>I’ve got a present for you Jimmy.</a:t>
            </a:r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5130AEC0-0C5F-4AB6-9170-EAA95F18BB1D}"/>
              </a:ext>
            </a:extLst>
          </p:cNvPr>
          <p:cNvSpPr/>
          <p:nvPr/>
        </p:nvSpPr>
        <p:spPr>
          <a:xfrm>
            <a:off x="3609536" y="507297"/>
            <a:ext cx="3116780" cy="1870407"/>
          </a:xfrm>
          <a:custGeom>
            <a:avLst/>
            <a:gdLst>
              <a:gd name="connsiteX0" fmla="*/ 607785 w 2957710"/>
              <a:gd name="connsiteY0" fmla="*/ 0 h 1774947"/>
              <a:gd name="connsiteX1" fmla="*/ 2349925 w 2957710"/>
              <a:gd name="connsiteY1" fmla="*/ 0 h 1774947"/>
              <a:gd name="connsiteX2" fmla="*/ 2957710 w 2957710"/>
              <a:gd name="connsiteY2" fmla="*/ 607785 h 1774947"/>
              <a:gd name="connsiteX3" fmla="*/ 2957710 w 2957710"/>
              <a:gd name="connsiteY3" fmla="*/ 642982 h 1774947"/>
              <a:gd name="connsiteX4" fmla="*/ 2349925 w 2957710"/>
              <a:gd name="connsiteY4" fmla="*/ 1250767 h 1774947"/>
              <a:gd name="connsiteX5" fmla="*/ 888015 w 2957710"/>
              <a:gd name="connsiteY5" fmla="*/ 1250767 h 1774947"/>
              <a:gd name="connsiteX6" fmla="*/ 427649 w 2957710"/>
              <a:gd name="connsiteY6" fmla="*/ 1774947 h 1774947"/>
              <a:gd name="connsiteX7" fmla="*/ 604227 w 2957710"/>
              <a:gd name="connsiteY7" fmla="*/ 1250408 h 1774947"/>
              <a:gd name="connsiteX8" fmla="*/ 485295 w 2957710"/>
              <a:gd name="connsiteY8" fmla="*/ 1238419 h 1774947"/>
              <a:gd name="connsiteX9" fmla="*/ 0 w 2957710"/>
              <a:gd name="connsiteY9" fmla="*/ 642982 h 1774947"/>
              <a:gd name="connsiteX10" fmla="*/ 0 w 2957710"/>
              <a:gd name="connsiteY10" fmla="*/ 607785 h 1774947"/>
              <a:gd name="connsiteX11" fmla="*/ 607785 w 2957710"/>
              <a:gd name="connsiteY11" fmla="*/ 0 h 1774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957710" h="1774947">
                <a:moveTo>
                  <a:pt x="607785" y="0"/>
                </a:moveTo>
                <a:lnTo>
                  <a:pt x="2349925" y="0"/>
                </a:lnTo>
                <a:cubicBezTo>
                  <a:pt x="2685595" y="0"/>
                  <a:pt x="2957710" y="272115"/>
                  <a:pt x="2957710" y="607785"/>
                </a:cubicBezTo>
                <a:lnTo>
                  <a:pt x="2957710" y="642982"/>
                </a:lnTo>
                <a:cubicBezTo>
                  <a:pt x="2957710" y="978652"/>
                  <a:pt x="2685595" y="1250767"/>
                  <a:pt x="2349925" y="1250767"/>
                </a:cubicBezTo>
                <a:lnTo>
                  <a:pt x="888015" y="1250767"/>
                </a:lnTo>
                <a:lnTo>
                  <a:pt x="427649" y="1774947"/>
                </a:lnTo>
                <a:lnTo>
                  <a:pt x="604227" y="1250408"/>
                </a:lnTo>
                <a:lnTo>
                  <a:pt x="485295" y="1238419"/>
                </a:lnTo>
                <a:cubicBezTo>
                  <a:pt x="208338" y="1181745"/>
                  <a:pt x="0" y="936693"/>
                  <a:pt x="0" y="642982"/>
                </a:cubicBezTo>
                <a:lnTo>
                  <a:pt x="0" y="607785"/>
                </a:lnTo>
                <a:cubicBezTo>
                  <a:pt x="0" y="272115"/>
                  <a:pt x="272115" y="0"/>
                  <a:pt x="607785" y="0"/>
                </a:cubicBezTo>
                <a:close/>
              </a:path>
            </a:pathLst>
          </a:custGeom>
          <a:solidFill>
            <a:schemeClr val="bg1"/>
          </a:solidFill>
          <a:ln w="28575" cap="rnd">
            <a:solidFill>
              <a:srgbClr val="C1584D"/>
            </a:solidFill>
            <a:prstDash val="sys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24000" rtlCol="0" anchor="t"/>
          <a:lstStyle/>
          <a:p>
            <a:pPr algn="ctr"/>
            <a:r>
              <a:rPr lang="en-GB" sz="1600" dirty="0">
                <a:solidFill>
                  <a:srgbClr val="82271D"/>
                </a:solidFill>
                <a:latin typeface="Berlin Sans FB" panose="020E0602020502020306" pitchFamily="34" charset="0"/>
              </a:rPr>
              <a:t>A present? That’s real nice of you Chester. I might have a little gift for you myself.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AC480B76-0731-453A-A5EE-353F39AB5866}"/>
              </a:ext>
            </a:extLst>
          </p:cNvPr>
          <p:cNvSpPr/>
          <p:nvPr/>
        </p:nvSpPr>
        <p:spPr>
          <a:xfrm>
            <a:off x="0" y="4302767"/>
            <a:ext cx="9504756" cy="181920"/>
          </a:xfrm>
          <a:prstGeom prst="rect">
            <a:avLst/>
          </a:prstGeom>
          <a:solidFill>
            <a:srgbClr val="C158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43" name="Graphic 42">
            <a:extLst>
              <a:ext uri="{FF2B5EF4-FFF2-40B4-BE49-F238E27FC236}">
                <a16:creationId xmlns:a16="http://schemas.microsoft.com/office/drawing/2014/main" id="{12191A26-4AE7-4B83-B91B-D952984CEB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65400" y="1604253"/>
            <a:ext cx="2157082" cy="2880434"/>
          </a:xfrm>
          <a:prstGeom prst="rect">
            <a:avLst/>
          </a:prstGeom>
        </p:spPr>
      </p:pic>
      <p:grpSp>
        <p:nvGrpSpPr>
          <p:cNvPr id="47" name="Group 46">
            <a:extLst>
              <a:ext uri="{FF2B5EF4-FFF2-40B4-BE49-F238E27FC236}">
                <a16:creationId xmlns:a16="http://schemas.microsoft.com/office/drawing/2014/main" id="{4BB28E89-DB81-47A5-90D0-C0AD470C7548}"/>
              </a:ext>
            </a:extLst>
          </p:cNvPr>
          <p:cNvGrpSpPr/>
          <p:nvPr/>
        </p:nvGrpSpPr>
        <p:grpSpPr>
          <a:xfrm>
            <a:off x="8498260" y="1114614"/>
            <a:ext cx="1776050" cy="2099063"/>
            <a:chOff x="8498260" y="1117547"/>
            <a:chExt cx="1776050" cy="2099063"/>
          </a:xfrm>
        </p:grpSpPr>
        <p:pic>
          <p:nvPicPr>
            <p:cNvPr id="44" name="Graphic 43">
              <a:extLst>
                <a:ext uri="{FF2B5EF4-FFF2-40B4-BE49-F238E27FC236}">
                  <a16:creationId xmlns:a16="http://schemas.microsoft.com/office/drawing/2014/main" id="{3B941618-CA54-45FD-9AE6-409427FEB76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9346323" y="2091385"/>
              <a:ext cx="927987" cy="1125225"/>
            </a:xfrm>
            <a:prstGeom prst="rect">
              <a:avLst/>
            </a:prstGeom>
          </p:spPr>
        </p:pic>
        <p:pic>
          <p:nvPicPr>
            <p:cNvPr id="46" name="Graphic 45">
              <a:extLst>
                <a:ext uri="{FF2B5EF4-FFF2-40B4-BE49-F238E27FC236}">
                  <a16:creationId xmlns:a16="http://schemas.microsoft.com/office/drawing/2014/main" id="{6FF62E1F-FA6A-4802-A295-781A26E8434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rot="10359065">
              <a:off x="8498260" y="1117547"/>
              <a:ext cx="927987" cy="1125225"/>
            </a:xfrm>
            <a:prstGeom prst="rect">
              <a:avLst/>
            </a:prstGeom>
          </p:spPr>
        </p:pic>
      </p:grpSp>
      <p:pic>
        <p:nvPicPr>
          <p:cNvPr id="12" name="Graphic 11">
            <a:extLst>
              <a:ext uri="{FF2B5EF4-FFF2-40B4-BE49-F238E27FC236}">
                <a16:creationId xmlns:a16="http://schemas.microsoft.com/office/drawing/2014/main" id="{CEBE7B56-0A42-4F9A-B6B6-C4839AB16F5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flipH="1">
            <a:off x="1061078" y="1400300"/>
            <a:ext cx="4470137" cy="6858000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E971D635-A897-4B87-8CD7-AFD141E9A6A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flipH="1">
            <a:off x="1068929" y="1414473"/>
            <a:ext cx="4470137" cy="6858000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78F61F3F-B785-4B08-B0E7-4B3362E0A698}"/>
              </a:ext>
            </a:extLst>
          </p:cNvPr>
          <p:cNvGrpSpPr/>
          <p:nvPr/>
        </p:nvGrpSpPr>
        <p:grpSpPr>
          <a:xfrm>
            <a:off x="1447005" y="828121"/>
            <a:ext cx="3460132" cy="4260002"/>
            <a:chOff x="1447005" y="828121"/>
            <a:chExt cx="3460132" cy="4260002"/>
          </a:xfrm>
        </p:grpSpPr>
        <p:pic>
          <p:nvPicPr>
            <p:cNvPr id="17" name="Graphic 16">
              <a:extLst>
                <a:ext uri="{FF2B5EF4-FFF2-40B4-BE49-F238E27FC236}">
                  <a16:creationId xmlns:a16="http://schemas.microsoft.com/office/drawing/2014/main" id="{C38AC076-2FD1-4131-9906-98B9F5B5BFB5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 flipH="1">
              <a:off x="2889437" y="2841465"/>
              <a:ext cx="2017700" cy="2246658"/>
            </a:xfrm>
            <a:prstGeom prst="rect">
              <a:avLst/>
            </a:prstGeom>
          </p:spPr>
        </p:pic>
        <p:pic>
          <p:nvPicPr>
            <p:cNvPr id="52" name="Graphic 51">
              <a:extLst>
                <a:ext uri="{FF2B5EF4-FFF2-40B4-BE49-F238E27FC236}">
                  <a16:creationId xmlns:a16="http://schemas.microsoft.com/office/drawing/2014/main" id="{02B368CC-499D-45B5-9213-AA1AA9539E9F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 rot="10800000" flipH="1">
              <a:off x="1447005" y="828121"/>
              <a:ext cx="2017700" cy="224665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49935913"/>
      </p:ext>
    </p:extLst>
  </p:cSld>
  <p:clrMapOvr>
    <a:masterClrMapping/>
  </p:clrMapOvr>
  <p:transition spd="slow">
    <p:push dir="d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8" decel="10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2" decel="10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63" presetClass="path" presetSubtype="0" decel="10000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6.25E-7 -3.7037E-6 L 0.51745 -3.7037E-6 " pathEditMode="relative" rAng="0" ptsTypes="AA">
                                          <p:cBhvr>
                                            <p:cTn id="17" dur="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5872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8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7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8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1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8" presetID="1" presetClass="exit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0" presetID="1" presetClass="exit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2" presetID="1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4" presetID="1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6" presetID="1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8" presetID="1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8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2" presetClass="entr" presetSubtype="8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8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2" presetClass="entr" presetSubtype="8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2" presetClass="entr" presetSubtype="8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9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0" fill="hold">
                          <p:stCondLst>
                            <p:cond delay="indefinite"/>
                          </p:stCondLst>
                          <p:childTnLst>
                            <p:par>
                              <p:cTn id="6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2" presetID="2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2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2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" presetID="6" presetClass="emph" presetSubtype="0" fill="hold" grpId="1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67" dur="1000" fill="hold"/>
                                            <p:tgtEl>
                                              <p:spTgt spid="2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8" presetID="6" presetClass="emph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69" dur="250" fill="hold"/>
                                            <p:tgtEl>
                                              <p:spTgt spid="28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0" fill="hold">
                          <p:stCondLst>
                            <p:cond delay="indefinite"/>
                          </p:stCondLst>
                          <p:childTnLst>
                            <p:par>
                              <p:cTn id="7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2" presetID="2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6" presetID="6" presetClass="emph" presetSubtype="0" fill="hold" grpId="1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77" dur="1000" fill="hold"/>
                                            <p:tgtEl>
                                              <p:spTgt spid="2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8" presetID="6" presetClass="emph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79" dur="250" fill="hold"/>
                                            <p:tgtEl>
                                              <p:spTgt spid="27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0" fill="hold">
                          <p:stCondLst>
                            <p:cond delay="indefinite"/>
                          </p:stCondLst>
                          <p:childTnLst>
                            <p:par>
                              <p:cTn id="8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2" presetID="2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6" presetID="6" presetClass="emph" presetSubtype="0" fill="hold" grpId="1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87" dur="1000" fill="hold"/>
                                            <p:tgtEl>
                                              <p:spTgt spid="2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8" presetID="6" presetClass="emph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89" dur="250" fill="hold"/>
                                            <p:tgtEl>
                                              <p:spTgt spid="29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0" presetID="10" presetClass="exit" presetSubtype="0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1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3" presetID="10" presetClass="exit" presetSubtype="0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4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6" presetID="8" presetClass="emp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900000">
                                          <p:cBhvr>
                                            <p:cTn id="97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8" fill="hold">
                          <p:stCondLst>
                            <p:cond delay="indefinite"/>
                          </p:stCondLst>
                          <p:childTnLst>
                            <p:par>
                              <p:cTn id="9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0" presetID="2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2" dur="2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3" dur="2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4" presetID="6" presetClass="emph" presetSubtype="0" fill="hold" grpId="1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05" dur="1000" fill="hold"/>
                                            <p:tgtEl>
                                              <p:spTgt spid="3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6" presetID="6" presetClass="emph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07" dur="250" fill="hold"/>
                                            <p:tgtEl>
                                              <p:spTgt spid="31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8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600000">
                                          <p:cBhvr>
                                            <p:cTn id="109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" grpId="0" animBg="1"/>
          <p:bldP spid="14" grpId="0" animBg="1"/>
          <p:bldP spid="26" grpId="0" animBg="1"/>
          <p:bldP spid="26" grpId="1" animBg="1"/>
          <p:bldP spid="27" grpId="0" animBg="1"/>
          <p:bldP spid="27" grpId="1" animBg="1"/>
          <p:bldP spid="27" grpId="2" animBg="1"/>
          <p:bldP spid="27" grpId="3" animBg="1"/>
          <p:bldP spid="28" grpId="0" animBg="1"/>
          <p:bldP spid="28" grpId="1" animBg="1"/>
          <p:bldP spid="28" grpId="2" animBg="1"/>
          <p:bldP spid="28" grpId="3" animBg="1"/>
          <p:bldP spid="29" grpId="0" animBg="1"/>
          <p:bldP spid="29" grpId="1" animBg="1"/>
          <p:bldP spid="29" grpId="2" animBg="1"/>
          <p:bldP spid="31" grpId="0" animBg="1"/>
          <p:bldP spid="31" grpId="1" animBg="1"/>
          <p:bldP spid="31" grpId="2" animBg="1"/>
          <p:bldP spid="45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8" decel="10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2" decel="10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63" presetClass="path" presetSubtype="0" decel="10000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6.25E-7 -3.7037E-6 L 0.51745 -3.7037E-6 " pathEditMode="relative" rAng="0" ptsTypes="AA">
                                          <p:cBhvr>
                                            <p:cTn id="17" dur="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5872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8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7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8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1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8" presetID="1" presetClass="exit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0" presetID="1" presetClass="exit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2" presetID="1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4" presetID="1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6" presetID="1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8" presetID="1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8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2" presetClass="entr" presetSubtype="8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8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2" presetClass="entr" presetSubtype="8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2" presetClass="entr" presetSubtype="8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9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0" fill="hold">
                          <p:stCondLst>
                            <p:cond delay="indefinite"/>
                          </p:stCondLst>
                          <p:childTnLst>
                            <p:par>
                              <p:cTn id="6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2" presetID="2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2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2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" presetID="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67" dur="1000" fill="hold"/>
                                            <p:tgtEl>
                                              <p:spTgt spid="2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8" presetID="6" presetClass="emph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69" dur="250" fill="hold"/>
                                            <p:tgtEl>
                                              <p:spTgt spid="28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0" fill="hold">
                          <p:stCondLst>
                            <p:cond delay="indefinite"/>
                          </p:stCondLst>
                          <p:childTnLst>
                            <p:par>
                              <p:cTn id="7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2" presetID="2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6" presetID="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77" dur="1000" fill="hold"/>
                                            <p:tgtEl>
                                              <p:spTgt spid="2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8" presetID="6" presetClass="emph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79" dur="250" fill="hold"/>
                                            <p:tgtEl>
                                              <p:spTgt spid="27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0" fill="hold">
                          <p:stCondLst>
                            <p:cond delay="indefinite"/>
                          </p:stCondLst>
                          <p:childTnLst>
                            <p:par>
                              <p:cTn id="8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2" presetID="2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6" presetID="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87" dur="1000" fill="hold"/>
                                            <p:tgtEl>
                                              <p:spTgt spid="2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8" presetID="6" presetClass="emph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89" dur="250" fill="hold"/>
                                            <p:tgtEl>
                                              <p:spTgt spid="29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0" presetID="10" presetClass="exit" presetSubtype="0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1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3" presetID="10" presetClass="exit" presetSubtype="0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4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6" presetID="8" presetClass="emp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900000">
                                          <p:cBhvr>
                                            <p:cTn id="97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8" fill="hold">
                          <p:stCondLst>
                            <p:cond delay="indefinite"/>
                          </p:stCondLst>
                          <p:childTnLst>
                            <p:par>
                              <p:cTn id="9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0" presetID="2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2" dur="2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3" dur="2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4" presetID="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05" dur="1000" fill="hold"/>
                                            <p:tgtEl>
                                              <p:spTgt spid="3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6" presetID="6" presetClass="emph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07" dur="250" fill="hold"/>
                                            <p:tgtEl>
                                              <p:spTgt spid="31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8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600000">
                                          <p:cBhvr>
                                            <p:cTn id="109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" grpId="0" animBg="1"/>
          <p:bldP spid="14" grpId="0" animBg="1"/>
          <p:bldP spid="26" grpId="0" animBg="1"/>
          <p:bldP spid="26" grpId="1" animBg="1"/>
          <p:bldP spid="27" grpId="0" animBg="1"/>
          <p:bldP spid="27" grpId="1" animBg="1"/>
          <p:bldP spid="27" grpId="2" animBg="1"/>
          <p:bldP spid="27" grpId="3" animBg="1"/>
          <p:bldP spid="28" grpId="0" animBg="1"/>
          <p:bldP spid="28" grpId="1" animBg="1"/>
          <p:bldP spid="28" grpId="2" animBg="1"/>
          <p:bldP spid="28" grpId="3" animBg="1"/>
          <p:bldP spid="29" grpId="0" animBg="1"/>
          <p:bldP spid="29" grpId="1" animBg="1"/>
          <p:bldP spid="29" grpId="2" animBg="1"/>
          <p:bldP spid="31" grpId="0" animBg="1"/>
          <p:bldP spid="31" grpId="1" animBg="1"/>
          <p:bldP spid="31" grpId="2" animBg="1"/>
          <p:bldP spid="45" grpId="0" animBg="1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9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C94D27F0-F17C-4CCD-92A3-3585B16601FC}"/>
              </a:ext>
            </a:extLst>
          </p:cNvPr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E89A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5" name="Graphic 54">
            <a:extLst>
              <a:ext uri="{FF2B5EF4-FFF2-40B4-BE49-F238E27FC236}">
                <a16:creationId xmlns:a16="http://schemas.microsoft.com/office/drawing/2014/main" id="{F731CAFF-D250-4ECA-847C-455180ACE6C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4714" t="4147" r="16783"/>
          <a:stretch/>
        </p:blipFill>
        <p:spPr>
          <a:xfrm>
            <a:off x="6960" y="0"/>
            <a:ext cx="6096000" cy="687324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DA3B4F81-0CBF-440D-87EE-4F8B17919D1D}"/>
              </a:ext>
            </a:extLst>
          </p:cNvPr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448D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9E46F2A9-FC05-489E-8F06-6EBA18EED690}"/>
              </a:ext>
            </a:extLst>
          </p:cNvPr>
          <p:cNvSpPr/>
          <p:nvPr/>
        </p:nvSpPr>
        <p:spPr>
          <a:xfrm>
            <a:off x="1705779" y="2976705"/>
            <a:ext cx="708212" cy="269668"/>
          </a:xfrm>
          <a:custGeom>
            <a:avLst/>
            <a:gdLst>
              <a:gd name="connsiteX0" fmla="*/ 134471 w 708212"/>
              <a:gd name="connsiteY0" fmla="*/ 0 h 269668"/>
              <a:gd name="connsiteX1" fmla="*/ 138072 w 708212"/>
              <a:gd name="connsiteY1" fmla="*/ 727 h 269668"/>
              <a:gd name="connsiteX2" fmla="*/ 570060 w 708212"/>
              <a:gd name="connsiteY2" fmla="*/ 727 h 269668"/>
              <a:gd name="connsiteX3" fmla="*/ 570060 w 708212"/>
              <a:gd name="connsiteY3" fmla="*/ 743 h 269668"/>
              <a:gd name="connsiteX4" fmla="*/ 573741 w 708212"/>
              <a:gd name="connsiteY4" fmla="*/ 0 h 269668"/>
              <a:gd name="connsiteX5" fmla="*/ 708212 w 708212"/>
              <a:gd name="connsiteY5" fmla="*/ 134471 h 269668"/>
              <a:gd name="connsiteX6" fmla="*/ 573741 w 708212"/>
              <a:gd name="connsiteY6" fmla="*/ 268942 h 269668"/>
              <a:gd name="connsiteX7" fmla="*/ 570060 w 708212"/>
              <a:gd name="connsiteY7" fmla="*/ 268199 h 269668"/>
              <a:gd name="connsiteX8" fmla="*/ 570060 w 708212"/>
              <a:gd name="connsiteY8" fmla="*/ 269668 h 269668"/>
              <a:gd name="connsiteX9" fmla="*/ 131910 w 708212"/>
              <a:gd name="connsiteY9" fmla="*/ 269668 h 269668"/>
              <a:gd name="connsiteX10" fmla="*/ 131910 w 708212"/>
              <a:gd name="connsiteY10" fmla="*/ 268425 h 269668"/>
              <a:gd name="connsiteX11" fmla="*/ 82129 w 708212"/>
              <a:gd name="connsiteY11" fmla="*/ 258375 h 269668"/>
              <a:gd name="connsiteX12" fmla="*/ 0 w 708212"/>
              <a:gd name="connsiteY12" fmla="*/ 134471 h 269668"/>
              <a:gd name="connsiteX13" fmla="*/ 134471 w 708212"/>
              <a:gd name="connsiteY13" fmla="*/ 0 h 269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08212" h="269668">
                <a:moveTo>
                  <a:pt x="134471" y="0"/>
                </a:moveTo>
                <a:lnTo>
                  <a:pt x="138072" y="727"/>
                </a:lnTo>
                <a:lnTo>
                  <a:pt x="570060" y="727"/>
                </a:lnTo>
                <a:lnTo>
                  <a:pt x="570060" y="743"/>
                </a:lnTo>
                <a:lnTo>
                  <a:pt x="573741" y="0"/>
                </a:lnTo>
                <a:cubicBezTo>
                  <a:pt x="648007" y="0"/>
                  <a:pt x="708212" y="60205"/>
                  <a:pt x="708212" y="134471"/>
                </a:cubicBezTo>
                <a:cubicBezTo>
                  <a:pt x="708212" y="208737"/>
                  <a:pt x="648007" y="268942"/>
                  <a:pt x="573741" y="268942"/>
                </a:cubicBezTo>
                <a:lnTo>
                  <a:pt x="570060" y="268199"/>
                </a:lnTo>
                <a:lnTo>
                  <a:pt x="570060" y="269668"/>
                </a:lnTo>
                <a:lnTo>
                  <a:pt x="131910" y="269668"/>
                </a:lnTo>
                <a:lnTo>
                  <a:pt x="131910" y="268425"/>
                </a:lnTo>
                <a:lnTo>
                  <a:pt x="82129" y="258375"/>
                </a:lnTo>
                <a:cubicBezTo>
                  <a:pt x="33865" y="237961"/>
                  <a:pt x="0" y="190171"/>
                  <a:pt x="0" y="134471"/>
                </a:cubicBezTo>
                <a:cubicBezTo>
                  <a:pt x="0" y="60205"/>
                  <a:pt x="60205" y="0"/>
                  <a:pt x="13447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CA054668-E8EB-44A8-89F8-AB817BE5665A}"/>
              </a:ext>
            </a:extLst>
          </p:cNvPr>
          <p:cNvSpPr/>
          <p:nvPr/>
        </p:nvSpPr>
        <p:spPr>
          <a:xfrm>
            <a:off x="3478191" y="2976705"/>
            <a:ext cx="708212" cy="269668"/>
          </a:xfrm>
          <a:custGeom>
            <a:avLst/>
            <a:gdLst>
              <a:gd name="connsiteX0" fmla="*/ 134471 w 708212"/>
              <a:gd name="connsiteY0" fmla="*/ 0 h 269668"/>
              <a:gd name="connsiteX1" fmla="*/ 138072 w 708212"/>
              <a:gd name="connsiteY1" fmla="*/ 727 h 269668"/>
              <a:gd name="connsiteX2" fmla="*/ 570060 w 708212"/>
              <a:gd name="connsiteY2" fmla="*/ 727 h 269668"/>
              <a:gd name="connsiteX3" fmla="*/ 570060 w 708212"/>
              <a:gd name="connsiteY3" fmla="*/ 743 h 269668"/>
              <a:gd name="connsiteX4" fmla="*/ 573741 w 708212"/>
              <a:gd name="connsiteY4" fmla="*/ 0 h 269668"/>
              <a:gd name="connsiteX5" fmla="*/ 708212 w 708212"/>
              <a:gd name="connsiteY5" fmla="*/ 134471 h 269668"/>
              <a:gd name="connsiteX6" fmla="*/ 573741 w 708212"/>
              <a:gd name="connsiteY6" fmla="*/ 268942 h 269668"/>
              <a:gd name="connsiteX7" fmla="*/ 570060 w 708212"/>
              <a:gd name="connsiteY7" fmla="*/ 268199 h 269668"/>
              <a:gd name="connsiteX8" fmla="*/ 570060 w 708212"/>
              <a:gd name="connsiteY8" fmla="*/ 269668 h 269668"/>
              <a:gd name="connsiteX9" fmla="*/ 131910 w 708212"/>
              <a:gd name="connsiteY9" fmla="*/ 269668 h 269668"/>
              <a:gd name="connsiteX10" fmla="*/ 131910 w 708212"/>
              <a:gd name="connsiteY10" fmla="*/ 268425 h 269668"/>
              <a:gd name="connsiteX11" fmla="*/ 82129 w 708212"/>
              <a:gd name="connsiteY11" fmla="*/ 258375 h 269668"/>
              <a:gd name="connsiteX12" fmla="*/ 0 w 708212"/>
              <a:gd name="connsiteY12" fmla="*/ 134471 h 269668"/>
              <a:gd name="connsiteX13" fmla="*/ 134471 w 708212"/>
              <a:gd name="connsiteY13" fmla="*/ 0 h 269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08212" h="269668">
                <a:moveTo>
                  <a:pt x="134471" y="0"/>
                </a:moveTo>
                <a:lnTo>
                  <a:pt x="138072" y="727"/>
                </a:lnTo>
                <a:lnTo>
                  <a:pt x="570060" y="727"/>
                </a:lnTo>
                <a:lnTo>
                  <a:pt x="570060" y="743"/>
                </a:lnTo>
                <a:lnTo>
                  <a:pt x="573741" y="0"/>
                </a:lnTo>
                <a:cubicBezTo>
                  <a:pt x="648007" y="0"/>
                  <a:pt x="708212" y="60205"/>
                  <a:pt x="708212" y="134471"/>
                </a:cubicBezTo>
                <a:cubicBezTo>
                  <a:pt x="708212" y="208737"/>
                  <a:pt x="648007" y="268942"/>
                  <a:pt x="573741" y="268942"/>
                </a:cubicBezTo>
                <a:lnTo>
                  <a:pt x="570060" y="268199"/>
                </a:lnTo>
                <a:lnTo>
                  <a:pt x="570060" y="269668"/>
                </a:lnTo>
                <a:lnTo>
                  <a:pt x="131910" y="269668"/>
                </a:lnTo>
                <a:lnTo>
                  <a:pt x="131910" y="268425"/>
                </a:lnTo>
                <a:lnTo>
                  <a:pt x="82129" y="258375"/>
                </a:lnTo>
                <a:cubicBezTo>
                  <a:pt x="33865" y="237961"/>
                  <a:pt x="0" y="190171"/>
                  <a:pt x="0" y="134471"/>
                </a:cubicBezTo>
                <a:cubicBezTo>
                  <a:pt x="0" y="60205"/>
                  <a:pt x="60205" y="0"/>
                  <a:pt x="13447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6660AA65-9310-4709-9327-327993B4DFC5}"/>
              </a:ext>
            </a:extLst>
          </p:cNvPr>
          <p:cNvSpPr/>
          <p:nvPr/>
        </p:nvSpPr>
        <p:spPr>
          <a:xfrm>
            <a:off x="1990437" y="3042091"/>
            <a:ext cx="138896" cy="138896"/>
          </a:xfrm>
          <a:prstGeom prst="ellipse">
            <a:avLst/>
          </a:prstGeom>
          <a:solidFill>
            <a:srgbClr val="0054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A6769EFA-7855-4568-A843-BD34863EEDE4}"/>
              </a:ext>
            </a:extLst>
          </p:cNvPr>
          <p:cNvSpPr/>
          <p:nvPr/>
        </p:nvSpPr>
        <p:spPr>
          <a:xfrm>
            <a:off x="3762849" y="3042091"/>
            <a:ext cx="138896" cy="138896"/>
          </a:xfrm>
          <a:prstGeom prst="ellipse">
            <a:avLst/>
          </a:prstGeom>
          <a:solidFill>
            <a:srgbClr val="0054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Arc 42">
            <a:extLst>
              <a:ext uri="{FF2B5EF4-FFF2-40B4-BE49-F238E27FC236}">
                <a16:creationId xmlns:a16="http://schemas.microsoft.com/office/drawing/2014/main" id="{E01D40F6-7F6D-498E-AC87-948ECF266702}"/>
              </a:ext>
            </a:extLst>
          </p:cNvPr>
          <p:cNvSpPr/>
          <p:nvPr/>
        </p:nvSpPr>
        <p:spPr>
          <a:xfrm rot="6300000">
            <a:off x="-557394" y="1223931"/>
            <a:ext cx="2668346" cy="3269648"/>
          </a:xfrm>
          <a:prstGeom prst="arc">
            <a:avLst>
              <a:gd name="adj1" fmla="val 16200000"/>
              <a:gd name="adj2" fmla="val 18224985"/>
            </a:avLst>
          </a:prstGeom>
          <a:ln w="57150">
            <a:solidFill>
              <a:srgbClr val="B96F5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Arc 43">
            <a:extLst>
              <a:ext uri="{FF2B5EF4-FFF2-40B4-BE49-F238E27FC236}">
                <a16:creationId xmlns:a16="http://schemas.microsoft.com/office/drawing/2014/main" id="{2EDC96F0-4812-49DC-B780-9801C382EDC2}"/>
              </a:ext>
            </a:extLst>
          </p:cNvPr>
          <p:cNvSpPr/>
          <p:nvPr/>
        </p:nvSpPr>
        <p:spPr>
          <a:xfrm rot="15300000" flipH="1">
            <a:off x="3772994" y="1338542"/>
            <a:ext cx="2668346" cy="3269648"/>
          </a:xfrm>
          <a:prstGeom prst="arc">
            <a:avLst>
              <a:gd name="adj1" fmla="val 16200000"/>
              <a:gd name="adj2" fmla="val 18224985"/>
            </a:avLst>
          </a:prstGeom>
          <a:ln w="57150">
            <a:solidFill>
              <a:srgbClr val="B96F5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5ACD46BA-FBC9-4686-8649-F7F27D4AB7B2}"/>
              </a:ext>
            </a:extLst>
          </p:cNvPr>
          <p:cNvSpPr/>
          <p:nvPr/>
        </p:nvSpPr>
        <p:spPr>
          <a:xfrm>
            <a:off x="1058864" y="706237"/>
            <a:ext cx="324188" cy="324188"/>
          </a:xfrm>
          <a:prstGeom prst="ellipse">
            <a:avLst/>
          </a:prstGeom>
          <a:solidFill>
            <a:srgbClr val="B59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B5312724-24CA-42EE-BCE7-C8C195680B52}"/>
              </a:ext>
            </a:extLst>
          </p:cNvPr>
          <p:cNvSpPr/>
          <p:nvPr/>
        </p:nvSpPr>
        <p:spPr>
          <a:xfrm>
            <a:off x="1965065" y="706237"/>
            <a:ext cx="324188" cy="324188"/>
          </a:xfrm>
          <a:prstGeom prst="ellipse">
            <a:avLst/>
          </a:prstGeom>
          <a:solidFill>
            <a:srgbClr val="B59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EB179B4F-CC52-4142-AC35-C49FF4857BE9}"/>
              </a:ext>
            </a:extLst>
          </p:cNvPr>
          <p:cNvSpPr/>
          <p:nvPr/>
        </p:nvSpPr>
        <p:spPr>
          <a:xfrm>
            <a:off x="4683669" y="706237"/>
            <a:ext cx="324188" cy="324188"/>
          </a:xfrm>
          <a:prstGeom prst="ellipse">
            <a:avLst/>
          </a:prstGeom>
          <a:solidFill>
            <a:srgbClr val="B59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451559B4-635B-4779-B1FE-65CBEBCEEC7C}"/>
              </a:ext>
            </a:extLst>
          </p:cNvPr>
          <p:cNvSpPr/>
          <p:nvPr/>
        </p:nvSpPr>
        <p:spPr>
          <a:xfrm>
            <a:off x="2871266" y="706237"/>
            <a:ext cx="324188" cy="324188"/>
          </a:xfrm>
          <a:prstGeom prst="ellipse">
            <a:avLst/>
          </a:prstGeom>
          <a:solidFill>
            <a:srgbClr val="B59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6D06C5B1-657E-43C9-80B1-0715A378CA48}"/>
              </a:ext>
            </a:extLst>
          </p:cNvPr>
          <p:cNvSpPr/>
          <p:nvPr/>
        </p:nvSpPr>
        <p:spPr>
          <a:xfrm>
            <a:off x="3777467" y="706237"/>
            <a:ext cx="324188" cy="324188"/>
          </a:xfrm>
          <a:prstGeom prst="ellipse">
            <a:avLst/>
          </a:prstGeom>
          <a:solidFill>
            <a:srgbClr val="B59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1EE6F95B-D571-40DC-BA2B-95AFA77EF15F}"/>
              </a:ext>
            </a:extLst>
          </p:cNvPr>
          <p:cNvGrpSpPr/>
          <p:nvPr/>
        </p:nvGrpSpPr>
        <p:grpSpPr>
          <a:xfrm>
            <a:off x="2902246" y="4096476"/>
            <a:ext cx="830482" cy="1316338"/>
            <a:chOff x="2902246" y="4096476"/>
            <a:chExt cx="830482" cy="1316338"/>
          </a:xfrm>
        </p:grpSpPr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0E83E401-52C0-45C3-9C2E-8FB0F74B2008}"/>
                </a:ext>
              </a:extLst>
            </p:cNvPr>
            <p:cNvCxnSpPr/>
            <p:nvPr/>
          </p:nvCxnSpPr>
          <p:spPr>
            <a:xfrm flipV="1">
              <a:off x="3317487" y="4096476"/>
              <a:ext cx="415241" cy="653150"/>
            </a:xfrm>
            <a:prstGeom prst="line">
              <a:avLst/>
            </a:prstGeom>
            <a:ln w="38100">
              <a:solidFill>
                <a:srgbClr val="5E481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226BE381-2B92-496B-90D1-C1C54EF6508F}"/>
                </a:ext>
              </a:extLst>
            </p:cNvPr>
            <p:cNvCxnSpPr/>
            <p:nvPr/>
          </p:nvCxnSpPr>
          <p:spPr>
            <a:xfrm flipV="1">
              <a:off x="2902246" y="4759664"/>
              <a:ext cx="415241" cy="653150"/>
            </a:xfrm>
            <a:prstGeom prst="line">
              <a:avLst/>
            </a:prstGeom>
            <a:ln w="381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Arc 31">
            <a:extLst>
              <a:ext uri="{FF2B5EF4-FFF2-40B4-BE49-F238E27FC236}">
                <a16:creationId xmlns:a16="http://schemas.microsoft.com/office/drawing/2014/main" id="{0C56CB43-E996-4EAD-93FA-2D8F166334C9}"/>
              </a:ext>
            </a:extLst>
          </p:cNvPr>
          <p:cNvSpPr/>
          <p:nvPr/>
        </p:nvSpPr>
        <p:spPr>
          <a:xfrm rot="20167325">
            <a:off x="1848566" y="4648107"/>
            <a:ext cx="2668346" cy="3269648"/>
          </a:xfrm>
          <a:prstGeom prst="arc">
            <a:avLst>
              <a:gd name="adj1" fmla="val 16200000"/>
              <a:gd name="adj2" fmla="val 18224985"/>
            </a:avLst>
          </a:prstGeom>
          <a:ln w="57150">
            <a:solidFill>
              <a:srgbClr val="C158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6" name="Graphic 55">
            <a:extLst>
              <a:ext uri="{FF2B5EF4-FFF2-40B4-BE49-F238E27FC236}">
                <a16:creationId xmlns:a16="http://schemas.microsoft.com/office/drawing/2014/main" id="{B2A757F3-C1DA-4B38-B769-6B1FD682424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6607" r="1619" b="1866"/>
          <a:stretch/>
        </p:blipFill>
        <p:spPr>
          <a:xfrm>
            <a:off x="6096001" y="0"/>
            <a:ext cx="6096000" cy="6858000"/>
          </a:xfrm>
          <a:prstGeom prst="rect">
            <a:avLst/>
          </a:prstGeom>
        </p:spPr>
      </p:pic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8060CFCF-C421-43BE-ADD4-D70FDD187DEB}"/>
              </a:ext>
            </a:extLst>
          </p:cNvPr>
          <p:cNvSpPr/>
          <p:nvPr/>
        </p:nvSpPr>
        <p:spPr>
          <a:xfrm>
            <a:off x="8039061" y="2864217"/>
            <a:ext cx="708212" cy="269668"/>
          </a:xfrm>
          <a:custGeom>
            <a:avLst/>
            <a:gdLst>
              <a:gd name="connsiteX0" fmla="*/ 134471 w 708212"/>
              <a:gd name="connsiteY0" fmla="*/ 0 h 269668"/>
              <a:gd name="connsiteX1" fmla="*/ 138072 w 708212"/>
              <a:gd name="connsiteY1" fmla="*/ 727 h 269668"/>
              <a:gd name="connsiteX2" fmla="*/ 570060 w 708212"/>
              <a:gd name="connsiteY2" fmla="*/ 727 h 269668"/>
              <a:gd name="connsiteX3" fmla="*/ 570060 w 708212"/>
              <a:gd name="connsiteY3" fmla="*/ 743 h 269668"/>
              <a:gd name="connsiteX4" fmla="*/ 573741 w 708212"/>
              <a:gd name="connsiteY4" fmla="*/ 0 h 269668"/>
              <a:gd name="connsiteX5" fmla="*/ 708212 w 708212"/>
              <a:gd name="connsiteY5" fmla="*/ 134471 h 269668"/>
              <a:gd name="connsiteX6" fmla="*/ 573741 w 708212"/>
              <a:gd name="connsiteY6" fmla="*/ 268942 h 269668"/>
              <a:gd name="connsiteX7" fmla="*/ 570060 w 708212"/>
              <a:gd name="connsiteY7" fmla="*/ 268199 h 269668"/>
              <a:gd name="connsiteX8" fmla="*/ 570060 w 708212"/>
              <a:gd name="connsiteY8" fmla="*/ 269668 h 269668"/>
              <a:gd name="connsiteX9" fmla="*/ 131910 w 708212"/>
              <a:gd name="connsiteY9" fmla="*/ 269668 h 269668"/>
              <a:gd name="connsiteX10" fmla="*/ 131910 w 708212"/>
              <a:gd name="connsiteY10" fmla="*/ 268425 h 269668"/>
              <a:gd name="connsiteX11" fmla="*/ 82129 w 708212"/>
              <a:gd name="connsiteY11" fmla="*/ 258375 h 269668"/>
              <a:gd name="connsiteX12" fmla="*/ 0 w 708212"/>
              <a:gd name="connsiteY12" fmla="*/ 134471 h 269668"/>
              <a:gd name="connsiteX13" fmla="*/ 134471 w 708212"/>
              <a:gd name="connsiteY13" fmla="*/ 0 h 269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08212" h="269668">
                <a:moveTo>
                  <a:pt x="134471" y="0"/>
                </a:moveTo>
                <a:lnTo>
                  <a:pt x="138072" y="727"/>
                </a:lnTo>
                <a:lnTo>
                  <a:pt x="570060" y="727"/>
                </a:lnTo>
                <a:lnTo>
                  <a:pt x="570060" y="743"/>
                </a:lnTo>
                <a:lnTo>
                  <a:pt x="573741" y="0"/>
                </a:lnTo>
                <a:cubicBezTo>
                  <a:pt x="648007" y="0"/>
                  <a:pt x="708212" y="60205"/>
                  <a:pt x="708212" y="134471"/>
                </a:cubicBezTo>
                <a:cubicBezTo>
                  <a:pt x="708212" y="208737"/>
                  <a:pt x="648007" y="268942"/>
                  <a:pt x="573741" y="268942"/>
                </a:cubicBezTo>
                <a:lnTo>
                  <a:pt x="570060" y="268199"/>
                </a:lnTo>
                <a:lnTo>
                  <a:pt x="570060" y="269668"/>
                </a:lnTo>
                <a:lnTo>
                  <a:pt x="131910" y="269668"/>
                </a:lnTo>
                <a:lnTo>
                  <a:pt x="131910" y="268425"/>
                </a:lnTo>
                <a:lnTo>
                  <a:pt x="82129" y="258375"/>
                </a:lnTo>
                <a:cubicBezTo>
                  <a:pt x="33865" y="237961"/>
                  <a:pt x="0" y="190171"/>
                  <a:pt x="0" y="134471"/>
                </a:cubicBezTo>
                <a:cubicBezTo>
                  <a:pt x="0" y="60205"/>
                  <a:pt x="60205" y="0"/>
                  <a:pt x="13447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A60D2585-7FFD-41B2-92D2-AE0326328986}"/>
              </a:ext>
            </a:extLst>
          </p:cNvPr>
          <p:cNvSpPr/>
          <p:nvPr/>
        </p:nvSpPr>
        <p:spPr>
          <a:xfrm>
            <a:off x="9517136" y="2864217"/>
            <a:ext cx="708212" cy="269668"/>
          </a:xfrm>
          <a:custGeom>
            <a:avLst/>
            <a:gdLst>
              <a:gd name="connsiteX0" fmla="*/ 134471 w 708212"/>
              <a:gd name="connsiteY0" fmla="*/ 0 h 269668"/>
              <a:gd name="connsiteX1" fmla="*/ 138072 w 708212"/>
              <a:gd name="connsiteY1" fmla="*/ 727 h 269668"/>
              <a:gd name="connsiteX2" fmla="*/ 570060 w 708212"/>
              <a:gd name="connsiteY2" fmla="*/ 727 h 269668"/>
              <a:gd name="connsiteX3" fmla="*/ 570060 w 708212"/>
              <a:gd name="connsiteY3" fmla="*/ 743 h 269668"/>
              <a:gd name="connsiteX4" fmla="*/ 573741 w 708212"/>
              <a:gd name="connsiteY4" fmla="*/ 0 h 269668"/>
              <a:gd name="connsiteX5" fmla="*/ 708212 w 708212"/>
              <a:gd name="connsiteY5" fmla="*/ 134471 h 269668"/>
              <a:gd name="connsiteX6" fmla="*/ 573741 w 708212"/>
              <a:gd name="connsiteY6" fmla="*/ 268942 h 269668"/>
              <a:gd name="connsiteX7" fmla="*/ 570060 w 708212"/>
              <a:gd name="connsiteY7" fmla="*/ 268199 h 269668"/>
              <a:gd name="connsiteX8" fmla="*/ 570060 w 708212"/>
              <a:gd name="connsiteY8" fmla="*/ 269668 h 269668"/>
              <a:gd name="connsiteX9" fmla="*/ 131910 w 708212"/>
              <a:gd name="connsiteY9" fmla="*/ 269668 h 269668"/>
              <a:gd name="connsiteX10" fmla="*/ 131910 w 708212"/>
              <a:gd name="connsiteY10" fmla="*/ 268425 h 269668"/>
              <a:gd name="connsiteX11" fmla="*/ 82129 w 708212"/>
              <a:gd name="connsiteY11" fmla="*/ 258375 h 269668"/>
              <a:gd name="connsiteX12" fmla="*/ 0 w 708212"/>
              <a:gd name="connsiteY12" fmla="*/ 134471 h 269668"/>
              <a:gd name="connsiteX13" fmla="*/ 134471 w 708212"/>
              <a:gd name="connsiteY13" fmla="*/ 0 h 269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08212" h="269668">
                <a:moveTo>
                  <a:pt x="134471" y="0"/>
                </a:moveTo>
                <a:lnTo>
                  <a:pt x="138072" y="727"/>
                </a:lnTo>
                <a:lnTo>
                  <a:pt x="570060" y="727"/>
                </a:lnTo>
                <a:lnTo>
                  <a:pt x="570060" y="743"/>
                </a:lnTo>
                <a:lnTo>
                  <a:pt x="573741" y="0"/>
                </a:lnTo>
                <a:cubicBezTo>
                  <a:pt x="648007" y="0"/>
                  <a:pt x="708212" y="60205"/>
                  <a:pt x="708212" y="134471"/>
                </a:cubicBezTo>
                <a:cubicBezTo>
                  <a:pt x="708212" y="208737"/>
                  <a:pt x="648007" y="268942"/>
                  <a:pt x="573741" y="268942"/>
                </a:cubicBezTo>
                <a:lnTo>
                  <a:pt x="570060" y="268199"/>
                </a:lnTo>
                <a:lnTo>
                  <a:pt x="570060" y="269668"/>
                </a:lnTo>
                <a:lnTo>
                  <a:pt x="131910" y="269668"/>
                </a:lnTo>
                <a:lnTo>
                  <a:pt x="131910" y="268425"/>
                </a:lnTo>
                <a:lnTo>
                  <a:pt x="82129" y="258375"/>
                </a:lnTo>
                <a:cubicBezTo>
                  <a:pt x="33865" y="237961"/>
                  <a:pt x="0" y="190171"/>
                  <a:pt x="0" y="134471"/>
                </a:cubicBezTo>
                <a:cubicBezTo>
                  <a:pt x="0" y="60205"/>
                  <a:pt x="60205" y="0"/>
                  <a:pt x="13447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Arc 58">
            <a:extLst>
              <a:ext uri="{FF2B5EF4-FFF2-40B4-BE49-F238E27FC236}">
                <a16:creationId xmlns:a16="http://schemas.microsoft.com/office/drawing/2014/main" id="{2BEC7DD4-0436-4825-B38E-E0F3C3F8F061}"/>
              </a:ext>
            </a:extLst>
          </p:cNvPr>
          <p:cNvSpPr/>
          <p:nvPr/>
        </p:nvSpPr>
        <p:spPr>
          <a:xfrm rot="20604113">
            <a:off x="7955581" y="4363277"/>
            <a:ext cx="2668346" cy="3269648"/>
          </a:xfrm>
          <a:prstGeom prst="arc">
            <a:avLst>
              <a:gd name="adj1" fmla="val 16200000"/>
              <a:gd name="adj2" fmla="val 17573392"/>
            </a:avLst>
          </a:prstGeom>
          <a:ln w="57150">
            <a:solidFill>
              <a:srgbClr val="C158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Arc 59">
            <a:extLst>
              <a:ext uri="{FF2B5EF4-FFF2-40B4-BE49-F238E27FC236}">
                <a16:creationId xmlns:a16="http://schemas.microsoft.com/office/drawing/2014/main" id="{1C85B948-DFEC-43E3-B8CA-0C2557262020}"/>
              </a:ext>
            </a:extLst>
          </p:cNvPr>
          <p:cNvSpPr/>
          <p:nvPr/>
        </p:nvSpPr>
        <p:spPr>
          <a:xfrm rot="6300000">
            <a:off x="5681310" y="1172895"/>
            <a:ext cx="2668346" cy="3269648"/>
          </a:xfrm>
          <a:prstGeom prst="arc">
            <a:avLst>
              <a:gd name="adj1" fmla="val 16200000"/>
              <a:gd name="adj2" fmla="val 17104348"/>
            </a:avLst>
          </a:prstGeom>
          <a:ln w="57150">
            <a:solidFill>
              <a:srgbClr val="DE82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" name="Arc 60">
            <a:extLst>
              <a:ext uri="{FF2B5EF4-FFF2-40B4-BE49-F238E27FC236}">
                <a16:creationId xmlns:a16="http://schemas.microsoft.com/office/drawing/2014/main" id="{81F7A93A-AE85-4378-9A88-868CBE950DD3}"/>
              </a:ext>
            </a:extLst>
          </p:cNvPr>
          <p:cNvSpPr/>
          <p:nvPr/>
        </p:nvSpPr>
        <p:spPr>
          <a:xfrm rot="15300000" flipH="1">
            <a:off x="9880009" y="1172894"/>
            <a:ext cx="2668346" cy="3269648"/>
          </a:xfrm>
          <a:prstGeom prst="arc">
            <a:avLst>
              <a:gd name="adj1" fmla="val 16200000"/>
              <a:gd name="adj2" fmla="val 17104348"/>
            </a:avLst>
          </a:prstGeom>
          <a:ln w="57150">
            <a:solidFill>
              <a:srgbClr val="DE82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F6D621B8-92BC-4549-8794-04EF5A705ABD}"/>
              </a:ext>
            </a:extLst>
          </p:cNvPr>
          <p:cNvSpPr/>
          <p:nvPr/>
        </p:nvSpPr>
        <p:spPr>
          <a:xfrm>
            <a:off x="8332310" y="2929603"/>
            <a:ext cx="138896" cy="138896"/>
          </a:xfrm>
          <a:prstGeom prst="ellipse">
            <a:avLst/>
          </a:prstGeom>
          <a:solidFill>
            <a:srgbClr val="0054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226E2D7B-2470-48A6-AD56-D15847DD8FBE}"/>
              </a:ext>
            </a:extLst>
          </p:cNvPr>
          <p:cNvSpPr/>
          <p:nvPr/>
        </p:nvSpPr>
        <p:spPr>
          <a:xfrm>
            <a:off x="9794722" y="2929603"/>
            <a:ext cx="138896" cy="138896"/>
          </a:xfrm>
          <a:prstGeom prst="ellipse">
            <a:avLst/>
          </a:prstGeom>
          <a:solidFill>
            <a:srgbClr val="0054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5" name="Graphic 64" descr="Snowflake">
            <a:extLst>
              <a:ext uri="{FF2B5EF4-FFF2-40B4-BE49-F238E27FC236}">
                <a16:creationId xmlns:a16="http://schemas.microsoft.com/office/drawing/2014/main" id="{C4120A15-281A-4375-9438-C629D3B66AC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720627" y="-1003692"/>
            <a:ext cx="529486" cy="529486"/>
          </a:xfrm>
          <a:prstGeom prst="rect">
            <a:avLst/>
          </a:prstGeom>
        </p:spPr>
      </p:pic>
      <p:grpSp>
        <p:nvGrpSpPr>
          <p:cNvPr id="70" name="Group 69">
            <a:extLst>
              <a:ext uri="{FF2B5EF4-FFF2-40B4-BE49-F238E27FC236}">
                <a16:creationId xmlns:a16="http://schemas.microsoft.com/office/drawing/2014/main" id="{FCF92953-E7EF-4328-A030-7D699FF78E13}"/>
              </a:ext>
            </a:extLst>
          </p:cNvPr>
          <p:cNvGrpSpPr/>
          <p:nvPr/>
        </p:nvGrpSpPr>
        <p:grpSpPr>
          <a:xfrm>
            <a:off x="8047483" y="2772291"/>
            <a:ext cx="695960" cy="482853"/>
            <a:chOff x="8047483" y="2771140"/>
            <a:chExt cx="695960" cy="482853"/>
          </a:xfrm>
        </p:grpSpPr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F46D2FA7-8C06-4361-875A-884498C750A1}"/>
                </a:ext>
              </a:extLst>
            </p:cNvPr>
            <p:cNvSpPr/>
            <p:nvPr/>
          </p:nvSpPr>
          <p:spPr>
            <a:xfrm>
              <a:off x="8047483" y="2771140"/>
              <a:ext cx="695960" cy="48285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99BE5F92-F6EC-4A65-B1B6-0393D3B3AB91}"/>
                </a:ext>
              </a:extLst>
            </p:cNvPr>
            <p:cNvSpPr/>
            <p:nvPr/>
          </p:nvSpPr>
          <p:spPr>
            <a:xfrm>
              <a:off x="8332310" y="2937223"/>
              <a:ext cx="138896" cy="138896"/>
            </a:xfrm>
            <a:prstGeom prst="ellipse">
              <a:avLst/>
            </a:prstGeom>
            <a:solidFill>
              <a:srgbClr val="00547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983DCD2E-2394-4847-B5DA-7E9BF8D00F4D}"/>
              </a:ext>
            </a:extLst>
          </p:cNvPr>
          <p:cNvGrpSpPr/>
          <p:nvPr/>
        </p:nvGrpSpPr>
        <p:grpSpPr>
          <a:xfrm>
            <a:off x="9505603" y="2760753"/>
            <a:ext cx="695960" cy="482853"/>
            <a:chOff x="8047483" y="2771140"/>
            <a:chExt cx="695960" cy="482853"/>
          </a:xfrm>
        </p:grpSpPr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6093F06E-1CA9-44D9-9DC1-D2F1C799C33B}"/>
                </a:ext>
              </a:extLst>
            </p:cNvPr>
            <p:cNvSpPr/>
            <p:nvPr/>
          </p:nvSpPr>
          <p:spPr>
            <a:xfrm>
              <a:off x="8047483" y="2771140"/>
              <a:ext cx="695960" cy="48285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B700861F-0B88-48C6-AF1D-10122AD4F0BD}"/>
                </a:ext>
              </a:extLst>
            </p:cNvPr>
            <p:cNvSpPr/>
            <p:nvPr/>
          </p:nvSpPr>
          <p:spPr>
            <a:xfrm>
              <a:off x="8332310" y="2937223"/>
              <a:ext cx="138896" cy="138896"/>
            </a:xfrm>
            <a:prstGeom prst="ellipse">
              <a:avLst/>
            </a:prstGeom>
            <a:solidFill>
              <a:srgbClr val="00547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74" name="Oval 73">
            <a:extLst>
              <a:ext uri="{FF2B5EF4-FFF2-40B4-BE49-F238E27FC236}">
                <a16:creationId xmlns:a16="http://schemas.microsoft.com/office/drawing/2014/main" id="{F299C9B6-53E2-421E-B7E1-2FCC51214979}"/>
              </a:ext>
            </a:extLst>
          </p:cNvPr>
          <p:cNvSpPr/>
          <p:nvPr/>
        </p:nvSpPr>
        <p:spPr>
          <a:xfrm>
            <a:off x="8796556" y="4277187"/>
            <a:ext cx="709047" cy="216794"/>
          </a:xfrm>
          <a:prstGeom prst="ellipse">
            <a:avLst/>
          </a:prstGeom>
          <a:solidFill>
            <a:srgbClr val="8227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21DDAB71-56D5-413C-AB6F-5EE40921E931}"/>
              </a:ext>
            </a:extLst>
          </p:cNvPr>
          <p:cNvSpPr/>
          <p:nvPr/>
        </p:nvSpPr>
        <p:spPr>
          <a:xfrm>
            <a:off x="2571855" y="4557651"/>
            <a:ext cx="853440" cy="293198"/>
          </a:xfrm>
          <a:prstGeom prst="ellipse">
            <a:avLst/>
          </a:prstGeom>
          <a:solidFill>
            <a:srgbClr val="C158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56A4B91D-F92E-4A0D-B2B9-55D67D793659}"/>
              </a:ext>
            </a:extLst>
          </p:cNvPr>
          <p:cNvSpPr txBox="1"/>
          <p:nvPr/>
        </p:nvSpPr>
        <p:spPr>
          <a:xfrm rot="1900677">
            <a:off x="-136889" y="5647257"/>
            <a:ext cx="22055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Berlin Sans FB" panose="020E0602020502020306" pitchFamily="34" charset="0"/>
              </a:rPr>
              <a:t>*CLICK*</a:t>
            </a:r>
            <a:endParaRPr lang="en-GB" sz="4000" dirty="0">
              <a:solidFill>
                <a:schemeClr val="bg1"/>
              </a:solidFill>
              <a:latin typeface="Berlin Sans FB" panose="020E0602020502020306" pitchFamily="34" charset="0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BEAD0809-4835-4CEC-A848-B50DCD3F4E77}"/>
              </a:ext>
            </a:extLst>
          </p:cNvPr>
          <p:cNvSpPr txBox="1"/>
          <p:nvPr/>
        </p:nvSpPr>
        <p:spPr>
          <a:xfrm rot="19529142">
            <a:off x="10111404" y="5671137"/>
            <a:ext cx="22055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Berlin Sans FB" panose="020E0602020502020306" pitchFamily="34" charset="0"/>
              </a:rPr>
              <a:t>*CLICK*</a:t>
            </a:r>
            <a:endParaRPr lang="en-GB" sz="4000" dirty="0">
              <a:solidFill>
                <a:schemeClr val="bg1"/>
              </a:solidFill>
              <a:latin typeface="Berlin Sans FB" panose="020E06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6112608"/>
      </p:ext>
    </p:extLst>
  </p:cSld>
  <p:clrMapOvr>
    <a:masterClrMapping/>
  </p:clrMapOvr>
  <p:transition spd="slow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6" presetClass="emph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81" dur="1000" fill="hold"/>
                                        <p:tgtEl>
                                          <p:spTgt spid="30"/>
                                        </p:tgtEl>
                                      </p:cBhvr>
                                      <p:by x="10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82" presetID="6" presetClass="emph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83" dur="1000" fill="hold"/>
                                        <p:tgtEl>
                                          <p:spTgt spid="31"/>
                                        </p:tgtEl>
                                      </p:cBhvr>
                                      <p:by x="10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84" presetID="64" presetClass="path" presetSubtype="0" accel="50000" decel="5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2.5E-6 -3.7037E-6 L 2.5E-6 -0.01157 " pathEditMode="relative" rAng="0" ptsTypes="AA">
                                      <p:cBhvr>
                                        <p:cTn id="8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79"/>
                                    </p:animMotion>
                                  </p:childTnLst>
                                </p:cTn>
                              </p:par>
                              <p:par>
                                <p:cTn id="86" presetID="64" presetClass="path" presetSubtype="0" accel="50000" decel="5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1.875E-6 1.85185E-6 L -1.875E-6 -0.01158 " pathEditMode="relative" rAng="0" ptsTypes="AA">
                                      <p:cBhvr>
                                        <p:cTn id="8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79"/>
                                    </p:animMotion>
                                  </p:childTnLst>
                                </p:cTn>
                              </p:par>
                              <p:par>
                                <p:cTn id="88" presetID="64" presetClass="path" presetSubtype="0" accel="50000" decel="5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2.08333E-7 -4.81481E-6 L -2.08333E-7 -0.01157 " pathEditMode="relative" rAng="0" ptsTypes="AA">
                                      <p:cBhvr>
                                        <p:cTn id="8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79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64" presetClass="path" presetSubtype="0" accel="50000" de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2.5E-6 -3.7037E-6 L 2.5E-6 -0.01157 " pathEditMode="relative" rAng="0" ptsTypes="AA">
                                      <p:cBhvr>
                                        <p:cTn id="91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79"/>
                                    </p:animMotion>
                                  </p:childTnLst>
                                </p:cTn>
                              </p:par>
                              <p:par>
                                <p:cTn id="92" presetID="8" presetClass="emph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2100000">
                                      <p:cBhvr>
                                        <p:cTn id="9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4" presetID="6" presetClass="emph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95" dur="1000" fill="hold"/>
                                        <p:tgtEl>
                                          <p:spTgt spid="57"/>
                                        </p:tgtEl>
                                      </p:cBhvr>
                                      <p:by x="10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96" presetID="6" presetClass="emph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97" dur="1000" fill="hold"/>
                                        <p:tgtEl>
                                          <p:spTgt spid="58"/>
                                        </p:tgtEl>
                                      </p:cBhvr>
                                      <p:by x="10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98" presetID="64" presetClass="path" presetSubtype="0" accel="50000" decel="5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1.04167E-6 2.96296E-6 L 1.04167E-6 -0.01158 " pathEditMode="relative" rAng="0" ptsTypes="AA">
                                      <p:cBhvr>
                                        <p:cTn id="99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79"/>
                                    </p:animMotion>
                                  </p:childTnLst>
                                </p:cTn>
                              </p:par>
                              <p:par>
                                <p:cTn id="100" presetID="64" presetClass="path" presetSubtype="0" accel="50000" decel="5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6.25E-7 7.40741E-7 L -6.25E-7 -0.01157 " pathEditMode="relative" rAng="0" ptsTypes="AA">
                                      <p:cBhvr>
                                        <p:cTn id="101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79"/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64" presetClass="path" presetSubtype="0" accel="50000" decel="5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1.66667E-6 7.40741E-7 L -1.66667E-6 -0.01157 " pathEditMode="relative" rAng="0" ptsTypes="AA">
                                      <p:cBhvr>
                                        <p:cTn id="103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79"/>
                                    </p:animMotion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xit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xit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42" presetClass="path" presetSubtype="0" accel="10000" decel="9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1.11111E-6 L -1.66667E-6 0.68125 " pathEditMode="relative" rAng="0" ptsTypes="AA">
                                      <p:cBhvr>
                                        <p:cTn id="119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4051"/>
                                    </p:animMotion>
                                  </p:childTnLst>
                                </p:cTn>
                              </p:par>
                              <p:par>
                                <p:cTn id="120" presetID="8" presetClass="emp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5700000">
                                      <p:cBhvr>
                                        <p:cTn id="121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2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2.08333E-7 -3.7037E-6 L 0.01797 0.0051 " pathEditMode="relative" rAng="0" ptsTypes="AA">
                                      <p:cBhvr>
                                        <p:cTn id="12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98" y="255"/>
                                    </p:animMotion>
                                  </p:childTnLst>
                                </p:cTn>
                              </p:par>
                              <p:par>
                                <p:cTn id="124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2.91667E-6 -3.7037E-6 L -0.01862 0.00324 " pathEditMode="relative" rAng="0" ptsTypes="AA">
                                      <p:cBhvr>
                                        <p:cTn id="12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38" y="162"/>
                                    </p:animMotion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" presetClass="exit" presetSubtype="0" fill="hold" grpId="2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" presetClass="exit" presetSubtype="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" presetClass="exit" presetSubtype="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1" presetClass="exit" presetSubtype="0" fill="hold" grpId="2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1" presetClass="exit" presetSubtype="0" fill="hold" grpId="2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" presetClass="exit" presetSubtype="0" fill="hold" grpId="2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2" presetClass="exit" presetSubtype="4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1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8" presetClass="emph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Rot by="21600000">
                                      <p:cBhvr>
                                        <p:cTn id="155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30" grpId="0" animBg="1"/>
      <p:bldP spid="30" grpId="1" animBg="1"/>
      <p:bldP spid="31" grpId="0" animBg="1"/>
      <p:bldP spid="31" grpId="1" animBg="1"/>
      <p:bldP spid="33" grpId="0" animBg="1"/>
      <p:bldP spid="33" grpId="1" animBg="1"/>
      <p:bldP spid="34" grpId="0" animBg="1"/>
      <p:bldP spid="34" grpId="1" animBg="1"/>
      <p:bldP spid="43" grpId="0" animBg="1"/>
      <p:bldP spid="43" grpId="1" animBg="1"/>
      <p:bldP spid="44" grpId="0" animBg="1"/>
      <p:bldP spid="44" grpId="1" animBg="1"/>
      <p:bldP spid="45" grpId="0" animBg="1"/>
      <p:bldP spid="46" grpId="0" animBg="1"/>
      <p:bldP spid="47" grpId="0" animBg="1"/>
      <p:bldP spid="48" grpId="0" animBg="1"/>
      <p:bldP spid="49" grpId="0" animBg="1"/>
      <p:bldP spid="32" grpId="0" animBg="1"/>
      <p:bldP spid="32" grpId="1" animBg="1"/>
      <p:bldP spid="32" grpId="2" animBg="1"/>
      <p:bldP spid="57" grpId="0" animBg="1"/>
      <p:bldP spid="57" grpId="1" animBg="1"/>
      <p:bldP spid="57" grpId="2" animBg="1"/>
      <p:bldP spid="58" grpId="0" animBg="1"/>
      <p:bldP spid="58" grpId="1" animBg="1"/>
      <p:bldP spid="58" grpId="2" animBg="1"/>
      <p:bldP spid="59" grpId="0" animBg="1"/>
      <p:bldP spid="59" grpId="1" animBg="1"/>
      <p:bldP spid="59" grpId="2" animBg="1"/>
      <p:bldP spid="60" grpId="0" animBg="1"/>
      <p:bldP spid="60" grpId="1" animBg="1"/>
      <p:bldP spid="61" grpId="0" animBg="1"/>
      <p:bldP spid="61" grpId="1" animBg="1"/>
      <p:bldP spid="62" grpId="0" animBg="1"/>
      <p:bldP spid="62" grpId="1" animBg="1"/>
      <p:bldP spid="63" grpId="0" animBg="1"/>
      <p:bldP spid="63" grpId="1" animBg="1"/>
      <p:bldP spid="74" grpId="0" animBg="1"/>
      <p:bldP spid="75" grpId="0" animBg="1"/>
      <p:bldP spid="77" grpId="0" build="allAtOnce"/>
      <p:bldP spid="79" grpId="0" build="allAtOnce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48D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435A95FE-27F7-43DC-9F39-08AFED4BBB7A}"/>
              </a:ext>
            </a:extLst>
          </p:cNvPr>
          <p:cNvGrpSpPr/>
          <p:nvPr/>
        </p:nvGrpSpPr>
        <p:grpSpPr>
          <a:xfrm>
            <a:off x="-505897" y="1492769"/>
            <a:ext cx="13212401" cy="1410943"/>
            <a:chOff x="-505897" y="1492769"/>
            <a:chExt cx="13212401" cy="1410943"/>
          </a:xfrm>
        </p:grpSpPr>
        <p:sp>
          <p:nvSpPr>
            <p:cNvPr id="175" name="Rectangle 174">
              <a:extLst>
                <a:ext uri="{FF2B5EF4-FFF2-40B4-BE49-F238E27FC236}">
                  <a16:creationId xmlns:a16="http://schemas.microsoft.com/office/drawing/2014/main" id="{BFF982A6-F346-47D4-8CF5-08C72175EEE9}"/>
                </a:ext>
              </a:extLst>
            </p:cNvPr>
            <p:cNvSpPr/>
            <p:nvPr/>
          </p:nvSpPr>
          <p:spPr>
            <a:xfrm>
              <a:off x="-1" y="1498226"/>
              <a:ext cx="12192001" cy="1405486"/>
            </a:xfrm>
            <a:prstGeom prst="rect">
              <a:avLst/>
            </a:prstGeom>
            <a:solidFill>
              <a:srgbClr val="9A82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244" name="Group 243">
              <a:extLst>
                <a:ext uri="{FF2B5EF4-FFF2-40B4-BE49-F238E27FC236}">
                  <a16:creationId xmlns:a16="http://schemas.microsoft.com/office/drawing/2014/main" id="{8728742B-E4B9-4B23-AD78-6499D1C914E4}"/>
                </a:ext>
              </a:extLst>
            </p:cNvPr>
            <p:cNvGrpSpPr/>
            <p:nvPr/>
          </p:nvGrpSpPr>
          <p:grpSpPr>
            <a:xfrm>
              <a:off x="7072464" y="1492769"/>
              <a:ext cx="1845251" cy="247517"/>
              <a:chOff x="4893945" y="5006844"/>
              <a:chExt cx="1845251" cy="247517"/>
            </a:xfrm>
            <a:solidFill>
              <a:srgbClr val="7BA9E1"/>
            </a:solidFill>
          </p:grpSpPr>
          <p:sp>
            <p:nvSpPr>
              <p:cNvPr id="245" name="Rectangle 244">
                <a:extLst>
                  <a:ext uri="{FF2B5EF4-FFF2-40B4-BE49-F238E27FC236}">
                    <a16:creationId xmlns:a16="http://schemas.microsoft.com/office/drawing/2014/main" id="{82C219AF-1871-4F86-9F68-CD6FFAB0C0BB}"/>
                  </a:ext>
                </a:extLst>
              </p:cNvPr>
              <p:cNvSpPr/>
              <p:nvPr/>
            </p:nvSpPr>
            <p:spPr>
              <a:xfrm>
                <a:off x="5017926" y="5006844"/>
                <a:ext cx="1599093" cy="24751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246" name="Oval 245">
                <a:extLst>
                  <a:ext uri="{FF2B5EF4-FFF2-40B4-BE49-F238E27FC236}">
                    <a16:creationId xmlns:a16="http://schemas.microsoft.com/office/drawing/2014/main" id="{13747C69-2D13-43F2-8C59-D830725698D2}"/>
                  </a:ext>
                </a:extLst>
              </p:cNvPr>
              <p:cNvSpPr/>
              <p:nvPr/>
            </p:nvSpPr>
            <p:spPr>
              <a:xfrm>
                <a:off x="4893945" y="5008696"/>
                <a:ext cx="244352" cy="24435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47" name="Oval 246">
                <a:extLst>
                  <a:ext uri="{FF2B5EF4-FFF2-40B4-BE49-F238E27FC236}">
                    <a16:creationId xmlns:a16="http://schemas.microsoft.com/office/drawing/2014/main" id="{922A2307-0071-4E00-9F89-56C44AE15C92}"/>
                  </a:ext>
                </a:extLst>
              </p:cNvPr>
              <p:cNvSpPr/>
              <p:nvPr/>
            </p:nvSpPr>
            <p:spPr>
              <a:xfrm>
                <a:off x="6494844" y="5008217"/>
                <a:ext cx="244352" cy="24435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248" name="Group 247">
              <a:extLst>
                <a:ext uri="{FF2B5EF4-FFF2-40B4-BE49-F238E27FC236}">
                  <a16:creationId xmlns:a16="http://schemas.microsoft.com/office/drawing/2014/main" id="{8B585DD6-0A0D-4E26-B388-F91BDABEF29B}"/>
                </a:ext>
              </a:extLst>
            </p:cNvPr>
            <p:cNvGrpSpPr/>
            <p:nvPr/>
          </p:nvGrpSpPr>
          <p:grpSpPr>
            <a:xfrm>
              <a:off x="-505897" y="1492769"/>
              <a:ext cx="1845251" cy="247517"/>
              <a:chOff x="4893945" y="5006844"/>
              <a:chExt cx="1845251" cy="247517"/>
            </a:xfrm>
            <a:solidFill>
              <a:srgbClr val="7BA9E1"/>
            </a:solidFill>
          </p:grpSpPr>
          <p:sp>
            <p:nvSpPr>
              <p:cNvPr id="249" name="Rectangle 248">
                <a:extLst>
                  <a:ext uri="{FF2B5EF4-FFF2-40B4-BE49-F238E27FC236}">
                    <a16:creationId xmlns:a16="http://schemas.microsoft.com/office/drawing/2014/main" id="{F0265259-BAEB-4444-AB51-2522F76C9BA0}"/>
                  </a:ext>
                </a:extLst>
              </p:cNvPr>
              <p:cNvSpPr/>
              <p:nvPr/>
            </p:nvSpPr>
            <p:spPr>
              <a:xfrm>
                <a:off x="5017926" y="5006844"/>
                <a:ext cx="1599093" cy="24751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250" name="Oval 249">
                <a:extLst>
                  <a:ext uri="{FF2B5EF4-FFF2-40B4-BE49-F238E27FC236}">
                    <a16:creationId xmlns:a16="http://schemas.microsoft.com/office/drawing/2014/main" id="{F62A37A3-A6A0-45BB-830A-C1F5A6704C82}"/>
                  </a:ext>
                </a:extLst>
              </p:cNvPr>
              <p:cNvSpPr/>
              <p:nvPr/>
            </p:nvSpPr>
            <p:spPr>
              <a:xfrm>
                <a:off x="4893945" y="5008696"/>
                <a:ext cx="244352" cy="24435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51" name="Oval 250">
                <a:extLst>
                  <a:ext uri="{FF2B5EF4-FFF2-40B4-BE49-F238E27FC236}">
                    <a16:creationId xmlns:a16="http://schemas.microsoft.com/office/drawing/2014/main" id="{367D55FB-0343-4565-A7FF-09FBB5DCC7DB}"/>
                  </a:ext>
                </a:extLst>
              </p:cNvPr>
              <p:cNvSpPr/>
              <p:nvPr/>
            </p:nvSpPr>
            <p:spPr>
              <a:xfrm>
                <a:off x="6494844" y="5008217"/>
                <a:ext cx="244352" cy="24435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</p:grpSp>
        <p:grpSp>
          <p:nvGrpSpPr>
            <p:cNvPr id="252" name="Group 251">
              <a:extLst>
                <a:ext uri="{FF2B5EF4-FFF2-40B4-BE49-F238E27FC236}">
                  <a16:creationId xmlns:a16="http://schemas.microsoft.com/office/drawing/2014/main" id="{B4EEB45C-2D56-4156-A670-054A00137E8C}"/>
                </a:ext>
              </a:extLst>
            </p:cNvPr>
            <p:cNvGrpSpPr/>
            <p:nvPr/>
          </p:nvGrpSpPr>
          <p:grpSpPr>
            <a:xfrm>
              <a:off x="10861253" y="1492769"/>
              <a:ext cx="1845251" cy="247517"/>
              <a:chOff x="4893945" y="5006844"/>
              <a:chExt cx="1845251" cy="247517"/>
            </a:xfrm>
            <a:solidFill>
              <a:srgbClr val="7BA9E1"/>
            </a:solidFill>
          </p:grpSpPr>
          <p:sp>
            <p:nvSpPr>
              <p:cNvPr id="253" name="Rectangle 252">
                <a:extLst>
                  <a:ext uri="{FF2B5EF4-FFF2-40B4-BE49-F238E27FC236}">
                    <a16:creationId xmlns:a16="http://schemas.microsoft.com/office/drawing/2014/main" id="{E1802B88-7C42-4F27-B03A-F901927EBEC6}"/>
                  </a:ext>
                </a:extLst>
              </p:cNvPr>
              <p:cNvSpPr/>
              <p:nvPr/>
            </p:nvSpPr>
            <p:spPr>
              <a:xfrm>
                <a:off x="5017926" y="5006844"/>
                <a:ext cx="1599093" cy="24751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254" name="Oval 253">
                <a:extLst>
                  <a:ext uri="{FF2B5EF4-FFF2-40B4-BE49-F238E27FC236}">
                    <a16:creationId xmlns:a16="http://schemas.microsoft.com/office/drawing/2014/main" id="{0127A10C-A136-4C08-B959-8F6BD060E5DB}"/>
                  </a:ext>
                </a:extLst>
              </p:cNvPr>
              <p:cNvSpPr/>
              <p:nvPr/>
            </p:nvSpPr>
            <p:spPr>
              <a:xfrm>
                <a:off x="4893945" y="5008696"/>
                <a:ext cx="244352" cy="24435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55" name="Oval 254">
                <a:extLst>
                  <a:ext uri="{FF2B5EF4-FFF2-40B4-BE49-F238E27FC236}">
                    <a16:creationId xmlns:a16="http://schemas.microsoft.com/office/drawing/2014/main" id="{82BB5B60-77EC-40E2-A839-73D81098A493}"/>
                  </a:ext>
                </a:extLst>
              </p:cNvPr>
              <p:cNvSpPr/>
              <p:nvPr/>
            </p:nvSpPr>
            <p:spPr>
              <a:xfrm>
                <a:off x="6494844" y="5008217"/>
                <a:ext cx="244352" cy="24435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260" name="Oval 259">
              <a:extLst>
                <a:ext uri="{FF2B5EF4-FFF2-40B4-BE49-F238E27FC236}">
                  <a16:creationId xmlns:a16="http://schemas.microsoft.com/office/drawing/2014/main" id="{32DACD1B-C5C6-4DD2-9441-BA52053D807B}"/>
                </a:ext>
              </a:extLst>
            </p:cNvPr>
            <p:cNvSpPr/>
            <p:nvPr/>
          </p:nvSpPr>
          <p:spPr>
            <a:xfrm>
              <a:off x="2012404" y="1506968"/>
              <a:ext cx="244352" cy="244352"/>
            </a:xfrm>
            <a:prstGeom prst="ellipse">
              <a:avLst/>
            </a:prstGeom>
            <a:solidFill>
              <a:srgbClr val="7BA9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61" name="Oval 260">
              <a:extLst>
                <a:ext uri="{FF2B5EF4-FFF2-40B4-BE49-F238E27FC236}">
                  <a16:creationId xmlns:a16="http://schemas.microsoft.com/office/drawing/2014/main" id="{18A9A059-54F2-4149-BDB8-937CCF1DDA6D}"/>
                </a:ext>
              </a:extLst>
            </p:cNvPr>
            <p:cNvSpPr/>
            <p:nvPr/>
          </p:nvSpPr>
          <p:spPr>
            <a:xfrm>
              <a:off x="6485473" y="1506968"/>
              <a:ext cx="244352" cy="244352"/>
            </a:xfrm>
            <a:prstGeom prst="ellipse">
              <a:avLst/>
            </a:prstGeom>
            <a:solidFill>
              <a:srgbClr val="7BA9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62" name="Oval 261">
              <a:extLst>
                <a:ext uri="{FF2B5EF4-FFF2-40B4-BE49-F238E27FC236}">
                  <a16:creationId xmlns:a16="http://schemas.microsoft.com/office/drawing/2014/main" id="{7022FEC1-6924-43DA-87AF-54BF0836E8E9}"/>
                </a:ext>
              </a:extLst>
            </p:cNvPr>
            <p:cNvSpPr/>
            <p:nvPr/>
          </p:nvSpPr>
          <p:spPr>
            <a:xfrm>
              <a:off x="9744848" y="1496374"/>
              <a:ext cx="244352" cy="244352"/>
            </a:xfrm>
            <a:prstGeom prst="ellipse">
              <a:avLst/>
            </a:prstGeom>
            <a:solidFill>
              <a:srgbClr val="7BA9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280" name="Group 279">
            <a:extLst>
              <a:ext uri="{FF2B5EF4-FFF2-40B4-BE49-F238E27FC236}">
                <a16:creationId xmlns:a16="http://schemas.microsoft.com/office/drawing/2014/main" id="{733D321D-1B27-4A69-B9A9-360885E1601F}"/>
              </a:ext>
            </a:extLst>
          </p:cNvPr>
          <p:cNvGrpSpPr/>
          <p:nvPr/>
        </p:nvGrpSpPr>
        <p:grpSpPr>
          <a:xfrm>
            <a:off x="-133287" y="1511795"/>
            <a:ext cx="12479785" cy="1378078"/>
            <a:chOff x="28554" y="2087583"/>
            <a:chExt cx="12170787" cy="1343957"/>
          </a:xfrm>
        </p:grpSpPr>
        <p:grpSp>
          <p:nvGrpSpPr>
            <p:cNvPr id="281" name="Group 280">
              <a:extLst>
                <a:ext uri="{FF2B5EF4-FFF2-40B4-BE49-F238E27FC236}">
                  <a16:creationId xmlns:a16="http://schemas.microsoft.com/office/drawing/2014/main" id="{80220DE3-AD1C-41EF-A6E4-F17973344446}"/>
                </a:ext>
              </a:extLst>
            </p:cNvPr>
            <p:cNvGrpSpPr/>
            <p:nvPr/>
          </p:nvGrpSpPr>
          <p:grpSpPr>
            <a:xfrm>
              <a:off x="28554" y="2087583"/>
              <a:ext cx="6659439" cy="1336006"/>
              <a:chOff x="238671" y="2856469"/>
              <a:chExt cx="6659439" cy="1336006"/>
            </a:xfrm>
          </p:grpSpPr>
          <p:pic>
            <p:nvPicPr>
              <p:cNvPr id="288" name="Graphic 287">
                <a:extLst>
                  <a:ext uri="{FF2B5EF4-FFF2-40B4-BE49-F238E27FC236}">
                    <a16:creationId xmlns:a16="http://schemas.microsoft.com/office/drawing/2014/main" id="{886B50F8-CE94-4C01-8948-43B4AD712F7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 rot="10800000">
                <a:off x="238671" y="2858264"/>
                <a:ext cx="1332416" cy="1332416"/>
              </a:xfrm>
              <a:prstGeom prst="rect">
                <a:avLst/>
              </a:prstGeom>
            </p:spPr>
          </p:pic>
          <p:pic>
            <p:nvPicPr>
              <p:cNvPr id="289" name="Graphic 288">
                <a:extLst>
                  <a:ext uri="{FF2B5EF4-FFF2-40B4-BE49-F238E27FC236}">
                    <a16:creationId xmlns:a16="http://schemas.microsoft.com/office/drawing/2014/main" id="{AB06C62E-4EFF-44BC-A444-AC162C4CBDC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 rot="10800000">
                <a:off x="1567283" y="2860059"/>
                <a:ext cx="1332416" cy="1332416"/>
              </a:xfrm>
              <a:prstGeom prst="rect">
                <a:avLst/>
              </a:prstGeom>
            </p:spPr>
          </p:pic>
          <p:pic>
            <p:nvPicPr>
              <p:cNvPr id="290" name="Graphic 289">
                <a:extLst>
                  <a:ext uri="{FF2B5EF4-FFF2-40B4-BE49-F238E27FC236}">
                    <a16:creationId xmlns:a16="http://schemas.microsoft.com/office/drawing/2014/main" id="{EDCC1F7B-A4F4-4CE9-B93A-3E8B24351DF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 rot="10800000">
                <a:off x="2898242" y="2856469"/>
                <a:ext cx="1332416" cy="1332416"/>
              </a:xfrm>
              <a:prstGeom prst="rect">
                <a:avLst/>
              </a:prstGeom>
            </p:spPr>
          </p:pic>
          <p:pic>
            <p:nvPicPr>
              <p:cNvPr id="291" name="Graphic 290">
                <a:extLst>
                  <a:ext uri="{FF2B5EF4-FFF2-40B4-BE49-F238E27FC236}">
                    <a16:creationId xmlns:a16="http://schemas.microsoft.com/office/drawing/2014/main" id="{EC8CEC7E-E86F-42F7-9FC3-81CB732B4E4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 rot="10800000">
                <a:off x="4231744" y="2858264"/>
                <a:ext cx="1332416" cy="1332416"/>
              </a:xfrm>
              <a:prstGeom prst="rect">
                <a:avLst/>
              </a:prstGeom>
            </p:spPr>
          </p:pic>
          <p:pic>
            <p:nvPicPr>
              <p:cNvPr id="292" name="Graphic 291">
                <a:extLst>
                  <a:ext uri="{FF2B5EF4-FFF2-40B4-BE49-F238E27FC236}">
                    <a16:creationId xmlns:a16="http://schemas.microsoft.com/office/drawing/2014/main" id="{48084B7D-3E59-4CF0-A1BC-EE853B3DC91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 rot="10800000">
                <a:off x="5565694" y="2859823"/>
                <a:ext cx="1332416" cy="1332416"/>
              </a:xfrm>
              <a:prstGeom prst="rect">
                <a:avLst/>
              </a:prstGeom>
            </p:spPr>
          </p:pic>
        </p:grpSp>
        <p:grpSp>
          <p:nvGrpSpPr>
            <p:cNvPr id="282" name="Group 281">
              <a:extLst>
                <a:ext uri="{FF2B5EF4-FFF2-40B4-BE49-F238E27FC236}">
                  <a16:creationId xmlns:a16="http://schemas.microsoft.com/office/drawing/2014/main" id="{9EAB172F-27B3-423E-A185-1409E5BFC134}"/>
                </a:ext>
              </a:extLst>
            </p:cNvPr>
            <p:cNvGrpSpPr/>
            <p:nvPr/>
          </p:nvGrpSpPr>
          <p:grpSpPr>
            <a:xfrm>
              <a:off x="6688094" y="2095534"/>
              <a:ext cx="5511247" cy="1336006"/>
              <a:chOff x="238671" y="2856469"/>
              <a:chExt cx="5511247" cy="1336006"/>
            </a:xfrm>
          </p:grpSpPr>
          <p:pic>
            <p:nvPicPr>
              <p:cNvPr id="283" name="Graphic 282">
                <a:extLst>
                  <a:ext uri="{FF2B5EF4-FFF2-40B4-BE49-F238E27FC236}">
                    <a16:creationId xmlns:a16="http://schemas.microsoft.com/office/drawing/2014/main" id="{F9A4A285-238C-4BB2-AD8C-6089D69D4BB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 rot="10800000">
                <a:off x="238671" y="2858264"/>
                <a:ext cx="1332416" cy="1332416"/>
              </a:xfrm>
              <a:prstGeom prst="rect">
                <a:avLst/>
              </a:prstGeom>
            </p:spPr>
          </p:pic>
          <p:pic>
            <p:nvPicPr>
              <p:cNvPr id="284" name="Graphic 283">
                <a:extLst>
                  <a:ext uri="{FF2B5EF4-FFF2-40B4-BE49-F238E27FC236}">
                    <a16:creationId xmlns:a16="http://schemas.microsoft.com/office/drawing/2014/main" id="{BC8304E2-F835-4AF9-BEA1-1591958CB33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 rot="10800000">
                <a:off x="1567283" y="2860059"/>
                <a:ext cx="1332416" cy="1332416"/>
              </a:xfrm>
              <a:prstGeom prst="rect">
                <a:avLst/>
              </a:prstGeom>
            </p:spPr>
          </p:pic>
          <p:pic>
            <p:nvPicPr>
              <p:cNvPr id="285" name="Graphic 284">
                <a:extLst>
                  <a:ext uri="{FF2B5EF4-FFF2-40B4-BE49-F238E27FC236}">
                    <a16:creationId xmlns:a16="http://schemas.microsoft.com/office/drawing/2014/main" id="{61C68BA5-2DD3-48EE-8137-B562305691E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 rot="10800000">
                <a:off x="2898242" y="2856469"/>
                <a:ext cx="1332416" cy="1332416"/>
              </a:xfrm>
              <a:prstGeom prst="rect">
                <a:avLst/>
              </a:prstGeom>
            </p:spPr>
          </p:pic>
          <p:pic>
            <p:nvPicPr>
              <p:cNvPr id="286" name="Graphic 285">
                <a:extLst>
                  <a:ext uri="{FF2B5EF4-FFF2-40B4-BE49-F238E27FC236}">
                    <a16:creationId xmlns:a16="http://schemas.microsoft.com/office/drawing/2014/main" id="{2C4FC170-501A-4251-93E4-107042025C1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 rot="10800000">
                <a:off x="4231744" y="2858264"/>
                <a:ext cx="1332416" cy="1332416"/>
              </a:xfrm>
              <a:prstGeom prst="rect">
                <a:avLst/>
              </a:prstGeom>
            </p:spPr>
          </p:pic>
          <p:pic>
            <p:nvPicPr>
              <p:cNvPr id="287" name="Graphic 286">
                <a:extLst>
                  <a:ext uri="{FF2B5EF4-FFF2-40B4-BE49-F238E27FC236}">
                    <a16:creationId xmlns:a16="http://schemas.microsoft.com/office/drawing/2014/main" id="{D6B44157-34C7-4B96-8181-0E9711DED6F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 l="86174"/>
              <a:stretch/>
            </p:blipFill>
            <p:spPr>
              <a:xfrm rot="10800000">
                <a:off x="5565694" y="2859823"/>
                <a:ext cx="184224" cy="1332416"/>
              </a:xfrm>
              <a:prstGeom prst="rect">
                <a:avLst/>
              </a:prstGeom>
            </p:spPr>
          </p:pic>
        </p:grpSp>
      </p:grpSp>
      <p:grpSp>
        <p:nvGrpSpPr>
          <p:cNvPr id="3433" name="Graphic 383">
            <a:extLst>
              <a:ext uri="{FF2B5EF4-FFF2-40B4-BE49-F238E27FC236}">
                <a16:creationId xmlns:a16="http://schemas.microsoft.com/office/drawing/2014/main" id="{5FE7D416-2D77-4EAF-8E48-2E7195F6CB7E}"/>
              </a:ext>
            </a:extLst>
          </p:cNvPr>
          <p:cNvGrpSpPr/>
          <p:nvPr/>
        </p:nvGrpSpPr>
        <p:grpSpPr>
          <a:xfrm>
            <a:off x="4748061" y="774423"/>
            <a:ext cx="2660237" cy="2101776"/>
            <a:chOff x="4748061" y="745354"/>
            <a:chExt cx="2660237" cy="2101776"/>
          </a:xfrm>
          <a:solidFill>
            <a:srgbClr val="DA7A5E"/>
          </a:solidFill>
        </p:grpSpPr>
        <p:sp>
          <p:nvSpPr>
            <p:cNvPr id="3434" name="Freeform: Shape 3433">
              <a:extLst>
                <a:ext uri="{FF2B5EF4-FFF2-40B4-BE49-F238E27FC236}">
                  <a16:creationId xmlns:a16="http://schemas.microsoft.com/office/drawing/2014/main" id="{DFEDEB15-F874-48D2-A9AF-CCF546C483E1}"/>
                </a:ext>
              </a:extLst>
            </p:cNvPr>
            <p:cNvSpPr/>
            <p:nvPr/>
          </p:nvSpPr>
          <p:spPr>
            <a:xfrm>
              <a:off x="5088998" y="779479"/>
              <a:ext cx="2016861" cy="1283239"/>
            </a:xfrm>
            <a:custGeom>
              <a:avLst/>
              <a:gdLst>
                <a:gd name="connsiteX0" fmla="*/ 0 w 2016861"/>
                <a:gd name="connsiteY0" fmla="*/ 401687 h 1283239"/>
                <a:gd name="connsiteX1" fmla="*/ 661157 w 2016861"/>
                <a:gd name="connsiteY1" fmla="*/ 401687 h 1283239"/>
                <a:gd name="connsiteX2" fmla="*/ 661157 w 2016861"/>
                <a:gd name="connsiteY2" fmla="*/ 0 h 1283239"/>
                <a:gd name="connsiteX3" fmla="*/ 1355705 w 2016861"/>
                <a:gd name="connsiteY3" fmla="*/ 0 h 1283239"/>
                <a:gd name="connsiteX4" fmla="*/ 1355705 w 2016861"/>
                <a:gd name="connsiteY4" fmla="*/ 401687 h 1283239"/>
                <a:gd name="connsiteX5" fmla="*/ 2016862 w 2016861"/>
                <a:gd name="connsiteY5" fmla="*/ 401687 h 1283239"/>
                <a:gd name="connsiteX6" fmla="*/ 2016862 w 2016861"/>
                <a:gd name="connsiteY6" fmla="*/ 1283240 h 1283239"/>
                <a:gd name="connsiteX7" fmla="*/ 0 w 2016861"/>
                <a:gd name="connsiteY7" fmla="*/ 1283240 h 1283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16861" h="1283239">
                  <a:moveTo>
                    <a:pt x="0" y="401687"/>
                  </a:moveTo>
                  <a:lnTo>
                    <a:pt x="661157" y="401687"/>
                  </a:lnTo>
                  <a:lnTo>
                    <a:pt x="661157" y="0"/>
                  </a:lnTo>
                  <a:lnTo>
                    <a:pt x="1355705" y="0"/>
                  </a:lnTo>
                  <a:lnTo>
                    <a:pt x="1355705" y="401687"/>
                  </a:lnTo>
                  <a:lnTo>
                    <a:pt x="2016862" y="401687"/>
                  </a:lnTo>
                  <a:lnTo>
                    <a:pt x="2016862" y="1283240"/>
                  </a:lnTo>
                  <a:lnTo>
                    <a:pt x="0" y="1283240"/>
                  </a:lnTo>
                  <a:close/>
                </a:path>
              </a:pathLst>
            </a:custGeom>
            <a:solidFill>
              <a:srgbClr val="DA7A5E"/>
            </a:solidFill>
            <a:ln w="3190" cap="flat">
              <a:solidFill>
                <a:srgbClr val="DA7A5E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35" name="Freeform: Shape 3434">
              <a:extLst>
                <a:ext uri="{FF2B5EF4-FFF2-40B4-BE49-F238E27FC236}">
                  <a16:creationId xmlns:a16="http://schemas.microsoft.com/office/drawing/2014/main" id="{1D302D39-CEA8-4223-827D-8C9FC907360E}"/>
                </a:ext>
              </a:extLst>
            </p:cNvPr>
            <p:cNvSpPr/>
            <p:nvPr/>
          </p:nvSpPr>
          <p:spPr>
            <a:xfrm>
              <a:off x="5088998" y="1181166"/>
              <a:ext cx="80126" cy="881553"/>
            </a:xfrm>
            <a:custGeom>
              <a:avLst/>
              <a:gdLst>
                <a:gd name="connsiteX0" fmla="*/ 0 w 80126"/>
                <a:gd name="connsiteY0" fmla="*/ 0 h 881553"/>
                <a:gd name="connsiteX1" fmla="*/ 80127 w 80126"/>
                <a:gd name="connsiteY1" fmla="*/ 0 h 881553"/>
                <a:gd name="connsiteX2" fmla="*/ 80127 w 80126"/>
                <a:gd name="connsiteY2" fmla="*/ 881553 h 881553"/>
                <a:gd name="connsiteX3" fmla="*/ 0 w 80126"/>
                <a:gd name="connsiteY3" fmla="*/ 881553 h 881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0126" h="881553">
                  <a:moveTo>
                    <a:pt x="0" y="0"/>
                  </a:moveTo>
                  <a:lnTo>
                    <a:pt x="80127" y="0"/>
                  </a:lnTo>
                  <a:lnTo>
                    <a:pt x="80127" y="881553"/>
                  </a:lnTo>
                  <a:lnTo>
                    <a:pt x="0" y="881553"/>
                  </a:lnTo>
                  <a:close/>
                </a:path>
              </a:pathLst>
            </a:custGeom>
            <a:solidFill>
              <a:srgbClr val="DA7A5E"/>
            </a:solidFill>
            <a:ln w="3190" cap="flat">
              <a:solidFill>
                <a:srgbClr val="DA7A5E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36" name="Freeform: Shape 3435">
              <a:extLst>
                <a:ext uri="{FF2B5EF4-FFF2-40B4-BE49-F238E27FC236}">
                  <a16:creationId xmlns:a16="http://schemas.microsoft.com/office/drawing/2014/main" id="{B5691C1C-5C66-4899-B867-350863EFA171}"/>
                </a:ext>
              </a:extLst>
            </p:cNvPr>
            <p:cNvSpPr/>
            <p:nvPr/>
          </p:nvSpPr>
          <p:spPr>
            <a:xfrm>
              <a:off x="5185820" y="1181166"/>
              <a:ext cx="80158" cy="881553"/>
            </a:xfrm>
            <a:custGeom>
              <a:avLst/>
              <a:gdLst>
                <a:gd name="connsiteX0" fmla="*/ 0 w 80158"/>
                <a:gd name="connsiteY0" fmla="*/ 0 h 881553"/>
                <a:gd name="connsiteX1" fmla="*/ 80159 w 80158"/>
                <a:gd name="connsiteY1" fmla="*/ 0 h 881553"/>
                <a:gd name="connsiteX2" fmla="*/ 80159 w 80158"/>
                <a:gd name="connsiteY2" fmla="*/ 881553 h 881553"/>
                <a:gd name="connsiteX3" fmla="*/ 0 w 80158"/>
                <a:gd name="connsiteY3" fmla="*/ 881553 h 881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0158" h="881553">
                  <a:moveTo>
                    <a:pt x="0" y="0"/>
                  </a:moveTo>
                  <a:lnTo>
                    <a:pt x="80159" y="0"/>
                  </a:lnTo>
                  <a:lnTo>
                    <a:pt x="80159" y="881553"/>
                  </a:lnTo>
                  <a:lnTo>
                    <a:pt x="0" y="881553"/>
                  </a:lnTo>
                  <a:close/>
                </a:path>
              </a:pathLst>
            </a:custGeom>
            <a:solidFill>
              <a:srgbClr val="DA7A5E"/>
            </a:solidFill>
            <a:ln w="3190" cap="flat">
              <a:solidFill>
                <a:srgbClr val="DA7A5E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37" name="Freeform: Shape 3436">
              <a:extLst>
                <a:ext uri="{FF2B5EF4-FFF2-40B4-BE49-F238E27FC236}">
                  <a16:creationId xmlns:a16="http://schemas.microsoft.com/office/drawing/2014/main" id="{2A23B342-B46A-49AF-9958-0F581A4BBAA0}"/>
                </a:ext>
              </a:extLst>
            </p:cNvPr>
            <p:cNvSpPr/>
            <p:nvPr/>
          </p:nvSpPr>
          <p:spPr>
            <a:xfrm>
              <a:off x="5282675" y="1181166"/>
              <a:ext cx="80158" cy="881553"/>
            </a:xfrm>
            <a:custGeom>
              <a:avLst/>
              <a:gdLst>
                <a:gd name="connsiteX0" fmla="*/ 0 w 80158"/>
                <a:gd name="connsiteY0" fmla="*/ 0 h 881553"/>
                <a:gd name="connsiteX1" fmla="*/ 80159 w 80158"/>
                <a:gd name="connsiteY1" fmla="*/ 0 h 881553"/>
                <a:gd name="connsiteX2" fmla="*/ 80159 w 80158"/>
                <a:gd name="connsiteY2" fmla="*/ 881553 h 881553"/>
                <a:gd name="connsiteX3" fmla="*/ 0 w 80158"/>
                <a:gd name="connsiteY3" fmla="*/ 881553 h 881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0158" h="881553">
                  <a:moveTo>
                    <a:pt x="0" y="0"/>
                  </a:moveTo>
                  <a:lnTo>
                    <a:pt x="80159" y="0"/>
                  </a:lnTo>
                  <a:lnTo>
                    <a:pt x="80159" y="881553"/>
                  </a:lnTo>
                  <a:lnTo>
                    <a:pt x="0" y="881553"/>
                  </a:lnTo>
                  <a:close/>
                </a:path>
              </a:pathLst>
            </a:custGeom>
            <a:solidFill>
              <a:srgbClr val="DA7A5E"/>
            </a:solidFill>
            <a:ln w="3190" cap="flat">
              <a:solidFill>
                <a:srgbClr val="DA7A5E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38" name="Freeform: Shape 3437">
              <a:extLst>
                <a:ext uri="{FF2B5EF4-FFF2-40B4-BE49-F238E27FC236}">
                  <a16:creationId xmlns:a16="http://schemas.microsoft.com/office/drawing/2014/main" id="{A0D089E1-4AA6-4D5D-B1B4-7DB012FE4951}"/>
                </a:ext>
              </a:extLst>
            </p:cNvPr>
            <p:cNvSpPr/>
            <p:nvPr/>
          </p:nvSpPr>
          <p:spPr>
            <a:xfrm>
              <a:off x="5476351" y="1181166"/>
              <a:ext cx="80126" cy="881553"/>
            </a:xfrm>
            <a:custGeom>
              <a:avLst/>
              <a:gdLst>
                <a:gd name="connsiteX0" fmla="*/ 0 w 80126"/>
                <a:gd name="connsiteY0" fmla="*/ 0 h 881553"/>
                <a:gd name="connsiteX1" fmla="*/ 80127 w 80126"/>
                <a:gd name="connsiteY1" fmla="*/ 0 h 881553"/>
                <a:gd name="connsiteX2" fmla="*/ 80127 w 80126"/>
                <a:gd name="connsiteY2" fmla="*/ 881553 h 881553"/>
                <a:gd name="connsiteX3" fmla="*/ 0 w 80126"/>
                <a:gd name="connsiteY3" fmla="*/ 881553 h 881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0126" h="881553">
                  <a:moveTo>
                    <a:pt x="0" y="0"/>
                  </a:moveTo>
                  <a:lnTo>
                    <a:pt x="80127" y="0"/>
                  </a:lnTo>
                  <a:lnTo>
                    <a:pt x="80127" y="881553"/>
                  </a:lnTo>
                  <a:lnTo>
                    <a:pt x="0" y="881553"/>
                  </a:lnTo>
                  <a:close/>
                </a:path>
              </a:pathLst>
            </a:custGeom>
            <a:solidFill>
              <a:srgbClr val="DA7A5E"/>
            </a:solidFill>
            <a:ln w="3190" cap="flat">
              <a:solidFill>
                <a:srgbClr val="DA7A5E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39" name="Freeform: Shape 3438">
              <a:extLst>
                <a:ext uri="{FF2B5EF4-FFF2-40B4-BE49-F238E27FC236}">
                  <a16:creationId xmlns:a16="http://schemas.microsoft.com/office/drawing/2014/main" id="{5C16D0F8-AEE8-4727-AF0B-9F8ECCB93B47}"/>
                </a:ext>
              </a:extLst>
            </p:cNvPr>
            <p:cNvSpPr/>
            <p:nvPr/>
          </p:nvSpPr>
          <p:spPr>
            <a:xfrm>
              <a:off x="5573174" y="1181166"/>
              <a:ext cx="80158" cy="881553"/>
            </a:xfrm>
            <a:custGeom>
              <a:avLst/>
              <a:gdLst>
                <a:gd name="connsiteX0" fmla="*/ 0 w 80158"/>
                <a:gd name="connsiteY0" fmla="*/ 0 h 881553"/>
                <a:gd name="connsiteX1" fmla="*/ 80159 w 80158"/>
                <a:gd name="connsiteY1" fmla="*/ 0 h 881553"/>
                <a:gd name="connsiteX2" fmla="*/ 80159 w 80158"/>
                <a:gd name="connsiteY2" fmla="*/ 881553 h 881553"/>
                <a:gd name="connsiteX3" fmla="*/ 0 w 80158"/>
                <a:gd name="connsiteY3" fmla="*/ 881553 h 881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0158" h="881553">
                  <a:moveTo>
                    <a:pt x="0" y="0"/>
                  </a:moveTo>
                  <a:lnTo>
                    <a:pt x="80159" y="0"/>
                  </a:lnTo>
                  <a:lnTo>
                    <a:pt x="80159" y="881553"/>
                  </a:lnTo>
                  <a:lnTo>
                    <a:pt x="0" y="881553"/>
                  </a:lnTo>
                  <a:close/>
                </a:path>
              </a:pathLst>
            </a:custGeom>
            <a:solidFill>
              <a:srgbClr val="DA7A5E"/>
            </a:solidFill>
            <a:ln w="3190" cap="flat">
              <a:solidFill>
                <a:srgbClr val="DA7A5E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40" name="Freeform: Shape 3439">
              <a:extLst>
                <a:ext uri="{FF2B5EF4-FFF2-40B4-BE49-F238E27FC236}">
                  <a16:creationId xmlns:a16="http://schemas.microsoft.com/office/drawing/2014/main" id="{B893D8AE-5086-423B-84DC-7B75226A7FE6}"/>
                </a:ext>
              </a:extLst>
            </p:cNvPr>
            <p:cNvSpPr/>
            <p:nvPr/>
          </p:nvSpPr>
          <p:spPr>
            <a:xfrm>
              <a:off x="5670028" y="1181166"/>
              <a:ext cx="80126" cy="881553"/>
            </a:xfrm>
            <a:custGeom>
              <a:avLst/>
              <a:gdLst>
                <a:gd name="connsiteX0" fmla="*/ 0 w 80126"/>
                <a:gd name="connsiteY0" fmla="*/ 0 h 881553"/>
                <a:gd name="connsiteX1" fmla="*/ 80127 w 80126"/>
                <a:gd name="connsiteY1" fmla="*/ 0 h 881553"/>
                <a:gd name="connsiteX2" fmla="*/ 80127 w 80126"/>
                <a:gd name="connsiteY2" fmla="*/ 881553 h 881553"/>
                <a:gd name="connsiteX3" fmla="*/ 0 w 80126"/>
                <a:gd name="connsiteY3" fmla="*/ 881553 h 881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0126" h="881553">
                  <a:moveTo>
                    <a:pt x="0" y="0"/>
                  </a:moveTo>
                  <a:lnTo>
                    <a:pt x="80127" y="0"/>
                  </a:lnTo>
                  <a:lnTo>
                    <a:pt x="80127" y="881553"/>
                  </a:lnTo>
                  <a:lnTo>
                    <a:pt x="0" y="881553"/>
                  </a:lnTo>
                  <a:close/>
                </a:path>
              </a:pathLst>
            </a:custGeom>
            <a:solidFill>
              <a:srgbClr val="DA7A5E"/>
            </a:solidFill>
            <a:ln w="3190" cap="flat">
              <a:solidFill>
                <a:srgbClr val="DA7A5E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41" name="Freeform: Shape 3440">
              <a:extLst>
                <a:ext uri="{FF2B5EF4-FFF2-40B4-BE49-F238E27FC236}">
                  <a16:creationId xmlns:a16="http://schemas.microsoft.com/office/drawing/2014/main" id="{F65EF36C-AE85-48AC-B823-081D6B8FDE52}"/>
                </a:ext>
              </a:extLst>
            </p:cNvPr>
            <p:cNvSpPr/>
            <p:nvPr/>
          </p:nvSpPr>
          <p:spPr>
            <a:xfrm>
              <a:off x="5766882" y="779479"/>
              <a:ext cx="80126" cy="1283239"/>
            </a:xfrm>
            <a:custGeom>
              <a:avLst/>
              <a:gdLst>
                <a:gd name="connsiteX0" fmla="*/ 0 w 80126"/>
                <a:gd name="connsiteY0" fmla="*/ 0 h 1283239"/>
                <a:gd name="connsiteX1" fmla="*/ 80127 w 80126"/>
                <a:gd name="connsiteY1" fmla="*/ 0 h 1283239"/>
                <a:gd name="connsiteX2" fmla="*/ 80127 w 80126"/>
                <a:gd name="connsiteY2" fmla="*/ 1283240 h 1283239"/>
                <a:gd name="connsiteX3" fmla="*/ 0 w 80126"/>
                <a:gd name="connsiteY3" fmla="*/ 1283240 h 1283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0126" h="1283239">
                  <a:moveTo>
                    <a:pt x="0" y="0"/>
                  </a:moveTo>
                  <a:lnTo>
                    <a:pt x="80127" y="0"/>
                  </a:lnTo>
                  <a:lnTo>
                    <a:pt x="80127" y="1283240"/>
                  </a:lnTo>
                  <a:lnTo>
                    <a:pt x="0" y="1283240"/>
                  </a:lnTo>
                  <a:close/>
                </a:path>
              </a:pathLst>
            </a:custGeom>
            <a:solidFill>
              <a:srgbClr val="DA7A5E"/>
            </a:solidFill>
            <a:ln w="3190" cap="flat">
              <a:solidFill>
                <a:srgbClr val="DA7A5E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42" name="Freeform: Shape 3441">
              <a:extLst>
                <a:ext uri="{FF2B5EF4-FFF2-40B4-BE49-F238E27FC236}">
                  <a16:creationId xmlns:a16="http://schemas.microsoft.com/office/drawing/2014/main" id="{FAE0EE80-F5C3-47A7-A283-C844D885075C}"/>
                </a:ext>
              </a:extLst>
            </p:cNvPr>
            <p:cNvSpPr/>
            <p:nvPr/>
          </p:nvSpPr>
          <p:spPr>
            <a:xfrm>
              <a:off x="5863673" y="779479"/>
              <a:ext cx="80158" cy="1283239"/>
            </a:xfrm>
            <a:custGeom>
              <a:avLst/>
              <a:gdLst>
                <a:gd name="connsiteX0" fmla="*/ 0 w 80158"/>
                <a:gd name="connsiteY0" fmla="*/ 0 h 1283239"/>
                <a:gd name="connsiteX1" fmla="*/ 80159 w 80158"/>
                <a:gd name="connsiteY1" fmla="*/ 0 h 1283239"/>
                <a:gd name="connsiteX2" fmla="*/ 80159 w 80158"/>
                <a:gd name="connsiteY2" fmla="*/ 1283240 h 1283239"/>
                <a:gd name="connsiteX3" fmla="*/ 0 w 80158"/>
                <a:gd name="connsiteY3" fmla="*/ 1283240 h 1283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0158" h="1283239">
                  <a:moveTo>
                    <a:pt x="0" y="0"/>
                  </a:moveTo>
                  <a:lnTo>
                    <a:pt x="80159" y="0"/>
                  </a:lnTo>
                  <a:lnTo>
                    <a:pt x="80159" y="1283240"/>
                  </a:lnTo>
                  <a:lnTo>
                    <a:pt x="0" y="1283240"/>
                  </a:lnTo>
                  <a:close/>
                </a:path>
              </a:pathLst>
            </a:custGeom>
            <a:solidFill>
              <a:srgbClr val="DA7A5E"/>
            </a:solidFill>
            <a:ln w="3190" cap="flat">
              <a:solidFill>
                <a:srgbClr val="DA7A5E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43" name="Freeform: Shape 3442">
              <a:extLst>
                <a:ext uri="{FF2B5EF4-FFF2-40B4-BE49-F238E27FC236}">
                  <a16:creationId xmlns:a16="http://schemas.microsoft.com/office/drawing/2014/main" id="{E6ED0977-379D-41B1-98B3-C194CB7E4457}"/>
                </a:ext>
              </a:extLst>
            </p:cNvPr>
            <p:cNvSpPr/>
            <p:nvPr/>
          </p:nvSpPr>
          <p:spPr>
            <a:xfrm>
              <a:off x="5960527" y="779479"/>
              <a:ext cx="80126" cy="1283239"/>
            </a:xfrm>
            <a:custGeom>
              <a:avLst/>
              <a:gdLst>
                <a:gd name="connsiteX0" fmla="*/ 0 w 80126"/>
                <a:gd name="connsiteY0" fmla="*/ 0 h 1283239"/>
                <a:gd name="connsiteX1" fmla="*/ 80127 w 80126"/>
                <a:gd name="connsiteY1" fmla="*/ 0 h 1283239"/>
                <a:gd name="connsiteX2" fmla="*/ 80127 w 80126"/>
                <a:gd name="connsiteY2" fmla="*/ 1283240 h 1283239"/>
                <a:gd name="connsiteX3" fmla="*/ 0 w 80126"/>
                <a:gd name="connsiteY3" fmla="*/ 1283240 h 1283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0126" h="1283239">
                  <a:moveTo>
                    <a:pt x="0" y="0"/>
                  </a:moveTo>
                  <a:lnTo>
                    <a:pt x="80127" y="0"/>
                  </a:lnTo>
                  <a:lnTo>
                    <a:pt x="80127" y="1283240"/>
                  </a:lnTo>
                  <a:lnTo>
                    <a:pt x="0" y="1283240"/>
                  </a:lnTo>
                  <a:close/>
                </a:path>
              </a:pathLst>
            </a:custGeom>
            <a:solidFill>
              <a:srgbClr val="DA7A5E"/>
            </a:solidFill>
            <a:ln w="3190" cap="flat">
              <a:solidFill>
                <a:srgbClr val="DA7A5E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44" name="Freeform: Shape 3443">
              <a:extLst>
                <a:ext uri="{FF2B5EF4-FFF2-40B4-BE49-F238E27FC236}">
                  <a16:creationId xmlns:a16="http://schemas.microsoft.com/office/drawing/2014/main" id="{0FA20930-C594-4742-B00A-8D1597D9AB44}"/>
                </a:ext>
              </a:extLst>
            </p:cNvPr>
            <p:cNvSpPr/>
            <p:nvPr/>
          </p:nvSpPr>
          <p:spPr>
            <a:xfrm>
              <a:off x="6057381" y="779479"/>
              <a:ext cx="80126" cy="1283239"/>
            </a:xfrm>
            <a:custGeom>
              <a:avLst/>
              <a:gdLst>
                <a:gd name="connsiteX0" fmla="*/ 0 w 80126"/>
                <a:gd name="connsiteY0" fmla="*/ 0 h 1283239"/>
                <a:gd name="connsiteX1" fmla="*/ 80127 w 80126"/>
                <a:gd name="connsiteY1" fmla="*/ 0 h 1283239"/>
                <a:gd name="connsiteX2" fmla="*/ 80127 w 80126"/>
                <a:gd name="connsiteY2" fmla="*/ 1283240 h 1283239"/>
                <a:gd name="connsiteX3" fmla="*/ 0 w 80126"/>
                <a:gd name="connsiteY3" fmla="*/ 1283240 h 1283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0126" h="1283239">
                  <a:moveTo>
                    <a:pt x="0" y="0"/>
                  </a:moveTo>
                  <a:lnTo>
                    <a:pt x="80127" y="0"/>
                  </a:lnTo>
                  <a:lnTo>
                    <a:pt x="80127" y="1283240"/>
                  </a:lnTo>
                  <a:lnTo>
                    <a:pt x="0" y="1283240"/>
                  </a:lnTo>
                  <a:close/>
                </a:path>
              </a:pathLst>
            </a:custGeom>
            <a:solidFill>
              <a:srgbClr val="DA7A5E"/>
            </a:solidFill>
            <a:ln w="3190" cap="flat">
              <a:solidFill>
                <a:srgbClr val="DA7A5E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45" name="Freeform: Shape 3444">
              <a:extLst>
                <a:ext uri="{FF2B5EF4-FFF2-40B4-BE49-F238E27FC236}">
                  <a16:creationId xmlns:a16="http://schemas.microsoft.com/office/drawing/2014/main" id="{AA53B0EC-F8D2-439D-83D2-B331012324C4}"/>
                </a:ext>
              </a:extLst>
            </p:cNvPr>
            <p:cNvSpPr/>
            <p:nvPr/>
          </p:nvSpPr>
          <p:spPr>
            <a:xfrm>
              <a:off x="6154204" y="779479"/>
              <a:ext cx="80126" cy="1283239"/>
            </a:xfrm>
            <a:custGeom>
              <a:avLst/>
              <a:gdLst>
                <a:gd name="connsiteX0" fmla="*/ 0 w 80126"/>
                <a:gd name="connsiteY0" fmla="*/ 0 h 1283239"/>
                <a:gd name="connsiteX1" fmla="*/ 80127 w 80126"/>
                <a:gd name="connsiteY1" fmla="*/ 0 h 1283239"/>
                <a:gd name="connsiteX2" fmla="*/ 80127 w 80126"/>
                <a:gd name="connsiteY2" fmla="*/ 1283240 h 1283239"/>
                <a:gd name="connsiteX3" fmla="*/ 0 w 80126"/>
                <a:gd name="connsiteY3" fmla="*/ 1283240 h 1283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0126" h="1283239">
                  <a:moveTo>
                    <a:pt x="0" y="0"/>
                  </a:moveTo>
                  <a:lnTo>
                    <a:pt x="80127" y="0"/>
                  </a:lnTo>
                  <a:lnTo>
                    <a:pt x="80127" y="1283240"/>
                  </a:lnTo>
                  <a:lnTo>
                    <a:pt x="0" y="1283240"/>
                  </a:lnTo>
                  <a:close/>
                </a:path>
              </a:pathLst>
            </a:custGeom>
            <a:solidFill>
              <a:srgbClr val="DA7A5E"/>
            </a:solidFill>
            <a:ln w="3190" cap="flat">
              <a:solidFill>
                <a:srgbClr val="DA7A5E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46" name="Freeform: Shape 3445">
              <a:extLst>
                <a:ext uri="{FF2B5EF4-FFF2-40B4-BE49-F238E27FC236}">
                  <a16:creationId xmlns:a16="http://schemas.microsoft.com/office/drawing/2014/main" id="{40DD22FC-1D8E-44A5-A800-270C2737AB81}"/>
                </a:ext>
              </a:extLst>
            </p:cNvPr>
            <p:cNvSpPr/>
            <p:nvPr/>
          </p:nvSpPr>
          <p:spPr>
            <a:xfrm>
              <a:off x="6251026" y="779479"/>
              <a:ext cx="80158" cy="1283239"/>
            </a:xfrm>
            <a:custGeom>
              <a:avLst/>
              <a:gdLst>
                <a:gd name="connsiteX0" fmla="*/ 0 w 80158"/>
                <a:gd name="connsiteY0" fmla="*/ 0 h 1283239"/>
                <a:gd name="connsiteX1" fmla="*/ 80159 w 80158"/>
                <a:gd name="connsiteY1" fmla="*/ 0 h 1283239"/>
                <a:gd name="connsiteX2" fmla="*/ 80159 w 80158"/>
                <a:gd name="connsiteY2" fmla="*/ 1283240 h 1283239"/>
                <a:gd name="connsiteX3" fmla="*/ 0 w 80158"/>
                <a:gd name="connsiteY3" fmla="*/ 1283240 h 1283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0158" h="1283239">
                  <a:moveTo>
                    <a:pt x="0" y="0"/>
                  </a:moveTo>
                  <a:lnTo>
                    <a:pt x="80159" y="0"/>
                  </a:lnTo>
                  <a:lnTo>
                    <a:pt x="80159" y="1283240"/>
                  </a:lnTo>
                  <a:lnTo>
                    <a:pt x="0" y="1283240"/>
                  </a:lnTo>
                  <a:close/>
                </a:path>
              </a:pathLst>
            </a:custGeom>
            <a:solidFill>
              <a:srgbClr val="DA7A5E"/>
            </a:solidFill>
            <a:ln w="3190" cap="flat">
              <a:solidFill>
                <a:srgbClr val="DA7A5E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47" name="Freeform: Shape 3446">
              <a:extLst>
                <a:ext uri="{FF2B5EF4-FFF2-40B4-BE49-F238E27FC236}">
                  <a16:creationId xmlns:a16="http://schemas.microsoft.com/office/drawing/2014/main" id="{E315487E-F5C8-42F8-B384-5AF53237E61E}"/>
                </a:ext>
              </a:extLst>
            </p:cNvPr>
            <p:cNvSpPr/>
            <p:nvPr/>
          </p:nvSpPr>
          <p:spPr>
            <a:xfrm>
              <a:off x="6347881" y="779479"/>
              <a:ext cx="80126" cy="1283239"/>
            </a:xfrm>
            <a:custGeom>
              <a:avLst/>
              <a:gdLst>
                <a:gd name="connsiteX0" fmla="*/ 0 w 80126"/>
                <a:gd name="connsiteY0" fmla="*/ 0 h 1283239"/>
                <a:gd name="connsiteX1" fmla="*/ 80127 w 80126"/>
                <a:gd name="connsiteY1" fmla="*/ 0 h 1283239"/>
                <a:gd name="connsiteX2" fmla="*/ 80127 w 80126"/>
                <a:gd name="connsiteY2" fmla="*/ 1283240 h 1283239"/>
                <a:gd name="connsiteX3" fmla="*/ 0 w 80126"/>
                <a:gd name="connsiteY3" fmla="*/ 1283240 h 1283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0126" h="1283239">
                  <a:moveTo>
                    <a:pt x="0" y="0"/>
                  </a:moveTo>
                  <a:lnTo>
                    <a:pt x="80127" y="0"/>
                  </a:lnTo>
                  <a:lnTo>
                    <a:pt x="80127" y="1283240"/>
                  </a:lnTo>
                  <a:lnTo>
                    <a:pt x="0" y="1283240"/>
                  </a:lnTo>
                  <a:close/>
                </a:path>
              </a:pathLst>
            </a:custGeom>
            <a:solidFill>
              <a:srgbClr val="DA7A5E"/>
            </a:solidFill>
            <a:ln w="3190" cap="flat">
              <a:solidFill>
                <a:srgbClr val="DA7A5E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48" name="Freeform: Shape 3447">
              <a:extLst>
                <a:ext uri="{FF2B5EF4-FFF2-40B4-BE49-F238E27FC236}">
                  <a16:creationId xmlns:a16="http://schemas.microsoft.com/office/drawing/2014/main" id="{A97A6EC8-19C9-4F68-BE17-0D367738033A}"/>
                </a:ext>
              </a:extLst>
            </p:cNvPr>
            <p:cNvSpPr/>
            <p:nvPr/>
          </p:nvSpPr>
          <p:spPr>
            <a:xfrm>
              <a:off x="6444703" y="1181166"/>
              <a:ext cx="80126" cy="881553"/>
            </a:xfrm>
            <a:custGeom>
              <a:avLst/>
              <a:gdLst>
                <a:gd name="connsiteX0" fmla="*/ 0 w 80126"/>
                <a:gd name="connsiteY0" fmla="*/ 0 h 881553"/>
                <a:gd name="connsiteX1" fmla="*/ 80127 w 80126"/>
                <a:gd name="connsiteY1" fmla="*/ 0 h 881553"/>
                <a:gd name="connsiteX2" fmla="*/ 80127 w 80126"/>
                <a:gd name="connsiteY2" fmla="*/ 881553 h 881553"/>
                <a:gd name="connsiteX3" fmla="*/ 0 w 80126"/>
                <a:gd name="connsiteY3" fmla="*/ 881553 h 881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0126" h="881553">
                  <a:moveTo>
                    <a:pt x="0" y="0"/>
                  </a:moveTo>
                  <a:lnTo>
                    <a:pt x="80127" y="0"/>
                  </a:lnTo>
                  <a:lnTo>
                    <a:pt x="80127" y="881553"/>
                  </a:lnTo>
                  <a:lnTo>
                    <a:pt x="0" y="881553"/>
                  </a:lnTo>
                  <a:close/>
                </a:path>
              </a:pathLst>
            </a:custGeom>
            <a:solidFill>
              <a:srgbClr val="DA7A5E"/>
            </a:solidFill>
            <a:ln w="3190" cap="flat">
              <a:solidFill>
                <a:srgbClr val="DA7A5E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49" name="Freeform: Shape 3448">
              <a:extLst>
                <a:ext uri="{FF2B5EF4-FFF2-40B4-BE49-F238E27FC236}">
                  <a16:creationId xmlns:a16="http://schemas.microsoft.com/office/drawing/2014/main" id="{D331AEF9-160F-4312-B90E-232110DB4D9A}"/>
                </a:ext>
              </a:extLst>
            </p:cNvPr>
            <p:cNvSpPr/>
            <p:nvPr/>
          </p:nvSpPr>
          <p:spPr>
            <a:xfrm>
              <a:off x="6541525" y="1181166"/>
              <a:ext cx="80158" cy="881553"/>
            </a:xfrm>
            <a:custGeom>
              <a:avLst/>
              <a:gdLst>
                <a:gd name="connsiteX0" fmla="*/ 0 w 80158"/>
                <a:gd name="connsiteY0" fmla="*/ 0 h 881553"/>
                <a:gd name="connsiteX1" fmla="*/ 80159 w 80158"/>
                <a:gd name="connsiteY1" fmla="*/ 0 h 881553"/>
                <a:gd name="connsiteX2" fmla="*/ 80159 w 80158"/>
                <a:gd name="connsiteY2" fmla="*/ 881553 h 881553"/>
                <a:gd name="connsiteX3" fmla="*/ 0 w 80158"/>
                <a:gd name="connsiteY3" fmla="*/ 881553 h 881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0158" h="881553">
                  <a:moveTo>
                    <a:pt x="0" y="0"/>
                  </a:moveTo>
                  <a:lnTo>
                    <a:pt x="80159" y="0"/>
                  </a:lnTo>
                  <a:lnTo>
                    <a:pt x="80159" y="881553"/>
                  </a:lnTo>
                  <a:lnTo>
                    <a:pt x="0" y="881553"/>
                  </a:lnTo>
                  <a:close/>
                </a:path>
              </a:pathLst>
            </a:custGeom>
            <a:solidFill>
              <a:srgbClr val="DA7A5E"/>
            </a:solidFill>
            <a:ln w="3190" cap="flat">
              <a:solidFill>
                <a:srgbClr val="DA7A5E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50" name="Freeform: Shape 3449">
              <a:extLst>
                <a:ext uri="{FF2B5EF4-FFF2-40B4-BE49-F238E27FC236}">
                  <a16:creationId xmlns:a16="http://schemas.microsoft.com/office/drawing/2014/main" id="{44AC9ED0-68A1-49DF-8852-648CF80929DC}"/>
                </a:ext>
              </a:extLst>
            </p:cNvPr>
            <p:cNvSpPr/>
            <p:nvPr/>
          </p:nvSpPr>
          <p:spPr>
            <a:xfrm>
              <a:off x="6638380" y="1181166"/>
              <a:ext cx="80126" cy="881553"/>
            </a:xfrm>
            <a:custGeom>
              <a:avLst/>
              <a:gdLst>
                <a:gd name="connsiteX0" fmla="*/ 0 w 80126"/>
                <a:gd name="connsiteY0" fmla="*/ 0 h 881553"/>
                <a:gd name="connsiteX1" fmla="*/ 80127 w 80126"/>
                <a:gd name="connsiteY1" fmla="*/ 0 h 881553"/>
                <a:gd name="connsiteX2" fmla="*/ 80127 w 80126"/>
                <a:gd name="connsiteY2" fmla="*/ 881553 h 881553"/>
                <a:gd name="connsiteX3" fmla="*/ 0 w 80126"/>
                <a:gd name="connsiteY3" fmla="*/ 881553 h 881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0126" h="881553">
                  <a:moveTo>
                    <a:pt x="0" y="0"/>
                  </a:moveTo>
                  <a:lnTo>
                    <a:pt x="80127" y="0"/>
                  </a:lnTo>
                  <a:lnTo>
                    <a:pt x="80127" y="881553"/>
                  </a:lnTo>
                  <a:lnTo>
                    <a:pt x="0" y="881553"/>
                  </a:lnTo>
                  <a:close/>
                </a:path>
              </a:pathLst>
            </a:custGeom>
            <a:solidFill>
              <a:srgbClr val="DA7A5E"/>
            </a:solidFill>
            <a:ln w="3190" cap="flat">
              <a:solidFill>
                <a:srgbClr val="DA7A5E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51" name="Freeform: Shape 3450">
              <a:extLst>
                <a:ext uri="{FF2B5EF4-FFF2-40B4-BE49-F238E27FC236}">
                  <a16:creationId xmlns:a16="http://schemas.microsoft.com/office/drawing/2014/main" id="{9B140895-C4C5-4104-8F23-B286E71F52FC}"/>
                </a:ext>
              </a:extLst>
            </p:cNvPr>
            <p:cNvSpPr/>
            <p:nvPr/>
          </p:nvSpPr>
          <p:spPr>
            <a:xfrm>
              <a:off x="6735234" y="1181166"/>
              <a:ext cx="80126" cy="881553"/>
            </a:xfrm>
            <a:custGeom>
              <a:avLst/>
              <a:gdLst>
                <a:gd name="connsiteX0" fmla="*/ 0 w 80126"/>
                <a:gd name="connsiteY0" fmla="*/ 0 h 881553"/>
                <a:gd name="connsiteX1" fmla="*/ 80127 w 80126"/>
                <a:gd name="connsiteY1" fmla="*/ 0 h 881553"/>
                <a:gd name="connsiteX2" fmla="*/ 80127 w 80126"/>
                <a:gd name="connsiteY2" fmla="*/ 881553 h 881553"/>
                <a:gd name="connsiteX3" fmla="*/ 0 w 80126"/>
                <a:gd name="connsiteY3" fmla="*/ 881553 h 881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0126" h="881553">
                  <a:moveTo>
                    <a:pt x="0" y="0"/>
                  </a:moveTo>
                  <a:lnTo>
                    <a:pt x="80127" y="0"/>
                  </a:lnTo>
                  <a:lnTo>
                    <a:pt x="80127" y="881553"/>
                  </a:lnTo>
                  <a:lnTo>
                    <a:pt x="0" y="881553"/>
                  </a:lnTo>
                  <a:close/>
                </a:path>
              </a:pathLst>
            </a:custGeom>
            <a:solidFill>
              <a:srgbClr val="DA7A5E"/>
            </a:solidFill>
            <a:ln w="3190" cap="flat">
              <a:solidFill>
                <a:srgbClr val="DA7A5E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52" name="Freeform: Shape 3451">
              <a:extLst>
                <a:ext uri="{FF2B5EF4-FFF2-40B4-BE49-F238E27FC236}">
                  <a16:creationId xmlns:a16="http://schemas.microsoft.com/office/drawing/2014/main" id="{5FDA8E9E-2BB5-4DFE-A1BB-4D05F7B11707}"/>
                </a:ext>
              </a:extLst>
            </p:cNvPr>
            <p:cNvSpPr/>
            <p:nvPr/>
          </p:nvSpPr>
          <p:spPr>
            <a:xfrm>
              <a:off x="6832056" y="1181166"/>
              <a:ext cx="80126" cy="881553"/>
            </a:xfrm>
            <a:custGeom>
              <a:avLst/>
              <a:gdLst>
                <a:gd name="connsiteX0" fmla="*/ 0 w 80126"/>
                <a:gd name="connsiteY0" fmla="*/ 0 h 881553"/>
                <a:gd name="connsiteX1" fmla="*/ 80127 w 80126"/>
                <a:gd name="connsiteY1" fmla="*/ 0 h 881553"/>
                <a:gd name="connsiteX2" fmla="*/ 80127 w 80126"/>
                <a:gd name="connsiteY2" fmla="*/ 881553 h 881553"/>
                <a:gd name="connsiteX3" fmla="*/ 0 w 80126"/>
                <a:gd name="connsiteY3" fmla="*/ 881553 h 881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0126" h="881553">
                  <a:moveTo>
                    <a:pt x="0" y="0"/>
                  </a:moveTo>
                  <a:lnTo>
                    <a:pt x="80127" y="0"/>
                  </a:lnTo>
                  <a:lnTo>
                    <a:pt x="80127" y="881553"/>
                  </a:lnTo>
                  <a:lnTo>
                    <a:pt x="0" y="881553"/>
                  </a:lnTo>
                  <a:close/>
                </a:path>
              </a:pathLst>
            </a:custGeom>
            <a:solidFill>
              <a:srgbClr val="DA7A5E"/>
            </a:solidFill>
            <a:ln w="3190" cap="flat">
              <a:solidFill>
                <a:srgbClr val="DA7A5E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53" name="Freeform: Shape 3452">
              <a:extLst>
                <a:ext uri="{FF2B5EF4-FFF2-40B4-BE49-F238E27FC236}">
                  <a16:creationId xmlns:a16="http://schemas.microsoft.com/office/drawing/2014/main" id="{0693910A-9B39-486E-957C-82B629679B57}"/>
                </a:ext>
              </a:extLst>
            </p:cNvPr>
            <p:cNvSpPr/>
            <p:nvPr/>
          </p:nvSpPr>
          <p:spPr>
            <a:xfrm>
              <a:off x="6928879" y="1181166"/>
              <a:ext cx="80158" cy="881553"/>
            </a:xfrm>
            <a:custGeom>
              <a:avLst/>
              <a:gdLst>
                <a:gd name="connsiteX0" fmla="*/ 0 w 80158"/>
                <a:gd name="connsiteY0" fmla="*/ 0 h 881553"/>
                <a:gd name="connsiteX1" fmla="*/ 80159 w 80158"/>
                <a:gd name="connsiteY1" fmla="*/ 0 h 881553"/>
                <a:gd name="connsiteX2" fmla="*/ 80159 w 80158"/>
                <a:gd name="connsiteY2" fmla="*/ 881553 h 881553"/>
                <a:gd name="connsiteX3" fmla="*/ 0 w 80158"/>
                <a:gd name="connsiteY3" fmla="*/ 881553 h 881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0158" h="881553">
                  <a:moveTo>
                    <a:pt x="0" y="0"/>
                  </a:moveTo>
                  <a:lnTo>
                    <a:pt x="80159" y="0"/>
                  </a:lnTo>
                  <a:lnTo>
                    <a:pt x="80159" y="881553"/>
                  </a:lnTo>
                  <a:lnTo>
                    <a:pt x="0" y="881553"/>
                  </a:lnTo>
                  <a:close/>
                </a:path>
              </a:pathLst>
            </a:custGeom>
            <a:solidFill>
              <a:srgbClr val="DA7A5E"/>
            </a:solidFill>
            <a:ln w="3190" cap="flat">
              <a:solidFill>
                <a:srgbClr val="DA7A5E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54" name="Freeform: Shape 3453">
              <a:extLst>
                <a:ext uri="{FF2B5EF4-FFF2-40B4-BE49-F238E27FC236}">
                  <a16:creationId xmlns:a16="http://schemas.microsoft.com/office/drawing/2014/main" id="{183C5D04-C305-424F-835D-4D27C965DF95}"/>
                </a:ext>
              </a:extLst>
            </p:cNvPr>
            <p:cNvSpPr/>
            <p:nvPr/>
          </p:nvSpPr>
          <p:spPr>
            <a:xfrm>
              <a:off x="7025733" y="1181166"/>
              <a:ext cx="80126" cy="881553"/>
            </a:xfrm>
            <a:custGeom>
              <a:avLst/>
              <a:gdLst>
                <a:gd name="connsiteX0" fmla="*/ 0 w 80126"/>
                <a:gd name="connsiteY0" fmla="*/ 0 h 881553"/>
                <a:gd name="connsiteX1" fmla="*/ 80127 w 80126"/>
                <a:gd name="connsiteY1" fmla="*/ 0 h 881553"/>
                <a:gd name="connsiteX2" fmla="*/ 80127 w 80126"/>
                <a:gd name="connsiteY2" fmla="*/ 881553 h 881553"/>
                <a:gd name="connsiteX3" fmla="*/ 0 w 80126"/>
                <a:gd name="connsiteY3" fmla="*/ 881553 h 881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0126" h="881553">
                  <a:moveTo>
                    <a:pt x="0" y="0"/>
                  </a:moveTo>
                  <a:lnTo>
                    <a:pt x="80127" y="0"/>
                  </a:lnTo>
                  <a:lnTo>
                    <a:pt x="80127" y="881553"/>
                  </a:lnTo>
                  <a:lnTo>
                    <a:pt x="0" y="881553"/>
                  </a:lnTo>
                  <a:close/>
                </a:path>
              </a:pathLst>
            </a:custGeom>
            <a:solidFill>
              <a:srgbClr val="DA7A5E"/>
            </a:solidFill>
            <a:ln w="3190" cap="flat">
              <a:solidFill>
                <a:srgbClr val="DA7A5E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55" name="Freeform: Shape 3454">
              <a:extLst>
                <a:ext uri="{FF2B5EF4-FFF2-40B4-BE49-F238E27FC236}">
                  <a16:creationId xmlns:a16="http://schemas.microsoft.com/office/drawing/2014/main" id="{D03355EC-1F20-4F66-80DC-1FF77D8A0AFB}"/>
                </a:ext>
              </a:extLst>
            </p:cNvPr>
            <p:cNvSpPr/>
            <p:nvPr/>
          </p:nvSpPr>
          <p:spPr>
            <a:xfrm>
              <a:off x="4950676" y="1927461"/>
              <a:ext cx="2293538" cy="135225"/>
            </a:xfrm>
            <a:custGeom>
              <a:avLst/>
              <a:gdLst>
                <a:gd name="connsiteX0" fmla="*/ 0 w 2293538"/>
                <a:gd name="connsiteY0" fmla="*/ 0 h 135225"/>
                <a:gd name="connsiteX1" fmla="*/ 2293538 w 2293538"/>
                <a:gd name="connsiteY1" fmla="*/ 0 h 135225"/>
                <a:gd name="connsiteX2" fmla="*/ 2293538 w 2293538"/>
                <a:gd name="connsiteY2" fmla="*/ 135226 h 135225"/>
                <a:gd name="connsiteX3" fmla="*/ 0 w 2293538"/>
                <a:gd name="connsiteY3" fmla="*/ 135226 h 135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93538" h="135225">
                  <a:moveTo>
                    <a:pt x="0" y="0"/>
                  </a:moveTo>
                  <a:lnTo>
                    <a:pt x="2293538" y="0"/>
                  </a:lnTo>
                  <a:lnTo>
                    <a:pt x="2293538" y="135226"/>
                  </a:lnTo>
                  <a:lnTo>
                    <a:pt x="0" y="135226"/>
                  </a:lnTo>
                  <a:close/>
                </a:path>
              </a:pathLst>
            </a:custGeom>
            <a:solidFill>
              <a:srgbClr val="DA7A5E"/>
            </a:solidFill>
            <a:ln w="3190" cap="flat">
              <a:solidFill>
                <a:srgbClr val="DA7A5E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56" name="Freeform: Shape 3455">
              <a:extLst>
                <a:ext uri="{FF2B5EF4-FFF2-40B4-BE49-F238E27FC236}">
                  <a16:creationId xmlns:a16="http://schemas.microsoft.com/office/drawing/2014/main" id="{C5624888-8065-4BBD-842B-10DA0C30C58C}"/>
                </a:ext>
              </a:extLst>
            </p:cNvPr>
            <p:cNvSpPr/>
            <p:nvPr/>
          </p:nvSpPr>
          <p:spPr>
            <a:xfrm>
              <a:off x="4950676" y="2062719"/>
              <a:ext cx="2293538" cy="38403"/>
            </a:xfrm>
            <a:custGeom>
              <a:avLst/>
              <a:gdLst>
                <a:gd name="connsiteX0" fmla="*/ 0 w 2293538"/>
                <a:gd name="connsiteY0" fmla="*/ 0 h 38403"/>
                <a:gd name="connsiteX1" fmla="*/ 2293538 w 2293538"/>
                <a:gd name="connsiteY1" fmla="*/ 0 h 38403"/>
                <a:gd name="connsiteX2" fmla="*/ 2293538 w 2293538"/>
                <a:gd name="connsiteY2" fmla="*/ 38403 h 38403"/>
                <a:gd name="connsiteX3" fmla="*/ 0 w 2293538"/>
                <a:gd name="connsiteY3" fmla="*/ 38403 h 38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93538" h="38403">
                  <a:moveTo>
                    <a:pt x="0" y="0"/>
                  </a:moveTo>
                  <a:lnTo>
                    <a:pt x="2293538" y="0"/>
                  </a:lnTo>
                  <a:lnTo>
                    <a:pt x="2293538" y="38403"/>
                  </a:lnTo>
                  <a:lnTo>
                    <a:pt x="0" y="38403"/>
                  </a:lnTo>
                  <a:close/>
                </a:path>
              </a:pathLst>
            </a:custGeom>
            <a:solidFill>
              <a:srgbClr val="DA7A5E"/>
            </a:solidFill>
            <a:ln w="3190" cap="flat">
              <a:solidFill>
                <a:srgbClr val="DA7A5E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57" name="Freeform: Shape 3456">
              <a:extLst>
                <a:ext uri="{FF2B5EF4-FFF2-40B4-BE49-F238E27FC236}">
                  <a16:creationId xmlns:a16="http://schemas.microsoft.com/office/drawing/2014/main" id="{AEAED2FB-33D9-4D30-9A63-7C726132CD9A}"/>
                </a:ext>
              </a:extLst>
            </p:cNvPr>
            <p:cNvSpPr/>
            <p:nvPr/>
          </p:nvSpPr>
          <p:spPr>
            <a:xfrm>
              <a:off x="5088998" y="1905818"/>
              <a:ext cx="2016861" cy="21675"/>
            </a:xfrm>
            <a:custGeom>
              <a:avLst/>
              <a:gdLst>
                <a:gd name="connsiteX0" fmla="*/ 0 w 2016861"/>
                <a:gd name="connsiteY0" fmla="*/ 0 h 21675"/>
                <a:gd name="connsiteX1" fmla="*/ 2016862 w 2016861"/>
                <a:gd name="connsiteY1" fmla="*/ 0 h 21675"/>
                <a:gd name="connsiteX2" fmla="*/ 2016862 w 2016861"/>
                <a:gd name="connsiteY2" fmla="*/ 21676 h 21675"/>
                <a:gd name="connsiteX3" fmla="*/ 0 w 2016861"/>
                <a:gd name="connsiteY3" fmla="*/ 21676 h 21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16861" h="21675">
                  <a:moveTo>
                    <a:pt x="0" y="0"/>
                  </a:moveTo>
                  <a:lnTo>
                    <a:pt x="2016862" y="0"/>
                  </a:lnTo>
                  <a:lnTo>
                    <a:pt x="2016862" y="21676"/>
                  </a:lnTo>
                  <a:lnTo>
                    <a:pt x="0" y="21676"/>
                  </a:lnTo>
                  <a:close/>
                </a:path>
              </a:pathLst>
            </a:custGeom>
            <a:solidFill>
              <a:srgbClr val="DA7A5E"/>
            </a:solidFill>
            <a:ln w="3190" cap="flat">
              <a:solidFill>
                <a:srgbClr val="DA7A5E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58" name="Freeform: Shape 3457">
              <a:extLst>
                <a:ext uri="{FF2B5EF4-FFF2-40B4-BE49-F238E27FC236}">
                  <a16:creationId xmlns:a16="http://schemas.microsoft.com/office/drawing/2014/main" id="{46B99748-F33D-42C3-9681-23CBEE1BFFF9}"/>
                </a:ext>
              </a:extLst>
            </p:cNvPr>
            <p:cNvSpPr/>
            <p:nvPr/>
          </p:nvSpPr>
          <p:spPr>
            <a:xfrm>
              <a:off x="5088998" y="2101122"/>
              <a:ext cx="2016861" cy="485069"/>
            </a:xfrm>
            <a:custGeom>
              <a:avLst/>
              <a:gdLst>
                <a:gd name="connsiteX0" fmla="*/ 0 w 2016861"/>
                <a:gd name="connsiteY0" fmla="*/ 0 h 485069"/>
                <a:gd name="connsiteX1" fmla="*/ 2016862 w 2016861"/>
                <a:gd name="connsiteY1" fmla="*/ 0 h 485069"/>
                <a:gd name="connsiteX2" fmla="*/ 2016862 w 2016861"/>
                <a:gd name="connsiteY2" fmla="*/ 485070 h 485069"/>
                <a:gd name="connsiteX3" fmla="*/ 0 w 2016861"/>
                <a:gd name="connsiteY3" fmla="*/ 485070 h 485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16861" h="485069">
                  <a:moveTo>
                    <a:pt x="0" y="0"/>
                  </a:moveTo>
                  <a:lnTo>
                    <a:pt x="2016862" y="0"/>
                  </a:lnTo>
                  <a:lnTo>
                    <a:pt x="2016862" y="485070"/>
                  </a:lnTo>
                  <a:lnTo>
                    <a:pt x="0" y="485070"/>
                  </a:lnTo>
                  <a:close/>
                </a:path>
              </a:pathLst>
            </a:custGeom>
            <a:solidFill>
              <a:srgbClr val="DA7A5E"/>
            </a:solidFill>
            <a:ln w="3190" cap="flat">
              <a:solidFill>
                <a:srgbClr val="DA7A5E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59" name="Freeform: Shape 3458">
              <a:extLst>
                <a:ext uri="{FF2B5EF4-FFF2-40B4-BE49-F238E27FC236}">
                  <a16:creationId xmlns:a16="http://schemas.microsoft.com/office/drawing/2014/main" id="{01773D87-10A3-4E2E-93B1-41AADB7135F7}"/>
                </a:ext>
              </a:extLst>
            </p:cNvPr>
            <p:cNvSpPr/>
            <p:nvPr/>
          </p:nvSpPr>
          <p:spPr>
            <a:xfrm>
              <a:off x="5088998" y="2101122"/>
              <a:ext cx="80126" cy="485069"/>
            </a:xfrm>
            <a:custGeom>
              <a:avLst/>
              <a:gdLst>
                <a:gd name="connsiteX0" fmla="*/ 0 w 80126"/>
                <a:gd name="connsiteY0" fmla="*/ 0 h 485069"/>
                <a:gd name="connsiteX1" fmla="*/ 80127 w 80126"/>
                <a:gd name="connsiteY1" fmla="*/ 0 h 485069"/>
                <a:gd name="connsiteX2" fmla="*/ 80127 w 80126"/>
                <a:gd name="connsiteY2" fmla="*/ 485070 h 485069"/>
                <a:gd name="connsiteX3" fmla="*/ 0 w 80126"/>
                <a:gd name="connsiteY3" fmla="*/ 485070 h 485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0126" h="485069">
                  <a:moveTo>
                    <a:pt x="0" y="0"/>
                  </a:moveTo>
                  <a:lnTo>
                    <a:pt x="80127" y="0"/>
                  </a:lnTo>
                  <a:lnTo>
                    <a:pt x="80127" y="485070"/>
                  </a:lnTo>
                  <a:lnTo>
                    <a:pt x="0" y="485070"/>
                  </a:lnTo>
                  <a:close/>
                </a:path>
              </a:pathLst>
            </a:custGeom>
            <a:solidFill>
              <a:srgbClr val="DA7A5E"/>
            </a:solidFill>
            <a:ln w="3190" cap="flat">
              <a:solidFill>
                <a:srgbClr val="DA7A5E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60" name="Freeform: Shape 3459">
              <a:extLst>
                <a:ext uri="{FF2B5EF4-FFF2-40B4-BE49-F238E27FC236}">
                  <a16:creationId xmlns:a16="http://schemas.microsoft.com/office/drawing/2014/main" id="{8C48C978-8D85-4A6A-B2E0-E323386A8FC4}"/>
                </a:ext>
              </a:extLst>
            </p:cNvPr>
            <p:cNvSpPr/>
            <p:nvPr/>
          </p:nvSpPr>
          <p:spPr>
            <a:xfrm>
              <a:off x="5185820" y="2101122"/>
              <a:ext cx="80158" cy="485069"/>
            </a:xfrm>
            <a:custGeom>
              <a:avLst/>
              <a:gdLst>
                <a:gd name="connsiteX0" fmla="*/ 0 w 80158"/>
                <a:gd name="connsiteY0" fmla="*/ 0 h 485069"/>
                <a:gd name="connsiteX1" fmla="*/ 80159 w 80158"/>
                <a:gd name="connsiteY1" fmla="*/ 0 h 485069"/>
                <a:gd name="connsiteX2" fmla="*/ 80159 w 80158"/>
                <a:gd name="connsiteY2" fmla="*/ 485070 h 485069"/>
                <a:gd name="connsiteX3" fmla="*/ 0 w 80158"/>
                <a:gd name="connsiteY3" fmla="*/ 485070 h 485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0158" h="485069">
                  <a:moveTo>
                    <a:pt x="0" y="0"/>
                  </a:moveTo>
                  <a:lnTo>
                    <a:pt x="80159" y="0"/>
                  </a:lnTo>
                  <a:lnTo>
                    <a:pt x="80159" y="485070"/>
                  </a:lnTo>
                  <a:lnTo>
                    <a:pt x="0" y="485070"/>
                  </a:lnTo>
                  <a:close/>
                </a:path>
              </a:pathLst>
            </a:custGeom>
            <a:solidFill>
              <a:srgbClr val="DA7A5E"/>
            </a:solidFill>
            <a:ln w="3190" cap="flat">
              <a:solidFill>
                <a:srgbClr val="DA7A5E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61" name="Freeform: Shape 3460">
              <a:extLst>
                <a:ext uri="{FF2B5EF4-FFF2-40B4-BE49-F238E27FC236}">
                  <a16:creationId xmlns:a16="http://schemas.microsoft.com/office/drawing/2014/main" id="{6C021DC8-4F2A-4D8E-9556-6335101F8DA6}"/>
                </a:ext>
              </a:extLst>
            </p:cNvPr>
            <p:cNvSpPr/>
            <p:nvPr/>
          </p:nvSpPr>
          <p:spPr>
            <a:xfrm>
              <a:off x="5282675" y="2101122"/>
              <a:ext cx="80158" cy="485069"/>
            </a:xfrm>
            <a:custGeom>
              <a:avLst/>
              <a:gdLst>
                <a:gd name="connsiteX0" fmla="*/ 0 w 80158"/>
                <a:gd name="connsiteY0" fmla="*/ 0 h 485069"/>
                <a:gd name="connsiteX1" fmla="*/ 80159 w 80158"/>
                <a:gd name="connsiteY1" fmla="*/ 0 h 485069"/>
                <a:gd name="connsiteX2" fmla="*/ 80159 w 80158"/>
                <a:gd name="connsiteY2" fmla="*/ 485070 h 485069"/>
                <a:gd name="connsiteX3" fmla="*/ 0 w 80158"/>
                <a:gd name="connsiteY3" fmla="*/ 485070 h 485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0158" h="485069">
                  <a:moveTo>
                    <a:pt x="0" y="0"/>
                  </a:moveTo>
                  <a:lnTo>
                    <a:pt x="80159" y="0"/>
                  </a:lnTo>
                  <a:lnTo>
                    <a:pt x="80159" y="485070"/>
                  </a:lnTo>
                  <a:lnTo>
                    <a:pt x="0" y="485070"/>
                  </a:lnTo>
                  <a:close/>
                </a:path>
              </a:pathLst>
            </a:custGeom>
            <a:solidFill>
              <a:srgbClr val="DA7A5E"/>
            </a:solidFill>
            <a:ln w="3190" cap="flat">
              <a:solidFill>
                <a:srgbClr val="DA7A5E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62" name="Freeform: Shape 3461">
              <a:extLst>
                <a:ext uri="{FF2B5EF4-FFF2-40B4-BE49-F238E27FC236}">
                  <a16:creationId xmlns:a16="http://schemas.microsoft.com/office/drawing/2014/main" id="{F021EBBE-70B5-4CB1-B32F-243E244A5B05}"/>
                </a:ext>
              </a:extLst>
            </p:cNvPr>
            <p:cNvSpPr/>
            <p:nvPr/>
          </p:nvSpPr>
          <p:spPr>
            <a:xfrm>
              <a:off x="5379529" y="2101122"/>
              <a:ext cx="80126" cy="485069"/>
            </a:xfrm>
            <a:custGeom>
              <a:avLst/>
              <a:gdLst>
                <a:gd name="connsiteX0" fmla="*/ 0 w 80126"/>
                <a:gd name="connsiteY0" fmla="*/ 0 h 485069"/>
                <a:gd name="connsiteX1" fmla="*/ 80127 w 80126"/>
                <a:gd name="connsiteY1" fmla="*/ 0 h 485069"/>
                <a:gd name="connsiteX2" fmla="*/ 80127 w 80126"/>
                <a:gd name="connsiteY2" fmla="*/ 485070 h 485069"/>
                <a:gd name="connsiteX3" fmla="*/ 0 w 80126"/>
                <a:gd name="connsiteY3" fmla="*/ 485070 h 485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0126" h="485069">
                  <a:moveTo>
                    <a:pt x="0" y="0"/>
                  </a:moveTo>
                  <a:lnTo>
                    <a:pt x="80127" y="0"/>
                  </a:lnTo>
                  <a:lnTo>
                    <a:pt x="80127" y="485070"/>
                  </a:lnTo>
                  <a:lnTo>
                    <a:pt x="0" y="485070"/>
                  </a:lnTo>
                  <a:close/>
                </a:path>
              </a:pathLst>
            </a:custGeom>
            <a:solidFill>
              <a:srgbClr val="DA7A5E"/>
            </a:solidFill>
            <a:ln w="3190" cap="flat">
              <a:solidFill>
                <a:srgbClr val="DA7A5E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63" name="Freeform: Shape 3462">
              <a:extLst>
                <a:ext uri="{FF2B5EF4-FFF2-40B4-BE49-F238E27FC236}">
                  <a16:creationId xmlns:a16="http://schemas.microsoft.com/office/drawing/2014/main" id="{2F9BD340-D523-454B-A9C6-6F182E566F2B}"/>
                </a:ext>
              </a:extLst>
            </p:cNvPr>
            <p:cNvSpPr/>
            <p:nvPr/>
          </p:nvSpPr>
          <p:spPr>
            <a:xfrm>
              <a:off x="5476351" y="2101122"/>
              <a:ext cx="80126" cy="485069"/>
            </a:xfrm>
            <a:custGeom>
              <a:avLst/>
              <a:gdLst>
                <a:gd name="connsiteX0" fmla="*/ 0 w 80126"/>
                <a:gd name="connsiteY0" fmla="*/ 0 h 485069"/>
                <a:gd name="connsiteX1" fmla="*/ 80127 w 80126"/>
                <a:gd name="connsiteY1" fmla="*/ 0 h 485069"/>
                <a:gd name="connsiteX2" fmla="*/ 80127 w 80126"/>
                <a:gd name="connsiteY2" fmla="*/ 485070 h 485069"/>
                <a:gd name="connsiteX3" fmla="*/ 0 w 80126"/>
                <a:gd name="connsiteY3" fmla="*/ 485070 h 485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0126" h="485069">
                  <a:moveTo>
                    <a:pt x="0" y="0"/>
                  </a:moveTo>
                  <a:lnTo>
                    <a:pt x="80127" y="0"/>
                  </a:lnTo>
                  <a:lnTo>
                    <a:pt x="80127" y="485070"/>
                  </a:lnTo>
                  <a:lnTo>
                    <a:pt x="0" y="485070"/>
                  </a:lnTo>
                  <a:close/>
                </a:path>
              </a:pathLst>
            </a:custGeom>
            <a:solidFill>
              <a:srgbClr val="DA7A5E"/>
            </a:solidFill>
            <a:ln w="3190" cap="flat">
              <a:solidFill>
                <a:srgbClr val="DA7A5E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64" name="Freeform: Shape 3463">
              <a:extLst>
                <a:ext uri="{FF2B5EF4-FFF2-40B4-BE49-F238E27FC236}">
                  <a16:creationId xmlns:a16="http://schemas.microsoft.com/office/drawing/2014/main" id="{916DBA92-4F50-4622-A7A1-4C3F5B6B3C69}"/>
                </a:ext>
              </a:extLst>
            </p:cNvPr>
            <p:cNvSpPr/>
            <p:nvPr/>
          </p:nvSpPr>
          <p:spPr>
            <a:xfrm>
              <a:off x="5670028" y="2101122"/>
              <a:ext cx="80126" cy="485069"/>
            </a:xfrm>
            <a:custGeom>
              <a:avLst/>
              <a:gdLst>
                <a:gd name="connsiteX0" fmla="*/ 0 w 80126"/>
                <a:gd name="connsiteY0" fmla="*/ 0 h 485069"/>
                <a:gd name="connsiteX1" fmla="*/ 80127 w 80126"/>
                <a:gd name="connsiteY1" fmla="*/ 0 h 485069"/>
                <a:gd name="connsiteX2" fmla="*/ 80127 w 80126"/>
                <a:gd name="connsiteY2" fmla="*/ 485070 h 485069"/>
                <a:gd name="connsiteX3" fmla="*/ 0 w 80126"/>
                <a:gd name="connsiteY3" fmla="*/ 485070 h 485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0126" h="485069">
                  <a:moveTo>
                    <a:pt x="0" y="0"/>
                  </a:moveTo>
                  <a:lnTo>
                    <a:pt x="80127" y="0"/>
                  </a:lnTo>
                  <a:lnTo>
                    <a:pt x="80127" y="485070"/>
                  </a:lnTo>
                  <a:lnTo>
                    <a:pt x="0" y="485070"/>
                  </a:lnTo>
                  <a:close/>
                </a:path>
              </a:pathLst>
            </a:custGeom>
            <a:solidFill>
              <a:srgbClr val="DA7A5E"/>
            </a:solidFill>
            <a:ln w="3190" cap="flat">
              <a:solidFill>
                <a:srgbClr val="DA7A5E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65" name="Freeform: Shape 3464">
              <a:extLst>
                <a:ext uri="{FF2B5EF4-FFF2-40B4-BE49-F238E27FC236}">
                  <a16:creationId xmlns:a16="http://schemas.microsoft.com/office/drawing/2014/main" id="{776B2A44-1D95-49C8-89B8-F535848F06D2}"/>
                </a:ext>
              </a:extLst>
            </p:cNvPr>
            <p:cNvSpPr/>
            <p:nvPr/>
          </p:nvSpPr>
          <p:spPr>
            <a:xfrm>
              <a:off x="5766882" y="2101122"/>
              <a:ext cx="80126" cy="485069"/>
            </a:xfrm>
            <a:custGeom>
              <a:avLst/>
              <a:gdLst>
                <a:gd name="connsiteX0" fmla="*/ 0 w 80126"/>
                <a:gd name="connsiteY0" fmla="*/ 0 h 485069"/>
                <a:gd name="connsiteX1" fmla="*/ 80127 w 80126"/>
                <a:gd name="connsiteY1" fmla="*/ 0 h 485069"/>
                <a:gd name="connsiteX2" fmla="*/ 80127 w 80126"/>
                <a:gd name="connsiteY2" fmla="*/ 485070 h 485069"/>
                <a:gd name="connsiteX3" fmla="*/ 0 w 80126"/>
                <a:gd name="connsiteY3" fmla="*/ 485070 h 485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0126" h="485069">
                  <a:moveTo>
                    <a:pt x="0" y="0"/>
                  </a:moveTo>
                  <a:lnTo>
                    <a:pt x="80127" y="0"/>
                  </a:lnTo>
                  <a:lnTo>
                    <a:pt x="80127" y="485070"/>
                  </a:lnTo>
                  <a:lnTo>
                    <a:pt x="0" y="485070"/>
                  </a:lnTo>
                  <a:close/>
                </a:path>
              </a:pathLst>
            </a:custGeom>
            <a:solidFill>
              <a:srgbClr val="DA7A5E"/>
            </a:solidFill>
            <a:ln w="3190" cap="flat">
              <a:solidFill>
                <a:srgbClr val="DA7A5E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66" name="Freeform: Shape 3465">
              <a:extLst>
                <a:ext uri="{FF2B5EF4-FFF2-40B4-BE49-F238E27FC236}">
                  <a16:creationId xmlns:a16="http://schemas.microsoft.com/office/drawing/2014/main" id="{9E4C3EC2-9C2E-4B5D-80F0-85F1FA0B9112}"/>
                </a:ext>
              </a:extLst>
            </p:cNvPr>
            <p:cNvSpPr/>
            <p:nvPr/>
          </p:nvSpPr>
          <p:spPr>
            <a:xfrm>
              <a:off x="5863673" y="2101122"/>
              <a:ext cx="80158" cy="485069"/>
            </a:xfrm>
            <a:custGeom>
              <a:avLst/>
              <a:gdLst>
                <a:gd name="connsiteX0" fmla="*/ 0 w 80158"/>
                <a:gd name="connsiteY0" fmla="*/ 0 h 485069"/>
                <a:gd name="connsiteX1" fmla="*/ 80159 w 80158"/>
                <a:gd name="connsiteY1" fmla="*/ 0 h 485069"/>
                <a:gd name="connsiteX2" fmla="*/ 80159 w 80158"/>
                <a:gd name="connsiteY2" fmla="*/ 485070 h 485069"/>
                <a:gd name="connsiteX3" fmla="*/ 0 w 80158"/>
                <a:gd name="connsiteY3" fmla="*/ 485070 h 485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0158" h="485069">
                  <a:moveTo>
                    <a:pt x="0" y="0"/>
                  </a:moveTo>
                  <a:lnTo>
                    <a:pt x="80159" y="0"/>
                  </a:lnTo>
                  <a:lnTo>
                    <a:pt x="80159" y="485070"/>
                  </a:lnTo>
                  <a:lnTo>
                    <a:pt x="0" y="485070"/>
                  </a:lnTo>
                  <a:close/>
                </a:path>
              </a:pathLst>
            </a:custGeom>
            <a:solidFill>
              <a:srgbClr val="DA7A5E"/>
            </a:solidFill>
            <a:ln w="3190" cap="flat">
              <a:solidFill>
                <a:srgbClr val="DA7A5E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67" name="Freeform: Shape 3466">
              <a:extLst>
                <a:ext uri="{FF2B5EF4-FFF2-40B4-BE49-F238E27FC236}">
                  <a16:creationId xmlns:a16="http://schemas.microsoft.com/office/drawing/2014/main" id="{78DD68F0-C93B-4111-BFAC-D2096D081026}"/>
                </a:ext>
              </a:extLst>
            </p:cNvPr>
            <p:cNvSpPr/>
            <p:nvPr/>
          </p:nvSpPr>
          <p:spPr>
            <a:xfrm>
              <a:off x="5960527" y="2101122"/>
              <a:ext cx="80126" cy="485069"/>
            </a:xfrm>
            <a:custGeom>
              <a:avLst/>
              <a:gdLst>
                <a:gd name="connsiteX0" fmla="*/ 0 w 80126"/>
                <a:gd name="connsiteY0" fmla="*/ 0 h 485069"/>
                <a:gd name="connsiteX1" fmla="*/ 80127 w 80126"/>
                <a:gd name="connsiteY1" fmla="*/ 0 h 485069"/>
                <a:gd name="connsiteX2" fmla="*/ 80127 w 80126"/>
                <a:gd name="connsiteY2" fmla="*/ 485070 h 485069"/>
                <a:gd name="connsiteX3" fmla="*/ 0 w 80126"/>
                <a:gd name="connsiteY3" fmla="*/ 485070 h 485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0126" h="485069">
                  <a:moveTo>
                    <a:pt x="0" y="0"/>
                  </a:moveTo>
                  <a:lnTo>
                    <a:pt x="80127" y="0"/>
                  </a:lnTo>
                  <a:lnTo>
                    <a:pt x="80127" y="485070"/>
                  </a:lnTo>
                  <a:lnTo>
                    <a:pt x="0" y="485070"/>
                  </a:lnTo>
                  <a:close/>
                </a:path>
              </a:pathLst>
            </a:custGeom>
            <a:solidFill>
              <a:srgbClr val="DA7A5E"/>
            </a:solidFill>
            <a:ln w="3190" cap="flat">
              <a:solidFill>
                <a:srgbClr val="DA7A5E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68" name="Freeform: Shape 3467">
              <a:extLst>
                <a:ext uri="{FF2B5EF4-FFF2-40B4-BE49-F238E27FC236}">
                  <a16:creationId xmlns:a16="http://schemas.microsoft.com/office/drawing/2014/main" id="{2E0BE60A-1777-460D-B088-8AB0A7190145}"/>
                </a:ext>
              </a:extLst>
            </p:cNvPr>
            <p:cNvSpPr/>
            <p:nvPr/>
          </p:nvSpPr>
          <p:spPr>
            <a:xfrm>
              <a:off x="6057381" y="2101122"/>
              <a:ext cx="80126" cy="485069"/>
            </a:xfrm>
            <a:custGeom>
              <a:avLst/>
              <a:gdLst>
                <a:gd name="connsiteX0" fmla="*/ 0 w 80126"/>
                <a:gd name="connsiteY0" fmla="*/ 0 h 485069"/>
                <a:gd name="connsiteX1" fmla="*/ 80127 w 80126"/>
                <a:gd name="connsiteY1" fmla="*/ 0 h 485069"/>
                <a:gd name="connsiteX2" fmla="*/ 80127 w 80126"/>
                <a:gd name="connsiteY2" fmla="*/ 485070 h 485069"/>
                <a:gd name="connsiteX3" fmla="*/ 0 w 80126"/>
                <a:gd name="connsiteY3" fmla="*/ 485070 h 485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0126" h="485069">
                  <a:moveTo>
                    <a:pt x="0" y="0"/>
                  </a:moveTo>
                  <a:lnTo>
                    <a:pt x="80127" y="0"/>
                  </a:lnTo>
                  <a:lnTo>
                    <a:pt x="80127" y="485070"/>
                  </a:lnTo>
                  <a:lnTo>
                    <a:pt x="0" y="485070"/>
                  </a:lnTo>
                  <a:close/>
                </a:path>
              </a:pathLst>
            </a:custGeom>
            <a:solidFill>
              <a:srgbClr val="DA7A5E"/>
            </a:solidFill>
            <a:ln w="3190" cap="flat">
              <a:solidFill>
                <a:srgbClr val="DA7A5E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69" name="Freeform: Shape 3468">
              <a:extLst>
                <a:ext uri="{FF2B5EF4-FFF2-40B4-BE49-F238E27FC236}">
                  <a16:creationId xmlns:a16="http://schemas.microsoft.com/office/drawing/2014/main" id="{6ECD1F55-E858-41DA-9AA8-215BF4003219}"/>
                </a:ext>
              </a:extLst>
            </p:cNvPr>
            <p:cNvSpPr/>
            <p:nvPr/>
          </p:nvSpPr>
          <p:spPr>
            <a:xfrm>
              <a:off x="6154204" y="2101122"/>
              <a:ext cx="80126" cy="485069"/>
            </a:xfrm>
            <a:custGeom>
              <a:avLst/>
              <a:gdLst>
                <a:gd name="connsiteX0" fmla="*/ 0 w 80126"/>
                <a:gd name="connsiteY0" fmla="*/ 0 h 485069"/>
                <a:gd name="connsiteX1" fmla="*/ 80127 w 80126"/>
                <a:gd name="connsiteY1" fmla="*/ 0 h 485069"/>
                <a:gd name="connsiteX2" fmla="*/ 80127 w 80126"/>
                <a:gd name="connsiteY2" fmla="*/ 485070 h 485069"/>
                <a:gd name="connsiteX3" fmla="*/ 0 w 80126"/>
                <a:gd name="connsiteY3" fmla="*/ 485070 h 485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0126" h="485069">
                  <a:moveTo>
                    <a:pt x="0" y="0"/>
                  </a:moveTo>
                  <a:lnTo>
                    <a:pt x="80127" y="0"/>
                  </a:lnTo>
                  <a:lnTo>
                    <a:pt x="80127" y="485070"/>
                  </a:lnTo>
                  <a:lnTo>
                    <a:pt x="0" y="485070"/>
                  </a:lnTo>
                  <a:close/>
                </a:path>
              </a:pathLst>
            </a:custGeom>
            <a:solidFill>
              <a:srgbClr val="DA7A5E"/>
            </a:solidFill>
            <a:ln w="3190" cap="flat">
              <a:solidFill>
                <a:srgbClr val="DA7A5E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70" name="Freeform: Shape 3469">
              <a:extLst>
                <a:ext uri="{FF2B5EF4-FFF2-40B4-BE49-F238E27FC236}">
                  <a16:creationId xmlns:a16="http://schemas.microsoft.com/office/drawing/2014/main" id="{AED38DE9-C5BA-4AC7-ABF5-2FF1767EA222}"/>
                </a:ext>
              </a:extLst>
            </p:cNvPr>
            <p:cNvSpPr/>
            <p:nvPr/>
          </p:nvSpPr>
          <p:spPr>
            <a:xfrm>
              <a:off x="6251026" y="2101122"/>
              <a:ext cx="80158" cy="485069"/>
            </a:xfrm>
            <a:custGeom>
              <a:avLst/>
              <a:gdLst>
                <a:gd name="connsiteX0" fmla="*/ 0 w 80158"/>
                <a:gd name="connsiteY0" fmla="*/ 0 h 485069"/>
                <a:gd name="connsiteX1" fmla="*/ 80159 w 80158"/>
                <a:gd name="connsiteY1" fmla="*/ 0 h 485069"/>
                <a:gd name="connsiteX2" fmla="*/ 80159 w 80158"/>
                <a:gd name="connsiteY2" fmla="*/ 485070 h 485069"/>
                <a:gd name="connsiteX3" fmla="*/ 0 w 80158"/>
                <a:gd name="connsiteY3" fmla="*/ 485070 h 485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0158" h="485069">
                  <a:moveTo>
                    <a:pt x="0" y="0"/>
                  </a:moveTo>
                  <a:lnTo>
                    <a:pt x="80159" y="0"/>
                  </a:lnTo>
                  <a:lnTo>
                    <a:pt x="80159" y="485070"/>
                  </a:lnTo>
                  <a:lnTo>
                    <a:pt x="0" y="485070"/>
                  </a:lnTo>
                  <a:close/>
                </a:path>
              </a:pathLst>
            </a:custGeom>
            <a:solidFill>
              <a:srgbClr val="DA7A5E"/>
            </a:solidFill>
            <a:ln w="3190" cap="flat">
              <a:solidFill>
                <a:srgbClr val="DA7A5E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71" name="Freeform: Shape 3470">
              <a:extLst>
                <a:ext uri="{FF2B5EF4-FFF2-40B4-BE49-F238E27FC236}">
                  <a16:creationId xmlns:a16="http://schemas.microsoft.com/office/drawing/2014/main" id="{7405FCDC-0D24-46C4-B179-32552982747C}"/>
                </a:ext>
              </a:extLst>
            </p:cNvPr>
            <p:cNvSpPr/>
            <p:nvPr/>
          </p:nvSpPr>
          <p:spPr>
            <a:xfrm>
              <a:off x="6347881" y="2101122"/>
              <a:ext cx="80126" cy="485069"/>
            </a:xfrm>
            <a:custGeom>
              <a:avLst/>
              <a:gdLst>
                <a:gd name="connsiteX0" fmla="*/ 0 w 80126"/>
                <a:gd name="connsiteY0" fmla="*/ 0 h 485069"/>
                <a:gd name="connsiteX1" fmla="*/ 80127 w 80126"/>
                <a:gd name="connsiteY1" fmla="*/ 0 h 485069"/>
                <a:gd name="connsiteX2" fmla="*/ 80127 w 80126"/>
                <a:gd name="connsiteY2" fmla="*/ 485070 h 485069"/>
                <a:gd name="connsiteX3" fmla="*/ 0 w 80126"/>
                <a:gd name="connsiteY3" fmla="*/ 485070 h 485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0126" h="485069">
                  <a:moveTo>
                    <a:pt x="0" y="0"/>
                  </a:moveTo>
                  <a:lnTo>
                    <a:pt x="80127" y="0"/>
                  </a:lnTo>
                  <a:lnTo>
                    <a:pt x="80127" y="485070"/>
                  </a:lnTo>
                  <a:lnTo>
                    <a:pt x="0" y="485070"/>
                  </a:lnTo>
                  <a:close/>
                </a:path>
              </a:pathLst>
            </a:custGeom>
            <a:solidFill>
              <a:srgbClr val="DA7A5E"/>
            </a:solidFill>
            <a:ln w="3190" cap="flat">
              <a:solidFill>
                <a:srgbClr val="DA7A5E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72" name="Freeform: Shape 3471">
              <a:extLst>
                <a:ext uri="{FF2B5EF4-FFF2-40B4-BE49-F238E27FC236}">
                  <a16:creationId xmlns:a16="http://schemas.microsoft.com/office/drawing/2014/main" id="{9E7C764F-F2DE-41FC-8C99-25F57611F248}"/>
                </a:ext>
              </a:extLst>
            </p:cNvPr>
            <p:cNvSpPr/>
            <p:nvPr/>
          </p:nvSpPr>
          <p:spPr>
            <a:xfrm>
              <a:off x="6444703" y="2101122"/>
              <a:ext cx="80126" cy="485069"/>
            </a:xfrm>
            <a:custGeom>
              <a:avLst/>
              <a:gdLst>
                <a:gd name="connsiteX0" fmla="*/ 0 w 80126"/>
                <a:gd name="connsiteY0" fmla="*/ 0 h 485069"/>
                <a:gd name="connsiteX1" fmla="*/ 80127 w 80126"/>
                <a:gd name="connsiteY1" fmla="*/ 0 h 485069"/>
                <a:gd name="connsiteX2" fmla="*/ 80127 w 80126"/>
                <a:gd name="connsiteY2" fmla="*/ 485070 h 485069"/>
                <a:gd name="connsiteX3" fmla="*/ 0 w 80126"/>
                <a:gd name="connsiteY3" fmla="*/ 485070 h 485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0126" h="485069">
                  <a:moveTo>
                    <a:pt x="0" y="0"/>
                  </a:moveTo>
                  <a:lnTo>
                    <a:pt x="80127" y="0"/>
                  </a:lnTo>
                  <a:lnTo>
                    <a:pt x="80127" y="485070"/>
                  </a:lnTo>
                  <a:lnTo>
                    <a:pt x="0" y="485070"/>
                  </a:lnTo>
                  <a:close/>
                </a:path>
              </a:pathLst>
            </a:custGeom>
            <a:solidFill>
              <a:srgbClr val="DA7A5E"/>
            </a:solidFill>
            <a:ln w="3190" cap="flat">
              <a:solidFill>
                <a:srgbClr val="DA7A5E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73" name="Freeform: Shape 3472">
              <a:extLst>
                <a:ext uri="{FF2B5EF4-FFF2-40B4-BE49-F238E27FC236}">
                  <a16:creationId xmlns:a16="http://schemas.microsoft.com/office/drawing/2014/main" id="{66F3A320-C814-440E-BA4B-B0702B727876}"/>
                </a:ext>
              </a:extLst>
            </p:cNvPr>
            <p:cNvSpPr/>
            <p:nvPr/>
          </p:nvSpPr>
          <p:spPr>
            <a:xfrm>
              <a:off x="6541525" y="2101122"/>
              <a:ext cx="80158" cy="485069"/>
            </a:xfrm>
            <a:custGeom>
              <a:avLst/>
              <a:gdLst>
                <a:gd name="connsiteX0" fmla="*/ 0 w 80158"/>
                <a:gd name="connsiteY0" fmla="*/ 0 h 485069"/>
                <a:gd name="connsiteX1" fmla="*/ 80159 w 80158"/>
                <a:gd name="connsiteY1" fmla="*/ 0 h 485069"/>
                <a:gd name="connsiteX2" fmla="*/ 80159 w 80158"/>
                <a:gd name="connsiteY2" fmla="*/ 485070 h 485069"/>
                <a:gd name="connsiteX3" fmla="*/ 0 w 80158"/>
                <a:gd name="connsiteY3" fmla="*/ 485070 h 485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0158" h="485069">
                  <a:moveTo>
                    <a:pt x="0" y="0"/>
                  </a:moveTo>
                  <a:lnTo>
                    <a:pt x="80159" y="0"/>
                  </a:lnTo>
                  <a:lnTo>
                    <a:pt x="80159" y="485070"/>
                  </a:lnTo>
                  <a:lnTo>
                    <a:pt x="0" y="485070"/>
                  </a:lnTo>
                  <a:close/>
                </a:path>
              </a:pathLst>
            </a:custGeom>
            <a:solidFill>
              <a:srgbClr val="DA7A5E"/>
            </a:solidFill>
            <a:ln w="3190" cap="flat">
              <a:solidFill>
                <a:srgbClr val="DA7A5E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74" name="Freeform: Shape 3473">
              <a:extLst>
                <a:ext uri="{FF2B5EF4-FFF2-40B4-BE49-F238E27FC236}">
                  <a16:creationId xmlns:a16="http://schemas.microsoft.com/office/drawing/2014/main" id="{452F2630-D003-4A30-BEA1-DB3F49282A37}"/>
                </a:ext>
              </a:extLst>
            </p:cNvPr>
            <p:cNvSpPr/>
            <p:nvPr/>
          </p:nvSpPr>
          <p:spPr>
            <a:xfrm>
              <a:off x="6638380" y="2101122"/>
              <a:ext cx="80126" cy="485069"/>
            </a:xfrm>
            <a:custGeom>
              <a:avLst/>
              <a:gdLst>
                <a:gd name="connsiteX0" fmla="*/ 0 w 80126"/>
                <a:gd name="connsiteY0" fmla="*/ 0 h 485069"/>
                <a:gd name="connsiteX1" fmla="*/ 80127 w 80126"/>
                <a:gd name="connsiteY1" fmla="*/ 0 h 485069"/>
                <a:gd name="connsiteX2" fmla="*/ 80127 w 80126"/>
                <a:gd name="connsiteY2" fmla="*/ 485070 h 485069"/>
                <a:gd name="connsiteX3" fmla="*/ 0 w 80126"/>
                <a:gd name="connsiteY3" fmla="*/ 485070 h 485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0126" h="485069">
                  <a:moveTo>
                    <a:pt x="0" y="0"/>
                  </a:moveTo>
                  <a:lnTo>
                    <a:pt x="80127" y="0"/>
                  </a:lnTo>
                  <a:lnTo>
                    <a:pt x="80127" y="485070"/>
                  </a:lnTo>
                  <a:lnTo>
                    <a:pt x="0" y="485070"/>
                  </a:lnTo>
                  <a:close/>
                </a:path>
              </a:pathLst>
            </a:custGeom>
            <a:solidFill>
              <a:srgbClr val="DA7A5E"/>
            </a:solidFill>
            <a:ln w="3190" cap="flat">
              <a:solidFill>
                <a:srgbClr val="DA7A5E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75" name="Freeform: Shape 3474">
              <a:extLst>
                <a:ext uri="{FF2B5EF4-FFF2-40B4-BE49-F238E27FC236}">
                  <a16:creationId xmlns:a16="http://schemas.microsoft.com/office/drawing/2014/main" id="{078D4C30-FAF0-42C4-9142-9ACE3097CB9F}"/>
                </a:ext>
              </a:extLst>
            </p:cNvPr>
            <p:cNvSpPr/>
            <p:nvPr/>
          </p:nvSpPr>
          <p:spPr>
            <a:xfrm>
              <a:off x="6735234" y="2101122"/>
              <a:ext cx="80126" cy="485069"/>
            </a:xfrm>
            <a:custGeom>
              <a:avLst/>
              <a:gdLst>
                <a:gd name="connsiteX0" fmla="*/ 0 w 80126"/>
                <a:gd name="connsiteY0" fmla="*/ 0 h 485069"/>
                <a:gd name="connsiteX1" fmla="*/ 80127 w 80126"/>
                <a:gd name="connsiteY1" fmla="*/ 0 h 485069"/>
                <a:gd name="connsiteX2" fmla="*/ 80127 w 80126"/>
                <a:gd name="connsiteY2" fmla="*/ 485070 h 485069"/>
                <a:gd name="connsiteX3" fmla="*/ 0 w 80126"/>
                <a:gd name="connsiteY3" fmla="*/ 485070 h 485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0126" h="485069">
                  <a:moveTo>
                    <a:pt x="0" y="0"/>
                  </a:moveTo>
                  <a:lnTo>
                    <a:pt x="80127" y="0"/>
                  </a:lnTo>
                  <a:lnTo>
                    <a:pt x="80127" y="485070"/>
                  </a:lnTo>
                  <a:lnTo>
                    <a:pt x="0" y="485070"/>
                  </a:lnTo>
                  <a:close/>
                </a:path>
              </a:pathLst>
            </a:custGeom>
            <a:solidFill>
              <a:srgbClr val="DA7A5E"/>
            </a:solidFill>
            <a:ln w="3190" cap="flat">
              <a:solidFill>
                <a:srgbClr val="DA7A5E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76" name="Freeform: Shape 3475">
              <a:extLst>
                <a:ext uri="{FF2B5EF4-FFF2-40B4-BE49-F238E27FC236}">
                  <a16:creationId xmlns:a16="http://schemas.microsoft.com/office/drawing/2014/main" id="{C7701D20-EAC0-46EF-803C-3AF8AEC02BD3}"/>
                </a:ext>
              </a:extLst>
            </p:cNvPr>
            <p:cNvSpPr/>
            <p:nvPr/>
          </p:nvSpPr>
          <p:spPr>
            <a:xfrm>
              <a:off x="6832056" y="2101122"/>
              <a:ext cx="80126" cy="485069"/>
            </a:xfrm>
            <a:custGeom>
              <a:avLst/>
              <a:gdLst>
                <a:gd name="connsiteX0" fmla="*/ 0 w 80126"/>
                <a:gd name="connsiteY0" fmla="*/ 0 h 485069"/>
                <a:gd name="connsiteX1" fmla="*/ 80127 w 80126"/>
                <a:gd name="connsiteY1" fmla="*/ 0 h 485069"/>
                <a:gd name="connsiteX2" fmla="*/ 80127 w 80126"/>
                <a:gd name="connsiteY2" fmla="*/ 485070 h 485069"/>
                <a:gd name="connsiteX3" fmla="*/ 0 w 80126"/>
                <a:gd name="connsiteY3" fmla="*/ 485070 h 485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0126" h="485069">
                  <a:moveTo>
                    <a:pt x="0" y="0"/>
                  </a:moveTo>
                  <a:lnTo>
                    <a:pt x="80127" y="0"/>
                  </a:lnTo>
                  <a:lnTo>
                    <a:pt x="80127" y="485070"/>
                  </a:lnTo>
                  <a:lnTo>
                    <a:pt x="0" y="485070"/>
                  </a:lnTo>
                  <a:close/>
                </a:path>
              </a:pathLst>
            </a:custGeom>
            <a:solidFill>
              <a:srgbClr val="DA7A5E"/>
            </a:solidFill>
            <a:ln w="3190" cap="flat">
              <a:solidFill>
                <a:srgbClr val="DA7A5E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77" name="Freeform: Shape 3476">
              <a:extLst>
                <a:ext uri="{FF2B5EF4-FFF2-40B4-BE49-F238E27FC236}">
                  <a16:creationId xmlns:a16="http://schemas.microsoft.com/office/drawing/2014/main" id="{37314368-15F4-4ABF-B0BB-C73C85131A31}"/>
                </a:ext>
              </a:extLst>
            </p:cNvPr>
            <p:cNvSpPr/>
            <p:nvPr/>
          </p:nvSpPr>
          <p:spPr>
            <a:xfrm>
              <a:off x="6928879" y="2101122"/>
              <a:ext cx="80158" cy="485069"/>
            </a:xfrm>
            <a:custGeom>
              <a:avLst/>
              <a:gdLst>
                <a:gd name="connsiteX0" fmla="*/ 0 w 80158"/>
                <a:gd name="connsiteY0" fmla="*/ 0 h 485069"/>
                <a:gd name="connsiteX1" fmla="*/ 80159 w 80158"/>
                <a:gd name="connsiteY1" fmla="*/ 0 h 485069"/>
                <a:gd name="connsiteX2" fmla="*/ 80159 w 80158"/>
                <a:gd name="connsiteY2" fmla="*/ 485070 h 485069"/>
                <a:gd name="connsiteX3" fmla="*/ 0 w 80158"/>
                <a:gd name="connsiteY3" fmla="*/ 485070 h 485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0158" h="485069">
                  <a:moveTo>
                    <a:pt x="0" y="0"/>
                  </a:moveTo>
                  <a:lnTo>
                    <a:pt x="80159" y="0"/>
                  </a:lnTo>
                  <a:lnTo>
                    <a:pt x="80159" y="485070"/>
                  </a:lnTo>
                  <a:lnTo>
                    <a:pt x="0" y="485070"/>
                  </a:lnTo>
                  <a:close/>
                </a:path>
              </a:pathLst>
            </a:custGeom>
            <a:solidFill>
              <a:srgbClr val="DA7A5E"/>
            </a:solidFill>
            <a:ln w="3190" cap="flat">
              <a:solidFill>
                <a:srgbClr val="DA7A5E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78" name="Freeform: Shape 3477">
              <a:extLst>
                <a:ext uri="{FF2B5EF4-FFF2-40B4-BE49-F238E27FC236}">
                  <a16:creationId xmlns:a16="http://schemas.microsoft.com/office/drawing/2014/main" id="{6949E3B2-6F9B-4701-9E53-C8F047D0B962}"/>
                </a:ext>
              </a:extLst>
            </p:cNvPr>
            <p:cNvSpPr/>
            <p:nvPr/>
          </p:nvSpPr>
          <p:spPr>
            <a:xfrm>
              <a:off x="7025733" y="2101122"/>
              <a:ext cx="80126" cy="485069"/>
            </a:xfrm>
            <a:custGeom>
              <a:avLst/>
              <a:gdLst>
                <a:gd name="connsiteX0" fmla="*/ 0 w 80126"/>
                <a:gd name="connsiteY0" fmla="*/ 0 h 485069"/>
                <a:gd name="connsiteX1" fmla="*/ 80127 w 80126"/>
                <a:gd name="connsiteY1" fmla="*/ 0 h 485069"/>
                <a:gd name="connsiteX2" fmla="*/ 80127 w 80126"/>
                <a:gd name="connsiteY2" fmla="*/ 485070 h 485069"/>
                <a:gd name="connsiteX3" fmla="*/ 0 w 80126"/>
                <a:gd name="connsiteY3" fmla="*/ 485070 h 485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0126" h="485069">
                  <a:moveTo>
                    <a:pt x="0" y="0"/>
                  </a:moveTo>
                  <a:lnTo>
                    <a:pt x="80127" y="0"/>
                  </a:lnTo>
                  <a:lnTo>
                    <a:pt x="80127" y="485070"/>
                  </a:lnTo>
                  <a:lnTo>
                    <a:pt x="0" y="485070"/>
                  </a:lnTo>
                  <a:close/>
                </a:path>
              </a:pathLst>
            </a:custGeom>
            <a:solidFill>
              <a:srgbClr val="DA7A5E"/>
            </a:solidFill>
            <a:ln w="3190" cap="flat">
              <a:solidFill>
                <a:srgbClr val="DA7A5E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79" name="Freeform: Shape 3478">
              <a:extLst>
                <a:ext uri="{FF2B5EF4-FFF2-40B4-BE49-F238E27FC236}">
                  <a16:creationId xmlns:a16="http://schemas.microsoft.com/office/drawing/2014/main" id="{5B56C0C3-8C3C-4927-9B32-6E3385E3B559}"/>
                </a:ext>
              </a:extLst>
            </p:cNvPr>
            <p:cNvSpPr/>
            <p:nvPr/>
          </p:nvSpPr>
          <p:spPr>
            <a:xfrm>
              <a:off x="5088998" y="2101122"/>
              <a:ext cx="2016861" cy="185376"/>
            </a:xfrm>
            <a:custGeom>
              <a:avLst/>
              <a:gdLst>
                <a:gd name="connsiteX0" fmla="*/ 0 w 2016861"/>
                <a:gd name="connsiteY0" fmla="*/ 0 h 185376"/>
                <a:gd name="connsiteX1" fmla="*/ 2016862 w 2016861"/>
                <a:gd name="connsiteY1" fmla="*/ 0 h 185376"/>
                <a:gd name="connsiteX2" fmla="*/ 2016862 w 2016861"/>
                <a:gd name="connsiteY2" fmla="*/ 185377 h 185376"/>
                <a:gd name="connsiteX3" fmla="*/ 0 w 2016861"/>
                <a:gd name="connsiteY3" fmla="*/ 185377 h 185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16861" h="185376">
                  <a:moveTo>
                    <a:pt x="0" y="0"/>
                  </a:moveTo>
                  <a:lnTo>
                    <a:pt x="2016862" y="0"/>
                  </a:lnTo>
                  <a:lnTo>
                    <a:pt x="2016862" y="185377"/>
                  </a:lnTo>
                  <a:lnTo>
                    <a:pt x="0" y="185377"/>
                  </a:lnTo>
                  <a:close/>
                </a:path>
              </a:pathLst>
            </a:custGeom>
            <a:solidFill>
              <a:srgbClr val="DA7A5E"/>
            </a:solidFill>
            <a:ln w="3190" cap="flat">
              <a:solidFill>
                <a:srgbClr val="DA7A5E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3480" name="Graphic 383">
              <a:extLst>
                <a:ext uri="{FF2B5EF4-FFF2-40B4-BE49-F238E27FC236}">
                  <a16:creationId xmlns:a16="http://schemas.microsoft.com/office/drawing/2014/main" id="{5FE7D416-2D77-4EAF-8E48-2E7195F6CB7E}"/>
                </a:ext>
              </a:extLst>
            </p:cNvPr>
            <p:cNvGrpSpPr/>
            <p:nvPr/>
          </p:nvGrpSpPr>
          <p:grpSpPr>
            <a:xfrm>
              <a:off x="5255955" y="2198871"/>
              <a:ext cx="1682979" cy="298032"/>
              <a:chOff x="5255955" y="2198871"/>
              <a:chExt cx="1682979" cy="298032"/>
            </a:xfrm>
            <a:solidFill>
              <a:srgbClr val="DA7A5E"/>
            </a:solidFill>
          </p:grpSpPr>
          <p:grpSp>
            <p:nvGrpSpPr>
              <p:cNvPr id="3481" name="Graphic 383">
                <a:extLst>
                  <a:ext uri="{FF2B5EF4-FFF2-40B4-BE49-F238E27FC236}">
                    <a16:creationId xmlns:a16="http://schemas.microsoft.com/office/drawing/2014/main" id="{5FE7D416-2D77-4EAF-8E48-2E7195F6CB7E}"/>
                  </a:ext>
                </a:extLst>
              </p:cNvPr>
              <p:cNvGrpSpPr/>
              <p:nvPr/>
            </p:nvGrpSpPr>
            <p:grpSpPr>
              <a:xfrm>
                <a:off x="5255955" y="2198871"/>
                <a:ext cx="500871" cy="298032"/>
                <a:chOff x="5255955" y="2198871"/>
                <a:chExt cx="500871" cy="298032"/>
              </a:xfrm>
              <a:solidFill>
                <a:srgbClr val="DA7A5E"/>
              </a:solidFill>
            </p:grpSpPr>
            <p:sp>
              <p:nvSpPr>
                <p:cNvPr id="3482" name="Freeform: Shape 3481">
                  <a:extLst>
                    <a:ext uri="{FF2B5EF4-FFF2-40B4-BE49-F238E27FC236}">
                      <a16:creationId xmlns:a16="http://schemas.microsoft.com/office/drawing/2014/main" id="{A17F96FF-E313-4AC3-97C9-9128EB2AFD0D}"/>
                    </a:ext>
                  </a:extLst>
                </p:cNvPr>
                <p:cNvSpPr/>
                <p:nvPr/>
              </p:nvSpPr>
              <p:spPr>
                <a:xfrm>
                  <a:off x="5255955" y="2198871"/>
                  <a:ext cx="500871" cy="267163"/>
                </a:xfrm>
                <a:custGeom>
                  <a:avLst/>
                  <a:gdLst>
                    <a:gd name="connsiteX0" fmla="*/ 0 w 500871"/>
                    <a:gd name="connsiteY0" fmla="*/ 0 h 267163"/>
                    <a:gd name="connsiteX1" fmla="*/ 500872 w 500871"/>
                    <a:gd name="connsiteY1" fmla="*/ 0 h 267163"/>
                    <a:gd name="connsiteX2" fmla="*/ 500872 w 500871"/>
                    <a:gd name="connsiteY2" fmla="*/ 267163 h 267163"/>
                    <a:gd name="connsiteX3" fmla="*/ 0 w 500871"/>
                    <a:gd name="connsiteY3" fmla="*/ 267163 h 2671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00871" h="267163">
                      <a:moveTo>
                        <a:pt x="0" y="0"/>
                      </a:moveTo>
                      <a:lnTo>
                        <a:pt x="500872" y="0"/>
                      </a:lnTo>
                      <a:lnTo>
                        <a:pt x="500872" y="267163"/>
                      </a:lnTo>
                      <a:lnTo>
                        <a:pt x="0" y="267163"/>
                      </a:lnTo>
                      <a:close/>
                    </a:path>
                  </a:pathLst>
                </a:custGeom>
                <a:solidFill>
                  <a:srgbClr val="DA7A5E"/>
                </a:solidFill>
                <a:ln w="3190" cap="flat">
                  <a:solidFill>
                    <a:srgbClr val="DA7A5E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83" name="Freeform: Shape 3482">
                  <a:extLst>
                    <a:ext uri="{FF2B5EF4-FFF2-40B4-BE49-F238E27FC236}">
                      <a16:creationId xmlns:a16="http://schemas.microsoft.com/office/drawing/2014/main" id="{212C604A-D4B7-447D-ACD3-46211ED85E9E}"/>
                    </a:ext>
                  </a:extLst>
                </p:cNvPr>
                <p:cNvSpPr/>
                <p:nvPr/>
              </p:nvSpPr>
              <p:spPr>
                <a:xfrm>
                  <a:off x="5255955" y="2198871"/>
                  <a:ext cx="500871" cy="87660"/>
                </a:xfrm>
                <a:custGeom>
                  <a:avLst/>
                  <a:gdLst>
                    <a:gd name="connsiteX0" fmla="*/ 0 w 500871"/>
                    <a:gd name="connsiteY0" fmla="*/ 0 h 87660"/>
                    <a:gd name="connsiteX1" fmla="*/ 500872 w 500871"/>
                    <a:gd name="connsiteY1" fmla="*/ 0 h 87660"/>
                    <a:gd name="connsiteX2" fmla="*/ 500872 w 500871"/>
                    <a:gd name="connsiteY2" fmla="*/ 87660 h 87660"/>
                    <a:gd name="connsiteX3" fmla="*/ 0 w 500871"/>
                    <a:gd name="connsiteY3" fmla="*/ 87660 h 876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00871" h="87660">
                      <a:moveTo>
                        <a:pt x="0" y="0"/>
                      </a:moveTo>
                      <a:lnTo>
                        <a:pt x="500872" y="0"/>
                      </a:lnTo>
                      <a:lnTo>
                        <a:pt x="500872" y="87660"/>
                      </a:lnTo>
                      <a:lnTo>
                        <a:pt x="0" y="87660"/>
                      </a:lnTo>
                      <a:close/>
                    </a:path>
                  </a:pathLst>
                </a:custGeom>
                <a:solidFill>
                  <a:srgbClr val="DA7A5E"/>
                </a:solidFill>
                <a:ln w="3190" cap="flat">
                  <a:solidFill>
                    <a:srgbClr val="DA7A5E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84" name="Freeform: Shape 3483">
                  <a:extLst>
                    <a:ext uri="{FF2B5EF4-FFF2-40B4-BE49-F238E27FC236}">
                      <a16:creationId xmlns:a16="http://schemas.microsoft.com/office/drawing/2014/main" id="{4F52C7ED-E7CF-4648-A75D-B7996600A86D}"/>
                    </a:ext>
                  </a:extLst>
                </p:cNvPr>
                <p:cNvSpPr/>
                <p:nvPr/>
              </p:nvSpPr>
              <p:spPr>
                <a:xfrm>
                  <a:off x="5291805" y="2227250"/>
                  <a:ext cx="429204" cy="210372"/>
                </a:xfrm>
                <a:custGeom>
                  <a:avLst/>
                  <a:gdLst>
                    <a:gd name="connsiteX0" fmla="*/ 0 w 429204"/>
                    <a:gd name="connsiteY0" fmla="*/ 0 h 210372"/>
                    <a:gd name="connsiteX1" fmla="*/ 119360 w 429204"/>
                    <a:gd name="connsiteY1" fmla="*/ 0 h 210372"/>
                    <a:gd name="connsiteX2" fmla="*/ 119360 w 429204"/>
                    <a:gd name="connsiteY2" fmla="*/ 210372 h 210372"/>
                    <a:gd name="connsiteX3" fmla="*/ 0 w 429204"/>
                    <a:gd name="connsiteY3" fmla="*/ 210372 h 210372"/>
                    <a:gd name="connsiteX4" fmla="*/ 0 w 429204"/>
                    <a:gd name="connsiteY4" fmla="*/ 0 h 210372"/>
                    <a:gd name="connsiteX5" fmla="*/ 0 w 429204"/>
                    <a:gd name="connsiteY5" fmla="*/ 0 h 210372"/>
                    <a:gd name="connsiteX6" fmla="*/ 141195 w 429204"/>
                    <a:gd name="connsiteY6" fmla="*/ 0 h 210372"/>
                    <a:gd name="connsiteX7" fmla="*/ 288009 w 429204"/>
                    <a:gd name="connsiteY7" fmla="*/ 0 h 210372"/>
                    <a:gd name="connsiteX8" fmla="*/ 288009 w 429204"/>
                    <a:gd name="connsiteY8" fmla="*/ 210372 h 210372"/>
                    <a:gd name="connsiteX9" fmla="*/ 141195 w 429204"/>
                    <a:gd name="connsiteY9" fmla="*/ 210372 h 210372"/>
                    <a:gd name="connsiteX10" fmla="*/ 141195 w 429204"/>
                    <a:gd name="connsiteY10" fmla="*/ 0 h 210372"/>
                    <a:gd name="connsiteX11" fmla="*/ 141195 w 429204"/>
                    <a:gd name="connsiteY11" fmla="*/ 0 h 210372"/>
                    <a:gd name="connsiteX12" fmla="*/ 309844 w 429204"/>
                    <a:gd name="connsiteY12" fmla="*/ 0 h 210372"/>
                    <a:gd name="connsiteX13" fmla="*/ 429204 w 429204"/>
                    <a:gd name="connsiteY13" fmla="*/ 0 h 210372"/>
                    <a:gd name="connsiteX14" fmla="*/ 429204 w 429204"/>
                    <a:gd name="connsiteY14" fmla="*/ 210372 h 210372"/>
                    <a:gd name="connsiteX15" fmla="*/ 309844 w 429204"/>
                    <a:gd name="connsiteY15" fmla="*/ 210372 h 210372"/>
                    <a:gd name="connsiteX16" fmla="*/ 309844 w 429204"/>
                    <a:gd name="connsiteY16" fmla="*/ 0 h 2103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429204" h="210372">
                      <a:moveTo>
                        <a:pt x="0" y="0"/>
                      </a:moveTo>
                      <a:lnTo>
                        <a:pt x="119360" y="0"/>
                      </a:lnTo>
                      <a:lnTo>
                        <a:pt x="119360" y="210372"/>
                      </a:lnTo>
                      <a:lnTo>
                        <a:pt x="0" y="210372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  <a:moveTo>
                        <a:pt x="141195" y="0"/>
                      </a:moveTo>
                      <a:lnTo>
                        <a:pt x="288009" y="0"/>
                      </a:lnTo>
                      <a:lnTo>
                        <a:pt x="288009" y="210372"/>
                      </a:lnTo>
                      <a:lnTo>
                        <a:pt x="141195" y="210372"/>
                      </a:lnTo>
                      <a:lnTo>
                        <a:pt x="141195" y="0"/>
                      </a:lnTo>
                      <a:lnTo>
                        <a:pt x="141195" y="0"/>
                      </a:lnTo>
                      <a:close/>
                      <a:moveTo>
                        <a:pt x="309844" y="0"/>
                      </a:moveTo>
                      <a:lnTo>
                        <a:pt x="429204" y="0"/>
                      </a:lnTo>
                      <a:lnTo>
                        <a:pt x="429204" y="210372"/>
                      </a:lnTo>
                      <a:lnTo>
                        <a:pt x="309844" y="210372"/>
                      </a:lnTo>
                      <a:lnTo>
                        <a:pt x="309844" y="0"/>
                      </a:lnTo>
                      <a:close/>
                    </a:path>
                  </a:pathLst>
                </a:custGeom>
                <a:solidFill>
                  <a:srgbClr val="DA7A5E"/>
                </a:solidFill>
                <a:ln w="3190" cap="flat">
                  <a:solidFill>
                    <a:srgbClr val="DA7A5E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85" name="Freeform: Shape 3484">
                  <a:extLst>
                    <a:ext uri="{FF2B5EF4-FFF2-40B4-BE49-F238E27FC236}">
                      <a16:creationId xmlns:a16="http://schemas.microsoft.com/office/drawing/2014/main" id="{02065C2B-344F-4743-BCCD-B6239F608532}"/>
                    </a:ext>
                  </a:extLst>
                </p:cNvPr>
                <p:cNvSpPr/>
                <p:nvPr/>
              </p:nvSpPr>
              <p:spPr>
                <a:xfrm>
                  <a:off x="5255955" y="2466034"/>
                  <a:ext cx="500871" cy="30869"/>
                </a:xfrm>
                <a:custGeom>
                  <a:avLst/>
                  <a:gdLst>
                    <a:gd name="connsiteX0" fmla="*/ 0 w 500871"/>
                    <a:gd name="connsiteY0" fmla="*/ 0 h 30869"/>
                    <a:gd name="connsiteX1" fmla="*/ 500872 w 500871"/>
                    <a:gd name="connsiteY1" fmla="*/ 0 h 30869"/>
                    <a:gd name="connsiteX2" fmla="*/ 500872 w 500871"/>
                    <a:gd name="connsiteY2" fmla="*/ 30869 h 30869"/>
                    <a:gd name="connsiteX3" fmla="*/ 0 w 500871"/>
                    <a:gd name="connsiteY3" fmla="*/ 30869 h 308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00871" h="30869">
                      <a:moveTo>
                        <a:pt x="0" y="0"/>
                      </a:moveTo>
                      <a:lnTo>
                        <a:pt x="500872" y="0"/>
                      </a:lnTo>
                      <a:lnTo>
                        <a:pt x="500872" y="30869"/>
                      </a:lnTo>
                      <a:lnTo>
                        <a:pt x="0" y="30869"/>
                      </a:lnTo>
                      <a:close/>
                    </a:path>
                  </a:pathLst>
                </a:custGeom>
                <a:solidFill>
                  <a:srgbClr val="DA7A5E"/>
                </a:solidFill>
                <a:ln w="3190" cap="flat">
                  <a:solidFill>
                    <a:srgbClr val="DA7A5E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3486" name="Graphic 383">
                <a:extLst>
                  <a:ext uri="{FF2B5EF4-FFF2-40B4-BE49-F238E27FC236}">
                    <a16:creationId xmlns:a16="http://schemas.microsoft.com/office/drawing/2014/main" id="{5FE7D416-2D77-4EAF-8E48-2E7195F6CB7E}"/>
                  </a:ext>
                </a:extLst>
              </p:cNvPr>
              <p:cNvGrpSpPr/>
              <p:nvPr/>
            </p:nvGrpSpPr>
            <p:grpSpPr>
              <a:xfrm>
                <a:off x="6438031" y="2198871"/>
                <a:ext cx="500903" cy="298032"/>
                <a:chOff x="6438031" y="2198871"/>
                <a:chExt cx="500903" cy="298032"/>
              </a:xfrm>
              <a:solidFill>
                <a:srgbClr val="DA7A5E"/>
              </a:solidFill>
            </p:grpSpPr>
            <p:sp>
              <p:nvSpPr>
                <p:cNvPr id="3487" name="Freeform: Shape 3486">
                  <a:extLst>
                    <a:ext uri="{FF2B5EF4-FFF2-40B4-BE49-F238E27FC236}">
                      <a16:creationId xmlns:a16="http://schemas.microsoft.com/office/drawing/2014/main" id="{3B6BE03F-5682-42EC-B148-4FBEA00FFC75}"/>
                    </a:ext>
                  </a:extLst>
                </p:cNvPr>
                <p:cNvSpPr/>
                <p:nvPr/>
              </p:nvSpPr>
              <p:spPr>
                <a:xfrm>
                  <a:off x="6438031" y="2198871"/>
                  <a:ext cx="500903" cy="267163"/>
                </a:xfrm>
                <a:custGeom>
                  <a:avLst/>
                  <a:gdLst>
                    <a:gd name="connsiteX0" fmla="*/ 0 w 500903"/>
                    <a:gd name="connsiteY0" fmla="*/ 0 h 267163"/>
                    <a:gd name="connsiteX1" fmla="*/ 500903 w 500903"/>
                    <a:gd name="connsiteY1" fmla="*/ 0 h 267163"/>
                    <a:gd name="connsiteX2" fmla="*/ 500903 w 500903"/>
                    <a:gd name="connsiteY2" fmla="*/ 267163 h 267163"/>
                    <a:gd name="connsiteX3" fmla="*/ 0 w 500903"/>
                    <a:gd name="connsiteY3" fmla="*/ 267163 h 2671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00903" h="267163">
                      <a:moveTo>
                        <a:pt x="0" y="0"/>
                      </a:moveTo>
                      <a:lnTo>
                        <a:pt x="500903" y="0"/>
                      </a:lnTo>
                      <a:lnTo>
                        <a:pt x="500903" y="267163"/>
                      </a:lnTo>
                      <a:lnTo>
                        <a:pt x="0" y="267163"/>
                      </a:lnTo>
                      <a:close/>
                    </a:path>
                  </a:pathLst>
                </a:custGeom>
                <a:solidFill>
                  <a:srgbClr val="DA7A5E"/>
                </a:solidFill>
                <a:ln w="3190" cap="flat">
                  <a:solidFill>
                    <a:srgbClr val="DA7A5E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88" name="Freeform: Shape 3487">
                  <a:extLst>
                    <a:ext uri="{FF2B5EF4-FFF2-40B4-BE49-F238E27FC236}">
                      <a16:creationId xmlns:a16="http://schemas.microsoft.com/office/drawing/2014/main" id="{5FEF16F1-C62C-4B4C-B7B8-2AAA50739E28}"/>
                    </a:ext>
                  </a:extLst>
                </p:cNvPr>
                <p:cNvSpPr/>
                <p:nvPr/>
              </p:nvSpPr>
              <p:spPr>
                <a:xfrm>
                  <a:off x="6438031" y="2198871"/>
                  <a:ext cx="500903" cy="87660"/>
                </a:xfrm>
                <a:custGeom>
                  <a:avLst/>
                  <a:gdLst>
                    <a:gd name="connsiteX0" fmla="*/ 0 w 500903"/>
                    <a:gd name="connsiteY0" fmla="*/ 0 h 87660"/>
                    <a:gd name="connsiteX1" fmla="*/ 500903 w 500903"/>
                    <a:gd name="connsiteY1" fmla="*/ 0 h 87660"/>
                    <a:gd name="connsiteX2" fmla="*/ 500903 w 500903"/>
                    <a:gd name="connsiteY2" fmla="*/ 87660 h 87660"/>
                    <a:gd name="connsiteX3" fmla="*/ 0 w 500903"/>
                    <a:gd name="connsiteY3" fmla="*/ 87660 h 876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00903" h="87660">
                      <a:moveTo>
                        <a:pt x="0" y="0"/>
                      </a:moveTo>
                      <a:lnTo>
                        <a:pt x="500903" y="0"/>
                      </a:lnTo>
                      <a:lnTo>
                        <a:pt x="500903" y="87660"/>
                      </a:lnTo>
                      <a:lnTo>
                        <a:pt x="0" y="87660"/>
                      </a:lnTo>
                      <a:close/>
                    </a:path>
                  </a:pathLst>
                </a:custGeom>
                <a:solidFill>
                  <a:srgbClr val="DA7A5E"/>
                </a:solidFill>
                <a:ln w="3190" cap="flat">
                  <a:solidFill>
                    <a:srgbClr val="DA7A5E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89" name="Freeform: Shape 3488">
                  <a:extLst>
                    <a:ext uri="{FF2B5EF4-FFF2-40B4-BE49-F238E27FC236}">
                      <a16:creationId xmlns:a16="http://schemas.microsoft.com/office/drawing/2014/main" id="{E1D0978E-8AFC-4D67-8023-4039EDD42C9A}"/>
                    </a:ext>
                  </a:extLst>
                </p:cNvPr>
                <p:cNvSpPr/>
                <p:nvPr/>
              </p:nvSpPr>
              <p:spPr>
                <a:xfrm>
                  <a:off x="6473849" y="2227250"/>
                  <a:ext cx="429236" cy="210372"/>
                </a:xfrm>
                <a:custGeom>
                  <a:avLst/>
                  <a:gdLst>
                    <a:gd name="connsiteX0" fmla="*/ 0 w 429236"/>
                    <a:gd name="connsiteY0" fmla="*/ 0 h 210372"/>
                    <a:gd name="connsiteX1" fmla="*/ 119360 w 429236"/>
                    <a:gd name="connsiteY1" fmla="*/ 0 h 210372"/>
                    <a:gd name="connsiteX2" fmla="*/ 119360 w 429236"/>
                    <a:gd name="connsiteY2" fmla="*/ 210372 h 210372"/>
                    <a:gd name="connsiteX3" fmla="*/ 0 w 429236"/>
                    <a:gd name="connsiteY3" fmla="*/ 210372 h 210372"/>
                    <a:gd name="connsiteX4" fmla="*/ 0 w 429236"/>
                    <a:gd name="connsiteY4" fmla="*/ 0 h 210372"/>
                    <a:gd name="connsiteX5" fmla="*/ 0 w 429236"/>
                    <a:gd name="connsiteY5" fmla="*/ 0 h 210372"/>
                    <a:gd name="connsiteX6" fmla="*/ 141227 w 429236"/>
                    <a:gd name="connsiteY6" fmla="*/ 0 h 210372"/>
                    <a:gd name="connsiteX7" fmla="*/ 288041 w 429236"/>
                    <a:gd name="connsiteY7" fmla="*/ 0 h 210372"/>
                    <a:gd name="connsiteX8" fmla="*/ 288041 w 429236"/>
                    <a:gd name="connsiteY8" fmla="*/ 210372 h 210372"/>
                    <a:gd name="connsiteX9" fmla="*/ 141227 w 429236"/>
                    <a:gd name="connsiteY9" fmla="*/ 210372 h 210372"/>
                    <a:gd name="connsiteX10" fmla="*/ 141227 w 429236"/>
                    <a:gd name="connsiteY10" fmla="*/ 0 h 210372"/>
                    <a:gd name="connsiteX11" fmla="*/ 141227 w 429236"/>
                    <a:gd name="connsiteY11" fmla="*/ 0 h 210372"/>
                    <a:gd name="connsiteX12" fmla="*/ 309876 w 429236"/>
                    <a:gd name="connsiteY12" fmla="*/ 0 h 210372"/>
                    <a:gd name="connsiteX13" fmla="*/ 429236 w 429236"/>
                    <a:gd name="connsiteY13" fmla="*/ 0 h 210372"/>
                    <a:gd name="connsiteX14" fmla="*/ 429236 w 429236"/>
                    <a:gd name="connsiteY14" fmla="*/ 210372 h 210372"/>
                    <a:gd name="connsiteX15" fmla="*/ 309876 w 429236"/>
                    <a:gd name="connsiteY15" fmla="*/ 210372 h 210372"/>
                    <a:gd name="connsiteX16" fmla="*/ 309876 w 429236"/>
                    <a:gd name="connsiteY16" fmla="*/ 0 h 2103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429236" h="210372">
                      <a:moveTo>
                        <a:pt x="0" y="0"/>
                      </a:moveTo>
                      <a:lnTo>
                        <a:pt x="119360" y="0"/>
                      </a:lnTo>
                      <a:lnTo>
                        <a:pt x="119360" y="210372"/>
                      </a:lnTo>
                      <a:lnTo>
                        <a:pt x="0" y="210372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  <a:moveTo>
                        <a:pt x="141227" y="0"/>
                      </a:moveTo>
                      <a:lnTo>
                        <a:pt x="288041" y="0"/>
                      </a:lnTo>
                      <a:lnTo>
                        <a:pt x="288041" y="210372"/>
                      </a:lnTo>
                      <a:lnTo>
                        <a:pt x="141227" y="210372"/>
                      </a:lnTo>
                      <a:lnTo>
                        <a:pt x="141227" y="0"/>
                      </a:lnTo>
                      <a:lnTo>
                        <a:pt x="141227" y="0"/>
                      </a:lnTo>
                      <a:close/>
                      <a:moveTo>
                        <a:pt x="309876" y="0"/>
                      </a:moveTo>
                      <a:lnTo>
                        <a:pt x="429236" y="0"/>
                      </a:lnTo>
                      <a:lnTo>
                        <a:pt x="429236" y="210372"/>
                      </a:lnTo>
                      <a:lnTo>
                        <a:pt x="309876" y="210372"/>
                      </a:lnTo>
                      <a:lnTo>
                        <a:pt x="309876" y="0"/>
                      </a:lnTo>
                      <a:close/>
                    </a:path>
                  </a:pathLst>
                </a:custGeom>
                <a:solidFill>
                  <a:srgbClr val="DA7A5E"/>
                </a:solidFill>
                <a:ln w="3190" cap="flat">
                  <a:solidFill>
                    <a:srgbClr val="DA7A5E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90" name="Freeform: Shape 3489">
                  <a:extLst>
                    <a:ext uri="{FF2B5EF4-FFF2-40B4-BE49-F238E27FC236}">
                      <a16:creationId xmlns:a16="http://schemas.microsoft.com/office/drawing/2014/main" id="{B528F6A4-00D0-46AD-A4CD-06F9B482308C}"/>
                    </a:ext>
                  </a:extLst>
                </p:cNvPr>
                <p:cNvSpPr/>
                <p:nvPr/>
              </p:nvSpPr>
              <p:spPr>
                <a:xfrm>
                  <a:off x="6438031" y="2466034"/>
                  <a:ext cx="500903" cy="30869"/>
                </a:xfrm>
                <a:custGeom>
                  <a:avLst/>
                  <a:gdLst>
                    <a:gd name="connsiteX0" fmla="*/ 0 w 500903"/>
                    <a:gd name="connsiteY0" fmla="*/ 0 h 30869"/>
                    <a:gd name="connsiteX1" fmla="*/ 500903 w 500903"/>
                    <a:gd name="connsiteY1" fmla="*/ 0 h 30869"/>
                    <a:gd name="connsiteX2" fmla="*/ 500903 w 500903"/>
                    <a:gd name="connsiteY2" fmla="*/ 30869 h 30869"/>
                    <a:gd name="connsiteX3" fmla="*/ 0 w 500903"/>
                    <a:gd name="connsiteY3" fmla="*/ 30869 h 308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00903" h="30869">
                      <a:moveTo>
                        <a:pt x="0" y="0"/>
                      </a:moveTo>
                      <a:lnTo>
                        <a:pt x="500903" y="0"/>
                      </a:lnTo>
                      <a:lnTo>
                        <a:pt x="500903" y="30869"/>
                      </a:lnTo>
                      <a:lnTo>
                        <a:pt x="0" y="30869"/>
                      </a:lnTo>
                      <a:close/>
                    </a:path>
                  </a:pathLst>
                </a:custGeom>
                <a:solidFill>
                  <a:srgbClr val="DA7A5E"/>
                </a:solidFill>
                <a:ln w="3190" cap="flat">
                  <a:solidFill>
                    <a:srgbClr val="DA7A5E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</p:grpSp>
        <p:sp>
          <p:nvSpPr>
            <p:cNvPr id="3491" name="Freeform: Shape 3490">
              <a:extLst>
                <a:ext uri="{FF2B5EF4-FFF2-40B4-BE49-F238E27FC236}">
                  <a16:creationId xmlns:a16="http://schemas.microsoft.com/office/drawing/2014/main" id="{08F6E4F7-D982-479E-815E-F0DEAB14A09B}"/>
                </a:ext>
              </a:extLst>
            </p:cNvPr>
            <p:cNvSpPr/>
            <p:nvPr/>
          </p:nvSpPr>
          <p:spPr>
            <a:xfrm>
              <a:off x="5943863" y="2286531"/>
              <a:ext cx="307162" cy="299692"/>
            </a:xfrm>
            <a:custGeom>
              <a:avLst/>
              <a:gdLst>
                <a:gd name="connsiteX0" fmla="*/ 0 w 307162"/>
                <a:gd name="connsiteY0" fmla="*/ 0 h 299692"/>
                <a:gd name="connsiteX1" fmla="*/ 307163 w 307162"/>
                <a:gd name="connsiteY1" fmla="*/ 0 h 299692"/>
                <a:gd name="connsiteX2" fmla="*/ 307163 w 307162"/>
                <a:gd name="connsiteY2" fmla="*/ 299693 h 299692"/>
                <a:gd name="connsiteX3" fmla="*/ 0 w 307162"/>
                <a:gd name="connsiteY3" fmla="*/ 299693 h 299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7162" h="299692">
                  <a:moveTo>
                    <a:pt x="0" y="0"/>
                  </a:moveTo>
                  <a:lnTo>
                    <a:pt x="307163" y="0"/>
                  </a:lnTo>
                  <a:lnTo>
                    <a:pt x="307163" y="299693"/>
                  </a:lnTo>
                  <a:lnTo>
                    <a:pt x="0" y="299693"/>
                  </a:lnTo>
                  <a:close/>
                </a:path>
              </a:pathLst>
            </a:custGeom>
            <a:solidFill>
              <a:srgbClr val="DA7A5E"/>
            </a:solidFill>
            <a:ln w="3190" cap="flat">
              <a:solidFill>
                <a:srgbClr val="DA7A5E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92" name="Freeform: Shape 3491">
              <a:extLst>
                <a:ext uri="{FF2B5EF4-FFF2-40B4-BE49-F238E27FC236}">
                  <a16:creationId xmlns:a16="http://schemas.microsoft.com/office/drawing/2014/main" id="{35392F8A-C331-4FF5-9B18-963C3B7A15B7}"/>
                </a:ext>
              </a:extLst>
            </p:cNvPr>
            <p:cNvSpPr/>
            <p:nvPr/>
          </p:nvSpPr>
          <p:spPr>
            <a:xfrm>
              <a:off x="5863673" y="2233092"/>
              <a:ext cx="467512" cy="53407"/>
            </a:xfrm>
            <a:custGeom>
              <a:avLst/>
              <a:gdLst>
                <a:gd name="connsiteX0" fmla="*/ 0 w 467512"/>
                <a:gd name="connsiteY0" fmla="*/ 0 h 53407"/>
                <a:gd name="connsiteX1" fmla="*/ 467512 w 467512"/>
                <a:gd name="connsiteY1" fmla="*/ 0 h 53407"/>
                <a:gd name="connsiteX2" fmla="*/ 467512 w 467512"/>
                <a:gd name="connsiteY2" fmla="*/ 53407 h 53407"/>
                <a:gd name="connsiteX3" fmla="*/ 0 w 467512"/>
                <a:gd name="connsiteY3" fmla="*/ 53407 h 53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67512" h="53407">
                  <a:moveTo>
                    <a:pt x="0" y="0"/>
                  </a:moveTo>
                  <a:lnTo>
                    <a:pt x="467512" y="0"/>
                  </a:lnTo>
                  <a:lnTo>
                    <a:pt x="467512" y="53407"/>
                  </a:lnTo>
                  <a:lnTo>
                    <a:pt x="0" y="53407"/>
                  </a:lnTo>
                  <a:close/>
                </a:path>
              </a:pathLst>
            </a:custGeom>
            <a:solidFill>
              <a:srgbClr val="DA7A5E"/>
            </a:solidFill>
            <a:ln w="3190" cap="flat">
              <a:solidFill>
                <a:srgbClr val="DA7A5E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93" name="Freeform: Shape 3492">
              <a:extLst>
                <a:ext uri="{FF2B5EF4-FFF2-40B4-BE49-F238E27FC236}">
                  <a16:creationId xmlns:a16="http://schemas.microsoft.com/office/drawing/2014/main" id="{FE234F87-FCEE-4BD8-AC28-8EF1483326E0}"/>
                </a:ext>
              </a:extLst>
            </p:cNvPr>
            <p:cNvSpPr/>
            <p:nvPr/>
          </p:nvSpPr>
          <p:spPr>
            <a:xfrm>
              <a:off x="5903768" y="2286531"/>
              <a:ext cx="40095" cy="299692"/>
            </a:xfrm>
            <a:custGeom>
              <a:avLst/>
              <a:gdLst>
                <a:gd name="connsiteX0" fmla="*/ 0 w 40095"/>
                <a:gd name="connsiteY0" fmla="*/ 0 h 299692"/>
                <a:gd name="connsiteX1" fmla="*/ 40095 w 40095"/>
                <a:gd name="connsiteY1" fmla="*/ 0 h 299692"/>
                <a:gd name="connsiteX2" fmla="*/ 40095 w 40095"/>
                <a:gd name="connsiteY2" fmla="*/ 299693 h 299692"/>
                <a:gd name="connsiteX3" fmla="*/ 0 w 40095"/>
                <a:gd name="connsiteY3" fmla="*/ 299693 h 299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095" h="299692">
                  <a:moveTo>
                    <a:pt x="0" y="0"/>
                  </a:moveTo>
                  <a:lnTo>
                    <a:pt x="40095" y="0"/>
                  </a:lnTo>
                  <a:lnTo>
                    <a:pt x="40095" y="299693"/>
                  </a:lnTo>
                  <a:lnTo>
                    <a:pt x="0" y="299693"/>
                  </a:lnTo>
                  <a:close/>
                </a:path>
              </a:pathLst>
            </a:custGeom>
            <a:solidFill>
              <a:srgbClr val="DA7A5E"/>
            </a:solidFill>
            <a:ln w="3190" cap="flat">
              <a:solidFill>
                <a:srgbClr val="DA7A5E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94" name="Freeform: Shape 3493">
              <a:extLst>
                <a:ext uri="{FF2B5EF4-FFF2-40B4-BE49-F238E27FC236}">
                  <a16:creationId xmlns:a16="http://schemas.microsoft.com/office/drawing/2014/main" id="{57FC330E-0C69-4640-B551-14517BBEBCF5}"/>
                </a:ext>
              </a:extLst>
            </p:cNvPr>
            <p:cNvSpPr/>
            <p:nvPr/>
          </p:nvSpPr>
          <p:spPr>
            <a:xfrm>
              <a:off x="5903768" y="2356666"/>
              <a:ext cx="40095" cy="229526"/>
            </a:xfrm>
            <a:custGeom>
              <a:avLst/>
              <a:gdLst>
                <a:gd name="connsiteX0" fmla="*/ 0 w 40095"/>
                <a:gd name="connsiteY0" fmla="*/ 0 h 229526"/>
                <a:gd name="connsiteX1" fmla="*/ 40095 w 40095"/>
                <a:gd name="connsiteY1" fmla="*/ 0 h 229526"/>
                <a:gd name="connsiteX2" fmla="*/ 40095 w 40095"/>
                <a:gd name="connsiteY2" fmla="*/ 229526 h 229526"/>
                <a:gd name="connsiteX3" fmla="*/ 0 w 40095"/>
                <a:gd name="connsiteY3" fmla="*/ 229526 h 229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095" h="229526">
                  <a:moveTo>
                    <a:pt x="0" y="0"/>
                  </a:moveTo>
                  <a:lnTo>
                    <a:pt x="40095" y="0"/>
                  </a:lnTo>
                  <a:lnTo>
                    <a:pt x="40095" y="229526"/>
                  </a:lnTo>
                  <a:lnTo>
                    <a:pt x="0" y="229526"/>
                  </a:lnTo>
                  <a:close/>
                </a:path>
              </a:pathLst>
            </a:custGeom>
            <a:solidFill>
              <a:srgbClr val="DA7A5E"/>
            </a:solidFill>
            <a:ln w="3190" cap="flat">
              <a:solidFill>
                <a:srgbClr val="DA7A5E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95" name="Freeform: Shape 3494">
              <a:extLst>
                <a:ext uri="{FF2B5EF4-FFF2-40B4-BE49-F238E27FC236}">
                  <a16:creationId xmlns:a16="http://schemas.microsoft.com/office/drawing/2014/main" id="{9DCF7238-4E9C-4D57-837C-E402A2F3C0D4}"/>
                </a:ext>
              </a:extLst>
            </p:cNvPr>
            <p:cNvSpPr/>
            <p:nvPr/>
          </p:nvSpPr>
          <p:spPr>
            <a:xfrm>
              <a:off x="6251026" y="2286531"/>
              <a:ext cx="40095" cy="299692"/>
            </a:xfrm>
            <a:custGeom>
              <a:avLst/>
              <a:gdLst>
                <a:gd name="connsiteX0" fmla="*/ 0 w 40095"/>
                <a:gd name="connsiteY0" fmla="*/ 0 h 299692"/>
                <a:gd name="connsiteX1" fmla="*/ 40095 w 40095"/>
                <a:gd name="connsiteY1" fmla="*/ 0 h 299692"/>
                <a:gd name="connsiteX2" fmla="*/ 40095 w 40095"/>
                <a:gd name="connsiteY2" fmla="*/ 299693 h 299692"/>
                <a:gd name="connsiteX3" fmla="*/ 0 w 40095"/>
                <a:gd name="connsiteY3" fmla="*/ 299693 h 299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095" h="299692">
                  <a:moveTo>
                    <a:pt x="0" y="0"/>
                  </a:moveTo>
                  <a:lnTo>
                    <a:pt x="40095" y="0"/>
                  </a:lnTo>
                  <a:lnTo>
                    <a:pt x="40095" y="299693"/>
                  </a:lnTo>
                  <a:lnTo>
                    <a:pt x="0" y="299693"/>
                  </a:lnTo>
                  <a:close/>
                </a:path>
              </a:pathLst>
            </a:custGeom>
            <a:solidFill>
              <a:srgbClr val="DA7A5E"/>
            </a:solidFill>
            <a:ln w="3190" cap="flat">
              <a:solidFill>
                <a:srgbClr val="DA7A5E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96" name="Freeform: Shape 3495">
              <a:extLst>
                <a:ext uri="{FF2B5EF4-FFF2-40B4-BE49-F238E27FC236}">
                  <a16:creationId xmlns:a16="http://schemas.microsoft.com/office/drawing/2014/main" id="{25CE1005-ECEA-4930-8FF9-0A617EC99AD6}"/>
                </a:ext>
              </a:extLst>
            </p:cNvPr>
            <p:cNvSpPr/>
            <p:nvPr/>
          </p:nvSpPr>
          <p:spPr>
            <a:xfrm>
              <a:off x="6251026" y="2356666"/>
              <a:ext cx="40095" cy="229526"/>
            </a:xfrm>
            <a:custGeom>
              <a:avLst/>
              <a:gdLst>
                <a:gd name="connsiteX0" fmla="*/ 0 w 40095"/>
                <a:gd name="connsiteY0" fmla="*/ 0 h 229526"/>
                <a:gd name="connsiteX1" fmla="*/ 40095 w 40095"/>
                <a:gd name="connsiteY1" fmla="*/ 0 h 229526"/>
                <a:gd name="connsiteX2" fmla="*/ 40095 w 40095"/>
                <a:gd name="connsiteY2" fmla="*/ 229526 h 229526"/>
                <a:gd name="connsiteX3" fmla="*/ 0 w 40095"/>
                <a:gd name="connsiteY3" fmla="*/ 229526 h 229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095" h="229526">
                  <a:moveTo>
                    <a:pt x="0" y="0"/>
                  </a:moveTo>
                  <a:lnTo>
                    <a:pt x="40095" y="0"/>
                  </a:lnTo>
                  <a:lnTo>
                    <a:pt x="40095" y="229526"/>
                  </a:lnTo>
                  <a:lnTo>
                    <a:pt x="0" y="229526"/>
                  </a:lnTo>
                  <a:close/>
                </a:path>
              </a:pathLst>
            </a:custGeom>
            <a:solidFill>
              <a:srgbClr val="DA7A5E"/>
            </a:solidFill>
            <a:ln w="3190" cap="flat">
              <a:solidFill>
                <a:srgbClr val="DA7A5E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3497" name="Graphic 383">
              <a:extLst>
                <a:ext uri="{FF2B5EF4-FFF2-40B4-BE49-F238E27FC236}">
                  <a16:creationId xmlns:a16="http://schemas.microsoft.com/office/drawing/2014/main" id="{5FE7D416-2D77-4EAF-8E48-2E7195F6CB7E}"/>
                </a:ext>
              </a:extLst>
            </p:cNvPr>
            <p:cNvGrpSpPr/>
            <p:nvPr/>
          </p:nvGrpSpPr>
          <p:grpSpPr>
            <a:xfrm>
              <a:off x="5957941" y="2380129"/>
              <a:ext cx="279038" cy="154379"/>
              <a:chOff x="5957941" y="2380129"/>
              <a:chExt cx="279038" cy="154379"/>
            </a:xfrm>
            <a:solidFill>
              <a:srgbClr val="DA7A5E"/>
            </a:solidFill>
          </p:grpSpPr>
          <p:grpSp>
            <p:nvGrpSpPr>
              <p:cNvPr id="3498" name="Graphic 383">
                <a:extLst>
                  <a:ext uri="{FF2B5EF4-FFF2-40B4-BE49-F238E27FC236}">
                    <a16:creationId xmlns:a16="http://schemas.microsoft.com/office/drawing/2014/main" id="{5FE7D416-2D77-4EAF-8E48-2E7195F6CB7E}"/>
                  </a:ext>
                </a:extLst>
              </p:cNvPr>
              <p:cNvGrpSpPr/>
              <p:nvPr/>
            </p:nvGrpSpPr>
            <p:grpSpPr>
              <a:xfrm>
                <a:off x="5957941" y="2380129"/>
                <a:ext cx="132576" cy="154379"/>
                <a:chOff x="5957941" y="2380129"/>
                <a:chExt cx="132576" cy="154379"/>
              </a:xfrm>
              <a:solidFill>
                <a:srgbClr val="DA7A5E"/>
              </a:solidFill>
            </p:grpSpPr>
            <p:sp>
              <p:nvSpPr>
                <p:cNvPr id="3499" name="Freeform: Shape 3498">
                  <a:extLst>
                    <a:ext uri="{FF2B5EF4-FFF2-40B4-BE49-F238E27FC236}">
                      <a16:creationId xmlns:a16="http://schemas.microsoft.com/office/drawing/2014/main" id="{FE8D785A-DDC6-4D75-8194-6BC07C6D6B93}"/>
                    </a:ext>
                  </a:extLst>
                </p:cNvPr>
                <p:cNvSpPr/>
                <p:nvPr/>
              </p:nvSpPr>
              <p:spPr>
                <a:xfrm>
                  <a:off x="5957941" y="2380129"/>
                  <a:ext cx="132576" cy="154379"/>
                </a:xfrm>
                <a:custGeom>
                  <a:avLst/>
                  <a:gdLst>
                    <a:gd name="connsiteX0" fmla="*/ 42458 w 132576"/>
                    <a:gd name="connsiteY0" fmla="*/ 0 h 154379"/>
                    <a:gd name="connsiteX1" fmla="*/ 132576 w 132576"/>
                    <a:gd name="connsiteY1" fmla="*/ 0 h 154379"/>
                    <a:gd name="connsiteX2" fmla="*/ 132576 w 132576"/>
                    <a:gd name="connsiteY2" fmla="*/ 154380 h 154379"/>
                    <a:gd name="connsiteX3" fmla="*/ 42458 w 132576"/>
                    <a:gd name="connsiteY3" fmla="*/ 154380 h 154379"/>
                    <a:gd name="connsiteX4" fmla="*/ 0 w 132576"/>
                    <a:gd name="connsiteY4" fmla="*/ 111922 h 154379"/>
                    <a:gd name="connsiteX5" fmla="*/ 0 w 132576"/>
                    <a:gd name="connsiteY5" fmla="*/ 42458 h 154379"/>
                    <a:gd name="connsiteX6" fmla="*/ 42458 w 132576"/>
                    <a:gd name="connsiteY6" fmla="*/ 0 h 1543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32576" h="154379">
                      <a:moveTo>
                        <a:pt x="42458" y="0"/>
                      </a:moveTo>
                      <a:lnTo>
                        <a:pt x="132576" y="0"/>
                      </a:lnTo>
                      <a:lnTo>
                        <a:pt x="132576" y="154380"/>
                      </a:lnTo>
                      <a:lnTo>
                        <a:pt x="42458" y="154380"/>
                      </a:lnTo>
                      <a:cubicBezTo>
                        <a:pt x="42458" y="131012"/>
                        <a:pt x="23368" y="111922"/>
                        <a:pt x="0" y="111922"/>
                      </a:cubicBezTo>
                      <a:lnTo>
                        <a:pt x="0" y="42458"/>
                      </a:lnTo>
                      <a:cubicBezTo>
                        <a:pt x="23368" y="42458"/>
                        <a:pt x="42458" y="23336"/>
                        <a:pt x="42458" y="0"/>
                      </a:cubicBezTo>
                      <a:close/>
                    </a:path>
                  </a:pathLst>
                </a:custGeom>
                <a:solidFill>
                  <a:srgbClr val="DA7A5E"/>
                </a:solidFill>
                <a:ln w="3190" cap="flat">
                  <a:solidFill>
                    <a:srgbClr val="DA7A5E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00" name="Freeform: Shape 3499">
                  <a:extLst>
                    <a:ext uri="{FF2B5EF4-FFF2-40B4-BE49-F238E27FC236}">
                      <a16:creationId xmlns:a16="http://schemas.microsoft.com/office/drawing/2014/main" id="{1B14984E-89F0-4AE9-BA9C-EECB915F5473}"/>
                    </a:ext>
                  </a:extLst>
                </p:cNvPr>
                <p:cNvSpPr/>
                <p:nvPr/>
              </p:nvSpPr>
              <p:spPr>
                <a:xfrm>
                  <a:off x="5979074" y="2401294"/>
                  <a:ext cx="90246" cy="112049"/>
                </a:xfrm>
                <a:custGeom>
                  <a:avLst/>
                  <a:gdLst>
                    <a:gd name="connsiteX0" fmla="*/ 38882 w 90246"/>
                    <a:gd name="connsiteY0" fmla="*/ 0 h 112049"/>
                    <a:gd name="connsiteX1" fmla="*/ 32019 w 90246"/>
                    <a:gd name="connsiteY1" fmla="*/ 13759 h 112049"/>
                    <a:gd name="connsiteX2" fmla="*/ 90246 w 90246"/>
                    <a:gd name="connsiteY2" fmla="*/ 13759 h 112049"/>
                    <a:gd name="connsiteX3" fmla="*/ 90246 w 90246"/>
                    <a:gd name="connsiteY3" fmla="*/ 0 h 112049"/>
                    <a:gd name="connsiteX4" fmla="*/ 38882 w 90246"/>
                    <a:gd name="connsiteY4" fmla="*/ 0 h 112049"/>
                    <a:gd name="connsiteX5" fmla="*/ 38882 w 90246"/>
                    <a:gd name="connsiteY5" fmla="*/ 0 h 112049"/>
                    <a:gd name="connsiteX6" fmla="*/ 26496 w 90246"/>
                    <a:gd name="connsiteY6" fmla="*/ 20941 h 112049"/>
                    <a:gd name="connsiteX7" fmla="*/ 12067 w 90246"/>
                    <a:gd name="connsiteY7" fmla="*/ 33040 h 112049"/>
                    <a:gd name="connsiteX8" fmla="*/ 90246 w 90246"/>
                    <a:gd name="connsiteY8" fmla="*/ 33040 h 112049"/>
                    <a:gd name="connsiteX9" fmla="*/ 90246 w 90246"/>
                    <a:gd name="connsiteY9" fmla="*/ 20941 h 112049"/>
                    <a:gd name="connsiteX10" fmla="*/ 26496 w 90246"/>
                    <a:gd name="connsiteY10" fmla="*/ 20941 h 112049"/>
                    <a:gd name="connsiteX11" fmla="*/ 26496 w 90246"/>
                    <a:gd name="connsiteY11" fmla="*/ 20941 h 112049"/>
                    <a:gd name="connsiteX12" fmla="*/ 0 w 90246"/>
                    <a:gd name="connsiteY12" fmla="*/ 40287 h 112049"/>
                    <a:gd name="connsiteX13" fmla="*/ 0 w 90246"/>
                    <a:gd name="connsiteY13" fmla="*/ 52386 h 112049"/>
                    <a:gd name="connsiteX14" fmla="*/ 90214 w 90246"/>
                    <a:gd name="connsiteY14" fmla="*/ 52386 h 112049"/>
                    <a:gd name="connsiteX15" fmla="*/ 90214 w 90246"/>
                    <a:gd name="connsiteY15" fmla="*/ 40287 h 112049"/>
                    <a:gd name="connsiteX16" fmla="*/ 0 w 90246"/>
                    <a:gd name="connsiteY16" fmla="*/ 40287 h 112049"/>
                    <a:gd name="connsiteX17" fmla="*/ 0 w 90246"/>
                    <a:gd name="connsiteY17" fmla="*/ 40287 h 112049"/>
                    <a:gd name="connsiteX18" fmla="*/ 0 w 90246"/>
                    <a:gd name="connsiteY18" fmla="*/ 59600 h 112049"/>
                    <a:gd name="connsiteX19" fmla="*/ 0 w 90246"/>
                    <a:gd name="connsiteY19" fmla="*/ 71731 h 112049"/>
                    <a:gd name="connsiteX20" fmla="*/ 90214 w 90246"/>
                    <a:gd name="connsiteY20" fmla="*/ 71731 h 112049"/>
                    <a:gd name="connsiteX21" fmla="*/ 90214 w 90246"/>
                    <a:gd name="connsiteY21" fmla="*/ 59600 h 112049"/>
                    <a:gd name="connsiteX22" fmla="*/ 0 w 90246"/>
                    <a:gd name="connsiteY22" fmla="*/ 59600 h 112049"/>
                    <a:gd name="connsiteX23" fmla="*/ 0 w 90246"/>
                    <a:gd name="connsiteY23" fmla="*/ 59600 h 112049"/>
                    <a:gd name="connsiteX24" fmla="*/ 12067 w 90246"/>
                    <a:gd name="connsiteY24" fmla="*/ 78946 h 112049"/>
                    <a:gd name="connsiteX25" fmla="*/ 26496 w 90246"/>
                    <a:gd name="connsiteY25" fmla="*/ 91076 h 112049"/>
                    <a:gd name="connsiteX26" fmla="*/ 90246 w 90246"/>
                    <a:gd name="connsiteY26" fmla="*/ 91076 h 112049"/>
                    <a:gd name="connsiteX27" fmla="*/ 90246 w 90246"/>
                    <a:gd name="connsiteY27" fmla="*/ 78946 h 112049"/>
                    <a:gd name="connsiteX28" fmla="*/ 12067 w 90246"/>
                    <a:gd name="connsiteY28" fmla="*/ 78946 h 112049"/>
                    <a:gd name="connsiteX29" fmla="*/ 12067 w 90246"/>
                    <a:gd name="connsiteY29" fmla="*/ 78946 h 112049"/>
                    <a:gd name="connsiteX30" fmla="*/ 32019 w 90246"/>
                    <a:gd name="connsiteY30" fmla="*/ 98259 h 112049"/>
                    <a:gd name="connsiteX31" fmla="*/ 38882 w 90246"/>
                    <a:gd name="connsiteY31" fmla="*/ 112050 h 112049"/>
                    <a:gd name="connsiteX32" fmla="*/ 90214 w 90246"/>
                    <a:gd name="connsiteY32" fmla="*/ 112050 h 112049"/>
                    <a:gd name="connsiteX33" fmla="*/ 90214 w 90246"/>
                    <a:gd name="connsiteY33" fmla="*/ 98259 h 112049"/>
                    <a:gd name="connsiteX34" fmla="*/ 32019 w 90246"/>
                    <a:gd name="connsiteY34" fmla="*/ 98259 h 1120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</a:cxnLst>
                  <a:rect l="l" t="t" r="r" b="b"/>
                  <a:pathLst>
                    <a:path w="90246" h="112049">
                      <a:moveTo>
                        <a:pt x="38882" y="0"/>
                      </a:moveTo>
                      <a:cubicBezTo>
                        <a:pt x="37126" y="4884"/>
                        <a:pt x="34828" y="9481"/>
                        <a:pt x="32019" y="13759"/>
                      </a:cubicBezTo>
                      <a:lnTo>
                        <a:pt x="90246" y="13759"/>
                      </a:lnTo>
                      <a:lnTo>
                        <a:pt x="90246" y="0"/>
                      </a:lnTo>
                      <a:lnTo>
                        <a:pt x="38882" y="0"/>
                      </a:lnTo>
                      <a:lnTo>
                        <a:pt x="38882" y="0"/>
                      </a:lnTo>
                      <a:close/>
                      <a:moveTo>
                        <a:pt x="26496" y="20941"/>
                      </a:moveTo>
                      <a:cubicBezTo>
                        <a:pt x="22282" y="25666"/>
                        <a:pt x="17430" y="29752"/>
                        <a:pt x="12067" y="33040"/>
                      </a:cubicBezTo>
                      <a:lnTo>
                        <a:pt x="90246" y="33040"/>
                      </a:lnTo>
                      <a:lnTo>
                        <a:pt x="90246" y="20941"/>
                      </a:lnTo>
                      <a:lnTo>
                        <a:pt x="26496" y="20941"/>
                      </a:lnTo>
                      <a:lnTo>
                        <a:pt x="26496" y="20941"/>
                      </a:lnTo>
                      <a:close/>
                      <a:moveTo>
                        <a:pt x="0" y="40287"/>
                      </a:moveTo>
                      <a:lnTo>
                        <a:pt x="0" y="52386"/>
                      </a:lnTo>
                      <a:lnTo>
                        <a:pt x="90214" y="52386"/>
                      </a:lnTo>
                      <a:lnTo>
                        <a:pt x="90214" y="40287"/>
                      </a:lnTo>
                      <a:lnTo>
                        <a:pt x="0" y="40287"/>
                      </a:lnTo>
                      <a:lnTo>
                        <a:pt x="0" y="40287"/>
                      </a:lnTo>
                      <a:close/>
                      <a:moveTo>
                        <a:pt x="0" y="59600"/>
                      </a:moveTo>
                      <a:lnTo>
                        <a:pt x="0" y="71731"/>
                      </a:lnTo>
                      <a:lnTo>
                        <a:pt x="90214" y="71731"/>
                      </a:lnTo>
                      <a:lnTo>
                        <a:pt x="90214" y="59600"/>
                      </a:lnTo>
                      <a:lnTo>
                        <a:pt x="0" y="59600"/>
                      </a:lnTo>
                      <a:lnTo>
                        <a:pt x="0" y="59600"/>
                      </a:lnTo>
                      <a:close/>
                      <a:moveTo>
                        <a:pt x="12067" y="78946"/>
                      </a:moveTo>
                      <a:cubicBezTo>
                        <a:pt x="17430" y="82266"/>
                        <a:pt x="22314" y="86352"/>
                        <a:pt x="26496" y="91076"/>
                      </a:cubicBezTo>
                      <a:lnTo>
                        <a:pt x="90246" y="91076"/>
                      </a:lnTo>
                      <a:lnTo>
                        <a:pt x="90246" y="78946"/>
                      </a:lnTo>
                      <a:lnTo>
                        <a:pt x="12067" y="78946"/>
                      </a:lnTo>
                      <a:lnTo>
                        <a:pt x="12067" y="78946"/>
                      </a:lnTo>
                      <a:close/>
                      <a:moveTo>
                        <a:pt x="32019" y="98259"/>
                      </a:moveTo>
                      <a:cubicBezTo>
                        <a:pt x="34828" y="102537"/>
                        <a:pt x="37158" y="107165"/>
                        <a:pt x="38882" y="112050"/>
                      </a:cubicBezTo>
                      <a:lnTo>
                        <a:pt x="90214" y="112050"/>
                      </a:lnTo>
                      <a:lnTo>
                        <a:pt x="90214" y="98259"/>
                      </a:lnTo>
                      <a:lnTo>
                        <a:pt x="32019" y="98259"/>
                      </a:lnTo>
                      <a:close/>
                    </a:path>
                  </a:pathLst>
                </a:custGeom>
                <a:solidFill>
                  <a:srgbClr val="DA7A5E"/>
                </a:solidFill>
                <a:ln w="3190" cap="flat">
                  <a:solidFill>
                    <a:srgbClr val="DA7A5E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3501" name="Graphic 383">
                <a:extLst>
                  <a:ext uri="{FF2B5EF4-FFF2-40B4-BE49-F238E27FC236}">
                    <a16:creationId xmlns:a16="http://schemas.microsoft.com/office/drawing/2014/main" id="{5FE7D416-2D77-4EAF-8E48-2E7195F6CB7E}"/>
                  </a:ext>
                </a:extLst>
              </p:cNvPr>
              <p:cNvGrpSpPr/>
              <p:nvPr/>
            </p:nvGrpSpPr>
            <p:grpSpPr>
              <a:xfrm>
                <a:off x="6104372" y="2380129"/>
                <a:ext cx="132608" cy="154379"/>
                <a:chOff x="6104372" y="2380129"/>
                <a:chExt cx="132608" cy="154379"/>
              </a:xfrm>
              <a:solidFill>
                <a:srgbClr val="DA7A5E"/>
              </a:solidFill>
            </p:grpSpPr>
            <p:sp>
              <p:nvSpPr>
                <p:cNvPr id="3502" name="Freeform: Shape 3501">
                  <a:extLst>
                    <a:ext uri="{FF2B5EF4-FFF2-40B4-BE49-F238E27FC236}">
                      <a16:creationId xmlns:a16="http://schemas.microsoft.com/office/drawing/2014/main" id="{82D6A60B-04B4-4AA9-9C08-E7A2EFD7F2C9}"/>
                    </a:ext>
                  </a:extLst>
                </p:cNvPr>
                <p:cNvSpPr/>
                <p:nvPr/>
              </p:nvSpPr>
              <p:spPr>
                <a:xfrm>
                  <a:off x="6104372" y="2380129"/>
                  <a:ext cx="132608" cy="154379"/>
                </a:xfrm>
                <a:custGeom>
                  <a:avLst/>
                  <a:gdLst>
                    <a:gd name="connsiteX0" fmla="*/ 90119 w 132608"/>
                    <a:gd name="connsiteY0" fmla="*/ 0 h 154379"/>
                    <a:gd name="connsiteX1" fmla="*/ 0 w 132608"/>
                    <a:gd name="connsiteY1" fmla="*/ 0 h 154379"/>
                    <a:gd name="connsiteX2" fmla="*/ 0 w 132608"/>
                    <a:gd name="connsiteY2" fmla="*/ 154380 h 154379"/>
                    <a:gd name="connsiteX3" fmla="*/ 90119 w 132608"/>
                    <a:gd name="connsiteY3" fmla="*/ 154380 h 154379"/>
                    <a:gd name="connsiteX4" fmla="*/ 132608 w 132608"/>
                    <a:gd name="connsiteY4" fmla="*/ 111922 h 154379"/>
                    <a:gd name="connsiteX5" fmla="*/ 132608 w 132608"/>
                    <a:gd name="connsiteY5" fmla="*/ 42458 h 154379"/>
                    <a:gd name="connsiteX6" fmla="*/ 90119 w 132608"/>
                    <a:gd name="connsiteY6" fmla="*/ 0 h 1543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32608" h="154379">
                      <a:moveTo>
                        <a:pt x="90119" y="0"/>
                      </a:moveTo>
                      <a:lnTo>
                        <a:pt x="0" y="0"/>
                      </a:lnTo>
                      <a:lnTo>
                        <a:pt x="0" y="154380"/>
                      </a:lnTo>
                      <a:lnTo>
                        <a:pt x="90119" y="154380"/>
                      </a:lnTo>
                      <a:cubicBezTo>
                        <a:pt x="90119" y="131012"/>
                        <a:pt x="109208" y="111922"/>
                        <a:pt x="132608" y="111922"/>
                      </a:cubicBezTo>
                      <a:lnTo>
                        <a:pt x="132608" y="42458"/>
                      </a:lnTo>
                      <a:cubicBezTo>
                        <a:pt x="109208" y="42458"/>
                        <a:pt x="90119" y="23336"/>
                        <a:pt x="90119" y="0"/>
                      </a:cubicBezTo>
                      <a:close/>
                    </a:path>
                  </a:pathLst>
                </a:custGeom>
                <a:solidFill>
                  <a:srgbClr val="DA7A5E"/>
                </a:solidFill>
                <a:ln w="3190" cap="flat">
                  <a:solidFill>
                    <a:srgbClr val="DA7A5E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03" name="Freeform: Shape 3502">
                  <a:extLst>
                    <a:ext uri="{FF2B5EF4-FFF2-40B4-BE49-F238E27FC236}">
                      <a16:creationId xmlns:a16="http://schemas.microsoft.com/office/drawing/2014/main" id="{D0F03243-FEEC-4F2F-8924-0A8C7379BCD7}"/>
                    </a:ext>
                  </a:extLst>
                </p:cNvPr>
                <p:cNvSpPr/>
                <p:nvPr/>
              </p:nvSpPr>
              <p:spPr>
                <a:xfrm>
                  <a:off x="6125537" y="2401294"/>
                  <a:ext cx="90246" cy="112049"/>
                </a:xfrm>
                <a:custGeom>
                  <a:avLst/>
                  <a:gdLst>
                    <a:gd name="connsiteX0" fmla="*/ 51364 w 90246"/>
                    <a:gd name="connsiteY0" fmla="*/ 0 h 112049"/>
                    <a:gd name="connsiteX1" fmla="*/ 58227 w 90246"/>
                    <a:gd name="connsiteY1" fmla="*/ 13759 h 112049"/>
                    <a:gd name="connsiteX2" fmla="*/ 0 w 90246"/>
                    <a:gd name="connsiteY2" fmla="*/ 13759 h 112049"/>
                    <a:gd name="connsiteX3" fmla="*/ 0 w 90246"/>
                    <a:gd name="connsiteY3" fmla="*/ 0 h 112049"/>
                    <a:gd name="connsiteX4" fmla="*/ 51364 w 90246"/>
                    <a:gd name="connsiteY4" fmla="*/ 0 h 112049"/>
                    <a:gd name="connsiteX5" fmla="*/ 51364 w 90246"/>
                    <a:gd name="connsiteY5" fmla="*/ 0 h 112049"/>
                    <a:gd name="connsiteX6" fmla="*/ 63782 w 90246"/>
                    <a:gd name="connsiteY6" fmla="*/ 20941 h 112049"/>
                    <a:gd name="connsiteX7" fmla="*/ 78211 w 90246"/>
                    <a:gd name="connsiteY7" fmla="*/ 33040 h 112049"/>
                    <a:gd name="connsiteX8" fmla="*/ 32 w 90246"/>
                    <a:gd name="connsiteY8" fmla="*/ 33040 h 112049"/>
                    <a:gd name="connsiteX9" fmla="*/ 32 w 90246"/>
                    <a:gd name="connsiteY9" fmla="*/ 20941 h 112049"/>
                    <a:gd name="connsiteX10" fmla="*/ 63782 w 90246"/>
                    <a:gd name="connsiteY10" fmla="*/ 20941 h 112049"/>
                    <a:gd name="connsiteX11" fmla="*/ 63782 w 90246"/>
                    <a:gd name="connsiteY11" fmla="*/ 20941 h 112049"/>
                    <a:gd name="connsiteX12" fmla="*/ 90246 w 90246"/>
                    <a:gd name="connsiteY12" fmla="*/ 40287 h 112049"/>
                    <a:gd name="connsiteX13" fmla="*/ 90246 w 90246"/>
                    <a:gd name="connsiteY13" fmla="*/ 52386 h 112049"/>
                    <a:gd name="connsiteX14" fmla="*/ 32 w 90246"/>
                    <a:gd name="connsiteY14" fmla="*/ 52386 h 112049"/>
                    <a:gd name="connsiteX15" fmla="*/ 32 w 90246"/>
                    <a:gd name="connsiteY15" fmla="*/ 40287 h 112049"/>
                    <a:gd name="connsiteX16" fmla="*/ 90246 w 90246"/>
                    <a:gd name="connsiteY16" fmla="*/ 40287 h 112049"/>
                    <a:gd name="connsiteX17" fmla="*/ 90246 w 90246"/>
                    <a:gd name="connsiteY17" fmla="*/ 40287 h 112049"/>
                    <a:gd name="connsiteX18" fmla="*/ 90246 w 90246"/>
                    <a:gd name="connsiteY18" fmla="*/ 59600 h 112049"/>
                    <a:gd name="connsiteX19" fmla="*/ 90246 w 90246"/>
                    <a:gd name="connsiteY19" fmla="*/ 71731 h 112049"/>
                    <a:gd name="connsiteX20" fmla="*/ 32 w 90246"/>
                    <a:gd name="connsiteY20" fmla="*/ 71731 h 112049"/>
                    <a:gd name="connsiteX21" fmla="*/ 32 w 90246"/>
                    <a:gd name="connsiteY21" fmla="*/ 59600 h 112049"/>
                    <a:gd name="connsiteX22" fmla="*/ 90246 w 90246"/>
                    <a:gd name="connsiteY22" fmla="*/ 59600 h 112049"/>
                    <a:gd name="connsiteX23" fmla="*/ 90246 w 90246"/>
                    <a:gd name="connsiteY23" fmla="*/ 59600 h 112049"/>
                    <a:gd name="connsiteX24" fmla="*/ 78211 w 90246"/>
                    <a:gd name="connsiteY24" fmla="*/ 78946 h 112049"/>
                    <a:gd name="connsiteX25" fmla="*/ 63782 w 90246"/>
                    <a:gd name="connsiteY25" fmla="*/ 91076 h 112049"/>
                    <a:gd name="connsiteX26" fmla="*/ 32 w 90246"/>
                    <a:gd name="connsiteY26" fmla="*/ 91076 h 112049"/>
                    <a:gd name="connsiteX27" fmla="*/ 32 w 90246"/>
                    <a:gd name="connsiteY27" fmla="*/ 78946 h 112049"/>
                    <a:gd name="connsiteX28" fmla="*/ 78211 w 90246"/>
                    <a:gd name="connsiteY28" fmla="*/ 78946 h 112049"/>
                    <a:gd name="connsiteX29" fmla="*/ 78211 w 90246"/>
                    <a:gd name="connsiteY29" fmla="*/ 78946 h 112049"/>
                    <a:gd name="connsiteX30" fmla="*/ 58259 w 90246"/>
                    <a:gd name="connsiteY30" fmla="*/ 98259 h 112049"/>
                    <a:gd name="connsiteX31" fmla="*/ 51396 w 90246"/>
                    <a:gd name="connsiteY31" fmla="*/ 112050 h 112049"/>
                    <a:gd name="connsiteX32" fmla="*/ 64 w 90246"/>
                    <a:gd name="connsiteY32" fmla="*/ 112050 h 112049"/>
                    <a:gd name="connsiteX33" fmla="*/ 64 w 90246"/>
                    <a:gd name="connsiteY33" fmla="*/ 98259 h 112049"/>
                    <a:gd name="connsiteX34" fmla="*/ 58259 w 90246"/>
                    <a:gd name="connsiteY34" fmla="*/ 98259 h 1120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</a:cxnLst>
                  <a:rect l="l" t="t" r="r" b="b"/>
                  <a:pathLst>
                    <a:path w="90246" h="112049">
                      <a:moveTo>
                        <a:pt x="51364" y="0"/>
                      </a:moveTo>
                      <a:cubicBezTo>
                        <a:pt x="53120" y="4884"/>
                        <a:pt x="55418" y="9481"/>
                        <a:pt x="58227" y="13759"/>
                      </a:cubicBezTo>
                      <a:lnTo>
                        <a:pt x="0" y="13759"/>
                      </a:lnTo>
                      <a:lnTo>
                        <a:pt x="0" y="0"/>
                      </a:lnTo>
                      <a:lnTo>
                        <a:pt x="51364" y="0"/>
                      </a:lnTo>
                      <a:lnTo>
                        <a:pt x="51364" y="0"/>
                      </a:lnTo>
                      <a:close/>
                      <a:moveTo>
                        <a:pt x="63782" y="20941"/>
                      </a:moveTo>
                      <a:cubicBezTo>
                        <a:pt x="67996" y="25666"/>
                        <a:pt x="72848" y="29752"/>
                        <a:pt x="78211" y="33040"/>
                      </a:cubicBezTo>
                      <a:lnTo>
                        <a:pt x="32" y="33040"/>
                      </a:lnTo>
                      <a:lnTo>
                        <a:pt x="32" y="20941"/>
                      </a:lnTo>
                      <a:lnTo>
                        <a:pt x="63782" y="20941"/>
                      </a:lnTo>
                      <a:lnTo>
                        <a:pt x="63782" y="20941"/>
                      </a:lnTo>
                      <a:close/>
                      <a:moveTo>
                        <a:pt x="90246" y="40287"/>
                      </a:moveTo>
                      <a:lnTo>
                        <a:pt x="90246" y="52386"/>
                      </a:lnTo>
                      <a:lnTo>
                        <a:pt x="32" y="52386"/>
                      </a:lnTo>
                      <a:lnTo>
                        <a:pt x="32" y="40287"/>
                      </a:lnTo>
                      <a:lnTo>
                        <a:pt x="90246" y="40287"/>
                      </a:lnTo>
                      <a:lnTo>
                        <a:pt x="90246" y="40287"/>
                      </a:lnTo>
                      <a:close/>
                      <a:moveTo>
                        <a:pt x="90246" y="59600"/>
                      </a:moveTo>
                      <a:lnTo>
                        <a:pt x="90246" y="71731"/>
                      </a:lnTo>
                      <a:lnTo>
                        <a:pt x="32" y="71731"/>
                      </a:lnTo>
                      <a:lnTo>
                        <a:pt x="32" y="59600"/>
                      </a:lnTo>
                      <a:lnTo>
                        <a:pt x="90246" y="59600"/>
                      </a:lnTo>
                      <a:lnTo>
                        <a:pt x="90246" y="59600"/>
                      </a:lnTo>
                      <a:close/>
                      <a:moveTo>
                        <a:pt x="78211" y="78946"/>
                      </a:moveTo>
                      <a:cubicBezTo>
                        <a:pt x="72848" y="82266"/>
                        <a:pt x="67964" y="86352"/>
                        <a:pt x="63782" y="91076"/>
                      </a:cubicBezTo>
                      <a:lnTo>
                        <a:pt x="32" y="91076"/>
                      </a:lnTo>
                      <a:lnTo>
                        <a:pt x="32" y="78946"/>
                      </a:lnTo>
                      <a:lnTo>
                        <a:pt x="78211" y="78946"/>
                      </a:lnTo>
                      <a:lnTo>
                        <a:pt x="78211" y="78946"/>
                      </a:lnTo>
                      <a:close/>
                      <a:moveTo>
                        <a:pt x="58259" y="98259"/>
                      </a:moveTo>
                      <a:cubicBezTo>
                        <a:pt x="55450" y="102537"/>
                        <a:pt x="53120" y="107165"/>
                        <a:pt x="51396" y="112050"/>
                      </a:cubicBezTo>
                      <a:lnTo>
                        <a:pt x="64" y="112050"/>
                      </a:lnTo>
                      <a:lnTo>
                        <a:pt x="64" y="98259"/>
                      </a:lnTo>
                      <a:lnTo>
                        <a:pt x="58259" y="98259"/>
                      </a:lnTo>
                      <a:close/>
                    </a:path>
                  </a:pathLst>
                </a:custGeom>
                <a:solidFill>
                  <a:srgbClr val="DA7A5E"/>
                </a:solidFill>
                <a:ln w="3190" cap="flat">
                  <a:solidFill>
                    <a:srgbClr val="DA7A5E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</p:grpSp>
        <p:sp>
          <p:nvSpPr>
            <p:cNvPr id="3504" name="Freeform: Shape 3503">
              <a:extLst>
                <a:ext uri="{FF2B5EF4-FFF2-40B4-BE49-F238E27FC236}">
                  <a16:creationId xmlns:a16="http://schemas.microsoft.com/office/drawing/2014/main" id="{41D30144-DBAF-4986-A432-B80408FA2044}"/>
                </a:ext>
              </a:extLst>
            </p:cNvPr>
            <p:cNvSpPr/>
            <p:nvPr/>
          </p:nvSpPr>
          <p:spPr>
            <a:xfrm>
              <a:off x="5088998" y="2586224"/>
              <a:ext cx="2016861" cy="33838"/>
            </a:xfrm>
            <a:custGeom>
              <a:avLst/>
              <a:gdLst>
                <a:gd name="connsiteX0" fmla="*/ 0 w 2016861"/>
                <a:gd name="connsiteY0" fmla="*/ 0 h 33838"/>
                <a:gd name="connsiteX1" fmla="*/ 2016862 w 2016861"/>
                <a:gd name="connsiteY1" fmla="*/ 0 h 33838"/>
                <a:gd name="connsiteX2" fmla="*/ 2016862 w 2016861"/>
                <a:gd name="connsiteY2" fmla="*/ 33838 h 33838"/>
                <a:gd name="connsiteX3" fmla="*/ 0 w 2016861"/>
                <a:gd name="connsiteY3" fmla="*/ 33838 h 33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16861" h="33838">
                  <a:moveTo>
                    <a:pt x="0" y="0"/>
                  </a:moveTo>
                  <a:lnTo>
                    <a:pt x="2016862" y="0"/>
                  </a:lnTo>
                  <a:lnTo>
                    <a:pt x="2016862" y="33838"/>
                  </a:lnTo>
                  <a:lnTo>
                    <a:pt x="0" y="33838"/>
                  </a:lnTo>
                  <a:close/>
                </a:path>
              </a:pathLst>
            </a:custGeom>
            <a:solidFill>
              <a:srgbClr val="DA7A5E"/>
            </a:solidFill>
            <a:ln w="3190" cap="flat">
              <a:solidFill>
                <a:srgbClr val="DA7A5E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05" name="Freeform: Shape 3504">
              <a:extLst>
                <a:ext uri="{FF2B5EF4-FFF2-40B4-BE49-F238E27FC236}">
                  <a16:creationId xmlns:a16="http://schemas.microsoft.com/office/drawing/2014/main" id="{65807EEE-B64F-4CE3-9549-EC1808B7CB0F}"/>
                </a:ext>
              </a:extLst>
            </p:cNvPr>
            <p:cNvSpPr/>
            <p:nvPr/>
          </p:nvSpPr>
          <p:spPr>
            <a:xfrm>
              <a:off x="5088998" y="2559951"/>
              <a:ext cx="814770" cy="26272"/>
            </a:xfrm>
            <a:custGeom>
              <a:avLst/>
              <a:gdLst>
                <a:gd name="connsiteX0" fmla="*/ 0 w 814770"/>
                <a:gd name="connsiteY0" fmla="*/ 0 h 26272"/>
                <a:gd name="connsiteX1" fmla="*/ 814770 w 814770"/>
                <a:gd name="connsiteY1" fmla="*/ 0 h 26272"/>
                <a:gd name="connsiteX2" fmla="*/ 814770 w 814770"/>
                <a:gd name="connsiteY2" fmla="*/ 26273 h 26272"/>
                <a:gd name="connsiteX3" fmla="*/ 0 w 814770"/>
                <a:gd name="connsiteY3" fmla="*/ 26273 h 262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4770" h="26272">
                  <a:moveTo>
                    <a:pt x="0" y="0"/>
                  </a:moveTo>
                  <a:lnTo>
                    <a:pt x="814770" y="0"/>
                  </a:lnTo>
                  <a:lnTo>
                    <a:pt x="814770" y="26273"/>
                  </a:lnTo>
                  <a:lnTo>
                    <a:pt x="0" y="26273"/>
                  </a:lnTo>
                  <a:close/>
                </a:path>
              </a:pathLst>
            </a:custGeom>
            <a:solidFill>
              <a:srgbClr val="DA7A5E"/>
            </a:solidFill>
            <a:ln w="3190" cap="flat">
              <a:solidFill>
                <a:srgbClr val="DA7A5E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06" name="Freeform: Shape 3505">
              <a:extLst>
                <a:ext uri="{FF2B5EF4-FFF2-40B4-BE49-F238E27FC236}">
                  <a16:creationId xmlns:a16="http://schemas.microsoft.com/office/drawing/2014/main" id="{3A627AD1-F4D5-467C-9EDF-A562408FB66D}"/>
                </a:ext>
              </a:extLst>
            </p:cNvPr>
            <p:cNvSpPr/>
            <p:nvPr/>
          </p:nvSpPr>
          <p:spPr>
            <a:xfrm>
              <a:off x="6291121" y="2559951"/>
              <a:ext cx="814738" cy="26272"/>
            </a:xfrm>
            <a:custGeom>
              <a:avLst/>
              <a:gdLst>
                <a:gd name="connsiteX0" fmla="*/ 0 w 814738"/>
                <a:gd name="connsiteY0" fmla="*/ 0 h 26272"/>
                <a:gd name="connsiteX1" fmla="*/ 814738 w 814738"/>
                <a:gd name="connsiteY1" fmla="*/ 0 h 26272"/>
                <a:gd name="connsiteX2" fmla="*/ 814738 w 814738"/>
                <a:gd name="connsiteY2" fmla="*/ 26273 h 26272"/>
                <a:gd name="connsiteX3" fmla="*/ 0 w 814738"/>
                <a:gd name="connsiteY3" fmla="*/ 26273 h 262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4738" h="26272">
                  <a:moveTo>
                    <a:pt x="0" y="0"/>
                  </a:moveTo>
                  <a:lnTo>
                    <a:pt x="814738" y="0"/>
                  </a:lnTo>
                  <a:lnTo>
                    <a:pt x="814738" y="26273"/>
                  </a:lnTo>
                  <a:lnTo>
                    <a:pt x="0" y="26273"/>
                  </a:lnTo>
                  <a:close/>
                </a:path>
              </a:pathLst>
            </a:custGeom>
            <a:solidFill>
              <a:srgbClr val="DA7A5E"/>
            </a:solidFill>
            <a:ln w="3190" cap="flat">
              <a:solidFill>
                <a:srgbClr val="DA7A5E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07" name="Freeform: Shape 3506">
              <a:extLst>
                <a:ext uri="{FF2B5EF4-FFF2-40B4-BE49-F238E27FC236}">
                  <a16:creationId xmlns:a16="http://schemas.microsoft.com/office/drawing/2014/main" id="{260968BA-BC57-43B2-8519-143620224F60}"/>
                </a:ext>
              </a:extLst>
            </p:cNvPr>
            <p:cNvSpPr/>
            <p:nvPr/>
          </p:nvSpPr>
          <p:spPr>
            <a:xfrm>
              <a:off x="4786592" y="2620062"/>
              <a:ext cx="2621706" cy="190356"/>
            </a:xfrm>
            <a:custGeom>
              <a:avLst/>
              <a:gdLst>
                <a:gd name="connsiteX0" fmla="*/ 0 w 2621706"/>
                <a:gd name="connsiteY0" fmla="*/ 0 h 190356"/>
                <a:gd name="connsiteX1" fmla="*/ 2621707 w 2621706"/>
                <a:gd name="connsiteY1" fmla="*/ 0 h 190356"/>
                <a:gd name="connsiteX2" fmla="*/ 2621707 w 2621706"/>
                <a:gd name="connsiteY2" fmla="*/ 190357 h 190356"/>
                <a:gd name="connsiteX3" fmla="*/ 0 w 2621706"/>
                <a:gd name="connsiteY3" fmla="*/ 190357 h 190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21706" h="190356">
                  <a:moveTo>
                    <a:pt x="0" y="0"/>
                  </a:moveTo>
                  <a:lnTo>
                    <a:pt x="2621707" y="0"/>
                  </a:lnTo>
                  <a:lnTo>
                    <a:pt x="2621707" y="190357"/>
                  </a:lnTo>
                  <a:lnTo>
                    <a:pt x="0" y="190357"/>
                  </a:lnTo>
                  <a:close/>
                </a:path>
              </a:pathLst>
            </a:custGeom>
            <a:solidFill>
              <a:srgbClr val="DA7A5E"/>
            </a:solidFill>
            <a:ln w="3190" cap="flat">
              <a:solidFill>
                <a:srgbClr val="DA7A5E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08" name="Freeform: Shape 3507">
              <a:extLst>
                <a:ext uri="{FF2B5EF4-FFF2-40B4-BE49-F238E27FC236}">
                  <a16:creationId xmlns:a16="http://schemas.microsoft.com/office/drawing/2014/main" id="{251F0BA4-4A63-4FF3-ABBA-205C4DEC0B36}"/>
                </a:ext>
              </a:extLst>
            </p:cNvPr>
            <p:cNvSpPr/>
            <p:nvPr/>
          </p:nvSpPr>
          <p:spPr>
            <a:xfrm>
              <a:off x="4786592" y="2630086"/>
              <a:ext cx="2621706" cy="63462"/>
            </a:xfrm>
            <a:custGeom>
              <a:avLst/>
              <a:gdLst>
                <a:gd name="connsiteX0" fmla="*/ 0 w 2621706"/>
                <a:gd name="connsiteY0" fmla="*/ 0 h 63462"/>
                <a:gd name="connsiteX1" fmla="*/ 2621707 w 2621706"/>
                <a:gd name="connsiteY1" fmla="*/ 0 h 63462"/>
                <a:gd name="connsiteX2" fmla="*/ 2621707 w 2621706"/>
                <a:gd name="connsiteY2" fmla="*/ 63463 h 63462"/>
                <a:gd name="connsiteX3" fmla="*/ 0 w 2621706"/>
                <a:gd name="connsiteY3" fmla="*/ 63463 h 63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21706" h="63462">
                  <a:moveTo>
                    <a:pt x="0" y="0"/>
                  </a:moveTo>
                  <a:lnTo>
                    <a:pt x="2621707" y="0"/>
                  </a:lnTo>
                  <a:lnTo>
                    <a:pt x="2621707" y="63463"/>
                  </a:lnTo>
                  <a:lnTo>
                    <a:pt x="0" y="63463"/>
                  </a:lnTo>
                  <a:close/>
                </a:path>
              </a:pathLst>
            </a:custGeom>
            <a:solidFill>
              <a:srgbClr val="DA7A5E"/>
            </a:solidFill>
            <a:ln w="3190" cap="flat">
              <a:solidFill>
                <a:srgbClr val="DA7A5E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09" name="Freeform: Shape 3508">
              <a:extLst>
                <a:ext uri="{FF2B5EF4-FFF2-40B4-BE49-F238E27FC236}">
                  <a16:creationId xmlns:a16="http://schemas.microsoft.com/office/drawing/2014/main" id="{2C4842EB-2A2C-4C51-B090-2505F20F3872}"/>
                </a:ext>
              </a:extLst>
            </p:cNvPr>
            <p:cNvSpPr/>
            <p:nvPr/>
          </p:nvSpPr>
          <p:spPr>
            <a:xfrm>
              <a:off x="4786592" y="2706861"/>
              <a:ext cx="2621706" cy="63462"/>
            </a:xfrm>
            <a:custGeom>
              <a:avLst/>
              <a:gdLst>
                <a:gd name="connsiteX0" fmla="*/ 0 w 2621706"/>
                <a:gd name="connsiteY0" fmla="*/ 0 h 63462"/>
                <a:gd name="connsiteX1" fmla="*/ 2621707 w 2621706"/>
                <a:gd name="connsiteY1" fmla="*/ 0 h 63462"/>
                <a:gd name="connsiteX2" fmla="*/ 2621707 w 2621706"/>
                <a:gd name="connsiteY2" fmla="*/ 63463 h 63462"/>
                <a:gd name="connsiteX3" fmla="*/ 0 w 2621706"/>
                <a:gd name="connsiteY3" fmla="*/ 63463 h 63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21706" h="63462">
                  <a:moveTo>
                    <a:pt x="0" y="0"/>
                  </a:moveTo>
                  <a:lnTo>
                    <a:pt x="2621707" y="0"/>
                  </a:lnTo>
                  <a:lnTo>
                    <a:pt x="2621707" y="63463"/>
                  </a:lnTo>
                  <a:lnTo>
                    <a:pt x="0" y="63463"/>
                  </a:lnTo>
                  <a:close/>
                </a:path>
              </a:pathLst>
            </a:custGeom>
            <a:solidFill>
              <a:srgbClr val="DA7A5E"/>
            </a:solidFill>
            <a:ln w="3190" cap="flat">
              <a:solidFill>
                <a:srgbClr val="DA7A5E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10" name="Freeform: Shape 3509">
              <a:extLst>
                <a:ext uri="{FF2B5EF4-FFF2-40B4-BE49-F238E27FC236}">
                  <a16:creationId xmlns:a16="http://schemas.microsoft.com/office/drawing/2014/main" id="{0A047172-36A1-44DC-9E00-2D9123FD5A14}"/>
                </a:ext>
              </a:extLst>
            </p:cNvPr>
            <p:cNvSpPr/>
            <p:nvPr/>
          </p:nvSpPr>
          <p:spPr>
            <a:xfrm>
              <a:off x="4786592" y="2783668"/>
              <a:ext cx="2621706" cy="63430"/>
            </a:xfrm>
            <a:custGeom>
              <a:avLst/>
              <a:gdLst>
                <a:gd name="connsiteX0" fmla="*/ 0 w 2621706"/>
                <a:gd name="connsiteY0" fmla="*/ 0 h 63430"/>
                <a:gd name="connsiteX1" fmla="*/ 2621707 w 2621706"/>
                <a:gd name="connsiteY1" fmla="*/ 0 h 63430"/>
                <a:gd name="connsiteX2" fmla="*/ 2621707 w 2621706"/>
                <a:gd name="connsiteY2" fmla="*/ 63431 h 63430"/>
                <a:gd name="connsiteX3" fmla="*/ 0 w 2621706"/>
                <a:gd name="connsiteY3" fmla="*/ 63431 h 63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21706" h="63430">
                  <a:moveTo>
                    <a:pt x="0" y="0"/>
                  </a:moveTo>
                  <a:lnTo>
                    <a:pt x="2621707" y="0"/>
                  </a:lnTo>
                  <a:lnTo>
                    <a:pt x="2621707" y="63431"/>
                  </a:lnTo>
                  <a:lnTo>
                    <a:pt x="0" y="63431"/>
                  </a:lnTo>
                  <a:close/>
                </a:path>
              </a:pathLst>
            </a:custGeom>
            <a:solidFill>
              <a:srgbClr val="DA7A5E"/>
            </a:solidFill>
            <a:ln w="3190" cap="flat">
              <a:solidFill>
                <a:srgbClr val="DA7A5E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11" name="Freeform: Shape 3510">
              <a:extLst>
                <a:ext uri="{FF2B5EF4-FFF2-40B4-BE49-F238E27FC236}">
                  <a16:creationId xmlns:a16="http://schemas.microsoft.com/office/drawing/2014/main" id="{92EE2E50-3251-4D3C-9C43-0E4D738DA734}"/>
                </a:ext>
              </a:extLst>
            </p:cNvPr>
            <p:cNvSpPr/>
            <p:nvPr/>
          </p:nvSpPr>
          <p:spPr>
            <a:xfrm>
              <a:off x="4998752" y="2101122"/>
              <a:ext cx="56759" cy="518939"/>
            </a:xfrm>
            <a:custGeom>
              <a:avLst/>
              <a:gdLst>
                <a:gd name="connsiteX0" fmla="*/ 0 w 56759"/>
                <a:gd name="connsiteY0" fmla="*/ 0 h 518939"/>
                <a:gd name="connsiteX1" fmla="*/ 56759 w 56759"/>
                <a:gd name="connsiteY1" fmla="*/ 0 h 518939"/>
                <a:gd name="connsiteX2" fmla="*/ 56759 w 56759"/>
                <a:gd name="connsiteY2" fmla="*/ 518940 h 518939"/>
                <a:gd name="connsiteX3" fmla="*/ 0 w 56759"/>
                <a:gd name="connsiteY3" fmla="*/ 518940 h 518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759" h="518939">
                  <a:moveTo>
                    <a:pt x="0" y="0"/>
                  </a:moveTo>
                  <a:lnTo>
                    <a:pt x="56759" y="0"/>
                  </a:lnTo>
                  <a:lnTo>
                    <a:pt x="56759" y="518940"/>
                  </a:lnTo>
                  <a:lnTo>
                    <a:pt x="0" y="518940"/>
                  </a:lnTo>
                  <a:close/>
                </a:path>
              </a:pathLst>
            </a:custGeom>
            <a:solidFill>
              <a:srgbClr val="DA7A5E"/>
            </a:solidFill>
            <a:ln w="3190" cap="flat">
              <a:solidFill>
                <a:srgbClr val="DA7A5E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12" name="Freeform: Shape 3511">
              <a:extLst>
                <a:ext uri="{FF2B5EF4-FFF2-40B4-BE49-F238E27FC236}">
                  <a16:creationId xmlns:a16="http://schemas.microsoft.com/office/drawing/2014/main" id="{13AB699D-82DB-4C2B-8A67-7A47744D383B}"/>
                </a:ext>
              </a:extLst>
            </p:cNvPr>
            <p:cNvSpPr/>
            <p:nvPr/>
          </p:nvSpPr>
          <p:spPr>
            <a:xfrm>
              <a:off x="5055511" y="2101122"/>
              <a:ext cx="178768" cy="178768"/>
            </a:xfrm>
            <a:custGeom>
              <a:avLst/>
              <a:gdLst>
                <a:gd name="connsiteX0" fmla="*/ 178769 w 178768"/>
                <a:gd name="connsiteY0" fmla="*/ 0 h 178768"/>
                <a:gd name="connsiteX1" fmla="*/ 0 w 178768"/>
                <a:gd name="connsiteY1" fmla="*/ 178769 h 178768"/>
                <a:gd name="connsiteX2" fmla="*/ 0 w 178768"/>
                <a:gd name="connsiteY2" fmla="*/ 131523 h 178768"/>
                <a:gd name="connsiteX3" fmla="*/ 131523 w 178768"/>
                <a:gd name="connsiteY3" fmla="*/ 0 h 178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8768" h="178768">
                  <a:moveTo>
                    <a:pt x="178769" y="0"/>
                  </a:moveTo>
                  <a:lnTo>
                    <a:pt x="0" y="178769"/>
                  </a:lnTo>
                  <a:lnTo>
                    <a:pt x="0" y="131523"/>
                  </a:lnTo>
                  <a:lnTo>
                    <a:pt x="131523" y="0"/>
                  </a:lnTo>
                  <a:close/>
                </a:path>
              </a:pathLst>
            </a:custGeom>
            <a:solidFill>
              <a:srgbClr val="DA7A5E"/>
            </a:solidFill>
            <a:ln w="3190" cap="flat">
              <a:solidFill>
                <a:srgbClr val="DA7A5E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13" name="Freeform: Shape 3512">
              <a:extLst>
                <a:ext uri="{FF2B5EF4-FFF2-40B4-BE49-F238E27FC236}">
                  <a16:creationId xmlns:a16="http://schemas.microsoft.com/office/drawing/2014/main" id="{E8240DAE-343A-4574-A3E3-E2185423F07B}"/>
                </a:ext>
              </a:extLst>
            </p:cNvPr>
            <p:cNvSpPr/>
            <p:nvPr/>
          </p:nvSpPr>
          <p:spPr>
            <a:xfrm>
              <a:off x="5773490" y="2101154"/>
              <a:ext cx="56727" cy="518908"/>
            </a:xfrm>
            <a:custGeom>
              <a:avLst/>
              <a:gdLst>
                <a:gd name="connsiteX0" fmla="*/ 56727 w 56727"/>
                <a:gd name="connsiteY0" fmla="*/ 0 h 518908"/>
                <a:gd name="connsiteX1" fmla="*/ 0 w 56727"/>
                <a:gd name="connsiteY1" fmla="*/ 0 h 518908"/>
                <a:gd name="connsiteX2" fmla="*/ 0 w 56727"/>
                <a:gd name="connsiteY2" fmla="*/ 518908 h 518908"/>
                <a:gd name="connsiteX3" fmla="*/ 56727 w 56727"/>
                <a:gd name="connsiteY3" fmla="*/ 518908 h 518908"/>
                <a:gd name="connsiteX4" fmla="*/ 56727 w 56727"/>
                <a:gd name="connsiteY4" fmla="*/ 83638 h 518908"/>
                <a:gd name="connsiteX5" fmla="*/ 42234 w 56727"/>
                <a:gd name="connsiteY5" fmla="*/ 96950 h 518908"/>
                <a:gd name="connsiteX6" fmla="*/ 47086 w 56727"/>
                <a:gd name="connsiteY6" fmla="*/ 75115 h 518908"/>
                <a:gd name="connsiteX7" fmla="*/ 25730 w 56727"/>
                <a:gd name="connsiteY7" fmla="*/ 68411 h 518908"/>
                <a:gd name="connsiteX8" fmla="*/ 47086 w 56727"/>
                <a:gd name="connsiteY8" fmla="*/ 61675 h 518908"/>
                <a:gd name="connsiteX9" fmla="*/ 42234 w 56727"/>
                <a:gd name="connsiteY9" fmla="*/ 39840 h 518908"/>
                <a:gd name="connsiteX10" fmla="*/ 56727 w 56727"/>
                <a:gd name="connsiteY10" fmla="*/ 53152 h 5189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6727" h="518908">
                  <a:moveTo>
                    <a:pt x="56727" y="0"/>
                  </a:moveTo>
                  <a:lnTo>
                    <a:pt x="0" y="0"/>
                  </a:lnTo>
                  <a:lnTo>
                    <a:pt x="0" y="518908"/>
                  </a:lnTo>
                  <a:lnTo>
                    <a:pt x="56727" y="518908"/>
                  </a:lnTo>
                  <a:lnTo>
                    <a:pt x="56727" y="83638"/>
                  </a:lnTo>
                  <a:lnTo>
                    <a:pt x="42234" y="96950"/>
                  </a:lnTo>
                  <a:lnTo>
                    <a:pt x="47086" y="75115"/>
                  </a:lnTo>
                  <a:lnTo>
                    <a:pt x="25730" y="68411"/>
                  </a:lnTo>
                  <a:lnTo>
                    <a:pt x="47086" y="61675"/>
                  </a:lnTo>
                  <a:lnTo>
                    <a:pt x="42234" y="39840"/>
                  </a:lnTo>
                  <a:lnTo>
                    <a:pt x="56727" y="53152"/>
                  </a:lnTo>
                  <a:close/>
                </a:path>
              </a:pathLst>
            </a:custGeom>
            <a:solidFill>
              <a:srgbClr val="DA7A5E"/>
            </a:solidFill>
            <a:ln w="3190" cap="flat">
              <a:solidFill>
                <a:srgbClr val="DA7A5E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14" name="Freeform: Shape 3513">
              <a:extLst>
                <a:ext uri="{FF2B5EF4-FFF2-40B4-BE49-F238E27FC236}">
                  <a16:creationId xmlns:a16="http://schemas.microsoft.com/office/drawing/2014/main" id="{E45FB4C1-BBEE-49A1-86A4-A978684F8638}"/>
                </a:ext>
              </a:extLst>
            </p:cNvPr>
            <p:cNvSpPr/>
            <p:nvPr/>
          </p:nvSpPr>
          <p:spPr>
            <a:xfrm>
              <a:off x="5594722" y="2101122"/>
              <a:ext cx="178736" cy="178768"/>
            </a:xfrm>
            <a:custGeom>
              <a:avLst/>
              <a:gdLst>
                <a:gd name="connsiteX0" fmla="*/ 0 w 178736"/>
                <a:gd name="connsiteY0" fmla="*/ 0 h 178768"/>
                <a:gd name="connsiteX1" fmla="*/ 178737 w 178736"/>
                <a:gd name="connsiteY1" fmla="*/ 178769 h 178768"/>
                <a:gd name="connsiteX2" fmla="*/ 178737 w 178736"/>
                <a:gd name="connsiteY2" fmla="*/ 131523 h 178768"/>
                <a:gd name="connsiteX3" fmla="*/ 47246 w 178736"/>
                <a:gd name="connsiteY3" fmla="*/ 0 h 178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8736" h="178768">
                  <a:moveTo>
                    <a:pt x="0" y="0"/>
                  </a:moveTo>
                  <a:lnTo>
                    <a:pt x="178737" y="178769"/>
                  </a:lnTo>
                  <a:lnTo>
                    <a:pt x="178737" y="131523"/>
                  </a:lnTo>
                  <a:lnTo>
                    <a:pt x="47246" y="0"/>
                  </a:lnTo>
                  <a:close/>
                </a:path>
              </a:pathLst>
            </a:custGeom>
            <a:solidFill>
              <a:srgbClr val="DA7A5E"/>
            </a:solidFill>
            <a:ln w="3190" cap="flat">
              <a:solidFill>
                <a:srgbClr val="DA7A5E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15" name="Freeform: Shape 3514">
              <a:extLst>
                <a:ext uri="{FF2B5EF4-FFF2-40B4-BE49-F238E27FC236}">
                  <a16:creationId xmlns:a16="http://schemas.microsoft.com/office/drawing/2014/main" id="{604A5E19-DDFF-4427-A6A4-5AC542577120}"/>
                </a:ext>
              </a:extLst>
            </p:cNvPr>
            <p:cNvSpPr/>
            <p:nvPr/>
          </p:nvSpPr>
          <p:spPr>
            <a:xfrm>
              <a:off x="7139347" y="2101122"/>
              <a:ext cx="56759" cy="518939"/>
            </a:xfrm>
            <a:custGeom>
              <a:avLst/>
              <a:gdLst>
                <a:gd name="connsiteX0" fmla="*/ 0 w 56759"/>
                <a:gd name="connsiteY0" fmla="*/ 0 h 518939"/>
                <a:gd name="connsiteX1" fmla="*/ 56759 w 56759"/>
                <a:gd name="connsiteY1" fmla="*/ 0 h 518939"/>
                <a:gd name="connsiteX2" fmla="*/ 56759 w 56759"/>
                <a:gd name="connsiteY2" fmla="*/ 518940 h 518939"/>
                <a:gd name="connsiteX3" fmla="*/ 0 w 56759"/>
                <a:gd name="connsiteY3" fmla="*/ 518940 h 518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759" h="518939">
                  <a:moveTo>
                    <a:pt x="0" y="0"/>
                  </a:moveTo>
                  <a:lnTo>
                    <a:pt x="56759" y="0"/>
                  </a:lnTo>
                  <a:lnTo>
                    <a:pt x="56759" y="518940"/>
                  </a:lnTo>
                  <a:lnTo>
                    <a:pt x="0" y="518940"/>
                  </a:lnTo>
                  <a:close/>
                </a:path>
              </a:pathLst>
            </a:custGeom>
            <a:solidFill>
              <a:srgbClr val="DA7A5E"/>
            </a:solidFill>
            <a:ln w="3190" cap="flat">
              <a:solidFill>
                <a:srgbClr val="DA7A5E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16" name="Freeform: Shape 3515">
              <a:extLst>
                <a:ext uri="{FF2B5EF4-FFF2-40B4-BE49-F238E27FC236}">
                  <a16:creationId xmlns:a16="http://schemas.microsoft.com/office/drawing/2014/main" id="{EBA98445-28C0-459F-B9D4-B249EE682B04}"/>
                </a:ext>
              </a:extLst>
            </p:cNvPr>
            <p:cNvSpPr/>
            <p:nvPr/>
          </p:nvSpPr>
          <p:spPr>
            <a:xfrm>
              <a:off x="6960610" y="2101122"/>
              <a:ext cx="178736" cy="178768"/>
            </a:xfrm>
            <a:custGeom>
              <a:avLst/>
              <a:gdLst>
                <a:gd name="connsiteX0" fmla="*/ 0 w 178736"/>
                <a:gd name="connsiteY0" fmla="*/ 0 h 178768"/>
                <a:gd name="connsiteX1" fmla="*/ 178737 w 178736"/>
                <a:gd name="connsiteY1" fmla="*/ 178769 h 178768"/>
                <a:gd name="connsiteX2" fmla="*/ 178737 w 178736"/>
                <a:gd name="connsiteY2" fmla="*/ 131523 h 178768"/>
                <a:gd name="connsiteX3" fmla="*/ 47214 w 178736"/>
                <a:gd name="connsiteY3" fmla="*/ 0 h 178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8736" h="178768">
                  <a:moveTo>
                    <a:pt x="0" y="0"/>
                  </a:moveTo>
                  <a:lnTo>
                    <a:pt x="178737" y="178769"/>
                  </a:lnTo>
                  <a:lnTo>
                    <a:pt x="178737" y="131523"/>
                  </a:lnTo>
                  <a:lnTo>
                    <a:pt x="47214" y="0"/>
                  </a:lnTo>
                  <a:close/>
                </a:path>
              </a:pathLst>
            </a:custGeom>
            <a:solidFill>
              <a:srgbClr val="DA7A5E"/>
            </a:solidFill>
            <a:ln w="3190" cap="flat">
              <a:solidFill>
                <a:srgbClr val="DA7A5E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3517" name="Graphic 383">
              <a:extLst>
                <a:ext uri="{FF2B5EF4-FFF2-40B4-BE49-F238E27FC236}">
                  <a16:creationId xmlns:a16="http://schemas.microsoft.com/office/drawing/2014/main" id="{5FE7D416-2D77-4EAF-8E48-2E7195F6CB7E}"/>
                </a:ext>
              </a:extLst>
            </p:cNvPr>
            <p:cNvGrpSpPr/>
            <p:nvPr/>
          </p:nvGrpSpPr>
          <p:grpSpPr>
            <a:xfrm>
              <a:off x="6364608" y="2101122"/>
              <a:ext cx="235527" cy="518939"/>
              <a:chOff x="6364608" y="2101122"/>
              <a:chExt cx="235527" cy="518939"/>
            </a:xfrm>
            <a:solidFill>
              <a:srgbClr val="DA7A5E"/>
            </a:solidFill>
          </p:grpSpPr>
          <p:sp>
            <p:nvSpPr>
              <p:cNvPr id="3518" name="Freeform: Shape 3517">
                <a:extLst>
                  <a:ext uri="{FF2B5EF4-FFF2-40B4-BE49-F238E27FC236}">
                    <a16:creationId xmlns:a16="http://schemas.microsoft.com/office/drawing/2014/main" id="{A0D26EF3-9EB7-4B58-A83E-3A9355BE5D15}"/>
                  </a:ext>
                </a:extLst>
              </p:cNvPr>
              <p:cNvSpPr/>
              <p:nvPr/>
            </p:nvSpPr>
            <p:spPr>
              <a:xfrm>
                <a:off x="6364608" y="2101122"/>
                <a:ext cx="56790" cy="518939"/>
              </a:xfrm>
              <a:custGeom>
                <a:avLst/>
                <a:gdLst>
                  <a:gd name="connsiteX0" fmla="*/ 0 w 56790"/>
                  <a:gd name="connsiteY0" fmla="*/ 0 h 518939"/>
                  <a:gd name="connsiteX1" fmla="*/ 56791 w 56790"/>
                  <a:gd name="connsiteY1" fmla="*/ 0 h 518939"/>
                  <a:gd name="connsiteX2" fmla="*/ 56791 w 56790"/>
                  <a:gd name="connsiteY2" fmla="*/ 518940 h 518939"/>
                  <a:gd name="connsiteX3" fmla="*/ 0 w 56790"/>
                  <a:gd name="connsiteY3" fmla="*/ 518940 h 5189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6790" h="518939">
                    <a:moveTo>
                      <a:pt x="0" y="0"/>
                    </a:moveTo>
                    <a:lnTo>
                      <a:pt x="56791" y="0"/>
                    </a:lnTo>
                    <a:lnTo>
                      <a:pt x="56791" y="518940"/>
                    </a:lnTo>
                    <a:lnTo>
                      <a:pt x="0" y="518940"/>
                    </a:lnTo>
                    <a:close/>
                  </a:path>
                </a:pathLst>
              </a:custGeom>
              <a:solidFill>
                <a:srgbClr val="DA7A5E"/>
              </a:solidFill>
              <a:ln w="3190" cap="flat">
                <a:solidFill>
                  <a:srgbClr val="DA7A5E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519" name="Freeform: Shape 3518">
                <a:extLst>
                  <a:ext uri="{FF2B5EF4-FFF2-40B4-BE49-F238E27FC236}">
                    <a16:creationId xmlns:a16="http://schemas.microsoft.com/office/drawing/2014/main" id="{A9CD73B8-5111-49D5-988D-5130744B591B}"/>
                  </a:ext>
                </a:extLst>
              </p:cNvPr>
              <p:cNvSpPr/>
              <p:nvPr/>
            </p:nvSpPr>
            <p:spPr>
              <a:xfrm>
                <a:off x="6421399" y="2101122"/>
                <a:ext cx="178736" cy="178768"/>
              </a:xfrm>
              <a:custGeom>
                <a:avLst/>
                <a:gdLst>
                  <a:gd name="connsiteX0" fmla="*/ 178737 w 178736"/>
                  <a:gd name="connsiteY0" fmla="*/ 0 h 178768"/>
                  <a:gd name="connsiteX1" fmla="*/ 0 w 178736"/>
                  <a:gd name="connsiteY1" fmla="*/ 178769 h 178768"/>
                  <a:gd name="connsiteX2" fmla="*/ 0 w 178736"/>
                  <a:gd name="connsiteY2" fmla="*/ 131523 h 178768"/>
                  <a:gd name="connsiteX3" fmla="*/ 131491 w 178736"/>
                  <a:gd name="connsiteY3" fmla="*/ 0 h 1787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8736" h="178768">
                    <a:moveTo>
                      <a:pt x="178737" y="0"/>
                    </a:moveTo>
                    <a:lnTo>
                      <a:pt x="0" y="178769"/>
                    </a:lnTo>
                    <a:lnTo>
                      <a:pt x="0" y="131523"/>
                    </a:lnTo>
                    <a:lnTo>
                      <a:pt x="131491" y="0"/>
                    </a:lnTo>
                    <a:close/>
                  </a:path>
                </a:pathLst>
              </a:custGeom>
              <a:solidFill>
                <a:srgbClr val="DA7A5E"/>
              </a:solidFill>
              <a:ln w="3190" cap="flat">
                <a:solidFill>
                  <a:srgbClr val="DA7A5E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3520" name="Freeform: Shape 3519">
              <a:extLst>
                <a:ext uri="{FF2B5EF4-FFF2-40B4-BE49-F238E27FC236}">
                  <a16:creationId xmlns:a16="http://schemas.microsoft.com/office/drawing/2014/main" id="{4F059231-4DEE-4370-B256-543D64F5BD48}"/>
                </a:ext>
              </a:extLst>
            </p:cNvPr>
            <p:cNvSpPr/>
            <p:nvPr/>
          </p:nvSpPr>
          <p:spPr>
            <a:xfrm>
              <a:off x="5589901" y="1470356"/>
              <a:ext cx="1031814" cy="267450"/>
            </a:xfrm>
            <a:custGeom>
              <a:avLst/>
              <a:gdLst>
                <a:gd name="connsiteX0" fmla="*/ 0 w 1031814"/>
                <a:gd name="connsiteY0" fmla="*/ 0 h 267450"/>
                <a:gd name="connsiteX1" fmla="*/ 1031814 w 1031814"/>
                <a:gd name="connsiteY1" fmla="*/ 0 h 267450"/>
                <a:gd name="connsiteX2" fmla="*/ 1031814 w 1031814"/>
                <a:gd name="connsiteY2" fmla="*/ 267451 h 267450"/>
                <a:gd name="connsiteX3" fmla="*/ 0 w 1031814"/>
                <a:gd name="connsiteY3" fmla="*/ 267451 h 267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31814" h="267450">
                  <a:moveTo>
                    <a:pt x="0" y="0"/>
                  </a:moveTo>
                  <a:lnTo>
                    <a:pt x="1031814" y="0"/>
                  </a:lnTo>
                  <a:lnTo>
                    <a:pt x="1031814" y="267451"/>
                  </a:lnTo>
                  <a:lnTo>
                    <a:pt x="0" y="267451"/>
                  </a:lnTo>
                  <a:close/>
                </a:path>
              </a:pathLst>
            </a:custGeom>
            <a:solidFill>
              <a:srgbClr val="DA7A5E"/>
            </a:solidFill>
            <a:ln w="3190" cap="flat">
              <a:solidFill>
                <a:srgbClr val="DA7A5E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21" name="Freeform: Shape 3520">
              <a:extLst>
                <a:ext uri="{FF2B5EF4-FFF2-40B4-BE49-F238E27FC236}">
                  <a16:creationId xmlns:a16="http://schemas.microsoft.com/office/drawing/2014/main" id="{95DC5F14-3749-4FBF-BC4C-47430F7153B0}"/>
                </a:ext>
              </a:extLst>
            </p:cNvPr>
            <p:cNvSpPr/>
            <p:nvPr/>
          </p:nvSpPr>
          <p:spPr>
            <a:xfrm>
              <a:off x="5589901" y="1737807"/>
              <a:ext cx="1031814" cy="35594"/>
            </a:xfrm>
            <a:custGeom>
              <a:avLst/>
              <a:gdLst>
                <a:gd name="connsiteX0" fmla="*/ 0 w 1031814"/>
                <a:gd name="connsiteY0" fmla="*/ 0 h 35594"/>
                <a:gd name="connsiteX1" fmla="*/ 1031814 w 1031814"/>
                <a:gd name="connsiteY1" fmla="*/ 0 h 35594"/>
                <a:gd name="connsiteX2" fmla="*/ 1031814 w 1031814"/>
                <a:gd name="connsiteY2" fmla="*/ 35594 h 35594"/>
                <a:gd name="connsiteX3" fmla="*/ 0 w 1031814"/>
                <a:gd name="connsiteY3" fmla="*/ 35594 h 35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31814" h="35594">
                  <a:moveTo>
                    <a:pt x="0" y="0"/>
                  </a:moveTo>
                  <a:lnTo>
                    <a:pt x="1031814" y="0"/>
                  </a:lnTo>
                  <a:lnTo>
                    <a:pt x="1031814" y="35594"/>
                  </a:lnTo>
                  <a:lnTo>
                    <a:pt x="0" y="35594"/>
                  </a:lnTo>
                  <a:close/>
                </a:path>
              </a:pathLst>
            </a:custGeom>
            <a:solidFill>
              <a:srgbClr val="DA7A5E"/>
            </a:solidFill>
            <a:ln w="3190" cap="flat">
              <a:solidFill>
                <a:srgbClr val="DA7A5E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22" name="Freeform: Shape 3521">
              <a:extLst>
                <a:ext uri="{FF2B5EF4-FFF2-40B4-BE49-F238E27FC236}">
                  <a16:creationId xmlns:a16="http://schemas.microsoft.com/office/drawing/2014/main" id="{19B945D1-0983-4B57-8600-606F2222ED1D}"/>
                </a:ext>
              </a:extLst>
            </p:cNvPr>
            <p:cNvSpPr/>
            <p:nvPr/>
          </p:nvSpPr>
          <p:spPr>
            <a:xfrm>
              <a:off x="5589901" y="1470356"/>
              <a:ext cx="24453" cy="267450"/>
            </a:xfrm>
            <a:custGeom>
              <a:avLst/>
              <a:gdLst>
                <a:gd name="connsiteX0" fmla="*/ 0 w 24453"/>
                <a:gd name="connsiteY0" fmla="*/ 0 h 267450"/>
                <a:gd name="connsiteX1" fmla="*/ 24453 w 24453"/>
                <a:gd name="connsiteY1" fmla="*/ 0 h 267450"/>
                <a:gd name="connsiteX2" fmla="*/ 24453 w 24453"/>
                <a:gd name="connsiteY2" fmla="*/ 267451 h 267450"/>
                <a:gd name="connsiteX3" fmla="*/ 0 w 24453"/>
                <a:gd name="connsiteY3" fmla="*/ 267451 h 267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53" h="267450">
                  <a:moveTo>
                    <a:pt x="0" y="0"/>
                  </a:moveTo>
                  <a:lnTo>
                    <a:pt x="24453" y="0"/>
                  </a:lnTo>
                  <a:lnTo>
                    <a:pt x="24453" y="267451"/>
                  </a:lnTo>
                  <a:lnTo>
                    <a:pt x="0" y="267451"/>
                  </a:lnTo>
                  <a:close/>
                </a:path>
              </a:pathLst>
            </a:custGeom>
            <a:solidFill>
              <a:srgbClr val="DA7A5E"/>
            </a:solidFill>
            <a:ln w="3190" cap="flat">
              <a:solidFill>
                <a:srgbClr val="DA7A5E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23" name="Freeform: Shape 3522">
              <a:extLst>
                <a:ext uri="{FF2B5EF4-FFF2-40B4-BE49-F238E27FC236}">
                  <a16:creationId xmlns:a16="http://schemas.microsoft.com/office/drawing/2014/main" id="{A1803B91-A559-45F2-B78E-06D199001210}"/>
                </a:ext>
              </a:extLst>
            </p:cNvPr>
            <p:cNvSpPr/>
            <p:nvPr/>
          </p:nvSpPr>
          <p:spPr>
            <a:xfrm>
              <a:off x="6597263" y="1470356"/>
              <a:ext cx="24453" cy="267450"/>
            </a:xfrm>
            <a:custGeom>
              <a:avLst/>
              <a:gdLst>
                <a:gd name="connsiteX0" fmla="*/ 0 w 24453"/>
                <a:gd name="connsiteY0" fmla="*/ 0 h 267450"/>
                <a:gd name="connsiteX1" fmla="*/ 24453 w 24453"/>
                <a:gd name="connsiteY1" fmla="*/ 0 h 267450"/>
                <a:gd name="connsiteX2" fmla="*/ 24453 w 24453"/>
                <a:gd name="connsiteY2" fmla="*/ 267451 h 267450"/>
                <a:gd name="connsiteX3" fmla="*/ 0 w 24453"/>
                <a:gd name="connsiteY3" fmla="*/ 267451 h 267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53" h="267450">
                  <a:moveTo>
                    <a:pt x="0" y="0"/>
                  </a:moveTo>
                  <a:lnTo>
                    <a:pt x="24453" y="0"/>
                  </a:lnTo>
                  <a:lnTo>
                    <a:pt x="24453" y="267451"/>
                  </a:lnTo>
                  <a:lnTo>
                    <a:pt x="0" y="267451"/>
                  </a:lnTo>
                  <a:close/>
                </a:path>
              </a:pathLst>
            </a:custGeom>
            <a:solidFill>
              <a:srgbClr val="DA7A5E"/>
            </a:solidFill>
            <a:ln w="3190" cap="flat">
              <a:solidFill>
                <a:srgbClr val="DA7A5E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24" name="Freeform: Shape 3523">
              <a:extLst>
                <a:ext uri="{FF2B5EF4-FFF2-40B4-BE49-F238E27FC236}">
                  <a16:creationId xmlns:a16="http://schemas.microsoft.com/office/drawing/2014/main" id="{E3F2FC63-1044-4D3D-B024-28C8B0860A4E}"/>
                </a:ext>
              </a:extLst>
            </p:cNvPr>
            <p:cNvSpPr/>
            <p:nvPr/>
          </p:nvSpPr>
          <p:spPr>
            <a:xfrm>
              <a:off x="5589901" y="1434794"/>
              <a:ext cx="1031814" cy="35594"/>
            </a:xfrm>
            <a:custGeom>
              <a:avLst/>
              <a:gdLst>
                <a:gd name="connsiteX0" fmla="*/ 0 w 1031814"/>
                <a:gd name="connsiteY0" fmla="*/ 0 h 35594"/>
                <a:gd name="connsiteX1" fmla="*/ 1031814 w 1031814"/>
                <a:gd name="connsiteY1" fmla="*/ 0 h 35594"/>
                <a:gd name="connsiteX2" fmla="*/ 1031814 w 1031814"/>
                <a:gd name="connsiteY2" fmla="*/ 35594 h 35594"/>
                <a:gd name="connsiteX3" fmla="*/ 0 w 1031814"/>
                <a:gd name="connsiteY3" fmla="*/ 35594 h 35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31814" h="35594">
                  <a:moveTo>
                    <a:pt x="0" y="0"/>
                  </a:moveTo>
                  <a:lnTo>
                    <a:pt x="1031814" y="0"/>
                  </a:lnTo>
                  <a:lnTo>
                    <a:pt x="1031814" y="35594"/>
                  </a:lnTo>
                  <a:lnTo>
                    <a:pt x="0" y="35594"/>
                  </a:lnTo>
                  <a:close/>
                </a:path>
              </a:pathLst>
            </a:custGeom>
            <a:solidFill>
              <a:srgbClr val="DA7A5E"/>
            </a:solidFill>
            <a:ln w="3190" cap="flat">
              <a:solidFill>
                <a:srgbClr val="DA7A5E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25" name="Freeform: Shape 3524">
              <a:extLst>
                <a:ext uri="{FF2B5EF4-FFF2-40B4-BE49-F238E27FC236}">
                  <a16:creationId xmlns:a16="http://schemas.microsoft.com/office/drawing/2014/main" id="{5A3635BE-C809-4554-A398-D7CFA89084B8}"/>
                </a:ext>
              </a:extLst>
            </p:cNvPr>
            <p:cNvSpPr/>
            <p:nvPr/>
          </p:nvSpPr>
          <p:spPr>
            <a:xfrm>
              <a:off x="5722126" y="745354"/>
              <a:ext cx="750636" cy="44979"/>
            </a:xfrm>
            <a:custGeom>
              <a:avLst/>
              <a:gdLst>
                <a:gd name="connsiteX0" fmla="*/ 0 w 750636"/>
                <a:gd name="connsiteY0" fmla="*/ 0 h 44979"/>
                <a:gd name="connsiteX1" fmla="*/ 750637 w 750636"/>
                <a:gd name="connsiteY1" fmla="*/ 0 h 44979"/>
                <a:gd name="connsiteX2" fmla="*/ 750637 w 750636"/>
                <a:gd name="connsiteY2" fmla="*/ 44979 h 44979"/>
                <a:gd name="connsiteX3" fmla="*/ 0 w 750636"/>
                <a:gd name="connsiteY3" fmla="*/ 44979 h 44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50636" h="44979">
                  <a:moveTo>
                    <a:pt x="0" y="0"/>
                  </a:moveTo>
                  <a:lnTo>
                    <a:pt x="750637" y="0"/>
                  </a:lnTo>
                  <a:lnTo>
                    <a:pt x="750637" y="44979"/>
                  </a:lnTo>
                  <a:lnTo>
                    <a:pt x="0" y="44979"/>
                  </a:lnTo>
                  <a:close/>
                </a:path>
              </a:pathLst>
            </a:custGeom>
            <a:solidFill>
              <a:srgbClr val="DA7A5E"/>
            </a:solidFill>
            <a:ln w="3190" cap="flat">
              <a:solidFill>
                <a:srgbClr val="DA7A5E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26" name="Freeform: Shape 3525">
              <a:extLst>
                <a:ext uri="{FF2B5EF4-FFF2-40B4-BE49-F238E27FC236}">
                  <a16:creationId xmlns:a16="http://schemas.microsoft.com/office/drawing/2014/main" id="{3E9064C4-E527-43EC-8242-4A796997F57B}"/>
                </a:ext>
              </a:extLst>
            </p:cNvPr>
            <p:cNvSpPr/>
            <p:nvPr/>
          </p:nvSpPr>
          <p:spPr>
            <a:xfrm>
              <a:off x="5062853" y="1146945"/>
              <a:ext cx="687301" cy="44947"/>
            </a:xfrm>
            <a:custGeom>
              <a:avLst/>
              <a:gdLst>
                <a:gd name="connsiteX0" fmla="*/ 0 w 687301"/>
                <a:gd name="connsiteY0" fmla="*/ 0 h 44947"/>
                <a:gd name="connsiteX1" fmla="*/ 687302 w 687301"/>
                <a:gd name="connsiteY1" fmla="*/ 0 h 44947"/>
                <a:gd name="connsiteX2" fmla="*/ 687302 w 687301"/>
                <a:gd name="connsiteY2" fmla="*/ 44948 h 44947"/>
                <a:gd name="connsiteX3" fmla="*/ 0 w 687301"/>
                <a:gd name="connsiteY3" fmla="*/ 44948 h 44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87301" h="44947">
                  <a:moveTo>
                    <a:pt x="0" y="0"/>
                  </a:moveTo>
                  <a:lnTo>
                    <a:pt x="687302" y="0"/>
                  </a:lnTo>
                  <a:lnTo>
                    <a:pt x="687302" y="44948"/>
                  </a:lnTo>
                  <a:lnTo>
                    <a:pt x="0" y="44948"/>
                  </a:lnTo>
                  <a:close/>
                </a:path>
              </a:pathLst>
            </a:custGeom>
            <a:solidFill>
              <a:srgbClr val="DA7A5E"/>
            </a:solidFill>
            <a:ln w="3190" cap="flat">
              <a:solidFill>
                <a:srgbClr val="DA7A5E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27" name="Freeform: Shape 3526">
              <a:extLst>
                <a:ext uri="{FF2B5EF4-FFF2-40B4-BE49-F238E27FC236}">
                  <a16:creationId xmlns:a16="http://schemas.microsoft.com/office/drawing/2014/main" id="{9F1CD687-204B-40CC-BF1E-9EAAD4C53753}"/>
                </a:ext>
              </a:extLst>
            </p:cNvPr>
            <p:cNvSpPr/>
            <p:nvPr/>
          </p:nvSpPr>
          <p:spPr>
            <a:xfrm>
              <a:off x="6444703" y="1146945"/>
              <a:ext cx="687301" cy="44947"/>
            </a:xfrm>
            <a:custGeom>
              <a:avLst/>
              <a:gdLst>
                <a:gd name="connsiteX0" fmla="*/ 0 w 687301"/>
                <a:gd name="connsiteY0" fmla="*/ 0 h 44947"/>
                <a:gd name="connsiteX1" fmla="*/ 687302 w 687301"/>
                <a:gd name="connsiteY1" fmla="*/ 0 h 44947"/>
                <a:gd name="connsiteX2" fmla="*/ 687302 w 687301"/>
                <a:gd name="connsiteY2" fmla="*/ 44948 h 44947"/>
                <a:gd name="connsiteX3" fmla="*/ 0 w 687301"/>
                <a:gd name="connsiteY3" fmla="*/ 44948 h 44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87301" h="44947">
                  <a:moveTo>
                    <a:pt x="0" y="0"/>
                  </a:moveTo>
                  <a:lnTo>
                    <a:pt x="687302" y="0"/>
                  </a:lnTo>
                  <a:lnTo>
                    <a:pt x="687302" y="44948"/>
                  </a:lnTo>
                  <a:lnTo>
                    <a:pt x="0" y="44948"/>
                  </a:lnTo>
                  <a:close/>
                </a:path>
              </a:pathLst>
            </a:custGeom>
            <a:solidFill>
              <a:srgbClr val="DA7A5E"/>
            </a:solidFill>
            <a:ln w="3190" cap="flat">
              <a:solidFill>
                <a:srgbClr val="DA7A5E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28" name="Freeform: Shape 3527">
              <a:extLst>
                <a:ext uri="{FF2B5EF4-FFF2-40B4-BE49-F238E27FC236}">
                  <a16:creationId xmlns:a16="http://schemas.microsoft.com/office/drawing/2014/main" id="{FDF9C237-23D2-4FD3-817D-3568B062964D}"/>
                </a:ext>
              </a:extLst>
            </p:cNvPr>
            <p:cNvSpPr/>
            <p:nvPr/>
          </p:nvSpPr>
          <p:spPr>
            <a:xfrm>
              <a:off x="6502739" y="1191892"/>
              <a:ext cx="26304" cy="85330"/>
            </a:xfrm>
            <a:custGeom>
              <a:avLst/>
              <a:gdLst>
                <a:gd name="connsiteX0" fmla="*/ 0 w 26304"/>
                <a:gd name="connsiteY0" fmla="*/ 0 h 85330"/>
                <a:gd name="connsiteX1" fmla="*/ 26304 w 26304"/>
                <a:gd name="connsiteY1" fmla="*/ 0 h 85330"/>
                <a:gd name="connsiteX2" fmla="*/ 26304 w 26304"/>
                <a:gd name="connsiteY2" fmla="*/ 85330 h 85330"/>
                <a:gd name="connsiteX3" fmla="*/ 0 w 26304"/>
                <a:gd name="connsiteY3" fmla="*/ 85330 h 853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304" h="85330">
                  <a:moveTo>
                    <a:pt x="0" y="0"/>
                  </a:moveTo>
                  <a:lnTo>
                    <a:pt x="26304" y="0"/>
                  </a:lnTo>
                  <a:lnTo>
                    <a:pt x="26304" y="85330"/>
                  </a:lnTo>
                  <a:lnTo>
                    <a:pt x="0" y="85330"/>
                  </a:lnTo>
                  <a:close/>
                </a:path>
              </a:pathLst>
            </a:custGeom>
            <a:solidFill>
              <a:srgbClr val="DA7A5E"/>
            </a:solidFill>
            <a:ln w="3190" cap="flat">
              <a:solidFill>
                <a:srgbClr val="DA7A5E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29" name="Freeform: Shape 3528">
              <a:extLst>
                <a:ext uri="{FF2B5EF4-FFF2-40B4-BE49-F238E27FC236}">
                  <a16:creationId xmlns:a16="http://schemas.microsoft.com/office/drawing/2014/main" id="{DAA81CF3-DA84-4181-89AD-334BFECF1780}"/>
                </a:ext>
              </a:extLst>
            </p:cNvPr>
            <p:cNvSpPr/>
            <p:nvPr/>
          </p:nvSpPr>
          <p:spPr>
            <a:xfrm>
              <a:off x="6765657" y="1191892"/>
              <a:ext cx="26336" cy="85330"/>
            </a:xfrm>
            <a:custGeom>
              <a:avLst/>
              <a:gdLst>
                <a:gd name="connsiteX0" fmla="*/ 0 w 26336"/>
                <a:gd name="connsiteY0" fmla="*/ 0 h 85330"/>
                <a:gd name="connsiteX1" fmla="*/ 26337 w 26336"/>
                <a:gd name="connsiteY1" fmla="*/ 0 h 85330"/>
                <a:gd name="connsiteX2" fmla="*/ 26337 w 26336"/>
                <a:gd name="connsiteY2" fmla="*/ 85330 h 85330"/>
                <a:gd name="connsiteX3" fmla="*/ 0 w 26336"/>
                <a:gd name="connsiteY3" fmla="*/ 85330 h 853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336" h="85330">
                  <a:moveTo>
                    <a:pt x="0" y="0"/>
                  </a:moveTo>
                  <a:lnTo>
                    <a:pt x="26337" y="0"/>
                  </a:lnTo>
                  <a:lnTo>
                    <a:pt x="26337" y="85330"/>
                  </a:lnTo>
                  <a:lnTo>
                    <a:pt x="0" y="85330"/>
                  </a:lnTo>
                  <a:close/>
                </a:path>
              </a:pathLst>
            </a:custGeom>
            <a:solidFill>
              <a:srgbClr val="DA7A5E"/>
            </a:solidFill>
            <a:ln w="3190" cap="flat">
              <a:solidFill>
                <a:srgbClr val="DA7A5E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30" name="Freeform: Shape 3529">
              <a:extLst>
                <a:ext uri="{FF2B5EF4-FFF2-40B4-BE49-F238E27FC236}">
                  <a16:creationId xmlns:a16="http://schemas.microsoft.com/office/drawing/2014/main" id="{98FB3F0A-803D-4EE9-AB42-4965495ACEB4}"/>
                </a:ext>
              </a:extLst>
            </p:cNvPr>
            <p:cNvSpPr/>
            <p:nvPr/>
          </p:nvSpPr>
          <p:spPr>
            <a:xfrm>
              <a:off x="7031639" y="1191892"/>
              <a:ext cx="26336" cy="85330"/>
            </a:xfrm>
            <a:custGeom>
              <a:avLst/>
              <a:gdLst>
                <a:gd name="connsiteX0" fmla="*/ 0 w 26336"/>
                <a:gd name="connsiteY0" fmla="*/ 0 h 85330"/>
                <a:gd name="connsiteX1" fmla="*/ 26337 w 26336"/>
                <a:gd name="connsiteY1" fmla="*/ 0 h 85330"/>
                <a:gd name="connsiteX2" fmla="*/ 26337 w 26336"/>
                <a:gd name="connsiteY2" fmla="*/ 85330 h 85330"/>
                <a:gd name="connsiteX3" fmla="*/ 0 w 26336"/>
                <a:gd name="connsiteY3" fmla="*/ 85330 h 853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336" h="85330">
                  <a:moveTo>
                    <a:pt x="0" y="0"/>
                  </a:moveTo>
                  <a:lnTo>
                    <a:pt x="26337" y="0"/>
                  </a:lnTo>
                  <a:lnTo>
                    <a:pt x="26337" y="85330"/>
                  </a:lnTo>
                  <a:lnTo>
                    <a:pt x="0" y="85330"/>
                  </a:lnTo>
                  <a:close/>
                </a:path>
              </a:pathLst>
            </a:custGeom>
            <a:solidFill>
              <a:srgbClr val="DA7A5E"/>
            </a:solidFill>
            <a:ln w="3190" cap="flat">
              <a:solidFill>
                <a:srgbClr val="DA7A5E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31" name="Freeform: Shape 3530">
              <a:extLst>
                <a:ext uri="{FF2B5EF4-FFF2-40B4-BE49-F238E27FC236}">
                  <a16:creationId xmlns:a16="http://schemas.microsoft.com/office/drawing/2014/main" id="{A7E7B26C-4586-4825-B8CD-DAB009A7E62C}"/>
                </a:ext>
              </a:extLst>
            </p:cNvPr>
            <p:cNvSpPr/>
            <p:nvPr/>
          </p:nvSpPr>
          <p:spPr>
            <a:xfrm>
              <a:off x="5062853" y="1146945"/>
              <a:ext cx="687301" cy="20877"/>
            </a:xfrm>
            <a:custGeom>
              <a:avLst/>
              <a:gdLst>
                <a:gd name="connsiteX0" fmla="*/ 0 w 687301"/>
                <a:gd name="connsiteY0" fmla="*/ 0 h 20877"/>
                <a:gd name="connsiteX1" fmla="*/ 687302 w 687301"/>
                <a:gd name="connsiteY1" fmla="*/ 0 h 20877"/>
                <a:gd name="connsiteX2" fmla="*/ 687302 w 687301"/>
                <a:gd name="connsiteY2" fmla="*/ 20878 h 20877"/>
                <a:gd name="connsiteX3" fmla="*/ 0 w 687301"/>
                <a:gd name="connsiteY3" fmla="*/ 20878 h 20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87301" h="20877">
                  <a:moveTo>
                    <a:pt x="0" y="0"/>
                  </a:moveTo>
                  <a:lnTo>
                    <a:pt x="687302" y="0"/>
                  </a:lnTo>
                  <a:lnTo>
                    <a:pt x="687302" y="20878"/>
                  </a:lnTo>
                  <a:lnTo>
                    <a:pt x="0" y="20878"/>
                  </a:lnTo>
                  <a:close/>
                </a:path>
              </a:pathLst>
            </a:custGeom>
            <a:solidFill>
              <a:srgbClr val="DA7A5E"/>
            </a:solidFill>
            <a:ln w="3190" cap="flat">
              <a:solidFill>
                <a:srgbClr val="DA7A5E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32" name="Freeform: Shape 3531">
              <a:extLst>
                <a:ext uri="{FF2B5EF4-FFF2-40B4-BE49-F238E27FC236}">
                  <a16:creationId xmlns:a16="http://schemas.microsoft.com/office/drawing/2014/main" id="{2F321168-C824-4AE8-AA36-827D7705C669}"/>
                </a:ext>
              </a:extLst>
            </p:cNvPr>
            <p:cNvSpPr/>
            <p:nvPr/>
          </p:nvSpPr>
          <p:spPr>
            <a:xfrm>
              <a:off x="5722126" y="745354"/>
              <a:ext cx="750636" cy="20877"/>
            </a:xfrm>
            <a:custGeom>
              <a:avLst/>
              <a:gdLst>
                <a:gd name="connsiteX0" fmla="*/ 0 w 750636"/>
                <a:gd name="connsiteY0" fmla="*/ 0 h 20877"/>
                <a:gd name="connsiteX1" fmla="*/ 750637 w 750636"/>
                <a:gd name="connsiteY1" fmla="*/ 0 h 20877"/>
                <a:gd name="connsiteX2" fmla="*/ 750637 w 750636"/>
                <a:gd name="connsiteY2" fmla="*/ 20878 h 20877"/>
                <a:gd name="connsiteX3" fmla="*/ 0 w 750636"/>
                <a:gd name="connsiteY3" fmla="*/ 20878 h 20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50636" h="20877">
                  <a:moveTo>
                    <a:pt x="0" y="0"/>
                  </a:moveTo>
                  <a:lnTo>
                    <a:pt x="750637" y="0"/>
                  </a:lnTo>
                  <a:lnTo>
                    <a:pt x="750637" y="20878"/>
                  </a:lnTo>
                  <a:lnTo>
                    <a:pt x="0" y="20878"/>
                  </a:lnTo>
                  <a:close/>
                </a:path>
              </a:pathLst>
            </a:custGeom>
            <a:solidFill>
              <a:srgbClr val="DA7A5E"/>
            </a:solidFill>
            <a:ln w="3190" cap="flat">
              <a:solidFill>
                <a:srgbClr val="DA7A5E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33" name="Freeform: Shape 3532">
              <a:extLst>
                <a:ext uri="{FF2B5EF4-FFF2-40B4-BE49-F238E27FC236}">
                  <a16:creationId xmlns:a16="http://schemas.microsoft.com/office/drawing/2014/main" id="{2F8D0C2E-00D6-4111-8A0B-85A4B767D55A}"/>
                </a:ext>
              </a:extLst>
            </p:cNvPr>
            <p:cNvSpPr/>
            <p:nvPr/>
          </p:nvSpPr>
          <p:spPr>
            <a:xfrm>
              <a:off x="6444703" y="1146945"/>
              <a:ext cx="750636" cy="20877"/>
            </a:xfrm>
            <a:custGeom>
              <a:avLst/>
              <a:gdLst>
                <a:gd name="connsiteX0" fmla="*/ 0 w 750636"/>
                <a:gd name="connsiteY0" fmla="*/ 0 h 20877"/>
                <a:gd name="connsiteX1" fmla="*/ 750637 w 750636"/>
                <a:gd name="connsiteY1" fmla="*/ 0 h 20877"/>
                <a:gd name="connsiteX2" fmla="*/ 750637 w 750636"/>
                <a:gd name="connsiteY2" fmla="*/ 20878 h 20877"/>
                <a:gd name="connsiteX3" fmla="*/ 0 w 750636"/>
                <a:gd name="connsiteY3" fmla="*/ 20878 h 20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50636" h="20877">
                  <a:moveTo>
                    <a:pt x="0" y="0"/>
                  </a:moveTo>
                  <a:lnTo>
                    <a:pt x="750637" y="0"/>
                  </a:lnTo>
                  <a:lnTo>
                    <a:pt x="750637" y="20878"/>
                  </a:lnTo>
                  <a:lnTo>
                    <a:pt x="0" y="20878"/>
                  </a:lnTo>
                  <a:close/>
                </a:path>
              </a:pathLst>
            </a:custGeom>
            <a:solidFill>
              <a:srgbClr val="DA7A5E"/>
            </a:solidFill>
            <a:ln w="3190" cap="flat">
              <a:solidFill>
                <a:srgbClr val="DA7A5E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3534" name="Graphic 383">
              <a:extLst>
                <a:ext uri="{FF2B5EF4-FFF2-40B4-BE49-F238E27FC236}">
                  <a16:creationId xmlns:a16="http://schemas.microsoft.com/office/drawing/2014/main" id="{5FE7D416-2D77-4EAF-8E48-2E7195F6CB7E}"/>
                </a:ext>
              </a:extLst>
            </p:cNvPr>
            <p:cNvGrpSpPr/>
            <p:nvPr/>
          </p:nvGrpSpPr>
          <p:grpSpPr>
            <a:xfrm>
              <a:off x="5005136" y="1927461"/>
              <a:ext cx="80158" cy="135257"/>
              <a:chOff x="5005136" y="1927461"/>
              <a:chExt cx="80158" cy="135257"/>
            </a:xfrm>
            <a:solidFill>
              <a:srgbClr val="DA7A5E"/>
            </a:solidFill>
          </p:grpSpPr>
          <p:sp>
            <p:nvSpPr>
              <p:cNvPr id="3535" name="Freeform: Shape 3534">
                <a:extLst>
                  <a:ext uri="{FF2B5EF4-FFF2-40B4-BE49-F238E27FC236}">
                    <a16:creationId xmlns:a16="http://schemas.microsoft.com/office/drawing/2014/main" id="{D310A3E8-0549-4D4A-9160-5985455EA7D0}"/>
                  </a:ext>
                </a:extLst>
              </p:cNvPr>
              <p:cNvSpPr/>
              <p:nvPr/>
            </p:nvSpPr>
            <p:spPr>
              <a:xfrm>
                <a:off x="5005136" y="1927461"/>
                <a:ext cx="80158" cy="135225"/>
              </a:xfrm>
              <a:custGeom>
                <a:avLst/>
                <a:gdLst>
                  <a:gd name="connsiteX0" fmla="*/ 0 w 80158"/>
                  <a:gd name="connsiteY0" fmla="*/ 0 h 135225"/>
                  <a:gd name="connsiteX1" fmla="*/ 80159 w 80158"/>
                  <a:gd name="connsiteY1" fmla="*/ 0 h 135225"/>
                  <a:gd name="connsiteX2" fmla="*/ 80159 w 80158"/>
                  <a:gd name="connsiteY2" fmla="*/ 135226 h 135225"/>
                  <a:gd name="connsiteX3" fmla="*/ 0 w 80158"/>
                  <a:gd name="connsiteY3" fmla="*/ 135226 h 1352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0158" h="135225">
                    <a:moveTo>
                      <a:pt x="0" y="0"/>
                    </a:moveTo>
                    <a:lnTo>
                      <a:pt x="80159" y="0"/>
                    </a:lnTo>
                    <a:lnTo>
                      <a:pt x="80159" y="135226"/>
                    </a:lnTo>
                    <a:lnTo>
                      <a:pt x="0" y="135226"/>
                    </a:lnTo>
                    <a:close/>
                  </a:path>
                </a:pathLst>
              </a:custGeom>
              <a:solidFill>
                <a:srgbClr val="DA7A5E"/>
              </a:solidFill>
              <a:ln w="3190" cap="flat">
                <a:solidFill>
                  <a:srgbClr val="DA7A5E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536" name="Freeform: Shape 3535">
                <a:extLst>
                  <a:ext uri="{FF2B5EF4-FFF2-40B4-BE49-F238E27FC236}">
                    <a16:creationId xmlns:a16="http://schemas.microsoft.com/office/drawing/2014/main" id="{75F50BB4-C4A5-4C79-9ABD-FBDE43D4B867}"/>
                  </a:ext>
                </a:extLst>
              </p:cNvPr>
              <p:cNvSpPr/>
              <p:nvPr/>
            </p:nvSpPr>
            <p:spPr>
              <a:xfrm>
                <a:off x="5005136" y="2039383"/>
                <a:ext cx="80158" cy="23335"/>
              </a:xfrm>
              <a:custGeom>
                <a:avLst/>
                <a:gdLst>
                  <a:gd name="connsiteX0" fmla="*/ 0 w 80158"/>
                  <a:gd name="connsiteY0" fmla="*/ 0 h 23335"/>
                  <a:gd name="connsiteX1" fmla="*/ 80159 w 80158"/>
                  <a:gd name="connsiteY1" fmla="*/ 0 h 23335"/>
                  <a:gd name="connsiteX2" fmla="*/ 80159 w 80158"/>
                  <a:gd name="connsiteY2" fmla="*/ 23336 h 23335"/>
                  <a:gd name="connsiteX3" fmla="*/ 0 w 80158"/>
                  <a:gd name="connsiteY3" fmla="*/ 23336 h 233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0158" h="23335">
                    <a:moveTo>
                      <a:pt x="0" y="0"/>
                    </a:moveTo>
                    <a:lnTo>
                      <a:pt x="80159" y="0"/>
                    </a:lnTo>
                    <a:lnTo>
                      <a:pt x="80159" y="23336"/>
                    </a:lnTo>
                    <a:lnTo>
                      <a:pt x="0" y="23336"/>
                    </a:lnTo>
                    <a:close/>
                  </a:path>
                </a:pathLst>
              </a:custGeom>
              <a:solidFill>
                <a:srgbClr val="DA7A5E"/>
              </a:solidFill>
              <a:ln w="3190" cap="flat">
                <a:solidFill>
                  <a:srgbClr val="DA7A5E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3537" name="Graphic 383">
              <a:extLst>
                <a:ext uri="{FF2B5EF4-FFF2-40B4-BE49-F238E27FC236}">
                  <a16:creationId xmlns:a16="http://schemas.microsoft.com/office/drawing/2014/main" id="{5FE7D416-2D77-4EAF-8E48-2E7195F6CB7E}"/>
                </a:ext>
              </a:extLst>
            </p:cNvPr>
            <p:cNvGrpSpPr/>
            <p:nvPr/>
          </p:nvGrpSpPr>
          <p:grpSpPr>
            <a:xfrm>
              <a:off x="5105694" y="1927461"/>
              <a:ext cx="80126" cy="135257"/>
              <a:chOff x="5105694" y="1927461"/>
              <a:chExt cx="80126" cy="135257"/>
            </a:xfrm>
            <a:solidFill>
              <a:srgbClr val="DA7A5E"/>
            </a:solidFill>
          </p:grpSpPr>
          <p:sp>
            <p:nvSpPr>
              <p:cNvPr id="3538" name="Freeform: Shape 3537">
                <a:extLst>
                  <a:ext uri="{FF2B5EF4-FFF2-40B4-BE49-F238E27FC236}">
                    <a16:creationId xmlns:a16="http://schemas.microsoft.com/office/drawing/2014/main" id="{8DCF515E-07C9-48DB-9A26-E06834144155}"/>
                  </a:ext>
                </a:extLst>
              </p:cNvPr>
              <p:cNvSpPr/>
              <p:nvPr/>
            </p:nvSpPr>
            <p:spPr>
              <a:xfrm>
                <a:off x="5105694" y="1927461"/>
                <a:ext cx="80126" cy="135225"/>
              </a:xfrm>
              <a:custGeom>
                <a:avLst/>
                <a:gdLst>
                  <a:gd name="connsiteX0" fmla="*/ 0 w 80126"/>
                  <a:gd name="connsiteY0" fmla="*/ 0 h 135225"/>
                  <a:gd name="connsiteX1" fmla="*/ 80127 w 80126"/>
                  <a:gd name="connsiteY1" fmla="*/ 0 h 135225"/>
                  <a:gd name="connsiteX2" fmla="*/ 80127 w 80126"/>
                  <a:gd name="connsiteY2" fmla="*/ 135226 h 135225"/>
                  <a:gd name="connsiteX3" fmla="*/ 0 w 80126"/>
                  <a:gd name="connsiteY3" fmla="*/ 135226 h 1352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0126" h="135225">
                    <a:moveTo>
                      <a:pt x="0" y="0"/>
                    </a:moveTo>
                    <a:lnTo>
                      <a:pt x="80127" y="0"/>
                    </a:lnTo>
                    <a:lnTo>
                      <a:pt x="80127" y="135226"/>
                    </a:lnTo>
                    <a:lnTo>
                      <a:pt x="0" y="135226"/>
                    </a:lnTo>
                    <a:close/>
                  </a:path>
                </a:pathLst>
              </a:custGeom>
              <a:solidFill>
                <a:srgbClr val="DA7A5E"/>
              </a:solidFill>
              <a:ln w="3190" cap="flat">
                <a:solidFill>
                  <a:srgbClr val="DA7A5E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539" name="Freeform: Shape 3538">
                <a:extLst>
                  <a:ext uri="{FF2B5EF4-FFF2-40B4-BE49-F238E27FC236}">
                    <a16:creationId xmlns:a16="http://schemas.microsoft.com/office/drawing/2014/main" id="{B2140F51-4AF5-4126-9C09-EB3BE9703982}"/>
                  </a:ext>
                </a:extLst>
              </p:cNvPr>
              <p:cNvSpPr/>
              <p:nvPr/>
            </p:nvSpPr>
            <p:spPr>
              <a:xfrm>
                <a:off x="5105694" y="2039383"/>
                <a:ext cx="80126" cy="23335"/>
              </a:xfrm>
              <a:custGeom>
                <a:avLst/>
                <a:gdLst>
                  <a:gd name="connsiteX0" fmla="*/ 0 w 80126"/>
                  <a:gd name="connsiteY0" fmla="*/ 0 h 23335"/>
                  <a:gd name="connsiteX1" fmla="*/ 80127 w 80126"/>
                  <a:gd name="connsiteY1" fmla="*/ 0 h 23335"/>
                  <a:gd name="connsiteX2" fmla="*/ 80127 w 80126"/>
                  <a:gd name="connsiteY2" fmla="*/ 23336 h 23335"/>
                  <a:gd name="connsiteX3" fmla="*/ 0 w 80126"/>
                  <a:gd name="connsiteY3" fmla="*/ 23336 h 233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0126" h="23335">
                    <a:moveTo>
                      <a:pt x="0" y="0"/>
                    </a:moveTo>
                    <a:lnTo>
                      <a:pt x="80127" y="0"/>
                    </a:lnTo>
                    <a:lnTo>
                      <a:pt x="80127" y="23336"/>
                    </a:lnTo>
                    <a:lnTo>
                      <a:pt x="0" y="23336"/>
                    </a:lnTo>
                    <a:close/>
                  </a:path>
                </a:pathLst>
              </a:custGeom>
              <a:solidFill>
                <a:srgbClr val="DA7A5E"/>
              </a:solidFill>
              <a:ln w="3190" cap="flat">
                <a:solidFill>
                  <a:srgbClr val="DA7A5E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3540" name="Graphic 383">
              <a:extLst>
                <a:ext uri="{FF2B5EF4-FFF2-40B4-BE49-F238E27FC236}">
                  <a16:creationId xmlns:a16="http://schemas.microsoft.com/office/drawing/2014/main" id="{5FE7D416-2D77-4EAF-8E48-2E7195F6CB7E}"/>
                </a:ext>
              </a:extLst>
            </p:cNvPr>
            <p:cNvGrpSpPr/>
            <p:nvPr/>
          </p:nvGrpSpPr>
          <p:grpSpPr>
            <a:xfrm>
              <a:off x="5206251" y="1927461"/>
              <a:ext cx="80126" cy="135257"/>
              <a:chOff x="5206251" y="1927461"/>
              <a:chExt cx="80126" cy="135257"/>
            </a:xfrm>
            <a:solidFill>
              <a:srgbClr val="DA7A5E"/>
            </a:solidFill>
          </p:grpSpPr>
          <p:sp>
            <p:nvSpPr>
              <p:cNvPr id="3541" name="Freeform: Shape 3540">
                <a:extLst>
                  <a:ext uri="{FF2B5EF4-FFF2-40B4-BE49-F238E27FC236}">
                    <a16:creationId xmlns:a16="http://schemas.microsoft.com/office/drawing/2014/main" id="{4D406EFB-798D-4537-96B7-CEB8BB1926E1}"/>
                  </a:ext>
                </a:extLst>
              </p:cNvPr>
              <p:cNvSpPr/>
              <p:nvPr/>
            </p:nvSpPr>
            <p:spPr>
              <a:xfrm>
                <a:off x="5206251" y="1927461"/>
                <a:ext cx="80126" cy="135225"/>
              </a:xfrm>
              <a:custGeom>
                <a:avLst/>
                <a:gdLst>
                  <a:gd name="connsiteX0" fmla="*/ 0 w 80126"/>
                  <a:gd name="connsiteY0" fmla="*/ 0 h 135225"/>
                  <a:gd name="connsiteX1" fmla="*/ 80127 w 80126"/>
                  <a:gd name="connsiteY1" fmla="*/ 0 h 135225"/>
                  <a:gd name="connsiteX2" fmla="*/ 80127 w 80126"/>
                  <a:gd name="connsiteY2" fmla="*/ 135226 h 135225"/>
                  <a:gd name="connsiteX3" fmla="*/ 0 w 80126"/>
                  <a:gd name="connsiteY3" fmla="*/ 135226 h 1352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0126" h="135225">
                    <a:moveTo>
                      <a:pt x="0" y="0"/>
                    </a:moveTo>
                    <a:lnTo>
                      <a:pt x="80127" y="0"/>
                    </a:lnTo>
                    <a:lnTo>
                      <a:pt x="80127" y="135226"/>
                    </a:lnTo>
                    <a:lnTo>
                      <a:pt x="0" y="135226"/>
                    </a:lnTo>
                    <a:close/>
                  </a:path>
                </a:pathLst>
              </a:custGeom>
              <a:solidFill>
                <a:srgbClr val="DA7A5E"/>
              </a:solidFill>
              <a:ln w="3190" cap="flat">
                <a:solidFill>
                  <a:srgbClr val="DA7A5E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542" name="Freeform: Shape 3541">
                <a:extLst>
                  <a:ext uri="{FF2B5EF4-FFF2-40B4-BE49-F238E27FC236}">
                    <a16:creationId xmlns:a16="http://schemas.microsoft.com/office/drawing/2014/main" id="{B375C538-8976-4ACD-809D-D47ACA09684D}"/>
                  </a:ext>
                </a:extLst>
              </p:cNvPr>
              <p:cNvSpPr/>
              <p:nvPr/>
            </p:nvSpPr>
            <p:spPr>
              <a:xfrm>
                <a:off x="5206251" y="2039383"/>
                <a:ext cx="80126" cy="23335"/>
              </a:xfrm>
              <a:custGeom>
                <a:avLst/>
                <a:gdLst>
                  <a:gd name="connsiteX0" fmla="*/ 0 w 80126"/>
                  <a:gd name="connsiteY0" fmla="*/ 0 h 23335"/>
                  <a:gd name="connsiteX1" fmla="*/ 80127 w 80126"/>
                  <a:gd name="connsiteY1" fmla="*/ 0 h 23335"/>
                  <a:gd name="connsiteX2" fmla="*/ 80127 w 80126"/>
                  <a:gd name="connsiteY2" fmla="*/ 23336 h 23335"/>
                  <a:gd name="connsiteX3" fmla="*/ 0 w 80126"/>
                  <a:gd name="connsiteY3" fmla="*/ 23336 h 233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0126" h="23335">
                    <a:moveTo>
                      <a:pt x="0" y="0"/>
                    </a:moveTo>
                    <a:lnTo>
                      <a:pt x="80127" y="0"/>
                    </a:lnTo>
                    <a:lnTo>
                      <a:pt x="80127" y="23336"/>
                    </a:lnTo>
                    <a:lnTo>
                      <a:pt x="0" y="23336"/>
                    </a:lnTo>
                    <a:close/>
                  </a:path>
                </a:pathLst>
              </a:custGeom>
              <a:solidFill>
                <a:srgbClr val="DA7A5E"/>
              </a:solidFill>
              <a:ln w="3190" cap="flat">
                <a:solidFill>
                  <a:srgbClr val="DA7A5E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3543" name="Graphic 383">
              <a:extLst>
                <a:ext uri="{FF2B5EF4-FFF2-40B4-BE49-F238E27FC236}">
                  <a16:creationId xmlns:a16="http://schemas.microsoft.com/office/drawing/2014/main" id="{5FE7D416-2D77-4EAF-8E48-2E7195F6CB7E}"/>
                </a:ext>
              </a:extLst>
            </p:cNvPr>
            <p:cNvGrpSpPr/>
            <p:nvPr/>
          </p:nvGrpSpPr>
          <p:grpSpPr>
            <a:xfrm>
              <a:off x="5306808" y="1927461"/>
              <a:ext cx="80126" cy="135257"/>
              <a:chOff x="5306808" y="1927461"/>
              <a:chExt cx="80126" cy="135257"/>
            </a:xfrm>
            <a:solidFill>
              <a:srgbClr val="DA7A5E"/>
            </a:solidFill>
          </p:grpSpPr>
          <p:sp>
            <p:nvSpPr>
              <p:cNvPr id="3544" name="Freeform: Shape 3543">
                <a:extLst>
                  <a:ext uri="{FF2B5EF4-FFF2-40B4-BE49-F238E27FC236}">
                    <a16:creationId xmlns:a16="http://schemas.microsoft.com/office/drawing/2014/main" id="{419D85B9-6EFC-47CF-9073-9C06A3CD8EE9}"/>
                  </a:ext>
                </a:extLst>
              </p:cNvPr>
              <p:cNvSpPr/>
              <p:nvPr/>
            </p:nvSpPr>
            <p:spPr>
              <a:xfrm>
                <a:off x="5306808" y="1927461"/>
                <a:ext cx="80126" cy="135225"/>
              </a:xfrm>
              <a:custGeom>
                <a:avLst/>
                <a:gdLst>
                  <a:gd name="connsiteX0" fmla="*/ 0 w 80126"/>
                  <a:gd name="connsiteY0" fmla="*/ 0 h 135225"/>
                  <a:gd name="connsiteX1" fmla="*/ 80127 w 80126"/>
                  <a:gd name="connsiteY1" fmla="*/ 0 h 135225"/>
                  <a:gd name="connsiteX2" fmla="*/ 80127 w 80126"/>
                  <a:gd name="connsiteY2" fmla="*/ 135226 h 135225"/>
                  <a:gd name="connsiteX3" fmla="*/ 0 w 80126"/>
                  <a:gd name="connsiteY3" fmla="*/ 135226 h 1352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0126" h="135225">
                    <a:moveTo>
                      <a:pt x="0" y="0"/>
                    </a:moveTo>
                    <a:lnTo>
                      <a:pt x="80127" y="0"/>
                    </a:lnTo>
                    <a:lnTo>
                      <a:pt x="80127" y="135226"/>
                    </a:lnTo>
                    <a:lnTo>
                      <a:pt x="0" y="135226"/>
                    </a:lnTo>
                    <a:close/>
                  </a:path>
                </a:pathLst>
              </a:custGeom>
              <a:solidFill>
                <a:srgbClr val="DA7A5E"/>
              </a:solidFill>
              <a:ln w="3190" cap="flat">
                <a:solidFill>
                  <a:srgbClr val="DA7A5E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545" name="Freeform: Shape 3544">
                <a:extLst>
                  <a:ext uri="{FF2B5EF4-FFF2-40B4-BE49-F238E27FC236}">
                    <a16:creationId xmlns:a16="http://schemas.microsoft.com/office/drawing/2014/main" id="{C0388777-5F5B-4405-80B4-B90C5EB7EEF1}"/>
                  </a:ext>
                </a:extLst>
              </p:cNvPr>
              <p:cNvSpPr/>
              <p:nvPr/>
            </p:nvSpPr>
            <p:spPr>
              <a:xfrm>
                <a:off x="5306808" y="2039383"/>
                <a:ext cx="80126" cy="23335"/>
              </a:xfrm>
              <a:custGeom>
                <a:avLst/>
                <a:gdLst>
                  <a:gd name="connsiteX0" fmla="*/ 0 w 80126"/>
                  <a:gd name="connsiteY0" fmla="*/ 0 h 23335"/>
                  <a:gd name="connsiteX1" fmla="*/ 80127 w 80126"/>
                  <a:gd name="connsiteY1" fmla="*/ 0 h 23335"/>
                  <a:gd name="connsiteX2" fmla="*/ 80127 w 80126"/>
                  <a:gd name="connsiteY2" fmla="*/ 23336 h 23335"/>
                  <a:gd name="connsiteX3" fmla="*/ 0 w 80126"/>
                  <a:gd name="connsiteY3" fmla="*/ 23336 h 233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0126" h="23335">
                    <a:moveTo>
                      <a:pt x="0" y="0"/>
                    </a:moveTo>
                    <a:lnTo>
                      <a:pt x="80127" y="0"/>
                    </a:lnTo>
                    <a:lnTo>
                      <a:pt x="80127" y="23336"/>
                    </a:lnTo>
                    <a:lnTo>
                      <a:pt x="0" y="23336"/>
                    </a:lnTo>
                    <a:close/>
                  </a:path>
                </a:pathLst>
              </a:custGeom>
              <a:solidFill>
                <a:srgbClr val="DA7A5E"/>
              </a:solidFill>
              <a:ln w="3190" cap="flat">
                <a:solidFill>
                  <a:srgbClr val="DA7A5E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3546" name="Graphic 383">
              <a:extLst>
                <a:ext uri="{FF2B5EF4-FFF2-40B4-BE49-F238E27FC236}">
                  <a16:creationId xmlns:a16="http://schemas.microsoft.com/office/drawing/2014/main" id="{5FE7D416-2D77-4EAF-8E48-2E7195F6CB7E}"/>
                </a:ext>
              </a:extLst>
            </p:cNvPr>
            <p:cNvGrpSpPr/>
            <p:nvPr/>
          </p:nvGrpSpPr>
          <p:grpSpPr>
            <a:xfrm>
              <a:off x="5402322" y="1927461"/>
              <a:ext cx="80126" cy="135257"/>
              <a:chOff x="5402322" y="1927461"/>
              <a:chExt cx="80126" cy="135257"/>
            </a:xfrm>
            <a:solidFill>
              <a:srgbClr val="DA7A5E"/>
            </a:solidFill>
          </p:grpSpPr>
          <p:sp>
            <p:nvSpPr>
              <p:cNvPr id="3547" name="Freeform: Shape 3546">
                <a:extLst>
                  <a:ext uri="{FF2B5EF4-FFF2-40B4-BE49-F238E27FC236}">
                    <a16:creationId xmlns:a16="http://schemas.microsoft.com/office/drawing/2014/main" id="{8E4DF3CD-38A4-49C7-B4DE-2341FA3D7DA7}"/>
                  </a:ext>
                </a:extLst>
              </p:cNvPr>
              <p:cNvSpPr/>
              <p:nvPr/>
            </p:nvSpPr>
            <p:spPr>
              <a:xfrm>
                <a:off x="5402322" y="1927461"/>
                <a:ext cx="80126" cy="135225"/>
              </a:xfrm>
              <a:custGeom>
                <a:avLst/>
                <a:gdLst>
                  <a:gd name="connsiteX0" fmla="*/ 0 w 80126"/>
                  <a:gd name="connsiteY0" fmla="*/ 0 h 135225"/>
                  <a:gd name="connsiteX1" fmla="*/ 80127 w 80126"/>
                  <a:gd name="connsiteY1" fmla="*/ 0 h 135225"/>
                  <a:gd name="connsiteX2" fmla="*/ 80127 w 80126"/>
                  <a:gd name="connsiteY2" fmla="*/ 135226 h 135225"/>
                  <a:gd name="connsiteX3" fmla="*/ 0 w 80126"/>
                  <a:gd name="connsiteY3" fmla="*/ 135226 h 1352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0126" h="135225">
                    <a:moveTo>
                      <a:pt x="0" y="0"/>
                    </a:moveTo>
                    <a:lnTo>
                      <a:pt x="80127" y="0"/>
                    </a:lnTo>
                    <a:lnTo>
                      <a:pt x="80127" y="135226"/>
                    </a:lnTo>
                    <a:lnTo>
                      <a:pt x="0" y="135226"/>
                    </a:lnTo>
                    <a:close/>
                  </a:path>
                </a:pathLst>
              </a:custGeom>
              <a:solidFill>
                <a:srgbClr val="DA7A5E"/>
              </a:solidFill>
              <a:ln w="3190" cap="flat">
                <a:solidFill>
                  <a:srgbClr val="DA7A5E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548" name="Freeform: Shape 3547">
                <a:extLst>
                  <a:ext uri="{FF2B5EF4-FFF2-40B4-BE49-F238E27FC236}">
                    <a16:creationId xmlns:a16="http://schemas.microsoft.com/office/drawing/2014/main" id="{F7992A1D-5A94-410D-8C38-9599E138B099}"/>
                  </a:ext>
                </a:extLst>
              </p:cNvPr>
              <p:cNvSpPr/>
              <p:nvPr/>
            </p:nvSpPr>
            <p:spPr>
              <a:xfrm>
                <a:off x="5402322" y="2039383"/>
                <a:ext cx="80126" cy="23335"/>
              </a:xfrm>
              <a:custGeom>
                <a:avLst/>
                <a:gdLst>
                  <a:gd name="connsiteX0" fmla="*/ 0 w 80126"/>
                  <a:gd name="connsiteY0" fmla="*/ 0 h 23335"/>
                  <a:gd name="connsiteX1" fmla="*/ 80127 w 80126"/>
                  <a:gd name="connsiteY1" fmla="*/ 0 h 23335"/>
                  <a:gd name="connsiteX2" fmla="*/ 80127 w 80126"/>
                  <a:gd name="connsiteY2" fmla="*/ 23336 h 23335"/>
                  <a:gd name="connsiteX3" fmla="*/ 0 w 80126"/>
                  <a:gd name="connsiteY3" fmla="*/ 23336 h 233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0126" h="23335">
                    <a:moveTo>
                      <a:pt x="0" y="0"/>
                    </a:moveTo>
                    <a:lnTo>
                      <a:pt x="80127" y="0"/>
                    </a:lnTo>
                    <a:lnTo>
                      <a:pt x="80127" y="23336"/>
                    </a:lnTo>
                    <a:lnTo>
                      <a:pt x="0" y="23336"/>
                    </a:lnTo>
                    <a:close/>
                  </a:path>
                </a:pathLst>
              </a:custGeom>
              <a:solidFill>
                <a:srgbClr val="DA7A5E"/>
              </a:solidFill>
              <a:ln w="3190" cap="flat">
                <a:solidFill>
                  <a:srgbClr val="DA7A5E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3549" name="Graphic 383">
              <a:extLst>
                <a:ext uri="{FF2B5EF4-FFF2-40B4-BE49-F238E27FC236}">
                  <a16:creationId xmlns:a16="http://schemas.microsoft.com/office/drawing/2014/main" id="{5FE7D416-2D77-4EAF-8E48-2E7195F6CB7E}"/>
                </a:ext>
              </a:extLst>
            </p:cNvPr>
            <p:cNvGrpSpPr/>
            <p:nvPr/>
          </p:nvGrpSpPr>
          <p:grpSpPr>
            <a:xfrm>
              <a:off x="5497804" y="1927461"/>
              <a:ext cx="80158" cy="135257"/>
              <a:chOff x="5497804" y="1927461"/>
              <a:chExt cx="80158" cy="135257"/>
            </a:xfrm>
            <a:solidFill>
              <a:srgbClr val="DA7A5E"/>
            </a:solidFill>
          </p:grpSpPr>
          <p:sp>
            <p:nvSpPr>
              <p:cNvPr id="3550" name="Freeform: Shape 3549">
                <a:extLst>
                  <a:ext uri="{FF2B5EF4-FFF2-40B4-BE49-F238E27FC236}">
                    <a16:creationId xmlns:a16="http://schemas.microsoft.com/office/drawing/2014/main" id="{38F7ECD7-4945-48B9-B851-DCD83F133C0C}"/>
                  </a:ext>
                </a:extLst>
              </p:cNvPr>
              <p:cNvSpPr/>
              <p:nvPr/>
            </p:nvSpPr>
            <p:spPr>
              <a:xfrm>
                <a:off x="5497804" y="1927461"/>
                <a:ext cx="80158" cy="135225"/>
              </a:xfrm>
              <a:custGeom>
                <a:avLst/>
                <a:gdLst>
                  <a:gd name="connsiteX0" fmla="*/ 0 w 80158"/>
                  <a:gd name="connsiteY0" fmla="*/ 0 h 135225"/>
                  <a:gd name="connsiteX1" fmla="*/ 80159 w 80158"/>
                  <a:gd name="connsiteY1" fmla="*/ 0 h 135225"/>
                  <a:gd name="connsiteX2" fmla="*/ 80159 w 80158"/>
                  <a:gd name="connsiteY2" fmla="*/ 135226 h 135225"/>
                  <a:gd name="connsiteX3" fmla="*/ 0 w 80158"/>
                  <a:gd name="connsiteY3" fmla="*/ 135226 h 1352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0158" h="135225">
                    <a:moveTo>
                      <a:pt x="0" y="0"/>
                    </a:moveTo>
                    <a:lnTo>
                      <a:pt x="80159" y="0"/>
                    </a:lnTo>
                    <a:lnTo>
                      <a:pt x="80159" y="135226"/>
                    </a:lnTo>
                    <a:lnTo>
                      <a:pt x="0" y="135226"/>
                    </a:lnTo>
                    <a:close/>
                  </a:path>
                </a:pathLst>
              </a:custGeom>
              <a:solidFill>
                <a:srgbClr val="DA7A5E"/>
              </a:solidFill>
              <a:ln w="3190" cap="flat">
                <a:solidFill>
                  <a:srgbClr val="DA7A5E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551" name="Freeform: Shape 3550">
                <a:extLst>
                  <a:ext uri="{FF2B5EF4-FFF2-40B4-BE49-F238E27FC236}">
                    <a16:creationId xmlns:a16="http://schemas.microsoft.com/office/drawing/2014/main" id="{446CCE7B-F5F3-4939-88AE-D5E28B0BA2EA}"/>
                  </a:ext>
                </a:extLst>
              </p:cNvPr>
              <p:cNvSpPr/>
              <p:nvPr/>
            </p:nvSpPr>
            <p:spPr>
              <a:xfrm>
                <a:off x="5497804" y="2039383"/>
                <a:ext cx="80158" cy="23335"/>
              </a:xfrm>
              <a:custGeom>
                <a:avLst/>
                <a:gdLst>
                  <a:gd name="connsiteX0" fmla="*/ 0 w 80158"/>
                  <a:gd name="connsiteY0" fmla="*/ 0 h 23335"/>
                  <a:gd name="connsiteX1" fmla="*/ 80159 w 80158"/>
                  <a:gd name="connsiteY1" fmla="*/ 0 h 23335"/>
                  <a:gd name="connsiteX2" fmla="*/ 80159 w 80158"/>
                  <a:gd name="connsiteY2" fmla="*/ 23336 h 23335"/>
                  <a:gd name="connsiteX3" fmla="*/ 0 w 80158"/>
                  <a:gd name="connsiteY3" fmla="*/ 23336 h 233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0158" h="23335">
                    <a:moveTo>
                      <a:pt x="0" y="0"/>
                    </a:moveTo>
                    <a:lnTo>
                      <a:pt x="80159" y="0"/>
                    </a:lnTo>
                    <a:lnTo>
                      <a:pt x="80159" y="23336"/>
                    </a:lnTo>
                    <a:lnTo>
                      <a:pt x="0" y="23336"/>
                    </a:lnTo>
                    <a:close/>
                  </a:path>
                </a:pathLst>
              </a:custGeom>
              <a:solidFill>
                <a:srgbClr val="DA7A5E"/>
              </a:solidFill>
              <a:ln w="3190" cap="flat">
                <a:solidFill>
                  <a:srgbClr val="DA7A5E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3552" name="Graphic 383">
              <a:extLst>
                <a:ext uri="{FF2B5EF4-FFF2-40B4-BE49-F238E27FC236}">
                  <a16:creationId xmlns:a16="http://schemas.microsoft.com/office/drawing/2014/main" id="{5FE7D416-2D77-4EAF-8E48-2E7195F6CB7E}"/>
                </a:ext>
              </a:extLst>
            </p:cNvPr>
            <p:cNvGrpSpPr/>
            <p:nvPr/>
          </p:nvGrpSpPr>
          <p:grpSpPr>
            <a:xfrm>
              <a:off x="5593349" y="1927461"/>
              <a:ext cx="80126" cy="135257"/>
              <a:chOff x="5593349" y="1927461"/>
              <a:chExt cx="80126" cy="135257"/>
            </a:xfrm>
            <a:solidFill>
              <a:srgbClr val="DA7A5E"/>
            </a:solidFill>
          </p:grpSpPr>
          <p:sp>
            <p:nvSpPr>
              <p:cNvPr id="3553" name="Freeform: Shape 3552">
                <a:extLst>
                  <a:ext uri="{FF2B5EF4-FFF2-40B4-BE49-F238E27FC236}">
                    <a16:creationId xmlns:a16="http://schemas.microsoft.com/office/drawing/2014/main" id="{6B387EFD-587E-48AF-96CD-4FEBCD702B12}"/>
                  </a:ext>
                </a:extLst>
              </p:cNvPr>
              <p:cNvSpPr/>
              <p:nvPr/>
            </p:nvSpPr>
            <p:spPr>
              <a:xfrm>
                <a:off x="5593349" y="1927461"/>
                <a:ext cx="80126" cy="135225"/>
              </a:xfrm>
              <a:custGeom>
                <a:avLst/>
                <a:gdLst>
                  <a:gd name="connsiteX0" fmla="*/ 0 w 80126"/>
                  <a:gd name="connsiteY0" fmla="*/ 0 h 135225"/>
                  <a:gd name="connsiteX1" fmla="*/ 80127 w 80126"/>
                  <a:gd name="connsiteY1" fmla="*/ 0 h 135225"/>
                  <a:gd name="connsiteX2" fmla="*/ 80127 w 80126"/>
                  <a:gd name="connsiteY2" fmla="*/ 135226 h 135225"/>
                  <a:gd name="connsiteX3" fmla="*/ 0 w 80126"/>
                  <a:gd name="connsiteY3" fmla="*/ 135226 h 1352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0126" h="135225">
                    <a:moveTo>
                      <a:pt x="0" y="0"/>
                    </a:moveTo>
                    <a:lnTo>
                      <a:pt x="80127" y="0"/>
                    </a:lnTo>
                    <a:lnTo>
                      <a:pt x="80127" y="135226"/>
                    </a:lnTo>
                    <a:lnTo>
                      <a:pt x="0" y="135226"/>
                    </a:lnTo>
                    <a:close/>
                  </a:path>
                </a:pathLst>
              </a:custGeom>
              <a:solidFill>
                <a:srgbClr val="DA7A5E"/>
              </a:solidFill>
              <a:ln w="3190" cap="flat">
                <a:solidFill>
                  <a:srgbClr val="DA7A5E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554" name="Freeform: Shape 3553">
                <a:extLst>
                  <a:ext uri="{FF2B5EF4-FFF2-40B4-BE49-F238E27FC236}">
                    <a16:creationId xmlns:a16="http://schemas.microsoft.com/office/drawing/2014/main" id="{8295DD7D-5D97-46A3-87C0-D28EBA265C3A}"/>
                  </a:ext>
                </a:extLst>
              </p:cNvPr>
              <p:cNvSpPr/>
              <p:nvPr/>
            </p:nvSpPr>
            <p:spPr>
              <a:xfrm>
                <a:off x="5593349" y="2039383"/>
                <a:ext cx="80126" cy="23335"/>
              </a:xfrm>
              <a:custGeom>
                <a:avLst/>
                <a:gdLst>
                  <a:gd name="connsiteX0" fmla="*/ 0 w 80126"/>
                  <a:gd name="connsiteY0" fmla="*/ 0 h 23335"/>
                  <a:gd name="connsiteX1" fmla="*/ 80127 w 80126"/>
                  <a:gd name="connsiteY1" fmla="*/ 0 h 23335"/>
                  <a:gd name="connsiteX2" fmla="*/ 80127 w 80126"/>
                  <a:gd name="connsiteY2" fmla="*/ 23336 h 23335"/>
                  <a:gd name="connsiteX3" fmla="*/ 0 w 80126"/>
                  <a:gd name="connsiteY3" fmla="*/ 23336 h 233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0126" h="23335">
                    <a:moveTo>
                      <a:pt x="0" y="0"/>
                    </a:moveTo>
                    <a:lnTo>
                      <a:pt x="80127" y="0"/>
                    </a:lnTo>
                    <a:lnTo>
                      <a:pt x="80127" y="23336"/>
                    </a:lnTo>
                    <a:lnTo>
                      <a:pt x="0" y="23336"/>
                    </a:lnTo>
                    <a:close/>
                  </a:path>
                </a:pathLst>
              </a:custGeom>
              <a:solidFill>
                <a:srgbClr val="DA7A5E"/>
              </a:solidFill>
              <a:ln w="3190" cap="flat">
                <a:solidFill>
                  <a:srgbClr val="DA7A5E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3555" name="Graphic 383">
              <a:extLst>
                <a:ext uri="{FF2B5EF4-FFF2-40B4-BE49-F238E27FC236}">
                  <a16:creationId xmlns:a16="http://schemas.microsoft.com/office/drawing/2014/main" id="{5FE7D416-2D77-4EAF-8E48-2E7195F6CB7E}"/>
                </a:ext>
              </a:extLst>
            </p:cNvPr>
            <p:cNvGrpSpPr/>
            <p:nvPr/>
          </p:nvGrpSpPr>
          <p:grpSpPr>
            <a:xfrm>
              <a:off x="5688831" y="1927461"/>
              <a:ext cx="80158" cy="135257"/>
              <a:chOff x="5688831" y="1927461"/>
              <a:chExt cx="80158" cy="135257"/>
            </a:xfrm>
            <a:solidFill>
              <a:srgbClr val="DA7A5E"/>
            </a:solidFill>
          </p:grpSpPr>
          <p:sp>
            <p:nvSpPr>
              <p:cNvPr id="3556" name="Freeform: Shape 3555">
                <a:extLst>
                  <a:ext uri="{FF2B5EF4-FFF2-40B4-BE49-F238E27FC236}">
                    <a16:creationId xmlns:a16="http://schemas.microsoft.com/office/drawing/2014/main" id="{2BB54578-3753-4AD5-B716-7BFA887F4377}"/>
                  </a:ext>
                </a:extLst>
              </p:cNvPr>
              <p:cNvSpPr/>
              <p:nvPr/>
            </p:nvSpPr>
            <p:spPr>
              <a:xfrm>
                <a:off x="5688831" y="1927461"/>
                <a:ext cx="80158" cy="135225"/>
              </a:xfrm>
              <a:custGeom>
                <a:avLst/>
                <a:gdLst>
                  <a:gd name="connsiteX0" fmla="*/ 0 w 80158"/>
                  <a:gd name="connsiteY0" fmla="*/ 0 h 135225"/>
                  <a:gd name="connsiteX1" fmla="*/ 80159 w 80158"/>
                  <a:gd name="connsiteY1" fmla="*/ 0 h 135225"/>
                  <a:gd name="connsiteX2" fmla="*/ 80159 w 80158"/>
                  <a:gd name="connsiteY2" fmla="*/ 135226 h 135225"/>
                  <a:gd name="connsiteX3" fmla="*/ 0 w 80158"/>
                  <a:gd name="connsiteY3" fmla="*/ 135226 h 1352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0158" h="135225">
                    <a:moveTo>
                      <a:pt x="0" y="0"/>
                    </a:moveTo>
                    <a:lnTo>
                      <a:pt x="80159" y="0"/>
                    </a:lnTo>
                    <a:lnTo>
                      <a:pt x="80159" y="135226"/>
                    </a:lnTo>
                    <a:lnTo>
                      <a:pt x="0" y="135226"/>
                    </a:lnTo>
                    <a:close/>
                  </a:path>
                </a:pathLst>
              </a:custGeom>
              <a:solidFill>
                <a:srgbClr val="DA7A5E"/>
              </a:solidFill>
              <a:ln w="3190" cap="flat">
                <a:solidFill>
                  <a:srgbClr val="DA7A5E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557" name="Freeform: Shape 3556">
                <a:extLst>
                  <a:ext uri="{FF2B5EF4-FFF2-40B4-BE49-F238E27FC236}">
                    <a16:creationId xmlns:a16="http://schemas.microsoft.com/office/drawing/2014/main" id="{A7FDDA5F-CA65-4C9C-8719-B05DC25B9315}"/>
                  </a:ext>
                </a:extLst>
              </p:cNvPr>
              <p:cNvSpPr/>
              <p:nvPr/>
            </p:nvSpPr>
            <p:spPr>
              <a:xfrm>
                <a:off x="5688831" y="2039383"/>
                <a:ext cx="80158" cy="23335"/>
              </a:xfrm>
              <a:custGeom>
                <a:avLst/>
                <a:gdLst>
                  <a:gd name="connsiteX0" fmla="*/ 0 w 80158"/>
                  <a:gd name="connsiteY0" fmla="*/ 0 h 23335"/>
                  <a:gd name="connsiteX1" fmla="*/ 80159 w 80158"/>
                  <a:gd name="connsiteY1" fmla="*/ 0 h 23335"/>
                  <a:gd name="connsiteX2" fmla="*/ 80159 w 80158"/>
                  <a:gd name="connsiteY2" fmla="*/ 23336 h 23335"/>
                  <a:gd name="connsiteX3" fmla="*/ 0 w 80158"/>
                  <a:gd name="connsiteY3" fmla="*/ 23336 h 233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0158" h="23335">
                    <a:moveTo>
                      <a:pt x="0" y="0"/>
                    </a:moveTo>
                    <a:lnTo>
                      <a:pt x="80159" y="0"/>
                    </a:lnTo>
                    <a:lnTo>
                      <a:pt x="80159" y="23336"/>
                    </a:lnTo>
                    <a:lnTo>
                      <a:pt x="0" y="23336"/>
                    </a:lnTo>
                    <a:close/>
                  </a:path>
                </a:pathLst>
              </a:custGeom>
              <a:solidFill>
                <a:srgbClr val="DA7A5E"/>
              </a:solidFill>
              <a:ln w="3190" cap="flat">
                <a:solidFill>
                  <a:srgbClr val="DA7A5E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3558" name="Graphic 383">
              <a:extLst>
                <a:ext uri="{FF2B5EF4-FFF2-40B4-BE49-F238E27FC236}">
                  <a16:creationId xmlns:a16="http://schemas.microsoft.com/office/drawing/2014/main" id="{5FE7D416-2D77-4EAF-8E48-2E7195F6CB7E}"/>
                </a:ext>
              </a:extLst>
            </p:cNvPr>
            <p:cNvGrpSpPr/>
            <p:nvPr/>
          </p:nvGrpSpPr>
          <p:grpSpPr>
            <a:xfrm>
              <a:off x="5784376" y="1927461"/>
              <a:ext cx="80126" cy="135257"/>
              <a:chOff x="5784376" y="1927461"/>
              <a:chExt cx="80126" cy="135257"/>
            </a:xfrm>
            <a:solidFill>
              <a:srgbClr val="DA7A5E"/>
            </a:solidFill>
          </p:grpSpPr>
          <p:sp>
            <p:nvSpPr>
              <p:cNvPr id="3559" name="Freeform: Shape 3558">
                <a:extLst>
                  <a:ext uri="{FF2B5EF4-FFF2-40B4-BE49-F238E27FC236}">
                    <a16:creationId xmlns:a16="http://schemas.microsoft.com/office/drawing/2014/main" id="{6C0CC58B-B9E6-4B72-9119-26B9D36BF250}"/>
                  </a:ext>
                </a:extLst>
              </p:cNvPr>
              <p:cNvSpPr/>
              <p:nvPr/>
            </p:nvSpPr>
            <p:spPr>
              <a:xfrm>
                <a:off x="5784376" y="1927461"/>
                <a:ext cx="80126" cy="135225"/>
              </a:xfrm>
              <a:custGeom>
                <a:avLst/>
                <a:gdLst>
                  <a:gd name="connsiteX0" fmla="*/ 0 w 80126"/>
                  <a:gd name="connsiteY0" fmla="*/ 0 h 135225"/>
                  <a:gd name="connsiteX1" fmla="*/ 80127 w 80126"/>
                  <a:gd name="connsiteY1" fmla="*/ 0 h 135225"/>
                  <a:gd name="connsiteX2" fmla="*/ 80127 w 80126"/>
                  <a:gd name="connsiteY2" fmla="*/ 135226 h 135225"/>
                  <a:gd name="connsiteX3" fmla="*/ 0 w 80126"/>
                  <a:gd name="connsiteY3" fmla="*/ 135226 h 1352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0126" h="135225">
                    <a:moveTo>
                      <a:pt x="0" y="0"/>
                    </a:moveTo>
                    <a:lnTo>
                      <a:pt x="80127" y="0"/>
                    </a:lnTo>
                    <a:lnTo>
                      <a:pt x="80127" y="135226"/>
                    </a:lnTo>
                    <a:lnTo>
                      <a:pt x="0" y="135226"/>
                    </a:lnTo>
                    <a:close/>
                  </a:path>
                </a:pathLst>
              </a:custGeom>
              <a:solidFill>
                <a:srgbClr val="DA7A5E"/>
              </a:solidFill>
              <a:ln w="3190" cap="flat">
                <a:solidFill>
                  <a:srgbClr val="DA7A5E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560" name="Freeform: Shape 3559">
                <a:extLst>
                  <a:ext uri="{FF2B5EF4-FFF2-40B4-BE49-F238E27FC236}">
                    <a16:creationId xmlns:a16="http://schemas.microsoft.com/office/drawing/2014/main" id="{21B4A3D4-AF17-4901-9550-21D8511FC2B4}"/>
                  </a:ext>
                </a:extLst>
              </p:cNvPr>
              <p:cNvSpPr/>
              <p:nvPr/>
            </p:nvSpPr>
            <p:spPr>
              <a:xfrm>
                <a:off x="5784376" y="2039383"/>
                <a:ext cx="80126" cy="23335"/>
              </a:xfrm>
              <a:custGeom>
                <a:avLst/>
                <a:gdLst>
                  <a:gd name="connsiteX0" fmla="*/ 0 w 80126"/>
                  <a:gd name="connsiteY0" fmla="*/ 0 h 23335"/>
                  <a:gd name="connsiteX1" fmla="*/ 80127 w 80126"/>
                  <a:gd name="connsiteY1" fmla="*/ 0 h 23335"/>
                  <a:gd name="connsiteX2" fmla="*/ 80127 w 80126"/>
                  <a:gd name="connsiteY2" fmla="*/ 23336 h 23335"/>
                  <a:gd name="connsiteX3" fmla="*/ 0 w 80126"/>
                  <a:gd name="connsiteY3" fmla="*/ 23336 h 233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0126" h="23335">
                    <a:moveTo>
                      <a:pt x="0" y="0"/>
                    </a:moveTo>
                    <a:lnTo>
                      <a:pt x="80127" y="0"/>
                    </a:lnTo>
                    <a:lnTo>
                      <a:pt x="80127" y="23336"/>
                    </a:lnTo>
                    <a:lnTo>
                      <a:pt x="0" y="23336"/>
                    </a:lnTo>
                    <a:close/>
                  </a:path>
                </a:pathLst>
              </a:custGeom>
              <a:solidFill>
                <a:srgbClr val="DA7A5E"/>
              </a:solidFill>
              <a:ln w="3190" cap="flat">
                <a:solidFill>
                  <a:srgbClr val="DA7A5E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3561" name="Graphic 383">
              <a:extLst>
                <a:ext uri="{FF2B5EF4-FFF2-40B4-BE49-F238E27FC236}">
                  <a16:creationId xmlns:a16="http://schemas.microsoft.com/office/drawing/2014/main" id="{5FE7D416-2D77-4EAF-8E48-2E7195F6CB7E}"/>
                </a:ext>
              </a:extLst>
            </p:cNvPr>
            <p:cNvGrpSpPr/>
            <p:nvPr/>
          </p:nvGrpSpPr>
          <p:grpSpPr>
            <a:xfrm>
              <a:off x="5879858" y="1927461"/>
              <a:ext cx="80158" cy="135257"/>
              <a:chOff x="5879858" y="1927461"/>
              <a:chExt cx="80158" cy="135257"/>
            </a:xfrm>
            <a:solidFill>
              <a:srgbClr val="DA7A5E"/>
            </a:solidFill>
          </p:grpSpPr>
          <p:sp>
            <p:nvSpPr>
              <p:cNvPr id="3562" name="Freeform: Shape 3561">
                <a:extLst>
                  <a:ext uri="{FF2B5EF4-FFF2-40B4-BE49-F238E27FC236}">
                    <a16:creationId xmlns:a16="http://schemas.microsoft.com/office/drawing/2014/main" id="{CCFAEAE7-E7F0-4607-95CB-DC203703B656}"/>
                  </a:ext>
                </a:extLst>
              </p:cNvPr>
              <p:cNvSpPr/>
              <p:nvPr/>
            </p:nvSpPr>
            <p:spPr>
              <a:xfrm>
                <a:off x="5879858" y="1927461"/>
                <a:ext cx="80158" cy="135225"/>
              </a:xfrm>
              <a:custGeom>
                <a:avLst/>
                <a:gdLst>
                  <a:gd name="connsiteX0" fmla="*/ 0 w 80158"/>
                  <a:gd name="connsiteY0" fmla="*/ 0 h 135225"/>
                  <a:gd name="connsiteX1" fmla="*/ 80159 w 80158"/>
                  <a:gd name="connsiteY1" fmla="*/ 0 h 135225"/>
                  <a:gd name="connsiteX2" fmla="*/ 80159 w 80158"/>
                  <a:gd name="connsiteY2" fmla="*/ 135226 h 135225"/>
                  <a:gd name="connsiteX3" fmla="*/ 0 w 80158"/>
                  <a:gd name="connsiteY3" fmla="*/ 135226 h 1352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0158" h="135225">
                    <a:moveTo>
                      <a:pt x="0" y="0"/>
                    </a:moveTo>
                    <a:lnTo>
                      <a:pt x="80159" y="0"/>
                    </a:lnTo>
                    <a:lnTo>
                      <a:pt x="80159" y="135226"/>
                    </a:lnTo>
                    <a:lnTo>
                      <a:pt x="0" y="135226"/>
                    </a:lnTo>
                    <a:close/>
                  </a:path>
                </a:pathLst>
              </a:custGeom>
              <a:solidFill>
                <a:srgbClr val="DA7A5E"/>
              </a:solidFill>
              <a:ln w="3190" cap="flat">
                <a:solidFill>
                  <a:srgbClr val="DA7A5E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563" name="Freeform: Shape 3562">
                <a:extLst>
                  <a:ext uri="{FF2B5EF4-FFF2-40B4-BE49-F238E27FC236}">
                    <a16:creationId xmlns:a16="http://schemas.microsoft.com/office/drawing/2014/main" id="{13666D86-0902-472A-B88D-F8D33AB729A4}"/>
                  </a:ext>
                </a:extLst>
              </p:cNvPr>
              <p:cNvSpPr/>
              <p:nvPr/>
            </p:nvSpPr>
            <p:spPr>
              <a:xfrm>
                <a:off x="5879858" y="2039383"/>
                <a:ext cx="80158" cy="23335"/>
              </a:xfrm>
              <a:custGeom>
                <a:avLst/>
                <a:gdLst>
                  <a:gd name="connsiteX0" fmla="*/ 0 w 80158"/>
                  <a:gd name="connsiteY0" fmla="*/ 0 h 23335"/>
                  <a:gd name="connsiteX1" fmla="*/ 80159 w 80158"/>
                  <a:gd name="connsiteY1" fmla="*/ 0 h 23335"/>
                  <a:gd name="connsiteX2" fmla="*/ 80159 w 80158"/>
                  <a:gd name="connsiteY2" fmla="*/ 23336 h 23335"/>
                  <a:gd name="connsiteX3" fmla="*/ 0 w 80158"/>
                  <a:gd name="connsiteY3" fmla="*/ 23336 h 233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0158" h="23335">
                    <a:moveTo>
                      <a:pt x="0" y="0"/>
                    </a:moveTo>
                    <a:lnTo>
                      <a:pt x="80159" y="0"/>
                    </a:lnTo>
                    <a:lnTo>
                      <a:pt x="80159" y="23336"/>
                    </a:lnTo>
                    <a:lnTo>
                      <a:pt x="0" y="23336"/>
                    </a:lnTo>
                    <a:close/>
                  </a:path>
                </a:pathLst>
              </a:custGeom>
              <a:solidFill>
                <a:srgbClr val="DA7A5E"/>
              </a:solidFill>
              <a:ln w="3190" cap="flat">
                <a:solidFill>
                  <a:srgbClr val="DA7A5E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3564" name="Graphic 383">
              <a:extLst>
                <a:ext uri="{FF2B5EF4-FFF2-40B4-BE49-F238E27FC236}">
                  <a16:creationId xmlns:a16="http://schemas.microsoft.com/office/drawing/2014/main" id="{5FE7D416-2D77-4EAF-8E48-2E7195F6CB7E}"/>
                </a:ext>
              </a:extLst>
            </p:cNvPr>
            <p:cNvGrpSpPr/>
            <p:nvPr/>
          </p:nvGrpSpPr>
          <p:grpSpPr>
            <a:xfrm>
              <a:off x="5975371" y="1927461"/>
              <a:ext cx="80126" cy="135257"/>
              <a:chOff x="5975371" y="1927461"/>
              <a:chExt cx="80126" cy="135257"/>
            </a:xfrm>
            <a:solidFill>
              <a:srgbClr val="DA7A5E"/>
            </a:solidFill>
          </p:grpSpPr>
          <p:sp>
            <p:nvSpPr>
              <p:cNvPr id="3565" name="Freeform: Shape 3564">
                <a:extLst>
                  <a:ext uri="{FF2B5EF4-FFF2-40B4-BE49-F238E27FC236}">
                    <a16:creationId xmlns:a16="http://schemas.microsoft.com/office/drawing/2014/main" id="{79E3C90B-35EC-4851-A264-5B1A9254B512}"/>
                  </a:ext>
                </a:extLst>
              </p:cNvPr>
              <p:cNvSpPr/>
              <p:nvPr/>
            </p:nvSpPr>
            <p:spPr>
              <a:xfrm>
                <a:off x="5975371" y="1927461"/>
                <a:ext cx="80126" cy="135225"/>
              </a:xfrm>
              <a:custGeom>
                <a:avLst/>
                <a:gdLst>
                  <a:gd name="connsiteX0" fmla="*/ 0 w 80126"/>
                  <a:gd name="connsiteY0" fmla="*/ 0 h 135225"/>
                  <a:gd name="connsiteX1" fmla="*/ 80127 w 80126"/>
                  <a:gd name="connsiteY1" fmla="*/ 0 h 135225"/>
                  <a:gd name="connsiteX2" fmla="*/ 80127 w 80126"/>
                  <a:gd name="connsiteY2" fmla="*/ 135226 h 135225"/>
                  <a:gd name="connsiteX3" fmla="*/ 0 w 80126"/>
                  <a:gd name="connsiteY3" fmla="*/ 135226 h 1352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0126" h="135225">
                    <a:moveTo>
                      <a:pt x="0" y="0"/>
                    </a:moveTo>
                    <a:lnTo>
                      <a:pt x="80127" y="0"/>
                    </a:lnTo>
                    <a:lnTo>
                      <a:pt x="80127" y="135226"/>
                    </a:lnTo>
                    <a:lnTo>
                      <a:pt x="0" y="135226"/>
                    </a:lnTo>
                    <a:close/>
                  </a:path>
                </a:pathLst>
              </a:custGeom>
              <a:solidFill>
                <a:srgbClr val="DA7A5E"/>
              </a:solidFill>
              <a:ln w="3190" cap="flat">
                <a:solidFill>
                  <a:srgbClr val="DA7A5E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566" name="Freeform: Shape 3565">
                <a:extLst>
                  <a:ext uri="{FF2B5EF4-FFF2-40B4-BE49-F238E27FC236}">
                    <a16:creationId xmlns:a16="http://schemas.microsoft.com/office/drawing/2014/main" id="{62DE7C76-9F70-4BB2-8080-3159A141CED1}"/>
                  </a:ext>
                </a:extLst>
              </p:cNvPr>
              <p:cNvSpPr/>
              <p:nvPr/>
            </p:nvSpPr>
            <p:spPr>
              <a:xfrm>
                <a:off x="5975371" y="2039383"/>
                <a:ext cx="80126" cy="23335"/>
              </a:xfrm>
              <a:custGeom>
                <a:avLst/>
                <a:gdLst>
                  <a:gd name="connsiteX0" fmla="*/ 0 w 80126"/>
                  <a:gd name="connsiteY0" fmla="*/ 0 h 23335"/>
                  <a:gd name="connsiteX1" fmla="*/ 80127 w 80126"/>
                  <a:gd name="connsiteY1" fmla="*/ 0 h 23335"/>
                  <a:gd name="connsiteX2" fmla="*/ 80127 w 80126"/>
                  <a:gd name="connsiteY2" fmla="*/ 23336 h 23335"/>
                  <a:gd name="connsiteX3" fmla="*/ 0 w 80126"/>
                  <a:gd name="connsiteY3" fmla="*/ 23336 h 233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0126" h="23335">
                    <a:moveTo>
                      <a:pt x="0" y="0"/>
                    </a:moveTo>
                    <a:lnTo>
                      <a:pt x="80127" y="0"/>
                    </a:lnTo>
                    <a:lnTo>
                      <a:pt x="80127" y="23336"/>
                    </a:lnTo>
                    <a:lnTo>
                      <a:pt x="0" y="23336"/>
                    </a:lnTo>
                    <a:close/>
                  </a:path>
                </a:pathLst>
              </a:custGeom>
              <a:solidFill>
                <a:srgbClr val="DA7A5E"/>
              </a:solidFill>
              <a:ln w="3190" cap="flat">
                <a:solidFill>
                  <a:srgbClr val="DA7A5E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3567" name="Graphic 383">
              <a:extLst>
                <a:ext uri="{FF2B5EF4-FFF2-40B4-BE49-F238E27FC236}">
                  <a16:creationId xmlns:a16="http://schemas.microsoft.com/office/drawing/2014/main" id="{5FE7D416-2D77-4EAF-8E48-2E7195F6CB7E}"/>
                </a:ext>
              </a:extLst>
            </p:cNvPr>
            <p:cNvGrpSpPr/>
            <p:nvPr/>
          </p:nvGrpSpPr>
          <p:grpSpPr>
            <a:xfrm>
              <a:off x="6070917" y="1927461"/>
              <a:ext cx="80126" cy="135257"/>
              <a:chOff x="6070917" y="1927461"/>
              <a:chExt cx="80126" cy="135257"/>
            </a:xfrm>
            <a:solidFill>
              <a:srgbClr val="DA7A5E"/>
            </a:solidFill>
          </p:grpSpPr>
          <p:sp>
            <p:nvSpPr>
              <p:cNvPr id="3568" name="Freeform: Shape 3567">
                <a:extLst>
                  <a:ext uri="{FF2B5EF4-FFF2-40B4-BE49-F238E27FC236}">
                    <a16:creationId xmlns:a16="http://schemas.microsoft.com/office/drawing/2014/main" id="{E3DBF295-2B19-48EF-A1F1-2F7E6960B626}"/>
                  </a:ext>
                </a:extLst>
              </p:cNvPr>
              <p:cNvSpPr/>
              <p:nvPr/>
            </p:nvSpPr>
            <p:spPr>
              <a:xfrm>
                <a:off x="6070917" y="1927461"/>
                <a:ext cx="80126" cy="135225"/>
              </a:xfrm>
              <a:custGeom>
                <a:avLst/>
                <a:gdLst>
                  <a:gd name="connsiteX0" fmla="*/ 0 w 80126"/>
                  <a:gd name="connsiteY0" fmla="*/ 0 h 135225"/>
                  <a:gd name="connsiteX1" fmla="*/ 80127 w 80126"/>
                  <a:gd name="connsiteY1" fmla="*/ 0 h 135225"/>
                  <a:gd name="connsiteX2" fmla="*/ 80127 w 80126"/>
                  <a:gd name="connsiteY2" fmla="*/ 135226 h 135225"/>
                  <a:gd name="connsiteX3" fmla="*/ 0 w 80126"/>
                  <a:gd name="connsiteY3" fmla="*/ 135226 h 1352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0126" h="135225">
                    <a:moveTo>
                      <a:pt x="0" y="0"/>
                    </a:moveTo>
                    <a:lnTo>
                      <a:pt x="80127" y="0"/>
                    </a:lnTo>
                    <a:lnTo>
                      <a:pt x="80127" y="135226"/>
                    </a:lnTo>
                    <a:lnTo>
                      <a:pt x="0" y="135226"/>
                    </a:lnTo>
                    <a:close/>
                  </a:path>
                </a:pathLst>
              </a:custGeom>
              <a:solidFill>
                <a:srgbClr val="DA7A5E"/>
              </a:solidFill>
              <a:ln w="3190" cap="flat">
                <a:solidFill>
                  <a:srgbClr val="DA7A5E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569" name="Freeform: Shape 3568">
                <a:extLst>
                  <a:ext uri="{FF2B5EF4-FFF2-40B4-BE49-F238E27FC236}">
                    <a16:creationId xmlns:a16="http://schemas.microsoft.com/office/drawing/2014/main" id="{E0340AF4-B5EA-466D-885B-394DC3EE2491}"/>
                  </a:ext>
                </a:extLst>
              </p:cNvPr>
              <p:cNvSpPr/>
              <p:nvPr/>
            </p:nvSpPr>
            <p:spPr>
              <a:xfrm>
                <a:off x="6070917" y="2039383"/>
                <a:ext cx="80126" cy="23335"/>
              </a:xfrm>
              <a:custGeom>
                <a:avLst/>
                <a:gdLst>
                  <a:gd name="connsiteX0" fmla="*/ 0 w 80126"/>
                  <a:gd name="connsiteY0" fmla="*/ 0 h 23335"/>
                  <a:gd name="connsiteX1" fmla="*/ 80127 w 80126"/>
                  <a:gd name="connsiteY1" fmla="*/ 0 h 23335"/>
                  <a:gd name="connsiteX2" fmla="*/ 80127 w 80126"/>
                  <a:gd name="connsiteY2" fmla="*/ 23336 h 23335"/>
                  <a:gd name="connsiteX3" fmla="*/ 0 w 80126"/>
                  <a:gd name="connsiteY3" fmla="*/ 23336 h 233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0126" h="23335">
                    <a:moveTo>
                      <a:pt x="0" y="0"/>
                    </a:moveTo>
                    <a:lnTo>
                      <a:pt x="80127" y="0"/>
                    </a:lnTo>
                    <a:lnTo>
                      <a:pt x="80127" y="23336"/>
                    </a:lnTo>
                    <a:lnTo>
                      <a:pt x="0" y="23336"/>
                    </a:lnTo>
                    <a:close/>
                  </a:path>
                </a:pathLst>
              </a:custGeom>
              <a:solidFill>
                <a:srgbClr val="DA7A5E"/>
              </a:solidFill>
              <a:ln w="3190" cap="flat">
                <a:solidFill>
                  <a:srgbClr val="DA7A5E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3570" name="Graphic 383">
              <a:extLst>
                <a:ext uri="{FF2B5EF4-FFF2-40B4-BE49-F238E27FC236}">
                  <a16:creationId xmlns:a16="http://schemas.microsoft.com/office/drawing/2014/main" id="{5FE7D416-2D77-4EAF-8E48-2E7195F6CB7E}"/>
                </a:ext>
              </a:extLst>
            </p:cNvPr>
            <p:cNvGrpSpPr/>
            <p:nvPr/>
          </p:nvGrpSpPr>
          <p:grpSpPr>
            <a:xfrm>
              <a:off x="6166398" y="1927461"/>
              <a:ext cx="80126" cy="135257"/>
              <a:chOff x="6166398" y="1927461"/>
              <a:chExt cx="80126" cy="135257"/>
            </a:xfrm>
            <a:solidFill>
              <a:srgbClr val="DA7A5E"/>
            </a:solidFill>
          </p:grpSpPr>
          <p:sp>
            <p:nvSpPr>
              <p:cNvPr id="3571" name="Freeform: Shape 3570">
                <a:extLst>
                  <a:ext uri="{FF2B5EF4-FFF2-40B4-BE49-F238E27FC236}">
                    <a16:creationId xmlns:a16="http://schemas.microsoft.com/office/drawing/2014/main" id="{09623AB8-2D76-4DE2-A0E9-1361D46FBB22}"/>
                  </a:ext>
                </a:extLst>
              </p:cNvPr>
              <p:cNvSpPr/>
              <p:nvPr/>
            </p:nvSpPr>
            <p:spPr>
              <a:xfrm>
                <a:off x="6166398" y="1927461"/>
                <a:ext cx="80126" cy="135225"/>
              </a:xfrm>
              <a:custGeom>
                <a:avLst/>
                <a:gdLst>
                  <a:gd name="connsiteX0" fmla="*/ 0 w 80126"/>
                  <a:gd name="connsiteY0" fmla="*/ 0 h 135225"/>
                  <a:gd name="connsiteX1" fmla="*/ 80127 w 80126"/>
                  <a:gd name="connsiteY1" fmla="*/ 0 h 135225"/>
                  <a:gd name="connsiteX2" fmla="*/ 80127 w 80126"/>
                  <a:gd name="connsiteY2" fmla="*/ 135226 h 135225"/>
                  <a:gd name="connsiteX3" fmla="*/ 0 w 80126"/>
                  <a:gd name="connsiteY3" fmla="*/ 135226 h 1352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0126" h="135225">
                    <a:moveTo>
                      <a:pt x="0" y="0"/>
                    </a:moveTo>
                    <a:lnTo>
                      <a:pt x="80127" y="0"/>
                    </a:lnTo>
                    <a:lnTo>
                      <a:pt x="80127" y="135226"/>
                    </a:lnTo>
                    <a:lnTo>
                      <a:pt x="0" y="135226"/>
                    </a:lnTo>
                    <a:close/>
                  </a:path>
                </a:pathLst>
              </a:custGeom>
              <a:solidFill>
                <a:srgbClr val="DA7A5E"/>
              </a:solidFill>
              <a:ln w="3190" cap="flat">
                <a:solidFill>
                  <a:srgbClr val="DA7A5E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572" name="Freeform: Shape 3571">
                <a:extLst>
                  <a:ext uri="{FF2B5EF4-FFF2-40B4-BE49-F238E27FC236}">
                    <a16:creationId xmlns:a16="http://schemas.microsoft.com/office/drawing/2014/main" id="{CB8D7325-6E21-443C-8458-7A078658DEDE}"/>
                  </a:ext>
                </a:extLst>
              </p:cNvPr>
              <p:cNvSpPr/>
              <p:nvPr/>
            </p:nvSpPr>
            <p:spPr>
              <a:xfrm>
                <a:off x="6166398" y="2039383"/>
                <a:ext cx="80126" cy="23335"/>
              </a:xfrm>
              <a:custGeom>
                <a:avLst/>
                <a:gdLst>
                  <a:gd name="connsiteX0" fmla="*/ 0 w 80126"/>
                  <a:gd name="connsiteY0" fmla="*/ 0 h 23335"/>
                  <a:gd name="connsiteX1" fmla="*/ 80127 w 80126"/>
                  <a:gd name="connsiteY1" fmla="*/ 0 h 23335"/>
                  <a:gd name="connsiteX2" fmla="*/ 80127 w 80126"/>
                  <a:gd name="connsiteY2" fmla="*/ 23336 h 23335"/>
                  <a:gd name="connsiteX3" fmla="*/ 0 w 80126"/>
                  <a:gd name="connsiteY3" fmla="*/ 23336 h 233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0126" h="23335">
                    <a:moveTo>
                      <a:pt x="0" y="0"/>
                    </a:moveTo>
                    <a:lnTo>
                      <a:pt x="80127" y="0"/>
                    </a:lnTo>
                    <a:lnTo>
                      <a:pt x="80127" y="23336"/>
                    </a:lnTo>
                    <a:lnTo>
                      <a:pt x="0" y="23336"/>
                    </a:lnTo>
                    <a:close/>
                  </a:path>
                </a:pathLst>
              </a:custGeom>
              <a:solidFill>
                <a:srgbClr val="DA7A5E"/>
              </a:solidFill>
              <a:ln w="3190" cap="flat">
                <a:solidFill>
                  <a:srgbClr val="DA7A5E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3573" name="Graphic 383">
              <a:extLst>
                <a:ext uri="{FF2B5EF4-FFF2-40B4-BE49-F238E27FC236}">
                  <a16:creationId xmlns:a16="http://schemas.microsoft.com/office/drawing/2014/main" id="{5FE7D416-2D77-4EAF-8E48-2E7195F6CB7E}"/>
                </a:ext>
              </a:extLst>
            </p:cNvPr>
            <p:cNvGrpSpPr/>
            <p:nvPr/>
          </p:nvGrpSpPr>
          <p:grpSpPr>
            <a:xfrm>
              <a:off x="6261944" y="1927461"/>
              <a:ext cx="80126" cy="135257"/>
              <a:chOff x="6261944" y="1927461"/>
              <a:chExt cx="80126" cy="135257"/>
            </a:xfrm>
            <a:solidFill>
              <a:srgbClr val="DA7A5E"/>
            </a:solidFill>
          </p:grpSpPr>
          <p:sp>
            <p:nvSpPr>
              <p:cNvPr id="3574" name="Freeform: Shape 3573">
                <a:extLst>
                  <a:ext uri="{FF2B5EF4-FFF2-40B4-BE49-F238E27FC236}">
                    <a16:creationId xmlns:a16="http://schemas.microsoft.com/office/drawing/2014/main" id="{4BD543D0-0E0A-4C54-BBA1-6D08F35A2549}"/>
                  </a:ext>
                </a:extLst>
              </p:cNvPr>
              <p:cNvSpPr/>
              <p:nvPr/>
            </p:nvSpPr>
            <p:spPr>
              <a:xfrm>
                <a:off x="6261944" y="1927461"/>
                <a:ext cx="80126" cy="135225"/>
              </a:xfrm>
              <a:custGeom>
                <a:avLst/>
                <a:gdLst>
                  <a:gd name="connsiteX0" fmla="*/ 0 w 80126"/>
                  <a:gd name="connsiteY0" fmla="*/ 0 h 135225"/>
                  <a:gd name="connsiteX1" fmla="*/ 80127 w 80126"/>
                  <a:gd name="connsiteY1" fmla="*/ 0 h 135225"/>
                  <a:gd name="connsiteX2" fmla="*/ 80127 w 80126"/>
                  <a:gd name="connsiteY2" fmla="*/ 135226 h 135225"/>
                  <a:gd name="connsiteX3" fmla="*/ 0 w 80126"/>
                  <a:gd name="connsiteY3" fmla="*/ 135226 h 1352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0126" h="135225">
                    <a:moveTo>
                      <a:pt x="0" y="0"/>
                    </a:moveTo>
                    <a:lnTo>
                      <a:pt x="80127" y="0"/>
                    </a:lnTo>
                    <a:lnTo>
                      <a:pt x="80127" y="135226"/>
                    </a:lnTo>
                    <a:lnTo>
                      <a:pt x="0" y="135226"/>
                    </a:lnTo>
                    <a:close/>
                  </a:path>
                </a:pathLst>
              </a:custGeom>
              <a:solidFill>
                <a:srgbClr val="DA7A5E"/>
              </a:solidFill>
              <a:ln w="3190" cap="flat">
                <a:solidFill>
                  <a:srgbClr val="DA7A5E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575" name="Freeform: Shape 3574">
                <a:extLst>
                  <a:ext uri="{FF2B5EF4-FFF2-40B4-BE49-F238E27FC236}">
                    <a16:creationId xmlns:a16="http://schemas.microsoft.com/office/drawing/2014/main" id="{92C1FD25-D495-45A4-B2DC-1DD7000C89C8}"/>
                  </a:ext>
                </a:extLst>
              </p:cNvPr>
              <p:cNvSpPr/>
              <p:nvPr/>
            </p:nvSpPr>
            <p:spPr>
              <a:xfrm>
                <a:off x="6261944" y="2039383"/>
                <a:ext cx="80126" cy="23335"/>
              </a:xfrm>
              <a:custGeom>
                <a:avLst/>
                <a:gdLst>
                  <a:gd name="connsiteX0" fmla="*/ 0 w 80126"/>
                  <a:gd name="connsiteY0" fmla="*/ 0 h 23335"/>
                  <a:gd name="connsiteX1" fmla="*/ 80127 w 80126"/>
                  <a:gd name="connsiteY1" fmla="*/ 0 h 23335"/>
                  <a:gd name="connsiteX2" fmla="*/ 80127 w 80126"/>
                  <a:gd name="connsiteY2" fmla="*/ 23336 h 23335"/>
                  <a:gd name="connsiteX3" fmla="*/ 0 w 80126"/>
                  <a:gd name="connsiteY3" fmla="*/ 23336 h 233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0126" h="23335">
                    <a:moveTo>
                      <a:pt x="0" y="0"/>
                    </a:moveTo>
                    <a:lnTo>
                      <a:pt x="80127" y="0"/>
                    </a:lnTo>
                    <a:lnTo>
                      <a:pt x="80127" y="23336"/>
                    </a:lnTo>
                    <a:lnTo>
                      <a:pt x="0" y="23336"/>
                    </a:lnTo>
                    <a:close/>
                  </a:path>
                </a:pathLst>
              </a:custGeom>
              <a:solidFill>
                <a:srgbClr val="DA7A5E"/>
              </a:solidFill>
              <a:ln w="3190" cap="flat">
                <a:solidFill>
                  <a:srgbClr val="DA7A5E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3576" name="Graphic 383">
              <a:extLst>
                <a:ext uri="{FF2B5EF4-FFF2-40B4-BE49-F238E27FC236}">
                  <a16:creationId xmlns:a16="http://schemas.microsoft.com/office/drawing/2014/main" id="{5FE7D416-2D77-4EAF-8E48-2E7195F6CB7E}"/>
                </a:ext>
              </a:extLst>
            </p:cNvPr>
            <p:cNvGrpSpPr/>
            <p:nvPr/>
          </p:nvGrpSpPr>
          <p:grpSpPr>
            <a:xfrm>
              <a:off x="6452907" y="1927461"/>
              <a:ext cx="80158" cy="135257"/>
              <a:chOff x="6452907" y="1927461"/>
              <a:chExt cx="80158" cy="135257"/>
            </a:xfrm>
            <a:solidFill>
              <a:srgbClr val="DA7A5E"/>
            </a:solidFill>
          </p:grpSpPr>
          <p:sp>
            <p:nvSpPr>
              <p:cNvPr id="3577" name="Freeform: Shape 3576">
                <a:extLst>
                  <a:ext uri="{FF2B5EF4-FFF2-40B4-BE49-F238E27FC236}">
                    <a16:creationId xmlns:a16="http://schemas.microsoft.com/office/drawing/2014/main" id="{BDF74DED-9542-422E-AD06-39BC821D5054}"/>
                  </a:ext>
                </a:extLst>
              </p:cNvPr>
              <p:cNvSpPr/>
              <p:nvPr/>
            </p:nvSpPr>
            <p:spPr>
              <a:xfrm>
                <a:off x="6452907" y="1927461"/>
                <a:ext cx="80158" cy="135225"/>
              </a:xfrm>
              <a:custGeom>
                <a:avLst/>
                <a:gdLst>
                  <a:gd name="connsiteX0" fmla="*/ 0 w 80158"/>
                  <a:gd name="connsiteY0" fmla="*/ 0 h 135225"/>
                  <a:gd name="connsiteX1" fmla="*/ 80159 w 80158"/>
                  <a:gd name="connsiteY1" fmla="*/ 0 h 135225"/>
                  <a:gd name="connsiteX2" fmla="*/ 80159 w 80158"/>
                  <a:gd name="connsiteY2" fmla="*/ 135226 h 135225"/>
                  <a:gd name="connsiteX3" fmla="*/ 0 w 80158"/>
                  <a:gd name="connsiteY3" fmla="*/ 135226 h 1352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0158" h="135225">
                    <a:moveTo>
                      <a:pt x="0" y="0"/>
                    </a:moveTo>
                    <a:lnTo>
                      <a:pt x="80159" y="0"/>
                    </a:lnTo>
                    <a:lnTo>
                      <a:pt x="80159" y="135226"/>
                    </a:lnTo>
                    <a:lnTo>
                      <a:pt x="0" y="135226"/>
                    </a:lnTo>
                    <a:close/>
                  </a:path>
                </a:pathLst>
              </a:custGeom>
              <a:solidFill>
                <a:srgbClr val="DA7A5E"/>
              </a:solidFill>
              <a:ln w="3190" cap="flat">
                <a:solidFill>
                  <a:srgbClr val="DA7A5E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578" name="Freeform: Shape 3577">
                <a:extLst>
                  <a:ext uri="{FF2B5EF4-FFF2-40B4-BE49-F238E27FC236}">
                    <a16:creationId xmlns:a16="http://schemas.microsoft.com/office/drawing/2014/main" id="{B9E5A635-D4BC-4E32-90A2-FB9E30E4D9A2}"/>
                  </a:ext>
                </a:extLst>
              </p:cNvPr>
              <p:cNvSpPr/>
              <p:nvPr/>
            </p:nvSpPr>
            <p:spPr>
              <a:xfrm>
                <a:off x="6452907" y="2039383"/>
                <a:ext cx="80158" cy="23335"/>
              </a:xfrm>
              <a:custGeom>
                <a:avLst/>
                <a:gdLst>
                  <a:gd name="connsiteX0" fmla="*/ 0 w 80158"/>
                  <a:gd name="connsiteY0" fmla="*/ 0 h 23335"/>
                  <a:gd name="connsiteX1" fmla="*/ 80159 w 80158"/>
                  <a:gd name="connsiteY1" fmla="*/ 0 h 23335"/>
                  <a:gd name="connsiteX2" fmla="*/ 80159 w 80158"/>
                  <a:gd name="connsiteY2" fmla="*/ 23336 h 23335"/>
                  <a:gd name="connsiteX3" fmla="*/ 0 w 80158"/>
                  <a:gd name="connsiteY3" fmla="*/ 23336 h 233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0158" h="23335">
                    <a:moveTo>
                      <a:pt x="0" y="0"/>
                    </a:moveTo>
                    <a:lnTo>
                      <a:pt x="80159" y="0"/>
                    </a:lnTo>
                    <a:lnTo>
                      <a:pt x="80159" y="23336"/>
                    </a:lnTo>
                    <a:lnTo>
                      <a:pt x="0" y="23336"/>
                    </a:lnTo>
                    <a:close/>
                  </a:path>
                </a:pathLst>
              </a:custGeom>
              <a:solidFill>
                <a:srgbClr val="DA7A5E"/>
              </a:solidFill>
              <a:ln w="3190" cap="flat">
                <a:solidFill>
                  <a:srgbClr val="DA7A5E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3579" name="Graphic 383">
              <a:extLst>
                <a:ext uri="{FF2B5EF4-FFF2-40B4-BE49-F238E27FC236}">
                  <a16:creationId xmlns:a16="http://schemas.microsoft.com/office/drawing/2014/main" id="{5FE7D416-2D77-4EAF-8E48-2E7195F6CB7E}"/>
                </a:ext>
              </a:extLst>
            </p:cNvPr>
            <p:cNvGrpSpPr/>
            <p:nvPr/>
          </p:nvGrpSpPr>
          <p:grpSpPr>
            <a:xfrm>
              <a:off x="6548453" y="1927461"/>
              <a:ext cx="80126" cy="135257"/>
              <a:chOff x="6548453" y="1927461"/>
              <a:chExt cx="80126" cy="135257"/>
            </a:xfrm>
            <a:solidFill>
              <a:srgbClr val="DA7A5E"/>
            </a:solidFill>
          </p:grpSpPr>
          <p:sp>
            <p:nvSpPr>
              <p:cNvPr id="3580" name="Freeform: Shape 3579">
                <a:extLst>
                  <a:ext uri="{FF2B5EF4-FFF2-40B4-BE49-F238E27FC236}">
                    <a16:creationId xmlns:a16="http://schemas.microsoft.com/office/drawing/2014/main" id="{973A4FCF-619A-485E-B194-849291B42DF5}"/>
                  </a:ext>
                </a:extLst>
              </p:cNvPr>
              <p:cNvSpPr/>
              <p:nvPr/>
            </p:nvSpPr>
            <p:spPr>
              <a:xfrm>
                <a:off x="6548453" y="1927461"/>
                <a:ext cx="80126" cy="135225"/>
              </a:xfrm>
              <a:custGeom>
                <a:avLst/>
                <a:gdLst>
                  <a:gd name="connsiteX0" fmla="*/ 0 w 80126"/>
                  <a:gd name="connsiteY0" fmla="*/ 0 h 135225"/>
                  <a:gd name="connsiteX1" fmla="*/ 80127 w 80126"/>
                  <a:gd name="connsiteY1" fmla="*/ 0 h 135225"/>
                  <a:gd name="connsiteX2" fmla="*/ 80127 w 80126"/>
                  <a:gd name="connsiteY2" fmla="*/ 135226 h 135225"/>
                  <a:gd name="connsiteX3" fmla="*/ 0 w 80126"/>
                  <a:gd name="connsiteY3" fmla="*/ 135226 h 1352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0126" h="135225">
                    <a:moveTo>
                      <a:pt x="0" y="0"/>
                    </a:moveTo>
                    <a:lnTo>
                      <a:pt x="80127" y="0"/>
                    </a:lnTo>
                    <a:lnTo>
                      <a:pt x="80127" y="135226"/>
                    </a:lnTo>
                    <a:lnTo>
                      <a:pt x="0" y="135226"/>
                    </a:lnTo>
                    <a:close/>
                  </a:path>
                </a:pathLst>
              </a:custGeom>
              <a:solidFill>
                <a:srgbClr val="DA7A5E"/>
              </a:solidFill>
              <a:ln w="3190" cap="flat">
                <a:solidFill>
                  <a:srgbClr val="DA7A5E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581" name="Freeform: Shape 3580">
                <a:extLst>
                  <a:ext uri="{FF2B5EF4-FFF2-40B4-BE49-F238E27FC236}">
                    <a16:creationId xmlns:a16="http://schemas.microsoft.com/office/drawing/2014/main" id="{362DB52E-0CB2-40EA-BEE7-31A86F36F8F2}"/>
                  </a:ext>
                </a:extLst>
              </p:cNvPr>
              <p:cNvSpPr/>
              <p:nvPr/>
            </p:nvSpPr>
            <p:spPr>
              <a:xfrm>
                <a:off x="6548453" y="2039383"/>
                <a:ext cx="80126" cy="23335"/>
              </a:xfrm>
              <a:custGeom>
                <a:avLst/>
                <a:gdLst>
                  <a:gd name="connsiteX0" fmla="*/ 0 w 80126"/>
                  <a:gd name="connsiteY0" fmla="*/ 0 h 23335"/>
                  <a:gd name="connsiteX1" fmla="*/ 80127 w 80126"/>
                  <a:gd name="connsiteY1" fmla="*/ 0 h 23335"/>
                  <a:gd name="connsiteX2" fmla="*/ 80127 w 80126"/>
                  <a:gd name="connsiteY2" fmla="*/ 23336 h 23335"/>
                  <a:gd name="connsiteX3" fmla="*/ 0 w 80126"/>
                  <a:gd name="connsiteY3" fmla="*/ 23336 h 233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0126" h="23335">
                    <a:moveTo>
                      <a:pt x="0" y="0"/>
                    </a:moveTo>
                    <a:lnTo>
                      <a:pt x="80127" y="0"/>
                    </a:lnTo>
                    <a:lnTo>
                      <a:pt x="80127" y="23336"/>
                    </a:lnTo>
                    <a:lnTo>
                      <a:pt x="0" y="23336"/>
                    </a:lnTo>
                    <a:close/>
                  </a:path>
                </a:pathLst>
              </a:custGeom>
              <a:solidFill>
                <a:srgbClr val="DA7A5E"/>
              </a:solidFill>
              <a:ln w="3190" cap="flat">
                <a:solidFill>
                  <a:srgbClr val="DA7A5E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3582" name="Graphic 383">
              <a:extLst>
                <a:ext uri="{FF2B5EF4-FFF2-40B4-BE49-F238E27FC236}">
                  <a16:creationId xmlns:a16="http://schemas.microsoft.com/office/drawing/2014/main" id="{5FE7D416-2D77-4EAF-8E48-2E7195F6CB7E}"/>
                </a:ext>
              </a:extLst>
            </p:cNvPr>
            <p:cNvGrpSpPr/>
            <p:nvPr/>
          </p:nvGrpSpPr>
          <p:grpSpPr>
            <a:xfrm>
              <a:off x="6643966" y="1927461"/>
              <a:ext cx="80126" cy="135257"/>
              <a:chOff x="6643966" y="1927461"/>
              <a:chExt cx="80126" cy="135257"/>
            </a:xfrm>
            <a:solidFill>
              <a:srgbClr val="DA7A5E"/>
            </a:solidFill>
          </p:grpSpPr>
          <p:sp>
            <p:nvSpPr>
              <p:cNvPr id="3583" name="Freeform: Shape 3582">
                <a:extLst>
                  <a:ext uri="{FF2B5EF4-FFF2-40B4-BE49-F238E27FC236}">
                    <a16:creationId xmlns:a16="http://schemas.microsoft.com/office/drawing/2014/main" id="{9D95312A-E5BC-4F89-B8F3-0F45C383A850}"/>
                  </a:ext>
                </a:extLst>
              </p:cNvPr>
              <p:cNvSpPr/>
              <p:nvPr/>
            </p:nvSpPr>
            <p:spPr>
              <a:xfrm>
                <a:off x="6643966" y="1927461"/>
                <a:ext cx="80126" cy="135225"/>
              </a:xfrm>
              <a:custGeom>
                <a:avLst/>
                <a:gdLst>
                  <a:gd name="connsiteX0" fmla="*/ 0 w 80126"/>
                  <a:gd name="connsiteY0" fmla="*/ 0 h 135225"/>
                  <a:gd name="connsiteX1" fmla="*/ 80127 w 80126"/>
                  <a:gd name="connsiteY1" fmla="*/ 0 h 135225"/>
                  <a:gd name="connsiteX2" fmla="*/ 80127 w 80126"/>
                  <a:gd name="connsiteY2" fmla="*/ 135226 h 135225"/>
                  <a:gd name="connsiteX3" fmla="*/ 0 w 80126"/>
                  <a:gd name="connsiteY3" fmla="*/ 135226 h 1352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0126" h="135225">
                    <a:moveTo>
                      <a:pt x="0" y="0"/>
                    </a:moveTo>
                    <a:lnTo>
                      <a:pt x="80127" y="0"/>
                    </a:lnTo>
                    <a:lnTo>
                      <a:pt x="80127" y="135226"/>
                    </a:lnTo>
                    <a:lnTo>
                      <a:pt x="0" y="135226"/>
                    </a:lnTo>
                    <a:close/>
                  </a:path>
                </a:pathLst>
              </a:custGeom>
              <a:solidFill>
                <a:srgbClr val="DA7A5E"/>
              </a:solidFill>
              <a:ln w="3190" cap="flat">
                <a:solidFill>
                  <a:srgbClr val="DA7A5E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584" name="Freeform: Shape 3583">
                <a:extLst>
                  <a:ext uri="{FF2B5EF4-FFF2-40B4-BE49-F238E27FC236}">
                    <a16:creationId xmlns:a16="http://schemas.microsoft.com/office/drawing/2014/main" id="{6320CDEC-DDC4-413E-96CB-28AFB45AD754}"/>
                  </a:ext>
                </a:extLst>
              </p:cNvPr>
              <p:cNvSpPr/>
              <p:nvPr/>
            </p:nvSpPr>
            <p:spPr>
              <a:xfrm>
                <a:off x="6643966" y="2039383"/>
                <a:ext cx="80126" cy="23335"/>
              </a:xfrm>
              <a:custGeom>
                <a:avLst/>
                <a:gdLst>
                  <a:gd name="connsiteX0" fmla="*/ 0 w 80126"/>
                  <a:gd name="connsiteY0" fmla="*/ 0 h 23335"/>
                  <a:gd name="connsiteX1" fmla="*/ 80127 w 80126"/>
                  <a:gd name="connsiteY1" fmla="*/ 0 h 23335"/>
                  <a:gd name="connsiteX2" fmla="*/ 80127 w 80126"/>
                  <a:gd name="connsiteY2" fmla="*/ 23336 h 23335"/>
                  <a:gd name="connsiteX3" fmla="*/ 0 w 80126"/>
                  <a:gd name="connsiteY3" fmla="*/ 23336 h 233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0126" h="23335">
                    <a:moveTo>
                      <a:pt x="0" y="0"/>
                    </a:moveTo>
                    <a:lnTo>
                      <a:pt x="80127" y="0"/>
                    </a:lnTo>
                    <a:lnTo>
                      <a:pt x="80127" y="23336"/>
                    </a:lnTo>
                    <a:lnTo>
                      <a:pt x="0" y="23336"/>
                    </a:lnTo>
                    <a:close/>
                  </a:path>
                </a:pathLst>
              </a:custGeom>
              <a:solidFill>
                <a:srgbClr val="DA7A5E"/>
              </a:solidFill>
              <a:ln w="3190" cap="flat">
                <a:solidFill>
                  <a:srgbClr val="DA7A5E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3585" name="Graphic 383">
              <a:extLst>
                <a:ext uri="{FF2B5EF4-FFF2-40B4-BE49-F238E27FC236}">
                  <a16:creationId xmlns:a16="http://schemas.microsoft.com/office/drawing/2014/main" id="{5FE7D416-2D77-4EAF-8E48-2E7195F6CB7E}"/>
                </a:ext>
              </a:extLst>
            </p:cNvPr>
            <p:cNvGrpSpPr/>
            <p:nvPr/>
          </p:nvGrpSpPr>
          <p:grpSpPr>
            <a:xfrm>
              <a:off x="6739448" y="1927461"/>
              <a:ext cx="80158" cy="135257"/>
              <a:chOff x="6739448" y="1927461"/>
              <a:chExt cx="80158" cy="135257"/>
            </a:xfrm>
            <a:solidFill>
              <a:srgbClr val="DA7A5E"/>
            </a:solidFill>
          </p:grpSpPr>
          <p:sp>
            <p:nvSpPr>
              <p:cNvPr id="3586" name="Freeform: Shape 3585">
                <a:extLst>
                  <a:ext uri="{FF2B5EF4-FFF2-40B4-BE49-F238E27FC236}">
                    <a16:creationId xmlns:a16="http://schemas.microsoft.com/office/drawing/2014/main" id="{59F9C300-6D3E-4F81-90D1-531D92935F47}"/>
                  </a:ext>
                </a:extLst>
              </p:cNvPr>
              <p:cNvSpPr/>
              <p:nvPr/>
            </p:nvSpPr>
            <p:spPr>
              <a:xfrm>
                <a:off x="6739448" y="1927461"/>
                <a:ext cx="80158" cy="135225"/>
              </a:xfrm>
              <a:custGeom>
                <a:avLst/>
                <a:gdLst>
                  <a:gd name="connsiteX0" fmla="*/ 0 w 80158"/>
                  <a:gd name="connsiteY0" fmla="*/ 0 h 135225"/>
                  <a:gd name="connsiteX1" fmla="*/ 80159 w 80158"/>
                  <a:gd name="connsiteY1" fmla="*/ 0 h 135225"/>
                  <a:gd name="connsiteX2" fmla="*/ 80159 w 80158"/>
                  <a:gd name="connsiteY2" fmla="*/ 135226 h 135225"/>
                  <a:gd name="connsiteX3" fmla="*/ 0 w 80158"/>
                  <a:gd name="connsiteY3" fmla="*/ 135226 h 1352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0158" h="135225">
                    <a:moveTo>
                      <a:pt x="0" y="0"/>
                    </a:moveTo>
                    <a:lnTo>
                      <a:pt x="80159" y="0"/>
                    </a:lnTo>
                    <a:lnTo>
                      <a:pt x="80159" y="135226"/>
                    </a:lnTo>
                    <a:lnTo>
                      <a:pt x="0" y="135226"/>
                    </a:lnTo>
                    <a:close/>
                  </a:path>
                </a:pathLst>
              </a:custGeom>
              <a:solidFill>
                <a:srgbClr val="DA7A5E"/>
              </a:solidFill>
              <a:ln w="3190" cap="flat">
                <a:solidFill>
                  <a:srgbClr val="DA7A5E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587" name="Freeform: Shape 3586">
                <a:extLst>
                  <a:ext uri="{FF2B5EF4-FFF2-40B4-BE49-F238E27FC236}">
                    <a16:creationId xmlns:a16="http://schemas.microsoft.com/office/drawing/2014/main" id="{5313FB98-D249-4852-BFD2-39CC367CBD9B}"/>
                  </a:ext>
                </a:extLst>
              </p:cNvPr>
              <p:cNvSpPr/>
              <p:nvPr/>
            </p:nvSpPr>
            <p:spPr>
              <a:xfrm>
                <a:off x="6739448" y="2039383"/>
                <a:ext cx="80158" cy="23335"/>
              </a:xfrm>
              <a:custGeom>
                <a:avLst/>
                <a:gdLst>
                  <a:gd name="connsiteX0" fmla="*/ 0 w 80158"/>
                  <a:gd name="connsiteY0" fmla="*/ 0 h 23335"/>
                  <a:gd name="connsiteX1" fmla="*/ 80159 w 80158"/>
                  <a:gd name="connsiteY1" fmla="*/ 0 h 23335"/>
                  <a:gd name="connsiteX2" fmla="*/ 80159 w 80158"/>
                  <a:gd name="connsiteY2" fmla="*/ 23336 h 23335"/>
                  <a:gd name="connsiteX3" fmla="*/ 0 w 80158"/>
                  <a:gd name="connsiteY3" fmla="*/ 23336 h 233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0158" h="23335">
                    <a:moveTo>
                      <a:pt x="0" y="0"/>
                    </a:moveTo>
                    <a:lnTo>
                      <a:pt x="80159" y="0"/>
                    </a:lnTo>
                    <a:lnTo>
                      <a:pt x="80159" y="23336"/>
                    </a:lnTo>
                    <a:lnTo>
                      <a:pt x="0" y="23336"/>
                    </a:lnTo>
                    <a:close/>
                  </a:path>
                </a:pathLst>
              </a:custGeom>
              <a:solidFill>
                <a:srgbClr val="DA7A5E"/>
              </a:solidFill>
              <a:ln w="3190" cap="flat">
                <a:solidFill>
                  <a:srgbClr val="DA7A5E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3588" name="Graphic 383">
              <a:extLst>
                <a:ext uri="{FF2B5EF4-FFF2-40B4-BE49-F238E27FC236}">
                  <a16:creationId xmlns:a16="http://schemas.microsoft.com/office/drawing/2014/main" id="{5FE7D416-2D77-4EAF-8E48-2E7195F6CB7E}"/>
                </a:ext>
              </a:extLst>
            </p:cNvPr>
            <p:cNvGrpSpPr/>
            <p:nvPr/>
          </p:nvGrpSpPr>
          <p:grpSpPr>
            <a:xfrm>
              <a:off x="6834993" y="1927461"/>
              <a:ext cx="80126" cy="135257"/>
              <a:chOff x="6834993" y="1927461"/>
              <a:chExt cx="80126" cy="135257"/>
            </a:xfrm>
            <a:solidFill>
              <a:srgbClr val="DA7A5E"/>
            </a:solidFill>
          </p:grpSpPr>
          <p:sp>
            <p:nvSpPr>
              <p:cNvPr id="3589" name="Freeform: Shape 3588">
                <a:extLst>
                  <a:ext uri="{FF2B5EF4-FFF2-40B4-BE49-F238E27FC236}">
                    <a16:creationId xmlns:a16="http://schemas.microsoft.com/office/drawing/2014/main" id="{B2F0A4FA-E7A7-4F65-A89B-881F49478283}"/>
                  </a:ext>
                </a:extLst>
              </p:cNvPr>
              <p:cNvSpPr/>
              <p:nvPr/>
            </p:nvSpPr>
            <p:spPr>
              <a:xfrm>
                <a:off x="6834993" y="1927461"/>
                <a:ext cx="80126" cy="135225"/>
              </a:xfrm>
              <a:custGeom>
                <a:avLst/>
                <a:gdLst>
                  <a:gd name="connsiteX0" fmla="*/ 0 w 80126"/>
                  <a:gd name="connsiteY0" fmla="*/ 0 h 135225"/>
                  <a:gd name="connsiteX1" fmla="*/ 80127 w 80126"/>
                  <a:gd name="connsiteY1" fmla="*/ 0 h 135225"/>
                  <a:gd name="connsiteX2" fmla="*/ 80127 w 80126"/>
                  <a:gd name="connsiteY2" fmla="*/ 135226 h 135225"/>
                  <a:gd name="connsiteX3" fmla="*/ 0 w 80126"/>
                  <a:gd name="connsiteY3" fmla="*/ 135226 h 1352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0126" h="135225">
                    <a:moveTo>
                      <a:pt x="0" y="0"/>
                    </a:moveTo>
                    <a:lnTo>
                      <a:pt x="80127" y="0"/>
                    </a:lnTo>
                    <a:lnTo>
                      <a:pt x="80127" y="135226"/>
                    </a:lnTo>
                    <a:lnTo>
                      <a:pt x="0" y="135226"/>
                    </a:lnTo>
                    <a:close/>
                  </a:path>
                </a:pathLst>
              </a:custGeom>
              <a:solidFill>
                <a:srgbClr val="DA7A5E"/>
              </a:solidFill>
              <a:ln w="3190" cap="flat">
                <a:solidFill>
                  <a:srgbClr val="DA7A5E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590" name="Freeform: Shape 3589">
                <a:extLst>
                  <a:ext uri="{FF2B5EF4-FFF2-40B4-BE49-F238E27FC236}">
                    <a16:creationId xmlns:a16="http://schemas.microsoft.com/office/drawing/2014/main" id="{9FC6C90D-C729-4451-9746-06F999663324}"/>
                  </a:ext>
                </a:extLst>
              </p:cNvPr>
              <p:cNvSpPr/>
              <p:nvPr/>
            </p:nvSpPr>
            <p:spPr>
              <a:xfrm>
                <a:off x="6834993" y="2039383"/>
                <a:ext cx="80126" cy="23335"/>
              </a:xfrm>
              <a:custGeom>
                <a:avLst/>
                <a:gdLst>
                  <a:gd name="connsiteX0" fmla="*/ 0 w 80126"/>
                  <a:gd name="connsiteY0" fmla="*/ 0 h 23335"/>
                  <a:gd name="connsiteX1" fmla="*/ 80127 w 80126"/>
                  <a:gd name="connsiteY1" fmla="*/ 0 h 23335"/>
                  <a:gd name="connsiteX2" fmla="*/ 80127 w 80126"/>
                  <a:gd name="connsiteY2" fmla="*/ 23336 h 23335"/>
                  <a:gd name="connsiteX3" fmla="*/ 0 w 80126"/>
                  <a:gd name="connsiteY3" fmla="*/ 23336 h 233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0126" h="23335">
                    <a:moveTo>
                      <a:pt x="0" y="0"/>
                    </a:moveTo>
                    <a:lnTo>
                      <a:pt x="80127" y="0"/>
                    </a:lnTo>
                    <a:lnTo>
                      <a:pt x="80127" y="23336"/>
                    </a:lnTo>
                    <a:lnTo>
                      <a:pt x="0" y="23336"/>
                    </a:lnTo>
                    <a:close/>
                  </a:path>
                </a:pathLst>
              </a:custGeom>
              <a:solidFill>
                <a:srgbClr val="DA7A5E"/>
              </a:solidFill>
              <a:ln w="3190" cap="flat">
                <a:solidFill>
                  <a:srgbClr val="DA7A5E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3591" name="Graphic 383">
              <a:extLst>
                <a:ext uri="{FF2B5EF4-FFF2-40B4-BE49-F238E27FC236}">
                  <a16:creationId xmlns:a16="http://schemas.microsoft.com/office/drawing/2014/main" id="{5FE7D416-2D77-4EAF-8E48-2E7195F6CB7E}"/>
                </a:ext>
              </a:extLst>
            </p:cNvPr>
            <p:cNvGrpSpPr/>
            <p:nvPr/>
          </p:nvGrpSpPr>
          <p:grpSpPr>
            <a:xfrm>
              <a:off x="6930475" y="1927461"/>
              <a:ext cx="80158" cy="135257"/>
              <a:chOff x="6930475" y="1927461"/>
              <a:chExt cx="80158" cy="135257"/>
            </a:xfrm>
            <a:solidFill>
              <a:srgbClr val="DA7A5E"/>
            </a:solidFill>
          </p:grpSpPr>
          <p:sp>
            <p:nvSpPr>
              <p:cNvPr id="3592" name="Freeform: Shape 3591">
                <a:extLst>
                  <a:ext uri="{FF2B5EF4-FFF2-40B4-BE49-F238E27FC236}">
                    <a16:creationId xmlns:a16="http://schemas.microsoft.com/office/drawing/2014/main" id="{A354F734-4F11-4F2B-BFCC-1F91C4677C85}"/>
                  </a:ext>
                </a:extLst>
              </p:cNvPr>
              <p:cNvSpPr/>
              <p:nvPr/>
            </p:nvSpPr>
            <p:spPr>
              <a:xfrm>
                <a:off x="6930475" y="1927461"/>
                <a:ext cx="80158" cy="135225"/>
              </a:xfrm>
              <a:custGeom>
                <a:avLst/>
                <a:gdLst>
                  <a:gd name="connsiteX0" fmla="*/ 0 w 80158"/>
                  <a:gd name="connsiteY0" fmla="*/ 0 h 135225"/>
                  <a:gd name="connsiteX1" fmla="*/ 80159 w 80158"/>
                  <a:gd name="connsiteY1" fmla="*/ 0 h 135225"/>
                  <a:gd name="connsiteX2" fmla="*/ 80159 w 80158"/>
                  <a:gd name="connsiteY2" fmla="*/ 135226 h 135225"/>
                  <a:gd name="connsiteX3" fmla="*/ 0 w 80158"/>
                  <a:gd name="connsiteY3" fmla="*/ 135226 h 1352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0158" h="135225">
                    <a:moveTo>
                      <a:pt x="0" y="0"/>
                    </a:moveTo>
                    <a:lnTo>
                      <a:pt x="80159" y="0"/>
                    </a:lnTo>
                    <a:lnTo>
                      <a:pt x="80159" y="135226"/>
                    </a:lnTo>
                    <a:lnTo>
                      <a:pt x="0" y="135226"/>
                    </a:lnTo>
                    <a:close/>
                  </a:path>
                </a:pathLst>
              </a:custGeom>
              <a:solidFill>
                <a:srgbClr val="DA7A5E"/>
              </a:solidFill>
              <a:ln w="3190" cap="flat">
                <a:solidFill>
                  <a:srgbClr val="DA7A5E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593" name="Freeform: Shape 3592">
                <a:extLst>
                  <a:ext uri="{FF2B5EF4-FFF2-40B4-BE49-F238E27FC236}">
                    <a16:creationId xmlns:a16="http://schemas.microsoft.com/office/drawing/2014/main" id="{20EFCD6D-B7FB-493F-BB95-E08FDA7FEC39}"/>
                  </a:ext>
                </a:extLst>
              </p:cNvPr>
              <p:cNvSpPr/>
              <p:nvPr/>
            </p:nvSpPr>
            <p:spPr>
              <a:xfrm>
                <a:off x="6930475" y="2039383"/>
                <a:ext cx="80158" cy="23335"/>
              </a:xfrm>
              <a:custGeom>
                <a:avLst/>
                <a:gdLst>
                  <a:gd name="connsiteX0" fmla="*/ 0 w 80158"/>
                  <a:gd name="connsiteY0" fmla="*/ 0 h 23335"/>
                  <a:gd name="connsiteX1" fmla="*/ 80159 w 80158"/>
                  <a:gd name="connsiteY1" fmla="*/ 0 h 23335"/>
                  <a:gd name="connsiteX2" fmla="*/ 80159 w 80158"/>
                  <a:gd name="connsiteY2" fmla="*/ 23336 h 23335"/>
                  <a:gd name="connsiteX3" fmla="*/ 0 w 80158"/>
                  <a:gd name="connsiteY3" fmla="*/ 23336 h 233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0158" h="23335">
                    <a:moveTo>
                      <a:pt x="0" y="0"/>
                    </a:moveTo>
                    <a:lnTo>
                      <a:pt x="80159" y="0"/>
                    </a:lnTo>
                    <a:lnTo>
                      <a:pt x="80159" y="23336"/>
                    </a:lnTo>
                    <a:lnTo>
                      <a:pt x="0" y="23336"/>
                    </a:lnTo>
                    <a:close/>
                  </a:path>
                </a:pathLst>
              </a:custGeom>
              <a:solidFill>
                <a:srgbClr val="DA7A5E"/>
              </a:solidFill>
              <a:ln w="3190" cap="flat">
                <a:solidFill>
                  <a:srgbClr val="DA7A5E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3594" name="Graphic 383">
              <a:extLst>
                <a:ext uri="{FF2B5EF4-FFF2-40B4-BE49-F238E27FC236}">
                  <a16:creationId xmlns:a16="http://schemas.microsoft.com/office/drawing/2014/main" id="{5FE7D416-2D77-4EAF-8E48-2E7195F6CB7E}"/>
                </a:ext>
              </a:extLst>
            </p:cNvPr>
            <p:cNvGrpSpPr/>
            <p:nvPr/>
          </p:nvGrpSpPr>
          <p:grpSpPr>
            <a:xfrm>
              <a:off x="7026020" y="1927461"/>
              <a:ext cx="80126" cy="135257"/>
              <a:chOff x="7026020" y="1927461"/>
              <a:chExt cx="80126" cy="135257"/>
            </a:xfrm>
            <a:solidFill>
              <a:srgbClr val="DA7A5E"/>
            </a:solidFill>
          </p:grpSpPr>
          <p:sp>
            <p:nvSpPr>
              <p:cNvPr id="3595" name="Freeform: Shape 3594">
                <a:extLst>
                  <a:ext uri="{FF2B5EF4-FFF2-40B4-BE49-F238E27FC236}">
                    <a16:creationId xmlns:a16="http://schemas.microsoft.com/office/drawing/2014/main" id="{CD89D31C-9347-41D7-B3AC-F5B1F6F12751}"/>
                  </a:ext>
                </a:extLst>
              </p:cNvPr>
              <p:cNvSpPr/>
              <p:nvPr/>
            </p:nvSpPr>
            <p:spPr>
              <a:xfrm>
                <a:off x="7026020" y="1927461"/>
                <a:ext cx="80126" cy="135225"/>
              </a:xfrm>
              <a:custGeom>
                <a:avLst/>
                <a:gdLst>
                  <a:gd name="connsiteX0" fmla="*/ 0 w 80126"/>
                  <a:gd name="connsiteY0" fmla="*/ 0 h 135225"/>
                  <a:gd name="connsiteX1" fmla="*/ 80127 w 80126"/>
                  <a:gd name="connsiteY1" fmla="*/ 0 h 135225"/>
                  <a:gd name="connsiteX2" fmla="*/ 80127 w 80126"/>
                  <a:gd name="connsiteY2" fmla="*/ 135226 h 135225"/>
                  <a:gd name="connsiteX3" fmla="*/ 0 w 80126"/>
                  <a:gd name="connsiteY3" fmla="*/ 135226 h 1352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0126" h="135225">
                    <a:moveTo>
                      <a:pt x="0" y="0"/>
                    </a:moveTo>
                    <a:lnTo>
                      <a:pt x="80127" y="0"/>
                    </a:lnTo>
                    <a:lnTo>
                      <a:pt x="80127" y="135226"/>
                    </a:lnTo>
                    <a:lnTo>
                      <a:pt x="0" y="135226"/>
                    </a:lnTo>
                    <a:close/>
                  </a:path>
                </a:pathLst>
              </a:custGeom>
              <a:solidFill>
                <a:srgbClr val="DA7A5E"/>
              </a:solidFill>
              <a:ln w="3190" cap="flat">
                <a:solidFill>
                  <a:srgbClr val="DA7A5E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596" name="Freeform: Shape 3595">
                <a:extLst>
                  <a:ext uri="{FF2B5EF4-FFF2-40B4-BE49-F238E27FC236}">
                    <a16:creationId xmlns:a16="http://schemas.microsoft.com/office/drawing/2014/main" id="{AF98F775-1591-4C2B-BF1B-24A59568383F}"/>
                  </a:ext>
                </a:extLst>
              </p:cNvPr>
              <p:cNvSpPr/>
              <p:nvPr/>
            </p:nvSpPr>
            <p:spPr>
              <a:xfrm>
                <a:off x="7026020" y="2039383"/>
                <a:ext cx="80126" cy="23335"/>
              </a:xfrm>
              <a:custGeom>
                <a:avLst/>
                <a:gdLst>
                  <a:gd name="connsiteX0" fmla="*/ 0 w 80126"/>
                  <a:gd name="connsiteY0" fmla="*/ 0 h 23335"/>
                  <a:gd name="connsiteX1" fmla="*/ 80127 w 80126"/>
                  <a:gd name="connsiteY1" fmla="*/ 0 h 23335"/>
                  <a:gd name="connsiteX2" fmla="*/ 80127 w 80126"/>
                  <a:gd name="connsiteY2" fmla="*/ 23336 h 23335"/>
                  <a:gd name="connsiteX3" fmla="*/ 0 w 80126"/>
                  <a:gd name="connsiteY3" fmla="*/ 23336 h 233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0126" h="23335">
                    <a:moveTo>
                      <a:pt x="0" y="0"/>
                    </a:moveTo>
                    <a:lnTo>
                      <a:pt x="80127" y="0"/>
                    </a:lnTo>
                    <a:lnTo>
                      <a:pt x="80127" y="23336"/>
                    </a:lnTo>
                    <a:lnTo>
                      <a:pt x="0" y="23336"/>
                    </a:lnTo>
                    <a:close/>
                  </a:path>
                </a:pathLst>
              </a:custGeom>
              <a:solidFill>
                <a:srgbClr val="DA7A5E"/>
              </a:solidFill>
              <a:ln w="3190" cap="flat">
                <a:solidFill>
                  <a:srgbClr val="DA7A5E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3597" name="Graphic 383">
              <a:extLst>
                <a:ext uri="{FF2B5EF4-FFF2-40B4-BE49-F238E27FC236}">
                  <a16:creationId xmlns:a16="http://schemas.microsoft.com/office/drawing/2014/main" id="{5FE7D416-2D77-4EAF-8E48-2E7195F6CB7E}"/>
                </a:ext>
              </a:extLst>
            </p:cNvPr>
            <p:cNvGrpSpPr/>
            <p:nvPr/>
          </p:nvGrpSpPr>
          <p:grpSpPr>
            <a:xfrm>
              <a:off x="7130664" y="1927461"/>
              <a:ext cx="80126" cy="135257"/>
              <a:chOff x="7130664" y="1927461"/>
              <a:chExt cx="80126" cy="135257"/>
            </a:xfrm>
            <a:solidFill>
              <a:srgbClr val="DA7A5E"/>
            </a:solidFill>
          </p:grpSpPr>
          <p:sp>
            <p:nvSpPr>
              <p:cNvPr id="3598" name="Freeform: Shape 3597">
                <a:extLst>
                  <a:ext uri="{FF2B5EF4-FFF2-40B4-BE49-F238E27FC236}">
                    <a16:creationId xmlns:a16="http://schemas.microsoft.com/office/drawing/2014/main" id="{C5470041-343C-489B-9E0A-96455F1A3056}"/>
                  </a:ext>
                </a:extLst>
              </p:cNvPr>
              <p:cNvSpPr/>
              <p:nvPr/>
            </p:nvSpPr>
            <p:spPr>
              <a:xfrm>
                <a:off x="7130664" y="1927461"/>
                <a:ext cx="80126" cy="135225"/>
              </a:xfrm>
              <a:custGeom>
                <a:avLst/>
                <a:gdLst>
                  <a:gd name="connsiteX0" fmla="*/ 0 w 80126"/>
                  <a:gd name="connsiteY0" fmla="*/ 0 h 135225"/>
                  <a:gd name="connsiteX1" fmla="*/ 80127 w 80126"/>
                  <a:gd name="connsiteY1" fmla="*/ 0 h 135225"/>
                  <a:gd name="connsiteX2" fmla="*/ 80127 w 80126"/>
                  <a:gd name="connsiteY2" fmla="*/ 135226 h 135225"/>
                  <a:gd name="connsiteX3" fmla="*/ 0 w 80126"/>
                  <a:gd name="connsiteY3" fmla="*/ 135226 h 1352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0126" h="135225">
                    <a:moveTo>
                      <a:pt x="0" y="0"/>
                    </a:moveTo>
                    <a:lnTo>
                      <a:pt x="80127" y="0"/>
                    </a:lnTo>
                    <a:lnTo>
                      <a:pt x="80127" y="135226"/>
                    </a:lnTo>
                    <a:lnTo>
                      <a:pt x="0" y="135226"/>
                    </a:lnTo>
                    <a:close/>
                  </a:path>
                </a:pathLst>
              </a:custGeom>
              <a:solidFill>
                <a:srgbClr val="DA7A5E"/>
              </a:solidFill>
              <a:ln w="3190" cap="flat">
                <a:solidFill>
                  <a:srgbClr val="DA7A5E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599" name="Freeform: Shape 3598">
                <a:extLst>
                  <a:ext uri="{FF2B5EF4-FFF2-40B4-BE49-F238E27FC236}">
                    <a16:creationId xmlns:a16="http://schemas.microsoft.com/office/drawing/2014/main" id="{20EA08BC-A372-452F-A2A0-E08A39ADDCC0}"/>
                  </a:ext>
                </a:extLst>
              </p:cNvPr>
              <p:cNvSpPr/>
              <p:nvPr/>
            </p:nvSpPr>
            <p:spPr>
              <a:xfrm>
                <a:off x="7130664" y="2039383"/>
                <a:ext cx="80126" cy="23335"/>
              </a:xfrm>
              <a:custGeom>
                <a:avLst/>
                <a:gdLst>
                  <a:gd name="connsiteX0" fmla="*/ 0 w 80126"/>
                  <a:gd name="connsiteY0" fmla="*/ 0 h 23335"/>
                  <a:gd name="connsiteX1" fmla="*/ 80127 w 80126"/>
                  <a:gd name="connsiteY1" fmla="*/ 0 h 23335"/>
                  <a:gd name="connsiteX2" fmla="*/ 80127 w 80126"/>
                  <a:gd name="connsiteY2" fmla="*/ 23336 h 23335"/>
                  <a:gd name="connsiteX3" fmla="*/ 0 w 80126"/>
                  <a:gd name="connsiteY3" fmla="*/ 23336 h 233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0126" h="23335">
                    <a:moveTo>
                      <a:pt x="0" y="0"/>
                    </a:moveTo>
                    <a:lnTo>
                      <a:pt x="80127" y="0"/>
                    </a:lnTo>
                    <a:lnTo>
                      <a:pt x="80127" y="23336"/>
                    </a:lnTo>
                    <a:lnTo>
                      <a:pt x="0" y="23336"/>
                    </a:lnTo>
                    <a:close/>
                  </a:path>
                </a:pathLst>
              </a:custGeom>
              <a:solidFill>
                <a:srgbClr val="DA7A5E"/>
              </a:solidFill>
              <a:ln w="3190" cap="flat">
                <a:solidFill>
                  <a:srgbClr val="DA7A5E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3600" name="Freeform: Shape 3599">
              <a:extLst>
                <a:ext uri="{FF2B5EF4-FFF2-40B4-BE49-F238E27FC236}">
                  <a16:creationId xmlns:a16="http://schemas.microsoft.com/office/drawing/2014/main" id="{E7D8F8E9-A1C9-4154-ADD3-7CABC099BC7D}"/>
                </a:ext>
              </a:extLst>
            </p:cNvPr>
            <p:cNvSpPr/>
            <p:nvPr/>
          </p:nvSpPr>
          <p:spPr>
            <a:xfrm>
              <a:off x="4748061" y="2600270"/>
              <a:ext cx="68506" cy="246828"/>
            </a:xfrm>
            <a:custGeom>
              <a:avLst/>
              <a:gdLst>
                <a:gd name="connsiteX0" fmla="*/ 0 w 68506"/>
                <a:gd name="connsiteY0" fmla="*/ 0 h 246828"/>
                <a:gd name="connsiteX1" fmla="*/ 68507 w 68506"/>
                <a:gd name="connsiteY1" fmla="*/ 0 h 246828"/>
                <a:gd name="connsiteX2" fmla="*/ 68507 w 68506"/>
                <a:gd name="connsiteY2" fmla="*/ 246828 h 246828"/>
                <a:gd name="connsiteX3" fmla="*/ 0 w 68506"/>
                <a:gd name="connsiteY3" fmla="*/ 246828 h 246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8506" h="246828">
                  <a:moveTo>
                    <a:pt x="0" y="0"/>
                  </a:moveTo>
                  <a:lnTo>
                    <a:pt x="68507" y="0"/>
                  </a:lnTo>
                  <a:lnTo>
                    <a:pt x="68507" y="246828"/>
                  </a:lnTo>
                  <a:lnTo>
                    <a:pt x="0" y="246828"/>
                  </a:lnTo>
                  <a:close/>
                </a:path>
              </a:pathLst>
            </a:custGeom>
            <a:solidFill>
              <a:srgbClr val="DA7A5E"/>
            </a:solidFill>
            <a:ln w="3190" cap="flat">
              <a:solidFill>
                <a:srgbClr val="DA7A5E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01" name="Freeform: Shape 3600">
              <a:extLst>
                <a:ext uri="{FF2B5EF4-FFF2-40B4-BE49-F238E27FC236}">
                  <a16:creationId xmlns:a16="http://schemas.microsoft.com/office/drawing/2014/main" id="{FA837A76-E658-444B-8E43-58EFDD926731}"/>
                </a:ext>
              </a:extLst>
            </p:cNvPr>
            <p:cNvSpPr/>
            <p:nvPr/>
          </p:nvSpPr>
          <p:spPr>
            <a:xfrm>
              <a:off x="4816567" y="2620062"/>
              <a:ext cx="18291" cy="227036"/>
            </a:xfrm>
            <a:custGeom>
              <a:avLst/>
              <a:gdLst>
                <a:gd name="connsiteX0" fmla="*/ 0 w 18291"/>
                <a:gd name="connsiteY0" fmla="*/ 0 h 227036"/>
                <a:gd name="connsiteX1" fmla="*/ 18292 w 18291"/>
                <a:gd name="connsiteY1" fmla="*/ 0 h 227036"/>
                <a:gd name="connsiteX2" fmla="*/ 18292 w 18291"/>
                <a:gd name="connsiteY2" fmla="*/ 227036 h 227036"/>
                <a:gd name="connsiteX3" fmla="*/ 0 w 18291"/>
                <a:gd name="connsiteY3" fmla="*/ 227036 h 227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91" h="227036">
                  <a:moveTo>
                    <a:pt x="0" y="0"/>
                  </a:moveTo>
                  <a:lnTo>
                    <a:pt x="18292" y="0"/>
                  </a:lnTo>
                  <a:lnTo>
                    <a:pt x="18292" y="227036"/>
                  </a:lnTo>
                  <a:lnTo>
                    <a:pt x="0" y="227036"/>
                  </a:lnTo>
                  <a:close/>
                </a:path>
              </a:pathLst>
            </a:custGeom>
            <a:solidFill>
              <a:srgbClr val="DA7A5E"/>
            </a:solidFill>
            <a:ln w="3190" cap="flat">
              <a:solidFill>
                <a:srgbClr val="DA7A5E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02" name="Freeform: Shape 3601">
              <a:extLst>
                <a:ext uri="{FF2B5EF4-FFF2-40B4-BE49-F238E27FC236}">
                  <a16:creationId xmlns:a16="http://schemas.microsoft.com/office/drawing/2014/main" id="{51BF525C-78AC-4523-9E47-881F88BC854B}"/>
                </a:ext>
              </a:extLst>
            </p:cNvPr>
            <p:cNvSpPr/>
            <p:nvPr/>
          </p:nvSpPr>
          <p:spPr>
            <a:xfrm>
              <a:off x="7344484" y="2585617"/>
              <a:ext cx="63814" cy="261513"/>
            </a:xfrm>
            <a:custGeom>
              <a:avLst/>
              <a:gdLst>
                <a:gd name="connsiteX0" fmla="*/ 0 w 63814"/>
                <a:gd name="connsiteY0" fmla="*/ 0 h 261513"/>
                <a:gd name="connsiteX1" fmla="*/ 63814 w 63814"/>
                <a:gd name="connsiteY1" fmla="*/ 0 h 261513"/>
                <a:gd name="connsiteX2" fmla="*/ 63814 w 63814"/>
                <a:gd name="connsiteY2" fmla="*/ 261513 h 261513"/>
                <a:gd name="connsiteX3" fmla="*/ 0 w 63814"/>
                <a:gd name="connsiteY3" fmla="*/ 261513 h 2615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3814" h="261513">
                  <a:moveTo>
                    <a:pt x="0" y="0"/>
                  </a:moveTo>
                  <a:lnTo>
                    <a:pt x="63814" y="0"/>
                  </a:lnTo>
                  <a:lnTo>
                    <a:pt x="63814" y="261513"/>
                  </a:lnTo>
                  <a:lnTo>
                    <a:pt x="0" y="261513"/>
                  </a:lnTo>
                  <a:close/>
                </a:path>
              </a:pathLst>
            </a:custGeom>
            <a:solidFill>
              <a:srgbClr val="DA7A5E"/>
            </a:solidFill>
            <a:ln w="3190" cap="flat">
              <a:solidFill>
                <a:srgbClr val="DA7A5E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03" name="Freeform: Shape 3602">
              <a:extLst>
                <a:ext uri="{FF2B5EF4-FFF2-40B4-BE49-F238E27FC236}">
                  <a16:creationId xmlns:a16="http://schemas.microsoft.com/office/drawing/2014/main" id="{6D6FC3DC-74E3-4589-B09A-C407F4E59889}"/>
                </a:ext>
              </a:extLst>
            </p:cNvPr>
            <p:cNvSpPr/>
            <p:nvPr/>
          </p:nvSpPr>
          <p:spPr>
            <a:xfrm>
              <a:off x="7327437" y="2620062"/>
              <a:ext cx="17046" cy="227036"/>
            </a:xfrm>
            <a:custGeom>
              <a:avLst/>
              <a:gdLst>
                <a:gd name="connsiteX0" fmla="*/ 0 w 17046"/>
                <a:gd name="connsiteY0" fmla="*/ 0 h 227036"/>
                <a:gd name="connsiteX1" fmla="*/ 17047 w 17046"/>
                <a:gd name="connsiteY1" fmla="*/ 0 h 227036"/>
                <a:gd name="connsiteX2" fmla="*/ 17047 w 17046"/>
                <a:gd name="connsiteY2" fmla="*/ 227036 h 227036"/>
                <a:gd name="connsiteX3" fmla="*/ 0 w 17046"/>
                <a:gd name="connsiteY3" fmla="*/ 227036 h 227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046" h="227036">
                  <a:moveTo>
                    <a:pt x="0" y="0"/>
                  </a:moveTo>
                  <a:lnTo>
                    <a:pt x="17047" y="0"/>
                  </a:lnTo>
                  <a:lnTo>
                    <a:pt x="17047" y="227036"/>
                  </a:lnTo>
                  <a:lnTo>
                    <a:pt x="0" y="227036"/>
                  </a:lnTo>
                  <a:close/>
                </a:path>
              </a:pathLst>
            </a:custGeom>
            <a:solidFill>
              <a:srgbClr val="DA7A5E"/>
            </a:solidFill>
            <a:ln w="3190" cap="flat">
              <a:solidFill>
                <a:srgbClr val="DA7A5E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04" name="Freeform: Shape 3603">
              <a:extLst>
                <a:ext uri="{FF2B5EF4-FFF2-40B4-BE49-F238E27FC236}">
                  <a16:creationId xmlns:a16="http://schemas.microsoft.com/office/drawing/2014/main" id="{429FF85A-CB70-4AAD-8912-8B50C2CF2C00}"/>
                </a:ext>
              </a:extLst>
            </p:cNvPr>
            <p:cNvSpPr/>
            <p:nvPr/>
          </p:nvSpPr>
          <p:spPr>
            <a:xfrm>
              <a:off x="5830218" y="2620062"/>
              <a:ext cx="534422" cy="227036"/>
            </a:xfrm>
            <a:custGeom>
              <a:avLst/>
              <a:gdLst>
                <a:gd name="connsiteX0" fmla="*/ 0 w 534422"/>
                <a:gd name="connsiteY0" fmla="*/ 0 h 227036"/>
                <a:gd name="connsiteX1" fmla="*/ 534423 w 534422"/>
                <a:gd name="connsiteY1" fmla="*/ 0 h 227036"/>
                <a:gd name="connsiteX2" fmla="*/ 534423 w 534422"/>
                <a:gd name="connsiteY2" fmla="*/ 227036 h 227036"/>
                <a:gd name="connsiteX3" fmla="*/ 0 w 534422"/>
                <a:gd name="connsiteY3" fmla="*/ 227036 h 227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4422" h="227036">
                  <a:moveTo>
                    <a:pt x="0" y="0"/>
                  </a:moveTo>
                  <a:lnTo>
                    <a:pt x="534423" y="0"/>
                  </a:lnTo>
                  <a:lnTo>
                    <a:pt x="534423" y="227036"/>
                  </a:lnTo>
                  <a:lnTo>
                    <a:pt x="0" y="227036"/>
                  </a:lnTo>
                  <a:close/>
                </a:path>
              </a:pathLst>
            </a:custGeom>
            <a:solidFill>
              <a:srgbClr val="DA7A5E"/>
            </a:solidFill>
            <a:ln w="3190" cap="flat">
              <a:solidFill>
                <a:srgbClr val="DA7A5E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05" name="Freeform: Shape 3604">
              <a:extLst>
                <a:ext uri="{FF2B5EF4-FFF2-40B4-BE49-F238E27FC236}">
                  <a16:creationId xmlns:a16="http://schemas.microsoft.com/office/drawing/2014/main" id="{9785D02D-F719-41A1-A790-32B349C63325}"/>
                </a:ext>
              </a:extLst>
            </p:cNvPr>
            <p:cNvSpPr/>
            <p:nvPr/>
          </p:nvSpPr>
          <p:spPr>
            <a:xfrm>
              <a:off x="6364640" y="2620062"/>
              <a:ext cx="24357" cy="227036"/>
            </a:xfrm>
            <a:custGeom>
              <a:avLst/>
              <a:gdLst>
                <a:gd name="connsiteX0" fmla="*/ 0 w 24357"/>
                <a:gd name="connsiteY0" fmla="*/ 0 h 227036"/>
                <a:gd name="connsiteX1" fmla="*/ 24357 w 24357"/>
                <a:gd name="connsiteY1" fmla="*/ 0 h 227036"/>
                <a:gd name="connsiteX2" fmla="*/ 24357 w 24357"/>
                <a:gd name="connsiteY2" fmla="*/ 227036 h 227036"/>
                <a:gd name="connsiteX3" fmla="*/ 0 w 24357"/>
                <a:gd name="connsiteY3" fmla="*/ 227036 h 227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57" h="227036">
                  <a:moveTo>
                    <a:pt x="0" y="0"/>
                  </a:moveTo>
                  <a:lnTo>
                    <a:pt x="24357" y="0"/>
                  </a:lnTo>
                  <a:lnTo>
                    <a:pt x="24357" y="227036"/>
                  </a:lnTo>
                  <a:lnTo>
                    <a:pt x="0" y="227036"/>
                  </a:lnTo>
                  <a:close/>
                </a:path>
              </a:pathLst>
            </a:custGeom>
            <a:solidFill>
              <a:srgbClr val="DA7A5E"/>
            </a:solidFill>
            <a:ln w="3190" cap="flat">
              <a:solidFill>
                <a:srgbClr val="DA7A5E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06" name="Freeform: Shape 3605">
              <a:extLst>
                <a:ext uri="{FF2B5EF4-FFF2-40B4-BE49-F238E27FC236}">
                  <a16:creationId xmlns:a16="http://schemas.microsoft.com/office/drawing/2014/main" id="{BB648194-85A1-4530-A4E3-02F0E2F7F95F}"/>
                </a:ext>
              </a:extLst>
            </p:cNvPr>
            <p:cNvSpPr/>
            <p:nvPr/>
          </p:nvSpPr>
          <p:spPr>
            <a:xfrm>
              <a:off x="5805860" y="2620062"/>
              <a:ext cx="24357" cy="227036"/>
            </a:xfrm>
            <a:custGeom>
              <a:avLst/>
              <a:gdLst>
                <a:gd name="connsiteX0" fmla="*/ 0 w 24357"/>
                <a:gd name="connsiteY0" fmla="*/ 0 h 227036"/>
                <a:gd name="connsiteX1" fmla="*/ 24357 w 24357"/>
                <a:gd name="connsiteY1" fmla="*/ 0 h 227036"/>
                <a:gd name="connsiteX2" fmla="*/ 24357 w 24357"/>
                <a:gd name="connsiteY2" fmla="*/ 227036 h 227036"/>
                <a:gd name="connsiteX3" fmla="*/ 0 w 24357"/>
                <a:gd name="connsiteY3" fmla="*/ 227036 h 227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57" h="227036">
                  <a:moveTo>
                    <a:pt x="0" y="0"/>
                  </a:moveTo>
                  <a:lnTo>
                    <a:pt x="24357" y="0"/>
                  </a:lnTo>
                  <a:lnTo>
                    <a:pt x="24357" y="227036"/>
                  </a:lnTo>
                  <a:lnTo>
                    <a:pt x="0" y="227036"/>
                  </a:lnTo>
                  <a:close/>
                </a:path>
              </a:pathLst>
            </a:custGeom>
            <a:solidFill>
              <a:srgbClr val="DA7A5E"/>
            </a:solidFill>
            <a:ln w="3190" cap="flat">
              <a:solidFill>
                <a:srgbClr val="DA7A5E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07" name="Freeform: Shape 3606">
              <a:extLst>
                <a:ext uri="{FF2B5EF4-FFF2-40B4-BE49-F238E27FC236}">
                  <a16:creationId xmlns:a16="http://schemas.microsoft.com/office/drawing/2014/main" id="{827A56A3-4AC3-4287-A73C-58D5CF5B5990}"/>
                </a:ext>
              </a:extLst>
            </p:cNvPr>
            <p:cNvSpPr/>
            <p:nvPr/>
          </p:nvSpPr>
          <p:spPr>
            <a:xfrm>
              <a:off x="5861183" y="2620062"/>
              <a:ext cx="472523" cy="46416"/>
            </a:xfrm>
            <a:custGeom>
              <a:avLst/>
              <a:gdLst>
                <a:gd name="connsiteX0" fmla="*/ 0 w 472523"/>
                <a:gd name="connsiteY0" fmla="*/ 0 h 46416"/>
                <a:gd name="connsiteX1" fmla="*/ 472524 w 472523"/>
                <a:gd name="connsiteY1" fmla="*/ 0 h 46416"/>
                <a:gd name="connsiteX2" fmla="*/ 472524 w 472523"/>
                <a:gd name="connsiteY2" fmla="*/ 46416 h 46416"/>
                <a:gd name="connsiteX3" fmla="*/ 0 w 472523"/>
                <a:gd name="connsiteY3" fmla="*/ 46416 h 46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2523" h="46416">
                  <a:moveTo>
                    <a:pt x="0" y="0"/>
                  </a:moveTo>
                  <a:lnTo>
                    <a:pt x="472524" y="0"/>
                  </a:lnTo>
                  <a:lnTo>
                    <a:pt x="472524" y="46416"/>
                  </a:lnTo>
                  <a:lnTo>
                    <a:pt x="0" y="46416"/>
                  </a:lnTo>
                  <a:close/>
                </a:path>
              </a:pathLst>
            </a:custGeom>
            <a:solidFill>
              <a:srgbClr val="DA7A5E"/>
            </a:solidFill>
            <a:ln w="3190" cap="flat">
              <a:solidFill>
                <a:srgbClr val="DA7A5E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08" name="Freeform: Shape 3607">
              <a:extLst>
                <a:ext uri="{FF2B5EF4-FFF2-40B4-BE49-F238E27FC236}">
                  <a16:creationId xmlns:a16="http://schemas.microsoft.com/office/drawing/2014/main" id="{710F4AA9-C89B-445E-B2AC-E4EEB559F2AB}"/>
                </a:ext>
              </a:extLst>
            </p:cNvPr>
            <p:cNvSpPr/>
            <p:nvPr/>
          </p:nvSpPr>
          <p:spPr>
            <a:xfrm>
              <a:off x="5861183" y="2666478"/>
              <a:ext cx="472523" cy="27038"/>
            </a:xfrm>
            <a:custGeom>
              <a:avLst/>
              <a:gdLst>
                <a:gd name="connsiteX0" fmla="*/ 0 w 472523"/>
                <a:gd name="connsiteY0" fmla="*/ 0 h 27038"/>
                <a:gd name="connsiteX1" fmla="*/ 472524 w 472523"/>
                <a:gd name="connsiteY1" fmla="*/ 0 h 27038"/>
                <a:gd name="connsiteX2" fmla="*/ 472524 w 472523"/>
                <a:gd name="connsiteY2" fmla="*/ 27039 h 27038"/>
                <a:gd name="connsiteX3" fmla="*/ 0 w 472523"/>
                <a:gd name="connsiteY3" fmla="*/ 27039 h 27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2523" h="27038">
                  <a:moveTo>
                    <a:pt x="0" y="0"/>
                  </a:moveTo>
                  <a:lnTo>
                    <a:pt x="472524" y="0"/>
                  </a:lnTo>
                  <a:lnTo>
                    <a:pt x="472524" y="27039"/>
                  </a:lnTo>
                  <a:lnTo>
                    <a:pt x="0" y="27039"/>
                  </a:lnTo>
                  <a:close/>
                </a:path>
              </a:pathLst>
            </a:custGeom>
            <a:solidFill>
              <a:srgbClr val="DA7A5E"/>
            </a:solidFill>
            <a:ln w="3190" cap="flat">
              <a:solidFill>
                <a:srgbClr val="DA7A5E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09" name="Freeform: Shape 3608">
              <a:extLst>
                <a:ext uri="{FF2B5EF4-FFF2-40B4-BE49-F238E27FC236}">
                  <a16:creationId xmlns:a16="http://schemas.microsoft.com/office/drawing/2014/main" id="{8DA1A26B-E97B-406C-AEC2-B24A4C515FD6}"/>
                </a:ext>
              </a:extLst>
            </p:cNvPr>
            <p:cNvSpPr/>
            <p:nvPr/>
          </p:nvSpPr>
          <p:spPr>
            <a:xfrm>
              <a:off x="5861183" y="2693517"/>
              <a:ext cx="472523" cy="46416"/>
            </a:xfrm>
            <a:custGeom>
              <a:avLst/>
              <a:gdLst>
                <a:gd name="connsiteX0" fmla="*/ 0 w 472523"/>
                <a:gd name="connsiteY0" fmla="*/ 0 h 46416"/>
                <a:gd name="connsiteX1" fmla="*/ 472524 w 472523"/>
                <a:gd name="connsiteY1" fmla="*/ 0 h 46416"/>
                <a:gd name="connsiteX2" fmla="*/ 472524 w 472523"/>
                <a:gd name="connsiteY2" fmla="*/ 46416 h 46416"/>
                <a:gd name="connsiteX3" fmla="*/ 0 w 472523"/>
                <a:gd name="connsiteY3" fmla="*/ 46416 h 46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2523" h="46416">
                  <a:moveTo>
                    <a:pt x="0" y="0"/>
                  </a:moveTo>
                  <a:lnTo>
                    <a:pt x="472524" y="0"/>
                  </a:lnTo>
                  <a:lnTo>
                    <a:pt x="472524" y="46416"/>
                  </a:lnTo>
                  <a:lnTo>
                    <a:pt x="0" y="46416"/>
                  </a:lnTo>
                  <a:close/>
                </a:path>
              </a:pathLst>
            </a:custGeom>
            <a:solidFill>
              <a:srgbClr val="DA7A5E"/>
            </a:solidFill>
            <a:ln w="3190" cap="flat">
              <a:solidFill>
                <a:srgbClr val="DA7A5E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10" name="Freeform: Shape 3609">
              <a:extLst>
                <a:ext uri="{FF2B5EF4-FFF2-40B4-BE49-F238E27FC236}">
                  <a16:creationId xmlns:a16="http://schemas.microsoft.com/office/drawing/2014/main" id="{FFDC3338-BCC6-494F-89FC-E0A284AB3A66}"/>
                </a:ext>
              </a:extLst>
            </p:cNvPr>
            <p:cNvSpPr/>
            <p:nvPr/>
          </p:nvSpPr>
          <p:spPr>
            <a:xfrm>
              <a:off x="5861183" y="2739965"/>
              <a:ext cx="472523" cy="27038"/>
            </a:xfrm>
            <a:custGeom>
              <a:avLst/>
              <a:gdLst>
                <a:gd name="connsiteX0" fmla="*/ 0 w 472523"/>
                <a:gd name="connsiteY0" fmla="*/ 0 h 27038"/>
                <a:gd name="connsiteX1" fmla="*/ 472524 w 472523"/>
                <a:gd name="connsiteY1" fmla="*/ 0 h 27038"/>
                <a:gd name="connsiteX2" fmla="*/ 472524 w 472523"/>
                <a:gd name="connsiteY2" fmla="*/ 27039 h 27038"/>
                <a:gd name="connsiteX3" fmla="*/ 0 w 472523"/>
                <a:gd name="connsiteY3" fmla="*/ 27039 h 27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2523" h="27038">
                  <a:moveTo>
                    <a:pt x="0" y="0"/>
                  </a:moveTo>
                  <a:lnTo>
                    <a:pt x="472524" y="0"/>
                  </a:lnTo>
                  <a:lnTo>
                    <a:pt x="472524" y="27039"/>
                  </a:lnTo>
                  <a:lnTo>
                    <a:pt x="0" y="27039"/>
                  </a:lnTo>
                  <a:close/>
                </a:path>
              </a:pathLst>
            </a:custGeom>
            <a:solidFill>
              <a:srgbClr val="DA7A5E"/>
            </a:solidFill>
            <a:ln w="3190" cap="flat">
              <a:solidFill>
                <a:srgbClr val="DA7A5E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11" name="Freeform: Shape 3610">
              <a:extLst>
                <a:ext uri="{FF2B5EF4-FFF2-40B4-BE49-F238E27FC236}">
                  <a16:creationId xmlns:a16="http://schemas.microsoft.com/office/drawing/2014/main" id="{8DF1DE9E-D8B2-48BE-9BA4-24A41E9461C5}"/>
                </a:ext>
              </a:extLst>
            </p:cNvPr>
            <p:cNvSpPr/>
            <p:nvPr/>
          </p:nvSpPr>
          <p:spPr>
            <a:xfrm>
              <a:off x="5861183" y="2767004"/>
              <a:ext cx="472523" cy="50629"/>
            </a:xfrm>
            <a:custGeom>
              <a:avLst/>
              <a:gdLst>
                <a:gd name="connsiteX0" fmla="*/ 0 w 472523"/>
                <a:gd name="connsiteY0" fmla="*/ 0 h 50629"/>
                <a:gd name="connsiteX1" fmla="*/ 472524 w 472523"/>
                <a:gd name="connsiteY1" fmla="*/ 0 h 50629"/>
                <a:gd name="connsiteX2" fmla="*/ 472524 w 472523"/>
                <a:gd name="connsiteY2" fmla="*/ 50630 h 50629"/>
                <a:gd name="connsiteX3" fmla="*/ 0 w 472523"/>
                <a:gd name="connsiteY3" fmla="*/ 50630 h 50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2523" h="50629">
                  <a:moveTo>
                    <a:pt x="0" y="0"/>
                  </a:moveTo>
                  <a:lnTo>
                    <a:pt x="472524" y="0"/>
                  </a:lnTo>
                  <a:lnTo>
                    <a:pt x="472524" y="50630"/>
                  </a:lnTo>
                  <a:lnTo>
                    <a:pt x="0" y="50630"/>
                  </a:lnTo>
                  <a:close/>
                </a:path>
              </a:pathLst>
            </a:custGeom>
            <a:solidFill>
              <a:srgbClr val="DA7A5E"/>
            </a:solidFill>
            <a:ln w="3190" cap="flat">
              <a:solidFill>
                <a:srgbClr val="DA7A5E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12" name="Freeform: Shape 3611">
              <a:extLst>
                <a:ext uri="{FF2B5EF4-FFF2-40B4-BE49-F238E27FC236}">
                  <a16:creationId xmlns:a16="http://schemas.microsoft.com/office/drawing/2014/main" id="{5EC29551-D083-4808-B208-87B098BA81F6}"/>
                </a:ext>
              </a:extLst>
            </p:cNvPr>
            <p:cNvSpPr/>
            <p:nvPr/>
          </p:nvSpPr>
          <p:spPr>
            <a:xfrm>
              <a:off x="5861183" y="2817634"/>
              <a:ext cx="472523" cy="29464"/>
            </a:xfrm>
            <a:custGeom>
              <a:avLst/>
              <a:gdLst>
                <a:gd name="connsiteX0" fmla="*/ 0 w 472523"/>
                <a:gd name="connsiteY0" fmla="*/ 0 h 29464"/>
                <a:gd name="connsiteX1" fmla="*/ 472524 w 472523"/>
                <a:gd name="connsiteY1" fmla="*/ 0 h 29464"/>
                <a:gd name="connsiteX2" fmla="*/ 472524 w 472523"/>
                <a:gd name="connsiteY2" fmla="*/ 29465 h 29464"/>
                <a:gd name="connsiteX3" fmla="*/ 0 w 472523"/>
                <a:gd name="connsiteY3" fmla="*/ 29465 h 29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2523" h="29464">
                  <a:moveTo>
                    <a:pt x="0" y="0"/>
                  </a:moveTo>
                  <a:lnTo>
                    <a:pt x="472524" y="0"/>
                  </a:lnTo>
                  <a:lnTo>
                    <a:pt x="472524" y="29465"/>
                  </a:lnTo>
                  <a:lnTo>
                    <a:pt x="0" y="29465"/>
                  </a:lnTo>
                  <a:close/>
                </a:path>
              </a:pathLst>
            </a:custGeom>
            <a:solidFill>
              <a:srgbClr val="DA7A5E"/>
            </a:solidFill>
            <a:ln w="3190" cap="flat">
              <a:solidFill>
                <a:srgbClr val="DA7A5E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154" name="Rectangle 153">
            <a:extLst>
              <a:ext uri="{FF2B5EF4-FFF2-40B4-BE49-F238E27FC236}">
                <a16:creationId xmlns:a16="http://schemas.microsoft.com/office/drawing/2014/main" id="{30769210-2D0C-452F-BC6A-D412BF24BED4}"/>
              </a:ext>
            </a:extLst>
          </p:cNvPr>
          <p:cNvSpPr/>
          <p:nvPr/>
        </p:nvSpPr>
        <p:spPr>
          <a:xfrm>
            <a:off x="0" y="2845886"/>
            <a:ext cx="12192000" cy="619174"/>
          </a:xfrm>
          <a:prstGeom prst="rect">
            <a:avLst/>
          </a:prstGeom>
          <a:solidFill>
            <a:srgbClr val="DA7A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7" name="Rectangle 176">
            <a:extLst>
              <a:ext uri="{FF2B5EF4-FFF2-40B4-BE49-F238E27FC236}">
                <a16:creationId xmlns:a16="http://schemas.microsoft.com/office/drawing/2014/main" id="{0916C3AD-6D68-4979-85D3-F9ECDFB61D64}"/>
              </a:ext>
            </a:extLst>
          </p:cNvPr>
          <p:cNvSpPr/>
          <p:nvPr/>
        </p:nvSpPr>
        <p:spPr>
          <a:xfrm>
            <a:off x="8193288" y="2845886"/>
            <a:ext cx="3998711" cy="2620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70E80067-789D-4656-A02F-3CB9F069EFF9}"/>
              </a:ext>
            </a:extLst>
          </p:cNvPr>
          <p:cNvSpPr/>
          <p:nvPr/>
        </p:nvSpPr>
        <p:spPr>
          <a:xfrm>
            <a:off x="8064700" y="2846070"/>
            <a:ext cx="261103" cy="26110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35" name="Group 234">
            <a:extLst>
              <a:ext uri="{FF2B5EF4-FFF2-40B4-BE49-F238E27FC236}">
                <a16:creationId xmlns:a16="http://schemas.microsoft.com/office/drawing/2014/main" id="{76BBF00C-28AB-4C9A-93D6-C37D92F115E6}"/>
              </a:ext>
            </a:extLst>
          </p:cNvPr>
          <p:cNvGrpSpPr/>
          <p:nvPr/>
        </p:nvGrpSpPr>
        <p:grpSpPr>
          <a:xfrm>
            <a:off x="1397408" y="2846070"/>
            <a:ext cx="1845251" cy="247517"/>
            <a:chOff x="4893945" y="5006844"/>
            <a:chExt cx="1845251" cy="247517"/>
          </a:xfrm>
        </p:grpSpPr>
        <p:sp>
          <p:nvSpPr>
            <p:cNvPr id="237" name="Rectangle 236">
              <a:extLst>
                <a:ext uri="{FF2B5EF4-FFF2-40B4-BE49-F238E27FC236}">
                  <a16:creationId xmlns:a16="http://schemas.microsoft.com/office/drawing/2014/main" id="{F4DF59AE-0EC5-478E-B57C-AC197389000B}"/>
                </a:ext>
              </a:extLst>
            </p:cNvPr>
            <p:cNvSpPr/>
            <p:nvPr/>
          </p:nvSpPr>
          <p:spPr>
            <a:xfrm>
              <a:off x="5017926" y="5006844"/>
              <a:ext cx="1599093" cy="2475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38" name="Oval 237">
              <a:extLst>
                <a:ext uri="{FF2B5EF4-FFF2-40B4-BE49-F238E27FC236}">
                  <a16:creationId xmlns:a16="http://schemas.microsoft.com/office/drawing/2014/main" id="{392AC62D-A8A8-48E2-9FED-7714B5B22EA9}"/>
                </a:ext>
              </a:extLst>
            </p:cNvPr>
            <p:cNvSpPr/>
            <p:nvPr/>
          </p:nvSpPr>
          <p:spPr>
            <a:xfrm>
              <a:off x="4893945" y="5008696"/>
              <a:ext cx="244352" cy="24435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9" name="Oval 238">
              <a:extLst>
                <a:ext uri="{FF2B5EF4-FFF2-40B4-BE49-F238E27FC236}">
                  <a16:creationId xmlns:a16="http://schemas.microsoft.com/office/drawing/2014/main" id="{7F5AB8A0-6356-42FF-84C5-BA4B5ABCAEF8}"/>
                </a:ext>
              </a:extLst>
            </p:cNvPr>
            <p:cNvSpPr/>
            <p:nvPr/>
          </p:nvSpPr>
          <p:spPr>
            <a:xfrm>
              <a:off x="6494844" y="5008217"/>
              <a:ext cx="244352" cy="24435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63" name="Oval 262">
            <a:extLst>
              <a:ext uri="{FF2B5EF4-FFF2-40B4-BE49-F238E27FC236}">
                <a16:creationId xmlns:a16="http://schemas.microsoft.com/office/drawing/2014/main" id="{6E62F4BF-AFF4-4655-9EF8-A3A628F9B419}"/>
              </a:ext>
            </a:extLst>
          </p:cNvPr>
          <p:cNvSpPr/>
          <p:nvPr/>
        </p:nvSpPr>
        <p:spPr>
          <a:xfrm>
            <a:off x="4127301" y="2846070"/>
            <a:ext cx="244352" cy="24435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64" name="Oval 263">
            <a:extLst>
              <a:ext uri="{FF2B5EF4-FFF2-40B4-BE49-F238E27FC236}">
                <a16:creationId xmlns:a16="http://schemas.microsoft.com/office/drawing/2014/main" id="{FB65B4BF-3CF0-4FC8-81EC-49DE1B3FF1E8}"/>
              </a:ext>
            </a:extLst>
          </p:cNvPr>
          <p:cNvSpPr/>
          <p:nvPr/>
        </p:nvSpPr>
        <p:spPr>
          <a:xfrm>
            <a:off x="7495122" y="2846070"/>
            <a:ext cx="244352" cy="24435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358" name="Group 357">
            <a:extLst>
              <a:ext uri="{FF2B5EF4-FFF2-40B4-BE49-F238E27FC236}">
                <a16:creationId xmlns:a16="http://schemas.microsoft.com/office/drawing/2014/main" id="{7EAE7152-5AF8-4FF5-9EC7-E90B8E912C29}"/>
              </a:ext>
            </a:extLst>
          </p:cNvPr>
          <p:cNvGrpSpPr/>
          <p:nvPr/>
        </p:nvGrpSpPr>
        <p:grpSpPr>
          <a:xfrm>
            <a:off x="-56299" y="2421369"/>
            <a:ext cx="12267595" cy="1354647"/>
            <a:chOff x="28554" y="2087583"/>
            <a:chExt cx="12170787" cy="1343957"/>
          </a:xfrm>
        </p:grpSpPr>
        <p:grpSp>
          <p:nvGrpSpPr>
            <p:cNvPr id="359" name="Group 358">
              <a:extLst>
                <a:ext uri="{FF2B5EF4-FFF2-40B4-BE49-F238E27FC236}">
                  <a16:creationId xmlns:a16="http://schemas.microsoft.com/office/drawing/2014/main" id="{77F6A433-9667-4BC5-B6BF-19D84F47F261}"/>
                </a:ext>
              </a:extLst>
            </p:cNvPr>
            <p:cNvGrpSpPr/>
            <p:nvPr/>
          </p:nvGrpSpPr>
          <p:grpSpPr>
            <a:xfrm>
              <a:off x="28554" y="2087583"/>
              <a:ext cx="6659439" cy="1336006"/>
              <a:chOff x="238671" y="2856469"/>
              <a:chExt cx="6659439" cy="1336006"/>
            </a:xfrm>
          </p:grpSpPr>
          <p:pic>
            <p:nvPicPr>
              <p:cNvPr id="366" name="Graphic 365">
                <a:extLst>
                  <a:ext uri="{FF2B5EF4-FFF2-40B4-BE49-F238E27FC236}">
                    <a16:creationId xmlns:a16="http://schemas.microsoft.com/office/drawing/2014/main" id="{A5D6FF5D-FFB8-45CB-8679-67F2E29B1CC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 rot="10800000">
                <a:off x="238671" y="2858264"/>
                <a:ext cx="1332416" cy="1332416"/>
              </a:xfrm>
              <a:prstGeom prst="rect">
                <a:avLst/>
              </a:prstGeom>
            </p:spPr>
          </p:pic>
          <p:pic>
            <p:nvPicPr>
              <p:cNvPr id="367" name="Graphic 366">
                <a:extLst>
                  <a:ext uri="{FF2B5EF4-FFF2-40B4-BE49-F238E27FC236}">
                    <a16:creationId xmlns:a16="http://schemas.microsoft.com/office/drawing/2014/main" id="{1154C57A-2EF4-41F3-835A-11BDB07A0F9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 rot="10800000">
                <a:off x="1567283" y="2860059"/>
                <a:ext cx="1332416" cy="1332416"/>
              </a:xfrm>
              <a:prstGeom prst="rect">
                <a:avLst/>
              </a:prstGeom>
            </p:spPr>
          </p:pic>
          <p:pic>
            <p:nvPicPr>
              <p:cNvPr id="368" name="Graphic 367">
                <a:extLst>
                  <a:ext uri="{FF2B5EF4-FFF2-40B4-BE49-F238E27FC236}">
                    <a16:creationId xmlns:a16="http://schemas.microsoft.com/office/drawing/2014/main" id="{F1A5741C-874E-489D-8D2F-7F0C53A6450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 rot="10800000">
                <a:off x="2898242" y="2856469"/>
                <a:ext cx="1332416" cy="1332416"/>
              </a:xfrm>
              <a:prstGeom prst="rect">
                <a:avLst/>
              </a:prstGeom>
            </p:spPr>
          </p:pic>
          <p:pic>
            <p:nvPicPr>
              <p:cNvPr id="369" name="Graphic 368">
                <a:extLst>
                  <a:ext uri="{FF2B5EF4-FFF2-40B4-BE49-F238E27FC236}">
                    <a16:creationId xmlns:a16="http://schemas.microsoft.com/office/drawing/2014/main" id="{F2F4C354-5DA1-4DFC-BD22-036B18571F3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 rot="10800000">
                <a:off x="4231744" y="2858264"/>
                <a:ext cx="1332416" cy="1332416"/>
              </a:xfrm>
              <a:prstGeom prst="rect">
                <a:avLst/>
              </a:prstGeom>
            </p:spPr>
          </p:pic>
          <p:pic>
            <p:nvPicPr>
              <p:cNvPr id="370" name="Graphic 369">
                <a:extLst>
                  <a:ext uri="{FF2B5EF4-FFF2-40B4-BE49-F238E27FC236}">
                    <a16:creationId xmlns:a16="http://schemas.microsoft.com/office/drawing/2014/main" id="{81044F3D-AD59-49F0-AA05-B41BB246D0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 rot="10800000">
                <a:off x="5565694" y="2859823"/>
                <a:ext cx="1332416" cy="1332416"/>
              </a:xfrm>
              <a:prstGeom prst="rect">
                <a:avLst/>
              </a:prstGeom>
            </p:spPr>
          </p:pic>
        </p:grpSp>
        <p:grpSp>
          <p:nvGrpSpPr>
            <p:cNvPr id="360" name="Group 359">
              <a:extLst>
                <a:ext uri="{FF2B5EF4-FFF2-40B4-BE49-F238E27FC236}">
                  <a16:creationId xmlns:a16="http://schemas.microsoft.com/office/drawing/2014/main" id="{4015F959-E93B-4D6C-881A-16D267ED0972}"/>
                </a:ext>
              </a:extLst>
            </p:cNvPr>
            <p:cNvGrpSpPr/>
            <p:nvPr/>
          </p:nvGrpSpPr>
          <p:grpSpPr>
            <a:xfrm>
              <a:off x="6688094" y="2095534"/>
              <a:ext cx="5511247" cy="1336006"/>
              <a:chOff x="238671" y="2856469"/>
              <a:chExt cx="5511247" cy="1336006"/>
            </a:xfrm>
          </p:grpSpPr>
          <p:pic>
            <p:nvPicPr>
              <p:cNvPr id="361" name="Graphic 360">
                <a:extLst>
                  <a:ext uri="{FF2B5EF4-FFF2-40B4-BE49-F238E27FC236}">
                    <a16:creationId xmlns:a16="http://schemas.microsoft.com/office/drawing/2014/main" id="{59772E3F-2F30-4A43-886F-717500C4BA5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 rot="10800000">
                <a:off x="238671" y="2858264"/>
                <a:ext cx="1332416" cy="1332416"/>
              </a:xfrm>
              <a:prstGeom prst="rect">
                <a:avLst/>
              </a:prstGeom>
            </p:spPr>
          </p:pic>
          <p:pic>
            <p:nvPicPr>
              <p:cNvPr id="362" name="Graphic 361">
                <a:extLst>
                  <a:ext uri="{FF2B5EF4-FFF2-40B4-BE49-F238E27FC236}">
                    <a16:creationId xmlns:a16="http://schemas.microsoft.com/office/drawing/2014/main" id="{A9B4FCE2-0FD6-4356-AD49-5A222BABFEB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 rot="10800000">
                <a:off x="1567283" y="2860059"/>
                <a:ext cx="1332416" cy="1332416"/>
              </a:xfrm>
              <a:prstGeom prst="rect">
                <a:avLst/>
              </a:prstGeom>
            </p:spPr>
          </p:pic>
          <p:pic>
            <p:nvPicPr>
              <p:cNvPr id="363" name="Graphic 362">
                <a:extLst>
                  <a:ext uri="{FF2B5EF4-FFF2-40B4-BE49-F238E27FC236}">
                    <a16:creationId xmlns:a16="http://schemas.microsoft.com/office/drawing/2014/main" id="{785AFD8D-1FF6-4C1B-8D45-108AF0C9841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 rot="10800000">
                <a:off x="2898242" y="2856469"/>
                <a:ext cx="1332416" cy="1332416"/>
              </a:xfrm>
              <a:prstGeom prst="rect">
                <a:avLst/>
              </a:prstGeom>
            </p:spPr>
          </p:pic>
          <p:pic>
            <p:nvPicPr>
              <p:cNvPr id="364" name="Graphic 363">
                <a:extLst>
                  <a:ext uri="{FF2B5EF4-FFF2-40B4-BE49-F238E27FC236}">
                    <a16:creationId xmlns:a16="http://schemas.microsoft.com/office/drawing/2014/main" id="{F69055B5-1FA5-422B-B91B-5EF0A928CC4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 rot="10800000">
                <a:off x="4231744" y="2858264"/>
                <a:ext cx="1332416" cy="1332416"/>
              </a:xfrm>
              <a:prstGeom prst="rect">
                <a:avLst/>
              </a:prstGeom>
            </p:spPr>
          </p:pic>
          <p:pic>
            <p:nvPicPr>
              <p:cNvPr id="365" name="Graphic 364">
                <a:extLst>
                  <a:ext uri="{FF2B5EF4-FFF2-40B4-BE49-F238E27FC236}">
                    <a16:creationId xmlns:a16="http://schemas.microsoft.com/office/drawing/2014/main" id="{4E9B6110-10A9-4386-8E17-DCBDAB8A475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 l="86174"/>
              <a:stretch/>
            </p:blipFill>
            <p:spPr>
              <a:xfrm rot="10800000">
                <a:off x="5565694" y="2859823"/>
                <a:ext cx="184224" cy="1332416"/>
              </a:xfrm>
              <a:prstGeom prst="rect">
                <a:avLst/>
              </a:prstGeom>
            </p:spPr>
          </p:pic>
        </p:grp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175A2DFD-D266-4A74-BFCD-71C16FFD4522}"/>
              </a:ext>
            </a:extLst>
          </p:cNvPr>
          <p:cNvSpPr/>
          <p:nvPr/>
        </p:nvSpPr>
        <p:spPr>
          <a:xfrm>
            <a:off x="-27004" y="3428999"/>
            <a:ext cx="12219003" cy="3436595"/>
          </a:xfrm>
          <a:prstGeom prst="rect">
            <a:avLst/>
          </a:prstGeom>
          <a:solidFill>
            <a:srgbClr val="E89A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1B7AC8E7-B6CD-4966-8126-B2A8AF5C4B11}"/>
              </a:ext>
            </a:extLst>
          </p:cNvPr>
          <p:cNvGrpSpPr/>
          <p:nvPr/>
        </p:nvGrpSpPr>
        <p:grpSpPr>
          <a:xfrm>
            <a:off x="4893945" y="5005165"/>
            <a:ext cx="1845251" cy="247517"/>
            <a:chOff x="4893945" y="5006844"/>
            <a:chExt cx="1845251" cy="247517"/>
          </a:xfrm>
        </p:grpSpPr>
        <p:sp>
          <p:nvSpPr>
            <p:cNvPr id="176" name="Rectangle 175">
              <a:extLst>
                <a:ext uri="{FF2B5EF4-FFF2-40B4-BE49-F238E27FC236}">
                  <a16:creationId xmlns:a16="http://schemas.microsoft.com/office/drawing/2014/main" id="{55B0863C-3A7D-4ED1-BF3D-599668AE3BF0}"/>
                </a:ext>
              </a:extLst>
            </p:cNvPr>
            <p:cNvSpPr/>
            <p:nvPr/>
          </p:nvSpPr>
          <p:spPr>
            <a:xfrm>
              <a:off x="5017926" y="5006844"/>
              <a:ext cx="1599093" cy="2475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F12744B6-27FC-4A7A-8606-FC13376F6ACB}"/>
                </a:ext>
              </a:extLst>
            </p:cNvPr>
            <p:cNvSpPr/>
            <p:nvPr/>
          </p:nvSpPr>
          <p:spPr>
            <a:xfrm>
              <a:off x="4893945" y="5008696"/>
              <a:ext cx="244352" cy="24435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4" name="Oval 213">
              <a:extLst>
                <a:ext uri="{FF2B5EF4-FFF2-40B4-BE49-F238E27FC236}">
                  <a16:creationId xmlns:a16="http://schemas.microsoft.com/office/drawing/2014/main" id="{78AC733D-F700-4D93-9DE6-6BA9DB35A61F}"/>
                </a:ext>
              </a:extLst>
            </p:cNvPr>
            <p:cNvSpPr/>
            <p:nvPr/>
          </p:nvSpPr>
          <p:spPr>
            <a:xfrm>
              <a:off x="6494844" y="5008217"/>
              <a:ext cx="244352" cy="24435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15" name="Group 214">
            <a:extLst>
              <a:ext uri="{FF2B5EF4-FFF2-40B4-BE49-F238E27FC236}">
                <a16:creationId xmlns:a16="http://schemas.microsoft.com/office/drawing/2014/main" id="{E4BD2A01-C32D-411B-B7D0-1D2BBBBB4A24}"/>
              </a:ext>
            </a:extLst>
          </p:cNvPr>
          <p:cNvGrpSpPr/>
          <p:nvPr/>
        </p:nvGrpSpPr>
        <p:grpSpPr>
          <a:xfrm>
            <a:off x="3075176" y="3465248"/>
            <a:ext cx="1845251" cy="247517"/>
            <a:chOff x="4893945" y="5006844"/>
            <a:chExt cx="1845251" cy="247517"/>
          </a:xfrm>
        </p:grpSpPr>
        <p:sp>
          <p:nvSpPr>
            <p:cNvPr id="216" name="Rectangle 215">
              <a:extLst>
                <a:ext uri="{FF2B5EF4-FFF2-40B4-BE49-F238E27FC236}">
                  <a16:creationId xmlns:a16="http://schemas.microsoft.com/office/drawing/2014/main" id="{6283C657-C104-4559-88AE-7A29E5BB26BD}"/>
                </a:ext>
              </a:extLst>
            </p:cNvPr>
            <p:cNvSpPr/>
            <p:nvPr/>
          </p:nvSpPr>
          <p:spPr>
            <a:xfrm>
              <a:off x="5017926" y="5006844"/>
              <a:ext cx="1599093" cy="2475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17" name="Oval 216">
              <a:extLst>
                <a:ext uri="{FF2B5EF4-FFF2-40B4-BE49-F238E27FC236}">
                  <a16:creationId xmlns:a16="http://schemas.microsoft.com/office/drawing/2014/main" id="{23F9E218-3660-4F1B-8DCF-A82A19031CAF}"/>
                </a:ext>
              </a:extLst>
            </p:cNvPr>
            <p:cNvSpPr/>
            <p:nvPr/>
          </p:nvSpPr>
          <p:spPr>
            <a:xfrm>
              <a:off x="4893945" y="5008696"/>
              <a:ext cx="244352" cy="24435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8" name="Oval 217">
              <a:extLst>
                <a:ext uri="{FF2B5EF4-FFF2-40B4-BE49-F238E27FC236}">
                  <a16:creationId xmlns:a16="http://schemas.microsoft.com/office/drawing/2014/main" id="{55F41CEA-67B9-48BA-ADFC-5857323BF947}"/>
                </a:ext>
              </a:extLst>
            </p:cNvPr>
            <p:cNvSpPr/>
            <p:nvPr/>
          </p:nvSpPr>
          <p:spPr>
            <a:xfrm>
              <a:off x="6494844" y="5008217"/>
              <a:ext cx="244352" cy="24435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19" name="Group 218">
            <a:extLst>
              <a:ext uri="{FF2B5EF4-FFF2-40B4-BE49-F238E27FC236}">
                <a16:creationId xmlns:a16="http://schemas.microsoft.com/office/drawing/2014/main" id="{61292812-83AC-40E5-9322-677F2DA68F7B}"/>
              </a:ext>
            </a:extLst>
          </p:cNvPr>
          <p:cNvGrpSpPr/>
          <p:nvPr/>
        </p:nvGrpSpPr>
        <p:grpSpPr>
          <a:xfrm>
            <a:off x="9660774" y="5005165"/>
            <a:ext cx="1845251" cy="247517"/>
            <a:chOff x="4893945" y="5006844"/>
            <a:chExt cx="1845251" cy="247517"/>
          </a:xfrm>
        </p:grpSpPr>
        <p:sp>
          <p:nvSpPr>
            <p:cNvPr id="220" name="Rectangle 219">
              <a:extLst>
                <a:ext uri="{FF2B5EF4-FFF2-40B4-BE49-F238E27FC236}">
                  <a16:creationId xmlns:a16="http://schemas.microsoft.com/office/drawing/2014/main" id="{B9C680DB-8FEF-425D-98C1-65EB6F87B0F4}"/>
                </a:ext>
              </a:extLst>
            </p:cNvPr>
            <p:cNvSpPr/>
            <p:nvPr/>
          </p:nvSpPr>
          <p:spPr>
            <a:xfrm>
              <a:off x="5017926" y="5006844"/>
              <a:ext cx="1599093" cy="2475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21" name="Oval 220">
              <a:extLst>
                <a:ext uri="{FF2B5EF4-FFF2-40B4-BE49-F238E27FC236}">
                  <a16:creationId xmlns:a16="http://schemas.microsoft.com/office/drawing/2014/main" id="{93618D0C-7C45-4A93-8F87-76BE3C3BDF4E}"/>
                </a:ext>
              </a:extLst>
            </p:cNvPr>
            <p:cNvSpPr/>
            <p:nvPr/>
          </p:nvSpPr>
          <p:spPr>
            <a:xfrm>
              <a:off x="4893945" y="5008696"/>
              <a:ext cx="244352" cy="24435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2" name="Oval 221">
              <a:extLst>
                <a:ext uri="{FF2B5EF4-FFF2-40B4-BE49-F238E27FC236}">
                  <a16:creationId xmlns:a16="http://schemas.microsoft.com/office/drawing/2014/main" id="{EF080748-CD18-4652-8291-9D113DB08FF5}"/>
                </a:ext>
              </a:extLst>
            </p:cNvPr>
            <p:cNvSpPr/>
            <p:nvPr/>
          </p:nvSpPr>
          <p:spPr>
            <a:xfrm>
              <a:off x="6494844" y="5008217"/>
              <a:ext cx="244352" cy="24435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23" name="Group 222">
            <a:extLst>
              <a:ext uri="{FF2B5EF4-FFF2-40B4-BE49-F238E27FC236}">
                <a16:creationId xmlns:a16="http://schemas.microsoft.com/office/drawing/2014/main" id="{756E2144-FADB-4BDF-93CE-3ED7106F4156}"/>
              </a:ext>
            </a:extLst>
          </p:cNvPr>
          <p:cNvGrpSpPr/>
          <p:nvPr/>
        </p:nvGrpSpPr>
        <p:grpSpPr>
          <a:xfrm>
            <a:off x="408846" y="5005165"/>
            <a:ext cx="1845251" cy="247517"/>
            <a:chOff x="4893945" y="5006844"/>
            <a:chExt cx="1845251" cy="247517"/>
          </a:xfrm>
        </p:grpSpPr>
        <p:sp>
          <p:nvSpPr>
            <p:cNvPr id="224" name="Rectangle 223">
              <a:extLst>
                <a:ext uri="{FF2B5EF4-FFF2-40B4-BE49-F238E27FC236}">
                  <a16:creationId xmlns:a16="http://schemas.microsoft.com/office/drawing/2014/main" id="{0E4909DA-B722-42BF-B58E-0A8C0498FDB7}"/>
                </a:ext>
              </a:extLst>
            </p:cNvPr>
            <p:cNvSpPr/>
            <p:nvPr/>
          </p:nvSpPr>
          <p:spPr>
            <a:xfrm>
              <a:off x="5017926" y="5006844"/>
              <a:ext cx="1599093" cy="2475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25" name="Oval 224">
              <a:extLst>
                <a:ext uri="{FF2B5EF4-FFF2-40B4-BE49-F238E27FC236}">
                  <a16:creationId xmlns:a16="http://schemas.microsoft.com/office/drawing/2014/main" id="{D53E2175-615D-4E68-9C3A-70ACB610CC23}"/>
                </a:ext>
              </a:extLst>
            </p:cNvPr>
            <p:cNvSpPr/>
            <p:nvPr/>
          </p:nvSpPr>
          <p:spPr>
            <a:xfrm>
              <a:off x="4893945" y="5008696"/>
              <a:ext cx="244352" cy="24435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6" name="Oval 225">
              <a:extLst>
                <a:ext uri="{FF2B5EF4-FFF2-40B4-BE49-F238E27FC236}">
                  <a16:creationId xmlns:a16="http://schemas.microsoft.com/office/drawing/2014/main" id="{83AA3BC9-BAC3-4491-8F57-8B21B046D5B9}"/>
                </a:ext>
              </a:extLst>
            </p:cNvPr>
            <p:cNvSpPr/>
            <p:nvPr/>
          </p:nvSpPr>
          <p:spPr>
            <a:xfrm>
              <a:off x="6494844" y="5008217"/>
              <a:ext cx="244352" cy="24435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65" name="Oval 264">
            <a:extLst>
              <a:ext uri="{FF2B5EF4-FFF2-40B4-BE49-F238E27FC236}">
                <a16:creationId xmlns:a16="http://schemas.microsoft.com/office/drawing/2014/main" id="{A7F6CAA6-C229-4E31-930D-5E210B044503}"/>
              </a:ext>
            </a:extLst>
          </p:cNvPr>
          <p:cNvSpPr/>
          <p:nvPr/>
        </p:nvSpPr>
        <p:spPr>
          <a:xfrm>
            <a:off x="2646658" y="3465248"/>
            <a:ext cx="244352" cy="24435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66" name="Oval 265">
            <a:extLst>
              <a:ext uri="{FF2B5EF4-FFF2-40B4-BE49-F238E27FC236}">
                <a16:creationId xmlns:a16="http://schemas.microsoft.com/office/drawing/2014/main" id="{C53BD125-76C7-47E5-AAB2-B16120F40279}"/>
              </a:ext>
            </a:extLst>
          </p:cNvPr>
          <p:cNvSpPr/>
          <p:nvPr/>
        </p:nvSpPr>
        <p:spPr>
          <a:xfrm>
            <a:off x="2469138" y="5005165"/>
            <a:ext cx="244352" cy="24435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306" name="Group 305">
            <a:extLst>
              <a:ext uri="{FF2B5EF4-FFF2-40B4-BE49-F238E27FC236}">
                <a16:creationId xmlns:a16="http://schemas.microsoft.com/office/drawing/2014/main" id="{ED9BA0DE-A4D3-4968-8E8D-07B625D25FB8}"/>
              </a:ext>
            </a:extLst>
          </p:cNvPr>
          <p:cNvGrpSpPr/>
          <p:nvPr/>
        </p:nvGrpSpPr>
        <p:grpSpPr>
          <a:xfrm>
            <a:off x="-83446" y="5539095"/>
            <a:ext cx="12298594" cy="1358070"/>
            <a:chOff x="28554" y="2087583"/>
            <a:chExt cx="12170787" cy="1343957"/>
          </a:xfrm>
        </p:grpSpPr>
        <p:grpSp>
          <p:nvGrpSpPr>
            <p:cNvPr id="307" name="Group 306">
              <a:extLst>
                <a:ext uri="{FF2B5EF4-FFF2-40B4-BE49-F238E27FC236}">
                  <a16:creationId xmlns:a16="http://schemas.microsoft.com/office/drawing/2014/main" id="{FA436D0C-01BA-4432-8361-E36BDEA30516}"/>
                </a:ext>
              </a:extLst>
            </p:cNvPr>
            <p:cNvGrpSpPr/>
            <p:nvPr/>
          </p:nvGrpSpPr>
          <p:grpSpPr>
            <a:xfrm>
              <a:off x="28554" y="2087583"/>
              <a:ext cx="6659439" cy="1336006"/>
              <a:chOff x="238671" y="2856469"/>
              <a:chExt cx="6659439" cy="1336006"/>
            </a:xfrm>
          </p:grpSpPr>
          <p:pic>
            <p:nvPicPr>
              <p:cNvPr id="314" name="Graphic 313">
                <a:extLst>
                  <a:ext uri="{FF2B5EF4-FFF2-40B4-BE49-F238E27FC236}">
                    <a16:creationId xmlns:a16="http://schemas.microsoft.com/office/drawing/2014/main" id="{3871F8CC-A753-4E28-AE71-8A6C7532BAC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 rot="10800000">
                <a:off x="238671" y="2858264"/>
                <a:ext cx="1332416" cy="1332416"/>
              </a:xfrm>
              <a:prstGeom prst="rect">
                <a:avLst/>
              </a:prstGeom>
            </p:spPr>
          </p:pic>
          <p:pic>
            <p:nvPicPr>
              <p:cNvPr id="315" name="Graphic 314">
                <a:extLst>
                  <a:ext uri="{FF2B5EF4-FFF2-40B4-BE49-F238E27FC236}">
                    <a16:creationId xmlns:a16="http://schemas.microsoft.com/office/drawing/2014/main" id="{041E7420-5F7C-4ADB-A7DB-C3321849BA1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 rot="10800000">
                <a:off x="1567283" y="2860059"/>
                <a:ext cx="1332416" cy="1332416"/>
              </a:xfrm>
              <a:prstGeom prst="rect">
                <a:avLst/>
              </a:prstGeom>
            </p:spPr>
          </p:pic>
          <p:pic>
            <p:nvPicPr>
              <p:cNvPr id="316" name="Graphic 315">
                <a:extLst>
                  <a:ext uri="{FF2B5EF4-FFF2-40B4-BE49-F238E27FC236}">
                    <a16:creationId xmlns:a16="http://schemas.microsoft.com/office/drawing/2014/main" id="{1CB2997F-1CC2-4180-A0A5-252A9D2433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 rot="10800000">
                <a:off x="2898242" y="2856469"/>
                <a:ext cx="1332416" cy="1332416"/>
              </a:xfrm>
              <a:prstGeom prst="rect">
                <a:avLst/>
              </a:prstGeom>
            </p:spPr>
          </p:pic>
          <p:pic>
            <p:nvPicPr>
              <p:cNvPr id="317" name="Graphic 316">
                <a:extLst>
                  <a:ext uri="{FF2B5EF4-FFF2-40B4-BE49-F238E27FC236}">
                    <a16:creationId xmlns:a16="http://schemas.microsoft.com/office/drawing/2014/main" id="{F9E1EE50-87E2-4D09-808B-55C629B2FF3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 rot="10800000">
                <a:off x="4231744" y="2858264"/>
                <a:ext cx="1332416" cy="1332416"/>
              </a:xfrm>
              <a:prstGeom prst="rect">
                <a:avLst/>
              </a:prstGeom>
            </p:spPr>
          </p:pic>
          <p:pic>
            <p:nvPicPr>
              <p:cNvPr id="318" name="Graphic 317">
                <a:extLst>
                  <a:ext uri="{FF2B5EF4-FFF2-40B4-BE49-F238E27FC236}">
                    <a16:creationId xmlns:a16="http://schemas.microsoft.com/office/drawing/2014/main" id="{F9792067-5850-4C58-9B72-5F99E39B43C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 rot="10800000">
                <a:off x="5565694" y="2859823"/>
                <a:ext cx="1332416" cy="1332416"/>
              </a:xfrm>
              <a:prstGeom prst="rect">
                <a:avLst/>
              </a:prstGeom>
            </p:spPr>
          </p:pic>
        </p:grpSp>
        <p:grpSp>
          <p:nvGrpSpPr>
            <p:cNvPr id="308" name="Group 307">
              <a:extLst>
                <a:ext uri="{FF2B5EF4-FFF2-40B4-BE49-F238E27FC236}">
                  <a16:creationId xmlns:a16="http://schemas.microsoft.com/office/drawing/2014/main" id="{5C3315A4-2577-47A6-B250-A39BB6A86431}"/>
                </a:ext>
              </a:extLst>
            </p:cNvPr>
            <p:cNvGrpSpPr/>
            <p:nvPr/>
          </p:nvGrpSpPr>
          <p:grpSpPr>
            <a:xfrm>
              <a:off x="6688094" y="2095534"/>
              <a:ext cx="5511247" cy="1336006"/>
              <a:chOff x="238671" y="2856469"/>
              <a:chExt cx="5511247" cy="1336006"/>
            </a:xfrm>
          </p:grpSpPr>
          <p:pic>
            <p:nvPicPr>
              <p:cNvPr id="309" name="Graphic 308">
                <a:extLst>
                  <a:ext uri="{FF2B5EF4-FFF2-40B4-BE49-F238E27FC236}">
                    <a16:creationId xmlns:a16="http://schemas.microsoft.com/office/drawing/2014/main" id="{2C1E4D10-8EDF-4350-9ADC-3E436664BF1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 rot="10800000">
                <a:off x="238671" y="2858264"/>
                <a:ext cx="1332416" cy="1332416"/>
              </a:xfrm>
              <a:prstGeom prst="rect">
                <a:avLst/>
              </a:prstGeom>
            </p:spPr>
          </p:pic>
          <p:pic>
            <p:nvPicPr>
              <p:cNvPr id="310" name="Graphic 309">
                <a:extLst>
                  <a:ext uri="{FF2B5EF4-FFF2-40B4-BE49-F238E27FC236}">
                    <a16:creationId xmlns:a16="http://schemas.microsoft.com/office/drawing/2014/main" id="{F2F84A12-6EEF-447D-882F-77252325F5F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 rot="10800000">
                <a:off x="1567283" y="2860059"/>
                <a:ext cx="1332416" cy="1332416"/>
              </a:xfrm>
              <a:prstGeom prst="rect">
                <a:avLst/>
              </a:prstGeom>
            </p:spPr>
          </p:pic>
          <p:pic>
            <p:nvPicPr>
              <p:cNvPr id="311" name="Graphic 310">
                <a:extLst>
                  <a:ext uri="{FF2B5EF4-FFF2-40B4-BE49-F238E27FC236}">
                    <a16:creationId xmlns:a16="http://schemas.microsoft.com/office/drawing/2014/main" id="{52B0CD00-CF2C-4155-AA59-3D4AE578CBE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 rot="10800000">
                <a:off x="2898242" y="2856469"/>
                <a:ext cx="1332416" cy="1332416"/>
              </a:xfrm>
              <a:prstGeom prst="rect">
                <a:avLst/>
              </a:prstGeom>
            </p:spPr>
          </p:pic>
          <p:pic>
            <p:nvPicPr>
              <p:cNvPr id="312" name="Graphic 311">
                <a:extLst>
                  <a:ext uri="{FF2B5EF4-FFF2-40B4-BE49-F238E27FC236}">
                    <a16:creationId xmlns:a16="http://schemas.microsoft.com/office/drawing/2014/main" id="{787CD83E-D1B8-458A-8E68-AAE6F6AB680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 rot="10800000">
                <a:off x="4231744" y="2858264"/>
                <a:ext cx="1332416" cy="1332416"/>
              </a:xfrm>
              <a:prstGeom prst="rect">
                <a:avLst/>
              </a:prstGeom>
            </p:spPr>
          </p:pic>
          <p:pic>
            <p:nvPicPr>
              <p:cNvPr id="313" name="Graphic 312">
                <a:extLst>
                  <a:ext uri="{FF2B5EF4-FFF2-40B4-BE49-F238E27FC236}">
                    <a16:creationId xmlns:a16="http://schemas.microsoft.com/office/drawing/2014/main" id="{4C99B45C-9EE0-4A9C-83B7-8FAF0C369F0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 l="86174"/>
              <a:stretch/>
            </p:blipFill>
            <p:spPr>
              <a:xfrm rot="10800000">
                <a:off x="5565694" y="2859823"/>
                <a:ext cx="184224" cy="1332416"/>
              </a:xfrm>
              <a:prstGeom prst="rect">
                <a:avLst/>
              </a:prstGeom>
            </p:spPr>
          </p:pic>
        </p:grpSp>
      </p:grpSp>
      <p:grpSp>
        <p:nvGrpSpPr>
          <p:cNvPr id="319" name="Group 318">
            <a:extLst>
              <a:ext uri="{FF2B5EF4-FFF2-40B4-BE49-F238E27FC236}">
                <a16:creationId xmlns:a16="http://schemas.microsoft.com/office/drawing/2014/main" id="{FCB1A18E-AB77-4BDB-9928-D40D7AC67CE7}"/>
              </a:ext>
            </a:extLst>
          </p:cNvPr>
          <p:cNvGrpSpPr/>
          <p:nvPr/>
        </p:nvGrpSpPr>
        <p:grpSpPr>
          <a:xfrm>
            <a:off x="-106593" y="3636902"/>
            <a:ext cx="12372616" cy="1366244"/>
            <a:chOff x="28554" y="2087583"/>
            <a:chExt cx="12170787" cy="1343957"/>
          </a:xfrm>
        </p:grpSpPr>
        <p:grpSp>
          <p:nvGrpSpPr>
            <p:cNvPr id="320" name="Group 319">
              <a:extLst>
                <a:ext uri="{FF2B5EF4-FFF2-40B4-BE49-F238E27FC236}">
                  <a16:creationId xmlns:a16="http://schemas.microsoft.com/office/drawing/2014/main" id="{CA9A8683-EDDA-4C41-B8B6-BA0C400C78B8}"/>
                </a:ext>
              </a:extLst>
            </p:cNvPr>
            <p:cNvGrpSpPr/>
            <p:nvPr/>
          </p:nvGrpSpPr>
          <p:grpSpPr>
            <a:xfrm>
              <a:off x="28554" y="2087583"/>
              <a:ext cx="6659439" cy="1336006"/>
              <a:chOff x="238671" y="2856469"/>
              <a:chExt cx="6659439" cy="1336006"/>
            </a:xfrm>
          </p:grpSpPr>
          <p:pic>
            <p:nvPicPr>
              <p:cNvPr id="327" name="Graphic 326">
                <a:extLst>
                  <a:ext uri="{FF2B5EF4-FFF2-40B4-BE49-F238E27FC236}">
                    <a16:creationId xmlns:a16="http://schemas.microsoft.com/office/drawing/2014/main" id="{0E473930-F849-4CC1-9342-41481CAF592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 rot="10800000">
                <a:off x="238671" y="2858264"/>
                <a:ext cx="1332416" cy="1332415"/>
              </a:xfrm>
              <a:prstGeom prst="rect">
                <a:avLst/>
              </a:prstGeom>
            </p:spPr>
          </p:pic>
          <p:pic>
            <p:nvPicPr>
              <p:cNvPr id="328" name="Graphic 327">
                <a:extLst>
                  <a:ext uri="{FF2B5EF4-FFF2-40B4-BE49-F238E27FC236}">
                    <a16:creationId xmlns:a16="http://schemas.microsoft.com/office/drawing/2014/main" id="{23F7E5D9-3D63-4BFF-890E-C8AECC3CE8A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 rot="10800000">
                <a:off x="1567283" y="2860059"/>
                <a:ext cx="1332416" cy="1332416"/>
              </a:xfrm>
              <a:prstGeom prst="rect">
                <a:avLst/>
              </a:prstGeom>
            </p:spPr>
          </p:pic>
          <p:pic>
            <p:nvPicPr>
              <p:cNvPr id="329" name="Graphic 328">
                <a:extLst>
                  <a:ext uri="{FF2B5EF4-FFF2-40B4-BE49-F238E27FC236}">
                    <a16:creationId xmlns:a16="http://schemas.microsoft.com/office/drawing/2014/main" id="{34380A9D-7B21-4D7C-BCEF-E408C12103F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 rot="10800000">
                <a:off x="2898242" y="2856469"/>
                <a:ext cx="1332416" cy="1332416"/>
              </a:xfrm>
              <a:prstGeom prst="rect">
                <a:avLst/>
              </a:prstGeom>
            </p:spPr>
          </p:pic>
          <p:pic>
            <p:nvPicPr>
              <p:cNvPr id="330" name="Graphic 329">
                <a:extLst>
                  <a:ext uri="{FF2B5EF4-FFF2-40B4-BE49-F238E27FC236}">
                    <a16:creationId xmlns:a16="http://schemas.microsoft.com/office/drawing/2014/main" id="{DCE5F521-4398-4139-8605-6BD89D78804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 rot="10800000">
                <a:off x="4231744" y="2858264"/>
                <a:ext cx="1332416" cy="1332416"/>
              </a:xfrm>
              <a:prstGeom prst="rect">
                <a:avLst/>
              </a:prstGeom>
            </p:spPr>
          </p:pic>
          <p:pic>
            <p:nvPicPr>
              <p:cNvPr id="331" name="Graphic 330">
                <a:extLst>
                  <a:ext uri="{FF2B5EF4-FFF2-40B4-BE49-F238E27FC236}">
                    <a16:creationId xmlns:a16="http://schemas.microsoft.com/office/drawing/2014/main" id="{C7B42BBE-C797-45CA-B30F-45DC2AABE65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 rot="10800000">
                <a:off x="5565694" y="2859823"/>
                <a:ext cx="1332416" cy="1332416"/>
              </a:xfrm>
              <a:prstGeom prst="rect">
                <a:avLst/>
              </a:prstGeom>
            </p:spPr>
          </p:pic>
        </p:grpSp>
        <p:grpSp>
          <p:nvGrpSpPr>
            <p:cNvPr id="321" name="Group 320">
              <a:extLst>
                <a:ext uri="{FF2B5EF4-FFF2-40B4-BE49-F238E27FC236}">
                  <a16:creationId xmlns:a16="http://schemas.microsoft.com/office/drawing/2014/main" id="{1A33CDD3-4C38-4624-9586-5B812D4C629B}"/>
                </a:ext>
              </a:extLst>
            </p:cNvPr>
            <p:cNvGrpSpPr/>
            <p:nvPr/>
          </p:nvGrpSpPr>
          <p:grpSpPr>
            <a:xfrm>
              <a:off x="6688094" y="2095534"/>
              <a:ext cx="5511247" cy="1336006"/>
              <a:chOff x="238671" y="2856469"/>
              <a:chExt cx="5511247" cy="1336006"/>
            </a:xfrm>
          </p:grpSpPr>
          <p:pic>
            <p:nvPicPr>
              <p:cNvPr id="322" name="Graphic 321">
                <a:extLst>
                  <a:ext uri="{FF2B5EF4-FFF2-40B4-BE49-F238E27FC236}">
                    <a16:creationId xmlns:a16="http://schemas.microsoft.com/office/drawing/2014/main" id="{6E30111B-AE9A-4374-A458-9B46A52DCE8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 rot="10800000">
                <a:off x="238671" y="2858263"/>
                <a:ext cx="1332416" cy="1332416"/>
              </a:xfrm>
              <a:prstGeom prst="rect">
                <a:avLst/>
              </a:prstGeom>
            </p:spPr>
          </p:pic>
          <p:pic>
            <p:nvPicPr>
              <p:cNvPr id="323" name="Graphic 322">
                <a:extLst>
                  <a:ext uri="{FF2B5EF4-FFF2-40B4-BE49-F238E27FC236}">
                    <a16:creationId xmlns:a16="http://schemas.microsoft.com/office/drawing/2014/main" id="{71515509-7C56-4415-B40B-030BB0EC968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 rot="10800000">
                <a:off x="1567283" y="2860059"/>
                <a:ext cx="1332416" cy="1332416"/>
              </a:xfrm>
              <a:prstGeom prst="rect">
                <a:avLst/>
              </a:prstGeom>
            </p:spPr>
          </p:pic>
          <p:pic>
            <p:nvPicPr>
              <p:cNvPr id="324" name="Graphic 323">
                <a:extLst>
                  <a:ext uri="{FF2B5EF4-FFF2-40B4-BE49-F238E27FC236}">
                    <a16:creationId xmlns:a16="http://schemas.microsoft.com/office/drawing/2014/main" id="{96BD848B-E940-4DE1-A3E3-D05F95D32A0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 rot="10800000">
                <a:off x="2898242" y="2856469"/>
                <a:ext cx="1332416" cy="1332416"/>
              </a:xfrm>
              <a:prstGeom prst="rect">
                <a:avLst/>
              </a:prstGeom>
            </p:spPr>
          </p:pic>
          <p:pic>
            <p:nvPicPr>
              <p:cNvPr id="325" name="Graphic 324">
                <a:extLst>
                  <a:ext uri="{FF2B5EF4-FFF2-40B4-BE49-F238E27FC236}">
                    <a16:creationId xmlns:a16="http://schemas.microsoft.com/office/drawing/2014/main" id="{8EC343FE-2ECD-4581-8828-707D67B2CA9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 rot="10800000">
                <a:off x="4231744" y="2858264"/>
                <a:ext cx="1332416" cy="1332416"/>
              </a:xfrm>
              <a:prstGeom prst="rect">
                <a:avLst/>
              </a:prstGeom>
            </p:spPr>
          </p:pic>
          <p:pic>
            <p:nvPicPr>
              <p:cNvPr id="326" name="Graphic 325">
                <a:extLst>
                  <a:ext uri="{FF2B5EF4-FFF2-40B4-BE49-F238E27FC236}">
                    <a16:creationId xmlns:a16="http://schemas.microsoft.com/office/drawing/2014/main" id="{B42878B7-1ED4-4C25-8067-F3EE2325920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 l="86174"/>
              <a:stretch/>
            </p:blipFill>
            <p:spPr>
              <a:xfrm rot="10800000">
                <a:off x="5565694" y="2859823"/>
                <a:ext cx="184224" cy="1332416"/>
              </a:xfrm>
              <a:prstGeom prst="rect">
                <a:avLst/>
              </a:prstGeom>
            </p:spPr>
          </p:pic>
        </p:grpSp>
      </p:grpSp>
      <p:sp>
        <p:nvSpPr>
          <p:cNvPr id="14" name="Oval 13">
            <a:extLst>
              <a:ext uri="{FF2B5EF4-FFF2-40B4-BE49-F238E27FC236}">
                <a16:creationId xmlns:a16="http://schemas.microsoft.com/office/drawing/2014/main" id="{7740FFC5-3DF1-4E68-8A75-D5A03DAC8A2C}"/>
              </a:ext>
            </a:extLst>
          </p:cNvPr>
          <p:cNvSpPr/>
          <p:nvPr/>
        </p:nvSpPr>
        <p:spPr>
          <a:xfrm>
            <a:off x="1121961" y="273165"/>
            <a:ext cx="160020" cy="16002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6" name="Oval 375">
            <a:extLst>
              <a:ext uri="{FF2B5EF4-FFF2-40B4-BE49-F238E27FC236}">
                <a16:creationId xmlns:a16="http://schemas.microsoft.com/office/drawing/2014/main" id="{482879FF-C3F2-4BDD-8A11-4646B85C5FB8}"/>
              </a:ext>
            </a:extLst>
          </p:cNvPr>
          <p:cNvSpPr/>
          <p:nvPr/>
        </p:nvSpPr>
        <p:spPr>
          <a:xfrm>
            <a:off x="5826818" y="243499"/>
            <a:ext cx="160020" cy="16002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7" name="Oval 376">
            <a:extLst>
              <a:ext uri="{FF2B5EF4-FFF2-40B4-BE49-F238E27FC236}">
                <a16:creationId xmlns:a16="http://schemas.microsoft.com/office/drawing/2014/main" id="{5C5F1810-B7B2-42B2-8318-C8074A9C39B0}"/>
              </a:ext>
            </a:extLst>
          </p:cNvPr>
          <p:cNvSpPr/>
          <p:nvPr/>
        </p:nvSpPr>
        <p:spPr>
          <a:xfrm>
            <a:off x="3556058" y="282954"/>
            <a:ext cx="160020" cy="16002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8" name="Oval 377">
            <a:extLst>
              <a:ext uri="{FF2B5EF4-FFF2-40B4-BE49-F238E27FC236}">
                <a16:creationId xmlns:a16="http://schemas.microsoft.com/office/drawing/2014/main" id="{D8AF4288-2274-46DC-8261-A6BA3C63A496}"/>
              </a:ext>
            </a:extLst>
          </p:cNvPr>
          <p:cNvSpPr/>
          <p:nvPr/>
        </p:nvSpPr>
        <p:spPr>
          <a:xfrm>
            <a:off x="8739973" y="273165"/>
            <a:ext cx="160020" cy="16002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</a:t>
            </a:r>
            <a:endParaRPr lang="en-GB" dirty="0"/>
          </a:p>
        </p:txBody>
      </p:sp>
      <p:sp>
        <p:nvSpPr>
          <p:cNvPr id="379" name="Oval 378">
            <a:extLst>
              <a:ext uri="{FF2B5EF4-FFF2-40B4-BE49-F238E27FC236}">
                <a16:creationId xmlns:a16="http://schemas.microsoft.com/office/drawing/2014/main" id="{4E3CC98F-ED3E-4B1F-BB99-A263D8A4A5DB}"/>
              </a:ext>
            </a:extLst>
          </p:cNvPr>
          <p:cNvSpPr/>
          <p:nvPr/>
        </p:nvSpPr>
        <p:spPr>
          <a:xfrm>
            <a:off x="10850713" y="244475"/>
            <a:ext cx="160020" cy="16002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0" name="Oval 379">
            <a:extLst>
              <a:ext uri="{FF2B5EF4-FFF2-40B4-BE49-F238E27FC236}">
                <a16:creationId xmlns:a16="http://schemas.microsoft.com/office/drawing/2014/main" id="{713A17BA-837B-4BC6-9589-CC4CEDC7BD56}"/>
              </a:ext>
            </a:extLst>
          </p:cNvPr>
          <p:cNvSpPr/>
          <p:nvPr/>
        </p:nvSpPr>
        <p:spPr>
          <a:xfrm>
            <a:off x="2254097" y="589508"/>
            <a:ext cx="160020" cy="16002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1" name="Oval 380">
            <a:extLst>
              <a:ext uri="{FF2B5EF4-FFF2-40B4-BE49-F238E27FC236}">
                <a16:creationId xmlns:a16="http://schemas.microsoft.com/office/drawing/2014/main" id="{F7208E5C-A7F8-45B7-B83A-1AFBAA7C2082}"/>
              </a:ext>
            </a:extLst>
          </p:cNvPr>
          <p:cNvSpPr/>
          <p:nvPr/>
        </p:nvSpPr>
        <p:spPr>
          <a:xfrm>
            <a:off x="4840417" y="733204"/>
            <a:ext cx="160020" cy="16002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2" name="Oval 381">
            <a:extLst>
              <a:ext uri="{FF2B5EF4-FFF2-40B4-BE49-F238E27FC236}">
                <a16:creationId xmlns:a16="http://schemas.microsoft.com/office/drawing/2014/main" id="{3AD7876C-26E3-49D4-94E9-8CB45ECC6F52}"/>
              </a:ext>
            </a:extLst>
          </p:cNvPr>
          <p:cNvSpPr/>
          <p:nvPr/>
        </p:nvSpPr>
        <p:spPr>
          <a:xfrm>
            <a:off x="7378451" y="802957"/>
            <a:ext cx="160020" cy="16002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3" name="Oval 382">
            <a:extLst>
              <a:ext uri="{FF2B5EF4-FFF2-40B4-BE49-F238E27FC236}">
                <a16:creationId xmlns:a16="http://schemas.microsoft.com/office/drawing/2014/main" id="{310DD896-E332-4E48-8CA1-F8CE0A364929}"/>
              </a:ext>
            </a:extLst>
          </p:cNvPr>
          <p:cNvSpPr/>
          <p:nvPr/>
        </p:nvSpPr>
        <p:spPr>
          <a:xfrm>
            <a:off x="9935202" y="892385"/>
            <a:ext cx="160020" cy="16002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614" name="Graphic 3613">
            <a:extLst>
              <a:ext uri="{FF2B5EF4-FFF2-40B4-BE49-F238E27FC236}">
                <a16:creationId xmlns:a16="http://schemas.microsoft.com/office/drawing/2014/main" id="{602C6B05-D241-4CFF-9A41-BAA0291910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377642" y="2182463"/>
            <a:ext cx="2549698" cy="3339376"/>
          </a:xfrm>
          <a:prstGeom prst="rect">
            <a:avLst/>
          </a:prstGeom>
        </p:spPr>
      </p:pic>
      <p:sp>
        <p:nvSpPr>
          <p:cNvPr id="3615" name="Freeform: Shape 3614">
            <a:extLst>
              <a:ext uri="{FF2B5EF4-FFF2-40B4-BE49-F238E27FC236}">
                <a16:creationId xmlns:a16="http://schemas.microsoft.com/office/drawing/2014/main" id="{13F58F56-7BEC-424E-9565-C03557B8AF93}"/>
              </a:ext>
            </a:extLst>
          </p:cNvPr>
          <p:cNvSpPr/>
          <p:nvPr/>
        </p:nvSpPr>
        <p:spPr>
          <a:xfrm flipH="1">
            <a:off x="6835784" y="1309683"/>
            <a:ext cx="2017701" cy="1210840"/>
          </a:xfrm>
          <a:custGeom>
            <a:avLst/>
            <a:gdLst>
              <a:gd name="connsiteX0" fmla="*/ 607785 w 2957710"/>
              <a:gd name="connsiteY0" fmla="*/ 0 h 1774947"/>
              <a:gd name="connsiteX1" fmla="*/ 2349925 w 2957710"/>
              <a:gd name="connsiteY1" fmla="*/ 0 h 1774947"/>
              <a:gd name="connsiteX2" fmla="*/ 2957710 w 2957710"/>
              <a:gd name="connsiteY2" fmla="*/ 607785 h 1774947"/>
              <a:gd name="connsiteX3" fmla="*/ 2957710 w 2957710"/>
              <a:gd name="connsiteY3" fmla="*/ 642982 h 1774947"/>
              <a:gd name="connsiteX4" fmla="*/ 2349925 w 2957710"/>
              <a:gd name="connsiteY4" fmla="*/ 1250767 h 1774947"/>
              <a:gd name="connsiteX5" fmla="*/ 888015 w 2957710"/>
              <a:gd name="connsiteY5" fmla="*/ 1250767 h 1774947"/>
              <a:gd name="connsiteX6" fmla="*/ 427649 w 2957710"/>
              <a:gd name="connsiteY6" fmla="*/ 1774947 h 1774947"/>
              <a:gd name="connsiteX7" fmla="*/ 604227 w 2957710"/>
              <a:gd name="connsiteY7" fmla="*/ 1250408 h 1774947"/>
              <a:gd name="connsiteX8" fmla="*/ 485295 w 2957710"/>
              <a:gd name="connsiteY8" fmla="*/ 1238419 h 1774947"/>
              <a:gd name="connsiteX9" fmla="*/ 0 w 2957710"/>
              <a:gd name="connsiteY9" fmla="*/ 642982 h 1774947"/>
              <a:gd name="connsiteX10" fmla="*/ 0 w 2957710"/>
              <a:gd name="connsiteY10" fmla="*/ 607785 h 1774947"/>
              <a:gd name="connsiteX11" fmla="*/ 607785 w 2957710"/>
              <a:gd name="connsiteY11" fmla="*/ 0 h 1774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957710" h="1774947">
                <a:moveTo>
                  <a:pt x="607785" y="0"/>
                </a:moveTo>
                <a:lnTo>
                  <a:pt x="2349925" y="0"/>
                </a:lnTo>
                <a:cubicBezTo>
                  <a:pt x="2685595" y="0"/>
                  <a:pt x="2957710" y="272115"/>
                  <a:pt x="2957710" y="607785"/>
                </a:cubicBezTo>
                <a:lnTo>
                  <a:pt x="2957710" y="642982"/>
                </a:lnTo>
                <a:cubicBezTo>
                  <a:pt x="2957710" y="978652"/>
                  <a:pt x="2685595" y="1250767"/>
                  <a:pt x="2349925" y="1250767"/>
                </a:cubicBezTo>
                <a:lnTo>
                  <a:pt x="888015" y="1250767"/>
                </a:lnTo>
                <a:lnTo>
                  <a:pt x="427649" y="1774947"/>
                </a:lnTo>
                <a:lnTo>
                  <a:pt x="604227" y="1250408"/>
                </a:lnTo>
                <a:lnTo>
                  <a:pt x="485295" y="1238419"/>
                </a:lnTo>
                <a:cubicBezTo>
                  <a:pt x="208338" y="1181745"/>
                  <a:pt x="0" y="936693"/>
                  <a:pt x="0" y="642982"/>
                </a:cubicBezTo>
                <a:lnTo>
                  <a:pt x="0" y="607785"/>
                </a:lnTo>
                <a:cubicBezTo>
                  <a:pt x="0" y="272115"/>
                  <a:pt x="272115" y="0"/>
                  <a:pt x="607785" y="0"/>
                </a:cubicBezTo>
                <a:close/>
              </a:path>
            </a:pathLst>
          </a:custGeom>
          <a:solidFill>
            <a:schemeClr val="bg1"/>
          </a:solidFill>
          <a:ln w="28575" cap="rnd">
            <a:solidFill>
              <a:srgbClr val="C1584D"/>
            </a:solidFill>
            <a:prstDash val="sys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88000" rtlCol="0" anchor="t"/>
          <a:lstStyle/>
          <a:p>
            <a:pPr algn="ctr"/>
            <a:r>
              <a:rPr lang="en-GB" sz="1600" dirty="0">
                <a:solidFill>
                  <a:srgbClr val="82271D"/>
                </a:solidFill>
                <a:latin typeface="Berlin Sans FB" panose="020E0602020502020306" pitchFamily="34" charset="0"/>
              </a:rPr>
              <a:t>Well I’ll be damned.</a:t>
            </a:r>
          </a:p>
        </p:txBody>
      </p:sp>
      <p:sp>
        <p:nvSpPr>
          <p:cNvPr id="3616" name="Freeform: Shape 3615">
            <a:extLst>
              <a:ext uri="{FF2B5EF4-FFF2-40B4-BE49-F238E27FC236}">
                <a16:creationId xmlns:a16="http://schemas.microsoft.com/office/drawing/2014/main" id="{52C2CADD-E9F4-4736-BEBB-8C47B017C79E}"/>
              </a:ext>
            </a:extLst>
          </p:cNvPr>
          <p:cNvSpPr/>
          <p:nvPr/>
        </p:nvSpPr>
        <p:spPr>
          <a:xfrm>
            <a:off x="3406873" y="1316821"/>
            <a:ext cx="2017701" cy="1210840"/>
          </a:xfrm>
          <a:custGeom>
            <a:avLst/>
            <a:gdLst>
              <a:gd name="connsiteX0" fmla="*/ 607785 w 2957710"/>
              <a:gd name="connsiteY0" fmla="*/ 0 h 1774947"/>
              <a:gd name="connsiteX1" fmla="*/ 2349925 w 2957710"/>
              <a:gd name="connsiteY1" fmla="*/ 0 h 1774947"/>
              <a:gd name="connsiteX2" fmla="*/ 2957710 w 2957710"/>
              <a:gd name="connsiteY2" fmla="*/ 607785 h 1774947"/>
              <a:gd name="connsiteX3" fmla="*/ 2957710 w 2957710"/>
              <a:gd name="connsiteY3" fmla="*/ 642982 h 1774947"/>
              <a:gd name="connsiteX4" fmla="*/ 2349925 w 2957710"/>
              <a:gd name="connsiteY4" fmla="*/ 1250767 h 1774947"/>
              <a:gd name="connsiteX5" fmla="*/ 888015 w 2957710"/>
              <a:gd name="connsiteY5" fmla="*/ 1250767 h 1774947"/>
              <a:gd name="connsiteX6" fmla="*/ 427649 w 2957710"/>
              <a:gd name="connsiteY6" fmla="*/ 1774947 h 1774947"/>
              <a:gd name="connsiteX7" fmla="*/ 604227 w 2957710"/>
              <a:gd name="connsiteY7" fmla="*/ 1250408 h 1774947"/>
              <a:gd name="connsiteX8" fmla="*/ 485295 w 2957710"/>
              <a:gd name="connsiteY8" fmla="*/ 1238419 h 1774947"/>
              <a:gd name="connsiteX9" fmla="*/ 0 w 2957710"/>
              <a:gd name="connsiteY9" fmla="*/ 642982 h 1774947"/>
              <a:gd name="connsiteX10" fmla="*/ 0 w 2957710"/>
              <a:gd name="connsiteY10" fmla="*/ 607785 h 1774947"/>
              <a:gd name="connsiteX11" fmla="*/ 607785 w 2957710"/>
              <a:gd name="connsiteY11" fmla="*/ 0 h 1774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957710" h="1774947">
                <a:moveTo>
                  <a:pt x="607785" y="0"/>
                </a:moveTo>
                <a:lnTo>
                  <a:pt x="2349925" y="0"/>
                </a:lnTo>
                <a:cubicBezTo>
                  <a:pt x="2685595" y="0"/>
                  <a:pt x="2957710" y="272115"/>
                  <a:pt x="2957710" y="607785"/>
                </a:cubicBezTo>
                <a:lnTo>
                  <a:pt x="2957710" y="642982"/>
                </a:lnTo>
                <a:cubicBezTo>
                  <a:pt x="2957710" y="978652"/>
                  <a:pt x="2685595" y="1250767"/>
                  <a:pt x="2349925" y="1250767"/>
                </a:cubicBezTo>
                <a:lnTo>
                  <a:pt x="888015" y="1250767"/>
                </a:lnTo>
                <a:lnTo>
                  <a:pt x="427649" y="1774947"/>
                </a:lnTo>
                <a:lnTo>
                  <a:pt x="604227" y="1250408"/>
                </a:lnTo>
                <a:lnTo>
                  <a:pt x="485295" y="1238419"/>
                </a:lnTo>
                <a:cubicBezTo>
                  <a:pt x="208338" y="1181745"/>
                  <a:pt x="0" y="936693"/>
                  <a:pt x="0" y="642982"/>
                </a:cubicBezTo>
                <a:lnTo>
                  <a:pt x="0" y="607785"/>
                </a:lnTo>
                <a:cubicBezTo>
                  <a:pt x="0" y="272115"/>
                  <a:pt x="272115" y="0"/>
                  <a:pt x="607785" y="0"/>
                </a:cubicBezTo>
                <a:close/>
              </a:path>
            </a:pathLst>
          </a:custGeom>
          <a:solidFill>
            <a:schemeClr val="bg1"/>
          </a:solidFill>
          <a:ln w="28575" cap="rnd">
            <a:solidFill>
              <a:srgbClr val="C1584D"/>
            </a:solidFill>
            <a:prstDash val="sys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80000" rtlCol="0" anchor="t"/>
          <a:lstStyle/>
          <a:p>
            <a:pPr algn="ctr"/>
            <a:r>
              <a:rPr lang="en-US" sz="1600" dirty="0">
                <a:solidFill>
                  <a:srgbClr val="82271D"/>
                </a:solidFill>
                <a:latin typeface="Berlin Sans FB" panose="020E0602020502020306" pitchFamily="34" charset="0"/>
              </a:rPr>
              <a:t>We got ourselves a</a:t>
            </a:r>
          </a:p>
          <a:p>
            <a:pPr algn="ctr"/>
            <a:r>
              <a:rPr lang="en-US" sz="1600" dirty="0">
                <a:solidFill>
                  <a:srgbClr val="82271D"/>
                </a:solidFill>
                <a:latin typeface="Berlin Sans FB" panose="020E0602020502020306" pitchFamily="34" charset="0"/>
              </a:rPr>
              <a:t> Christmas miracle!</a:t>
            </a:r>
            <a:endParaRPr lang="en-GB" sz="1600" dirty="0">
              <a:solidFill>
                <a:srgbClr val="82271D"/>
              </a:solidFill>
              <a:latin typeface="Berlin Sans FB" panose="020E0602020502020306" pitchFamily="34" charset="0"/>
            </a:endParaRP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6B8DC644-9986-4A2A-B8F1-632BD766556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883626" y="2182700"/>
            <a:ext cx="2707517" cy="3221378"/>
          </a:xfrm>
          <a:prstGeom prst="rect">
            <a:avLst/>
          </a:prstGeom>
        </p:spPr>
      </p:pic>
      <p:sp>
        <p:nvSpPr>
          <p:cNvPr id="293" name="Freeform: Shape 292">
            <a:extLst>
              <a:ext uri="{FF2B5EF4-FFF2-40B4-BE49-F238E27FC236}">
                <a16:creationId xmlns:a16="http://schemas.microsoft.com/office/drawing/2014/main" id="{6446ABC0-2A35-4A85-842A-4A7EAA149787}"/>
              </a:ext>
            </a:extLst>
          </p:cNvPr>
          <p:cNvSpPr/>
          <p:nvPr/>
        </p:nvSpPr>
        <p:spPr>
          <a:xfrm>
            <a:off x="9230301" y="1309664"/>
            <a:ext cx="2017701" cy="1210840"/>
          </a:xfrm>
          <a:custGeom>
            <a:avLst/>
            <a:gdLst>
              <a:gd name="connsiteX0" fmla="*/ 607785 w 2957710"/>
              <a:gd name="connsiteY0" fmla="*/ 0 h 1774947"/>
              <a:gd name="connsiteX1" fmla="*/ 2349925 w 2957710"/>
              <a:gd name="connsiteY1" fmla="*/ 0 h 1774947"/>
              <a:gd name="connsiteX2" fmla="*/ 2957710 w 2957710"/>
              <a:gd name="connsiteY2" fmla="*/ 607785 h 1774947"/>
              <a:gd name="connsiteX3" fmla="*/ 2957710 w 2957710"/>
              <a:gd name="connsiteY3" fmla="*/ 642982 h 1774947"/>
              <a:gd name="connsiteX4" fmla="*/ 2349925 w 2957710"/>
              <a:gd name="connsiteY4" fmla="*/ 1250767 h 1774947"/>
              <a:gd name="connsiteX5" fmla="*/ 888015 w 2957710"/>
              <a:gd name="connsiteY5" fmla="*/ 1250767 h 1774947"/>
              <a:gd name="connsiteX6" fmla="*/ 427649 w 2957710"/>
              <a:gd name="connsiteY6" fmla="*/ 1774947 h 1774947"/>
              <a:gd name="connsiteX7" fmla="*/ 604227 w 2957710"/>
              <a:gd name="connsiteY7" fmla="*/ 1250408 h 1774947"/>
              <a:gd name="connsiteX8" fmla="*/ 485295 w 2957710"/>
              <a:gd name="connsiteY8" fmla="*/ 1238419 h 1774947"/>
              <a:gd name="connsiteX9" fmla="*/ 0 w 2957710"/>
              <a:gd name="connsiteY9" fmla="*/ 642982 h 1774947"/>
              <a:gd name="connsiteX10" fmla="*/ 0 w 2957710"/>
              <a:gd name="connsiteY10" fmla="*/ 607785 h 1774947"/>
              <a:gd name="connsiteX11" fmla="*/ 607785 w 2957710"/>
              <a:gd name="connsiteY11" fmla="*/ 0 h 1774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957710" h="1774947">
                <a:moveTo>
                  <a:pt x="607785" y="0"/>
                </a:moveTo>
                <a:lnTo>
                  <a:pt x="2349925" y="0"/>
                </a:lnTo>
                <a:cubicBezTo>
                  <a:pt x="2685595" y="0"/>
                  <a:pt x="2957710" y="272115"/>
                  <a:pt x="2957710" y="607785"/>
                </a:cubicBezTo>
                <a:lnTo>
                  <a:pt x="2957710" y="642982"/>
                </a:lnTo>
                <a:cubicBezTo>
                  <a:pt x="2957710" y="978652"/>
                  <a:pt x="2685595" y="1250767"/>
                  <a:pt x="2349925" y="1250767"/>
                </a:cubicBezTo>
                <a:lnTo>
                  <a:pt x="888015" y="1250767"/>
                </a:lnTo>
                <a:lnTo>
                  <a:pt x="427649" y="1774947"/>
                </a:lnTo>
                <a:lnTo>
                  <a:pt x="604227" y="1250408"/>
                </a:lnTo>
                <a:lnTo>
                  <a:pt x="485295" y="1238419"/>
                </a:lnTo>
                <a:cubicBezTo>
                  <a:pt x="208338" y="1181745"/>
                  <a:pt x="0" y="936693"/>
                  <a:pt x="0" y="642982"/>
                </a:cubicBezTo>
                <a:lnTo>
                  <a:pt x="0" y="607785"/>
                </a:lnTo>
                <a:cubicBezTo>
                  <a:pt x="0" y="272115"/>
                  <a:pt x="272115" y="0"/>
                  <a:pt x="607785" y="0"/>
                </a:cubicBezTo>
                <a:close/>
              </a:path>
            </a:pathLst>
          </a:custGeom>
          <a:solidFill>
            <a:schemeClr val="bg1"/>
          </a:solidFill>
          <a:ln w="28575" cap="rnd">
            <a:solidFill>
              <a:srgbClr val="C1584D"/>
            </a:solidFill>
            <a:prstDash val="sys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80000" rtlCol="0" anchor="t"/>
          <a:lstStyle/>
          <a:p>
            <a:pPr algn="ctr"/>
            <a:r>
              <a:rPr lang="en-US" sz="1100" dirty="0">
                <a:solidFill>
                  <a:srgbClr val="82271D"/>
                </a:solidFill>
                <a:latin typeface="Berlin Sans FB" panose="020E0602020502020306" pitchFamily="34" charset="0"/>
              </a:rPr>
              <a:t>Say Chester, how about we put this bloodshed behind us.</a:t>
            </a:r>
          </a:p>
          <a:p>
            <a:pPr algn="ctr"/>
            <a:r>
              <a:rPr lang="en-US" sz="1100" dirty="0">
                <a:solidFill>
                  <a:srgbClr val="82271D"/>
                </a:solidFill>
                <a:latin typeface="Berlin Sans FB" panose="020E0602020502020306" pitchFamily="34" charset="0"/>
              </a:rPr>
              <a:t> In the name of Christmas!</a:t>
            </a:r>
            <a:endParaRPr lang="en-GB" sz="1100" dirty="0">
              <a:solidFill>
                <a:srgbClr val="82271D"/>
              </a:solidFill>
              <a:latin typeface="Berlin Sans FB" panose="020E0602020502020306" pitchFamily="34" charset="0"/>
            </a:endParaRPr>
          </a:p>
        </p:txBody>
      </p:sp>
      <p:sp>
        <p:nvSpPr>
          <p:cNvPr id="295" name="Freeform: Shape 294">
            <a:extLst>
              <a:ext uri="{FF2B5EF4-FFF2-40B4-BE49-F238E27FC236}">
                <a16:creationId xmlns:a16="http://schemas.microsoft.com/office/drawing/2014/main" id="{5280A29A-CE12-4E35-A872-DBA40A5DE87F}"/>
              </a:ext>
            </a:extLst>
          </p:cNvPr>
          <p:cNvSpPr/>
          <p:nvPr/>
        </p:nvSpPr>
        <p:spPr>
          <a:xfrm flipH="1">
            <a:off x="782610" y="1312321"/>
            <a:ext cx="2017701" cy="1210840"/>
          </a:xfrm>
          <a:custGeom>
            <a:avLst/>
            <a:gdLst>
              <a:gd name="connsiteX0" fmla="*/ 607785 w 2957710"/>
              <a:gd name="connsiteY0" fmla="*/ 0 h 1774947"/>
              <a:gd name="connsiteX1" fmla="*/ 2349925 w 2957710"/>
              <a:gd name="connsiteY1" fmla="*/ 0 h 1774947"/>
              <a:gd name="connsiteX2" fmla="*/ 2957710 w 2957710"/>
              <a:gd name="connsiteY2" fmla="*/ 607785 h 1774947"/>
              <a:gd name="connsiteX3" fmla="*/ 2957710 w 2957710"/>
              <a:gd name="connsiteY3" fmla="*/ 642982 h 1774947"/>
              <a:gd name="connsiteX4" fmla="*/ 2349925 w 2957710"/>
              <a:gd name="connsiteY4" fmla="*/ 1250767 h 1774947"/>
              <a:gd name="connsiteX5" fmla="*/ 888015 w 2957710"/>
              <a:gd name="connsiteY5" fmla="*/ 1250767 h 1774947"/>
              <a:gd name="connsiteX6" fmla="*/ 427649 w 2957710"/>
              <a:gd name="connsiteY6" fmla="*/ 1774947 h 1774947"/>
              <a:gd name="connsiteX7" fmla="*/ 604227 w 2957710"/>
              <a:gd name="connsiteY7" fmla="*/ 1250408 h 1774947"/>
              <a:gd name="connsiteX8" fmla="*/ 485295 w 2957710"/>
              <a:gd name="connsiteY8" fmla="*/ 1238419 h 1774947"/>
              <a:gd name="connsiteX9" fmla="*/ 0 w 2957710"/>
              <a:gd name="connsiteY9" fmla="*/ 642982 h 1774947"/>
              <a:gd name="connsiteX10" fmla="*/ 0 w 2957710"/>
              <a:gd name="connsiteY10" fmla="*/ 607785 h 1774947"/>
              <a:gd name="connsiteX11" fmla="*/ 607785 w 2957710"/>
              <a:gd name="connsiteY11" fmla="*/ 0 h 1774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957710" h="1774947">
                <a:moveTo>
                  <a:pt x="607785" y="0"/>
                </a:moveTo>
                <a:lnTo>
                  <a:pt x="2349925" y="0"/>
                </a:lnTo>
                <a:cubicBezTo>
                  <a:pt x="2685595" y="0"/>
                  <a:pt x="2957710" y="272115"/>
                  <a:pt x="2957710" y="607785"/>
                </a:cubicBezTo>
                <a:lnTo>
                  <a:pt x="2957710" y="642982"/>
                </a:lnTo>
                <a:cubicBezTo>
                  <a:pt x="2957710" y="978652"/>
                  <a:pt x="2685595" y="1250767"/>
                  <a:pt x="2349925" y="1250767"/>
                </a:cubicBezTo>
                <a:lnTo>
                  <a:pt x="888015" y="1250767"/>
                </a:lnTo>
                <a:lnTo>
                  <a:pt x="427649" y="1774947"/>
                </a:lnTo>
                <a:lnTo>
                  <a:pt x="604227" y="1250408"/>
                </a:lnTo>
                <a:lnTo>
                  <a:pt x="485295" y="1238419"/>
                </a:lnTo>
                <a:cubicBezTo>
                  <a:pt x="208338" y="1181745"/>
                  <a:pt x="0" y="936693"/>
                  <a:pt x="0" y="642982"/>
                </a:cubicBezTo>
                <a:lnTo>
                  <a:pt x="0" y="607785"/>
                </a:lnTo>
                <a:cubicBezTo>
                  <a:pt x="0" y="272115"/>
                  <a:pt x="272115" y="0"/>
                  <a:pt x="607785" y="0"/>
                </a:cubicBezTo>
                <a:close/>
              </a:path>
            </a:pathLst>
          </a:custGeom>
          <a:solidFill>
            <a:schemeClr val="bg1"/>
          </a:solidFill>
          <a:ln w="28575" cap="rnd">
            <a:solidFill>
              <a:srgbClr val="C1584D"/>
            </a:solidFill>
            <a:prstDash val="sys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16000" rtlCol="0" anchor="t"/>
          <a:lstStyle/>
          <a:p>
            <a:pPr algn="ctr"/>
            <a:r>
              <a:rPr lang="en-GB" sz="1100" dirty="0">
                <a:solidFill>
                  <a:srgbClr val="82271D"/>
                </a:solidFill>
                <a:latin typeface="Berlin Sans FB" panose="020E0602020502020306" pitchFamily="34" charset="0"/>
              </a:rPr>
              <a:t>You’re right Jimmy, there’s something I’ve always wanted to do…</a:t>
            </a:r>
          </a:p>
        </p:txBody>
      </p:sp>
    </p:spTree>
    <p:extLst>
      <p:ext uri="{BB962C8B-B14F-4D97-AF65-F5344CB8AC3E}">
        <p14:creationId xmlns:p14="http://schemas.microsoft.com/office/powerpoint/2010/main" val="1763203532"/>
      </p:ext>
    </p:extLst>
  </p:cSld>
  <p:clrMapOvr>
    <a:masterClrMapping/>
  </p:clrMapOvr>
  <p:transition spd="med"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75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59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29167E-6 1.11111E-6 C 0.01966 1.11111E-6 0.03489 0.03403 0.03489 0.07546 C 0.03489 0.11829 0.01966 0.15255 2.29167E-6 0.15255 C -0.01966 0.15255 -0.0349 0.18657 -0.0349 0.2294 C -0.0349 0.27083 -0.01966 0.30509 2.29167E-6 0.30509 " pathEditMode="relative" rAng="5400000" ptsTypes="AAAAA">
                                          <p:cBhvr>
                                            <p:cTn id="9" dur="2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525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" presetID="10" presetClass="exit" presetSubtype="0" fill="hold" grpId="2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" dur="75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749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750"/>
                                            <p:tgtEl>
                                              <p:spTgt spid="3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59" presetClass="path" presetSubtype="0" accel="50000" decel="5000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5E-6 -7.40741E-7 C 0.01967 -7.40741E-7 0.0349 0.02986 0.0349 0.06644 C 0.0349 0.10417 0.01967 0.13426 5E-6 0.13426 C -0.01967 0.13426 -0.03489 0.16412 -0.03489 0.20185 C -0.03489 0.23843 -0.01967 0.26852 5E-6 0.26852 " pathEditMode="relative" rAng="5400000" ptsTypes="AAAAA">
                                          <p:cBhvr>
                                            <p:cTn id="17" dur="2000" fill="hold"/>
                                            <p:tgtEl>
                                              <p:spTgt spid="37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342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" presetID="10" presetClass="exit" presetSubtype="0" fill="hold" grpId="2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9" dur="750"/>
                                            <p:tgtEl>
                                              <p:spTgt spid="37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749"/>
                                              </p:stCondLst>
                                            </p:cTn>
                                            <p:tgtEl>
                                              <p:spTgt spid="3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" presetID="10" presetClass="entr" presetSubtype="0" fill="hold" grpId="1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750"/>
                                            <p:tgtEl>
                                              <p:spTgt spid="3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59" presetClass="path" presetSubtype="0" accel="50000" decel="5000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2.91667E-6 2.22222E-6 C 0.01966 2.22222E-6 0.03489 0.03009 0.03489 0.06666 C 0.03489 0.1044 0.01966 0.13472 2.91667E-6 0.13472 C -0.01966 0.13472 -0.0349 0.16481 -0.0349 0.20254 C -0.0349 0.23912 -0.01966 0.26944 2.91667E-6 0.26944 " pathEditMode="relative" rAng="5400000" ptsTypes="AAAAA">
                                          <p:cBhvr>
                                            <p:cTn id="25" dur="2000" fill="hold"/>
                                            <p:tgtEl>
                                              <p:spTgt spid="37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347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6" presetID="10" presetClass="exit" presetSubtype="0" fill="hold" grpId="2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7" dur="750"/>
                                            <p:tgtEl>
                                              <p:spTgt spid="37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749"/>
                                              </p:stCondLst>
                                            </p:cTn>
                                            <p:tgtEl>
                                              <p:spTgt spid="3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9" presetID="10" presetClass="entr" presetSubtype="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750"/>
                                            <p:tgtEl>
                                              <p:spTgt spid="3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59" presetClass="path" presetSubtype="0" accel="50000" decel="5000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2.70833E-6 1.11111E-6 C 0.01966 1.11111E-6 0.03489 0.04977 0.03489 0.11018 C 0.03489 0.17245 0.01966 0.22222 2.70833E-6 0.22222 C -0.01966 0.22222 -0.0349 0.27199 -0.0349 0.33426 C -0.0349 0.39467 -0.01966 0.44444 2.70833E-6 0.44444 " pathEditMode="relative" rAng="5400000" ptsTypes="AAAAA">
                                          <p:cBhvr>
                                            <p:cTn id="33" dur="2000" fill="hold"/>
                                            <p:tgtEl>
                                              <p:spTgt spid="37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222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4" presetID="10" presetClass="exit" presetSubtype="0" fill="hold" grpId="2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5" dur="750"/>
                                            <p:tgtEl>
                                              <p:spTgt spid="37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749"/>
                                              </p:stCondLst>
                                            </p:cTn>
                                            <p:tgtEl>
                                              <p:spTgt spid="3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7" presetID="10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750"/>
                                            <p:tgtEl>
                                              <p:spTgt spid="3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59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375E-6 -2.22222E-6 C 0.01967 -2.22222E-6 0.0349 0.03843 0.0349 0.08542 C 0.0349 0.1338 0.01967 0.17246 -4.375E-6 0.17246 C -0.01966 0.17246 -0.03489 0.21088 -0.03489 0.25926 C -0.03489 0.30625 -0.01966 0.34491 -4.375E-6 0.34491 " pathEditMode="relative" rAng="5400000" ptsTypes="AAAAA">
                                          <p:cBhvr>
                                            <p:cTn id="41" dur="2000" fill="hold"/>
                                            <p:tgtEl>
                                              <p:spTgt spid="37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724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2" presetID="10" presetClass="exit" presetSubtype="0" fill="hold" grpId="2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3" dur="750"/>
                                            <p:tgtEl>
                                              <p:spTgt spid="37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749"/>
                                              </p:stCondLst>
                                            </p:cTn>
                                            <p:tgtEl>
                                              <p:spTgt spid="3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5" presetID="10" presetClass="entr" presetSubtype="0" fill="hold" grpId="1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750"/>
                                            <p:tgtEl>
                                              <p:spTgt spid="3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59" presetClass="path" presetSubtype="0" accel="50000" decel="50000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animMotion origin="layout" path="M 3.75E-6 -3.7037E-6 C 0.01966 -3.7037E-6 0.03489 0.03982 0.03489 0.08797 C 0.03489 0.13797 0.01966 0.17778 3.75E-6 0.17778 C -0.01967 0.17778 -0.0349 0.2176 -0.0349 0.26736 C -0.0349 0.31574 -0.01967 0.35556 3.75E-6 0.35556 " pathEditMode="relative" rAng="5400000" ptsTypes="AAAAA">
                                          <p:cBhvr>
                                            <p:cTn id="49" dur="2000" fill="hold"/>
                                            <p:tgtEl>
                                              <p:spTgt spid="38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777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0" presetID="10" presetClass="exit" presetSubtype="0" fill="hold" grpId="2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1" dur="750"/>
                                            <p:tgtEl>
                                              <p:spTgt spid="38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749"/>
                                              </p:stCondLst>
                                            </p:cTn>
                                            <p:tgtEl>
                                              <p:spTgt spid="3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3" presetID="10" presetClass="entr" presetSubtype="0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750"/>
                                            <p:tgtEl>
                                              <p:spTgt spid="3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59" presetClass="path" presetSubtype="0" accel="50000" decel="5000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4.375E-6 1.48148E-6 C 0.01966 1.48148E-6 0.03489 0.03889 0.03489 0.08634 C 0.03489 0.13542 0.01966 0.17454 4.375E-6 0.17454 C -0.01967 0.17454 -0.0349 0.21342 -0.0349 0.2625 C -0.0349 0.30995 -0.01967 0.34907 4.375E-6 0.34907 " pathEditMode="relative" rAng="5400000" ptsTypes="AAAAA">
                                          <p:cBhvr>
                                            <p:cTn id="57" dur="2000" fill="hold"/>
                                            <p:tgtEl>
                                              <p:spTgt spid="38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745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8" presetID="10" presetClass="exit" presetSubtype="0" fill="hold" grpId="2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9" dur="750"/>
                                            <p:tgtEl>
                                              <p:spTgt spid="38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749"/>
                                              </p:stCondLst>
                                            </p:cTn>
                                            <p:tgtEl>
                                              <p:spTgt spid="3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1" presetID="10" presetClass="entr" presetSubtype="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" dur="750"/>
                                            <p:tgtEl>
                                              <p:spTgt spid="3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59" presetClass="path" presetSubtype="0" accel="50000" decel="5000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0.00013 -0.00023 C 0.01979 -0.00023 0.03502 0.02963 0.03502 0.06598 C 0.03502 0.10371 0.01979 0.1338 0.00013 0.1338 C -0.01953 0.1338 -0.03477 0.16366 -0.03477 0.20116 C -0.03477 0.23774 -0.01953 0.26783 0.00013 0.26783 " pathEditMode="relative" rAng="5400000" ptsTypes="AAAAA">
                                          <p:cBhvr>
                                            <p:cTn id="65" dur="2000" fill="hold"/>
                                            <p:tgtEl>
                                              <p:spTgt spid="38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340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6" presetID="10" presetClass="exit" presetSubtype="0" fill="hold" grpId="2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7" dur="750"/>
                                            <p:tgtEl>
                                              <p:spTgt spid="38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749"/>
                                              </p:stCondLst>
                                            </p:cTn>
                                            <p:tgtEl>
                                              <p:spTgt spid="3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9" presetID="10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1" dur="750"/>
                                            <p:tgtEl>
                                              <p:spTgt spid="3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59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16667E-6 3.33333E-6 C 0.01967 3.33333E-6 0.0349 0.02592 0.0349 0.05764 C 0.0349 0.09027 0.01967 0.11643 -4.16667E-6 0.11643 C -0.01966 0.11643 -0.03489 0.14236 -0.03489 0.175 C -0.03489 0.20671 -0.01966 0.23287 -4.16667E-6 0.23287 " pathEditMode="relative" rAng="5400000" ptsTypes="AAAAA">
                                          <p:cBhvr>
                                            <p:cTn id="73" dur="2000" fill="hold"/>
                                            <p:tgtEl>
                                              <p:spTgt spid="38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164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4" presetID="10" presetClass="exit" presetSubtype="0" fill="hold" grpId="2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5" dur="750"/>
                                            <p:tgtEl>
                                              <p:spTgt spid="38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749"/>
                                              </p:stCondLst>
                                            </p:cTn>
                                            <p:tgtEl>
                                              <p:spTgt spid="3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7" fill="hold">
                          <p:stCondLst>
                            <p:cond delay="indefinite"/>
                          </p:stCondLst>
                          <p:childTnLst>
                            <p:par>
                              <p:cTn id="7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9" presetID="2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1" dur="250" fill="hold"/>
                                            <p:tgtEl>
                                              <p:spTgt spid="36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250" fill="hold"/>
                                            <p:tgtEl>
                                              <p:spTgt spid="36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3" presetID="6" presetClass="emph" presetSubtype="0" fill="hold" grpId="1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84" dur="1000" fill="hold"/>
                                            <p:tgtEl>
                                              <p:spTgt spid="361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5" presetID="6" presetClass="emph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86" dur="250" fill="hold"/>
                                            <p:tgtEl>
                                              <p:spTgt spid="3615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7" fill="hold">
                          <p:stCondLst>
                            <p:cond delay="indefinite"/>
                          </p:stCondLst>
                          <p:childTnLst>
                            <p:par>
                              <p:cTn id="8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9" presetID="2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1" dur="250" fill="hold"/>
                                            <p:tgtEl>
                                              <p:spTgt spid="36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250" fill="hold"/>
                                            <p:tgtEl>
                                              <p:spTgt spid="36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6" presetClass="emph" presetSubtype="0" fill="hold" grpId="1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94" dur="1000" fill="hold"/>
                                            <p:tgtEl>
                                              <p:spTgt spid="361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5" presetID="6" presetClass="emph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96" dur="250" fill="hold"/>
                                            <p:tgtEl>
                                              <p:spTgt spid="3616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7" fill="hold">
                          <p:stCondLst>
                            <p:cond delay="indefinite"/>
                          </p:stCondLst>
                          <p:childTnLst>
                            <p:par>
                              <p:cTn id="9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9" presetID="2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1" dur="250" fill="hold"/>
                                            <p:tgtEl>
                                              <p:spTgt spid="29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2" dur="250" fill="hold"/>
                                            <p:tgtEl>
                                              <p:spTgt spid="29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3" presetID="6" presetClass="emph" presetSubtype="0" fill="hold" grpId="1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04" dur="1000" fill="hold"/>
                                            <p:tgtEl>
                                              <p:spTgt spid="29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5" presetID="6" presetClass="emph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06" dur="250" fill="hold"/>
                                            <p:tgtEl>
                                              <p:spTgt spid="293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7" presetID="10" presetClass="exit" presetSubtype="0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8" dur="500"/>
                                            <p:tgtEl>
                                              <p:spTgt spid="361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6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0" presetID="10" presetClass="exit" presetSubtype="0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1" dur="500"/>
                                            <p:tgtEl>
                                              <p:spTgt spid="361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6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13" fill="hold">
                          <p:stCondLst>
                            <p:cond delay="indefinite"/>
                          </p:stCondLst>
                          <p:childTnLst>
                            <p:par>
                              <p:cTn id="1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5" presetID="2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7" dur="250" fill="hold"/>
                                            <p:tgtEl>
                                              <p:spTgt spid="29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8" dur="250" fill="hold"/>
                                            <p:tgtEl>
                                              <p:spTgt spid="29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9" presetID="6" presetClass="emph" presetSubtype="0" fill="hold" grpId="1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20" dur="1000" fill="hold"/>
                                            <p:tgtEl>
                                              <p:spTgt spid="29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1" presetID="6" presetClass="emph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22" dur="250" fill="hold"/>
                                            <p:tgtEl>
                                              <p:spTgt spid="295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" grpId="0" animBg="1"/>
          <p:bldP spid="14" grpId="1" animBg="1"/>
          <p:bldP spid="14" grpId="2" animBg="1"/>
          <p:bldP spid="376" grpId="0" animBg="1"/>
          <p:bldP spid="376" grpId="1" animBg="1"/>
          <p:bldP spid="376" grpId="2" animBg="1"/>
          <p:bldP spid="377" grpId="0" animBg="1"/>
          <p:bldP spid="377" grpId="1" animBg="1"/>
          <p:bldP spid="377" grpId="2" animBg="1"/>
          <p:bldP spid="378" grpId="0" animBg="1"/>
          <p:bldP spid="378" grpId="1" animBg="1"/>
          <p:bldP spid="378" grpId="2" animBg="1"/>
          <p:bldP spid="379" grpId="0" animBg="1"/>
          <p:bldP spid="379" grpId="1" animBg="1"/>
          <p:bldP spid="379" grpId="2" animBg="1"/>
          <p:bldP spid="380" grpId="0" animBg="1"/>
          <p:bldP spid="380" grpId="1" animBg="1"/>
          <p:bldP spid="380" grpId="2" animBg="1"/>
          <p:bldP spid="381" grpId="0" animBg="1"/>
          <p:bldP spid="381" grpId="1" animBg="1"/>
          <p:bldP spid="381" grpId="2" animBg="1"/>
          <p:bldP spid="382" grpId="0" animBg="1"/>
          <p:bldP spid="382" grpId="1" animBg="1"/>
          <p:bldP spid="382" grpId="2" animBg="1"/>
          <p:bldP spid="383" grpId="0" animBg="1"/>
          <p:bldP spid="383" grpId="1" animBg="1"/>
          <p:bldP spid="383" grpId="2" animBg="1"/>
          <p:bldP spid="3615" grpId="0" animBg="1"/>
          <p:bldP spid="3615" grpId="1" animBg="1"/>
          <p:bldP spid="3615" grpId="2" animBg="1"/>
          <p:bldP spid="3615" grpId="3" animBg="1"/>
          <p:bldP spid="3616" grpId="0" animBg="1"/>
          <p:bldP spid="3616" grpId="1" animBg="1"/>
          <p:bldP spid="3616" grpId="2" animBg="1"/>
          <p:bldP spid="3616" grpId="3" animBg="1"/>
          <p:bldP spid="293" grpId="0" animBg="1"/>
          <p:bldP spid="293" grpId="1" animBg="1"/>
          <p:bldP spid="293" grpId="2" animBg="1"/>
          <p:bldP spid="295" grpId="0" animBg="1"/>
          <p:bldP spid="295" grpId="1" animBg="1"/>
          <p:bldP spid="295" grpId="2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75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59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29167E-6 1.11111E-6 C 0.01966 1.11111E-6 0.03489 0.03403 0.03489 0.07546 C 0.03489 0.11829 0.01966 0.15255 2.29167E-6 0.15255 C -0.01966 0.15255 -0.0349 0.18657 -0.0349 0.2294 C -0.0349 0.27083 -0.01966 0.30509 2.29167E-6 0.30509 " pathEditMode="relative" rAng="5400000" ptsTypes="AAAAA">
                                          <p:cBhvr>
                                            <p:cTn id="9" dur="2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525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" presetID="10" presetClass="exit" presetSubtype="0" fill="hold" grpId="2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" dur="75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749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750"/>
                                            <p:tgtEl>
                                              <p:spTgt spid="3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59" presetClass="path" presetSubtype="0" accel="50000" decel="5000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5E-6 -7.40741E-7 C 0.01967 -7.40741E-7 0.0349 0.02986 0.0349 0.06644 C 0.0349 0.10417 0.01967 0.13426 5E-6 0.13426 C -0.01967 0.13426 -0.03489 0.16412 -0.03489 0.20185 C -0.03489 0.23843 -0.01967 0.26852 5E-6 0.26852 " pathEditMode="relative" rAng="5400000" ptsTypes="AAAAA">
                                          <p:cBhvr>
                                            <p:cTn id="17" dur="2000" fill="hold"/>
                                            <p:tgtEl>
                                              <p:spTgt spid="37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342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" presetID="10" presetClass="exit" presetSubtype="0" fill="hold" grpId="2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9" dur="750"/>
                                            <p:tgtEl>
                                              <p:spTgt spid="37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749"/>
                                              </p:stCondLst>
                                            </p:cTn>
                                            <p:tgtEl>
                                              <p:spTgt spid="3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" presetID="10" presetClass="entr" presetSubtype="0" fill="hold" grpId="1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750"/>
                                            <p:tgtEl>
                                              <p:spTgt spid="3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59" presetClass="path" presetSubtype="0" accel="50000" decel="5000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2.91667E-6 2.22222E-6 C 0.01966 2.22222E-6 0.03489 0.03009 0.03489 0.06666 C 0.03489 0.1044 0.01966 0.13472 2.91667E-6 0.13472 C -0.01966 0.13472 -0.0349 0.16481 -0.0349 0.20254 C -0.0349 0.23912 -0.01966 0.26944 2.91667E-6 0.26944 " pathEditMode="relative" rAng="5400000" ptsTypes="AAAAA">
                                          <p:cBhvr>
                                            <p:cTn id="25" dur="2000" fill="hold"/>
                                            <p:tgtEl>
                                              <p:spTgt spid="37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347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6" presetID="10" presetClass="exit" presetSubtype="0" fill="hold" grpId="2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7" dur="750"/>
                                            <p:tgtEl>
                                              <p:spTgt spid="37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749"/>
                                              </p:stCondLst>
                                            </p:cTn>
                                            <p:tgtEl>
                                              <p:spTgt spid="3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9" presetID="10" presetClass="entr" presetSubtype="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750"/>
                                            <p:tgtEl>
                                              <p:spTgt spid="3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59" presetClass="path" presetSubtype="0" accel="50000" decel="5000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2.70833E-6 1.11111E-6 C 0.01966 1.11111E-6 0.03489 0.04977 0.03489 0.11018 C 0.03489 0.17245 0.01966 0.22222 2.70833E-6 0.22222 C -0.01966 0.22222 -0.0349 0.27199 -0.0349 0.33426 C -0.0349 0.39467 -0.01966 0.44444 2.70833E-6 0.44444 " pathEditMode="relative" rAng="5400000" ptsTypes="AAAAA">
                                          <p:cBhvr>
                                            <p:cTn id="33" dur="2000" fill="hold"/>
                                            <p:tgtEl>
                                              <p:spTgt spid="37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222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4" presetID="10" presetClass="exit" presetSubtype="0" fill="hold" grpId="2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5" dur="750"/>
                                            <p:tgtEl>
                                              <p:spTgt spid="37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749"/>
                                              </p:stCondLst>
                                            </p:cTn>
                                            <p:tgtEl>
                                              <p:spTgt spid="3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7" presetID="10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750"/>
                                            <p:tgtEl>
                                              <p:spTgt spid="3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59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375E-6 -2.22222E-6 C 0.01967 -2.22222E-6 0.0349 0.03843 0.0349 0.08542 C 0.0349 0.1338 0.01967 0.17246 -4.375E-6 0.17246 C -0.01966 0.17246 -0.03489 0.21088 -0.03489 0.25926 C -0.03489 0.30625 -0.01966 0.34491 -4.375E-6 0.34491 " pathEditMode="relative" rAng="5400000" ptsTypes="AAAAA">
                                          <p:cBhvr>
                                            <p:cTn id="41" dur="2000" fill="hold"/>
                                            <p:tgtEl>
                                              <p:spTgt spid="37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724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2" presetID="10" presetClass="exit" presetSubtype="0" fill="hold" grpId="2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3" dur="750"/>
                                            <p:tgtEl>
                                              <p:spTgt spid="37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749"/>
                                              </p:stCondLst>
                                            </p:cTn>
                                            <p:tgtEl>
                                              <p:spTgt spid="3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5" presetID="10" presetClass="entr" presetSubtype="0" fill="hold" grpId="1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750"/>
                                            <p:tgtEl>
                                              <p:spTgt spid="3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59" presetClass="path" presetSubtype="0" accel="50000" decel="50000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animMotion origin="layout" path="M 3.75E-6 -3.7037E-6 C 0.01966 -3.7037E-6 0.03489 0.03982 0.03489 0.08797 C 0.03489 0.13797 0.01966 0.17778 3.75E-6 0.17778 C -0.01967 0.17778 -0.0349 0.2176 -0.0349 0.26736 C -0.0349 0.31574 -0.01967 0.35556 3.75E-6 0.35556 " pathEditMode="relative" rAng="5400000" ptsTypes="AAAAA">
                                          <p:cBhvr>
                                            <p:cTn id="49" dur="2000" fill="hold"/>
                                            <p:tgtEl>
                                              <p:spTgt spid="38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777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0" presetID="10" presetClass="exit" presetSubtype="0" fill="hold" grpId="2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1" dur="750"/>
                                            <p:tgtEl>
                                              <p:spTgt spid="38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749"/>
                                              </p:stCondLst>
                                            </p:cTn>
                                            <p:tgtEl>
                                              <p:spTgt spid="3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3" presetID="10" presetClass="entr" presetSubtype="0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750"/>
                                            <p:tgtEl>
                                              <p:spTgt spid="3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59" presetClass="path" presetSubtype="0" accel="50000" decel="5000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4.375E-6 1.48148E-6 C 0.01966 1.48148E-6 0.03489 0.03889 0.03489 0.08634 C 0.03489 0.13542 0.01966 0.17454 4.375E-6 0.17454 C -0.01967 0.17454 -0.0349 0.21342 -0.0349 0.2625 C -0.0349 0.30995 -0.01967 0.34907 4.375E-6 0.34907 " pathEditMode="relative" rAng="5400000" ptsTypes="AAAAA">
                                          <p:cBhvr>
                                            <p:cTn id="57" dur="2000" fill="hold"/>
                                            <p:tgtEl>
                                              <p:spTgt spid="38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745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8" presetID="10" presetClass="exit" presetSubtype="0" fill="hold" grpId="2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9" dur="750"/>
                                            <p:tgtEl>
                                              <p:spTgt spid="38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749"/>
                                              </p:stCondLst>
                                            </p:cTn>
                                            <p:tgtEl>
                                              <p:spTgt spid="3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1" presetID="10" presetClass="entr" presetSubtype="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" dur="750"/>
                                            <p:tgtEl>
                                              <p:spTgt spid="3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59" presetClass="path" presetSubtype="0" accel="50000" decel="5000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0.00013 -0.00023 C 0.01979 -0.00023 0.03502 0.02963 0.03502 0.06598 C 0.03502 0.10371 0.01979 0.1338 0.00013 0.1338 C -0.01953 0.1338 -0.03477 0.16366 -0.03477 0.20116 C -0.03477 0.23774 -0.01953 0.26783 0.00013 0.26783 " pathEditMode="relative" rAng="5400000" ptsTypes="AAAAA">
                                          <p:cBhvr>
                                            <p:cTn id="65" dur="2000" fill="hold"/>
                                            <p:tgtEl>
                                              <p:spTgt spid="38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340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6" presetID="10" presetClass="exit" presetSubtype="0" fill="hold" grpId="2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7" dur="750"/>
                                            <p:tgtEl>
                                              <p:spTgt spid="38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749"/>
                                              </p:stCondLst>
                                            </p:cTn>
                                            <p:tgtEl>
                                              <p:spTgt spid="3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9" presetID="10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1" dur="750"/>
                                            <p:tgtEl>
                                              <p:spTgt spid="3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59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16667E-6 3.33333E-6 C 0.01967 3.33333E-6 0.0349 0.02592 0.0349 0.05764 C 0.0349 0.09027 0.01967 0.11643 -4.16667E-6 0.11643 C -0.01966 0.11643 -0.03489 0.14236 -0.03489 0.175 C -0.03489 0.20671 -0.01966 0.23287 -4.16667E-6 0.23287 " pathEditMode="relative" rAng="5400000" ptsTypes="AAAAA">
                                          <p:cBhvr>
                                            <p:cTn id="73" dur="2000" fill="hold"/>
                                            <p:tgtEl>
                                              <p:spTgt spid="38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164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4" presetID="10" presetClass="exit" presetSubtype="0" fill="hold" grpId="2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5" dur="750"/>
                                            <p:tgtEl>
                                              <p:spTgt spid="38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749"/>
                                              </p:stCondLst>
                                            </p:cTn>
                                            <p:tgtEl>
                                              <p:spTgt spid="3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7" fill="hold">
                          <p:stCondLst>
                            <p:cond delay="indefinite"/>
                          </p:stCondLst>
                          <p:childTnLst>
                            <p:par>
                              <p:cTn id="7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9" presetID="2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1" dur="250" fill="hold"/>
                                            <p:tgtEl>
                                              <p:spTgt spid="36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250" fill="hold"/>
                                            <p:tgtEl>
                                              <p:spTgt spid="36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3" presetID="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84" dur="1000" fill="hold"/>
                                            <p:tgtEl>
                                              <p:spTgt spid="361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5" presetID="6" presetClass="emph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86" dur="250" fill="hold"/>
                                            <p:tgtEl>
                                              <p:spTgt spid="3615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7" fill="hold">
                          <p:stCondLst>
                            <p:cond delay="indefinite"/>
                          </p:stCondLst>
                          <p:childTnLst>
                            <p:par>
                              <p:cTn id="8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9" presetID="2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1" dur="250" fill="hold"/>
                                            <p:tgtEl>
                                              <p:spTgt spid="36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250" fill="hold"/>
                                            <p:tgtEl>
                                              <p:spTgt spid="36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94" dur="1000" fill="hold"/>
                                            <p:tgtEl>
                                              <p:spTgt spid="361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5" presetID="6" presetClass="emph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96" dur="250" fill="hold"/>
                                            <p:tgtEl>
                                              <p:spTgt spid="3616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7" fill="hold">
                          <p:stCondLst>
                            <p:cond delay="indefinite"/>
                          </p:stCondLst>
                          <p:childTnLst>
                            <p:par>
                              <p:cTn id="9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9" presetID="2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1" dur="250" fill="hold"/>
                                            <p:tgtEl>
                                              <p:spTgt spid="29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2" dur="250" fill="hold"/>
                                            <p:tgtEl>
                                              <p:spTgt spid="29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3" presetID="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04" dur="1000" fill="hold"/>
                                            <p:tgtEl>
                                              <p:spTgt spid="29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5" presetID="6" presetClass="emph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06" dur="250" fill="hold"/>
                                            <p:tgtEl>
                                              <p:spTgt spid="293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7" presetID="10" presetClass="exit" presetSubtype="0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8" dur="500"/>
                                            <p:tgtEl>
                                              <p:spTgt spid="361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6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0" presetID="10" presetClass="exit" presetSubtype="0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1" dur="500"/>
                                            <p:tgtEl>
                                              <p:spTgt spid="361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6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13" fill="hold">
                          <p:stCondLst>
                            <p:cond delay="indefinite"/>
                          </p:stCondLst>
                          <p:childTnLst>
                            <p:par>
                              <p:cTn id="1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5" presetID="2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7" dur="250" fill="hold"/>
                                            <p:tgtEl>
                                              <p:spTgt spid="29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8" dur="250" fill="hold"/>
                                            <p:tgtEl>
                                              <p:spTgt spid="29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9" presetID="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20" dur="1000" fill="hold"/>
                                            <p:tgtEl>
                                              <p:spTgt spid="29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1" presetID="6" presetClass="emph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22" dur="250" fill="hold"/>
                                            <p:tgtEl>
                                              <p:spTgt spid="295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" grpId="0" animBg="1"/>
          <p:bldP spid="14" grpId="1" animBg="1"/>
          <p:bldP spid="14" grpId="2" animBg="1"/>
          <p:bldP spid="376" grpId="0" animBg="1"/>
          <p:bldP spid="376" grpId="1" animBg="1"/>
          <p:bldP spid="376" grpId="2" animBg="1"/>
          <p:bldP spid="377" grpId="0" animBg="1"/>
          <p:bldP spid="377" grpId="1" animBg="1"/>
          <p:bldP spid="377" grpId="2" animBg="1"/>
          <p:bldP spid="378" grpId="0" animBg="1"/>
          <p:bldP spid="378" grpId="1" animBg="1"/>
          <p:bldP spid="378" grpId="2" animBg="1"/>
          <p:bldP spid="379" grpId="0" animBg="1"/>
          <p:bldP spid="379" grpId="1" animBg="1"/>
          <p:bldP spid="379" grpId="2" animBg="1"/>
          <p:bldP spid="380" grpId="0" animBg="1"/>
          <p:bldP spid="380" grpId="1" animBg="1"/>
          <p:bldP spid="380" grpId="2" animBg="1"/>
          <p:bldP spid="381" grpId="0" animBg="1"/>
          <p:bldP spid="381" grpId="1" animBg="1"/>
          <p:bldP spid="381" grpId="2" animBg="1"/>
          <p:bldP spid="382" grpId="0" animBg="1"/>
          <p:bldP spid="382" grpId="1" animBg="1"/>
          <p:bldP spid="382" grpId="2" animBg="1"/>
          <p:bldP spid="383" grpId="0" animBg="1"/>
          <p:bldP spid="383" grpId="1" animBg="1"/>
          <p:bldP spid="383" grpId="2" animBg="1"/>
          <p:bldP spid="3615" grpId="0" animBg="1"/>
          <p:bldP spid="3615" grpId="1" animBg="1"/>
          <p:bldP spid="3615" grpId="2" animBg="1"/>
          <p:bldP spid="3615" grpId="3" animBg="1"/>
          <p:bldP spid="3616" grpId="0" animBg="1"/>
          <p:bldP spid="3616" grpId="1" animBg="1"/>
          <p:bldP spid="3616" grpId="2" animBg="1"/>
          <p:bldP spid="3616" grpId="3" animBg="1"/>
          <p:bldP spid="293" grpId="0" animBg="1"/>
          <p:bldP spid="293" grpId="1" animBg="1"/>
          <p:bldP spid="293" grpId="2" animBg="1"/>
          <p:bldP spid="295" grpId="0" animBg="1"/>
          <p:bldP spid="295" grpId="1" animBg="1"/>
          <p:bldP spid="295" grpId="2" animBg="1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48D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raphic 98">
            <a:extLst>
              <a:ext uri="{FF2B5EF4-FFF2-40B4-BE49-F238E27FC236}">
                <a16:creationId xmlns:a16="http://schemas.microsoft.com/office/drawing/2014/main" id="{3CF67814-BF84-4A44-8BF7-8BF742E275E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13246"/>
          <a:stretch/>
        </p:blipFill>
        <p:spPr>
          <a:xfrm>
            <a:off x="-1573" y="461891"/>
            <a:ext cx="12193573" cy="3390019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71B18E64-582E-468F-AC8B-E98E75D8AD4B}"/>
              </a:ext>
            </a:extLst>
          </p:cNvPr>
          <p:cNvCxnSpPr/>
          <p:nvPr/>
        </p:nvCxnSpPr>
        <p:spPr>
          <a:xfrm>
            <a:off x="-113708" y="1483625"/>
            <a:ext cx="10308765" cy="0"/>
          </a:xfrm>
          <a:prstGeom prst="line">
            <a:avLst/>
          </a:prstGeom>
          <a:ln w="57150">
            <a:solidFill>
              <a:srgbClr val="98B9E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Rectangle 100">
            <a:extLst>
              <a:ext uri="{FF2B5EF4-FFF2-40B4-BE49-F238E27FC236}">
                <a16:creationId xmlns:a16="http://schemas.microsoft.com/office/drawing/2014/main" id="{747B0D85-EAF1-4BDF-8D50-5232E8C0DA4C}"/>
              </a:ext>
            </a:extLst>
          </p:cNvPr>
          <p:cNvSpPr/>
          <p:nvPr/>
        </p:nvSpPr>
        <p:spPr>
          <a:xfrm>
            <a:off x="21213" y="31888"/>
            <a:ext cx="12170787" cy="3471811"/>
          </a:xfrm>
          <a:prstGeom prst="rect">
            <a:avLst/>
          </a:prstGeom>
          <a:solidFill>
            <a:srgbClr val="448DD0">
              <a:alpha val="3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A84A510-A387-432E-9F2F-FDBE3EF7A0B7}"/>
              </a:ext>
            </a:extLst>
          </p:cNvPr>
          <p:cNvGrpSpPr/>
          <p:nvPr/>
        </p:nvGrpSpPr>
        <p:grpSpPr>
          <a:xfrm rot="16200000">
            <a:off x="3862778" y="286415"/>
            <a:ext cx="4064418" cy="8526316"/>
            <a:chOff x="3862778" y="286415"/>
            <a:chExt cx="4064418" cy="8526316"/>
          </a:xfrm>
        </p:grpSpPr>
        <p:pic>
          <p:nvPicPr>
            <p:cNvPr id="7" name="Graphic 6">
              <a:extLst>
                <a:ext uri="{FF2B5EF4-FFF2-40B4-BE49-F238E27FC236}">
                  <a16:creationId xmlns:a16="http://schemas.microsoft.com/office/drawing/2014/main" id="{4058B676-BF6F-42E4-939D-4871E8F75B9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539940">
              <a:off x="3862778" y="286415"/>
              <a:ext cx="3700424" cy="1189094"/>
            </a:xfrm>
            <a:prstGeom prst="rect">
              <a:avLst/>
            </a:prstGeom>
          </p:spPr>
        </p:pic>
        <p:pic>
          <p:nvPicPr>
            <p:cNvPr id="461" name="Graphic 460">
              <a:extLst>
                <a:ext uri="{FF2B5EF4-FFF2-40B4-BE49-F238E27FC236}">
                  <a16:creationId xmlns:a16="http://schemas.microsoft.com/office/drawing/2014/main" id="{25CDA270-FFD9-457C-B34C-DEF504CEA73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rot="10800000">
              <a:off x="4226772" y="7623637"/>
              <a:ext cx="3700424" cy="1189094"/>
            </a:xfrm>
            <a:prstGeom prst="rect">
              <a:avLst/>
            </a:prstGeom>
          </p:spPr>
        </p:pic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CA1FDF79-412F-463E-82AA-27573F0F8519}"/>
              </a:ext>
            </a:extLst>
          </p:cNvPr>
          <p:cNvGrpSpPr/>
          <p:nvPr/>
        </p:nvGrpSpPr>
        <p:grpSpPr>
          <a:xfrm>
            <a:off x="-133287" y="1511795"/>
            <a:ext cx="12479785" cy="1378078"/>
            <a:chOff x="28554" y="2087583"/>
            <a:chExt cx="12170787" cy="1343957"/>
          </a:xfrm>
        </p:grpSpPr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F6AFA9ED-5F4F-4E71-8FD1-7F73D9D01BC7}"/>
                </a:ext>
              </a:extLst>
            </p:cNvPr>
            <p:cNvGrpSpPr/>
            <p:nvPr/>
          </p:nvGrpSpPr>
          <p:grpSpPr>
            <a:xfrm>
              <a:off x="28554" y="2087583"/>
              <a:ext cx="6659439" cy="1336006"/>
              <a:chOff x="238671" y="2856469"/>
              <a:chExt cx="6659439" cy="1336006"/>
            </a:xfrm>
          </p:grpSpPr>
          <p:pic>
            <p:nvPicPr>
              <p:cNvPr id="71" name="Graphic 70">
                <a:extLst>
                  <a:ext uri="{FF2B5EF4-FFF2-40B4-BE49-F238E27FC236}">
                    <a16:creationId xmlns:a16="http://schemas.microsoft.com/office/drawing/2014/main" id="{042A7E4A-B5E3-4C49-AA57-E1200A41449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 rot="10800000">
                <a:off x="238671" y="2858264"/>
                <a:ext cx="1332416" cy="1332416"/>
              </a:xfrm>
              <a:prstGeom prst="rect">
                <a:avLst/>
              </a:prstGeom>
            </p:spPr>
          </p:pic>
          <p:pic>
            <p:nvPicPr>
              <p:cNvPr id="72" name="Graphic 71">
                <a:extLst>
                  <a:ext uri="{FF2B5EF4-FFF2-40B4-BE49-F238E27FC236}">
                    <a16:creationId xmlns:a16="http://schemas.microsoft.com/office/drawing/2014/main" id="{EF2D6635-79E0-4E4D-8A75-B00BD882F40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 rot="10800000">
                <a:off x="1567283" y="2860059"/>
                <a:ext cx="1332416" cy="1332416"/>
              </a:xfrm>
              <a:prstGeom prst="rect">
                <a:avLst/>
              </a:prstGeom>
            </p:spPr>
          </p:pic>
          <p:pic>
            <p:nvPicPr>
              <p:cNvPr id="73" name="Graphic 72">
                <a:extLst>
                  <a:ext uri="{FF2B5EF4-FFF2-40B4-BE49-F238E27FC236}">
                    <a16:creationId xmlns:a16="http://schemas.microsoft.com/office/drawing/2014/main" id="{C82D0A20-7697-424A-B302-91157FDA836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 rot="10800000">
                <a:off x="2898242" y="2856469"/>
                <a:ext cx="1332416" cy="1332416"/>
              </a:xfrm>
              <a:prstGeom prst="rect">
                <a:avLst/>
              </a:prstGeom>
            </p:spPr>
          </p:pic>
          <p:pic>
            <p:nvPicPr>
              <p:cNvPr id="74" name="Graphic 73">
                <a:extLst>
                  <a:ext uri="{FF2B5EF4-FFF2-40B4-BE49-F238E27FC236}">
                    <a16:creationId xmlns:a16="http://schemas.microsoft.com/office/drawing/2014/main" id="{2D0E35F5-E012-4A66-95B7-24590EC4744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 rot="10800000">
                <a:off x="4231744" y="2858264"/>
                <a:ext cx="1332416" cy="1332416"/>
              </a:xfrm>
              <a:prstGeom prst="rect">
                <a:avLst/>
              </a:prstGeom>
            </p:spPr>
          </p:pic>
          <p:pic>
            <p:nvPicPr>
              <p:cNvPr id="75" name="Graphic 74">
                <a:extLst>
                  <a:ext uri="{FF2B5EF4-FFF2-40B4-BE49-F238E27FC236}">
                    <a16:creationId xmlns:a16="http://schemas.microsoft.com/office/drawing/2014/main" id="{6BE72914-91B5-42A3-B05D-923DF7B726C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 rot="10800000">
                <a:off x="5565694" y="2859823"/>
                <a:ext cx="1332416" cy="1332416"/>
              </a:xfrm>
              <a:prstGeom prst="rect">
                <a:avLst/>
              </a:prstGeom>
            </p:spPr>
          </p:pic>
        </p:grpSp>
        <p:grpSp>
          <p:nvGrpSpPr>
            <p:cNvPr id="104" name="Group 103">
              <a:extLst>
                <a:ext uri="{FF2B5EF4-FFF2-40B4-BE49-F238E27FC236}">
                  <a16:creationId xmlns:a16="http://schemas.microsoft.com/office/drawing/2014/main" id="{24A777D2-BD34-4C01-A6C9-C20F2B92C568}"/>
                </a:ext>
              </a:extLst>
            </p:cNvPr>
            <p:cNvGrpSpPr/>
            <p:nvPr/>
          </p:nvGrpSpPr>
          <p:grpSpPr>
            <a:xfrm>
              <a:off x="6688094" y="2095534"/>
              <a:ext cx="5511247" cy="1336006"/>
              <a:chOff x="238671" y="2856469"/>
              <a:chExt cx="5511247" cy="1336006"/>
            </a:xfrm>
          </p:grpSpPr>
          <p:pic>
            <p:nvPicPr>
              <p:cNvPr id="105" name="Graphic 104">
                <a:extLst>
                  <a:ext uri="{FF2B5EF4-FFF2-40B4-BE49-F238E27FC236}">
                    <a16:creationId xmlns:a16="http://schemas.microsoft.com/office/drawing/2014/main" id="{C0A292D6-390B-42A7-A8AD-E2BCB4DCB0A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 rot="10800000">
                <a:off x="238671" y="2858264"/>
                <a:ext cx="1332416" cy="1332416"/>
              </a:xfrm>
              <a:prstGeom prst="rect">
                <a:avLst/>
              </a:prstGeom>
            </p:spPr>
          </p:pic>
          <p:pic>
            <p:nvPicPr>
              <p:cNvPr id="106" name="Graphic 105">
                <a:extLst>
                  <a:ext uri="{FF2B5EF4-FFF2-40B4-BE49-F238E27FC236}">
                    <a16:creationId xmlns:a16="http://schemas.microsoft.com/office/drawing/2014/main" id="{267E5865-EDDB-4F20-B62A-E4B62280668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 rot="10800000">
                <a:off x="1567283" y="2860059"/>
                <a:ext cx="1332416" cy="1332416"/>
              </a:xfrm>
              <a:prstGeom prst="rect">
                <a:avLst/>
              </a:prstGeom>
            </p:spPr>
          </p:pic>
          <p:pic>
            <p:nvPicPr>
              <p:cNvPr id="107" name="Graphic 106">
                <a:extLst>
                  <a:ext uri="{FF2B5EF4-FFF2-40B4-BE49-F238E27FC236}">
                    <a16:creationId xmlns:a16="http://schemas.microsoft.com/office/drawing/2014/main" id="{DB1E54B8-62F4-4032-A6B9-A6D40B13EDA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 rot="10800000">
                <a:off x="2898242" y="2856469"/>
                <a:ext cx="1332416" cy="1332416"/>
              </a:xfrm>
              <a:prstGeom prst="rect">
                <a:avLst/>
              </a:prstGeom>
            </p:spPr>
          </p:pic>
          <p:pic>
            <p:nvPicPr>
              <p:cNvPr id="108" name="Graphic 107">
                <a:extLst>
                  <a:ext uri="{FF2B5EF4-FFF2-40B4-BE49-F238E27FC236}">
                    <a16:creationId xmlns:a16="http://schemas.microsoft.com/office/drawing/2014/main" id="{441BD158-5F9F-4B83-806D-B9890582FA3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 rot="10800000">
                <a:off x="4231744" y="2858264"/>
                <a:ext cx="1332416" cy="1332416"/>
              </a:xfrm>
              <a:prstGeom prst="rect">
                <a:avLst/>
              </a:prstGeom>
            </p:spPr>
          </p:pic>
          <p:pic>
            <p:nvPicPr>
              <p:cNvPr id="109" name="Graphic 108">
                <a:extLst>
                  <a:ext uri="{FF2B5EF4-FFF2-40B4-BE49-F238E27FC236}">
                    <a16:creationId xmlns:a16="http://schemas.microsoft.com/office/drawing/2014/main" id="{A0B96AAD-A9C3-4823-8A04-0BC55E5A75D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rcRect l="86174"/>
              <a:stretch/>
            </p:blipFill>
            <p:spPr>
              <a:xfrm rot="10800000">
                <a:off x="5565694" y="2859823"/>
                <a:ext cx="184224" cy="1332416"/>
              </a:xfrm>
              <a:prstGeom prst="rect">
                <a:avLst/>
              </a:prstGeom>
            </p:spPr>
          </p:pic>
        </p:grpSp>
      </p:grpSp>
      <p:pic>
        <p:nvPicPr>
          <p:cNvPr id="5" name="Graphic 4">
            <a:extLst>
              <a:ext uri="{FF2B5EF4-FFF2-40B4-BE49-F238E27FC236}">
                <a16:creationId xmlns:a16="http://schemas.microsoft.com/office/drawing/2014/main" id="{31BDFAFC-9B4A-487B-BF51-57CB81E3F3F2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r="3903"/>
          <a:stretch/>
        </p:blipFill>
        <p:spPr>
          <a:xfrm>
            <a:off x="1" y="1634576"/>
            <a:ext cx="12192000" cy="2178602"/>
          </a:xfrm>
          <a:prstGeom prst="rect">
            <a:avLst/>
          </a:prstGeom>
        </p:spPr>
      </p:pic>
      <p:grpSp>
        <p:nvGrpSpPr>
          <p:cNvPr id="114" name="Group 113">
            <a:extLst>
              <a:ext uri="{FF2B5EF4-FFF2-40B4-BE49-F238E27FC236}">
                <a16:creationId xmlns:a16="http://schemas.microsoft.com/office/drawing/2014/main" id="{E35196F0-0193-49A6-9DE6-CA2781340F30}"/>
              </a:ext>
            </a:extLst>
          </p:cNvPr>
          <p:cNvGrpSpPr/>
          <p:nvPr/>
        </p:nvGrpSpPr>
        <p:grpSpPr>
          <a:xfrm>
            <a:off x="-96808" y="2421369"/>
            <a:ext cx="12267595" cy="1354647"/>
            <a:chOff x="28554" y="2087583"/>
            <a:chExt cx="12170787" cy="1343957"/>
          </a:xfrm>
        </p:grpSpPr>
        <p:grpSp>
          <p:nvGrpSpPr>
            <p:cNvPr id="115" name="Group 114">
              <a:extLst>
                <a:ext uri="{FF2B5EF4-FFF2-40B4-BE49-F238E27FC236}">
                  <a16:creationId xmlns:a16="http://schemas.microsoft.com/office/drawing/2014/main" id="{0CEFBE26-47C8-45A4-95D4-DB16509B5B4F}"/>
                </a:ext>
              </a:extLst>
            </p:cNvPr>
            <p:cNvGrpSpPr/>
            <p:nvPr/>
          </p:nvGrpSpPr>
          <p:grpSpPr>
            <a:xfrm>
              <a:off x="28554" y="2087583"/>
              <a:ext cx="6659439" cy="1336006"/>
              <a:chOff x="238671" y="2856469"/>
              <a:chExt cx="6659439" cy="1336006"/>
            </a:xfrm>
          </p:grpSpPr>
          <p:pic>
            <p:nvPicPr>
              <p:cNvPr id="122" name="Graphic 121">
                <a:extLst>
                  <a:ext uri="{FF2B5EF4-FFF2-40B4-BE49-F238E27FC236}">
                    <a16:creationId xmlns:a16="http://schemas.microsoft.com/office/drawing/2014/main" id="{BC358740-C317-4D24-94C9-4BE638D05E0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 rot="10800000">
                <a:off x="238671" y="2858264"/>
                <a:ext cx="1332416" cy="1332416"/>
              </a:xfrm>
              <a:prstGeom prst="rect">
                <a:avLst/>
              </a:prstGeom>
            </p:spPr>
          </p:pic>
          <p:pic>
            <p:nvPicPr>
              <p:cNvPr id="123" name="Graphic 122">
                <a:extLst>
                  <a:ext uri="{FF2B5EF4-FFF2-40B4-BE49-F238E27FC236}">
                    <a16:creationId xmlns:a16="http://schemas.microsoft.com/office/drawing/2014/main" id="{9A913286-6B4A-4D8B-AB22-0321EA2EE23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 rot="10800000">
                <a:off x="1567283" y="2860059"/>
                <a:ext cx="1332416" cy="1332416"/>
              </a:xfrm>
              <a:prstGeom prst="rect">
                <a:avLst/>
              </a:prstGeom>
            </p:spPr>
          </p:pic>
          <p:pic>
            <p:nvPicPr>
              <p:cNvPr id="124" name="Graphic 123">
                <a:extLst>
                  <a:ext uri="{FF2B5EF4-FFF2-40B4-BE49-F238E27FC236}">
                    <a16:creationId xmlns:a16="http://schemas.microsoft.com/office/drawing/2014/main" id="{786EF81B-BD59-4C29-9FA7-AFF9E2C25CE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 rot="10800000">
                <a:off x="2898242" y="2856469"/>
                <a:ext cx="1332416" cy="1332416"/>
              </a:xfrm>
              <a:prstGeom prst="rect">
                <a:avLst/>
              </a:prstGeom>
            </p:spPr>
          </p:pic>
          <p:pic>
            <p:nvPicPr>
              <p:cNvPr id="125" name="Graphic 124">
                <a:extLst>
                  <a:ext uri="{FF2B5EF4-FFF2-40B4-BE49-F238E27FC236}">
                    <a16:creationId xmlns:a16="http://schemas.microsoft.com/office/drawing/2014/main" id="{256737A8-911D-4CA1-A6DD-B7CD26188B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 rot="10800000">
                <a:off x="4231744" y="2858264"/>
                <a:ext cx="1332416" cy="1332416"/>
              </a:xfrm>
              <a:prstGeom prst="rect">
                <a:avLst/>
              </a:prstGeom>
            </p:spPr>
          </p:pic>
          <p:pic>
            <p:nvPicPr>
              <p:cNvPr id="126" name="Graphic 125">
                <a:extLst>
                  <a:ext uri="{FF2B5EF4-FFF2-40B4-BE49-F238E27FC236}">
                    <a16:creationId xmlns:a16="http://schemas.microsoft.com/office/drawing/2014/main" id="{369AF53B-ACE2-4703-A3AF-3BC9BDA08EC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 rot="10800000">
                <a:off x="5565694" y="2859823"/>
                <a:ext cx="1332416" cy="1332416"/>
              </a:xfrm>
              <a:prstGeom prst="rect">
                <a:avLst/>
              </a:prstGeom>
            </p:spPr>
          </p:pic>
        </p:grpSp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7F502CCE-2E93-49F4-8650-091296653358}"/>
                </a:ext>
              </a:extLst>
            </p:cNvPr>
            <p:cNvGrpSpPr/>
            <p:nvPr/>
          </p:nvGrpSpPr>
          <p:grpSpPr>
            <a:xfrm>
              <a:off x="6688094" y="2095534"/>
              <a:ext cx="5511247" cy="1336006"/>
              <a:chOff x="238671" y="2856469"/>
              <a:chExt cx="5511247" cy="1336006"/>
            </a:xfrm>
          </p:grpSpPr>
          <p:pic>
            <p:nvPicPr>
              <p:cNvPr id="117" name="Graphic 116">
                <a:extLst>
                  <a:ext uri="{FF2B5EF4-FFF2-40B4-BE49-F238E27FC236}">
                    <a16:creationId xmlns:a16="http://schemas.microsoft.com/office/drawing/2014/main" id="{941829B6-6908-448A-9B12-8E503EED281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 rot="10800000">
                <a:off x="238671" y="2858264"/>
                <a:ext cx="1332416" cy="1332416"/>
              </a:xfrm>
              <a:prstGeom prst="rect">
                <a:avLst/>
              </a:prstGeom>
            </p:spPr>
          </p:pic>
          <p:pic>
            <p:nvPicPr>
              <p:cNvPr id="118" name="Graphic 117">
                <a:extLst>
                  <a:ext uri="{FF2B5EF4-FFF2-40B4-BE49-F238E27FC236}">
                    <a16:creationId xmlns:a16="http://schemas.microsoft.com/office/drawing/2014/main" id="{8D198C86-BAD5-489D-AC17-ABBA1D20D65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 rot="10800000">
                <a:off x="1567283" y="2860059"/>
                <a:ext cx="1332416" cy="1332416"/>
              </a:xfrm>
              <a:prstGeom prst="rect">
                <a:avLst/>
              </a:prstGeom>
            </p:spPr>
          </p:pic>
          <p:pic>
            <p:nvPicPr>
              <p:cNvPr id="119" name="Graphic 118">
                <a:extLst>
                  <a:ext uri="{FF2B5EF4-FFF2-40B4-BE49-F238E27FC236}">
                    <a16:creationId xmlns:a16="http://schemas.microsoft.com/office/drawing/2014/main" id="{36DAA070-33D4-4326-AB53-32BB97B2722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 rot="10800000">
                <a:off x="2898242" y="2856469"/>
                <a:ext cx="1332416" cy="1332416"/>
              </a:xfrm>
              <a:prstGeom prst="rect">
                <a:avLst/>
              </a:prstGeom>
            </p:spPr>
          </p:pic>
          <p:pic>
            <p:nvPicPr>
              <p:cNvPr id="120" name="Graphic 119">
                <a:extLst>
                  <a:ext uri="{FF2B5EF4-FFF2-40B4-BE49-F238E27FC236}">
                    <a16:creationId xmlns:a16="http://schemas.microsoft.com/office/drawing/2014/main" id="{33881796-5E7B-4E9E-9A6C-14CEE6B0E24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 rot="10800000">
                <a:off x="4231744" y="2858264"/>
                <a:ext cx="1332416" cy="1332416"/>
              </a:xfrm>
              <a:prstGeom prst="rect">
                <a:avLst/>
              </a:prstGeom>
            </p:spPr>
          </p:pic>
          <p:pic>
            <p:nvPicPr>
              <p:cNvPr id="121" name="Graphic 120">
                <a:extLst>
                  <a:ext uri="{FF2B5EF4-FFF2-40B4-BE49-F238E27FC236}">
                    <a16:creationId xmlns:a16="http://schemas.microsoft.com/office/drawing/2014/main" id="{3F606A5D-1602-450D-9F76-BDA50249448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rcRect l="86174"/>
              <a:stretch/>
            </p:blipFill>
            <p:spPr>
              <a:xfrm rot="10800000">
                <a:off x="5565694" y="2859823"/>
                <a:ext cx="184224" cy="1332416"/>
              </a:xfrm>
              <a:prstGeom prst="rect">
                <a:avLst/>
              </a:prstGeom>
            </p:spPr>
          </p:pic>
        </p:grp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175A2DFD-D266-4A74-BFCD-71C16FFD4522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rgbClr val="E89A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grpSp>
        <p:nvGrpSpPr>
          <p:cNvPr id="212" name="Group 211">
            <a:extLst>
              <a:ext uri="{FF2B5EF4-FFF2-40B4-BE49-F238E27FC236}">
                <a16:creationId xmlns:a16="http://schemas.microsoft.com/office/drawing/2014/main" id="{49A9B45E-DF02-4FA8-AE25-05826E2DCD6F}"/>
              </a:ext>
            </a:extLst>
          </p:cNvPr>
          <p:cNvGrpSpPr/>
          <p:nvPr/>
        </p:nvGrpSpPr>
        <p:grpSpPr>
          <a:xfrm>
            <a:off x="44072" y="3432438"/>
            <a:ext cx="12654303" cy="2207588"/>
            <a:chOff x="38291" y="3480238"/>
            <a:chExt cx="12654303" cy="2207588"/>
          </a:xfrm>
        </p:grpSpPr>
        <p:sp>
          <p:nvSpPr>
            <p:cNvPr id="179" name="Oval 178">
              <a:extLst>
                <a:ext uri="{FF2B5EF4-FFF2-40B4-BE49-F238E27FC236}">
                  <a16:creationId xmlns:a16="http://schemas.microsoft.com/office/drawing/2014/main" id="{8F4D5E8E-D20D-4827-83F0-6D4791E3C24A}"/>
                </a:ext>
              </a:extLst>
            </p:cNvPr>
            <p:cNvSpPr/>
            <p:nvPr/>
          </p:nvSpPr>
          <p:spPr>
            <a:xfrm>
              <a:off x="174552" y="3480918"/>
              <a:ext cx="183689" cy="18368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113" name="Group 112">
              <a:extLst>
                <a:ext uri="{FF2B5EF4-FFF2-40B4-BE49-F238E27FC236}">
                  <a16:creationId xmlns:a16="http://schemas.microsoft.com/office/drawing/2014/main" id="{F47D6A0C-2FAF-4FF3-98E7-9EC8E9EA903A}"/>
                </a:ext>
              </a:extLst>
            </p:cNvPr>
            <p:cNvGrpSpPr/>
            <p:nvPr/>
          </p:nvGrpSpPr>
          <p:grpSpPr>
            <a:xfrm>
              <a:off x="38291" y="3480238"/>
              <a:ext cx="12654303" cy="2207588"/>
              <a:chOff x="38291" y="3480238"/>
              <a:chExt cx="12654303" cy="2207588"/>
            </a:xfrm>
          </p:grpSpPr>
          <p:sp>
            <p:nvSpPr>
              <p:cNvPr id="100" name="Rectangle 99">
                <a:extLst>
                  <a:ext uri="{FF2B5EF4-FFF2-40B4-BE49-F238E27FC236}">
                    <a16:creationId xmlns:a16="http://schemas.microsoft.com/office/drawing/2014/main" id="{7CA7E3F1-9D2C-4942-BB3C-1C7E5CA466FC}"/>
                  </a:ext>
                </a:extLst>
              </p:cNvPr>
              <p:cNvSpPr/>
              <p:nvPr/>
            </p:nvSpPr>
            <p:spPr>
              <a:xfrm>
                <a:off x="266397" y="3480238"/>
                <a:ext cx="11942762" cy="18505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103" name="Group 102">
                <a:extLst>
                  <a:ext uri="{FF2B5EF4-FFF2-40B4-BE49-F238E27FC236}">
                    <a16:creationId xmlns:a16="http://schemas.microsoft.com/office/drawing/2014/main" id="{438300A9-51FB-46DA-AA74-14B0B7549BDE}"/>
                  </a:ext>
                </a:extLst>
              </p:cNvPr>
              <p:cNvGrpSpPr/>
              <p:nvPr/>
            </p:nvGrpSpPr>
            <p:grpSpPr>
              <a:xfrm>
                <a:off x="1179034" y="5067379"/>
                <a:ext cx="11012966" cy="187011"/>
                <a:chOff x="1179034" y="5067379"/>
                <a:chExt cx="11012966" cy="187011"/>
              </a:xfrm>
            </p:grpSpPr>
            <p:sp>
              <p:nvSpPr>
                <p:cNvPr id="127" name="Rectangle 126">
                  <a:extLst>
                    <a:ext uri="{FF2B5EF4-FFF2-40B4-BE49-F238E27FC236}">
                      <a16:creationId xmlns:a16="http://schemas.microsoft.com/office/drawing/2014/main" id="{B0CEEB2C-0646-4E73-966C-F618ABE44CDA}"/>
                    </a:ext>
                  </a:extLst>
                </p:cNvPr>
                <p:cNvSpPr/>
                <p:nvPr/>
              </p:nvSpPr>
              <p:spPr>
                <a:xfrm>
                  <a:off x="1272540" y="5067379"/>
                  <a:ext cx="10919460" cy="187011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2" name="Oval 101">
                  <a:extLst>
                    <a:ext uri="{FF2B5EF4-FFF2-40B4-BE49-F238E27FC236}">
                      <a16:creationId xmlns:a16="http://schemas.microsoft.com/office/drawing/2014/main" id="{16E68506-F304-41B1-8273-0ADD53EC2C71}"/>
                    </a:ext>
                  </a:extLst>
                </p:cNvPr>
                <p:cNvSpPr/>
                <p:nvPr/>
              </p:nvSpPr>
              <p:spPr>
                <a:xfrm>
                  <a:off x="1179034" y="5067379"/>
                  <a:ext cx="187011" cy="187011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11" name="Group 110">
                <a:extLst>
                  <a:ext uri="{FF2B5EF4-FFF2-40B4-BE49-F238E27FC236}">
                    <a16:creationId xmlns:a16="http://schemas.microsoft.com/office/drawing/2014/main" id="{3D45104F-5DFE-44AD-94D2-A202074261F1}"/>
                  </a:ext>
                </a:extLst>
              </p:cNvPr>
              <p:cNvGrpSpPr/>
              <p:nvPr/>
            </p:nvGrpSpPr>
            <p:grpSpPr>
              <a:xfrm>
                <a:off x="2297920" y="5440718"/>
                <a:ext cx="2720614" cy="187011"/>
                <a:chOff x="2297920" y="5393682"/>
                <a:chExt cx="2720614" cy="187011"/>
              </a:xfrm>
            </p:grpSpPr>
            <p:grpSp>
              <p:nvGrpSpPr>
                <p:cNvPr id="155" name="Group 154">
                  <a:extLst>
                    <a:ext uri="{FF2B5EF4-FFF2-40B4-BE49-F238E27FC236}">
                      <a16:creationId xmlns:a16="http://schemas.microsoft.com/office/drawing/2014/main" id="{E6466B88-D47A-4402-9405-7CCCCD8CA100}"/>
                    </a:ext>
                  </a:extLst>
                </p:cNvPr>
                <p:cNvGrpSpPr/>
                <p:nvPr/>
              </p:nvGrpSpPr>
              <p:grpSpPr>
                <a:xfrm>
                  <a:off x="2297920" y="5393682"/>
                  <a:ext cx="2627108" cy="187011"/>
                  <a:chOff x="1179034" y="5067379"/>
                  <a:chExt cx="2627108" cy="187011"/>
                </a:xfrm>
              </p:grpSpPr>
              <p:sp>
                <p:nvSpPr>
                  <p:cNvPr id="156" name="Rectangle 155">
                    <a:extLst>
                      <a:ext uri="{FF2B5EF4-FFF2-40B4-BE49-F238E27FC236}">
                        <a16:creationId xmlns:a16="http://schemas.microsoft.com/office/drawing/2014/main" id="{7380E43E-38B7-4C64-91BB-BCB4BCFCF826}"/>
                      </a:ext>
                    </a:extLst>
                  </p:cNvPr>
                  <p:cNvSpPr/>
                  <p:nvPr/>
                </p:nvSpPr>
                <p:spPr>
                  <a:xfrm>
                    <a:off x="1272540" y="5067379"/>
                    <a:ext cx="2533602" cy="187011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57" name="Oval 156">
                    <a:extLst>
                      <a:ext uri="{FF2B5EF4-FFF2-40B4-BE49-F238E27FC236}">
                        <a16:creationId xmlns:a16="http://schemas.microsoft.com/office/drawing/2014/main" id="{FF70A127-472F-4381-AA6F-378A71D1AC08}"/>
                      </a:ext>
                    </a:extLst>
                  </p:cNvPr>
                  <p:cNvSpPr/>
                  <p:nvPr/>
                </p:nvSpPr>
                <p:spPr>
                  <a:xfrm>
                    <a:off x="1179034" y="5067379"/>
                    <a:ext cx="187011" cy="187011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sp>
              <p:nvSpPr>
                <p:cNvPr id="158" name="Oval 157">
                  <a:extLst>
                    <a:ext uri="{FF2B5EF4-FFF2-40B4-BE49-F238E27FC236}">
                      <a16:creationId xmlns:a16="http://schemas.microsoft.com/office/drawing/2014/main" id="{69B40DB5-62FA-4C5D-A934-0A33277B5FF1}"/>
                    </a:ext>
                  </a:extLst>
                </p:cNvPr>
                <p:cNvSpPr/>
                <p:nvPr/>
              </p:nvSpPr>
              <p:spPr>
                <a:xfrm>
                  <a:off x="4831523" y="5393682"/>
                  <a:ext cx="187011" cy="187011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59" name="Group 158">
                <a:extLst>
                  <a:ext uri="{FF2B5EF4-FFF2-40B4-BE49-F238E27FC236}">
                    <a16:creationId xmlns:a16="http://schemas.microsoft.com/office/drawing/2014/main" id="{F05C8755-61ED-48A9-A739-CF24433B7657}"/>
                  </a:ext>
                </a:extLst>
              </p:cNvPr>
              <p:cNvGrpSpPr/>
              <p:nvPr/>
            </p:nvGrpSpPr>
            <p:grpSpPr>
              <a:xfrm>
                <a:off x="7208050" y="5500815"/>
                <a:ext cx="4287220" cy="187011"/>
                <a:chOff x="731314" y="5393682"/>
                <a:chExt cx="4287220" cy="187011"/>
              </a:xfrm>
            </p:grpSpPr>
            <p:grpSp>
              <p:nvGrpSpPr>
                <p:cNvPr id="160" name="Group 159">
                  <a:extLst>
                    <a:ext uri="{FF2B5EF4-FFF2-40B4-BE49-F238E27FC236}">
                      <a16:creationId xmlns:a16="http://schemas.microsoft.com/office/drawing/2014/main" id="{DCA56745-A8C9-42E0-8AB6-239B3C54D629}"/>
                    </a:ext>
                  </a:extLst>
                </p:cNvPr>
                <p:cNvGrpSpPr/>
                <p:nvPr/>
              </p:nvGrpSpPr>
              <p:grpSpPr>
                <a:xfrm>
                  <a:off x="731314" y="5393682"/>
                  <a:ext cx="4201630" cy="187011"/>
                  <a:chOff x="-387572" y="5067379"/>
                  <a:chExt cx="4201630" cy="187011"/>
                </a:xfrm>
              </p:grpSpPr>
              <p:sp>
                <p:nvSpPr>
                  <p:cNvPr id="162" name="Rectangle 161">
                    <a:extLst>
                      <a:ext uri="{FF2B5EF4-FFF2-40B4-BE49-F238E27FC236}">
                        <a16:creationId xmlns:a16="http://schemas.microsoft.com/office/drawing/2014/main" id="{1D6638BA-291A-4CD4-8850-6B6E970E80DD}"/>
                      </a:ext>
                    </a:extLst>
                  </p:cNvPr>
                  <p:cNvSpPr/>
                  <p:nvPr/>
                </p:nvSpPr>
                <p:spPr>
                  <a:xfrm>
                    <a:off x="-294066" y="5067379"/>
                    <a:ext cx="4108124" cy="187011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163" name="Oval 162">
                    <a:extLst>
                      <a:ext uri="{FF2B5EF4-FFF2-40B4-BE49-F238E27FC236}">
                        <a16:creationId xmlns:a16="http://schemas.microsoft.com/office/drawing/2014/main" id="{828A3EA5-5C17-46F4-99D5-A7FAD4A671B1}"/>
                      </a:ext>
                    </a:extLst>
                  </p:cNvPr>
                  <p:cNvSpPr/>
                  <p:nvPr/>
                </p:nvSpPr>
                <p:spPr>
                  <a:xfrm>
                    <a:off x="-387572" y="5067379"/>
                    <a:ext cx="187011" cy="187011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sp>
              <p:nvSpPr>
                <p:cNvPr id="161" name="Oval 160">
                  <a:extLst>
                    <a:ext uri="{FF2B5EF4-FFF2-40B4-BE49-F238E27FC236}">
                      <a16:creationId xmlns:a16="http://schemas.microsoft.com/office/drawing/2014/main" id="{53D27006-CBF3-4AFE-871D-F1C9DED007F4}"/>
                    </a:ext>
                  </a:extLst>
                </p:cNvPr>
                <p:cNvSpPr/>
                <p:nvPr/>
              </p:nvSpPr>
              <p:spPr>
                <a:xfrm>
                  <a:off x="4831523" y="5393682"/>
                  <a:ext cx="187011" cy="187011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64" name="Group 163">
                <a:extLst>
                  <a:ext uri="{FF2B5EF4-FFF2-40B4-BE49-F238E27FC236}">
                    <a16:creationId xmlns:a16="http://schemas.microsoft.com/office/drawing/2014/main" id="{5CF61857-0F1D-4287-917C-F79D0D43F15D}"/>
                  </a:ext>
                </a:extLst>
              </p:cNvPr>
              <p:cNvGrpSpPr/>
              <p:nvPr/>
            </p:nvGrpSpPr>
            <p:grpSpPr>
              <a:xfrm>
                <a:off x="1125131" y="3852321"/>
                <a:ext cx="1416105" cy="189196"/>
                <a:chOff x="2297920" y="5393682"/>
                <a:chExt cx="1416105" cy="189196"/>
              </a:xfrm>
            </p:grpSpPr>
            <p:grpSp>
              <p:nvGrpSpPr>
                <p:cNvPr id="165" name="Group 164">
                  <a:extLst>
                    <a:ext uri="{FF2B5EF4-FFF2-40B4-BE49-F238E27FC236}">
                      <a16:creationId xmlns:a16="http://schemas.microsoft.com/office/drawing/2014/main" id="{9AE4B267-8A57-479F-B2FD-5269BD6E6E4A}"/>
                    </a:ext>
                  </a:extLst>
                </p:cNvPr>
                <p:cNvGrpSpPr/>
                <p:nvPr/>
              </p:nvGrpSpPr>
              <p:grpSpPr>
                <a:xfrm>
                  <a:off x="2297920" y="5393682"/>
                  <a:ext cx="1323907" cy="188806"/>
                  <a:chOff x="1179034" y="5067379"/>
                  <a:chExt cx="1323907" cy="188806"/>
                </a:xfrm>
              </p:grpSpPr>
              <p:sp>
                <p:nvSpPr>
                  <p:cNvPr id="167" name="Rectangle 166">
                    <a:extLst>
                      <a:ext uri="{FF2B5EF4-FFF2-40B4-BE49-F238E27FC236}">
                        <a16:creationId xmlns:a16="http://schemas.microsoft.com/office/drawing/2014/main" id="{5B8E8D71-5A5B-496A-9065-67B533412174}"/>
                      </a:ext>
                    </a:extLst>
                  </p:cNvPr>
                  <p:cNvSpPr/>
                  <p:nvPr/>
                </p:nvSpPr>
                <p:spPr>
                  <a:xfrm>
                    <a:off x="1272540" y="5067379"/>
                    <a:ext cx="1230401" cy="188806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8" name="Oval 167">
                    <a:extLst>
                      <a:ext uri="{FF2B5EF4-FFF2-40B4-BE49-F238E27FC236}">
                        <a16:creationId xmlns:a16="http://schemas.microsoft.com/office/drawing/2014/main" id="{2DEB44EF-9CF1-4074-949C-97BC2E92439E}"/>
                      </a:ext>
                    </a:extLst>
                  </p:cNvPr>
                  <p:cNvSpPr/>
                  <p:nvPr/>
                </p:nvSpPr>
                <p:spPr>
                  <a:xfrm>
                    <a:off x="1179034" y="5067379"/>
                    <a:ext cx="187011" cy="187011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</p:grpSp>
            <p:sp>
              <p:nvSpPr>
                <p:cNvPr id="166" name="Oval 165">
                  <a:extLst>
                    <a:ext uri="{FF2B5EF4-FFF2-40B4-BE49-F238E27FC236}">
                      <a16:creationId xmlns:a16="http://schemas.microsoft.com/office/drawing/2014/main" id="{4F5B06FB-2EC9-4000-8B45-5126FE663CC8}"/>
                    </a:ext>
                  </a:extLst>
                </p:cNvPr>
                <p:cNvSpPr/>
                <p:nvPr/>
              </p:nvSpPr>
              <p:spPr>
                <a:xfrm>
                  <a:off x="3527014" y="5395867"/>
                  <a:ext cx="187011" cy="187011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69" name="Group 168">
                <a:extLst>
                  <a:ext uri="{FF2B5EF4-FFF2-40B4-BE49-F238E27FC236}">
                    <a16:creationId xmlns:a16="http://schemas.microsoft.com/office/drawing/2014/main" id="{5BB4585A-DADA-4D68-B810-0EDB56AE5E5C}"/>
                  </a:ext>
                </a:extLst>
              </p:cNvPr>
              <p:cNvGrpSpPr/>
              <p:nvPr/>
            </p:nvGrpSpPr>
            <p:grpSpPr>
              <a:xfrm>
                <a:off x="10245006" y="3845138"/>
                <a:ext cx="1416105" cy="189196"/>
                <a:chOff x="2297920" y="5393682"/>
                <a:chExt cx="1416105" cy="189196"/>
              </a:xfrm>
            </p:grpSpPr>
            <p:grpSp>
              <p:nvGrpSpPr>
                <p:cNvPr id="170" name="Group 169">
                  <a:extLst>
                    <a:ext uri="{FF2B5EF4-FFF2-40B4-BE49-F238E27FC236}">
                      <a16:creationId xmlns:a16="http://schemas.microsoft.com/office/drawing/2014/main" id="{E6400791-9121-4BCD-86A5-064D1349157C}"/>
                    </a:ext>
                  </a:extLst>
                </p:cNvPr>
                <p:cNvGrpSpPr/>
                <p:nvPr/>
              </p:nvGrpSpPr>
              <p:grpSpPr>
                <a:xfrm>
                  <a:off x="2297920" y="5393682"/>
                  <a:ext cx="1323907" cy="188806"/>
                  <a:chOff x="1179034" y="5067379"/>
                  <a:chExt cx="1323907" cy="188806"/>
                </a:xfrm>
              </p:grpSpPr>
              <p:sp>
                <p:nvSpPr>
                  <p:cNvPr id="172" name="Rectangle 171">
                    <a:extLst>
                      <a:ext uri="{FF2B5EF4-FFF2-40B4-BE49-F238E27FC236}">
                        <a16:creationId xmlns:a16="http://schemas.microsoft.com/office/drawing/2014/main" id="{8EB6D5B3-A500-4433-9948-BBF82D5C8209}"/>
                      </a:ext>
                    </a:extLst>
                  </p:cNvPr>
                  <p:cNvSpPr/>
                  <p:nvPr/>
                </p:nvSpPr>
                <p:spPr>
                  <a:xfrm>
                    <a:off x="1272540" y="5067379"/>
                    <a:ext cx="1230401" cy="188806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73" name="Oval 172">
                    <a:extLst>
                      <a:ext uri="{FF2B5EF4-FFF2-40B4-BE49-F238E27FC236}">
                        <a16:creationId xmlns:a16="http://schemas.microsoft.com/office/drawing/2014/main" id="{3F592D16-2652-42A1-B4B9-94FD5C33E4A4}"/>
                      </a:ext>
                    </a:extLst>
                  </p:cNvPr>
                  <p:cNvSpPr/>
                  <p:nvPr/>
                </p:nvSpPr>
                <p:spPr>
                  <a:xfrm>
                    <a:off x="1179034" y="5067379"/>
                    <a:ext cx="187011" cy="187011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sp>
              <p:nvSpPr>
                <p:cNvPr id="171" name="Oval 170">
                  <a:extLst>
                    <a:ext uri="{FF2B5EF4-FFF2-40B4-BE49-F238E27FC236}">
                      <a16:creationId xmlns:a16="http://schemas.microsoft.com/office/drawing/2014/main" id="{E775DA23-7894-465B-8FE1-3A19A9F2324B}"/>
                    </a:ext>
                  </a:extLst>
                </p:cNvPr>
                <p:cNvSpPr/>
                <p:nvPr/>
              </p:nvSpPr>
              <p:spPr>
                <a:xfrm>
                  <a:off x="3527014" y="5395867"/>
                  <a:ext cx="187011" cy="187011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sp>
            <p:nvSpPr>
              <p:cNvPr id="112" name="Rectangle 111">
                <a:extLst>
                  <a:ext uri="{FF2B5EF4-FFF2-40B4-BE49-F238E27FC236}">
                    <a16:creationId xmlns:a16="http://schemas.microsoft.com/office/drawing/2014/main" id="{53A9AD8B-48A0-4703-9051-DFCA5963A0AD}"/>
                  </a:ext>
                </a:extLst>
              </p:cNvPr>
              <p:cNvSpPr/>
              <p:nvPr/>
            </p:nvSpPr>
            <p:spPr>
              <a:xfrm>
                <a:off x="1362324" y="3573537"/>
                <a:ext cx="879790" cy="42024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80" name="Rectangle 179">
                <a:extLst>
                  <a:ext uri="{FF2B5EF4-FFF2-40B4-BE49-F238E27FC236}">
                    <a16:creationId xmlns:a16="http://schemas.microsoft.com/office/drawing/2014/main" id="{98789668-1A36-43C0-98F0-FD9A8B93DC4E}"/>
                  </a:ext>
                </a:extLst>
              </p:cNvPr>
              <p:cNvSpPr/>
              <p:nvPr/>
            </p:nvSpPr>
            <p:spPr>
              <a:xfrm>
                <a:off x="10501094" y="3562501"/>
                <a:ext cx="879790" cy="42024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81" name="Rectangle 180">
                <a:extLst>
                  <a:ext uri="{FF2B5EF4-FFF2-40B4-BE49-F238E27FC236}">
                    <a16:creationId xmlns:a16="http://schemas.microsoft.com/office/drawing/2014/main" id="{EB6686D6-1BAD-48BE-97E0-6BB17AB05B9D}"/>
                  </a:ext>
                </a:extLst>
              </p:cNvPr>
              <p:cNvSpPr/>
              <p:nvPr/>
            </p:nvSpPr>
            <p:spPr>
              <a:xfrm>
                <a:off x="3115666" y="5125468"/>
                <a:ext cx="879790" cy="42024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182" name="Group 181">
                <a:extLst>
                  <a:ext uri="{FF2B5EF4-FFF2-40B4-BE49-F238E27FC236}">
                    <a16:creationId xmlns:a16="http://schemas.microsoft.com/office/drawing/2014/main" id="{C716FD69-7036-498E-ABEE-10FDCF13DB5E}"/>
                  </a:ext>
                </a:extLst>
              </p:cNvPr>
              <p:cNvGrpSpPr/>
              <p:nvPr/>
            </p:nvGrpSpPr>
            <p:grpSpPr>
              <a:xfrm>
                <a:off x="1903192" y="3665068"/>
                <a:ext cx="1416105" cy="189196"/>
                <a:chOff x="2297920" y="5393682"/>
                <a:chExt cx="1416105" cy="189196"/>
              </a:xfrm>
              <a:solidFill>
                <a:srgbClr val="E89A5A"/>
              </a:solidFill>
            </p:grpSpPr>
            <p:grpSp>
              <p:nvGrpSpPr>
                <p:cNvPr id="183" name="Group 182">
                  <a:extLst>
                    <a:ext uri="{FF2B5EF4-FFF2-40B4-BE49-F238E27FC236}">
                      <a16:creationId xmlns:a16="http://schemas.microsoft.com/office/drawing/2014/main" id="{7321F729-D2EE-4115-8459-C11FB63076E5}"/>
                    </a:ext>
                  </a:extLst>
                </p:cNvPr>
                <p:cNvGrpSpPr/>
                <p:nvPr/>
              </p:nvGrpSpPr>
              <p:grpSpPr>
                <a:xfrm>
                  <a:off x="2297920" y="5393682"/>
                  <a:ext cx="1323907" cy="188806"/>
                  <a:chOff x="1179034" y="5067379"/>
                  <a:chExt cx="1323907" cy="188806"/>
                </a:xfrm>
                <a:grpFill/>
              </p:grpSpPr>
              <p:sp>
                <p:nvSpPr>
                  <p:cNvPr id="185" name="Rectangle 184">
                    <a:extLst>
                      <a:ext uri="{FF2B5EF4-FFF2-40B4-BE49-F238E27FC236}">
                        <a16:creationId xmlns:a16="http://schemas.microsoft.com/office/drawing/2014/main" id="{AD98954C-9CE1-42DB-A50A-4F047D4CDAD8}"/>
                      </a:ext>
                    </a:extLst>
                  </p:cNvPr>
                  <p:cNvSpPr/>
                  <p:nvPr/>
                </p:nvSpPr>
                <p:spPr>
                  <a:xfrm>
                    <a:off x="1272540" y="5067379"/>
                    <a:ext cx="1230401" cy="188806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86" name="Oval 185">
                    <a:extLst>
                      <a:ext uri="{FF2B5EF4-FFF2-40B4-BE49-F238E27FC236}">
                        <a16:creationId xmlns:a16="http://schemas.microsoft.com/office/drawing/2014/main" id="{FBF08532-18C2-42EC-99CB-A26410396BDB}"/>
                      </a:ext>
                    </a:extLst>
                  </p:cNvPr>
                  <p:cNvSpPr/>
                  <p:nvPr/>
                </p:nvSpPr>
                <p:spPr>
                  <a:xfrm>
                    <a:off x="1179034" y="5067379"/>
                    <a:ext cx="187011" cy="187011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</p:grpSp>
            <p:sp>
              <p:nvSpPr>
                <p:cNvPr id="184" name="Oval 183">
                  <a:extLst>
                    <a:ext uri="{FF2B5EF4-FFF2-40B4-BE49-F238E27FC236}">
                      <a16:creationId xmlns:a16="http://schemas.microsoft.com/office/drawing/2014/main" id="{3CF96716-6589-401E-B378-1891AC0510F2}"/>
                    </a:ext>
                  </a:extLst>
                </p:cNvPr>
                <p:cNvSpPr/>
                <p:nvPr/>
              </p:nvSpPr>
              <p:spPr>
                <a:xfrm>
                  <a:off x="3527014" y="5395867"/>
                  <a:ext cx="187011" cy="187011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87" name="Group 186">
                <a:extLst>
                  <a:ext uri="{FF2B5EF4-FFF2-40B4-BE49-F238E27FC236}">
                    <a16:creationId xmlns:a16="http://schemas.microsoft.com/office/drawing/2014/main" id="{88E2B645-29E9-45C5-A234-095803B3C11F}"/>
                  </a:ext>
                </a:extLst>
              </p:cNvPr>
              <p:cNvGrpSpPr/>
              <p:nvPr/>
            </p:nvGrpSpPr>
            <p:grpSpPr>
              <a:xfrm>
                <a:off x="38291" y="3663355"/>
                <a:ext cx="1416105" cy="189196"/>
                <a:chOff x="2297920" y="5393682"/>
                <a:chExt cx="1416105" cy="189196"/>
              </a:xfrm>
              <a:solidFill>
                <a:srgbClr val="E89A5A"/>
              </a:solidFill>
            </p:grpSpPr>
            <p:grpSp>
              <p:nvGrpSpPr>
                <p:cNvPr id="188" name="Group 187">
                  <a:extLst>
                    <a:ext uri="{FF2B5EF4-FFF2-40B4-BE49-F238E27FC236}">
                      <a16:creationId xmlns:a16="http://schemas.microsoft.com/office/drawing/2014/main" id="{0B43D0D3-7FD4-43A9-A416-72699DE48A37}"/>
                    </a:ext>
                  </a:extLst>
                </p:cNvPr>
                <p:cNvGrpSpPr/>
                <p:nvPr/>
              </p:nvGrpSpPr>
              <p:grpSpPr>
                <a:xfrm>
                  <a:off x="2297920" y="5393682"/>
                  <a:ext cx="1323907" cy="188806"/>
                  <a:chOff x="1179034" y="5067379"/>
                  <a:chExt cx="1323907" cy="188806"/>
                </a:xfrm>
                <a:grpFill/>
              </p:grpSpPr>
              <p:sp>
                <p:nvSpPr>
                  <p:cNvPr id="190" name="Rectangle 189">
                    <a:extLst>
                      <a:ext uri="{FF2B5EF4-FFF2-40B4-BE49-F238E27FC236}">
                        <a16:creationId xmlns:a16="http://schemas.microsoft.com/office/drawing/2014/main" id="{1C8EC96B-4C74-4E94-9F57-2E9EEB06DE3F}"/>
                      </a:ext>
                    </a:extLst>
                  </p:cNvPr>
                  <p:cNvSpPr/>
                  <p:nvPr/>
                </p:nvSpPr>
                <p:spPr>
                  <a:xfrm>
                    <a:off x="1272540" y="5067379"/>
                    <a:ext cx="1230401" cy="188806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1" name="Oval 190">
                    <a:extLst>
                      <a:ext uri="{FF2B5EF4-FFF2-40B4-BE49-F238E27FC236}">
                        <a16:creationId xmlns:a16="http://schemas.microsoft.com/office/drawing/2014/main" id="{74B78371-9DD4-4D08-AAC0-95CB118DAB44}"/>
                      </a:ext>
                    </a:extLst>
                  </p:cNvPr>
                  <p:cNvSpPr/>
                  <p:nvPr/>
                </p:nvSpPr>
                <p:spPr>
                  <a:xfrm>
                    <a:off x="1179034" y="5067379"/>
                    <a:ext cx="187011" cy="187011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</p:grpSp>
            <p:sp>
              <p:nvSpPr>
                <p:cNvPr id="189" name="Oval 188">
                  <a:extLst>
                    <a:ext uri="{FF2B5EF4-FFF2-40B4-BE49-F238E27FC236}">
                      <a16:creationId xmlns:a16="http://schemas.microsoft.com/office/drawing/2014/main" id="{6406BED0-3A22-49FC-9D66-4E0530673258}"/>
                    </a:ext>
                  </a:extLst>
                </p:cNvPr>
                <p:cNvSpPr/>
                <p:nvPr/>
              </p:nvSpPr>
              <p:spPr>
                <a:xfrm>
                  <a:off x="3527014" y="5395867"/>
                  <a:ext cx="187011" cy="187011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92" name="Group 191">
                <a:extLst>
                  <a:ext uri="{FF2B5EF4-FFF2-40B4-BE49-F238E27FC236}">
                    <a16:creationId xmlns:a16="http://schemas.microsoft.com/office/drawing/2014/main" id="{703702B6-0E52-4F73-A23D-41124866F94F}"/>
                  </a:ext>
                </a:extLst>
              </p:cNvPr>
              <p:cNvGrpSpPr/>
              <p:nvPr/>
            </p:nvGrpSpPr>
            <p:grpSpPr>
              <a:xfrm>
                <a:off x="9699825" y="3663612"/>
                <a:ext cx="1416105" cy="189196"/>
                <a:chOff x="2297920" y="5393682"/>
                <a:chExt cx="1416105" cy="189196"/>
              </a:xfrm>
              <a:solidFill>
                <a:srgbClr val="E89A5A"/>
              </a:solidFill>
            </p:grpSpPr>
            <p:grpSp>
              <p:nvGrpSpPr>
                <p:cNvPr id="193" name="Group 192">
                  <a:extLst>
                    <a:ext uri="{FF2B5EF4-FFF2-40B4-BE49-F238E27FC236}">
                      <a16:creationId xmlns:a16="http://schemas.microsoft.com/office/drawing/2014/main" id="{9C4DBC63-1E28-492D-8F60-18853D148A40}"/>
                    </a:ext>
                  </a:extLst>
                </p:cNvPr>
                <p:cNvGrpSpPr/>
                <p:nvPr/>
              </p:nvGrpSpPr>
              <p:grpSpPr>
                <a:xfrm>
                  <a:off x="2297920" y="5393682"/>
                  <a:ext cx="1323907" cy="188806"/>
                  <a:chOff x="1179034" y="5067379"/>
                  <a:chExt cx="1323907" cy="188806"/>
                </a:xfrm>
                <a:grpFill/>
              </p:grpSpPr>
              <p:sp>
                <p:nvSpPr>
                  <p:cNvPr id="195" name="Rectangle 194">
                    <a:extLst>
                      <a:ext uri="{FF2B5EF4-FFF2-40B4-BE49-F238E27FC236}">
                        <a16:creationId xmlns:a16="http://schemas.microsoft.com/office/drawing/2014/main" id="{23440F3D-2B1A-4013-B94E-EA3140D4120E}"/>
                      </a:ext>
                    </a:extLst>
                  </p:cNvPr>
                  <p:cNvSpPr/>
                  <p:nvPr/>
                </p:nvSpPr>
                <p:spPr>
                  <a:xfrm>
                    <a:off x="1272540" y="5067379"/>
                    <a:ext cx="1230401" cy="188806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6" name="Oval 195">
                    <a:extLst>
                      <a:ext uri="{FF2B5EF4-FFF2-40B4-BE49-F238E27FC236}">
                        <a16:creationId xmlns:a16="http://schemas.microsoft.com/office/drawing/2014/main" id="{23AA8836-0C7F-45BC-8562-57CF7942C4CD}"/>
                      </a:ext>
                    </a:extLst>
                  </p:cNvPr>
                  <p:cNvSpPr/>
                  <p:nvPr/>
                </p:nvSpPr>
                <p:spPr>
                  <a:xfrm>
                    <a:off x="1179034" y="5067379"/>
                    <a:ext cx="187011" cy="187011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</p:grpSp>
            <p:sp>
              <p:nvSpPr>
                <p:cNvPr id="194" name="Oval 193">
                  <a:extLst>
                    <a:ext uri="{FF2B5EF4-FFF2-40B4-BE49-F238E27FC236}">
                      <a16:creationId xmlns:a16="http://schemas.microsoft.com/office/drawing/2014/main" id="{78E54635-C3B7-4BC8-A170-6880027A25A9}"/>
                    </a:ext>
                  </a:extLst>
                </p:cNvPr>
                <p:cNvSpPr/>
                <p:nvPr/>
              </p:nvSpPr>
              <p:spPr>
                <a:xfrm>
                  <a:off x="3527014" y="5395867"/>
                  <a:ext cx="187011" cy="187011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97" name="Group 196">
                <a:extLst>
                  <a:ext uri="{FF2B5EF4-FFF2-40B4-BE49-F238E27FC236}">
                    <a16:creationId xmlns:a16="http://schemas.microsoft.com/office/drawing/2014/main" id="{98A028D4-D24B-4FA4-A545-013AF90360B5}"/>
                  </a:ext>
                </a:extLst>
              </p:cNvPr>
              <p:cNvGrpSpPr/>
              <p:nvPr/>
            </p:nvGrpSpPr>
            <p:grpSpPr>
              <a:xfrm>
                <a:off x="11276489" y="3667956"/>
                <a:ext cx="1416105" cy="189196"/>
                <a:chOff x="2297920" y="5393682"/>
                <a:chExt cx="1416105" cy="189196"/>
              </a:xfrm>
              <a:solidFill>
                <a:srgbClr val="E89A5A"/>
              </a:solidFill>
            </p:grpSpPr>
            <p:grpSp>
              <p:nvGrpSpPr>
                <p:cNvPr id="198" name="Group 197">
                  <a:extLst>
                    <a:ext uri="{FF2B5EF4-FFF2-40B4-BE49-F238E27FC236}">
                      <a16:creationId xmlns:a16="http://schemas.microsoft.com/office/drawing/2014/main" id="{06E70F0B-F08F-42D2-9D1C-527343F17055}"/>
                    </a:ext>
                  </a:extLst>
                </p:cNvPr>
                <p:cNvGrpSpPr/>
                <p:nvPr/>
              </p:nvGrpSpPr>
              <p:grpSpPr>
                <a:xfrm>
                  <a:off x="2297920" y="5393682"/>
                  <a:ext cx="1323907" cy="188806"/>
                  <a:chOff x="1179034" y="5067379"/>
                  <a:chExt cx="1323907" cy="188806"/>
                </a:xfrm>
                <a:grpFill/>
              </p:grpSpPr>
              <p:sp>
                <p:nvSpPr>
                  <p:cNvPr id="200" name="Rectangle 199">
                    <a:extLst>
                      <a:ext uri="{FF2B5EF4-FFF2-40B4-BE49-F238E27FC236}">
                        <a16:creationId xmlns:a16="http://schemas.microsoft.com/office/drawing/2014/main" id="{A8DF169E-2BBA-4CB6-B5CB-6837A121A3B5}"/>
                      </a:ext>
                    </a:extLst>
                  </p:cNvPr>
                  <p:cNvSpPr/>
                  <p:nvPr/>
                </p:nvSpPr>
                <p:spPr>
                  <a:xfrm>
                    <a:off x="1272540" y="5067379"/>
                    <a:ext cx="1230401" cy="188806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1" name="Oval 200">
                    <a:extLst>
                      <a:ext uri="{FF2B5EF4-FFF2-40B4-BE49-F238E27FC236}">
                        <a16:creationId xmlns:a16="http://schemas.microsoft.com/office/drawing/2014/main" id="{818A7E15-994B-4DDA-974B-CEDBD6E2F9CB}"/>
                      </a:ext>
                    </a:extLst>
                  </p:cNvPr>
                  <p:cNvSpPr/>
                  <p:nvPr/>
                </p:nvSpPr>
                <p:spPr>
                  <a:xfrm>
                    <a:off x="1179034" y="5067379"/>
                    <a:ext cx="187011" cy="187011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</p:grpSp>
            <p:sp>
              <p:nvSpPr>
                <p:cNvPr id="199" name="Oval 198">
                  <a:extLst>
                    <a:ext uri="{FF2B5EF4-FFF2-40B4-BE49-F238E27FC236}">
                      <a16:creationId xmlns:a16="http://schemas.microsoft.com/office/drawing/2014/main" id="{EE3E6CE9-DA59-45CE-86D0-4570266C6958}"/>
                    </a:ext>
                  </a:extLst>
                </p:cNvPr>
                <p:cNvSpPr/>
                <p:nvPr/>
              </p:nvSpPr>
              <p:spPr>
                <a:xfrm>
                  <a:off x="3527014" y="5395867"/>
                  <a:ext cx="187011" cy="187011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02" name="Group 201">
                <a:extLst>
                  <a:ext uri="{FF2B5EF4-FFF2-40B4-BE49-F238E27FC236}">
                    <a16:creationId xmlns:a16="http://schemas.microsoft.com/office/drawing/2014/main" id="{D7E87FFC-4E43-43C3-93D4-5C0D8202EF67}"/>
                  </a:ext>
                </a:extLst>
              </p:cNvPr>
              <p:cNvGrpSpPr/>
              <p:nvPr/>
            </p:nvGrpSpPr>
            <p:grpSpPr>
              <a:xfrm>
                <a:off x="1776878" y="5251744"/>
                <a:ext cx="1416105" cy="189196"/>
                <a:chOff x="2297920" y="5393682"/>
                <a:chExt cx="1416105" cy="189196"/>
              </a:xfrm>
              <a:solidFill>
                <a:srgbClr val="E89A5A"/>
              </a:solidFill>
            </p:grpSpPr>
            <p:grpSp>
              <p:nvGrpSpPr>
                <p:cNvPr id="203" name="Group 202">
                  <a:extLst>
                    <a:ext uri="{FF2B5EF4-FFF2-40B4-BE49-F238E27FC236}">
                      <a16:creationId xmlns:a16="http://schemas.microsoft.com/office/drawing/2014/main" id="{C09E2DC7-6F82-4041-8240-E70AF3791B27}"/>
                    </a:ext>
                  </a:extLst>
                </p:cNvPr>
                <p:cNvGrpSpPr/>
                <p:nvPr/>
              </p:nvGrpSpPr>
              <p:grpSpPr>
                <a:xfrm>
                  <a:off x="2297920" y="5393682"/>
                  <a:ext cx="1323907" cy="188806"/>
                  <a:chOff x="1179034" y="5067379"/>
                  <a:chExt cx="1323907" cy="188806"/>
                </a:xfrm>
                <a:grpFill/>
              </p:grpSpPr>
              <p:sp>
                <p:nvSpPr>
                  <p:cNvPr id="205" name="Rectangle 204">
                    <a:extLst>
                      <a:ext uri="{FF2B5EF4-FFF2-40B4-BE49-F238E27FC236}">
                        <a16:creationId xmlns:a16="http://schemas.microsoft.com/office/drawing/2014/main" id="{C32AD18D-4857-4369-A2E3-9E7A24F6820C}"/>
                      </a:ext>
                    </a:extLst>
                  </p:cNvPr>
                  <p:cNvSpPr/>
                  <p:nvPr/>
                </p:nvSpPr>
                <p:spPr>
                  <a:xfrm>
                    <a:off x="1272540" y="5067379"/>
                    <a:ext cx="1230401" cy="188806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6" name="Oval 205">
                    <a:extLst>
                      <a:ext uri="{FF2B5EF4-FFF2-40B4-BE49-F238E27FC236}">
                        <a16:creationId xmlns:a16="http://schemas.microsoft.com/office/drawing/2014/main" id="{0ED11361-4672-46C7-87FE-9CDCE5B33D62}"/>
                      </a:ext>
                    </a:extLst>
                  </p:cNvPr>
                  <p:cNvSpPr/>
                  <p:nvPr/>
                </p:nvSpPr>
                <p:spPr>
                  <a:xfrm>
                    <a:off x="1179034" y="5067379"/>
                    <a:ext cx="187011" cy="187011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</p:grpSp>
            <p:sp>
              <p:nvSpPr>
                <p:cNvPr id="204" name="Oval 203">
                  <a:extLst>
                    <a:ext uri="{FF2B5EF4-FFF2-40B4-BE49-F238E27FC236}">
                      <a16:creationId xmlns:a16="http://schemas.microsoft.com/office/drawing/2014/main" id="{EA400ABE-A104-4EB1-893E-1A331CC4B0DD}"/>
                    </a:ext>
                  </a:extLst>
                </p:cNvPr>
                <p:cNvSpPr/>
                <p:nvPr/>
              </p:nvSpPr>
              <p:spPr>
                <a:xfrm>
                  <a:off x="3527014" y="5395867"/>
                  <a:ext cx="187011" cy="187011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07" name="Group 206">
                <a:extLst>
                  <a:ext uri="{FF2B5EF4-FFF2-40B4-BE49-F238E27FC236}">
                    <a16:creationId xmlns:a16="http://schemas.microsoft.com/office/drawing/2014/main" id="{77FAA244-E63F-4167-8885-D1A87DAEB589}"/>
                  </a:ext>
                </a:extLst>
              </p:cNvPr>
              <p:cNvGrpSpPr/>
              <p:nvPr/>
            </p:nvGrpSpPr>
            <p:grpSpPr>
              <a:xfrm>
                <a:off x="3881903" y="5252878"/>
                <a:ext cx="1416105" cy="189196"/>
                <a:chOff x="2297920" y="5393682"/>
                <a:chExt cx="1416105" cy="189196"/>
              </a:xfrm>
              <a:solidFill>
                <a:srgbClr val="E89A5A"/>
              </a:solidFill>
            </p:grpSpPr>
            <p:grpSp>
              <p:nvGrpSpPr>
                <p:cNvPr id="208" name="Group 207">
                  <a:extLst>
                    <a:ext uri="{FF2B5EF4-FFF2-40B4-BE49-F238E27FC236}">
                      <a16:creationId xmlns:a16="http://schemas.microsoft.com/office/drawing/2014/main" id="{EB1FE250-4403-464E-B426-A0E528FAB4B6}"/>
                    </a:ext>
                  </a:extLst>
                </p:cNvPr>
                <p:cNvGrpSpPr/>
                <p:nvPr/>
              </p:nvGrpSpPr>
              <p:grpSpPr>
                <a:xfrm>
                  <a:off x="2297920" y="5393682"/>
                  <a:ext cx="1323907" cy="188806"/>
                  <a:chOff x="1179034" y="5067379"/>
                  <a:chExt cx="1323907" cy="188806"/>
                </a:xfrm>
                <a:grpFill/>
              </p:grpSpPr>
              <p:sp>
                <p:nvSpPr>
                  <p:cNvPr id="210" name="Rectangle 209">
                    <a:extLst>
                      <a:ext uri="{FF2B5EF4-FFF2-40B4-BE49-F238E27FC236}">
                        <a16:creationId xmlns:a16="http://schemas.microsoft.com/office/drawing/2014/main" id="{10A7F896-4132-4537-9650-CBC7A44903E9}"/>
                      </a:ext>
                    </a:extLst>
                  </p:cNvPr>
                  <p:cNvSpPr/>
                  <p:nvPr/>
                </p:nvSpPr>
                <p:spPr>
                  <a:xfrm>
                    <a:off x="1272540" y="5067379"/>
                    <a:ext cx="1230401" cy="188806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1" name="Oval 210">
                    <a:extLst>
                      <a:ext uri="{FF2B5EF4-FFF2-40B4-BE49-F238E27FC236}">
                        <a16:creationId xmlns:a16="http://schemas.microsoft.com/office/drawing/2014/main" id="{37CE6B2D-6842-4E05-A8ED-E4F46B87D6CE}"/>
                      </a:ext>
                    </a:extLst>
                  </p:cNvPr>
                  <p:cNvSpPr/>
                  <p:nvPr/>
                </p:nvSpPr>
                <p:spPr>
                  <a:xfrm>
                    <a:off x="1179034" y="5067379"/>
                    <a:ext cx="187011" cy="187011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</p:grpSp>
            <p:sp>
              <p:nvSpPr>
                <p:cNvPr id="209" name="Oval 208">
                  <a:extLst>
                    <a:ext uri="{FF2B5EF4-FFF2-40B4-BE49-F238E27FC236}">
                      <a16:creationId xmlns:a16="http://schemas.microsoft.com/office/drawing/2014/main" id="{26EBDA5F-6264-4924-8351-D6911AFD07ED}"/>
                    </a:ext>
                  </a:extLst>
                </p:cNvPr>
                <p:cNvSpPr/>
                <p:nvPr/>
              </p:nvSpPr>
              <p:spPr>
                <a:xfrm>
                  <a:off x="3527014" y="5395867"/>
                  <a:ext cx="187011" cy="187011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</p:grp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75794BD6-FC1A-4CCF-A03F-420533C65118}"/>
              </a:ext>
            </a:extLst>
          </p:cNvPr>
          <p:cNvGrpSpPr/>
          <p:nvPr/>
        </p:nvGrpSpPr>
        <p:grpSpPr>
          <a:xfrm>
            <a:off x="-7542" y="5527696"/>
            <a:ext cx="12199542" cy="1347132"/>
            <a:chOff x="28554" y="2087583"/>
            <a:chExt cx="12170787" cy="1343957"/>
          </a:xfrm>
        </p:grpSpPr>
        <p:grpSp>
          <p:nvGrpSpPr>
            <p:cNvPr id="129" name="Group 128">
              <a:extLst>
                <a:ext uri="{FF2B5EF4-FFF2-40B4-BE49-F238E27FC236}">
                  <a16:creationId xmlns:a16="http://schemas.microsoft.com/office/drawing/2014/main" id="{B4CB5A66-B4FF-4A92-A2A2-0C479C9B2A1F}"/>
                </a:ext>
              </a:extLst>
            </p:cNvPr>
            <p:cNvGrpSpPr/>
            <p:nvPr/>
          </p:nvGrpSpPr>
          <p:grpSpPr>
            <a:xfrm>
              <a:off x="28554" y="2087583"/>
              <a:ext cx="6659439" cy="1336006"/>
              <a:chOff x="238671" y="2856469"/>
              <a:chExt cx="6659439" cy="1336006"/>
            </a:xfrm>
          </p:grpSpPr>
          <p:pic>
            <p:nvPicPr>
              <p:cNvPr id="136" name="Graphic 135">
                <a:extLst>
                  <a:ext uri="{FF2B5EF4-FFF2-40B4-BE49-F238E27FC236}">
                    <a16:creationId xmlns:a16="http://schemas.microsoft.com/office/drawing/2014/main" id="{BC6FBFEC-5D56-4769-9FE5-52DFF955E9A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 rot="10800000">
                <a:off x="238671" y="2858264"/>
                <a:ext cx="1332416" cy="1332416"/>
              </a:xfrm>
              <a:prstGeom prst="rect">
                <a:avLst/>
              </a:prstGeom>
            </p:spPr>
          </p:pic>
          <p:pic>
            <p:nvPicPr>
              <p:cNvPr id="137" name="Graphic 136">
                <a:extLst>
                  <a:ext uri="{FF2B5EF4-FFF2-40B4-BE49-F238E27FC236}">
                    <a16:creationId xmlns:a16="http://schemas.microsoft.com/office/drawing/2014/main" id="{AADEF581-C949-4FBA-A23A-8F129D6FB74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 rot="10800000">
                <a:off x="1567283" y="2860059"/>
                <a:ext cx="1332416" cy="1332416"/>
              </a:xfrm>
              <a:prstGeom prst="rect">
                <a:avLst/>
              </a:prstGeom>
            </p:spPr>
          </p:pic>
          <p:pic>
            <p:nvPicPr>
              <p:cNvPr id="138" name="Graphic 137">
                <a:extLst>
                  <a:ext uri="{FF2B5EF4-FFF2-40B4-BE49-F238E27FC236}">
                    <a16:creationId xmlns:a16="http://schemas.microsoft.com/office/drawing/2014/main" id="{E9F61818-90A2-43EB-9FEA-0C0970D3B13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 rot="10800000">
                <a:off x="2898242" y="2856469"/>
                <a:ext cx="1332416" cy="1332416"/>
              </a:xfrm>
              <a:prstGeom prst="rect">
                <a:avLst/>
              </a:prstGeom>
            </p:spPr>
          </p:pic>
          <p:pic>
            <p:nvPicPr>
              <p:cNvPr id="139" name="Graphic 138">
                <a:extLst>
                  <a:ext uri="{FF2B5EF4-FFF2-40B4-BE49-F238E27FC236}">
                    <a16:creationId xmlns:a16="http://schemas.microsoft.com/office/drawing/2014/main" id="{99378D83-D9D0-498E-925F-7EE2D97FF58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 rot="10800000">
                <a:off x="4231744" y="2858264"/>
                <a:ext cx="1332416" cy="1332416"/>
              </a:xfrm>
              <a:prstGeom prst="rect">
                <a:avLst/>
              </a:prstGeom>
            </p:spPr>
          </p:pic>
          <p:pic>
            <p:nvPicPr>
              <p:cNvPr id="140" name="Graphic 139">
                <a:extLst>
                  <a:ext uri="{FF2B5EF4-FFF2-40B4-BE49-F238E27FC236}">
                    <a16:creationId xmlns:a16="http://schemas.microsoft.com/office/drawing/2014/main" id="{867B0AB9-0F6E-442D-AF6D-A4D7AA4EE64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 rot="10800000">
                <a:off x="5565694" y="2859823"/>
                <a:ext cx="1332416" cy="1332416"/>
              </a:xfrm>
              <a:prstGeom prst="rect">
                <a:avLst/>
              </a:prstGeom>
            </p:spPr>
          </p:pic>
        </p:grpSp>
        <p:grpSp>
          <p:nvGrpSpPr>
            <p:cNvPr id="130" name="Group 129">
              <a:extLst>
                <a:ext uri="{FF2B5EF4-FFF2-40B4-BE49-F238E27FC236}">
                  <a16:creationId xmlns:a16="http://schemas.microsoft.com/office/drawing/2014/main" id="{E0C62B9A-D11E-40BA-85ED-33D43E495187}"/>
                </a:ext>
              </a:extLst>
            </p:cNvPr>
            <p:cNvGrpSpPr/>
            <p:nvPr/>
          </p:nvGrpSpPr>
          <p:grpSpPr>
            <a:xfrm>
              <a:off x="6688094" y="2095534"/>
              <a:ext cx="5511247" cy="1336006"/>
              <a:chOff x="238671" y="2856469"/>
              <a:chExt cx="5511247" cy="1336006"/>
            </a:xfrm>
          </p:grpSpPr>
          <p:pic>
            <p:nvPicPr>
              <p:cNvPr id="131" name="Graphic 130">
                <a:extLst>
                  <a:ext uri="{FF2B5EF4-FFF2-40B4-BE49-F238E27FC236}">
                    <a16:creationId xmlns:a16="http://schemas.microsoft.com/office/drawing/2014/main" id="{4789119B-DCE2-404B-BFE4-943F9F736EE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 rot="10800000">
                <a:off x="238671" y="2858264"/>
                <a:ext cx="1332416" cy="1332416"/>
              </a:xfrm>
              <a:prstGeom prst="rect">
                <a:avLst/>
              </a:prstGeom>
            </p:spPr>
          </p:pic>
          <p:pic>
            <p:nvPicPr>
              <p:cNvPr id="132" name="Graphic 131">
                <a:extLst>
                  <a:ext uri="{FF2B5EF4-FFF2-40B4-BE49-F238E27FC236}">
                    <a16:creationId xmlns:a16="http://schemas.microsoft.com/office/drawing/2014/main" id="{5D9AA6BD-C08A-4661-A359-3275DDF7B50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 rot="10800000">
                <a:off x="1567283" y="2860059"/>
                <a:ext cx="1332416" cy="1332416"/>
              </a:xfrm>
              <a:prstGeom prst="rect">
                <a:avLst/>
              </a:prstGeom>
            </p:spPr>
          </p:pic>
          <p:pic>
            <p:nvPicPr>
              <p:cNvPr id="133" name="Graphic 132">
                <a:extLst>
                  <a:ext uri="{FF2B5EF4-FFF2-40B4-BE49-F238E27FC236}">
                    <a16:creationId xmlns:a16="http://schemas.microsoft.com/office/drawing/2014/main" id="{EB38BD43-B9CF-4734-B68C-70E6524D87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 rot="10800000">
                <a:off x="2898242" y="2856469"/>
                <a:ext cx="1332416" cy="1332416"/>
              </a:xfrm>
              <a:prstGeom prst="rect">
                <a:avLst/>
              </a:prstGeom>
            </p:spPr>
          </p:pic>
          <p:pic>
            <p:nvPicPr>
              <p:cNvPr id="134" name="Graphic 133">
                <a:extLst>
                  <a:ext uri="{FF2B5EF4-FFF2-40B4-BE49-F238E27FC236}">
                    <a16:creationId xmlns:a16="http://schemas.microsoft.com/office/drawing/2014/main" id="{63E5E66F-B50D-4E5B-86BC-CBD6B347EAE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 rot="10800000">
                <a:off x="4231744" y="2858264"/>
                <a:ext cx="1332416" cy="1332416"/>
              </a:xfrm>
              <a:prstGeom prst="rect">
                <a:avLst/>
              </a:prstGeom>
            </p:spPr>
          </p:pic>
          <p:pic>
            <p:nvPicPr>
              <p:cNvPr id="135" name="Graphic 134">
                <a:extLst>
                  <a:ext uri="{FF2B5EF4-FFF2-40B4-BE49-F238E27FC236}">
                    <a16:creationId xmlns:a16="http://schemas.microsoft.com/office/drawing/2014/main" id="{2C0E487A-D52E-4799-92AA-6F2F108BC4D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rcRect l="86174"/>
              <a:stretch/>
            </p:blipFill>
            <p:spPr>
              <a:xfrm rot="10800000">
                <a:off x="5565694" y="2859823"/>
                <a:ext cx="184224" cy="1332416"/>
              </a:xfrm>
              <a:prstGeom prst="rect">
                <a:avLst/>
              </a:prstGeom>
            </p:spPr>
          </p:pic>
        </p:grpSp>
      </p:grp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29A8B07D-43BB-476E-B2BE-8FA663CA46B4}"/>
              </a:ext>
            </a:extLst>
          </p:cNvPr>
          <p:cNvGrpSpPr/>
          <p:nvPr/>
        </p:nvGrpSpPr>
        <p:grpSpPr>
          <a:xfrm>
            <a:off x="-52811" y="3658080"/>
            <a:ext cx="12318833" cy="1360305"/>
            <a:chOff x="28554" y="2087583"/>
            <a:chExt cx="12170787" cy="1343957"/>
          </a:xfrm>
        </p:grpSpPr>
        <p:grpSp>
          <p:nvGrpSpPr>
            <p:cNvPr id="142" name="Group 141">
              <a:extLst>
                <a:ext uri="{FF2B5EF4-FFF2-40B4-BE49-F238E27FC236}">
                  <a16:creationId xmlns:a16="http://schemas.microsoft.com/office/drawing/2014/main" id="{8F54BEBC-C311-4CB6-87C6-2D69098B0777}"/>
                </a:ext>
              </a:extLst>
            </p:cNvPr>
            <p:cNvGrpSpPr/>
            <p:nvPr/>
          </p:nvGrpSpPr>
          <p:grpSpPr>
            <a:xfrm>
              <a:off x="28554" y="2087583"/>
              <a:ext cx="6659439" cy="1336006"/>
              <a:chOff x="238671" y="2856469"/>
              <a:chExt cx="6659439" cy="1336006"/>
            </a:xfrm>
          </p:grpSpPr>
          <p:pic>
            <p:nvPicPr>
              <p:cNvPr id="149" name="Graphic 148">
                <a:extLst>
                  <a:ext uri="{FF2B5EF4-FFF2-40B4-BE49-F238E27FC236}">
                    <a16:creationId xmlns:a16="http://schemas.microsoft.com/office/drawing/2014/main" id="{B262238E-9989-4FAF-A3DF-CE38D66E977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 rot="10800000">
                <a:off x="238671" y="2858264"/>
                <a:ext cx="1332416" cy="1332416"/>
              </a:xfrm>
              <a:prstGeom prst="rect">
                <a:avLst/>
              </a:prstGeom>
            </p:spPr>
          </p:pic>
          <p:pic>
            <p:nvPicPr>
              <p:cNvPr id="150" name="Graphic 149">
                <a:extLst>
                  <a:ext uri="{FF2B5EF4-FFF2-40B4-BE49-F238E27FC236}">
                    <a16:creationId xmlns:a16="http://schemas.microsoft.com/office/drawing/2014/main" id="{CCA8D658-8361-48FF-B5CF-1EED93993E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 rot="10800000">
                <a:off x="1567283" y="2860059"/>
                <a:ext cx="1332416" cy="1332416"/>
              </a:xfrm>
              <a:prstGeom prst="rect">
                <a:avLst/>
              </a:prstGeom>
            </p:spPr>
          </p:pic>
          <p:pic>
            <p:nvPicPr>
              <p:cNvPr id="151" name="Graphic 150">
                <a:extLst>
                  <a:ext uri="{FF2B5EF4-FFF2-40B4-BE49-F238E27FC236}">
                    <a16:creationId xmlns:a16="http://schemas.microsoft.com/office/drawing/2014/main" id="{B539A46A-CA31-4781-AB70-FA6740F8BF4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 rot="10800000">
                <a:off x="2898242" y="2856469"/>
                <a:ext cx="1332416" cy="1332416"/>
              </a:xfrm>
              <a:prstGeom prst="rect">
                <a:avLst/>
              </a:prstGeom>
            </p:spPr>
          </p:pic>
          <p:pic>
            <p:nvPicPr>
              <p:cNvPr id="152" name="Graphic 151">
                <a:extLst>
                  <a:ext uri="{FF2B5EF4-FFF2-40B4-BE49-F238E27FC236}">
                    <a16:creationId xmlns:a16="http://schemas.microsoft.com/office/drawing/2014/main" id="{28EABA5D-36EF-40CD-8081-AEF8C40C27E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 rot="10800000">
                <a:off x="4231744" y="2858264"/>
                <a:ext cx="1332416" cy="1332416"/>
              </a:xfrm>
              <a:prstGeom prst="rect">
                <a:avLst/>
              </a:prstGeom>
            </p:spPr>
          </p:pic>
          <p:pic>
            <p:nvPicPr>
              <p:cNvPr id="153" name="Graphic 152">
                <a:extLst>
                  <a:ext uri="{FF2B5EF4-FFF2-40B4-BE49-F238E27FC236}">
                    <a16:creationId xmlns:a16="http://schemas.microsoft.com/office/drawing/2014/main" id="{581F1BD3-0686-412C-AA2A-7299604F43E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 rot="10800000">
                <a:off x="5565694" y="2859823"/>
                <a:ext cx="1332416" cy="1332416"/>
              </a:xfrm>
              <a:prstGeom prst="rect">
                <a:avLst/>
              </a:prstGeom>
            </p:spPr>
          </p:pic>
        </p:grpSp>
        <p:grpSp>
          <p:nvGrpSpPr>
            <p:cNvPr id="143" name="Group 142">
              <a:extLst>
                <a:ext uri="{FF2B5EF4-FFF2-40B4-BE49-F238E27FC236}">
                  <a16:creationId xmlns:a16="http://schemas.microsoft.com/office/drawing/2014/main" id="{13BB1980-AE3D-4BDA-B4DA-2E8A3FAE22B5}"/>
                </a:ext>
              </a:extLst>
            </p:cNvPr>
            <p:cNvGrpSpPr/>
            <p:nvPr/>
          </p:nvGrpSpPr>
          <p:grpSpPr>
            <a:xfrm>
              <a:off x="6688094" y="2095534"/>
              <a:ext cx="5511247" cy="1336006"/>
              <a:chOff x="238671" y="2856469"/>
              <a:chExt cx="5511247" cy="1336006"/>
            </a:xfrm>
          </p:grpSpPr>
          <p:pic>
            <p:nvPicPr>
              <p:cNvPr id="144" name="Graphic 143">
                <a:extLst>
                  <a:ext uri="{FF2B5EF4-FFF2-40B4-BE49-F238E27FC236}">
                    <a16:creationId xmlns:a16="http://schemas.microsoft.com/office/drawing/2014/main" id="{403C705A-C5AB-40F6-969C-7634A7CDDCD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 rot="10800000">
                <a:off x="238671" y="2858264"/>
                <a:ext cx="1332416" cy="1332416"/>
              </a:xfrm>
              <a:prstGeom prst="rect">
                <a:avLst/>
              </a:prstGeom>
            </p:spPr>
          </p:pic>
          <p:pic>
            <p:nvPicPr>
              <p:cNvPr id="145" name="Graphic 144">
                <a:extLst>
                  <a:ext uri="{FF2B5EF4-FFF2-40B4-BE49-F238E27FC236}">
                    <a16:creationId xmlns:a16="http://schemas.microsoft.com/office/drawing/2014/main" id="{DBD6350A-D3C3-4953-B4AC-54448EAA184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 rot="10800000">
                <a:off x="1567283" y="2860059"/>
                <a:ext cx="1332416" cy="1332416"/>
              </a:xfrm>
              <a:prstGeom prst="rect">
                <a:avLst/>
              </a:prstGeom>
            </p:spPr>
          </p:pic>
          <p:pic>
            <p:nvPicPr>
              <p:cNvPr id="146" name="Graphic 145">
                <a:extLst>
                  <a:ext uri="{FF2B5EF4-FFF2-40B4-BE49-F238E27FC236}">
                    <a16:creationId xmlns:a16="http://schemas.microsoft.com/office/drawing/2014/main" id="{FBC54BDA-644B-4669-843C-49468C28739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 rot="10800000">
                <a:off x="2898242" y="2856469"/>
                <a:ext cx="1332416" cy="1332416"/>
              </a:xfrm>
              <a:prstGeom prst="rect">
                <a:avLst/>
              </a:prstGeom>
            </p:spPr>
          </p:pic>
          <p:pic>
            <p:nvPicPr>
              <p:cNvPr id="147" name="Graphic 146">
                <a:extLst>
                  <a:ext uri="{FF2B5EF4-FFF2-40B4-BE49-F238E27FC236}">
                    <a16:creationId xmlns:a16="http://schemas.microsoft.com/office/drawing/2014/main" id="{9E6B879B-84FF-408B-B338-1957775CE6C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 rot="10800000">
                <a:off x="4231744" y="2858264"/>
                <a:ext cx="1332416" cy="1332416"/>
              </a:xfrm>
              <a:prstGeom prst="rect">
                <a:avLst/>
              </a:prstGeom>
            </p:spPr>
          </p:pic>
          <p:pic>
            <p:nvPicPr>
              <p:cNvPr id="148" name="Graphic 147">
                <a:extLst>
                  <a:ext uri="{FF2B5EF4-FFF2-40B4-BE49-F238E27FC236}">
                    <a16:creationId xmlns:a16="http://schemas.microsoft.com/office/drawing/2014/main" id="{010861E8-A465-41DE-B434-5E47ABC40DD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rcRect l="86174"/>
              <a:stretch/>
            </p:blipFill>
            <p:spPr>
              <a:xfrm rot="10800000">
                <a:off x="5565694" y="2859823"/>
                <a:ext cx="184224" cy="1332416"/>
              </a:xfrm>
              <a:prstGeom prst="rect">
                <a:avLst/>
              </a:prstGeom>
            </p:spPr>
          </p:pic>
        </p:grpSp>
      </p:grpSp>
      <p:grpSp>
        <p:nvGrpSpPr>
          <p:cNvPr id="232" name="Group 231">
            <a:extLst>
              <a:ext uri="{FF2B5EF4-FFF2-40B4-BE49-F238E27FC236}">
                <a16:creationId xmlns:a16="http://schemas.microsoft.com/office/drawing/2014/main" id="{D2D8CA89-5C1D-499B-B9EF-C012A872AB3C}"/>
              </a:ext>
            </a:extLst>
          </p:cNvPr>
          <p:cNvGrpSpPr/>
          <p:nvPr/>
        </p:nvGrpSpPr>
        <p:grpSpPr>
          <a:xfrm rot="164277">
            <a:off x="3706590" y="3537645"/>
            <a:ext cx="2522284" cy="675811"/>
            <a:chOff x="3706590" y="3537645"/>
            <a:chExt cx="2522284" cy="675811"/>
          </a:xfrm>
        </p:grpSpPr>
        <p:pic>
          <p:nvPicPr>
            <p:cNvPr id="229" name="Graphic 228">
              <a:extLst>
                <a:ext uri="{FF2B5EF4-FFF2-40B4-BE49-F238E27FC236}">
                  <a16:creationId xmlns:a16="http://schemas.microsoft.com/office/drawing/2014/main" id="{B9C40F06-B791-48B2-8C05-3531C7A77BF5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 rot="20971286">
              <a:off x="4981924" y="3537645"/>
              <a:ext cx="1246950" cy="647002"/>
            </a:xfrm>
            <a:prstGeom prst="rect">
              <a:avLst/>
            </a:prstGeom>
          </p:spPr>
        </p:pic>
        <p:pic>
          <p:nvPicPr>
            <p:cNvPr id="231" name="Graphic 230">
              <a:extLst>
                <a:ext uri="{FF2B5EF4-FFF2-40B4-BE49-F238E27FC236}">
                  <a16:creationId xmlns:a16="http://schemas.microsoft.com/office/drawing/2014/main" id="{7C8158D1-1616-4E06-BF1C-699DB896C6EA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 rot="21312425">
              <a:off x="3706590" y="3566454"/>
              <a:ext cx="1246950" cy="647002"/>
            </a:xfrm>
            <a:prstGeom prst="rect">
              <a:avLst/>
            </a:prstGeom>
          </p:spPr>
        </p:pic>
      </p:grpSp>
      <p:pic>
        <p:nvPicPr>
          <p:cNvPr id="228" name="Graphic 227">
            <a:extLst>
              <a:ext uri="{FF2B5EF4-FFF2-40B4-BE49-F238E27FC236}">
                <a16:creationId xmlns:a16="http://schemas.microsoft.com/office/drawing/2014/main" id="{7C5177BA-E427-41B3-BEEB-90E74040CD40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3422411" y="2949536"/>
            <a:ext cx="2272391" cy="2536887"/>
          </a:xfrm>
          <a:prstGeom prst="rect">
            <a:avLst/>
          </a:prstGeom>
        </p:spPr>
      </p:pic>
      <p:pic>
        <p:nvPicPr>
          <p:cNvPr id="236" name="Graphic 235">
            <a:extLst>
              <a:ext uri="{FF2B5EF4-FFF2-40B4-BE49-F238E27FC236}">
                <a16:creationId xmlns:a16="http://schemas.microsoft.com/office/drawing/2014/main" id="{F8C5C59E-03A9-472B-B277-4122D0270426}"/>
              </a:ext>
            </a:extLst>
          </p:cNvPr>
          <p:cNvPicPr>
            <a:picLocks noChangeAspect="1"/>
          </p:cNvPicPr>
          <p:nvPr/>
        </p:nvPicPr>
        <p:blipFill rotWithShape="1"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 b="18747"/>
          <a:stretch/>
        </p:blipFill>
        <p:spPr>
          <a:xfrm>
            <a:off x="6325629" y="2632311"/>
            <a:ext cx="1933502" cy="2384281"/>
          </a:xfrm>
          <a:prstGeom prst="rect">
            <a:avLst/>
          </a:prstGeom>
        </p:spPr>
      </p:pic>
      <p:sp>
        <p:nvSpPr>
          <p:cNvPr id="227" name="Oval 226">
            <a:extLst>
              <a:ext uri="{FF2B5EF4-FFF2-40B4-BE49-F238E27FC236}">
                <a16:creationId xmlns:a16="http://schemas.microsoft.com/office/drawing/2014/main" id="{3FCB7C6F-C493-403B-A30E-5470E577A1C9}"/>
              </a:ext>
            </a:extLst>
          </p:cNvPr>
          <p:cNvSpPr/>
          <p:nvPr/>
        </p:nvSpPr>
        <p:spPr>
          <a:xfrm rot="9961146">
            <a:off x="5547966" y="3958061"/>
            <a:ext cx="1105362" cy="110536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34" name="Group 233">
            <a:extLst>
              <a:ext uri="{FF2B5EF4-FFF2-40B4-BE49-F238E27FC236}">
                <a16:creationId xmlns:a16="http://schemas.microsoft.com/office/drawing/2014/main" id="{D8E8921A-74FD-46A6-AEB5-43CDE466CF4D}"/>
              </a:ext>
            </a:extLst>
          </p:cNvPr>
          <p:cNvGrpSpPr/>
          <p:nvPr/>
        </p:nvGrpSpPr>
        <p:grpSpPr>
          <a:xfrm rot="890357">
            <a:off x="3555259" y="2386236"/>
            <a:ext cx="2123756" cy="2134456"/>
            <a:chOff x="3518728" y="2417454"/>
            <a:chExt cx="2123756" cy="2134456"/>
          </a:xfrm>
        </p:grpSpPr>
        <p:pic>
          <p:nvPicPr>
            <p:cNvPr id="230" name="Graphic 229">
              <a:extLst>
                <a:ext uri="{FF2B5EF4-FFF2-40B4-BE49-F238E27FC236}">
                  <a16:creationId xmlns:a16="http://schemas.microsoft.com/office/drawing/2014/main" id="{4D8787B1-A5BA-4EFE-AFD2-00E36DB9EBC9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 rot="20689427">
              <a:off x="4547061" y="3379344"/>
              <a:ext cx="1095423" cy="1172566"/>
            </a:xfrm>
            <a:prstGeom prst="rect">
              <a:avLst/>
            </a:prstGeom>
          </p:spPr>
        </p:pic>
        <p:pic>
          <p:nvPicPr>
            <p:cNvPr id="233" name="Graphic 232">
              <a:extLst>
                <a:ext uri="{FF2B5EF4-FFF2-40B4-BE49-F238E27FC236}">
                  <a16:creationId xmlns:a16="http://schemas.microsoft.com/office/drawing/2014/main" id="{FE79EBCE-3349-41C3-8403-C6058EED6F77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p:blipFill>
          <p:spPr>
            <a:xfrm rot="20689427">
              <a:off x="3518728" y="2417454"/>
              <a:ext cx="1095423" cy="1172566"/>
            </a:xfrm>
            <a:prstGeom prst="rect">
              <a:avLst/>
            </a:prstGeom>
          </p:spPr>
        </p:pic>
      </p:grpSp>
      <p:grpSp>
        <p:nvGrpSpPr>
          <p:cNvPr id="241" name="Group 240">
            <a:extLst>
              <a:ext uri="{FF2B5EF4-FFF2-40B4-BE49-F238E27FC236}">
                <a16:creationId xmlns:a16="http://schemas.microsoft.com/office/drawing/2014/main" id="{7B000D58-BA9A-4FD7-B2E6-E130C8F380A3}"/>
              </a:ext>
            </a:extLst>
          </p:cNvPr>
          <p:cNvGrpSpPr/>
          <p:nvPr/>
        </p:nvGrpSpPr>
        <p:grpSpPr>
          <a:xfrm>
            <a:off x="-553289" y="1492769"/>
            <a:ext cx="1845251" cy="247517"/>
            <a:chOff x="4893945" y="5006844"/>
            <a:chExt cx="1845251" cy="247517"/>
          </a:xfrm>
          <a:solidFill>
            <a:srgbClr val="7BA9E1"/>
          </a:solidFill>
        </p:grpSpPr>
        <p:sp>
          <p:nvSpPr>
            <p:cNvPr id="242" name="Rectangle 241">
              <a:extLst>
                <a:ext uri="{FF2B5EF4-FFF2-40B4-BE49-F238E27FC236}">
                  <a16:creationId xmlns:a16="http://schemas.microsoft.com/office/drawing/2014/main" id="{27FD5304-9562-4800-B40D-6EECC4E06657}"/>
                </a:ext>
              </a:extLst>
            </p:cNvPr>
            <p:cNvSpPr/>
            <p:nvPr/>
          </p:nvSpPr>
          <p:spPr>
            <a:xfrm>
              <a:off x="5017926" y="5006844"/>
              <a:ext cx="1599093" cy="24751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43" name="Oval 242">
              <a:extLst>
                <a:ext uri="{FF2B5EF4-FFF2-40B4-BE49-F238E27FC236}">
                  <a16:creationId xmlns:a16="http://schemas.microsoft.com/office/drawing/2014/main" id="{669FC04A-3026-4BDF-AAD7-3C98A88E4007}"/>
                </a:ext>
              </a:extLst>
            </p:cNvPr>
            <p:cNvSpPr/>
            <p:nvPr/>
          </p:nvSpPr>
          <p:spPr>
            <a:xfrm>
              <a:off x="4893945" y="5008696"/>
              <a:ext cx="244352" cy="24435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4" name="Oval 243">
              <a:extLst>
                <a:ext uri="{FF2B5EF4-FFF2-40B4-BE49-F238E27FC236}">
                  <a16:creationId xmlns:a16="http://schemas.microsoft.com/office/drawing/2014/main" id="{6BB7E65A-65AC-4E70-BBD0-0B9C564F42ED}"/>
                </a:ext>
              </a:extLst>
            </p:cNvPr>
            <p:cNvSpPr/>
            <p:nvPr/>
          </p:nvSpPr>
          <p:spPr>
            <a:xfrm>
              <a:off x="6494844" y="5008217"/>
              <a:ext cx="244352" cy="24435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cxnSp>
        <p:nvCxnSpPr>
          <p:cNvPr id="247" name="Straight Connector 246">
            <a:extLst>
              <a:ext uri="{FF2B5EF4-FFF2-40B4-BE49-F238E27FC236}">
                <a16:creationId xmlns:a16="http://schemas.microsoft.com/office/drawing/2014/main" id="{DEF34F54-14EA-45AB-A23E-4C7F092ED783}"/>
              </a:ext>
            </a:extLst>
          </p:cNvPr>
          <p:cNvCxnSpPr>
            <a:cxnSpLocks/>
          </p:cNvCxnSpPr>
          <p:nvPr/>
        </p:nvCxnSpPr>
        <p:spPr>
          <a:xfrm flipV="1">
            <a:off x="5011157" y="3347240"/>
            <a:ext cx="77857" cy="23436"/>
          </a:xfrm>
          <a:prstGeom prst="line">
            <a:avLst/>
          </a:prstGeom>
          <a:ln w="9525">
            <a:solidFill>
              <a:srgbClr val="00547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5" name="Oval 454">
            <a:extLst>
              <a:ext uri="{FF2B5EF4-FFF2-40B4-BE49-F238E27FC236}">
                <a16:creationId xmlns:a16="http://schemas.microsoft.com/office/drawing/2014/main" id="{7F3181B3-B634-4DD6-AA97-B536D1BFEC5C}"/>
              </a:ext>
            </a:extLst>
          </p:cNvPr>
          <p:cNvSpPr/>
          <p:nvPr/>
        </p:nvSpPr>
        <p:spPr>
          <a:xfrm>
            <a:off x="1782659" y="4205128"/>
            <a:ext cx="910354" cy="91035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6" name="Isosceles Triangle 455">
            <a:extLst>
              <a:ext uri="{FF2B5EF4-FFF2-40B4-BE49-F238E27FC236}">
                <a16:creationId xmlns:a16="http://schemas.microsoft.com/office/drawing/2014/main" id="{9FD73099-6750-45DF-BE7C-61C8EB75BE63}"/>
              </a:ext>
            </a:extLst>
          </p:cNvPr>
          <p:cNvSpPr/>
          <p:nvPr/>
        </p:nvSpPr>
        <p:spPr>
          <a:xfrm rot="15323234">
            <a:off x="8755440" y="5162147"/>
            <a:ext cx="212118" cy="603505"/>
          </a:xfrm>
          <a:prstGeom prst="triangle">
            <a:avLst/>
          </a:prstGeom>
          <a:solidFill>
            <a:srgbClr val="F477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57" name="Group 456">
            <a:extLst>
              <a:ext uri="{FF2B5EF4-FFF2-40B4-BE49-F238E27FC236}">
                <a16:creationId xmlns:a16="http://schemas.microsoft.com/office/drawing/2014/main" id="{C0545C7F-1C96-464F-BDBA-C0C4F3D2FA15}"/>
              </a:ext>
            </a:extLst>
          </p:cNvPr>
          <p:cNvGrpSpPr/>
          <p:nvPr/>
        </p:nvGrpSpPr>
        <p:grpSpPr>
          <a:xfrm rot="18548320">
            <a:off x="1611164" y="4090907"/>
            <a:ext cx="802031" cy="280936"/>
            <a:chOff x="8135841" y="609607"/>
            <a:chExt cx="2239701" cy="784523"/>
          </a:xfrm>
        </p:grpSpPr>
        <p:sp>
          <p:nvSpPr>
            <p:cNvPr id="458" name="Oval 457">
              <a:extLst>
                <a:ext uri="{FF2B5EF4-FFF2-40B4-BE49-F238E27FC236}">
                  <a16:creationId xmlns:a16="http://schemas.microsoft.com/office/drawing/2014/main" id="{F9C1397C-637D-43E9-B992-D9F5E14253E8}"/>
                </a:ext>
              </a:extLst>
            </p:cNvPr>
            <p:cNvSpPr/>
            <p:nvPr/>
          </p:nvSpPr>
          <p:spPr>
            <a:xfrm rot="1554269">
              <a:off x="8135841" y="896419"/>
              <a:ext cx="2239701" cy="497711"/>
            </a:xfrm>
            <a:prstGeom prst="ellipse">
              <a:avLst/>
            </a:prstGeom>
            <a:solidFill>
              <a:srgbClr val="00547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59" name="Rectangle 458">
              <a:extLst>
                <a:ext uri="{FF2B5EF4-FFF2-40B4-BE49-F238E27FC236}">
                  <a16:creationId xmlns:a16="http://schemas.microsoft.com/office/drawing/2014/main" id="{0D033595-3E58-4D62-AEFB-DFCF3F79CCC9}"/>
                </a:ext>
              </a:extLst>
            </p:cNvPr>
            <p:cNvSpPr/>
            <p:nvPr/>
          </p:nvSpPr>
          <p:spPr>
            <a:xfrm rot="1871392">
              <a:off x="9003514" y="609607"/>
              <a:ext cx="903760" cy="425721"/>
            </a:xfrm>
            <a:prstGeom prst="rect">
              <a:avLst/>
            </a:prstGeom>
            <a:solidFill>
              <a:srgbClr val="00547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439" name="Group 438">
            <a:extLst>
              <a:ext uri="{FF2B5EF4-FFF2-40B4-BE49-F238E27FC236}">
                <a16:creationId xmlns:a16="http://schemas.microsoft.com/office/drawing/2014/main" id="{E2013BEE-A65D-472F-9FB8-8A2B0139785E}"/>
              </a:ext>
            </a:extLst>
          </p:cNvPr>
          <p:cNvGrpSpPr/>
          <p:nvPr/>
        </p:nvGrpSpPr>
        <p:grpSpPr>
          <a:xfrm>
            <a:off x="-3681123" y="-7641928"/>
            <a:ext cx="18223868" cy="7649334"/>
            <a:chOff x="-3168614" y="-7048193"/>
            <a:chExt cx="18223868" cy="7649334"/>
          </a:xfrm>
        </p:grpSpPr>
        <p:grpSp>
          <p:nvGrpSpPr>
            <p:cNvPr id="342" name="Group 341">
              <a:extLst>
                <a:ext uri="{FF2B5EF4-FFF2-40B4-BE49-F238E27FC236}">
                  <a16:creationId xmlns:a16="http://schemas.microsoft.com/office/drawing/2014/main" id="{67CCCF46-4E9B-42D8-AE46-61EF241022CC}"/>
                </a:ext>
              </a:extLst>
            </p:cNvPr>
            <p:cNvGrpSpPr/>
            <p:nvPr/>
          </p:nvGrpSpPr>
          <p:grpSpPr>
            <a:xfrm>
              <a:off x="-1824053" y="-3633497"/>
              <a:ext cx="16879307" cy="4234638"/>
              <a:chOff x="-622688" y="-4094420"/>
              <a:chExt cx="16879307" cy="4234638"/>
            </a:xfrm>
          </p:grpSpPr>
          <p:grpSp>
            <p:nvGrpSpPr>
              <p:cNvPr id="279" name="Group 278">
                <a:extLst>
                  <a:ext uri="{FF2B5EF4-FFF2-40B4-BE49-F238E27FC236}">
                    <a16:creationId xmlns:a16="http://schemas.microsoft.com/office/drawing/2014/main" id="{DFBD6203-8341-4B2F-8FA7-47028CA2CFAD}"/>
                  </a:ext>
                </a:extLst>
              </p:cNvPr>
              <p:cNvGrpSpPr/>
              <p:nvPr/>
            </p:nvGrpSpPr>
            <p:grpSpPr>
              <a:xfrm>
                <a:off x="-622688" y="-3275761"/>
                <a:ext cx="5587468" cy="3415979"/>
                <a:chOff x="6010594" y="-5129127"/>
                <a:chExt cx="12005694" cy="7339853"/>
              </a:xfrm>
            </p:grpSpPr>
            <p:grpSp>
              <p:nvGrpSpPr>
                <p:cNvPr id="254" name="Group 253">
                  <a:extLst>
                    <a:ext uri="{FF2B5EF4-FFF2-40B4-BE49-F238E27FC236}">
                      <a16:creationId xmlns:a16="http://schemas.microsoft.com/office/drawing/2014/main" id="{D77F1FB5-42CC-439D-8F95-54E6849E3CA2}"/>
                    </a:ext>
                  </a:extLst>
                </p:cNvPr>
                <p:cNvGrpSpPr/>
                <p:nvPr/>
              </p:nvGrpSpPr>
              <p:grpSpPr>
                <a:xfrm>
                  <a:off x="9556455" y="-4737736"/>
                  <a:ext cx="4119380" cy="3380645"/>
                  <a:chOff x="9556455" y="-4737736"/>
                  <a:chExt cx="4119380" cy="3380645"/>
                </a:xfrm>
              </p:grpSpPr>
              <p:sp>
                <p:nvSpPr>
                  <p:cNvPr id="249" name="Oval 248">
                    <a:extLst>
                      <a:ext uri="{FF2B5EF4-FFF2-40B4-BE49-F238E27FC236}">
                        <a16:creationId xmlns:a16="http://schemas.microsoft.com/office/drawing/2014/main" id="{4C8E4E18-C655-42B1-BDC2-1B07C7009E9C}"/>
                      </a:ext>
                    </a:extLst>
                  </p:cNvPr>
                  <p:cNvSpPr/>
                  <p:nvPr/>
                </p:nvSpPr>
                <p:spPr>
                  <a:xfrm>
                    <a:off x="9967935" y="-3229535"/>
                    <a:ext cx="1610013" cy="1610013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50" name="Oval 249">
                    <a:extLst>
                      <a:ext uri="{FF2B5EF4-FFF2-40B4-BE49-F238E27FC236}">
                        <a16:creationId xmlns:a16="http://schemas.microsoft.com/office/drawing/2014/main" id="{C6DAAE71-3D9A-4946-A2EE-8A8850FB3EAB}"/>
                      </a:ext>
                    </a:extLst>
                  </p:cNvPr>
                  <p:cNvSpPr/>
                  <p:nvPr/>
                </p:nvSpPr>
                <p:spPr>
                  <a:xfrm>
                    <a:off x="12698375" y="-3718265"/>
                    <a:ext cx="977460" cy="97746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51" name="Oval 250">
                    <a:extLst>
                      <a:ext uri="{FF2B5EF4-FFF2-40B4-BE49-F238E27FC236}">
                        <a16:creationId xmlns:a16="http://schemas.microsoft.com/office/drawing/2014/main" id="{3AB2B21E-CB4F-4B9A-915C-96DE63425C1C}"/>
                      </a:ext>
                    </a:extLst>
                  </p:cNvPr>
                  <p:cNvSpPr/>
                  <p:nvPr/>
                </p:nvSpPr>
                <p:spPr>
                  <a:xfrm>
                    <a:off x="12192000" y="-2180051"/>
                    <a:ext cx="822960" cy="82296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52" name="Oval 251">
                    <a:extLst>
                      <a:ext uri="{FF2B5EF4-FFF2-40B4-BE49-F238E27FC236}">
                        <a16:creationId xmlns:a16="http://schemas.microsoft.com/office/drawing/2014/main" id="{EFACF2D7-D545-457E-9FB2-AC09B16A3EBA}"/>
                      </a:ext>
                    </a:extLst>
                  </p:cNvPr>
                  <p:cNvSpPr/>
                  <p:nvPr/>
                </p:nvSpPr>
                <p:spPr>
                  <a:xfrm>
                    <a:off x="11615659" y="-4737736"/>
                    <a:ext cx="822960" cy="82296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53" name="Oval 252">
                    <a:extLst>
                      <a:ext uri="{FF2B5EF4-FFF2-40B4-BE49-F238E27FC236}">
                        <a16:creationId xmlns:a16="http://schemas.microsoft.com/office/drawing/2014/main" id="{96ABF5B6-B351-42B4-95B1-1D786A64B0BF}"/>
                      </a:ext>
                    </a:extLst>
                  </p:cNvPr>
                  <p:cNvSpPr/>
                  <p:nvPr/>
                </p:nvSpPr>
                <p:spPr>
                  <a:xfrm>
                    <a:off x="9556455" y="-4416185"/>
                    <a:ext cx="822960" cy="82296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255" name="Group 254">
                  <a:extLst>
                    <a:ext uri="{FF2B5EF4-FFF2-40B4-BE49-F238E27FC236}">
                      <a16:creationId xmlns:a16="http://schemas.microsoft.com/office/drawing/2014/main" id="{26C86D3E-A493-4144-A952-0B055979AE25}"/>
                    </a:ext>
                  </a:extLst>
                </p:cNvPr>
                <p:cNvGrpSpPr/>
                <p:nvPr/>
              </p:nvGrpSpPr>
              <p:grpSpPr>
                <a:xfrm>
                  <a:off x="13896908" y="-5129127"/>
                  <a:ext cx="4119380" cy="3380645"/>
                  <a:chOff x="9556455" y="-4737736"/>
                  <a:chExt cx="4119380" cy="3380645"/>
                </a:xfrm>
              </p:grpSpPr>
              <p:sp>
                <p:nvSpPr>
                  <p:cNvPr id="256" name="Oval 255">
                    <a:extLst>
                      <a:ext uri="{FF2B5EF4-FFF2-40B4-BE49-F238E27FC236}">
                        <a16:creationId xmlns:a16="http://schemas.microsoft.com/office/drawing/2014/main" id="{E0C8B8B2-526A-4AF4-A3BF-17B217965FEA}"/>
                      </a:ext>
                    </a:extLst>
                  </p:cNvPr>
                  <p:cNvSpPr/>
                  <p:nvPr/>
                </p:nvSpPr>
                <p:spPr>
                  <a:xfrm>
                    <a:off x="9967935" y="-3229535"/>
                    <a:ext cx="1610013" cy="1610013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57" name="Oval 256">
                    <a:extLst>
                      <a:ext uri="{FF2B5EF4-FFF2-40B4-BE49-F238E27FC236}">
                        <a16:creationId xmlns:a16="http://schemas.microsoft.com/office/drawing/2014/main" id="{65E7952E-CD00-45B2-86EA-9AAB6AF89C02}"/>
                      </a:ext>
                    </a:extLst>
                  </p:cNvPr>
                  <p:cNvSpPr/>
                  <p:nvPr/>
                </p:nvSpPr>
                <p:spPr>
                  <a:xfrm>
                    <a:off x="12698375" y="-3718265"/>
                    <a:ext cx="977460" cy="97746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58" name="Oval 257">
                    <a:extLst>
                      <a:ext uri="{FF2B5EF4-FFF2-40B4-BE49-F238E27FC236}">
                        <a16:creationId xmlns:a16="http://schemas.microsoft.com/office/drawing/2014/main" id="{585EDFA3-E91F-4B34-82E1-F23E9040BD00}"/>
                      </a:ext>
                    </a:extLst>
                  </p:cNvPr>
                  <p:cNvSpPr/>
                  <p:nvPr/>
                </p:nvSpPr>
                <p:spPr>
                  <a:xfrm>
                    <a:off x="12192000" y="-2180051"/>
                    <a:ext cx="822960" cy="82296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59" name="Oval 258">
                    <a:extLst>
                      <a:ext uri="{FF2B5EF4-FFF2-40B4-BE49-F238E27FC236}">
                        <a16:creationId xmlns:a16="http://schemas.microsoft.com/office/drawing/2014/main" id="{2F87F0B0-1CD3-480D-B19A-EE0246458C79}"/>
                      </a:ext>
                    </a:extLst>
                  </p:cNvPr>
                  <p:cNvSpPr/>
                  <p:nvPr/>
                </p:nvSpPr>
                <p:spPr>
                  <a:xfrm>
                    <a:off x="11615659" y="-4737736"/>
                    <a:ext cx="822960" cy="82296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60" name="Oval 259">
                    <a:extLst>
                      <a:ext uri="{FF2B5EF4-FFF2-40B4-BE49-F238E27FC236}">
                        <a16:creationId xmlns:a16="http://schemas.microsoft.com/office/drawing/2014/main" id="{00B6586D-8AB8-4B79-9FCA-0B10B5113FDC}"/>
                      </a:ext>
                    </a:extLst>
                  </p:cNvPr>
                  <p:cNvSpPr/>
                  <p:nvPr/>
                </p:nvSpPr>
                <p:spPr>
                  <a:xfrm>
                    <a:off x="9556455" y="-4416185"/>
                    <a:ext cx="822960" cy="82296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261" name="Group 260">
                  <a:extLst>
                    <a:ext uri="{FF2B5EF4-FFF2-40B4-BE49-F238E27FC236}">
                      <a16:creationId xmlns:a16="http://schemas.microsoft.com/office/drawing/2014/main" id="{08570F3E-2D71-43F8-BC10-B75375425078}"/>
                    </a:ext>
                  </a:extLst>
                </p:cNvPr>
                <p:cNvGrpSpPr/>
                <p:nvPr/>
              </p:nvGrpSpPr>
              <p:grpSpPr>
                <a:xfrm rot="17987103">
                  <a:off x="12960487" y="-1658435"/>
                  <a:ext cx="4119380" cy="3380645"/>
                  <a:chOff x="9556455" y="-4737736"/>
                  <a:chExt cx="4119380" cy="3380645"/>
                </a:xfrm>
              </p:grpSpPr>
              <p:sp>
                <p:nvSpPr>
                  <p:cNvPr id="262" name="Oval 261">
                    <a:extLst>
                      <a:ext uri="{FF2B5EF4-FFF2-40B4-BE49-F238E27FC236}">
                        <a16:creationId xmlns:a16="http://schemas.microsoft.com/office/drawing/2014/main" id="{21104C9A-35E9-42AC-8AC8-1886F11D579F}"/>
                      </a:ext>
                    </a:extLst>
                  </p:cNvPr>
                  <p:cNvSpPr/>
                  <p:nvPr/>
                </p:nvSpPr>
                <p:spPr>
                  <a:xfrm>
                    <a:off x="9967935" y="-3229535"/>
                    <a:ext cx="1610013" cy="1610013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63" name="Oval 262">
                    <a:extLst>
                      <a:ext uri="{FF2B5EF4-FFF2-40B4-BE49-F238E27FC236}">
                        <a16:creationId xmlns:a16="http://schemas.microsoft.com/office/drawing/2014/main" id="{DDD98C80-1975-4C05-9FEE-8259C0C1E2CA}"/>
                      </a:ext>
                    </a:extLst>
                  </p:cNvPr>
                  <p:cNvSpPr/>
                  <p:nvPr/>
                </p:nvSpPr>
                <p:spPr>
                  <a:xfrm>
                    <a:off x="12698375" y="-3718265"/>
                    <a:ext cx="977460" cy="97746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64" name="Oval 263">
                    <a:extLst>
                      <a:ext uri="{FF2B5EF4-FFF2-40B4-BE49-F238E27FC236}">
                        <a16:creationId xmlns:a16="http://schemas.microsoft.com/office/drawing/2014/main" id="{D9DC76AA-F7FC-45C9-9560-3E9F764FDB1D}"/>
                      </a:ext>
                    </a:extLst>
                  </p:cNvPr>
                  <p:cNvSpPr/>
                  <p:nvPr/>
                </p:nvSpPr>
                <p:spPr>
                  <a:xfrm>
                    <a:off x="12192000" y="-2180051"/>
                    <a:ext cx="822960" cy="82296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65" name="Oval 264">
                    <a:extLst>
                      <a:ext uri="{FF2B5EF4-FFF2-40B4-BE49-F238E27FC236}">
                        <a16:creationId xmlns:a16="http://schemas.microsoft.com/office/drawing/2014/main" id="{5EF50697-3553-4040-96C8-13C4DCD0C1A0}"/>
                      </a:ext>
                    </a:extLst>
                  </p:cNvPr>
                  <p:cNvSpPr/>
                  <p:nvPr/>
                </p:nvSpPr>
                <p:spPr>
                  <a:xfrm>
                    <a:off x="11615659" y="-4737736"/>
                    <a:ext cx="822960" cy="82296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66" name="Oval 265">
                    <a:extLst>
                      <a:ext uri="{FF2B5EF4-FFF2-40B4-BE49-F238E27FC236}">
                        <a16:creationId xmlns:a16="http://schemas.microsoft.com/office/drawing/2014/main" id="{B7651983-81A9-4A10-84F3-A6C203CB739B}"/>
                      </a:ext>
                    </a:extLst>
                  </p:cNvPr>
                  <p:cNvSpPr/>
                  <p:nvPr/>
                </p:nvSpPr>
                <p:spPr>
                  <a:xfrm>
                    <a:off x="9556455" y="-4416185"/>
                    <a:ext cx="822960" cy="82296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267" name="Group 266">
                  <a:extLst>
                    <a:ext uri="{FF2B5EF4-FFF2-40B4-BE49-F238E27FC236}">
                      <a16:creationId xmlns:a16="http://schemas.microsoft.com/office/drawing/2014/main" id="{2AF236BD-1168-4D11-B91B-F4F3DB46AB26}"/>
                    </a:ext>
                  </a:extLst>
                </p:cNvPr>
                <p:cNvGrpSpPr/>
                <p:nvPr/>
              </p:nvGrpSpPr>
              <p:grpSpPr>
                <a:xfrm rot="11067663">
                  <a:off x="8649390" y="-1169919"/>
                  <a:ext cx="4119380" cy="3380645"/>
                  <a:chOff x="9556455" y="-4737736"/>
                  <a:chExt cx="4119380" cy="3380645"/>
                </a:xfrm>
              </p:grpSpPr>
              <p:sp>
                <p:nvSpPr>
                  <p:cNvPr id="268" name="Oval 267">
                    <a:extLst>
                      <a:ext uri="{FF2B5EF4-FFF2-40B4-BE49-F238E27FC236}">
                        <a16:creationId xmlns:a16="http://schemas.microsoft.com/office/drawing/2014/main" id="{D2A4462A-D646-4F4A-BD27-E97D5406D3ED}"/>
                      </a:ext>
                    </a:extLst>
                  </p:cNvPr>
                  <p:cNvSpPr/>
                  <p:nvPr/>
                </p:nvSpPr>
                <p:spPr>
                  <a:xfrm>
                    <a:off x="9967935" y="-3229535"/>
                    <a:ext cx="1610013" cy="1610013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69" name="Oval 268">
                    <a:extLst>
                      <a:ext uri="{FF2B5EF4-FFF2-40B4-BE49-F238E27FC236}">
                        <a16:creationId xmlns:a16="http://schemas.microsoft.com/office/drawing/2014/main" id="{DCAD3B32-4789-4F96-90F1-FCF026FB8776}"/>
                      </a:ext>
                    </a:extLst>
                  </p:cNvPr>
                  <p:cNvSpPr/>
                  <p:nvPr/>
                </p:nvSpPr>
                <p:spPr>
                  <a:xfrm>
                    <a:off x="12698375" y="-3718265"/>
                    <a:ext cx="977460" cy="97746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70" name="Oval 269">
                    <a:extLst>
                      <a:ext uri="{FF2B5EF4-FFF2-40B4-BE49-F238E27FC236}">
                        <a16:creationId xmlns:a16="http://schemas.microsoft.com/office/drawing/2014/main" id="{44113971-36A9-48AE-A8DF-65AE5C982DCB}"/>
                      </a:ext>
                    </a:extLst>
                  </p:cNvPr>
                  <p:cNvSpPr/>
                  <p:nvPr/>
                </p:nvSpPr>
                <p:spPr>
                  <a:xfrm>
                    <a:off x="12192000" y="-2180051"/>
                    <a:ext cx="822960" cy="82296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71" name="Oval 270">
                    <a:extLst>
                      <a:ext uri="{FF2B5EF4-FFF2-40B4-BE49-F238E27FC236}">
                        <a16:creationId xmlns:a16="http://schemas.microsoft.com/office/drawing/2014/main" id="{7C6E8D1D-A969-45EA-AB9E-793D8A3128A9}"/>
                      </a:ext>
                    </a:extLst>
                  </p:cNvPr>
                  <p:cNvSpPr/>
                  <p:nvPr/>
                </p:nvSpPr>
                <p:spPr>
                  <a:xfrm>
                    <a:off x="11615659" y="-4737736"/>
                    <a:ext cx="822960" cy="82296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72" name="Oval 271">
                    <a:extLst>
                      <a:ext uri="{FF2B5EF4-FFF2-40B4-BE49-F238E27FC236}">
                        <a16:creationId xmlns:a16="http://schemas.microsoft.com/office/drawing/2014/main" id="{969EC0DD-2F11-4968-8BA9-639503F4EC63}"/>
                      </a:ext>
                    </a:extLst>
                  </p:cNvPr>
                  <p:cNvSpPr/>
                  <p:nvPr/>
                </p:nvSpPr>
                <p:spPr>
                  <a:xfrm>
                    <a:off x="9556455" y="-4416185"/>
                    <a:ext cx="822960" cy="82296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273" name="Group 272">
                  <a:extLst>
                    <a:ext uri="{FF2B5EF4-FFF2-40B4-BE49-F238E27FC236}">
                      <a16:creationId xmlns:a16="http://schemas.microsoft.com/office/drawing/2014/main" id="{AA9CA470-7F2C-436F-8355-4BAB4D154CAE}"/>
                    </a:ext>
                  </a:extLst>
                </p:cNvPr>
                <p:cNvGrpSpPr/>
                <p:nvPr/>
              </p:nvGrpSpPr>
              <p:grpSpPr>
                <a:xfrm rot="17357093">
                  <a:off x="5641227" y="-4125529"/>
                  <a:ext cx="4119380" cy="3380645"/>
                  <a:chOff x="9556455" y="-4737736"/>
                  <a:chExt cx="4119380" cy="3380645"/>
                </a:xfrm>
              </p:grpSpPr>
              <p:sp>
                <p:nvSpPr>
                  <p:cNvPr id="274" name="Oval 273">
                    <a:extLst>
                      <a:ext uri="{FF2B5EF4-FFF2-40B4-BE49-F238E27FC236}">
                        <a16:creationId xmlns:a16="http://schemas.microsoft.com/office/drawing/2014/main" id="{8BF502A1-5636-4CB1-AB15-88E8C56499DD}"/>
                      </a:ext>
                    </a:extLst>
                  </p:cNvPr>
                  <p:cNvSpPr/>
                  <p:nvPr/>
                </p:nvSpPr>
                <p:spPr>
                  <a:xfrm>
                    <a:off x="9967935" y="-3229535"/>
                    <a:ext cx="1610013" cy="1610013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75" name="Oval 274">
                    <a:extLst>
                      <a:ext uri="{FF2B5EF4-FFF2-40B4-BE49-F238E27FC236}">
                        <a16:creationId xmlns:a16="http://schemas.microsoft.com/office/drawing/2014/main" id="{624013F5-08C3-429A-A286-BB9F1D9862B1}"/>
                      </a:ext>
                    </a:extLst>
                  </p:cNvPr>
                  <p:cNvSpPr/>
                  <p:nvPr/>
                </p:nvSpPr>
                <p:spPr>
                  <a:xfrm>
                    <a:off x="12698375" y="-3718265"/>
                    <a:ext cx="977460" cy="97746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76" name="Oval 275">
                    <a:extLst>
                      <a:ext uri="{FF2B5EF4-FFF2-40B4-BE49-F238E27FC236}">
                        <a16:creationId xmlns:a16="http://schemas.microsoft.com/office/drawing/2014/main" id="{F586BEC5-7284-4009-86D8-2B214CFCDA2A}"/>
                      </a:ext>
                    </a:extLst>
                  </p:cNvPr>
                  <p:cNvSpPr/>
                  <p:nvPr/>
                </p:nvSpPr>
                <p:spPr>
                  <a:xfrm>
                    <a:off x="12192000" y="-2180051"/>
                    <a:ext cx="822960" cy="82296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77" name="Oval 276">
                    <a:extLst>
                      <a:ext uri="{FF2B5EF4-FFF2-40B4-BE49-F238E27FC236}">
                        <a16:creationId xmlns:a16="http://schemas.microsoft.com/office/drawing/2014/main" id="{41FC0480-C903-4CEF-A7E9-74C48B22CDCF}"/>
                      </a:ext>
                    </a:extLst>
                  </p:cNvPr>
                  <p:cNvSpPr/>
                  <p:nvPr/>
                </p:nvSpPr>
                <p:spPr>
                  <a:xfrm>
                    <a:off x="11615659" y="-4737736"/>
                    <a:ext cx="822960" cy="82296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78" name="Oval 277">
                    <a:extLst>
                      <a:ext uri="{FF2B5EF4-FFF2-40B4-BE49-F238E27FC236}">
                        <a16:creationId xmlns:a16="http://schemas.microsoft.com/office/drawing/2014/main" id="{C4A7F899-2012-4B45-B15E-A407FC2F9AB0}"/>
                      </a:ext>
                    </a:extLst>
                  </p:cNvPr>
                  <p:cNvSpPr/>
                  <p:nvPr/>
                </p:nvSpPr>
                <p:spPr>
                  <a:xfrm>
                    <a:off x="9556455" y="-4416185"/>
                    <a:ext cx="822960" cy="82296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</p:grpSp>
          <p:grpSp>
            <p:nvGrpSpPr>
              <p:cNvPr id="280" name="Group 279">
                <a:extLst>
                  <a:ext uri="{FF2B5EF4-FFF2-40B4-BE49-F238E27FC236}">
                    <a16:creationId xmlns:a16="http://schemas.microsoft.com/office/drawing/2014/main" id="{215769C5-07EF-4821-A906-6E208AE520C5}"/>
                  </a:ext>
                </a:extLst>
              </p:cNvPr>
              <p:cNvGrpSpPr/>
              <p:nvPr/>
            </p:nvGrpSpPr>
            <p:grpSpPr>
              <a:xfrm rot="10800000">
                <a:off x="4990980" y="-4094420"/>
                <a:ext cx="5587468" cy="3415979"/>
                <a:chOff x="6010594" y="-5129127"/>
                <a:chExt cx="12005694" cy="7339853"/>
              </a:xfrm>
            </p:grpSpPr>
            <p:grpSp>
              <p:nvGrpSpPr>
                <p:cNvPr id="281" name="Group 280">
                  <a:extLst>
                    <a:ext uri="{FF2B5EF4-FFF2-40B4-BE49-F238E27FC236}">
                      <a16:creationId xmlns:a16="http://schemas.microsoft.com/office/drawing/2014/main" id="{C496204A-2141-41EC-AEF1-1FA693922228}"/>
                    </a:ext>
                  </a:extLst>
                </p:cNvPr>
                <p:cNvGrpSpPr/>
                <p:nvPr/>
              </p:nvGrpSpPr>
              <p:grpSpPr>
                <a:xfrm>
                  <a:off x="9556455" y="-4737736"/>
                  <a:ext cx="4119380" cy="3380645"/>
                  <a:chOff x="9556455" y="-4737736"/>
                  <a:chExt cx="4119380" cy="3380645"/>
                </a:xfrm>
              </p:grpSpPr>
              <p:sp>
                <p:nvSpPr>
                  <p:cNvPr id="306" name="Oval 305">
                    <a:extLst>
                      <a:ext uri="{FF2B5EF4-FFF2-40B4-BE49-F238E27FC236}">
                        <a16:creationId xmlns:a16="http://schemas.microsoft.com/office/drawing/2014/main" id="{03E9601A-94EB-4BC0-A551-CBA0ED8E5D08}"/>
                      </a:ext>
                    </a:extLst>
                  </p:cNvPr>
                  <p:cNvSpPr/>
                  <p:nvPr/>
                </p:nvSpPr>
                <p:spPr>
                  <a:xfrm>
                    <a:off x="9967935" y="-3229535"/>
                    <a:ext cx="1610013" cy="1610013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307" name="Oval 306">
                    <a:extLst>
                      <a:ext uri="{FF2B5EF4-FFF2-40B4-BE49-F238E27FC236}">
                        <a16:creationId xmlns:a16="http://schemas.microsoft.com/office/drawing/2014/main" id="{C707B044-51C6-47BE-91FC-10609A160F0A}"/>
                      </a:ext>
                    </a:extLst>
                  </p:cNvPr>
                  <p:cNvSpPr/>
                  <p:nvPr/>
                </p:nvSpPr>
                <p:spPr>
                  <a:xfrm>
                    <a:off x="12698375" y="-3718265"/>
                    <a:ext cx="977460" cy="97746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308" name="Oval 307">
                    <a:extLst>
                      <a:ext uri="{FF2B5EF4-FFF2-40B4-BE49-F238E27FC236}">
                        <a16:creationId xmlns:a16="http://schemas.microsoft.com/office/drawing/2014/main" id="{8CE605EA-2B41-4135-AF04-40F1A06902E7}"/>
                      </a:ext>
                    </a:extLst>
                  </p:cNvPr>
                  <p:cNvSpPr/>
                  <p:nvPr/>
                </p:nvSpPr>
                <p:spPr>
                  <a:xfrm>
                    <a:off x="12192000" y="-2180051"/>
                    <a:ext cx="822960" cy="82296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309" name="Oval 308">
                    <a:extLst>
                      <a:ext uri="{FF2B5EF4-FFF2-40B4-BE49-F238E27FC236}">
                        <a16:creationId xmlns:a16="http://schemas.microsoft.com/office/drawing/2014/main" id="{0D942E4C-C8AE-4F22-9BFD-DAD65BD37681}"/>
                      </a:ext>
                    </a:extLst>
                  </p:cNvPr>
                  <p:cNvSpPr/>
                  <p:nvPr/>
                </p:nvSpPr>
                <p:spPr>
                  <a:xfrm>
                    <a:off x="11615659" y="-4737736"/>
                    <a:ext cx="822960" cy="82296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310" name="Oval 309">
                    <a:extLst>
                      <a:ext uri="{FF2B5EF4-FFF2-40B4-BE49-F238E27FC236}">
                        <a16:creationId xmlns:a16="http://schemas.microsoft.com/office/drawing/2014/main" id="{88A10E6C-9EB7-42CC-BD73-ACA1C232D625}"/>
                      </a:ext>
                    </a:extLst>
                  </p:cNvPr>
                  <p:cNvSpPr/>
                  <p:nvPr/>
                </p:nvSpPr>
                <p:spPr>
                  <a:xfrm>
                    <a:off x="9556455" y="-4416185"/>
                    <a:ext cx="822960" cy="82296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282" name="Group 281">
                  <a:extLst>
                    <a:ext uri="{FF2B5EF4-FFF2-40B4-BE49-F238E27FC236}">
                      <a16:creationId xmlns:a16="http://schemas.microsoft.com/office/drawing/2014/main" id="{42E2F3AB-67FD-468C-92E6-435833E8A8D9}"/>
                    </a:ext>
                  </a:extLst>
                </p:cNvPr>
                <p:cNvGrpSpPr/>
                <p:nvPr/>
              </p:nvGrpSpPr>
              <p:grpSpPr>
                <a:xfrm>
                  <a:off x="13896908" y="-5129127"/>
                  <a:ext cx="4119380" cy="3380645"/>
                  <a:chOff x="9556455" y="-4737736"/>
                  <a:chExt cx="4119380" cy="3380645"/>
                </a:xfrm>
              </p:grpSpPr>
              <p:sp>
                <p:nvSpPr>
                  <p:cNvPr id="301" name="Oval 300">
                    <a:extLst>
                      <a:ext uri="{FF2B5EF4-FFF2-40B4-BE49-F238E27FC236}">
                        <a16:creationId xmlns:a16="http://schemas.microsoft.com/office/drawing/2014/main" id="{95D0D0BC-4830-4621-9129-C21846A7EAB0}"/>
                      </a:ext>
                    </a:extLst>
                  </p:cNvPr>
                  <p:cNvSpPr/>
                  <p:nvPr/>
                </p:nvSpPr>
                <p:spPr>
                  <a:xfrm>
                    <a:off x="9967935" y="-3229535"/>
                    <a:ext cx="1610013" cy="1610013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302" name="Oval 301">
                    <a:extLst>
                      <a:ext uri="{FF2B5EF4-FFF2-40B4-BE49-F238E27FC236}">
                        <a16:creationId xmlns:a16="http://schemas.microsoft.com/office/drawing/2014/main" id="{CD4C1388-0DBF-4547-A5F4-8DF2BB756FB9}"/>
                      </a:ext>
                    </a:extLst>
                  </p:cNvPr>
                  <p:cNvSpPr/>
                  <p:nvPr/>
                </p:nvSpPr>
                <p:spPr>
                  <a:xfrm>
                    <a:off x="12698375" y="-3718265"/>
                    <a:ext cx="977460" cy="97746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303" name="Oval 302">
                    <a:extLst>
                      <a:ext uri="{FF2B5EF4-FFF2-40B4-BE49-F238E27FC236}">
                        <a16:creationId xmlns:a16="http://schemas.microsoft.com/office/drawing/2014/main" id="{BD6B96CC-9ABD-423F-81F8-D0ABBF86811D}"/>
                      </a:ext>
                    </a:extLst>
                  </p:cNvPr>
                  <p:cNvSpPr/>
                  <p:nvPr/>
                </p:nvSpPr>
                <p:spPr>
                  <a:xfrm>
                    <a:off x="12192000" y="-2180051"/>
                    <a:ext cx="822960" cy="82296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304" name="Oval 303">
                    <a:extLst>
                      <a:ext uri="{FF2B5EF4-FFF2-40B4-BE49-F238E27FC236}">
                        <a16:creationId xmlns:a16="http://schemas.microsoft.com/office/drawing/2014/main" id="{CD20ECDF-C52F-48AD-B283-E5D4F5A62338}"/>
                      </a:ext>
                    </a:extLst>
                  </p:cNvPr>
                  <p:cNvSpPr/>
                  <p:nvPr/>
                </p:nvSpPr>
                <p:spPr>
                  <a:xfrm>
                    <a:off x="11615659" y="-4737736"/>
                    <a:ext cx="822960" cy="82296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305" name="Oval 304">
                    <a:extLst>
                      <a:ext uri="{FF2B5EF4-FFF2-40B4-BE49-F238E27FC236}">
                        <a16:creationId xmlns:a16="http://schemas.microsoft.com/office/drawing/2014/main" id="{8AD6E4E8-C49A-4D3F-8A5A-13C77693DED4}"/>
                      </a:ext>
                    </a:extLst>
                  </p:cNvPr>
                  <p:cNvSpPr/>
                  <p:nvPr/>
                </p:nvSpPr>
                <p:spPr>
                  <a:xfrm>
                    <a:off x="9556455" y="-4416185"/>
                    <a:ext cx="822960" cy="82296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283" name="Group 282">
                  <a:extLst>
                    <a:ext uri="{FF2B5EF4-FFF2-40B4-BE49-F238E27FC236}">
                      <a16:creationId xmlns:a16="http://schemas.microsoft.com/office/drawing/2014/main" id="{31D249AD-6796-4B4B-991A-D619F84B9575}"/>
                    </a:ext>
                  </a:extLst>
                </p:cNvPr>
                <p:cNvGrpSpPr/>
                <p:nvPr/>
              </p:nvGrpSpPr>
              <p:grpSpPr>
                <a:xfrm rot="17987103">
                  <a:off x="12960487" y="-1658435"/>
                  <a:ext cx="4119380" cy="3380645"/>
                  <a:chOff x="9556455" y="-4737736"/>
                  <a:chExt cx="4119380" cy="3380645"/>
                </a:xfrm>
              </p:grpSpPr>
              <p:sp>
                <p:nvSpPr>
                  <p:cNvPr id="296" name="Oval 295">
                    <a:extLst>
                      <a:ext uri="{FF2B5EF4-FFF2-40B4-BE49-F238E27FC236}">
                        <a16:creationId xmlns:a16="http://schemas.microsoft.com/office/drawing/2014/main" id="{47239D6A-6DCA-42EF-9462-BDAEC81F4CCE}"/>
                      </a:ext>
                    </a:extLst>
                  </p:cNvPr>
                  <p:cNvSpPr/>
                  <p:nvPr/>
                </p:nvSpPr>
                <p:spPr>
                  <a:xfrm>
                    <a:off x="9967935" y="-3229535"/>
                    <a:ext cx="1610013" cy="1610013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97" name="Oval 296">
                    <a:extLst>
                      <a:ext uri="{FF2B5EF4-FFF2-40B4-BE49-F238E27FC236}">
                        <a16:creationId xmlns:a16="http://schemas.microsoft.com/office/drawing/2014/main" id="{572642F6-C88D-459D-874D-51560B2BD672}"/>
                      </a:ext>
                    </a:extLst>
                  </p:cNvPr>
                  <p:cNvSpPr/>
                  <p:nvPr/>
                </p:nvSpPr>
                <p:spPr>
                  <a:xfrm>
                    <a:off x="12698375" y="-3718265"/>
                    <a:ext cx="977460" cy="97746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98" name="Oval 297">
                    <a:extLst>
                      <a:ext uri="{FF2B5EF4-FFF2-40B4-BE49-F238E27FC236}">
                        <a16:creationId xmlns:a16="http://schemas.microsoft.com/office/drawing/2014/main" id="{E2A6A04D-20AC-4832-AECE-718FB0F67E90}"/>
                      </a:ext>
                    </a:extLst>
                  </p:cNvPr>
                  <p:cNvSpPr/>
                  <p:nvPr/>
                </p:nvSpPr>
                <p:spPr>
                  <a:xfrm>
                    <a:off x="12192000" y="-2180051"/>
                    <a:ext cx="822960" cy="82296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99" name="Oval 298">
                    <a:extLst>
                      <a:ext uri="{FF2B5EF4-FFF2-40B4-BE49-F238E27FC236}">
                        <a16:creationId xmlns:a16="http://schemas.microsoft.com/office/drawing/2014/main" id="{3DB7C6E8-6EF2-4844-93FD-DDAAC9467B7C}"/>
                      </a:ext>
                    </a:extLst>
                  </p:cNvPr>
                  <p:cNvSpPr/>
                  <p:nvPr/>
                </p:nvSpPr>
                <p:spPr>
                  <a:xfrm>
                    <a:off x="11615659" y="-4737736"/>
                    <a:ext cx="822960" cy="82296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300" name="Oval 299">
                    <a:extLst>
                      <a:ext uri="{FF2B5EF4-FFF2-40B4-BE49-F238E27FC236}">
                        <a16:creationId xmlns:a16="http://schemas.microsoft.com/office/drawing/2014/main" id="{1CED4F61-36F1-499F-BE5A-C692CC11FA1D}"/>
                      </a:ext>
                    </a:extLst>
                  </p:cNvPr>
                  <p:cNvSpPr/>
                  <p:nvPr/>
                </p:nvSpPr>
                <p:spPr>
                  <a:xfrm>
                    <a:off x="9556455" y="-4416185"/>
                    <a:ext cx="822960" cy="82296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284" name="Group 283">
                  <a:extLst>
                    <a:ext uri="{FF2B5EF4-FFF2-40B4-BE49-F238E27FC236}">
                      <a16:creationId xmlns:a16="http://schemas.microsoft.com/office/drawing/2014/main" id="{CBDBB5A5-7366-4D1E-8762-A529C35CA7E1}"/>
                    </a:ext>
                  </a:extLst>
                </p:cNvPr>
                <p:cNvGrpSpPr/>
                <p:nvPr/>
              </p:nvGrpSpPr>
              <p:grpSpPr>
                <a:xfrm rot="11067663">
                  <a:off x="8649390" y="-1169919"/>
                  <a:ext cx="4119380" cy="3380645"/>
                  <a:chOff x="9556455" y="-4737736"/>
                  <a:chExt cx="4119380" cy="3380645"/>
                </a:xfrm>
              </p:grpSpPr>
              <p:sp>
                <p:nvSpPr>
                  <p:cNvPr id="291" name="Oval 290">
                    <a:extLst>
                      <a:ext uri="{FF2B5EF4-FFF2-40B4-BE49-F238E27FC236}">
                        <a16:creationId xmlns:a16="http://schemas.microsoft.com/office/drawing/2014/main" id="{42769FC8-2507-464B-9D78-D7B12DB99339}"/>
                      </a:ext>
                    </a:extLst>
                  </p:cNvPr>
                  <p:cNvSpPr/>
                  <p:nvPr/>
                </p:nvSpPr>
                <p:spPr>
                  <a:xfrm>
                    <a:off x="9967935" y="-3229535"/>
                    <a:ext cx="1610013" cy="1610013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92" name="Oval 291">
                    <a:extLst>
                      <a:ext uri="{FF2B5EF4-FFF2-40B4-BE49-F238E27FC236}">
                        <a16:creationId xmlns:a16="http://schemas.microsoft.com/office/drawing/2014/main" id="{52B893EC-22D3-40B6-95A4-9B943EAF70F7}"/>
                      </a:ext>
                    </a:extLst>
                  </p:cNvPr>
                  <p:cNvSpPr/>
                  <p:nvPr/>
                </p:nvSpPr>
                <p:spPr>
                  <a:xfrm>
                    <a:off x="12698375" y="-3718265"/>
                    <a:ext cx="977460" cy="97746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93" name="Oval 292">
                    <a:extLst>
                      <a:ext uri="{FF2B5EF4-FFF2-40B4-BE49-F238E27FC236}">
                        <a16:creationId xmlns:a16="http://schemas.microsoft.com/office/drawing/2014/main" id="{B7C7B758-8BAF-4E13-9AB4-FA8F419D5BFB}"/>
                      </a:ext>
                    </a:extLst>
                  </p:cNvPr>
                  <p:cNvSpPr/>
                  <p:nvPr/>
                </p:nvSpPr>
                <p:spPr>
                  <a:xfrm>
                    <a:off x="12192000" y="-2180051"/>
                    <a:ext cx="822960" cy="82296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94" name="Oval 293">
                    <a:extLst>
                      <a:ext uri="{FF2B5EF4-FFF2-40B4-BE49-F238E27FC236}">
                        <a16:creationId xmlns:a16="http://schemas.microsoft.com/office/drawing/2014/main" id="{DE5C77E2-9B91-4483-84A6-0D4849840F6F}"/>
                      </a:ext>
                    </a:extLst>
                  </p:cNvPr>
                  <p:cNvSpPr/>
                  <p:nvPr/>
                </p:nvSpPr>
                <p:spPr>
                  <a:xfrm>
                    <a:off x="11615659" y="-4737736"/>
                    <a:ext cx="822960" cy="82296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95" name="Oval 294">
                    <a:extLst>
                      <a:ext uri="{FF2B5EF4-FFF2-40B4-BE49-F238E27FC236}">
                        <a16:creationId xmlns:a16="http://schemas.microsoft.com/office/drawing/2014/main" id="{405F53BC-6EEF-429F-AE11-DF64C578D222}"/>
                      </a:ext>
                    </a:extLst>
                  </p:cNvPr>
                  <p:cNvSpPr/>
                  <p:nvPr/>
                </p:nvSpPr>
                <p:spPr>
                  <a:xfrm>
                    <a:off x="9556455" y="-4416185"/>
                    <a:ext cx="822960" cy="82296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285" name="Group 284">
                  <a:extLst>
                    <a:ext uri="{FF2B5EF4-FFF2-40B4-BE49-F238E27FC236}">
                      <a16:creationId xmlns:a16="http://schemas.microsoft.com/office/drawing/2014/main" id="{AA3D2FE9-B88D-41C8-BE38-3FA7D3D31972}"/>
                    </a:ext>
                  </a:extLst>
                </p:cNvPr>
                <p:cNvGrpSpPr/>
                <p:nvPr/>
              </p:nvGrpSpPr>
              <p:grpSpPr>
                <a:xfrm rot="17357093">
                  <a:off x="5641227" y="-4125529"/>
                  <a:ext cx="4119380" cy="3380645"/>
                  <a:chOff x="9556455" y="-4737736"/>
                  <a:chExt cx="4119380" cy="3380645"/>
                </a:xfrm>
              </p:grpSpPr>
              <p:sp>
                <p:nvSpPr>
                  <p:cNvPr id="286" name="Oval 285">
                    <a:extLst>
                      <a:ext uri="{FF2B5EF4-FFF2-40B4-BE49-F238E27FC236}">
                        <a16:creationId xmlns:a16="http://schemas.microsoft.com/office/drawing/2014/main" id="{5C1BF277-6B39-46CD-9F16-34846BBABBFA}"/>
                      </a:ext>
                    </a:extLst>
                  </p:cNvPr>
                  <p:cNvSpPr/>
                  <p:nvPr/>
                </p:nvSpPr>
                <p:spPr>
                  <a:xfrm>
                    <a:off x="9967935" y="-3229535"/>
                    <a:ext cx="1610013" cy="1610013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87" name="Oval 286">
                    <a:extLst>
                      <a:ext uri="{FF2B5EF4-FFF2-40B4-BE49-F238E27FC236}">
                        <a16:creationId xmlns:a16="http://schemas.microsoft.com/office/drawing/2014/main" id="{E7D756F9-01BE-4880-88B7-258FA3DF1ABA}"/>
                      </a:ext>
                    </a:extLst>
                  </p:cNvPr>
                  <p:cNvSpPr/>
                  <p:nvPr/>
                </p:nvSpPr>
                <p:spPr>
                  <a:xfrm>
                    <a:off x="12698375" y="-3718265"/>
                    <a:ext cx="977460" cy="97746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88" name="Oval 287">
                    <a:extLst>
                      <a:ext uri="{FF2B5EF4-FFF2-40B4-BE49-F238E27FC236}">
                        <a16:creationId xmlns:a16="http://schemas.microsoft.com/office/drawing/2014/main" id="{70582334-8872-4542-B0E3-0E250D7BF6A3}"/>
                      </a:ext>
                    </a:extLst>
                  </p:cNvPr>
                  <p:cNvSpPr/>
                  <p:nvPr/>
                </p:nvSpPr>
                <p:spPr>
                  <a:xfrm>
                    <a:off x="12192000" y="-2180051"/>
                    <a:ext cx="822960" cy="82296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89" name="Oval 288">
                    <a:extLst>
                      <a:ext uri="{FF2B5EF4-FFF2-40B4-BE49-F238E27FC236}">
                        <a16:creationId xmlns:a16="http://schemas.microsoft.com/office/drawing/2014/main" id="{C866D1C1-9F6B-4A38-B21B-E0B843FD077E}"/>
                      </a:ext>
                    </a:extLst>
                  </p:cNvPr>
                  <p:cNvSpPr/>
                  <p:nvPr/>
                </p:nvSpPr>
                <p:spPr>
                  <a:xfrm>
                    <a:off x="11615659" y="-4737736"/>
                    <a:ext cx="822960" cy="82296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90" name="Oval 289">
                    <a:extLst>
                      <a:ext uri="{FF2B5EF4-FFF2-40B4-BE49-F238E27FC236}">
                        <a16:creationId xmlns:a16="http://schemas.microsoft.com/office/drawing/2014/main" id="{17B14A43-E389-4055-8E92-E80F1A3F7A92}"/>
                      </a:ext>
                    </a:extLst>
                  </p:cNvPr>
                  <p:cNvSpPr/>
                  <p:nvPr/>
                </p:nvSpPr>
                <p:spPr>
                  <a:xfrm>
                    <a:off x="9556455" y="-4416185"/>
                    <a:ext cx="822960" cy="82296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</p:grpSp>
          <p:grpSp>
            <p:nvGrpSpPr>
              <p:cNvPr id="311" name="Group 310">
                <a:extLst>
                  <a:ext uri="{FF2B5EF4-FFF2-40B4-BE49-F238E27FC236}">
                    <a16:creationId xmlns:a16="http://schemas.microsoft.com/office/drawing/2014/main" id="{1CC5AC4A-3043-431A-8DBD-80ACC101E4AA}"/>
                  </a:ext>
                </a:extLst>
              </p:cNvPr>
              <p:cNvGrpSpPr/>
              <p:nvPr/>
            </p:nvGrpSpPr>
            <p:grpSpPr>
              <a:xfrm rot="10800000">
                <a:off x="10669151" y="-3529011"/>
                <a:ext cx="5587468" cy="3415979"/>
                <a:chOff x="6010594" y="-5129127"/>
                <a:chExt cx="12005694" cy="7339853"/>
              </a:xfrm>
            </p:grpSpPr>
            <p:grpSp>
              <p:nvGrpSpPr>
                <p:cNvPr id="312" name="Group 311">
                  <a:extLst>
                    <a:ext uri="{FF2B5EF4-FFF2-40B4-BE49-F238E27FC236}">
                      <a16:creationId xmlns:a16="http://schemas.microsoft.com/office/drawing/2014/main" id="{FCB3A56D-EFC0-4800-B188-3F565AE2DB47}"/>
                    </a:ext>
                  </a:extLst>
                </p:cNvPr>
                <p:cNvGrpSpPr/>
                <p:nvPr/>
              </p:nvGrpSpPr>
              <p:grpSpPr>
                <a:xfrm>
                  <a:off x="9556455" y="-4737736"/>
                  <a:ext cx="4119380" cy="3380645"/>
                  <a:chOff x="9556455" y="-4737736"/>
                  <a:chExt cx="4119380" cy="3380645"/>
                </a:xfrm>
              </p:grpSpPr>
              <p:sp>
                <p:nvSpPr>
                  <p:cNvPr id="337" name="Oval 336">
                    <a:extLst>
                      <a:ext uri="{FF2B5EF4-FFF2-40B4-BE49-F238E27FC236}">
                        <a16:creationId xmlns:a16="http://schemas.microsoft.com/office/drawing/2014/main" id="{92624E03-9A0C-4A13-963F-75E563640E47}"/>
                      </a:ext>
                    </a:extLst>
                  </p:cNvPr>
                  <p:cNvSpPr/>
                  <p:nvPr/>
                </p:nvSpPr>
                <p:spPr>
                  <a:xfrm>
                    <a:off x="9967935" y="-3229535"/>
                    <a:ext cx="1610013" cy="1610013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338" name="Oval 337">
                    <a:extLst>
                      <a:ext uri="{FF2B5EF4-FFF2-40B4-BE49-F238E27FC236}">
                        <a16:creationId xmlns:a16="http://schemas.microsoft.com/office/drawing/2014/main" id="{E4B093C7-3F8C-41D1-946C-3F770EAB8EED}"/>
                      </a:ext>
                    </a:extLst>
                  </p:cNvPr>
                  <p:cNvSpPr/>
                  <p:nvPr/>
                </p:nvSpPr>
                <p:spPr>
                  <a:xfrm>
                    <a:off x="12698375" y="-3718265"/>
                    <a:ext cx="977460" cy="97746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339" name="Oval 338">
                    <a:extLst>
                      <a:ext uri="{FF2B5EF4-FFF2-40B4-BE49-F238E27FC236}">
                        <a16:creationId xmlns:a16="http://schemas.microsoft.com/office/drawing/2014/main" id="{C47DFFBC-5FBB-401B-9855-C8948E7FF4A3}"/>
                      </a:ext>
                    </a:extLst>
                  </p:cNvPr>
                  <p:cNvSpPr/>
                  <p:nvPr/>
                </p:nvSpPr>
                <p:spPr>
                  <a:xfrm>
                    <a:off x="12192000" y="-2180051"/>
                    <a:ext cx="822960" cy="82296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340" name="Oval 339">
                    <a:extLst>
                      <a:ext uri="{FF2B5EF4-FFF2-40B4-BE49-F238E27FC236}">
                        <a16:creationId xmlns:a16="http://schemas.microsoft.com/office/drawing/2014/main" id="{5469BF4A-B713-4660-BB17-B1FDEAEE6902}"/>
                      </a:ext>
                    </a:extLst>
                  </p:cNvPr>
                  <p:cNvSpPr/>
                  <p:nvPr/>
                </p:nvSpPr>
                <p:spPr>
                  <a:xfrm>
                    <a:off x="11615659" y="-4737736"/>
                    <a:ext cx="822960" cy="82296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341" name="Oval 340">
                    <a:extLst>
                      <a:ext uri="{FF2B5EF4-FFF2-40B4-BE49-F238E27FC236}">
                        <a16:creationId xmlns:a16="http://schemas.microsoft.com/office/drawing/2014/main" id="{1748E3E9-67A4-43F0-9039-D7980A4D08DC}"/>
                      </a:ext>
                    </a:extLst>
                  </p:cNvPr>
                  <p:cNvSpPr/>
                  <p:nvPr/>
                </p:nvSpPr>
                <p:spPr>
                  <a:xfrm>
                    <a:off x="9556455" y="-4416185"/>
                    <a:ext cx="822960" cy="82296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313" name="Group 312">
                  <a:extLst>
                    <a:ext uri="{FF2B5EF4-FFF2-40B4-BE49-F238E27FC236}">
                      <a16:creationId xmlns:a16="http://schemas.microsoft.com/office/drawing/2014/main" id="{F17B75EB-8A6A-4FBA-AADF-7F964510DFEA}"/>
                    </a:ext>
                  </a:extLst>
                </p:cNvPr>
                <p:cNvGrpSpPr/>
                <p:nvPr/>
              </p:nvGrpSpPr>
              <p:grpSpPr>
                <a:xfrm>
                  <a:off x="13896908" y="-5129127"/>
                  <a:ext cx="4119380" cy="3380645"/>
                  <a:chOff x="9556455" y="-4737736"/>
                  <a:chExt cx="4119380" cy="3380645"/>
                </a:xfrm>
              </p:grpSpPr>
              <p:sp>
                <p:nvSpPr>
                  <p:cNvPr id="332" name="Oval 331">
                    <a:extLst>
                      <a:ext uri="{FF2B5EF4-FFF2-40B4-BE49-F238E27FC236}">
                        <a16:creationId xmlns:a16="http://schemas.microsoft.com/office/drawing/2014/main" id="{2AAEC583-B05B-4240-9123-C941E19384C5}"/>
                      </a:ext>
                    </a:extLst>
                  </p:cNvPr>
                  <p:cNvSpPr/>
                  <p:nvPr/>
                </p:nvSpPr>
                <p:spPr>
                  <a:xfrm>
                    <a:off x="9967935" y="-3229535"/>
                    <a:ext cx="1610013" cy="1610013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333" name="Oval 332">
                    <a:extLst>
                      <a:ext uri="{FF2B5EF4-FFF2-40B4-BE49-F238E27FC236}">
                        <a16:creationId xmlns:a16="http://schemas.microsoft.com/office/drawing/2014/main" id="{6C5855C5-C4DC-4C47-8648-D67F432A2FAE}"/>
                      </a:ext>
                    </a:extLst>
                  </p:cNvPr>
                  <p:cNvSpPr/>
                  <p:nvPr/>
                </p:nvSpPr>
                <p:spPr>
                  <a:xfrm>
                    <a:off x="12698375" y="-3718265"/>
                    <a:ext cx="977460" cy="97746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334" name="Oval 333">
                    <a:extLst>
                      <a:ext uri="{FF2B5EF4-FFF2-40B4-BE49-F238E27FC236}">
                        <a16:creationId xmlns:a16="http://schemas.microsoft.com/office/drawing/2014/main" id="{86F1BC1F-77B1-482E-B551-70FB22B09BF0}"/>
                      </a:ext>
                    </a:extLst>
                  </p:cNvPr>
                  <p:cNvSpPr/>
                  <p:nvPr/>
                </p:nvSpPr>
                <p:spPr>
                  <a:xfrm>
                    <a:off x="12192000" y="-2180051"/>
                    <a:ext cx="822960" cy="82296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335" name="Oval 334">
                    <a:extLst>
                      <a:ext uri="{FF2B5EF4-FFF2-40B4-BE49-F238E27FC236}">
                        <a16:creationId xmlns:a16="http://schemas.microsoft.com/office/drawing/2014/main" id="{494B85A6-1293-4303-992C-C62AEFCAC008}"/>
                      </a:ext>
                    </a:extLst>
                  </p:cNvPr>
                  <p:cNvSpPr/>
                  <p:nvPr/>
                </p:nvSpPr>
                <p:spPr>
                  <a:xfrm>
                    <a:off x="11615659" y="-4737736"/>
                    <a:ext cx="822960" cy="82296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336" name="Oval 335">
                    <a:extLst>
                      <a:ext uri="{FF2B5EF4-FFF2-40B4-BE49-F238E27FC236}">
                        <a16:creationId xmlns:a16="http://schemas.microsoft.com/office/drawing/2014/main" id="{68B7BA10-3AEE-4154-A78F-2FC277931699}"/>
                      </a:ext>
                    </a:extLst>
                  </p:cNvPr>
                  <p:cNvSpPr/>
                  <p:nvPr/>
                </p:nvSpPr>
                <p:spPr>
                  <a:xfrm>
                    <a:off x="9556455" y="-4416185"/>
                    <a:ext cx="822960" cy="82296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314" name="Group 313">
                  <a:extLst>
                    <a:ext uri="{FF2B5EF4-FFF2-40B4-BE49-F238E27FC236}">
                      <a16:creationId xmlns:a16="http://schemas.microsoft.com/office/drawing/2014/main" id="{11E8430E-6213-4494-9AC8-3FFD121C333F}"/>
                    </a:ext>
                  </a:extLst>
                </p:cNvPr>
                <p:cNvGrpSpPr/>
                <p:nvPr/>
              </p:nvGrpSpPr>
              <p:grpSpPr>
                <a:xfrm rot="17987103">
                  <a:off x="12960487" y="-1658435"/>
                  <a:ext cx="4119380" cy="3380645"/>
                  <a:chOff x="9556455" y="-4737736"/>
                  <a:chExt cx="4119380" cy="3380645"/>
                </a:xfrm>
              </p:grpSpPr>
              <p:sp>
                <p:nvSpPr>
                  <p:cNvPr id="327" name="Oval 326">
                    <a:extLst>
                      <a:ext uri="{FF2B5EF4-FFF2-40B4-BE49-F238E27FC236}">
                        <a16:creationId xmlns:a16="http://schemas.microsoft.com/office/drawing/2014/main" id="{24888F70-5B57-465B-8B73-4291719501CC}"/>
                      </a:ext>
                    </a:extLst>
                  </p:cNvPr>
                  <p:cNvSpPr/>
                  <p:nvPr/>
                </p:nvSpPr>
                <p:spPr>
                  <a:xfrm>
                    <a:off x="9967935" y="-3229535"/>
                    <a:ext cx="1610013" cy="1610013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328" name="Oval 327">
                    <a:extLst>
                      <a:ext uri="{FF2B5EF4-FFF2-40B4-BE49-F238E27FC236}">
                        <a16:creationId xmlns:a16="http://schemas.microsoft.com/office/drawing/2014/main" id="{6C789C00-D984-40B5-83B0-1CE186F2604C}"/>
                      </a:ext>
                    </a:extLst>
                  </p:cNvPr>
                  <p:cNvSpPr/>
                  <p:nvPr/>
                </p:nvSpPr>
                <p:spPr>
                  <a:xfrm>
                    <a:off x="12698375" y="-3718265"/>
                    <a:ext cx="977460" cy="97746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329" name="Oval 328">
                    <a:extLst>
                      <a:ext uri="{FF2B5EF4-FFF2-40B4-BE49-F238E27FC236}">
                        <a16:creationId xmlns:a16="http://schemas.microsoft.com/office/drawing/2014/main" id="{66BC2538-4EA4-4523-B3DE-CAC4C9A52B8A}"/>
                      </a:ext>
                    </a:extLst>
                  </p:cNvPr>
                  <p:cNvSpPr/>
                  <p:nvPr/>
                </p:nvSpPr>
                <p:spPr>
                  <a:xfrm>
                    <a:off x="12192000" y="-2180051"/>
                    <a:ext cx="822960" cy="82296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330" name="Oval 329">
                    <a:extLst>
                      <a:ext uri="{FF2B5EF4-FFF2-40B4-BE49-F238E27FC236}">
                        <a16:creationId xmlns:a16="http://schemas.microsoft.com/office/drawing/2014/main" id="{E58ED667-800F-4442-8891-D20E3A417BFF}"/>
                      </a:ext>
                    </a:extLst>
                  </p:cNvPr>
                  <p:cNvSpPr/>
                  <p:nvPr/>
                </p:nvSpPr>
                <p:spPr>
                  <a:xfrm>
                    <a:off x="11615659" y="-4737736"/>
                    <a:ext cx="822960" cy="82296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331" name="Oval 330">
                    <a:extLst>
                      <a:ext uri="{FF2B5EF4-FFF2-40B4-BE49-F238E27FC236}">
                        <a16:creationId xmlns:a16="http://schemas.microsoft.com/office/drawing/2014/main" id="{5965D205-CF29-4B26-B8AE-2BEB8ADE79F3}"/>
                      </a:ext>
                    </a:extLst>
                  </p:cNvPr>
                  <p:cNvSpPr/>
                  <p:nvPr/>
                </p:nvSpPr>
                <p:spPr>
                  <a:xfrm>
                    <a:off x="9556455" y="-4416185"/>
                    <a:ext cx="822960" cy="82296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315" name="Group 314">
                  <a:extLst>
                    <a:ext uri="{FF2B5EF4-FFF2-40B4-BE49-F238E27FC236}">
                      <a16:creationId xmlns:a16="http://schemas.microsoft.com/office/drawing/2014/main" id="{0B41155F-7389-47BB-9E78-857D70E7C15C}"/>
                    </a:ext>
                  </a:extLst>
                </p:cNvPr>
                <p:cNvGrpSpPr/>
                <p:nvPr/>
              </p:nvGrpSpPr>
              <p:grpSpPr>
                <a:xfrm rot="11067663">
                  <a:off x="8649390" y="-1169919"/>
                  <a:ext cx="4119380" cy="3380645"/>
                  <a:chOff x="9556455" y="-4737736"/>
                  <a:chExt cx="4119380" cy="3380645"/>
                </a:xfrm>
              </p:grpSpPr>
              <p:sp>
                <p:nvSpPr>
                  <p:cNvPr id="322" name="Oval 321">
                    <a:extLst>
                      <a:ext uri="{FF2B5EF4-FFF2-40B4-BE49-F238E27FC236}">
                        <a16:creationId xmlns:a16="http://schemas.microsoft.com/office/drawing/2014/main" id="{6C3A753F-F098-4471-96AA-6709E783F7DB}"/>
                      </a:ext>
                    </a:extLst>
                  </p:cNvPr>
                  <p:cNvSpPr/>
                  <p:nvPr/>
                </p:nvSpPr>
                <p:spPr>
                  <a:xfrm>
                    <a:off x="9967935" y="-3229535"/>
                    <a:ext cx="1610013" cy="1610013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323" name="Oval 322">
                    <a:extLst>
                      <a:ext uri="{FF2B5EF4-FFF2-40B4-BE49-F238E27FC236}">
                        <a16:creationId xmlns:a16="http://schemas.microsoft.com/office/drawing/2014/main" id="{60127BBD-6B85-4E95-96A9-64D49BB5AE6F}"/>
                      </a:ext>
                    </a:extLst>
                  </p:cNvPr>
                  <p:cNvSpPr/>
                  <p:nvPr/>
                </p:nvSpPr>
                <p:spPr>
                  <a:xfrm>
                    <a:off x="12698375" y="-3718265"/>
                    <a:ext cx="977460" cy="97746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324" name="Oval 323">
                    <a:extLst>
                      <a:ext uri="{FF2B5EF4-FFF2-40B4-BE49-F238E27FC236}">
                        <a16:creationId xmlns:a16="http://schemas.microsoft.com/office/drawing/2014/main" id="{3472D8AB-66B6-4444-9DB0-AC1D6BF093AC}"/>
                      </a:ext>
                    </a:extLst>
                  </p:cNvPr>
                  <p:cNvSpPr/>
                  <p:nvPr/>
                </p:nvSpPr>
                <p:spPr>
                  <a:xfrm>
                    <a:off x="12192000" y="-2180051"/>
                    <a:ext cx="822960" cy="82296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325" name="Oval 324">
                    <a:extLst>
                      <a:ext uri="{FF2B5EF4-FFF2-40B4-BE49-F238E27FC236}">
                        <a16:creationId xmlns:a16="http://schemas.microsoft.com/office/drawing/2014/main" id="{7C25CC2C-2DDB-4581-AB4B-2BCB75A61AEB}"/>
                      </a:ext>
                    </a:extLst>
                  </p:cNvPr>
                  <p:cNvSpPr/>
                  <p:nvPr/>
                </p:nvSpPr>
                <p:spPr>
                  <a:xfrm>
                    <a:off x="11615659" y="-4737736"/>
                    <a:ext cx="822960" cy="82296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326" name="Oval 325">
                    <a:extLst>
                      <a:ext uri="{FF2B5EF4-FFF2-40B4-BE49-F238E27FC236}">
                        <a16:creationId xmlns:a16="http://schemas.microsoft.com/office/drawing/2014/main" id="{C6D253B6-A601-4C7A-928A-280DC9764148}"/>
                      </a:ext>
                    </a:extLst>
                  </p:cNvPr>
                  <p:cNvSpPr/>
                  <p:nvPr/>
                </p:nvSpPr>
                <p:spPr>
                  <a:xfrm>
                    <a:off x="9556455" y="-4416185"/>
                    <a:ext cx="822960" cy="82296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316" name="Group 315">
                  <a:extLst>
                    <a:ext uri="{FF2B5EF4-FFF2-40B4-BE49-F238E27FC236}">
                      <a16:creationId xmlns:a16="http://schemas.microsoft.com/office/drawing/2014/main" id="{6C878174-056B-4755-9D10-27B30FB9E4F4}"/>
                    </a:ext>
                  </a:extLst>
                </p:cNvPr>
                <p:cNvGrpSpPr/>
                <p:nvPr/>
              </p:nvGrpSpPr>
              <p:grpSpPr>
                <a:xfrm rot="17357093">
                  <a:off x="5641227" y="-4125529"/>
                  <a:ext cx="4119380" cy="3380645"/>
                  <a:chOff x="9556455" y="-4737736"/>
                  <a:chExt cx="4119380" cy="3380645"/>
                </a:xfrm>
              </p:grpSpPr>
              <p:sp>
                <p:nvSpPr>
                  <p:cNvPr id="317" name="Oval 316">
                    <a:extLst>
                      <a:ext uri="{FF2B5EF4-FFF2-40B4-BE49-F238E27FC236}">
                        <a16:creationId xmlns:a16="http://schemas.microsoft.com/office/drawing/2014/main" id="{A20D1210-49F2-434C-B3C1-0E291F5F1E4E}"/>
                      </a:ext>
                    </a:extLst>
                  </p:cNvPr>
                  <p:cNvSpPr/>
                  <p:nvPr/>
                </p:nvSpPr>
                <p:spPr>
                  <a:xfrm>
                    <a:off x="9967935" y="-3229535"/>
                    <a:ext cx="1610013" cy="1610013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318" name="Oval 317">
                    <a:extLst>
                      <a:ext uri="{FF2B5EF4-FFF2-40B4-BE49-F238E27FC236}">
                        <a16:creationId xmlns:a16="http://schemas.microsoft.com/office/drawing/2014/main" id="{565AD48D-7C07-4F88-9CD0-5B7CC6E19753}"/>
                      </a:ext>
                    </a:extLst>
                  </p:cNvPr>
                  <p:cNvSpPr/>
                  <p:nvPr/>
                </p:nvSpPr>
                <p:spPr>
                  <a:xfrm>
                    <a:off x="12698375" y="-3718265"/>
                    <a:ext cx="977460" cy="97746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319" name="Oval 318">
                    <a:extLst>
                      <a:ext uri="{FF2B5EF4-FFF2-40B4-BE49-F238E27FC236}">
                        <a16:creationId xmlns:a16="http://schemas.microsoft.com/office/drawing/2014/main" id="{8DA393F9-22E1-4E39-BDE0-1D42E2231EF8}"/>
                      </a:ext>
                    </a:extLst>
                  </p:cNvPr>
                  <p:cNvSpPr/>
                  <p:nvPr/>
                </p:nvSpPr>
                <p:spPr>
                  <a:xfrm>
                    <a:off x="12192000" y="-2180051"/>
                    <a:ext cx="822960" cy="82296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320" name="Oval 319">
                    <a:extLst>
                      <a:ext uri="{FF2B5EF4-FFF2-40B4-BE49-F238E27FC236}">
                        <a16:creationId xmlns:a16="http://schemas.microsoft.com/office/drawing/2014/main" id="{4472583D-2A0C-4B97-8EE9-4558943DCA3B}"/>
                      </a:ext>
                    </a:extLst>
                  </p:cNvPr>
                  <p:cNvSpPr/>
                  <p:nvPr/>
                </p:nvSpPr>
                <p:spPr>
                  <a:xfrm>
                    <a:off x="11615659" y="-4737736"/>
                    <a:ext cx="822960" cy="82296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321" name="Oval 320">
                    <a:extLst>
                      <a:ext uri="{FF2B5EF4-FFF2-40B4-BE49-F238E27FC236}">
                        <a16:creationId xmlns:a16="http://schemas.microsoft.com/office/drawing/2014/main" id="{3B5F0761-BFD6-415A-AA56-EFD4C433167D}"/>
                      </a:ext>
                    </a:extLst>
                  </p:cNvPr>
                  <p:cNvSpPr/>
                  <p:nvPr/>
                </p:nvSpPr>
                <p:spPr>
                  <a:xfrm>
                    <a:off x="9556455" y="-4416185"/>
                    <a:ext cx="822960" cy="82296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</p:grpSp>
        </p:grpSp>
        <p:grpSp>
          <p:nvGrpSpPr>
            <p:cNvPr id="343" name="Group 342">
              <a:extLst>
                <a:ext uri="{FF2B5EF4-FFF2-40B4-BE49-F238E27FC236}">
                  <a16:creationId xmlns:a16="http://schemas.microsoft.com/office/drawing/2014/main" id="{1FA77DA5-8309-4D9A-8A46-6CD86889B4B2}"/>
                </a:ext>
              </a:extLst>
            </p:cNvPr>
            <p:cNvGrpSpPr/>
            <p:nvPr/>
          </p:nvGrpSpPr>
          <p:grpSpPr>
            <a:xfrm>
              <a:off x="-3168614" y="-7048193"/>
              <a:ext cx="16879307" cy="4234638"/>
              <a:chOff x="-622688" y="-4094420"/>
              <a:chExt cx="16879307" cy="4234638"/>
            </a:xfrm>
          </p:grpSpPr>
          <p:grpSp>
            <p:nvGrpSpPr>
              <p:cNvPr id="344" name="Group 343">
                <a:extLst>
                  <a:ext uri="{FF2B5EF4-FFF2-40B4-BE49-F238E27FC236}">
                    <a16:creationId xmlns:a16="http://schemas.microsoft.com/office/drawing/2014/main" id="{93E6B02A-8671-4B61-9F48-D82BD71C7B60}"/>
                  </a:ext>
                </a:extLst>
              </p:cNvPr>
              <p:cNvGrpSpPr/>
              <p:nvPr/>
            </p:nvGrpSpPr>
            <p:grpSpPr>
              <a:xfrm>
                <a:off x="-622688" y="-3275761"/>
                <a:ext cx="5587468" cy="3415979"/>
                <a:chOff x="6010594" y="-5129127"/>
                <a:chExt cx="12005694" cy="7339853"/>
              </a:xfrm>
            </p:grpSpPr>
            <p:grpSp>
              <p:nvGrpSpPr>
                <p:cNvPr id="407" name="Group 406">
                  <a:extLst>
                    <a:ext uri="{FF2B5EF4-FFF2-40B4-BE49-F238E27FC236}">
                      <a16:creationId xmlns:a16="http://schemas.microsoft.com/office/drawing/2014/main" id="{E16849DC-980B-4F98-9A16-6BF1FA0FA812}"/>
                    </a:ext>
                  </a:extLst>
                </p:cNvPr>
                <p:cNvGrpSpPr/>
                <p:nvPr/>
              </p:nvGrpSpPr>
              <p:grpSpPr>
                <a:xfrm>
                  <a:off x="9556455" y="-4737736"/>
                  <a:ext cx="4119380" cy="3380645"/>
                  <a:chOff x="9556455" y="-4737736"/>
                  <a:chExt cx="4119380" cy="3380645"/>
                </a:xfrm>
              </p:grpSpPr>
              <p:sp>
                <p:nvSpPr>
                  <p:cNvPr id="432" name="Oval 431">
                    <a:extLst>
                      <a:ext uri="{FF2B5EF4-FFF2-40B4-BE49-F238E27FC236}">
                        <a16:creationId xmlns:a16="http://schemas.microsoft.com/office/drawing/2014/main" id="{4441E48D-0662-4073-8D4C-95D9A7DE03E2}"/>
                      </a:ext>
                    </a:extLst>
                  </p:cNvPr>
                  <p:cNvSpPr/>
                  <p:nvPr/>
                </p:nvSpPr>
                <p:spPr>
                  <a:xfrm>
                    <a:off x="9967935" y="-3229535"/>
                    <a:ext cx="1610013" cy="1610013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433" name="Oval 432">
                    <a:extLst>
                      <a:ext uri="{FF2B5EF4-FFF2-40B4-BE49-F238E27FC236}">
                        <a16:creationId xmlns:a16="http://schemas.microsoft.com/office/drawing/2014/main" id="{27A5F334-8832-448D-B159-72F66D14DB4C}"/>
                      </a:ext>
                    </a:extLst>
                  </p:cNvPr>
                  <p:cNvSpPr/>
                  <p:nvPr/>
                </p:nvSpPr>
                <p:spPr>
                  <a:xfrm>
                    <a:off x="12698375" y="-3718265"/>
                    <a:ext cx="977460" cy="97746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434" name="Oval 433">
                    <a:extLst>
                      <a:ext uri="{FF2B5EF4-FFF2-40B4-BE49-F238E27FC236}">
                        <a16:creationId xmlns:a16="http://schemas.microsoft.com/office/drawing/2014/main" id="{F458763A-44A8-4FA5-90CF-9961229BB0B9}"/>
                      </a:ext>
                    </a:extLst>
                  </p:cNvPr>
                  <p:cNvSpPr/>
                  <p:nvPr/>
                </p:nvSpPr>
                <p:spPr>
                  <a:xfrm>
                    <a:off x="12192000" y="-2180051"/>
                    <a:ext cx="822960" cy="82296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435" name="Oval 434">
                    <a:extLst>
                      <a:ext uri="{FF2B5EF4-FFF2-40B4-BE49-F238E27FC236}">
                        <a16:creationId xmlns:a16="http://schemas.microsoft.com/office/drawing/2014/main" id="{74F39474-6E51-4D5C-B2A8-862F7B39646B}"/>
                      </a:ext>
                    </a:extLst>
                  </p:cNvPr>
                  <p:cNvSpPr/>
                  <p:nvPr/>
                </p:nvSpPr>
                <p:spPr>
                  <a:xfrm>
                    <a:off x="11615659" y="-4737736"/>
                    <a:ext cx="822960" cy="82296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436" name="Oval 435">
                    <a:extLst>
                      <a:ext uri="{FF2B5EF4-FFF2-40B4-BE49-F238E27FC236}">
                        <a16:creationId xmlns:a16="http://schemas.microsoft.com/office/drawing/2014/main" id="{87E846C6-11DE-4581-ACF7-1B040D9F1349}"/>
                      </a:ext>
                    </a:extLst>
                  </p:cNvPr>
                  <p:cNvSpPr/>
                  <p:nvPr/>
                </p:nvSpPr>
                <p:spPr>
                  <a:xfrm>
                    <a:off x="9556455" y="-4416185"/>
                    <a:ext cx="822960" cy="82296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408" name="Group 407">
                  <a:extLst>
                    <a:ext uri="{FF2B5EF4-FFF2-40B4-BE49-F238E27FC236}">
                      <a16:creationId xmlns:a16="http://schemas.microsoft.com/office/drawing/2014/main" id="{15927060-014F-4767-82EA-63D23493EAC4}"/>
                    </a:ext>
                  </a:extLst>
                </p:cNvPr>
                <p:cNvGrpSpPr/>
                <p:nvPr/>
              </p:nvGrpSpPr>
              <p:grpSpPr>
                <a:xfrm>
                  <a:off x="13896908" y="-5129127"/>
                  <a:ext cx="4119380" cy="3380645"/>
                  <a:chOff x="9556455" y="-4737736"/>
                  <a:chExt cx="4119380" cy="3380645"/>
                </a:xfrm>
              </p:grpSpPr>
              <p:sp>
                <p:nvSpPr>
                  <p:cNvPr id="427" name="Oval 426">
                    <a:extLst>
                      <a:ext uri="{FF2B5EF4-FFF2-40B4-BE49-F238E27FC236}">
                        <a16:creationId xmlns:a16="http://schemas.microsoft.com/office/drawing/2014/main" id="{1B62F549-AF72-4171-ACE7-BF31AFF208E6}"/>
                      </a:ext>
                    </a:extLst>
                  </p:cNvPr>
                  <p:cNvSpPr/>
                  <p:nvPr/>
                </p:nvSpPr>
                <p:spPr>
                  <a:xfrm>
                    <a:off x="9967935" y="-3229535"/>
                    <a:ext cx="1610013" cy="1610013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428" name="Oval 427">
                    <a:extLst>
                      <a:ext uri="{FF2B5EF4-FFF2-40B4-BE49-F238E27FC236}">
                        <a16:creationId xmlns:a16="http://schemas.microsoft.com/office/drawing/2014/main" id="{6B28E039-36BE-4D5E-B7B1-E9A7200A4FA4}"/>
                      </a:ext>
                    </a:extLst>
                  </p:cNvPr>
                  <p:cNvSpPr/>
                  <p:nvPr/>
                </p:nvSpPr>
                <p:spPr>
                  <a:xfrm>
                    <a:off x="12698375" y="-3718265"/>
                    <a:ext cx="977460" cy="97746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429" name="Oval 428">
                    <a:extLst>
                      <a:ext uri="{FF2B5EF4-FFF2-40B4-BE49-F238E27FC236}">
                        <a16:creationId xmlns:a16="http://schemas.microsoft.com/office/drawing/2014/main" id="{229BF6C4-BB51-4265-A66F-A206340172AB}"/>
                      </a:ext>
                    </a:extLst>
                  </p:cNvPr>
                  <p:cNvSpPr/>
                  <p:nvPr/>
                </p:nvSpPr>
                <p:spPr>
                  <a:xfrm>
                    <a:off x="12192000" y="-2180051"/>
                    <a:ext cx="822960" cy="82296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430" name="Oval 429">
                    <a:extLst>
                      <a:ext uri="{FF2B5EF4-FFF2-40B4-BE49-F238E27FC236}">
                        <a16:creationId xmlns:a16="http://schemas.microsoft.com/office/drawing/2014/main" id="{EE40EBF9-DE0F-43AD-8A1A-D240C364D4D7}"/>
                      </a:ext>
                    </a:extLst>
                  </p:cNvPr>
                  <p:cNvSpPr/>
                  <p:nvPr/>
                </p:nvSpPr>
                <p:spPr>
                  <a:xfrm>
                    <a:off x="11615659" y="-4737736"/>
                    <a:ext cx="822960" cy="82296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431" name="Oval 430">
                    <a:extLst>
                      <a:ext uri="{FF2B5EF4-FFF2-40B4-BE49-F238E27FC236}">
                        <a16:creationId xmlns:a16="http://schemas.microsoft.com/office/drawing/2014/main" id="{F4911D48-FEEA-4EDF-B258-BBB0C648AD36}"/>
                      </a:ext>
                    </a:extLst>
                  </p:cNvPr>
                  <p:cNvSpPr/>
                  <p:nvPr/>
                </p:nvSpPr>
                <p:spPr>
                  <a:xfrm>
                    <a:off x="9556455" y="-4416185"/>
                    <a:ext cx="822960" cy="82296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409" name="Group 408">
                  <a:extLst>
                    <a:ext uri="{FF2B5EF4-FFF2-40B4-BE49-F238E27FC236}">
                      <a16:creationId xmlns:a16="http://schemas.microsoft.com/office/drawing/2014/main" id="{5A8EB27A-C550-4F18-81DB-CB752D4384D7}"/>
                    </a:ext>
                  </a:extLst>
                </p:cNvPr>
                <p:cNvGrpSpPr/>
                <p:nvPr/>
              </p:nvGrpSpPr>
              <p:grpSpPr>
                <a:xfrm rot="17987103">
                  <a:off x="12960487" y="-1658435"/>
                  <a:ext cx="4119380" cy="3380645"/>
                  <a:chOff x="9556455" y="-4737736"/>
                  <a:chExt cx="4119380" cy="3380645"/>
                </a:xfrm>
              </p:grpSpPr>
              <p:sp>
                <p:nvSpPr>
                  <p:cNvPr id="422" name="Oval 421">
                    <a:extLst>
                      <a:ext uri="{FF2B5EF4-FFF2-40B4-BE49-F238E27FC236}">
                        <a16:creationId xmlns:a16="http://schemas.microsoft.com/office/drawing/2014/main" id="{ECE92BF7-A4D5-46AC-990D-A40223AEFF59}"/>
                      </a:ext>
                    </a:extLst>
                  </p:cNvPr>
                  <p:cNvSpPr/>
                  <p:nvPr/>
                </p:nvSpPr>
                <p:spPr>
                  <a:xfrm>
                    <a:off x="9967935" y="-3229535"/>
                    <a:ext cx="1610013" cy="1610013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423" name="Oval 422">
                    <a:extLst>
                      <a:ext uri="{FF2B5EF4-FFF2-40B4-BE49-F238E27FC236}">
                        <a16:creationId xmlns:a16="http://schemas.microsoft.com/office/drawing/2014/main" id="{66CE5766-A43F-4401-AD53-B0E178C09ED8}"/>
                      </a:ext>
                    </a:extLst>
                  </p:cNvPr>
                  <p:cNvSpPr/>
                  <p:nvPr/>
                </p:nvSpPr>
                <p:spPr>
                  <a:xfrm>
                    <a:off x="12698375" y="-3718265"/>
                    <a:ext cx="977460" cy="97746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424" name="Oval 423">
                    <a:extLst>
                      <a:ext uri="{FF2B5EF4-FFF2-40B4-BE49-F238E27FC236}">
                        <a16:creationId xmlns:a16="http://schemas.microsoft.com/office/drawing/2014/main" id="{284C988E-CCB9-4F10-8D0D-E242BA462900}"/>
                      </a:ext>
                    </a:extLst>
                  </p:cNvPr>
                  <p:cNvSpPr/>
                  <p:nvPr/>
                </p:nvSpPr>
                <p:spPr>
                  <a:xfrm>
                    <a:off x="12192000" y="-2180051"/>
                    <a:ext cx="822960" cy="82296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425" name="Oval 424">
                    <a:extLst>
                      <a:ext uri="{FF2B5EF4-FFF2-40B4-BE49-F238E27FC236}">
                        <a16:creationId xmlns:a16="http://schemas.microsoft.com/office/drawing/2014/main" id="{FAA60FC0-7DBE-4A69-A8AB-C2C96CD84F39}"/>
                      </a:ext>
                    </a:extLst>
                  </p:cNvPr>
                  <p:cNvSpPr/>
                  <p:nvPr/>
                </p:nvSpPr>
                <p:spPr>
                  <a:xfrm>
                    <a:off x="11615659" y="-4737736"/>
                    <a:ext cx="822960" cy="82296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426" name="Oval 425">
                    <a:extLst>
                      <a:ext uri="{FF2B5EF4-FFF2-40B4-BE49-F238E27FC236}">
                        <a16:creationId xmlns:a16="http://schemas.microsoft.com/office/drawing/2014/main" id="{581B3078-C4EF-461C-B5AE-027AE5309703}"/>
                      </a:ext>
                    </a:extLst>
                  </p:cNvPr>
                  <p:cNvSpPr/>
                  <p:nvPr/>
                </p:nvSpPr>
                <p:spPr>
                  <a:xfrm>
                    <a:off x="9556455" y="-4416185"/>
                    <a:ext cx="822960" cy="82296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410" name="Group 409">
                  <a:extLst>
                    <a:ext uri="{FF2B5EF4-FFF2-40B4-BE49-F238E27FC236}">
                      <a16:creationId xmlns:a16="http://schemas.microsoft.com/office/drawing/2014/main" id="{366A4328-EF95-4A86-93C2-C00E2EED3D68}"/>
                    </a:ext>
                  </a:extLst>
                </p:cNvPr>
                <p:cNvGrpSpPr/>
                <p:nvPr/>
              </p:nvGrpSpPr>
              <p:grpSpPr>
                <a:xfrm rot="11067663">
                  <a:off x="8649390" y="-1169919"/>
                  <a:ext cx="4119380" cy="3380645"/>
                  <a:chOff x="9556455" y="-4737736"/>
                  <a:chExt cx="4119380" cy="3380645"/>
                </a:xfrm>
              </p:grpSpPr>
              <p:sp>
                <p:nvSpPr>
                  <p:cNvPr id="417" name="Oval 416">
                    <a:extLst>
                      <a:ext uri="{FF2B5EF4-FFF2-40B4-BE49-F238E27FC236}">
                        <a16:creationId xmlns:a16="http://schemas.microsoft.com/office/drawing/2014/main" id="{14DECBBE-F04A-4539-A20D-140F154644C6}"/>
                      </a:ext>
                    </a:extLst>
                  </p:cNvPr>
                  <p:cNvSpPr/>
                  <p:nvPr/>
                </p:nvSpPr>
                <p:spPr>
                  <a:xfrm>
                    <a:off x="9967935" y="-3229535"/>
                    <a:ext cx="1610013" cy="1610013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418" name="Oval 417">
                    <a:extLst>
                      <a:ext uri="{FF2B5EF4-FFF2-40B4-BE49-F238E27FC236}">
                        <a16:creationId xmlns:a16="http://schemas.microsoft.com/office/drawing/2014/main" id="{48C1A807-3BAB-4495-82C8-02F346579731}"/>
                      </a:ext>
                    </a:extLst>
                  </p:cNvPr>
                  <p:cNvSpPr/>
                  <p:nvPr/>
                </p:nvSpPr>
                <p:spPr>
                  <a:xfrm>
                    <a:off x="12698375" y="-3718265"/>
                    <a:ext cx="977460" cy="97746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419" name="Oval 418">
                    <a:extLst>
                      <a:ext uri="{FF2B5EF4-FFF2-40B4-BE49-F238E27FC236}">
                        <a16:creationId xmlns:a16="http://schemas.microsoft.com/office/drawing/2014/main" id="{FCC822B0-FB66-460E-98F3-50761E636D73}"/>
                      </a:ext>
                    </a:extLst>
                  </p:cNvPr>
                  <p:cNvSpPr/>
                  <p:nvPr/>
                </p:nvSpPr>
                <p:spPr>
                  <a:xfrm>
                    <a:off x="12192000" y="-2180051"/>
                    <a:ext cx="822960" cy="82296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420" name="Oval 419">
                    <a:extLst>
                      <a:ext uri="{FF2B5EF4-FFF2-40B4-BE49-F238E27FC236}">
                        <a16:creationId xmlns:a16="http://schemas.microsoft.com/office/drawing/2014/main" id="{8549E282-4138-4D0D-8729-EC62F4ECFC37}"/>
                      </a:ext>
                    </a:extLst>
                  </p:cNvPr>
                  <p:cNvSpPr/>
                  <p:nvPr/>
                </p:nvSpPr>
                <p:spPr>
                  <a:xfrm>
                    <a:off x="11615659" y="-4737736"/>
                    <a:ext cx="822960" cy="82296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421" name="Oval 420">
                    <a:extLst>
                      <a:ext uri="{FF2B5EF4-FFF2-40B4-BE49-F238E27FC236}">
                        <a16:creationId xmlns:a16="http://schemas.microsoft.com/office/drawing/2014/main" id="{BCD35AF7-403B-4CE9-8BCE-B9FAA964D1D4}"/>
                      </a:ext>
                    </a:extLst>
                  </p:cNvPr>
                  <p:cNvSpPr/>
                  <p:nvPr/>
                </p:nvSpPr>
                <p:spPr>
                  <a:xfrm>
                    <a:off x="9556455" y="-4416185"/>
                    <a:ext cx="822960" cy="82296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411" name="Group 410">
                  <a:extLst>
                    <a:ext uri="{FF2B5EF4-FFF2-40B4-BE49-F238E27FC236}">
                      <a16:creationId xmlns:a16="http://schemas.microsoft.com/office/drawing/2014/main" id="{E42A6B68-7592-46A8-840B-292DC0FE659C}"/>
                    </a:ext>
                  </a:extLst>
                </p:cNvPr>
                <p:cNvGrpSpPr/>
                <p:nvPr/>
              </p:nvGrpSpPr>
              <p:grpSpPr>
                <a:xfrm rot="17357093">
                  <a:off x="5641227" y="-4125529"/>
                  <a:ext cx="4119380" cy="3380645"/>
                  <a:chOff x="9556455" y="-4737736"/>
                  <a:chExt cx="4119380" cy="3380645"/>
                </a:xfrm>
              </p:grpSpPr>
              <p:sp>
                <p:nvSpPr>
                  <p:cNvPr id="412" name="Oval 411">
                    <a:extLst>
                      <a:ext uri="{FF2B5EF4-FFF2-40B4-BE49-F238E27FC236}">
                        <a16:creationId xmlns:a16="http://schemas.microsoft.com/office/drawing/2014/main" id="{9CE8B116-AEA1-4EFD-BDA1-1F5BD3E29299}"/>
                      </a:ext>
                    </a:extLst>
                  </p:cNvPr>
                  <p:cNvSpPr/>
                  <p:nvPr/>
                </p:nvSpPr>
                <p:spPr>
                  <a:xfrm>
                    <a:off x="9967935" y="-3229535"/>
                    <a:ext cx="1610013" cy="1610013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413" name="Oval 412">
                    <a:extLst>
                      <a:ext uri="{FF2B5EF4-FFF2-40B4-BE49-F238E27FC236}">
                        <a16:creationId xmlns:a16="http://schemas.microsoft.com/office/drawing/2014/main" id="{2374DE11-5DA8-4588-912E-8992B0A711F9}"/>
                      </a:ext>
                    </a:extLst>
                  </p:cNvPr>
                  <p:cNvSpPr/>
                  <p:nvPr/>
                </p:nvSpPr>
                <p:spPr>
                  <a:xfrm>
                    <a:off x="12698375" y="-3718265"/>
                    <a:ext cx="977460" cy="97746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414" name="Oval 413">
                    <a:extLst>
                      <a:ext uri="{FF2B5EF4-FFF2-40B4-BE49-F238E27FC236}">
                        <a16:creationId xmlns:a16="http://schemas.microsoft.com/office/drawing/2014/main" id="{7934CD24-F5F2-467E-BC29-6CC869C67456}"/>
                      </a:ext>
                    </a:extLst>
                  </p:cNvPr>
                  <p:cNvSpPr/>
                  <p:nvPr/>
                </p:nvSpPr>
                <p:spPr>
                  <a:xfrm>
                    <a:off x="12192000" y="-2180051"/>
                    <a:ext cx="822960" cy="82296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415" name="Oval 414">
                    <a:extLst>
                      <a:ext uri="{FF2B5EF4-FFF2-40B4-BE49-F238E27FC236}">
                        <a16:creationId xmlns:a16="http://schemas.microsoft.com/office/drawing/2014/main" id="{5B0F482D-6FEC-4479-9EB7-7C366C3946C3}"/>
                      </a:ext>
                    </a:extLst>
                  </p:cNvPr>
                  <p:cNvSpPr/>
                  <p:nvPr/>
                </p:nvSpPr>
                <p:spPr>
                  <a:xfrm>
                    <a:off x="11615659" y="-4737736"/>
                    <a:ext cx="822960" cy="82296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416" name="Oval 415">
                    <a:extLst>
                      <a:ext uri="{FF2B5EF4-FFF2-40B4-BE49-F238E27FC236}">
                        <a16:creationId xmlns:a16="http://schemas.microsoft.com/office/drawing/2014/main" id="{A48B8F01-A011-4776-AFF4-8EC24D0EDE97}"/>
                      </a:ext>
                    </a:extLst>
                  </p:cNvPr>
                  <p:cNvSpPr/>
                  <p:nvPr/>
                </p:nvSpPr>
                <p:spPr>
                  <a:xfrm>
                    <a:off x="9556455" y="-4416185"/>
                    <a:ext cx="822960" cy="82296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</p:grpSp>
          <p:grpSp>
            <p:nvGrpSpPr>
              <p:cNvPr id="345" name="Group 344">
                <a:extLst>
                  <a:ext uri="{FF2B5EF4-FFF2-40B4-BE49-F238E27FC236}">
                    <a16:creationId xmlns:a16="http://schemas.microsoft.com/office/drawing/2014/main" id="{DEEBC610-B2A4-40F5-BC4F-6CF2AA708623}"/>
                  </a:ext>
                </a:extLst>
              </p:cNvPr>
              <p:cNvGrpSpPr/>
              <p:nvPr/>
            </p:nvGrpSpPr>
            <p:grpSpPr>
              <a:xfrm rot="10800000">
                <a:off x="4427681" y="-4094420"/>
                <a:ext cx="6150767" cy="4161644"/>
                <a:chOff x="6010594" y="-6731325"/>
                <a:chExt cx="13216045" cy="8942051"/>
              </a:xfrm>
            </p:grpSpPr>
            <p:grpSp>
              <p:nvGrpSpPr>
                <p:cNvPr id="377" name="Group 376">
                  <a:extLst>
                    <a:ext uri="{FF2B5EF4-FFF2-40B4-BE49-F238E27FC236}">
                      <a16:creationId xmlns:a16="http://schemas.microsoft.com/office/drawing/2014/main" id="{1ED3D792-1DE9-494F-BFFC-E478E23B796A}"/>
                    </a:ext>
                  </a:extLst>
                </p:cNvPr>
                <p:cNvGrpSpPr/>
                <p:nvPr/>
              </p:nvGrpSpPr>
              <p:grpSpPr>
                <a:xfrm>
                  <a:off x="9556455" y="-4737736"/>
                  <a:ext cx="4119380" cy="3380645"/>
                  <a:chOff x="9556455" y="-4737736"/>
                  <a:chExt cx="4119380" cy="3380645"/>
                </a:xfrm>
              </p:grpSpPr>
              <p:sp>
                <p:nvSpPr>
                  <p:cNvPr id="402" name="Oval 401">
                    <a:extLst>
                      <a:ext uri="{FF2B5EF4-FFF2-40B4-BE49-F238E27FC236}">
                        <a16:creationId xmlns:a16="http://schemas.microsoft.com/office/drawing/2014/main" id="{FEE76746-D7C7-4C6F-BBEF-AF81B7B52C34}"/>
                      </a:ext>
                    </a:extLst>
                  </p:cNvPr>
                  <p:cNvSpPr/>
                  <p:nvPr/>
                </p:nvSpPr>
                <p:spPr>
                  <a:xfrm>
                    <a:off x="9967935" y="-3229535"/>
                    <a:ext cx="1610013" cy="1610013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403" name="Oval 402">
                    <a:extLst>
                      <a:ext uri="{FF2B5EF4-FFF2-40B4-BE49-F238E27FC236}">
                        <a16:creationId xmlns:a16="http://schemas.microsoft.com/office/drawing/2014/main" id="{E39DDDA8-8C6B-40B0-AF96-5DCEBF4911C5}"/>
                      </a:ext>
                    </a:extLst>
                  </p:cNvPr>
                  <p:cNvSpPr/>
                  <p:nvPr/>
                </p:nvSpPr>
                <p:spPr>
                  <a:xfrm>
                    <a:off x="12698375" y="-3718265"/>
                    <a:ext cx="977460" cy="97746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404" name="Oval 403">
                    <a:extLst>
                      <a:ext uri="{FF2B5EF4-FFF2-40B4-BE49-F238E27FC236}">
                        <a16:creationId xmlns:a16="http://schemas.microsoft.com/office/drawing/2014/main" id="{5EBC8EDA-A2D2-4DF7-B07F-43615A6BB460}"/>
                      </a:ext>
                    </a:extLst>
                  </p:cNvPr>
                  <p:cNvSpPr/>
                  <p:nvPr/>
                </p:nvSpPr>
                <p:spPr>
                  <a:xfrm>
                    <a:off x="12192000" y="-2180051"/>
                    <a:ext cx="822960" cy="82296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405" name="Oval 404">
                    <a:extLst>
                      <a:ext uri="{FF2B5EF4-FFF2-40B4-BE49-F238E27FC236}">
                        <a16:creationId xmlns:a16="http://schemas.microsoft.com/office/drawing/2014/main" id="{9C7D81A5-30C5-4F53-810C-C8A73999EA1B}"/>
                      </a:ext>
                    </a:extLst>
                  </p:cNvPr>
                  <p:cNvSpPr/>
                  <p:nvPr/>
                </p:nvSpPr>
                <p:spPr>
                  <a:xfrm>
                    <a:off x="11615659" y="-4737736"/>
                    <a:ext cx="822960" cy="82296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406" name="Oval 405">
                    <a:extLst>
                      <a:ext uri="{FF2B5EF4-FFF2-40B4-BE49-F238E27FC236}">
                        <a16:creationId xmlns:a16="http://schemas.microsoft.com/office/drawing/2014/main" id="{8E8CEBA9-34E7-4A26-944C-1C6FC733BCC9}"/>
                      </a:ext>
                    </a:extLst>
                  </p:cNvPr>
                  <p:cNvSpPr/>
                  <p:nvPr/>
                </p:nvSpPr>
                <p:spPr>
                  <a:xfrm>
                    <a:off x="9556455" y="-4416185"/>
                    <a:ext cx="822960" cy="82296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378" name="Group 377">
                  <a:extLst>
                    <a:ext uri="{FF2B5EF4-FFF2-40B4-BE49-F238E27FC236}">
                      <a16:creationId xmlns:a16="http://schemas.microsoft.com/office/drawing/2014/main" id="{CD8F3558-8719-4677-9DF0-E8158C296B7B}"/>
                    </a:ext>
                  </a:extLst>
                </p:cNvPr>
                <p:cNvGrpSpPr/>
                <p:nvPr/>
              </p:nvGrpSpPr>
              <p:grpSpPr>
                <a:xfrm>
                  <a:off x="13896908" y="-6731325"/>
                  <a:ext cx="5329731" cy="4982843"/>
                  <a:chOff x="9556455" y="-6339934"/>
                  <a:chExt cx="5329731" cy="4982843"/>
                </a:xfrm>
              </p:grpSpPr>
              <p:sp>
                <p:nvSpPr>
                  <p:cNvPr id="397" name="Oval 396">
                    <a:extLst>
                      <a:ext uri="{FF2B5EF4-FFF2-40B4-BE49-F238E27FC236}">
                        <a16:creationId xmlns:a16="http://schemas.microsoft.com/office/drawing/2014/main" id="{EF502E3E-42C1-4B67-A64D-D386A2EB615A}"/>
                      </a:ext>
                    </a:extLst>
                  </p:cNvPr>
                  <p:cNvSpPr/>
                  <p:nvPr/>
                </p:nvSpPr>
                <p:spPr>
                  <a:xfrm>
                    <a:off x="13276172" y="-6339934"/>
                    <a:ext cx="1610014" cy="1610012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398" name="Oval 397">
                    <a:extLst>
                      <a:ext uri="{FF2B5EF4-FFF2-40B4-BE49-F238E27FC236}">
                        <a16:creationId xmlns:a16="http://schemas.microsoft.com/office/drawing/2014/main" id="{395B1305-0D54-45C3-ADCE-8C5D09A12154}"/>
                      </a:ext>
                    </a:extLst>
                  </p:cNvPr>
                  <p:cNvSpPr/>
                  <p:nvPr/>
                </p:nvSpPr>
                <p:spPr>
                  <a:xfrm>
                    <a:off x="12698375" y="-3718265"/>
                    <a:ext cx="977460" cy="97746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399" name="Oval 398">
                    <a:extLst>
                      <a:ext uri="{FF2B5EF4-FFF2-40B4-BE49-F238E27FC236}">
                        <a16:creationId xmlns:a16="http://schemas.microsoft.com/office/drawing/2014/main" id="{6913F222-DC7E-4438-AB93-4B8BC0F89B7A}"/>
                      </a:ext>
                    </a:extLst>
                  </p:cNvPr>
                  <p:cNvSpPr/>
                  <p:nvPr/>
                </p:nvSpPr>
                <p:spPr>
                  <a:xfrm>
                    <a:off x="12192000" y="-2180051"/>
                    <a:ext cx="822960" cy="82296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400" name="Oval 399">
                    <a:extLst>
                      <a:ext uri="{FF2B5EF4-FFF2-40B4-BE49-F238E27FC236}">
                        <a16:creationId xmlns:a16="http://schemas.microsoft.com/office/drawing/2014/main" id="{C7374F79-B72D-4204-A71F-2968C67BC45F}"/>
                      </a:ext>
                    </a:extLst>
                  </p:cNvPr>
                  <p:cNvSpPr/>
                  <p:nvPr/>
                </p:nvSpPr>
                <p:spPr>
                  <a:xfrm>
                    <a:off x="11615659" y="-4737736"/>
                    <a:ext cx="822960" cy="82296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401" name="Oval 400">
                    <a:extLst>
                      <a:ext uri="{FF2B5EF4-FFF2-40B4-BE49-F238E27FC236}">
                        <a16:creationId xmlns:a16="http://schemas.microsoft.com/office/drawing/2014/main" id="{981B7D65-8394-4133-8EE7-31625811EC72}"/>
                      </a:ext>
                    </a:extLst>
                  </p:cNvPr>
                  <p:cNvSpPr/>
                  <p:nvPr/>
                </p:nvSpPr>
                <p:spPr>
                  <a:xfrm>
                    <a:off x="9556455" y="-4416185"/>
                    <a:ext cx="822960" cy="82296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379" name="Group 378">
                  <a:extLst>
                    <a:ext uri="{FF2B5EF4-FFF2-40B4-BE49-F238E27FC236}">
                      <a16:creationId xmlns:a16="http://schemas.microsoft.com/office/drawing/2014/main" id="{E24A604C-D182-48E5-B239-4E632D3FE7F0}"/>
                    </a:ext>
                  </a:extLst>
                </p:cNvPr>
                <p:cNvGrpSpPr/>
                <p:nvPr/>
              </p:nvGrpSpPr>
              <p:grpSpPr>
                <a:xfrm rot="17987103">
                  <a:off x="12960487" y="-1658435"/>
                  <a:ext cx="4119380" cy="3380645"/>
                  <a:chOff x="9556455" y="-4737736"/>
                  <a:chExt cx="4119380" cy="3380645"/>
                </a:xfrm>
              </p:grpSpPr>
              <p:sp>
                <p:nvSpPr>
                  <p:cNvPr id="392" name="Oval 391">
                    <a:extLst>
                      <a:ext uri="{FF2B5EF4-FFF2-40B4-BE49-F238E27FC236}">
                        <a16:creationId xmlns:a16="http://schemas.microsoft.com/office/drawing/2014/main" id="{5490E6CD-1BD6-466E-9CAB-A64D5A14CCF7}"/>
                      </a:ext>
                    </a:extLst>
                  </p:cNvPr>
                  <p:cNvSpPr/>
                  <p:nvPr/>
                </p:nvSpPr>
                <p:spPr>
                  <a:xfrm>
                    <a:off x="9967935" y="-3229535"/>
                    <a:ext cx="1610013" cy="1610013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393" name="Oval 392">
                    <a:extLst>
                      <a:ext uri="{FF2B5EF4-FFF2-40B4-BE49-F238E27FC236}">
                        <a16:creationId xmlns:a16="http://schemas.microsoft.com/office/drawing/2014/main" id="{E6ACA744-9352-4E4F-90EB-AC9FBC757318}"/>
                      </a:ext>
                    </a:extLst>
                  </p:cNvPr>
                  <p:cNvSpPr/>
                  <p:nvPr/>
                </p:nvSpPr>
                <p:spPr>
                  <a:xfrm>
                    <a:off x="12698375" y="-3718265"/>
                    <a:ext cx="977460" cy="97746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394" name="Oval 393">
                    <a:extLst>
                      <a:ext uri="{FF2B5EF4-FFF2-40B4-BE49-F238E27FC236}">
                        <a16:creationId xmlns:a16="http://schemas.microsoft.com/office/drawing/2014/main" id="{3F417AE9-9F94-494C-8445-666616765BC6}"/>
                      </a:ext>
                    </a:extLst>
                  </p:cNvPr>
                  <p:cNvSpPr/>
                  <p:nvPr/>
                </p:nvSpPr>
                <p:spPr>
                  <a:xfrm>
                    <a:off x="12192000" y="-2180051"/>
                    <a:ext cx="822960" cy="82296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395" name="Oval 394">
                    <a:extLst>
                      <a:ext uri="{FF2B5EF4-FFF2-40B4-BE49-F238E27FC236}">
                        <a16:creationId xmlns:a16="http://schemas.microsoft.com/office/drawing/2014/main" id="{F29A9C57-29CA-47B8-8EA2-77CD71B5D94F}"/>
                      </a:ext>
                    </a:extLst>
                  </p:cNvPr>
                  <p:cNvSpPr/>
                  <p:nvPr/>
                </p:nvSpPr>
                <p:spPr>
                  <a:xfrm>
                    <a:off x="11615659" y="-4737736"/>
                    <a:ext cx="822960" cy="82296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396" name="Oval 395">
                    <a:extLst>
                      <a:ext uri="{FF2B5EF4-FFF2-40B4-BE49-F238E27FC236}">
                        <a16:creationId xmlns:a16="http://schemas.microsoft.com/office/drawing/2014/main" id="{FD834D0E-2918-4722-A4BF-9638149B1F1B}"/>
                      </a:ext>
                    </a:extLst>
                  </p:cNvPr>
                  <p:cNvSpPr/>
                  <p:nvPr/>
                </p:nvSpPr>
                <p:spPr>
                  <a:xfrm>
                    <a:off x="9556455" y="-4416185"/>
                    <a:ext cx="822960" cy="82296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380" name="Group 379">
                  <a:extLst>
                    <a:ext uri="{FF2B5EF4-FFF2-40B4-BE49-F238E27FC236}">
                      <a16:creationId xmlns:a16="http://schemas.microsoft.com/office/drawing/2014/main" id="{95006438-74E2-4046-AE05-969D7168D802}"/>
                    </a:ext>
                  </a:extLst>
                </p:cNvPr>
                <p:cNvGrpSpPr/>
                <p:nvPr/>
              </p:nvGrpSpPr>
              <p:grpSpPr>
                <a:xfrm rot="11067663">
                  <a:off x="8649390" y="-1169919"/>
                  <a:ext cx="4119380" cy="3380645"/>
                  <a:chOff x="9556455" y="-4737736"/>
                  <a:chExt cx="4119380" cy="3380645"/>
                </a:xfrm>
              </p:grpSpPr>
              <p:sp>
                <p:nvSpPr>
                  <p:cNvPr id="387" name="Oval 386">
                    <a:extLst>
                      <a:ext uri="{FF2B5EF4-FFF2-40B4-BE49-F238E27FC236}">
                        <a16:creationId xmlns:a16="http://schemas.microsoft.com/office/drawing/2014/main" id="{30CEA7AD-1332-4A04-A941-50D36AAE33DF}"/>
                      </a:ext>
                    </a:extLst>
                  </p:cNvPr>
                  <p:cNvSpPr/>
                  <p:nvPr/>
                </p:nvSpPr>
                <p:spPr>
                  <a:xfrm>
                    <a:off x="9967935" y="-3229535"/>
                    <a:ext cx="1610013" cy="1610013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388" name="Oval 387">
                    <a:extLst>
                      <a:ext uri="{FF2B5EF4-FFF2-40B4-BE49-F238E27FC236}">
                        <a16:creationId xmlns:a16="http://schemas.microsoft.com/office/drawing/2014/main" id="{AFE9CA20-9874-4F45-BA55-05E13A56DD46}"/>
                      </a:ext>
                    </a:extLst>
                  </p:cNvPr>
                  <p:cNvSpPr/>
                  <p:nvPr/>
                </p:nvSpPr>
                <p:spPr>
                  <a:xfrm>
                    <a:off x="12698375" y="-3718265"/>
                    <a:ext cx="977460" cy="97746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389" name="Oval 388">
                    <a:extLst>
                      <a:ext uri="{FF2B5EF4-FFF2-40B4-BE49-F238E27FC236}">
                        <a16:creationId xmlns:a16="http://schemas.microsoft.com/office/drawing/2014/main" id="{E7246CBF-910A-4085-BB2E-D1DA8FBD662E}"/>
                      </a:ext>
                    </a:extLst>
                  </p:cNvPr>
                  <p:cNvSpPr/>
                  <p:nvPr/>
                </p:nvSpPr>
                <p:spPr>
                  <a:xfrm>
                    <a:off x="12192000" y="-2180051"/>
                    <a:ext cx="822960" cy="82296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390" name="Oval 389">
                    <a:extLst>
                      <a:ext uri="{FF2B5EF4-FFF2-40B4-BE49-F238E27FC236}">
                        <a16:creationId xmlns:a16="http://schemas.microsoft.com/office/drawing/2014/main" id="{A7C67422-E336-4F68-8815-F4935382AC4D}"/>
                      </a:ext>
                    </a:extLst>
                  </p:cNvPr>
                  <p:cNvSpPr/>
                  <p:nvPr/>
                </p:nvSpPr>
                <p:spPr>
                  <a:xfrm>
                    <a:off x="11615659" y="-4737736"/>
                    <a:ext cx="822960" cy="82296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391" name="Oval 390">
                    <a:extLst>
                      <a:ext uri="{FF2B5EF4-FFF2-40B4-BE49-F238E27FC236}">
                        <a16:creationId xmlns:a16="http://schemas.microsoft.com/office/drawing/2014/main" id="{59CB8DF3-6AD9-49CA-99FC-EA6BEC16FB0B}"/>
                      </a:ext>
                    </a:extLst>
                  </p:cNvPr>
                  <p:cNvSpPr/>
                  <p:nvPr/>
                </p:nvSpPr>
                <p:spPr>
                  <a:xfrm>
                    <a:off x="9556455" y="-4416185"/>
                    <a:ext cx="822960" cy="82296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381" name="Group 380">
                  <a:extLst>
                    <a:ext uri="{FF2B5EF4-FFF2-40B4-BE49-F238E27FC236}">
                      <a16:creationId xmlns:a16="http://schemas.microsoft.com/office/drawing/2014/main" id="{3122C137-CE6F-4A87-80CD-87F02C87E5A3}"/>
                    </a:ext>
                  </a:extLst>
                </p:cNvPr>
                <p:cNvGrpSpPr/>
                <p:nvPr/>
              </p:nvGrpSpPr>
              <p:grpSpPr>
                <a:xfrm rot="17357093">
                  <a:off x="5641227" y="-4125529"/>
                  <a:ext cx="4119380" cy="3380645"/>
                  <a:chOff x="9556455" y="-4737736"/>
                  <a:chExt cx="4119380" cy="3380645"/>
                </a:xfrm>
              </p:grpSpPr>
              <p:sp>
                <p:nvSpPr>
                  <p:cNvPr id="382" name="Oval 381">
                    <a:extLst>
                      <a:ext uri="{FF2B5EF4-FFF2-40B4-BE49-F238E27FC236}">
                        <a16:creationId xmlns:a16="http://schemas.microsoft.com/office/drawing/2014/main" id="{8E8147B4-2BCC-4C3F-BA5E-F8F97D3CC8EC}"/>
                      </a:ext>
                    </a:extLst>
                  </p:cNvPr>
                  <p:cNvSpPr/>
                  <p:nvPr/>
                </p:nvSpPr>
                <p:spPr>
                  <a:xfrm>
                    <a:off x="9967935" y="-3229535"/>
                    <a:ext cx="1610013" cy="1610013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383" name="Oval 382">
                    <a:extLst>
                      <a:ext uri="{FF2B5EF4-FFF2-40B4-BE49-F238E27FC236}">
                        <a16:creationId xmlns:a16="http://schemas.microsoft.com/office/drawing/2014/main" id="{BA849F58-C10A-4D08-97F9-20F6781D74FA}"/>
                      </a:ext>
                    </a:extLst>
                  </p:cNvPr>
                  <p:cNvSpPr/>
                  <p:nvPr/>
                </p:nvSpPr>
                <p:spPr>
                  <a:xfrm>
                    <a:off x="12698375" y="-3718265"/>
                    <a:ext cx="977460" cy="97746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384" name="Oval 383">
                    <a:extLst>
                      <a:ext uri="{FF2B5EF4-FFF2-40B4-BE49-F238E27FC236}">
                        <a16:creationId xmlns:a16="http://schemas.microsoft.com/office/drawing/2014/main" id="{EBDBDB19-2F56-444C-A735-70BEF0553E66}"/>
                      </a:ext>
                    </a:extLst>
                  </p:cNvPr>
                  <p:cNvSpPr/>
                  <p:nvPr/>
                </p:nvSpPr>
                <p:spPr>
                  <a:xfrm>
                    <a:off x="12192000" y="-2180051"/>
                    <a:ext cx="822960" cy="82296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385" name="Oval 384">
                    <a:extLst>
                      <a:ext uri="{FF2B5EF4-FFF2-40B4-BE49-F238E27FC236}">
                        <a16:creationId xmlns:a16="http://schemas.microsoft.com/office/drawing/2014/main" id="{D82F2CAE-FB84-45EB-B95B-065406BF0955}"/>
                      </a:ext>
                    </a:extLst>
                  </p:cNvPr>
                  <p:cNvSpPr/>
                  <p:nvPr/>
                </p:nvSpPr>
                <p:spPr>
                  <a:xfrm>
                    <a:off x="11615659" y="-4737736"/>
                    <a:ext cx="822960" cy="82296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386" name="Oval 385">
                    <a:extLst>
                      <a:ext uri="{FF2B5EF4-FFF2-40B4-BE49-F238E27FC236}">
                        <a16:creationId xmlns:a16="http://schemas.microsoft.com/office/drawing/2014/main" id="{223C6C44-689C-42FE-AC9B-F717D39936C2}"/>
                      </a:ext>
                    </a:extLst>
                  </p:cNvPr>
                  <p:cNvSpPr/>
                  <p:nvPr/>
                </p:nvSpPr>
                <p:spPr>
                  <a:xfrm>
                    <a:off x="9556455" y="-4416185"/>
                    <a:ext cx="822960" cy="82296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</p:grpSp>
          <p:grpSp>
            <p:nvGrpSpPr>
              <p:cNvPr id="346" name="Group 345">
                <a:extLst>
                  <a:ext uri="{FF2B5EF4-FFF2-40B4-BE49-F238E27FC236}">
                    <a16:creationId xmlns:a16="http://schemas.microsoft.com/office/drawing/2014/main" id="{1225BD60-5561-47B7-9DFC-053E6512CDB0}"/>
                  </a:ext>
                </a:extLst>
              </p:cNvPr>
              <p:cNvGrpSpPr/>
              <p:nvPr/>
            </p:nvGrpSpPr>
            <p:grpSpPr>
              <a:xfrm rot="10800000">
                <a:off x="10669151" y="-3529011"/>
                <a:ext cx="5587468" cy="3415979"/>
                <a:chOff x="6010594" y="-5129127"/>
                <a:chExt cx="12005694" cy="7339853"/>
              </a:xfrm>
            </p:grpSpPr>
            <p:grpSp>
              <p:nvGrpSpPr>
                <p:cNvPr id="347" name="Group 346">
                  <a:extLst>
                    <a:ext uri="{FF2B5EF4-FFF2-40B4-BE49-F238E27FC236}">
                      <a16:creationId xmlns:a16="http://schemas.microsoft.com/office/drawing/2014/main" id="{EBC02E5B-698E-481F-87CB-954EAAED83D3}"/>
                    </a:ext>
                  </a:extLst>
                </p:cNvPr>
                <p:cNvGrpSpPr/>
                <p:nvPr/>
              </p:nvGrpSpPr>
              <p:grpSpPr>
                <a:xfrm>
                  <a:off x="9556455" y="-4737736"/>
                  <a:ext cx="4119380" cy="3380645"/>
                  <a:chOff x="9556455" y="-4737736"/>
                  <a:chExt cx="4119380" cy="3380645"/>
                </a:xfrm>
              </p:grpSpPr>
              <p:sp>
                <p:nvSpPr>
                  <p:cNvPr id="372" name="Oval 371">
                    <a:extLst>
                      <a:ext uri="{FF2B5EF4-FFF2-40B4-BE49-F238E27FC236}">
                        <a16:creationId xmlns:a16="http://schemas.microsoft.com/office/drawing/2014/main" id="{19347183-420D-4314-9D29-567F6CA5D545}"/>
                      </a:ext>
                    </a:extLst>
                  </p:cNvPr>
                  <p:cNvSpPr/>
                  <p:nvPr/>
                </p:nvSpPr>
                <p:spPr>
                  <a:xfrm>
                    <a:off x="9967935" y="-3229535"/>
                    <a:ext cx="1610013" cy="1610013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373" name="Oval 372">
                    <a:extLst>
                      <a:ext uri="{FF2B5EF4-FFF2-40B4-BE49-F238E27FC236}">
                        <a16:creationId xmlns:a16="http://schemas.microsoft.com/office/drawing/2014/main" id="{767678C7-1753-49EB-88C9-CB4D1CFA6C5C}"/>
                      </a:ext>
                    </a:extLst>
                  </p:cNvPr>
                  <p:cNvSpPr/>
                  <p:nvPr/>
                </p:nvSpPr>
                <p:spPr>
                  <a:xfrm>
                    <a:off x="12698375" y="-3718265"/>
                    <a:ext cx="977460" cy="97746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374" name="Oval 373">
                    <a:extLst>
                      <a:ext uri="{FF2B5EF4-FFF2-40B4-BE49-F238E27FC236}">
                        <a16:creationId xmlns:a16="http://schemas.microsoft.com/office/drawing/2014/main" id="{52232B4D-73C0-4FC9-9E98-883A6E5D8429}"/>
                      </a:ext>
                    </a:extLst>
                  </p:cNvPr>
                  <p:cNvSpPr/>
                  <p:nvPr/>
                </p:nvSpPr>
                <p:spPr>
                  <a:xfrm>
                    <a:off x="12192000" y="-2180051"/>
                    <a:ext cx="822960" cy="82296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375" name="Oval 374">
                    <a:extLst>
                      <a:ext uri="{FF2B5EF4-FFF2-40B4-BE49-F238E27FC236}">
                        <a16:creationId xmlns:a16="http://schemas.microsoft.com/office/drawing/2014/main" id="{C84544CF-46B2-4DD7-80AD-BDE06530B6E4}"/>
                      </a:ext>
                    </a:extLst>
                  </p:cNvPr>
                  <p:cNvSpPr/>
                  <p:nvPr/>
                </p:nvSpPr>
                <p:spPr>
                  <a:xfrm>
                    <a:off x="11615659" y="-4737736"/>
                    <a:ext cx="822960" cy="82296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376" name="Oval 375">
                    <a:extLst>
                      <a:ext uri="{FF2B5EF4-FFF2-40B4-BE49-F238E27FC236}">
                        <a16:creationId xmlns:a16="http://schemas.microsoft.com/office/drawing/2014/main" id="{C28C75D2-2C18-4707-AED0-18471C2BAFE1}"/>
                      </a:ext>
                    </a:extLst>
                  </p:cNvPr>
                  <p:cNvSpPr/>
                  <p:nvPr/>
                </p:nvSpPr>
                <p:spPr>
                  <a:xfrm>
                    <a:off x="9556455" y="-4416185"/>
                    <a:ext cx="822960" cy="82296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348" name="Group 347">
                  <a:extLst>
                    <a:ext uri="{FF2B5EF4-FFF2-40B4-BE49-F238E27FC236}">
                      <a16:creationId xmlns:a16="http://schemas.microsoft.com/office/drawing/2014/main" id="{94C856C7-CDF7-4D52-B389-18C29244DB4E}"/>
                    </a:ext>
                  </a:extLst>
                </p:cNvPr>
                <p:cNvGrpSpPr/>
                <p:nvPr/>
              </p:nvGrpSpPr>
              <p:grpSpPr>
                <a:xfrm>
                  <a:off x="13896908" y="-5129127"/>
                  <a:ext cx="4119380" cy="3380645"/>
                  <a:chOff x="9556455" y="-4737736"/>
                  <a:chExt cx="4119380" cy="3380645"/>
                </a:xfrm>
              </p:grpSpPr>
              <p:sp>
                <p:nvSpPr>
                  <p:cNvPr id="367" name="Oval 366">
                    <a:extLst>
                      <a:ext uri="{FF2B5EF4-FFF2-40B4-BE49-F238E27FC236}">
                        <a16:creationId xmlns:a16="http://schemas.microsoft.com/office/drawing/2014/main" id="{1AA82A31-1E1E-4227-9F91-66F9BC6F540B}"/>
                      </a:ext>
                    </a:extLst>
                  </p:cNvPr>
                  <p:cNvSpPr/>
                  <p:nvPr/>
                </p:nvSpPr>
                <p:spPr>
                  <a:xfrm>
                    <a:off x="9967935" y="-3229535"/>
                    <a:ext cx="1610013" cy="1610013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368" name="Oval 367">
                    <a:extLst>
                      <a:ext uri="{FF2B5EF4-FFF2-40B4-BE49-F238E27FC236}">
                        <a16:creationId xmlns:a16="http://schemas.microsoft.com/office/drawing/2014/main" id="{C9A139EB-B60B-4C98-9043-76C7BCD27B56}"/>
                      </a:ext>
                    </a:extLst>
                  </p:cNvPr>
                  <p:cNvSpPr/>
                  <p:nvPr/>
                </p:nvSpPr>
                <p:spPr>
                  <a:xfrm>
                    <a:off x="12698375" y="-3718265"/>
                    <a:ext cx="977460" cy="97746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369" name="Oval 368">
                    <a:extLst>
                      <a:ext uri="{FF2B5EF4-FFF2-40B4-BE49-F238E27FC236}">
                        <a16:creationId xmlns:a16="http://schemas.microsoft.com/office/drawing/2014/main" id="{6129CC96-66AB-42F3-B7A7-AF73595EE38A}"/>
                      </a:ext>
                    </a:extLst>
                  </p:cNvPr>
                  <p:cNvSpPr/>
                  <p:nvPr/>
                </p:nvSpPr>
                <p:spPr>
                  <a:xfrm>
                    <a:off x="12192000" y="-2180051"/>
                    <a:ext cx="822960" cy="82296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370" name="Oval 369">
                    <a:extLst>
                      <a:ext uri="{FF2B5EF4-FFF2-40B4-BE49-F238E27FC236}">
                        <a16:creationId xmlns:a16="http://schemas.microsoft.com/office/drawing/2014/main" id="{E4FC086F-C0DF-4946-872C-18DF4A6074CC}"/>
                      </a:ext>
                    </a:extLst>
                  </p:cNvPr>
                  <p:cNvSpPr/>
                  <p:nvPr/>
                </p:nvSpPr>
                <p:spPr>
                  <a:xfrm>
                    <a:off x="11615659" y="-4737736"/>
                    <a:ext cx="822960" cy="82296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371" name="Oval 370">
                    <a:extLst>
                      <a:ext uri="{FF2B5EF4-FFF2-40B4-BE49-F238E27FC236}">
                        <a16:creationId xmlns:a16="http://schemas.microsoft.com/office/drawing/2014/main" id="{1BE4EB76-B9FB-4BAE-8D73-65290371C0C2}"/>
                      </a:ext>
                    </a:extLst>
                  </p:cNvPr>
                  <p:cNvSpPr/>
                  <p:nvPr/>
                </p:nvSpPr>
                <p:spPr>
                  <a:xfrm>
                    <a:off x="9556455" y="-4416185"/>
                    <a:ext cx="822960" cy="82296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349" name="Group 348">
                  <a:extLst>
                    <a:ext uri="{FF2B5EF4-FFF2-40B4-BE49-F238E27FC236}">
                      <a16:creationId xmlns:a16="http://schemas.microsoft.com/office/drawing/2014/main" id="{76767159-BAB2-4BE4-9966-F9F601DFAEBE}"/>
                    </a:ext>
                  </a:extLst>
                </p:cNvPr>
                <p:cNvGrpSpPr/>
                <p:nvPr/>
              </p:nvGrpSpPr>
              <p:grpSpPr>
                <a:xfrm rot="17987103">
                  <a:off x="12960487" y="-1658435"/>
                  <a:ext cx="4119380" cy="3380645"/>
                  <a:chOff x="9556455" y="-4737736"/>
                  <a:chExt cx="4119380" cy="3380645"/>
                </a:xfrm>
              </p:grpSpPr>
              <p:sp>
                <p:nvSpPr>
                  <p:cNvPr id="362" name="Oval 361">
                    <a:extLst>
                      <a:ext uri="{FF2B5EF4-FFF2-40B4-BE49-F238E27FC236}">
                        <a16:creationId xmlns:a16="http://schemas.microsoft.com/office/drawing/2014/main" id="{B696267F-5E59-48A0-8748-05AB8C55663B}"/>
                      </a:ext>
                    </a:extLst>
                  </p:cNvPr>
                  <p:cNvSpPr/>
                  <p:nvPr/>
                </p:nvSpPr>
                <p:spPr>
                  <a:xfrm>
                    <a:off x="9967935" y="-3229535"/>
                    <a:ext cx="1610013" cy="1610013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363" name="Oval 362">
                    <a:extLst>
                      <a:ext uri="{FF2B5EF4-FFF2-40B4-BE49-F238E27FC236}">
                        <a16:creationId xmlns:a16="http://schemas.microsoft.com/office/drawing/2014/main" id="{F73A32F0-3346-4DC1-BD58-A66EA185598C}"/>
                      </a:ext>
                    </a:extLst>
                  </p:cNvPr>
                  <p:cNvSpPr/>
                  <p:nvPr/>
                </p:nvSpPr>
                <p:spPr>
                  <a:xfrm>
                    <a:off x="12698375" y="-3718265"/>
                    <a:ext cx="977460" cy="97746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364" name="Oval 363">
                    <a:extLst>
                      <a:ext uri="{FF2B5EF4-FFF2-40B4-BE49-F238E27FC236}">
                        <a16:creationId xmlns:a16="http://schemas.microsoft.com/office/drawing/2014/main" id="{CDED13FC-5D30-4024-A16E-8043AF138D73}"/>
                      </a:ext>
                    </a:extLst>
                  </p:cNvPr>
                  <p:cNvSpPr/>
                  <p:nvPr/>
                </p:nvSpPr>
                <p:spPr>
                  <a:xfrm>
                    <a:off x="12192000" y="-2180051"/>
                    <a:ext cx="822960" cy="82296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365" name="Oval 364">
                    <a:extLst>
                      <a:ext uri="{FF2B5EF4-FFF2-40B4-BE49-F238E27FC236}">
                        <a16:creationId xmlns:a16="http://schemas.microsoft.com/office/drawing/2014/main" id="{5FE84632-0231-416B-A1B2-98CCB902DB7F}"/>
                      </a:ext>
                    </a:extLst>
                  </p:cNvPr>
                  <p:cNvSpPr/>
                  <p:nvPr/>
                </p:nvSpPr>
                <p:spPr>
                  <a:xfrm>
                    <a:off x="11615659" y="-4737736"/>
                    <a:ext cx="822960" cy="82296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366" name="Oval 365">
                    <a:extLst>
                      <a:ext uri="{FF2B5EF4-FFF2-40B4-BE49-F238E27FC236}">
                        <a16:creationId xmlns:a16="http://schemas.microsoft.com/office/drawing/2014/main" id="{A703DA3B-260C-4BC5-A563-0704551AA5F3}"/>
                      </a:ext>
                    </a:extLst>
                  </p:cNvPr>
                  <p:cNvSpPr/>
                  <p:nvPr/>
                </p:nvSpPr>
                <p:spPr>
                  <a:xfrm>
                    <a:off x="9556455" y="-4416185"/>
                    <a:ext cx="822960" cy="82296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350" name="Group 349">
                  <a:extLst>
                    <a:ext uri="{FF2B5EF4-FFF2-40B4-BE49-F238E27FC236}">
                      <a16:creationId xmlns:a16="http://schemas.microsoft.com/office/drawing/2014/main" id="{224B0DA7-0382-4D60-A881-51F4623A1DD6}"/>
                    </a:ext>
                  </a:extLst>
                </p:cNvPr>
                <p:cNvGrpSpPr/>
                <p:nvPr/>
              </p:nvGrpSpPr>
              <p:grpSpPr>
                <a:xfrm rot="11067663">
                  <a:off x="8649390" y="-1169919"/>
                  <a:ext cx="4119380" cy="3380645"/>
                  <a:chOff x="9556455" y="-4737736"/>
                  <a:chExt cx="4119380" cy="3380645"/>
                </a:xfrm>
              </p:grpSpPr>
              <p:sp>
                <p:nvSpPr>
                  <p:cNvPr id="357" name="Oval 356">
                    <a:extLst>
                      <a:ext uri="{FF2B5EF4-FFF2-40B4-BE49-F238E27FC236}">
                        <a16:creationId xmlns:a16="http://schemas.microsoft.com/office/drawing/2014/main" id="{C34FBD7B-6EFF-4B2D-A335-51A286D544FD}"/>
                      </a:ext>
                    </a:extLst>
                  </p:cNvPr>
                  <p:cNvSpPr/>
                  <p:nvPr/>
                </p:nvSpPr>
                <p:spPr>
                  <a:xfrm>
                    <a:off x="9967935" y="-3229535"/>
                    <a:ext cx="1610013" cy="1610013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358" name="Oval 357">
                    <a:extLst>
                      <a:ext uri="{FF2B5EF4-FFF2-40B4-BE49-F238E27FC236}">
                        <a16:creationId xmlns:a16="http://schemas.microsoft.com/office/drawing/2014/main" id="{5E1A8ADC-A3CD-45C9-A305-3A2FE5B95021}"/>
                      </a:ext>
                    </a:extLst>
                  </p:cNvPr>
                  <p:cNvSpPr/>
                  <p:nvPr/>
                </p:nvSpPr>
                <p:spPr>
                  <a:xfrm>
                    <a:off x="12698375" y="-3718265"/>
                    <a:ext cx="977460" cy="97746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359" name="Oval 358">
                    <a:extLst>
                      <a:ext uri="{FF2B5EF4-FFF2-40B4-BE49-F238E27FC236}">
                        <a16:creationId xmlns:a16="http://schemas.microsoft.com/office/drawing/2014/main" id="{AC716E8E-58E8-499F-B59B-B7DA1C4FB12D}"/>
                      </a:ext>
                    </a:extLst>
                  </p:cNvPr>
                  <p:cNvSpPr/>
                  <p:nvPr/>
                </p:nvSpPr>
                <p:spPr>
                  <a:xfrm>
                    <a:off x="12192000" y="-2180051"/>
                    <a:ext cx="822960" cy="82296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360" name="Oval 359">
                    <a:extLst>
                      <a:ext uri="{FF2B5EF4-FFF2-40B4-BE49-F238E27FC236}">
                        <a16:creationId xmlns:a16="http://schemas.microsoft.com/office/drawing/2014/main" id="{F9C9009C-4B2F-4282-B0C3-859208F547B5}"/>
                      </a:ext>
                    </a:extLst>
                  </p:cNvPr>
                  <p:cNvSpPr/>
                  <p:nvPr/>
                </p:nvSpPr>
                <p:spPr>
                  <a:xfrm>
                    <a:off x="11615659" y="-4737736"/>
                    <a:ext cx="822960" cy="82296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361" name="Oval 360">
                    <a:extLst>
                      <a:ext uri="{FF2B5EF4-FFF2-40B4-BE49-F238E27FC236}">
                        <a16:creationId xmlns:a16="http://schemas.microsoft.com/office/drawing/2014/main" id="{17923362-C100-4D9A-A0EB-49F9EBEB31CD}"/>
                      </a:ext>
                    </a:extLst>
                  </p:cNvPr>
                  <p:cNvSpPr/>
                  <p:nvPr/>
                </p:nvSpPr>
                <p:spPr>
                  <a:xfrm>
                    <a:off x="9556455" y="-4416185"/>
                    <a:ext cx="822960" cy="82296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351" name="Group 350">
                  <a:extLst>
                    <a:ext uri="{FF2B5EF4-FFF2-40B4-BE49-F238E27FC236}">
                      <a16:creationId xmlns:a16="http://schemas.microsoft.com/office/drawing/2014/main" id="{E7E10BBD-E8A8-4FB8-8F70-E8DC8E2DE74A}"/>
                    </a:ext>
                  </a:extLst>
                </p:cNvPr>
                <p:cNvGrpSpPr/>
                <p:nvPr/>
              </p:nvGrpSpPr>
              <p:grpSpPr>
                <a:xfrm rot="17357093">
                  <a:off x="5641227" y="-4125529"/>
                  <a:ext cx="4119380" cy="3380645"/>
                  <a:chOff x="9556455" y="-4737736"/>
                  <a:chExt cx="4119380" cy="3380645"/>
                </a:xfrm>
              </p:grpSpPr>
              <p:sp>
                <p:nvSpPr>
                  <p:cNvPr id="352" name="Oval 351">
                    <a:extLst>
                      <a:ext uri="{FF2B5EF4-FFF2-40B4-BE49-F238E27FC236}">
                        <a16:creationId xmlns:a16="http://schemas.microsoft.com/office/drawing/2014/main" id="{9D883A95-CE7D-44A9-A992-7338572C3B59}"/>
                      </a:ext>
                    </a:extLst>
                  </p:cNvPr>
                  <p:cNvSpPr/>
                  <p:nvPr/>
                </p:nvSpPr>
                <p:spPr>
                  <a:xfrm>
                    <a:off x="9967935" y="-3229535"/>
                    <a:ext cx="1610013" cy="1610013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353" name="Oval 352">
                    <a:extLst>
                      <a:ext uri="{FF2B5EF4-FFF2-40B4-BE49-F238E27FC236}">
                        <a16:creationId xmlns:a16="http://schemas.microsoft.com/office/drawing/2014/main" id="{D3EC0173-CF87-4AC3-94FD-E948147A355D}"/>
                      </a:ext>
                    </a:extLst>
                  </p:cNvPr>
                  <p:cNvSpPr/>
                  <p:nvPr/>
                </p:nvSpPr>
                <p:spPr>
                  <a:xfrm>
                    <a:off x="12698375" y="-3718265"/>
                    <a:ext cx="977460" cy="97746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354" name="Oval 353">
                    <a:extLst>
                      <a:ext uri="{FF2B5EF4-FFF2-40B4-BE49-F238E27FC236}">
                        <a16:creationId xmlns:a16="http://schemas.microsoft.com/office/drawing/2014/main" id="{6E01BACF-2736-4F5C-BE99-6375186A0F35}"/>
                      </a:ext>
                    </a:extLst>
                  </p:cNvPr>
                  <p:cNvSpPr/>
                  <p:nvPr/>
                </p:nvSpPr>
                <p:spPr>
                  <a:xfrm>
                    <a:off x="12192000" y="-2180051"/>
                    <a:ext cx="822960" cy="82296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355" name="Oval 354">
                    <a:extLst>
                      <a:ext uri="{FF2B5EF4-FFF2-40B4-BE49-F238E27FC236}">
                        <a16:creationId xmlns:a16="http://schemas.microsoft.com/office/drawing/2014/main" id="{21DCEC7B-6742-410B-8420-999A1218B26C}"/>
                      </a:ext>
                    </a:extLst>
                  </p:cNvPr>
                  <p:cNvSpPr/>
                  <p:nvPr/>
                </p:nvSpPr>
                <p:spPr>
                  <a:xfrm>
                    <a:off x="11615659" y="-4737736"/>
                    <a:ext cx="822960" cy="82296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356" name="Oval 355">
                    <a:extLst>
                      <a:ext uri="{FF2B5EF4-FFF2-40B4-BE49-F238E27FC236}">
                        <a16:creationId xmlns:a16="http://schemas.microsoft.com/office/drawing/2014/main" id="{C34185C2-F3BB-4B9F-A40E-912197D2266D}"/>
                      </a:ext>
                    </a:extLst>
                  </p:cNvPr>
                  <p:cNvSpPr/>
                  <p:nvPr/>
                </p:nvSpPr>
                <p:spPr>
                  <a:xfrm>
                    <a:off x="9556455" y="-4416185"/>
                    <a:ext cx="822960" cy="82296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</p:grpSp>
        </p:grpSp>
        <p:sp>
          <p:nvSpPr>
            <p:cNvPr id="437" name="Oval 436">
              <a:extLst>
                <a:ext uri="{FF2B5EF4-FFF2-40B4-BE49-F238E27FC236}">
                  <a16:creationId xmlns:a16="http://schemas.microsoft.com/office/drawing/2014/main" id="{46F525FF-4C58-4741-832B-9F3ED4C51BA8}"/>
                </a:ext>
              </a:extLst>
            </p:cNvPr>
            <p:cNvSpPr/>
            <p:nvPr/>
          </p:nvSpPr>
          <p:spPr>
            <a:xfrm rot="10800000">
              <a:off x="3525745" y="-4946678"/>
              <a:ext cx="749303" cy="74930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8" name="Oval 437">
              <a:extLst>
                <a:ext uri="{FF2B5EF4-FFF2-40B4-BE49-F238E27FC236}">
                  <a16:creationId xmlns:a16="http://schemas.microsoft.com/office/drawing/2014/main" id="{F4C08C16-1993-40D7-8E6A-D0A75697220E}"/>
                </a:ext>
              </a:extLst>
            </p:cNvPr>
            <p:cNvSpPr/>
            <p:nvPr/>
          </p:nvSpPr>
          <p:spPr>
            <a:xfrm rot="10800000">
              <a:off x="3375164" y="-3485710"/>
              <a:ext cx="749303" cy="74930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454" name="Group 453">
            <a:extLst>
              <a:ext uri="{FF2B5EF4-FFF2-40B4-BE49-F238E27FC236}">
                <a16:creationId xmlns:a16="http://schemas.microsoft.com/office/drawing/2014/main" id="{C00BF1BD-6A24-43A1-8EEA-01D345912B6C}"/>
              </a:ext>
            </a:extLst>
          </p:cNvPr>
          <p:cNvGrpSpPr/>
          <p:nvPr/>
        </p:nvGrpSpPr>
        <p:grpSpPr>
          <a:xfrm>
            <a:off x="-72287" y="-9514390"/>
            <a:ext cx="12298543" cy="9148175"/>
            <a:chOff x="-72287" y="-10398380"/>
            <a:chExt cx="12298543" cy="8281262"/>
          </a:xfrm>
        </p:grpSpPr>
        <p:sp>
          <p:nvSpPr>
            <p:cNvPr id="440" name="Rectangle 439">
              <a:extLst>
                <a:ext uri="{FF2B5EF4-FFF2-40B4-BE49-F238E27FC236}">
                  <a16:creationId xmlns:a16="http://schemas.microsoft.com/office/drawing/2014/main" id="{A8152B4F-6442-4A6F-96BF-C1CE8B8824C0}"/>
                </a:ext>
              </a:extLst>
            </p:cNvPr>
            <p:cNvSpPr/>
            <p:nvPr/>
          </p:nvSpPr>
          <p:spPr>
            <a:xfrm>
              <a:off x="-72287" y="-10398380"/>
              <a:ext cx="12298543" cy="701578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1" name="Oval 440">
              <a:extLst>
                <a:ext uri="{FF2B5EF4-FFF2-40B4-BE49-F238E27FC236}">
                  <a16:creationId xmlns:a16="http://schemas.microsoft.com/office/drawing/2014/main" id="{A4C07DA3-3158-4981-AAA6-988AF1127F65}"/>
                </a:ext>
              </a:extLst>
            </p:cNvPr>
            <p:cNvSpPr/>
            <p:nvPr/>
          </p:nvSpPr>
          <p:spPr>
            <a:xfrm>
              <a:off x="-64912" y="-4129163"/>
              <a:ext cx="1371678" cy="13716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2" name="Oval 441">
              <a:extLst>
                <a:ext uri="{FF2B5EF4-FFF2-40B4-BE49-F238E27FC236}">
                  <a16:creationId xmlns:a16="http://schemas.microsoft.com/office/drawing/2014/main" id="{31CD1347-14CB-4CEF-8CDE-AD1DC1F1068B}"/>
                </a:ext>
              </a:extLst>
            </p:cNvPr>
            <p:cNvSpPr/>
            <p:nvPr/>
          </p:nvSpPr>
          <p:spPr>
            <a:xfrm>
              <a:off x="1267944" y="-3953801"/>
              <a:ext cx="1000252" cy="100025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3" name="Oval 442">
              <a:extLst>
                <a:ext uri="{FF2B5EF4-FFF2-40B4-BE49-F238E27FC236}">
                  <a16:creationId xmlns:a16="http://schemas.microsoft.com/office/drawing/2014/main" id="{6DE23235-E7BD-41FB-BF15-BB58A7A93970}"/>
                </a:ext>
              </a:extLst>
            </p:cNvPr>
            <p:cNvSpPr/>
            <p:nvPr/>
          </p:nvSpPr>
          <p:spPr>
            <a:xfrm>
              <a:off x="2236716" y="-4522318"/>
              <a:ext cx="1949732" cy="194973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4" name="Oval 443">
              <a:extLst>
                <a:ext uri="{FF2B5EF4-FFF2-40B4-BE49-F238E27FC236}">
                  <a16:creationId xmlns:a16="http://schemas.microsoft.com/office/drawing/2014/main" id="{0B083A11-97A9-426F-81E3-228CC5BDE578}"/>
                </a:ext>
              </a:extLst>
            </p:cNvPr>
            <p:cNvSpPr/>
            <p:nvPr/>
          </p:nvSpPr>
          <p:spPr>
            <a:xfrm>
              <a:off x="1801664" y="-2745579"/>
              <a:ext cx="628461" cy="6284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5" name="Oval 444">
              <a:extLst>
                <a:ext uri="{FF2B5EF4-FFF2-40B4-BE49-F238E27FC236}">
                  <a16:creationId xmlns:a16="http://schemas.microsoft.com/office/drawing/2014/main" id="{D5B8E068-6F0E-420D-9BE8-D5199636D969}"/>
                </a:ext>
              </a:extLst>
            </p:cNvPr>
            <p:cNvSpPr/>
            <p:nvPr/>
          </p:nvSpPr>
          <p:spPr>
            <a:xfrm>
              <a:off x="4109569" y="-3721113"/>
              <a:ext cx="628461" cy="6284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6" name="Oval 445">
              <a:extLst>
                <a:ext uri="{FF2B5EF4-FFF2-40B4-BE49-F238E27FC236}">
                  <a16:creationId xmlns:a16="http://schemas.microsoft.com/office/drawing/2014/main" id="{E78563AF-E874-4795-BC9D-1B9312675677}"/>
                </a:ext>
              </a:extLst>
            </p:cNvPr>
            <p:cNvSpPr/>
            <p:nvPr/>
          </p:nvSpPr>
          <p:spPr>
            <a:xfrm>
              <a:off x="8939902" y="-4164089"/>
              <a:ext cx="1469535" cy="146953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7" name="Oval 446">
              <a:extLst>
                <a:ext uri="{FF2B5EF4-FFF2-40B4-BE49-F238E27FC236}">
                  <a16:creationId xmlns:a16="http://schemas.microsoft.com/office/drawing/2014/main" id="{78D057A8-ABC2-4122-B456-559E88625F48}"/>
                </a:ext>
              </a:extLst>
            </p:cNvPr>
            <p:cNvSpPr/>
            <p:nvPr/>
          </p:nvSpPr>
          <p:spPr>
            <a:xfrm>
              <a:off x="7998968" y="-3965901"/>
              <a:ext cx="1000369" cy="100036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c</a:t>
              </a:r>
              <a:endParaRPr lang="en-GB" dirty="0"/>
            </a:p>
          </p:txBody>
        </p:sp>
        <p:sp>
          <p:nvSpPr>
            <p:cNvPr id="448" name="Oval 447">
              <a:extLst>
                <a:ext uri="{FF2B5EF4-FFF2-40B4-BE49-F238E27FC236}">
                  <a16:creationId xmlns:a16="http://schemas.microsoft.com/office/drawing/2014/main" id="{C90D65DD-E194-41F7-A640-2C7DC53672AD}"/>
                </a:ext>
              </a:extLst>
            </p:cNvPr>
            <p:cNvSpPr/>
            <p:nvPr/>
          </p:nvSpPr>
          <p:spPr>
            <a:xfrm>
              <a:off x="7308302" y="-3766949"/>
              <a:ext cx="682722" cy="68272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9" name="Oval 448">
              <a:extLst>
                <a:ext uri="{FF2B5EF4-FFF2-40B4-BE49-F238E27FC236}">
                  <a16:creationId xmlns:a16="http://schemas.microsoft.com/office/drawing/2014/main" id="{E5621CE6-5C71-4F03-9171-3999A8D52B67}"/>
                </a:ext>
              </a:extLst>
            </p:cNvPr>
            <p:cNvSpPr/>
            <p:nvPr/>
          </p:nvSpPr>
          <p:spPr>
            <a:xfrm>
              <a:off x="7589934" y="-2799568"/>
              <a:ext cx="488011" cy="48801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50" name="Oval 449">
              <a:extLst>
                <a:ext uri="{FF2B5EF4-FFF2-40B4-BE49-F238E27FC236}">
                  <a16:creationId xmlns:a16="http://schemas.microsoft.com/office/drawing/2014/main" id="{11D8E822-0C42-4DCF-A742-590511CBD126}"/>
                </a:ext>
              </a:extLst>
            </p:cNvPr>
            <p:cNvSpPr/>
            <p:nvPr/>
          </p:nvSpPr>
          <p:spPr>
            <a:xfrm>
              <a:off x="4740827" y="-4219182"/>
              <a:ext cx="1529841" cy="15298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51" name="Oval 450">
              <a:extLst>
                <a:ext uri="{FF2B5EF4-FFF2-40B4-BE49-F238E27FC236}">
                  <a16:creationId xmlns:a16="http://schemas.microsoft.com/office/drawing/2014/main" id="{05D27DE0-56AE-4C94-8F3D-B6A832A90051}"/>
                </a:ext>
              </a:extLst>
            </p:cNvPr>
            <p:cNvSpPr/>
            <p:nvPr/>
          </p:nvSpPr>
          <p:spPr>
            <a:xfrm>
              <a:off x="6293315" y="-4059855"/>
              <a:ext cx="1044817" cy="104481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52" name="Oval 451">
              <a:extLst>
                <a:ext uri="{FF2B5EF4-FFF2-40B4-BE49-F238E27FC236}">
                  <a16:creationId xmlns:a16="http://schemas.microsoft.com/office/drawing/2014/main" id="{DA0F90A3-D0BB-4A78-AFDB-E7B36B6FCC41}"/>
                </a:ext>
              </a:extLst>
            </p:cNvPr>
            <p:cNvSpPr/>
            <p:nvPr/>
          </p:nvSpPr>
          <p:spPr>
            <a:xfrm>
              <a:off x="10515643" y="-3999735"/>
              <a:ext cx="1044817" cy="104481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53" name="Oval 452">
              <a:extLst>
                <a:ext uri="{FF2B5EF4-FFF2-40B4-BE49-F238E27FC236}">
                  <a16:creationId xmlns:a16="http://schemas.microsoft.com/office/drawing/2014/main" id="{7F040904-716C-42F7-9C37-C1AE9BA2352B}"/>
                </a:ext>
              </a:extLst>
            </p:cNvPr>
            <p:cNvSpPr/>
            <p:nvPr/>
          </p:nvSpPr>
          <p:spPr>
            <a:xfrm>
              <a:off x="11352653" y="-3801771"/>
              <a:ext cx="856096" cy="85609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22563803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600000">
                                      <p:cBhvr>
                                        <p:cTn id="6" dur="50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600000">
                                      <p:cBhvr>
                                        <p:cTn id="8" dur="5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63" presetClass="path" presetSubtype="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1.11111E-6 L 0.54961 1.11111E-6 " pathEditMode="relative" rAng="0" ptsTypes="AA">
                                      <p:cBhvr>
                                        <p:cTn id="10" dur="225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7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250"/>
                            </p:stCondLst>
                            <p:childTnLst>
                              <p:par>
                                <p:cTn id="12" presetID="8" presetClass="emph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00">
                                      <p:cBhvr>
                                        <p:cTn id="13" dur="2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750"/>
                            </p:stCondLst>
                            <p:childTnLst>
                              <p:par>
                                <p:cTn id="1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1.48148E-6 L -2.70833E-6 1.00856 " pathEditMode="relative" rAng="0" ptsTypes="AA">
                                      <p:cBhvr>
                                        <p:cTn id="16" dur="2500" fill="hold"/>
                                        <p:tgtEl>
                                          <p:spTgt spid="4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044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2.5E-6 3.7037E-7 L 0.00195 1.3125 " pathEditMode="relative" rAng="0" ptsTypes="AA">
                                      <p:cBhvr>
                                        <p:cTn id="18" dur="1500" fill="hold"/>
                                        <p:tgtEl>
                                          <p:spTgt spid="4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" y="656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8EA7C698-AEB1-47A3-8DA1-0085F6209A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927185" y="486500"/>
            <a:ext cx="10423004" cy="4704115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33D3C850-70DA-4F98-86E6-F5B245B24F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12244" y="768230"/>
            <a:ext cx="9798769" cy="4422385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C6CA21EB-3F41-4924-89BD-280B9AD6A17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60356" t="1" b="37448"/>
          <a:stretch/>
        </p:blipFill>
        <p:spPr>
          <a:xfrm>
            <a:off x="4363656" y="486500"/>
            <a:ext cx="4132163" cy="2942500"/>
          </a:xfrm>
          <a:custGeom>
            <a:avLst/>
            <a:gdLst>
              <a:gd name="connsiteX0" fmla="*/ 0 w 4132163"/>
              <a:gd name="connsiteY0" fmla="*/ 0 h 2942500"/>
              <a:gd name="connsiteX1" fmla="*/ 4132163 w 4132163"/>
              <a:gd name="connsiteY1" fmla="*/ 0 h 2942500"/>
              <a:gd name="connsiteX2" fmla="*/ 4132163 w 4132163"/>
              <a:gd name="connsiteY2" fmla="*/ 2942500 h 2942500"/>
              <a:gd name="connsiteX3" fmla="*/ 2139862 w 4132163"/>
              <a:gd name="connsiteY3" fmla="*/ 2942500 h 2942500"/>
              <a:gd name="connsiteX4" fmla="*/ 2131632 w 4132163"/>
              <a:gd name="connsiteY4" fmla="*/ 2777908 h 2942500"/>
              <a:gd name="connsiteX5" fmla="*/ 1692288 w 4132163"/>
              <a:gd name="connsiteY5" fmla="*/ 2942500 h 2942500"/>
              <a:gd name="connsiteX6" fmla="*/ 0 w 4132163"/>
              <a:gd name="connsiteY6" fmla="*/ 2942500 h 2942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32163" h="2942500">
                <a:moveTo>
                  <a:pt x="0" y="0"/>
                </a:moveTo>
                <a:lnTo>
                  <a:pt x="4132163" y="0"/>
                </a:lnTo>
                <a:lnTo>
                  <a:pt x="4132163" y="2942500"/>
                </a:lnTo>
                <a:lnTo>
                  <a:pt x="2139862" y="2942500"/>
                </a:lnTo>
                <a:lnTo>
                  <a:pt x="2131632" y="2777908"/>
                </a:lnTo>
                <a:lnTo>
                  <a:pt x="1692288" y="2942500"/>
                </a:lnTo>
                <a:lnTo>
                  <a:pt x="0" y="2942500"/>
                </a:lnTo>
                <a:close/>
              </a:path>
            </a:pathLst>
          </a:cu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45EC7989-BB5E-4F70-8408-CDAB615F4C66}"/>
              </a:ext>
            </a:extLst>
          </p:cNvPr>
          <p:cNvGrpSpPr/>
          <p:nvPr/>
        </p:nvGrpSpPr>
        <p:grpSpPr>
          <a:xfrm>
            <a:off x="-1927185" y="486499"/>
            <a:ext cx="15638198" cy="4704115"/>
            <a:chOff x="-2242995" y="4908885"/>
            <a:chExt cx="15638198" cy="4704115"/>
          </a:xfrm>
        </p:grpSpPr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9A33AD59-06B8-46E2-BDCC-EFFE772DD89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-2242995" y="4908885"/>
              <a:ext cx="10423004" cy="4704115"/>
            </a:xfrm>
            <a:prstGeom prst="rect">
              <a:avLst/>
            </a:prstGeom>
          </p:spPr>
        </p:pic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4020A7D6-8A7E-4D90-A3C8-D0FFEB2C94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596434" y="5190615"/>
              <a:ext cx="9798769" cy="4422385"/>
            </a:xfrm>
            <a:prstGeom prst="rect">
              <a:avLst/>
            </a:prstGeom>
          </p:spPr>
        </p:pic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CB0BB126-EB49-47D9-AF25-75B5B31F7D1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60356" t="1" b="37448"/>
            <a:stretch/>
          </p:blipFill>
          <p:spPr>
            <a:xfrm>
              <a:off x="4047846" y="4908885"/>
              <a:ext cx="4132163" cy="2942500"/>
            </a:xfrm>
            <a:custGeom>
              <a:avLst/>
              <a:gdLst>
                <a:gd name="connsiteX0" fmla="*/ 0 w 4132163"/>
                <a:gd name="connsiteY0" fmla="*/ 0 h 2942500"/>
                <a:gd name="connsiteX1" fmla="*/ 4132163 w 4132163"/>
                <a:gd name="connsiteY1" fmla="*/ 0 h 2942500"/>
                <a:gd name="connsiteX2" fmla="*/ 4132163 w 4132163"/>
                <a:gd name="connsiteY2" fmla="*/ 2942500 h 2942500"/>
                <a:gd name="connsiteX3" fmla="*/ 2139862 w 4132163"/>
                <a:gd name="connsiteY3" fmla="*/ 2942500 h 2942500"/>
                <a:gd name="connsiteX4" fmla="*/ 2131632 w 4132163"/>
                <a:gd name="connsiteY4" fmla="*/ 2777908 h 2942500"/>
                <a:gd name="connsiteX5" fmla="*/ 1692288 w 4132163"/>
                <a:gd name="connsiteY5" fmla="*/ 2942500 h 2942500"/>
                <a:gd name="connsiteX6" fmla="*/ 0 w 4132163"/>
                <a:gd name="connsiteY6" fmla="*/ 2942500 h 2942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132163" h="2942500">
                  <a:moveTo>
                    <a:pt x="0" y="0"/>
                  </a:moveTo>
                  <a:lnTo>
                    <a:pt x="4132163" y="0"/>
                  </a:lnTo>
                  <a:lnTo>
                    <a:pt x="4132163" y="2942500"/>
                  </a:lnTo>
                  <a:lnTo>
                    <a:pt x="2139862" y="2942500"/>
                  </a:lnTo>
                  <a:lnTo>
                    <a:pt x="2131632" y="2777908"/>
                  </a:lnTo>
                  <a:lnTo>
                    <a:pt x="1692288" y="2942500"/>
                  </a:lnTo>
                  <a:lnTo>
                    <a:pt x="0" y="2942500"/>
                  </a:lnTo>
                  <a:close/>
                </a:path>
              </a:pathLst>
            </a:custGeom>
          </p:spPr>
        </p:pic>
      </p:grp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FDCADE2A-C578-449F-8271-A45FE569FCF7}"/>
              </a:ext>
            </a:extLst>
          </p:cNvPr>
          <p:cNvSpPr/>
          <p:nvPr/>
        </p:nvSpPr>
        <p:spPr>
          <a:xfrm flipH="1">
            <a:off x="6793927" y="626776"/>
            <a:ext cx="2017701" cy="1210840"/>
          </a:xfrm>
          <a:custGeom>
            <a:avLst/>
            <a:gdLst>
              <a:gd name="connsiteX0" fmla="*/ 607785 w 2957710"/>
              <a:gd name="connsiteY0" fmla="*/ 0 h 1774947"/>
              <a:gd name="connsiteX1" fmla="*/ 2349925 w 2957710"/>
              <a:gd name="connsiteY1" fmla="*/ 0 h 1774947"/>
              <a:gd name="connsiteX2" fmla="*/ 2957710 w 2957710"/>
              <a:gd name="connsiteY2" fmla="*/ 607785 h 1774947"/>
              <a:gd name="connsiteX3" fmla="*/ 2957710 w 2957710"/>
              <a:gd name="connsiteY3" fmla="*/ 642982 h 1774947"/>
              <a:gd name="connsiteX4" fmla="*/ 2349925 w 2957710"/>
              <a:gd name="connsiteY4" fmla="*/ 1250767 h 1774947"/>
              <a:gd name="connsiteX5" fmla="*/ 888015 w 2957710"/>
              <a:gd name="connsiteY5" fmla="*/ 1250767 h 1774947"/>
              <a:gd name="connsiteX6" fmla="*/ 427649 w 2957710"/>
              <a:gd name="connsiteY6" fmla="*/ 1774947 h 1774947"/>
              <a:gd name="connsiteX7" fmla="*/ 604227 w 2957710"/>
              <a:gd name="connsiteY7" fmla="*/ 1250408 h 1774947"/>
              <a:gd name="connsiteX8" fmla="*/ 485295 w 2957710"/>
              <a:gd name="connsiteY8" fmla="*/ 1238419 h 1774947"/>
              <a:gd name="connsiteX9" fmla="*/ 0 w 2957710"/>
              <a:gd name="connsiteY9" fmla="*/ 642982 h 1774947"/>
              <a:gd name="connsiteX10" fmla="*/ 0 w 2957710"/>
              <a:gd name="connsiteY10" fmla="*/ 607785 h 1774947"/>
              <a:gd name="connsiteX11" fmla="*/ 607785 w 2957710"/>
              <a:gd name="connsiteY11" fmla="*/ 0 h 1774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957710" h="1774947">
                <a:moveTo>
                  <a:pt x="607785" y="0"/>
                </a:moveTo>
                <a:lnTo>
                  <a:pt x="2349925" y="0"/>
                </a:lnTo>
                <a:cubicBezTo>
                  <a:pt x="2685595" y="0"/>
                  <a:pt x="2957710" y="272115"/>
                  <a:pt x="2957710" y="607785"/>
                </a:cubicBezTo>
                <a:lnTo>
                  <a:pt x="2957710" y="642982"/>
                </a:lnTo>
                <a:cubicBezTo>
                  <a:pt x="2957710" y="978652"/>
                  <a:pt x="2685595" y="1250767"/>
                  <a:pt x="2349925" y="1250767"/>
                </a:cubicBezTo>
                <a:lnTo>
                  <a:pt x="888015" y="1250767"/>
                </a:lnTo>
                <a:lnTo>
                  <a:pt x="427649" y="1774947"/>
                </a:lnTo>
                <a:lnTo>
                  <a:pt x="604227" y="1250408"/>
                </a:lnTo>
                <a:lnTo>
                  <a:pt x="485295" y="1238419"/>
                </a:lnTo>
                <a:cubicBezTo>
                  <a:pt x="208338" y="1181745"/>
                  <a:pt x="0" y="936693"/>
                  <a:pt x="0" y="642982"/>
                </a:cubicBezTo>
                <a:lnTo>
                  <a:pt x="0" y="607785"/>
                </a:lnTo>
                <a:cubicBezTo>
                  <a:pt x="0" y="272115"/>
                  <a:pt x="272115" y="0"/>
                  <a:pt x="607785" y="0"/>
                </a:cubicBezTo>
                <a:close/>
              </a:path>
            </a:pathLst>
          </a:custGeom>
          <a:solidFill>
            <a:schemeClr val="bg1"/>
          </a:solidFill>
          <a:ln w="28575" cap="rnd">
            <a:solidFill>
              <a:srgbClr val="C1584D"/>
            </a:solidFill>
            <a:prstDash val="sys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88000" rtlCol="0" anchor="t"/>
          <a:lstStyle/>
          <a:p>
            <a:pPr algn="ctr"/>
            <a:r>
              <a:rPr lang="en-GB" sz="1600" dirty="0">
                <a:solidFill>
                  <a:srgbClr val="82271D"/>
                </a:solidFill>
                <a:latin typeface="Berlin Sans FB" panose="020E0602020502020306" pitchFamily="34" charset="0"/>
              </a:rPr>
              <a:t>You too Wade.</a:t>
            </a: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5FE72048-7084-4FC3-9CBA-B27C8FC66350}"/>
              </a:ext>
            </a:extLst>
          </p:cNvPr>
          <p:cNvSpPr/>
          <p:nvPr/>
        </p:nvSpPr>
        <p:spPr>
          <a:xfrm>
            <a:off x="3541670" y="626776"/>
            <a:ext cx="2017701" cy="1210840"/>
          </a:xfrm>
          <a:custGeom>
            <a:avLst/>
            <a:gdLst>
              <a:gd name="connsiteX0" fmla="*/ 607785 w 2957710"/>
              <a:gd name="connsiteY0" fmla="*/ 0 h 1774947"/>
              <a:gd name="connsiteX1" fmla="*/ 2349925 w 2957710"/>
              <a:gd name="connsiteY1" fmla="*/ 0 h 1774947"/>
              <a:gd name="connsiteX2" fmla="*/ 2957710 w 2957710"/>
              <a:gd name="connsiteY2" fmla="*/ 607785 h 1774947"/>
              <a:gd name="connsiteX3" fmla="*/ 2957710 w 2957710"/>
              <a:gd name="connsiteY3" fmla="*/ 642982 h 1774947"/>
              <a:gd name="connsiteX4" fmla="*/ 2349925 w 2957710"/>
              <a:gd name="connsiteY4" fmla="*/ 1250767 h 1774947"/>
              <a:gd name="connsiteX5" fmla="*/ 888015 w 2957710"/>
              <a:gd name="connsiteY5" fmla="*/ 1250767 h 1774947"/>
              <a:gd name="connsiteX6" fmla="*/ 427649 w 2957710"/>
              <a:gd name="connsiteY6" fmla="*/ 1774947 h 1774947"/>
              <a:gd name="connsiteX7" fmla="*/ 604227 w 2957710"/>
              <a:gd name="connsiteY7" fmla="*/ 1250408 h 1774947"/>
              <a:gd name="connsiteX8" fmla="*/ 485295 w 2957710"/>
              <a:gd name="connsiteY8" fmla="*/ 1238419 h 1774947"/>
              <a:gd name="connsiteX9" fmla="*/ 0 w 2957710"/>
              <a:gd name="connsiteY9" fmla="*/ 642982 h 1774947"/>
              <a:gd name="connsiteX10" fmla="*/ 0 w 2957710"/>
              <a:gd name="connsiteY10" fmla="*/ 607785 h 1774947"/>
              <a:gd name="connsiteX11" fmla="*/ 607785 w 2957710"/>
              <a:gd name="connsiteY11" fmla="*/ 0 h 1774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957710" h="1774947">
                <a:moveTo>
                  <a:pt x="607785" y="0"/>
                </a:moveTo>
                <a:lnTo>
                  <a:pt x="2349925" y="0"/>
                </a:lnTo>
                <a:cubicBezTo>
                  <a:pt x="2685595" y="0"/>
                  <a:pt x="2957710" y="272115"/>
                  <a:pt x="2957710" y="607785"/>
                </a:cubicBezTo>
                <a:lnTo>
                  <a:pt x="2957710" y="642982"/>
                </a:lnTo>
                <a:cubicBezTo>
                  <a:pt x="2957710" y="978652"/>
                  <a:pt x="2685595" y="1250767"/>
                  <a:pt x="2349925" y="1250767"/>
                </a:cubicBezTo>
                <a:lnTo>
                  <a:pt x="888015" y="1250767"/>
                </a:lnTo>
                <a:lnTo>
                  <a:pt x="427649" y="1774947"/>
                </a:lnTo>
                <a:lnTo>
                  <a:pt x="604227" y="1250408"/>
                </a:lnTo>
                <a:lnTo>
                  <a:pt x="485295" y="1238419"/>
                </a:lnTo>
                <a:cubicBezTo>
                  <a:pt x="208338" y="1181745"/>
                  <a:pt x="0" y="936693"/>
                  <a:pt x="0" y="642982"/>
                </a:cubicBezTo>
                <a:lnTo>
                  <a:pt x="0" y="607785"/>
                </a:lnTo>
                <a:cubicBezTo>
                  <a:pt x="0" y="272115"/>
                  <a:pt x="272115" y="0"/>
                  <a:pt x="607785" y="0"/>
                </a:cubicBezTo>
                <a:close/>
              </a:path>
            </a:pathLst>
          </a:custGeom>
          <a:solidFill>
            <a:schemeClr val="bg1"/>
          </a:solidFill>
          <a:ln w="28575" cap="rnd">
            <a:solidFill>
              <a:srgbClr val="C1584D"/>
            </a:solidFill>
            <a:prstDash val="sys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80000" rtlCol="0" anchor="t"/>
          <a:lstStyle/>
          <a:p>
            <a:pPr algn="ctr"/>
            <a:r>
              <a:rPr lang="en-US" sz="1600" dirty="0">
                <a:solidFill>
                  <a:srgbClr val="82271D"/>
                </a:solidFill>
                <a:latin typeface="Berlin Sans FB" panose="020E0602020502020306" pitchFamily="34" charset="0"/>
              </a:rPr>
              <a:t>Happy holidays, Jimmy!</a:t>
            </a:r>
            <a:endParaRPr lang="en-GB" sz="1600" dirty="0">
              <a:solidFill>
                <a:srgbClr val="82271D"/>
              </a:solidFill>
              <a:latin typeface="Berlin Sans FB" panose="020E06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7055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" presetClass="entr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749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" presetID="2" presetClass="entr" presetSubtype="2" decel="10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64" presetClass="path" presetSubtype="0" decel="100000" autoRev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0 0 L 0 -0.25 E" pathEditMode="relative" ptsTypes="">
                                          <p:cBhvr>
                                            <p:cTn id="1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" presetID="64" presetClass="path" presetSubtype="0" decel="100000" autoRev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0 0 L 0 -0.25 E" pathEditMode="relative" ptsTypes="">
                                          <p:cBhvr>
                                            <p:cTn id="1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" presetID="64" presetClass="path" presetSubtype="0" decel="100000" autoRev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0 0 L 0 -0.25 E" pathEditMode="relative" ptsTypes="">
                                          <p:cBhvr>
                                            <p:cTn id="20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6" presetClass="emph" presetSubtype="0" fill="hold" grpId="1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28" dur="1000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9" presetID="6" presetClass="emph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0" dur="250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2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6" presetClass="emph" presetSubtype="0" fill="hold" grpId="1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38" dur="1000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9" presetID="6" presetClass="emph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40" dur="250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1" presetID="10" presetClass="exit" presetSubtype="0" fill="hold" grpId="3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2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4" presetID="10" presetClass="exit" presetSubtype="0" fill="hold" grpId="3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5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7" presetID="1" presetClass="exit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9" presetID="1" presetClass="exit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1" presetID="1" presetClass="exit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3" presetID="1" presetClass="entr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5" presetID="2" presetClass="exit" presetSubtype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56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" grpId="0" animBg="1"/>
          <p:bldP spid="16" grpId="1" animBg="1"/>
          <p:bldP spid="16" grpId="2" animBg="1"/>
          <p:bldP spid="16" grpId="3" animBg="1"/>
          <p:bldP spid="17" grpId="0" animBg="1"/>
          <p:bldP spid="17" grpId="1" animBg="1"/>
          <p:bldP spid="17" grpId="2" animBg="1"/>
          <p:bldP spid="17" grpId="3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" presetClass="entr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749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" presetID="2" presetClass="entr" presetSubtype="2" decel="10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64" presetClass="path" presetSubtype="0" decel="100000" autoRev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0 0 L 0 -0.25 E" pathEditMode="relative" ptsTypes="">
                                          <p:cBhvr>
                                            <p:cTn id="1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" presetID="64" presetClass="path" presetSubtype="0" decel="100000" autoRev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0 0 L 0 -0.25 E" pathEditMode="relative" ptsTypes="">
                                          <p:cBhvr>
                                            <p:cTn id="1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" presetID="64" presetClass="path" presetSubtype="0" decel="100000" autoRev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0 0 L 0 -0.25 E" pathEditMode="relative" ptsTypes="">
                                          <p:cBhvr>
                                            <p:cTn id="20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8" dur="1000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9" presetID="6" presetClass="emph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0" dur="250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2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8" dur="1000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9" presetID="6" presetClass="emph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40" dur="250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1" presetID="10" presetClass="exit" presetSubtype="0" fill="hold" grpId="3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2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4" presetID="10" presetClass="exit" presetSubtype="0" fill="hold" grpId="3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5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7" presetID="1" presetClass="exit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9" presetID="1" presetClass="exit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1" presetID="1" presetClass="exit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3" presetID="1" presetClass="entr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5" presetID="2" presetClass="exit" presetSubtype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56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" grpId="0" animBg="1"/>
          <p:bldP spid="16" grpId="1" animBg="1"/>
          <p:bldP spid="16" grpId="2" animBg="1"/>
          <p:bldP spid="16" grpId="3" animBg="1"/>
          <p:bldP spid="17" grpId="0" animBg="1"/>
          <p:bldP spid="17" grpId="1" animBg="1"/>
          <p:bldP spid="17" grpId="2" animBg="1"/>
          <p:bldP spid="17" grpId="3" animBg="1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Rectangle 61">
            <a:extLst>
              <a:ext uri="{FF2B5EF4-FFF2-40B4-BE49-F238E27FC236}">
                <a16:creationId xmlns:a16="http://schemas.microsoft.com/office/drawing/2014/main" id="{42A5762A-A1C9-413E-A52E-F25511D61CAB}"/>
              </a:ext>
            </a:extLst>
          </p:cNvPr>
          <p:cNvSpPr/>
          <p:nvPr/>
        </p:nvSpPr>
        <p:spPr>
          <a:xfrm>
            <a:off x="0" y="0"/>
            <a:ext cx="12192000" cy="6872360"/>
          </a:xfrm>
          <a:prstGeom prst="rect">
            <a:avLst/>
          </a:prstGeom>
          <a:solidFill>
            <a:srgbClr val="448D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9EB9EB0-F0BC-44D1-A689-4D3C3FA83772}"/>
              </a:ext>
            </a:extLst>
          </p:cNvPr>
          <p:cNvSpPr txBox="1"/>
          <p:nvPr/>
        </p:nvSpPr>
        <p:spPr>
          <a:xfrm>
            <a:off x="647433" y="97298"/>
            <a:ext cx="8455306" cy="3262432"/>
          </a:xfrm>
          <a:prstGeom prst="rect">
            <a:avLst/>
          </a:prstGeom>
          <a:noFill/>
          <a:effectLst>
            <a:outerShdw dist="63500" dir="7620000" sx="1000" sy="1000" algn="tl" rotWithShape="0">
              <a:srgbClr val="005470"/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9600" dirty="0">
                <a:solidFill>
                  <a:schemeClr val="bg1"/>
                </a:solidFill>
                <a:latin typeface="Berlin Sans FB Demi" panose="020E0802020502020306" pitchFamily="34" charset="0"/>
              </a:rPr>
              <a:t>HAVE A </a:t>
            </a:r>
          </a:p>
          <a:p>
            <a:r>
              <a:rPr lang="en-US" sz="4400" dirty="0">
                <a:solidFill>
                  <a:schemeClr val="bg1"/>
                </a:solidFill>
                <a:latin typeface="Berlin Sans FB Demi" panose="020E0802020502020306" pitchFamily="34" charset="0"/>
              </a:rPr>
              <a:t>ROOTIN’ TOOTIN’</a:t>
            </a:r>
          </a:p>
          <a:p>
            <a:r>
              <a:rPr lang="en-US" sz="6600" dirty="0">
                <a:solidFill>
                  <a:schemeClr val="bg1"/>
                </a:solidFill>
                <a:latin typeface="Berlin Sans FB Demi" panose="020E0802020502020306" pitchFamily="34" charset="0"/>
              </a:rPr>
              <a:t>CHRISTMAS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EBA5911A-8B22-4F5C-BA02-1B4ACFEB27B9}"/>
              </a:ext>
            </a:extLst>
          </p:cNvPr>
          <p:cNvGrpSpPr/>
          <p:nvPr/>
        </p:nvGrpSpPr>
        <p:grpSpPr>
          <a:xfrm>
            <a:off x="8532352" y="1020137"/>
            <a:ext cx="1099196" cy="1099196"/>
            <a:chOff x="8532352" y="1020137"/>
            <a:chExt cx="1099196" cy="1099196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6D04291E-C444-4A51-9884-AA819941FF48}"/>
                </a:ext>
              </a:extLst>
            </p:cNvPr>
            <p:cNvSpPr/>
            <p:nvPr/>
          </p:nvSpPr>
          <p:spPr>
            <a:xfrm>
              <a:off x="8532352" y="1020137"/>
              <a:ext cx="1099196" cy="109919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1151D09C-9833-42EB-89CC-EDC5755D80AB}"/>
                </a:ext>
              </a:extLst>
            </p:cNvPr>
            <p:cNvSpPr/>
            <p:nvPr/>
          </p:nvSpPr>
          <p:spPr>
            <a:xfrm>
              <a:off x="8720855" y="1270267"/>
              <a:ext cx="127990" cy="127990"/>
            </a:xfrm>
            <a:prstGeom prst="ellipse">
              <a:avLst/>
            </a:prstGeom>
            <a:solidFill>
              <a:srgbClr val="00547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3F90ADB0-F445-4B71-9A18-D92C6C8C7413}"/>
                </a:ext>
              </a:extLst>
            </p:cNvPr>
            <p:cNvSpPr/>
            <p:nvPr/>
          </p:nvSpPr>
          <p:spPr>
            <a:xfrm>
              <a:off x="9127701" y="1583108"/>
              <a:ext cx="127990" cy="127990"/>
            </a:xfrm>
            <a:prstGeom prst="ellipse">
              <a:avLst/>
            </a:prstGeom>
            <a:solidFill>
              <a:srgbClr val="00547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7C07B975-ED93-4121-9036-C3740883F224}"/>
              </a:ext>
            </a:extLst>
          </p:cNvPr>
          <p:cNvGrpSpPr/>
          <p:nvPr/>
        </p:nvGrpSpPr>
        <p:grpSpPr>
          <a:xfrm rot="19800000">
            <a:off x="8298558" y="1963735"/>
            <a:ext cx="1566784" cy="1566784"/>
            <a:chOff x="8298558" y="1963735"/>
            <a:chExt cx="1566784" cy="1566784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1C8D9424-84DD-4645-A899-568B6A9A113B}"/>
                </a:ext>
              </a:extLst>
            </p:cNvPr>
            <p:cNvSpPr/>
            <p:nvPr/>
          </p:nvSpPr>
          <p:spPr>
            <a:xfrm>
              <a:off x="8298558" y="1963735"/>
              <a:ext cx="1566784" cy="156678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353D389F-2A02-46D0-A464-0BD72E0F8E40}"/>
                </a:ext>
              </a:extLst>
            </p:cNvPr>
            <p:cNvSpPr/>
            <p:nvPr/>
          </p:nvSpPr>
          <p:spPr>
            <a:xfrm>
              <a:off x="8995475" y="2279666"/>
              <a:ext cx="231689" cy="231689"/>
            </a:xfrm>
            <a:prstGeom prst="ellipse">
              <a:avLst/>
            </a:prstGeom>
            <a:solidFill>
              <a:srgbClr val="00547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45842B34-02E4-4746-9FD6-AB03D86A8C4F}"/>
                </a:ext>
              </a:extLst>
            </p:cNvPr>
            <p:cNvSpPr/>
            <p:nvPr/>
          </p:nvSpPr>
          <p:spPr>
            <a:xfrm>
              <a:off x="8925660" y="2855168"/>
              <a:ext cx="231689" cy="231689"/>
            </a:xfrm>
            <a:prstGeom prst="ellipse">
              <a:avLst/>
            </a:prstGeom>
            <a:solidFill>
              <a:srgbClr val="00547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9D80DFEC-1CC4-4335-BCC5-96B17F25A90F}"/>
              </a:ext>
            </a:extLst>
          </p:cNvPr>
          <p:cNvGrpSpPr/>
          <p:nvPr/>
        </p:nvGrpSpPr>
        <p:grpSpPr>
          <a:xfrm>
            <a:off x="8118268" y="3224061"/>
            <a:ext cx="1927365" cy="1927365"/>
            <a:chOff x="8118268" y="3224061"/>
            <a:chExt cx="1927365" cy="1927365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DE607DE5-5438-489F-B193-FA28D21A6A31}"/>
                </a:ext>
              </a:extLst>
            </p:cNvPr>
            <p:cNvSpPr/>
            <p:nvPr/>
          </p:nvSpPr>
          <p:spPr>
            <a:xfrm rot="9961146">
              <a:off x="8118268" y="3224061"/>
              <a:ext cx="1927365" cy="192736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0EF64294-55A0-447F-AD86-3E3D768C816D}"/>
                </a:ext>
              </a:extLst>
            </p:cNvPr>
            <p:cNvSpPr/>
            <p:nvPr/>
          </p:nvSpPr>
          <p:spPr>
            <a:xfrm>
              <a:off x="9141307" y="3661829"/>
              <a:ext cx="231689" cy="231689"/>
            </a:xfrm>
            <a:prstGeom prst="ellipse">
              <a:avLst/>
            </a:prstGeom>
            <a:solidFill>
              <a:srgbClr val="00547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8CFAD39F-4A0C-4743-AAD1-C6E50070AE51}"/>
                </a:ext>
              </a:extLst>
            </p:cNvPr>
            <p:cNvSpPr/>
            <p:nvPr/>
          </p:nvSpPr>
          <p:spPr>
            <a:xfrm>
              <a:off x="8888817" y="4265240"/>
              <a:ext cx="231689" cy="231689"/>
            </a:xfrm>
            <a:prstGeom prst="ellipse">
              <a:avLst/>
            </a:prstGeom>
            <a:solidFill>
              <a:srgbClr val="00547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34B8CAC5-BD60-4F07-9EDD-FCFA3D66EF53}"/>
              </a:ext>
            </a:extLst>
          </p:cNvPr>
          <p:cNvGrpSpPr/>
          <p:nvPr/>
        </p:nvGrpSpPr>
        <p:grpSpPr>
          <a:xfrm>
            <a:off x="8991044" y="1079876"/>
            <a:ext cx="1781893" cy="4057825"/>
            <a:chOff x="8359307" y="1192196"/>
            <a:chExt cx="1674394" cy="3813023"/>
          </a:xfrm>
        </p:grpSpPr>
        <p:pic>
          <p:nvPicPr>
            <p:cNvPr id="29" name="Graphic 28">
              <a:extLst>
                <a:ext uri="{FF2B5EF4-FFF2-40B4-BE49-F238E27FC236}">
                  <a16:creationId xmlns:a16="http://schemas.microsoft.com/office/drawing/2014/main" id="{2602AD4F-E049-41C6-A1A1-5D0D358664A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8359307" y="3361557"/>
              <a:ext cx="1643662" cy="1643662"/>
            </a:xfrm>
            <a:prstGeom prst="rect">
              <a:avLst/>
            </a:prstGeom>
          </p:spPr>
        </p:pic>
        <p:pic>
          <p:nvPicPr>
            <p:cNvPr id="30" name="Graphic 29">
              <a:extLst>
                <a:ext uri="{FF2B5EF4-FFF2-40B4-BE49-F238E27FC236}">
                  <a16:creationId xmlns:a16="http://schemas.microsoft.com/office/drawing/2014/main" id="{82E6E88D-9F23-4B86-906B-9D7599936D4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16596"/>
            <a:stretch/>
          </p:blipFill>
          <p:spPr>
            <a:xfrm rot="5400000">
              <a:off x="8507281" y="1883395"/>
              <a:ext cx="1370887" cy="1643662"/>
            </a:xfrm>
            <a:prstGeom prst="rect">
              <a:avLst/>
            </a:prstGeom>
          </p:spPr>
        </p:pic>
        <p:pic>
          <p:nvPicPr>
            <p:cNvPr id="31" name="Graphic 30">
              <a:extLst>
                <a:ext uri="{FF2B5EF4-FFF2-40B4-BE49-F238E27FC236}">
                  <a16:creationId xmlns:a16="http://schemas.microsoft.com/office/drawing/2014/main" id="{81110A44-B020-4B08-A0D1-8ACAB1708A3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49305" r="-1"/>
            <a:stretch/>
          </p:blipFill>
          <p:spPr>
            <a:xfrm rot="5400000">
              <a:off x="8795241" y="786994"/>
              <a:ext cx="833257" cy="1643662"/>
            </a:xfrm>
            <a:prstGeom prst="rect">
              <a:avLst/>
            </a:prstGeom>
          </p:spPr>
        </p:pic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5C621FA0-F57D-4589-B977-11B052B8BD0B}"/>
              </a:ext>
            </a:extLst>
          </p:cNvPr>
          <p:cNvGrpSpPr/>
          <p:nvPr/>
        </p:nvGrpSpPr>
        <p:grpSpPr>
          <a:xfrm>
            <a:off x="8135840" y="395070"/>
            <a:ext cx="2239701" cy="997695"/>
            <a:chOff x="8135841" y="396435"/>
            <a:chExt cx="2239701" cy="997695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BE89D05E-DC6B-4A6B-8B2E-8797CE463B1F}"/>
                </a:ext>
              </a:extLst>
            </p:cNvPr>
            <p:cNvSpPr/>
            <p:nvPr/>
          </p:nvSpPr>
          <p:spPr>
            <a:xfrm rot="1554269">
              <a:off x="8135841" y="896419"/>
              <a:ext cx="2239701" cy="497711"/>
            </a:xfrm>
            <a:prstGeom prst="ellipse">
              <a:avLst/>
            </a:prstGeom>
            <a:solidFill>
              <a:srgbClr val="00547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2843B39-3203-454C-BE53-5509557419B3}"/>
                </a:ext>
              </a:extLst>
            </p:cNvPr>
            <p:cNvSpPr/>
            <p:nvPr/>
          </p:nvSpPr>
          <p:spPr>
            <a:xfrm rot="1871392">
              <a:off x="9003514" y="609607"/>
              <a:ext cx="903760" cy="425721"/>
            </a:xfrm>
            <a:prstGeom prst="rect">
              <a:avLst/>
            </a:prstGeom>
            <a:solidFill>
              <a:srgbClr val="00547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32" name="Graphic 31">
              <a:extLst>
                <a:ext uri="{FF2B5EF4-FFF2-40B4-BE49-F238E27FC236}">
                  <a16:creationId xmlns:a16="http://schemas.microsoft.com/office/drawing/2014/main" id="{9D0C9CAF-7977-4FF5-9007-B38376652BD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49305" t="39580" r="-1" b="5882"/>
            <a:stretch/>
          </p:blipFill>
          <p:spPr>
            <a:xfrm rot="7200000">
              <a:off x="9042967" y="364851"/>
              <a:ext cx="833257" cy="896425"/>
            </a:xfrm>
            <a:prstGeom prst="rect">
              <a:avLst/>
            </a:prstGeom>
          </p:spPr>
        </p:pic>
      </p:grp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C9A3B5E9-8C6B-4363-983E-72B34EA1EE3D}"/>
              </a:ext>
            </a:extLst>
          </p:cNvPr>
          <p:cNvSpPr/>
          <p:nvPr/>
        </p:nvSpPr>
        <p:spPr>
          <a:xfrm rot="17112973">
            <a:off x="8447481" y="1080687"/>
            <a:ext cx="266218" cy="885824"/>
          </a:xfrm>
          <a:prstGeom prst="triangle">
            <a:avLst/>
          </a:prstGeom>
          <a:solidFill>
            <a:srgbClr val="E89A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89511D8D-FC5C-42E4-B572-29781CC3C74F}"/>
              </a:ext>
            </a:extLst>
          </p:cNvPr>
          <p:cNvGrpSpPr/>
          <p:nvPr/>
        </p:nvGrpSpPr>
        <p:grpSpPr>
          <a:xfrm>
            <a:off x="7126531" y="2578195"/>
            <a:ext cx="1467671" cy="785887"/>
            <a:chOff x="7126531" y="2578195"/>
            <a:chExt cx="1467671" cy="785887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7C31A662-A21A-45F3-9172-1FC5499AF5E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47367" y="2578195"/>
              <a:ext cx="1446835" cy="785887"/>
            </a:xfrm>
            <a:prstGeom prst="line">
              <a:avLst/>
            </a:prstGeom>
            <a:ln w="63500" cap="rnd">
              <a:solidFill>
                <a:srgbClr val="00547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95C0F8B4-92D9-4F61-8CB0-E3EEBE5D518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126531" y="2983548"/>
              <a:ext cx="437480" cy="148869"/>
            </a:xfrm>
            <a:prstGeom prst="line">
              <a:avLst/>
            </a:prstGeom>
            <a:ln w="63500" cap="rnd">
              <a:solidFill>
                <a:srgbClr val="00547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FD31BA52-3F9A-4422-9AFC-8A54DFF49F7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780371" y="3020043"/>
              <a:ext cx="0" cy="286789"/>
            </a:xfrm>
            <a:prstGeom prst="line">
              <a:avLst/>
            </a:prstGeom>
            <a:ln w="63500" cap="rnd">
              <a:solidFill>
                <a:srgbClr val="00547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C7B85436-4ACE-4B0C-B537-07BA2195525B}"/>
              </a:ext>
            </a:extLst>
          </p:cNvPr>
          <p:cNvGrpSpPr/>
          <p:nvPr/>
        </p:nvGrpSpPr>
        <p:grpSpPr>
          <a:xfrm>
            <a:off x="9625817" y="2658389"/>
            <a:ext cx="1362100" cy="710788"/>
            <a:chOff x="9625817" y="2658389"/>
            <a:chExt cx="1362100" cy="710788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1B598CE0-7C95-4B9A-BFE6-480F8EA2A6D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625817" y="2658389"/>
              <a:ext cx="1362100" cy="472108"/>
            </a:xfrm>
            <a:prstGeom prst="line">
              <a:avLst/>
            </a:prstGeom>
            <a:ln w="63500" cap="rnd">
              <a:solidFill>
                <a:srgbClr val="00547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F6801E21-73FF-4F2A-9CDE-F57E8273151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560224" y="2705226"/>
              <a:ext cx="157933" cy="265787"/>
            </a:xfrm>
            <a:prstGeom prst="line">
              <a:avLst/>
            </a:prstGeom>
            <a:ln w="63500" cap="rnd">
              <a:solidFill>
                <a:srgbClr val="00547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EA31D361-FC5D-4673-B4A4-2FA92F81EB6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0777524" y="3058180"/>
              <a:ext cx="119433" cy="310997"/>
            </a:xfrm>
            <a:prstGeom prst="line">
              <a:avLst/>
            </a:prstGeom>
            <a:ln w="63500" cap="rnd">
              <a:solidFill>
                <a:srgbClr val="00547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EA188865-2D5E-4A1D-8204-726E507CFACC}"/>
              </a:ext>
            </a:extLst>
          </p:cNvPr>
          <p:cNvGrpSpPr/>
          <p:nvPr/>
        </p:nvGrpSpPr>
        <p:grpSpPr>
          <a:xfrm>
            <a:off x="0" y="5019579"/>
            <a:ext cx="12192000" cy="1852781"/>
            <a:chOff x="0" y="5019579"/>
            <a:chExt cx="12192000" cy="1852781"/>
          </a:xfrm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B18C1CC6-B8E4-428E-AF88-4F6F409BBC87}"/>
                </a:ext>
              </a:extLst>
            </p:cNvPr>
            <p:cNvSpPr/>
            <p:nvPr/>
          </p:nvSpPr>
          <p:spPr>
            <a:xfrm>
              <a:off x="0" y="5019579"/>
              <a:ext cx="12192000" cy="1852781"/>
            </a:xfrm>
            <a:prstGeom prst="rect">
              <a:avLst/>
            </a:prstGeom>
            <a:solidFill>
              <a:srgbClr val="E89A5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21A22F91-5BF0-47EE-890E-1932E60EAE58}"/>
                </a:ext>
              </a:extLst>
            </p:cNvPr>
            <p:cNvSpPr/>
            <p:nvPr/>
          </p:nvSpPr>
          <p:spPr>
            <a:xfrm>
              <a:off x="0" y="5019579"/>
              <a:ext cx="12192000" cy="4674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46" name="TextBox 45">
            <a:extLst>
              <a:ext uri="{FF2B5EF4-FFF2-40B4-BE49-F238E27FC236}">
                <a16:creationId xmlns:a16="http://schemas.microsoft.com/office/drawing/2014/main" id="{6C3BE025-920C-4E78-BD34-82743C9BA82D}"/>
              </a:ext>
            </a:extLst>
          </p:cNvPr>
          <p:cNvSpPr txBox="1"/>
          <p:nvPr/>
        </p:nvSpPr>
        <p:spPr>
          <a:xfrm>
            <a:off x="1938263" y="5739046"/>
            <a:ext cx="75050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300" dirty="0">
                <a:solidFill>
                  <a:schemeClr val="bg1"/>
                </a:solidFill>
                <a:latin typeface="Berlin Sans FB" panose="020E0602020502020306" pitchFamily="34" charset="0"/>
              </a:rPr>
              <a:t>From everyone at  </a:t>
            </a:r>
            <a:r>
              <a:rPr lang="en-US" sz="4400" dirty="0" err="1">
                <a:solidFill>
                  <a:schemeClr val="bg1"/>
                </a:solidFill>
                <a:latin typeface="Berlin Sans FB" panose="020E0602020502020306" pitchFamily="34" charset="0"/>
              </a:rPr>
              <a:t>BrightCarbon</a:t>
            </a:r>
            <a:endParaRPr lang="en-GB" sz="4400" dirty="0">
              <a:solidFill>
                <a:schemeClr val="bg1"/>
              </a:solidFill>
              <a:latin typeface="Berlin Sans FB" panose="020E0602020502020306" pitchFamily="34" charset="0"/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AE0003C1-A967-406A-AD3A-44982AAED0CD}"/>
              </a:ext>
            </a:extLst>
          </p:cNvPr>
          <p:cNvSpPr/>
          <p:nvPr/>
        </p:nvSpPr>
        <p:spPr>
          <a:xfrm rot="20031928">
            <a:off x="8139640" y="1856993"/>
            <a:ext cx="628379" cy="150353"/>
          </a:xfrm>
          <a:prstGeom prst="rect">
            <a:avLst/>
          </a:prstGeom>
          <a:solidFill>
            <a:srgbClr val="7F37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" name="Freeform: Shape 63">
            <a:extLst>
              <a:ext uri="{FF2B5EF4-FFF2-40B4-BE49-F238E27FC236}">
                <a16:creationId xmlns:a16="http://schemas.microsoft.com/office/drawing/2014/main" id="{55930197-A97F-4D29-BB4E-AC1A4BD7905A}"/>
              </a:ext>
            </a:extLst>
          </p:cNvPr>
          <p:cNvSpPr/>
          <p:nvPr/>
        </p:nvSpPr>
        <p:spPr>
          <a:xfrm rot="9167369">
            <a:off x="7991743" y="1424397"/>
            <a:ext cx="70837" cy="293594"/>
          </a:xfrm>
          <a:custGeom>
            <a:avLst/>
            <a:gdLst>
              <a:gd name="connsiteX0" fmla="*/ 16643 w 172208"/>
              <a:gd name="connsiteY0" fmla="*/ 0 h 713740"/>
              <a:gd name="connsiteX1" fmla="*/ 14103 w 172208"/>
              <a:gd name="connsiteY1" fmla="*/ 223520 h 713740"/>
              <a:gd name="connsiteX2" fmla="*/ 169043 w 172208"/>
              <a:gd name="connsiteY2" fmla="*/ 408940 h 713740"/>
              <a:gd name="connsiteX3" fmla="*/ 118243 w 172208"/>
              <a:gd name="connsiteY3" fmla="*/ 713740 h 713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208" h="713740">
                <a:moveTo>
                  <a:pt x="16643" y="0"/>
                </a:moveTo>
                <a:cubicBezTo>
                  <a:pt x="2673" y="77681"/>
                  <a:pt x="-11297" y="155363"/>
                  <a:pt x="14103" y="223520"/>
                </a:cubicBezTo>
                <a:cubicBezTo>
                  <a:pt x="39503" y="291677"/>
                  <a:pt x="151686" y="327237"/>
                  <a:pt x="169043" y="408940"/>
                </a:cubicBezTo>
                <a:cubicBezTo>
                  <a:pt x="186400" y="490643"/>
                  <a:pt x="127133" y="653203"/>
                  <a:pt x="118243" y="713740"/>
                </a:cubicBezTo>
              </a:path>
            </a:pathLst>
          </a:custGeom>
          <a:noFill/>
          <a:ln w="28575"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0298DA56-C6CF-4F8E-83B3-F8F84C9EE1A9}"/>
              </a:ext>
            </a:extLst>
          </p:cNvPr>
          <p:cNvSpPr/>
          <p:nvPr/>
        </p:nvSpPr>
        <p:spPr>
          <a:xfrm rot="9167369">
            <a:off x="7702278" y="1289564"/>
            <a:ext cx="70837" cy="293594"/>
          </a:xfrm>
          <a:custGeom>
            <a:avLst/>
            <a:gdLst>
              <a:gd name="connsiteX0" fmla="*/ 16643 w 172208"/>
              <a:gd name="connsiteY0" fmla="*/ 0 h 713740"/>
              <a:gd name="connsiteX1" fmla="*/ 14103 w 172208"/>
              <a:gd name="connsiteY1" fmla="*/ 223520 h 713740"/>
              <a:gd name="connsiteX2" fmla="*/ 169043 w 172208"/>
              <a:gd name="connsiteY2" fmla="*/ 408940 h 713740"/>
              <a:gd name="connsiteX3" fmla="*/ 118243 w 172208"/>
              <a:gd name="connsiteY3" fmla="*/ 713740 h 713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208" h="713740">
                <a:moveTo>
                  <a:pt x="16643" y="0"/>
                </a:moveTo>
                <a:cubicBezTo>
                  <a:pt x="2673" y="77681"/>
                  <a:pt x="-11297" y="155363"/>
                  <a:pt x="14103" y="223520"/>
                </a:cubicBezTo>
                <a:cubicBezTo>
                  <a:pt x="39503" y="291677"/>
                  <a:pt x="151686" y="327237"/>
                  <a:pt x="169043" y="408940"/>
                </a:cubicBezTo>
                <a:cubicBezTo>
                  <a:pt x="186400" y="490643"/>
                  <a:pt x="127133" y="653203"/>
                  <a:pt x="118243" y="713740"/>
                </a:cubicBezTo>
              </a:path>
            </a:pathLst>
          </a:custGeom>
          <a:noFill/>
          <a:ln w="28575"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CAF74BFF-665B-4E89-BDA0-076068E53757}"/>
              </a:ext>
            </a:extLst>
          </p:cNvPr>
          <p:cNvSpPr/>
          <p:nvPr/>
        </p:nvSpPr>
        <p:spPr>
          <a:xfrm rot="9167369">
            <a:off x="7796069" y="1653778"/>
            <a:ext cx="70837" cy="293594"/>
          </a:xfrm>
          <a:custGeom>
            <a:avLst/>
            <a:gdLst>
              <a:gd name="connsiteX0" fmla="*/ 16643 w 172208"/>
              <a:gd name="connsiteY0" fmla="*/ 0 h 713740"/>
              <a:gd name="connsiteX1" fmla="*/ 14103 w 172208"/>
              <a:gd name="connsiteY1" fmla="*/ 223520 h 713740"/>
              <a:gd name="connsiteX2" fmla="*/ 169043 w 172208"/>
              <a:gd name="connsiteY2" fmla="*/ 408940 h 713740"/>
              <a:gd name="connsiteX3" fmla="*/ 118243 w 172208"/>
              <a:gd name="connsiteY3" fmla="*/ 713740 h 713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208" h="713740">
                <a:moveTo>
                  <a:pt x="16643" y="0"/>
                </a:moveTo>
                <a:cubicBezTo>
                  <a:pt x="2673" y="77681"/>
                  <a:pt x="-11297" y="155363"/>
                  <a:pt x="14103" y="223520"/>
                </a:cubicBezTo>
                <a:cubicBezTo>
                  <a:pt x="39503" y="291677"/>
                  <a:pt x="151686" y="327237"/>
                  <a:pt x="169043" y="408940"/>
                </a:cubicBezTo>
                <a:cubicBezTo>
                  <a:pt x="186400" y="490643"/>
                  <a:pt x="127133" y="653203"/>
                  <a:pt x="118243" y="713740"/>
                </a:cubicBezTo>
              </a:path>
            </a:pathLst>
          </a:custGeom>
          <a:noFill/>
          <a:ln w="28575"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8EE9495F-5375-47DF-AC13-24DED33240C8}"/>
              </a:ext>
            </a:extLst>
          </p:cNvPr>
          <p:cNvSpPr txBox="1"/>
          <p:nvPr/>
        </p:nvSpPr>
        <p:spPr>
          <a:xfrm>
            <a:off x="680275" y="2961240"/>
            <a:ext cx="4699322" cy="2139047"/>
          </a:xfrm>
          <a:prstGeom prst="rect">
            <a:avLst/>
          </a:prstGeom>
          <a:noFill/>
          <a:effectLst>
            <a:outerShdw sx="1000" sy="1000" algn="tl" rotWithShape="0">
              <a:prstClr val="black"/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11500" dirty="0">
                <a:solidFill>
                  <a:schemeClr val="bg1"/>
                </a:solidFill>
                <a:latin typeface="Berlin Sans FB Demi" panose="020E0802020502020306" pitchFamily="34" charset="0"/>
              </a:rPr>
              <a:t>Y’ALL!</a:t>
            </a:r>
            <a:endParaRPr lang="en-GB" sz="11500" dirty="0">
              <a:solidFill>
                <a:schemeClr val="bg1"/>
              </a:solidFill>
              <a:latin typeface="Berlin Sans FB Demi" panose="020E0802020502020306" pitchFamily="34" charset="0"/>
            </a:endParaRPr>
          </a:p>
          <a:p>
            <a:endParaRPr lang="en-GB" dirty="0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E7BD237C-777E-4153-9EA5-4A154C06EA05}"/>
              </a:ext>
            </a:extLst>
          </p:cNvPr>
          <p:cNvSpPr/>
          <p:nvPr/>
        </p:nvSpPr>
        <p:spPr>
          <a:xfrm>
            <a:off x="-1086231" y="6552751"/>
            <a:ext cx="800339" cy="152853"/>
          </a:xfrm>
          <a:prstGeom prst="ellipse">
            <a:avLst/>
          </a:prstGeom>
          <a:solidFill>
            <a:srgbClr val="DA7A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0" name="Graphic 59">
            <a:extLst>
              <a:ext uri="{FF2B5EF4-FFF2-40B4-BE49-F238E27FC236}">
                <a16:creationId xmlns:a16="http://schemas.microsoft.com/office/drawing/2014/main" id="{8888D68C-1AB2-434B-BA00-69FD48158A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1168121" y="5760418"/>
            <a:ext cx="886942" cy="90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714333"/>
      </p:ext>
    </p:extLst>
  </p:cSld>
  <p:clrMapOvr>
    <a:masterClrMapping/>
  </p:clrMapOvr>
  <p:transition spd="slow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4" presetID="2" presetClass="entr" presetSubtype="8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7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8" presetClass="emp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9" dur="7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0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1" fill="hold" nodeType="withEffect" p14:presetBounceEnd="58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24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25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8" presetClass="emph" presetSubtype="0" decel="10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Rot by="600000">
                                          <p:cBhvr>
                                            <p:cTn id="27" dur="7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1" fill="hold" nodeType="withEffect" p14:presetBounceEnd="58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30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31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8" presetClass="emph" presetSubtype="0" de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600000">
                                          <p:cBhvr>
                                            <p:cTn id="33" dur="75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1" fill="hold" nodeType="withEffect" p14:presetBounceEnd="58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36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37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8" presetClass="emph" presetSubtype="0" decel="10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Rot by="600000">
                                          <p:cBhvr>
                                            <p:cTn id="39" dur="75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0" presetID="23" presetClass="entr" presetSubtype="16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2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2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6" presetClass="emph" presetSubtype="0" fill="hold" grpId="1" nodeType="withEffect" p14:presetBounceEnd="99000">
                                      <p:stCondLst>
                                        <p:cond delay="15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45" dur="1000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6" presetID="6" presetClass="emph" presetSubtype="0" fill="hold" grpId="2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47" dur="250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8" presetID="23" presetClass="entr" presetSubtype="16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2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2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6" presetClass="emph" presetSubtype="0" fill="hold" nodeType="withEffect" p14:presetBounceEnd="99000">
                                      <p:stCondLst>
                                        <p:cond delay="15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53" dur="1000" fill="hold"/>
                                            <p:tgtEl>
                                              <p:spTgt spid="5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4" presetID="6" presetClass="emph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55" dur="250" fill="hold"/>
                                            <p:tgtEl>
                                              <p:spTgt spid="56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6" presetID="23" presetClass="entr" presetSubtype="16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25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25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6" presetClass="emph" presetSubtype="0" fill="hold" nodeType="withEffect" p14:presetBounceEnd="99000">
                                      <p:stCondLst>
                                        <p:cond delay="15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61" dur="1000" fill="hold"/>
                                            <p:tgtEl>
                                              <p:spTgt spid="5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2" presetID="6" presetClass="emph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63" dur="250" fill="hold"/>
                                            <p:tgtEl>
                                              <p:spTgt spid="57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4" presetID="23" presetClass="entr" presetSubtype="16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6" dur="25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25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8" presetID="6" presetClass="emph" presetSubtype="0" fill="hold" grpId="1" nodeType="withEffect" p14:presetBounceEnd="99000">
                                      <p:stCondLst>
                                        <p:cond delay="15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69" dur="1000" fill="hold"/>
                                            <p:tgtEl>
                                              <p:spTgt spid="6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0" presetID="6" presetClass="emph" presetSubtype="0" fill="hold" grpId="2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71" dur="250" fill="hold"/>
                                            <p:tgtEl>
                                              <p:spTgt spid="63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2" presetID="2" presetClass="entr" presetSubtype="1" decel="10000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4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6" presetID="2" presetClass="entr" presetSubtype="8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8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9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0" presetID="22" presetClass="entr" presetSubtype="4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82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22" presetClass="exit" presetSubtype="4" fill="hold" grpId="1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84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6" presetID="22" presetClass="entr" presetSubtype="4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88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22" presetClass="exit" presetSubtype="4" fill="hold" grpId="1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90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2" presetID="22" presetClass="entr" presetSubtype="4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94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5" presetID="22" presetClass="exit" presetSubtype="4" fill="hold" grpId="1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96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8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99" presetID="8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60000000">
                                          <p:cBhvr>
                                            <p:cTn id="100" dur="4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01" presetID="63" presetClass="path" presetSubtype="0" ac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5E-6 4.44444E-6 L 1.09961 4.44444E-6 " pathEditMode="relative" rAng="0" ptsTypes="AA">
                                          <p:cBhvr>
                                            <p:cTn id="102" dur="4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4974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3" presetID="2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5" dur="225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6" presetID="63" presetClass="path" presetSubtype="0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6.93889E-18 3.33333E-6 L 1.09961 3.33333E-6 " pathEditMode="relative" rAng="0" ptsTypes="AA">
                                          <p:cBhvr>
                                            <p:cTn id="107" dur="4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4974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2" grpId="0" animBg="1"/>
          <p:bldP spid="4" grpId="0"/>
          <p:bldP spid="11" grpId="0" animBg="1"/>
          <p:bldP spid="11" grpId="1" animBg="1"/>
          <p:bldP spid="11" grpId="2" animBg="1"/>
          <p:bldP spid="46" grpId="0"/>
          <p:bldP spid="63" grpId="0" animBg="1"/>
          <p:bldP spid="63" grpId="1" animBg="1"/>
          <p:bldP spid="63" grpId="2" animBg="1"/>
          <p:bldP spid="64" grpId="0" animBg="1"/>
          <p:bldP spid="64" grpId="1" animBg="1"/>
          <p:bldP spid="65" grpId="0" animBg="1"/>
          <p:bldP spid="65" grpId="1" animBg="1"/>
          <p:bldP spid="66" grpId="0" animBg="1"/>
          <p:bldP spid="66" grpId="1" animBg="1"/>
          <p:bldP spid="74" grpId="0"/>
          <p:bldP spid="59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4" presetID="2" presetClass="entr" presetSubtype="8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7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8" presetClass="emp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9" dur="7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0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1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8" presetClass="emph" presetSubtype="0" decel="10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Rot by="600000">
                                          <p:cBhvr>
                                            <p:cTn id="27" dur="7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1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8" presetClass="emph" presetSubtype="0" de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600000">
                                          <p:cBhvr>
                                            <p:cTn id="33" dur="75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8" presetClass="emph" presetSubtype="0" decel="10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Rot by="600000">
                                          <p:cBhvr>
                                            <p:cTn id="39" dur="75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0" presetID="23" presetClass="entr" presetSubtype="16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2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2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6" presetClass="emph" presetSubtype="0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45" dur="1000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6" presetID="6" presetClass="emph" presetSubtype="0" fill="hold" grpId="2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47" dur="250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8" presetID="23" presetClass="entr" presetSubtype="16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2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2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6" presetClass="emph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53" dur="1000" fill="hold"/>
                                            <p:tgtEl>
                                              <p:spTgt spid="5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4" presetID="6" presetClass="emph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55" dur="250" fill="hold"/>
                                            <p:tgtEl>
                                              <p:spTgt spid="56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6" presetID="23" presetClass="entr" presetSubtype="16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25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25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6" presetClass="emph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61" dur="1000" fill="hold"/>
                                            <p:tgtEl>
                                              <p:spTgt spid="5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2" presetID="6" presetClass="emph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63" dur="250" fill="hold"/>
                                            <p:tgtEl>
                                              <p:spTgt spid="57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4" presetID="23" presetClass="entr" presetSubtype="16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6" dur="25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25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8" presetID="6" presetClass="emph" presetSubtype="0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69" dur="1000" fill="hold"/>
                                            <p:tgtEl>
                                              <p:spTgt spid="6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0" presetID="6" presetClass="emph" presetSubtype="0" fill="hold" grpId="2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71" dur="250" fill="hold"/>
                                            <p:tgtEl>
                                              <p:spTgt spid="63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2" presetID="2" presetClass="entr" presetSubtype="1" decel="10000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4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6" presetID="2" presetClass="entr" presetSubtype="8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8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9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0" presetID="22" presetClass="entr" presetSubtype="4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82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22" presetClass="exit" presetSubtype="4" fill="hold" grpId="1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84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6" presetID="22" presetClass="entr" presetSubtype="4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88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22" presetClass="exit" presetSubtype="4" fill="hold" grpId="1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90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2" presetID="22" presetClass="entr" presetSubtype="4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94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5" presetID="22" presetClass="exit" presetSubtype="4" fill="hold" grpId="1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96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8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99" presetID="8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60000000">
                                          <p:cBhvr>
                                            <p:cTn id="100" dur="4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01" presetID="63" presetClass="path" presetSubtype="0" ac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5E-6 4.44444E-6 L 1.09961 4.44444E-6 " pathEditMode="relative" rAng="0" ptsTypes="AA">
                                          <p:cBhvr>
                                            <p:cTn id="102" dur="4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4974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3" presetID="2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5" dur="225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6" presetID="63" presetClass="path" presetSubtype="0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6.93889E-18 3.33333E-6 L 1.09961 3.33333E-6 " pathEditMode="relative" rAng="0" ptsTypes="AA">
                                          <p:cBhvr>
                                            <p:cTn id="107" dur="4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4974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2" grpId="0" animBg="1"/>
          <p:bldP spid="4" grpId="0"/>
          <p:bldP spid="11" grpId="0" animBg="1"/>
          <p:bldP spid="11" grpId="1" animBg="1"/>
          <p:bldP spid="11" grpId="2" animBg="1"/>
          <p:bldP spid="46" grpId="0"/>
          <p:bldP spid="63" grpId="0" animBg="1"/>
          <p:bldP spid="63" grpId="1" animBg="1"/>
          <p:bldP spid="63" grpId="2" animBg="1"/>
          <p:bldP spid="64" grpId="0" animBg="1"/>
          <p:bldP spid="64" grpId="1" animBg="1"/>
          <p:bldP spid="65" grpId="0" animBg="1"/>
          <p:bldP spid="65" grpId="1" animBg="1"/>
          <p:bldP spid="66" grpId="0" animBg="1"/>
          <p:bldP spid="66" grpId="1" animBg="1"/>
          <p:bldP spid="74" grpId="0"/>
          <p:bldP spid="59" grpId="0" animBg="1"/>
        </p:bldLst>
      </p:timing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88A261883309E4BAD29A3F6A062E8DD" ma:contentTypeVersion="8" ma:contentTypeDescription="Create a new document." ma:contentTypeScope="" ma:versionID="21c45b63218801d732dad5b8454fcba4">
  <xsd:schema xmlns:xsd="http://www.w3.org/2001/XMLSchema" xmlns:xs="http://www.w3.org/2001/XMLSchema" xmlns:p="http://schemas.microsoft.com/office/2006/metadata/properties" xmlns:ns3="e69440b4-b52a-41b2-8854-b25e66a82d41" xmlns:ns4="f88be843-27e6-41dd-a6f9-d24d1a5f26cb" targetNamespace="http://schemas.microsoft.com/office/2006/metadata/properties" ma:root="true" ma:fieldsID="37e60ea2e34046fc77cd7c40fe7019c6" ns3:_="" ns4:_="">
    <xsd:import namespace="e69440b4-b52a-41b2-8854-b25e66a82d41"/>
    <xsd:import namespace="f88be843-27e6-41dd-a6f9-d24d1a5f26cb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GenerationTime" minOccurs="0"/>
                <xsd:element ref="ns4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69440b4-b52a-41b2-8854-b25e66a82d4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88be843-27e6-41dd-a6f9-d24d1a5f26c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4DFC482-E63D-4DF7-8621-916B07AD8BDE}">
  <ds:schemaRefs>
    <ds:schemaRef ds:uri="http://purl.org/dc/dcmitype/"/>
    <ds:schemaRef ds:uri="http://www.w3.org/XML/1998/namespace"/>
    <ds:schemaRef ds:uri="http://schemas.microsoft.com/office/2006/documentManagement/types"/>
    <ds:schemaRef ds:uri="http://purl.org/dc/elements/1.1/"/>
    <ds:schemaRef ds:uri="e69440b4-b52a-41b2-8854-b25e66a82d41"/>
    <ds:schemaRef ds:uri="http://schemas.microsoft.com/office/infopath/2007/PartnerControls"/>
    <ds:schemaRef ds:uri="http://schemas.openxmlformats.org/package/2006/metadata/core-properties"/>
    <ds:schemaRef ds:uri="f88be843-27e6-41dd-a6f9-d24d1a5f26cb"/>
    <ds:schemaRef ds:uri="http://schemas.microsoft.com/office/2006/metadata/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26E4693A-1EF7-41B3-9D5C-ADFECE342C3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69440b4-b52a-41b2-8854-b25e66a82d41"/>
    <ds:schemaRef ds:uri="f88be843-27e6-41dd-a6f9-d24d1a5f26c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9A52D7B-D3E3-4BF0-B2BE-FCA61B4B924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7758</TotalTime>
  <Words>268</Words>
  <Application>Microsoft Office PowerPoint</Application>
  <PresentationFormat>Widescreen</PresentationFormat>
  <Paragraphs>55</Paragraphs>
  <Slides>12</Slides>
  <Notes>5</Notes>
  <HiddenSlides>1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Berlin Sans FB</vt:lpstr>
      <vt:lpstr>Berlin Sans FB Demi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Thomas Paterson</dc:creator>
  <cp:lastModifiedBy>Olivia Kippax Jones</cp:lastModifiedBy>
  <cp:revision>134</cp:revision>
  <dcterms:created xsi:type="dcterms:W3CDTF">2019-11-28T10:05:53Z</dcterms:created>
  <dcterms:modified xsi:type="dcterms:W3CDTF">2019-12-10T15:51:41Z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0x010100C88A261883309E4BAD29A3F6A062E8DD</vt:lpwstr>
  </property>
</Properties>
</file>