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0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0277E"/>
    <a:srgbClr val="010713"/>
    <a:srgbClr val="030F29"/>
    <a:srgbClr val="041232"/>
    <a:srgbClr val="29323F"/>
    <a:srgbClr val="2B056F"/>
    <a:srgbClr val="C438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467BBCB-FA6D-44A6-8107-93824240DCF3}" v="465" dt="2019-12-08T21:30:45.23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>
        <p:scale>
          <a:sx n="75" d="100"/>
          <a:sy n="75" d="100"/>
        </p:scale>
        <p:origin x="-774" y="696"/>
      </p:cViewPr>
      <p:guideLst>
        <p:guide orient="horz" pos="2160"/>
        <p:guide pos="39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ngrid Mengdehl" userId="3c7dcee0-4664-4784-a557-cd881a686704" providerId="ADAL" clId="{7467BBCB-FA6D-44A6-8107-93824240DCF3}"/>
    <pc:docChg chg="undo custSel addSld delSld modSld">
      <pc:chgData name="Ingrid Mengdehl" userId="3c7dcee0-4664-4784-a557-cd881a686704" providerId="ADAL" clId="{7467BBCB-FA6D-44A6-8107-93824240DCF3}" dt="2019-12-08T21:30:45.234" v="910"/>
      <pc:docMkLst>
        <pc:docMk/>
      </pc:docMkLst>
      <pc:sldChg chg="addSp delSp modSp delAnim modAnim">
        <pc:chgData name="Ingrid Mengdehl" userId="3c7dcee0-4664-4784-a557-cd881a686704" providerId="ADAL" clId="{7467BBCB-FA6D-44A6-8107-93824240DCF3}" dt="2019-12-08T21:30:45.234" v="910"/>
        <pc:sldMkLst>
          <pc:docMk/>
          <pc:sldMk cId="345545342" sldId="257"/>
        </pc:sldMkLst>
        <pc:spChg chg="del mod ord">
          <ac:chgData name="Ingrid Mengdehl" userId="3c7dcee0-4664-4784-a557-cd881a686704" providerId="ADAL" clId="{7467BBCB-FA6D-44A6-8107-93824240DCF3}" dt="2019-12-08T19:22:01.338" v="31" actId="478"/>
          <ac:spMkLst>
            <pc:docMk/>
            <pc:sldMk cId="345545342" sldId="257"/>
            <ac:spMk id="2" creationId="{98C06FCE-19FE-4082-ABA8-0D9470271E6C}"/>
          </ac:spMkLst>
        </pc:spChg>
        <pc:spChg chg="add mod">
          <ac:chgData name="Ingrid Mengdehl" userId="3c7dcee0-4664-4784-a557-cd881a686704" providerId="ADAL" clId="{7467BBCB-FA6D-44A6-8107-93824240DCF3}" dt="2019-12-08T19:26:05.503" v="88" actId="164"/>
          <ac:spMkLst>
            <pc:docMk/>
            <pc:sldMk cId="345545342" sldId="257"/>
            <ac:spMk id="264" creationId="{1619F2F9-56B4-4BBE-A7D7-111F7CA252F3}"/>
          </ac:spMkLst>
        </pc:spChg>
        <pc:spChg chg="add mod">
          <ac:chgData name="Ingrid Mengdehl" userId="3c7dcee0-4664-4784-a557-cd881a686704" providerId="ADAL" clId="{7467BBCB-FA6D-44A6-8107-93824240DCF3}" dt="2019-12-08T21:23:37.931" v="899" actId="14429"/>
          <ac:spMkLst>
            <pc:docMk/>
            <pc:sldMk cId="345545342" sldId="257"/>
            <ac:spMk id="270" creationId="{DF93CE9D-23B6-4198-A2E7-9DBB2FC19BEB}"/>
          </ac:spMkLst>
        </pc:spChg>
        <pc:spChg chg="add mod">
          <ac:chgData name="Ingrid Mengdehl" userId="3c7dcee0-4664-4784-a557-cd881a686704" providerId="ADAL" clId="{7467BBCB-FA6D-44A6-8107-93824240DCF3}" dt="2019-12-08T21:03:11.881" v="403" actId="164"/>
          <ac:spMkLst>
            <pc:docMk/>
            <pc:sldMk cId="345545342" sldId="257"/>
            <ac:spMk id="272" creationId="{23E925C2-3EC9-426E-A5BB-AD45960AFF38}"/>
          </ac:spMkLst>
        </pc:spChg>
        <pc:spChg chg="mod">
          <ac:chgData name="Ingrid Mengdehl" userId="3c7dcee0-4664-4784-a557-cd881a686704" providerId="ADAL" clId="{7467BBCB-FA6D-44A6-8107-93824240DCF3}" dt="2019-12-08T21:23:37.931" v="899" actId="14429"/>
          <ac:spMkLst>
            <pc:docMk/>
            <pc:sldMk cId="345545342" sldId="257"/>
            <ac:spMk id="312" creationId="{50F47918-98F4-419C-9114-AE34F222C818}"/>
          </ac:spMkLst>
        </pc:spChg>
        <pc:spChg chg="mod">
          <ac:chgData name="Ingrid Mengdehl" userId="3c7dcee0-4664-4784-a557-cd881a686704" providerId="ADAL" clId="{7467BBCB-FA6D-44A6-8107-93824240DCF3}" dt="2019-12-08T21:23:37.931" v="899" actId="14429"/>
          <ac:spMkLst>
            <pc:docMk/>
            <pc:sldMk cId="345545342" sldId="257"/>
            <ac:spMk id="317" creationId="{83976DB6-9166-4E58-BC49-3D4DC0217609}"/>
          </ac:spMkLst>
        </pc:spChg>
        <pc:spChg chg="mod">
          <ac:chgData name="Ingrid Mengdehl" userId="3c7dcee0-4664-4784-a557-cd881a686704" providerId="ADAL" clId="{7467BBCB-FA6D-44A6-8107-93824240DCF3}" dt="2019-12-08T21:23:37.931" v="899" actId="14429"/>
          <ac:spMkLst>
            <pc:docMk/>
            <pc:sldMk cId="345545342" sldId="257"/>
            <ac:spMk id="319" creationId="{DFB07980-E06B-4A9C-A811-8726B6E7E5BD}"/>
          </ac:spMkLst>
        </pc:spChg>
        <pc:spChg chg="mod">
          <ac:chgData name="Ingrid Mengdehl" userId="3c7dcee0-4664-4784-a557-cd881a686704" providerId="ADAL" clId="{7467BBCB-FA6D-44A6-8107-93824240DCF3}" dt="2019-12-08T21:23:37.931" v="899" actId="14429"/>
          <ac:spMkLst>
            <pc:docMk/>
            <pc:sldMk cId="345545342" sldId="257"/>
            <ac:spMk id="322" creationId="{CBFE2C12-9BEF-4832-A237-0FBFF992733E}"/>
          </ac:spMkLst>
        </pc:spChg>
        <pc:spChg chg="mod">
          <ac:chgData name="Ingrid Mengdehl" userId="3c7dcee0-4664-4784-a557-cd881a686704" providerId="ADAL" clId="{7467BBCB-FA6D-44A6-8107-93824240DCF3}" dt="2019-12-08T21:23:37.931" v="899" actId="14429"/>
          <ac:spMkLst>
            <pc:docMk/>
            <pc:sldMk cId="345545342" sldId="257"/>
            <ac:spMk id="323" creationId="{E5B6D8DD-B60A-4081-9BED-61E6B0AC6B8F}"/>
          </ac:spMkLst>
        </pc:spChg>
        <pc:spChg chg="add mod">
          <ac:chgData name="Ingrid Mengdehl" userId="3c7dcee0-4664-4784-a557-cd881a686704" providerId="ADAL" clId="{7467BBCB-FA6D-44A6-8107-93824240DCF3}" dt="2019-12-08T21:23:37.931" v="899" actId="14429"/>
          <ac:spMkLst>
            <pc:docMk/>
            <pc:sldMk cId="345545342" sldId="257"/>
            <ac:spMk id="344" creationId="{B0AFEC42-5E56-4A98-8806-A74C902D8459}"/>
          </ac:spMkLst>
        </pc:spChg>
        <pc:spChg chg="add mod">
          <ac:chgData name="Ingrid Mengdehl" userId="3c7dcee0-4664-4784-a557-cd881a686704" providerId="ADAL" clId="{7467BBCB-FA6D-44A6-8107-93824240DCF3}" dt="2019-12-08T21:23:37.931" v="899" actId="14429"/>
          <ac:spMkLst>
            <pc:docMk/>
            <pc:sldMk cId="345545342" sldId="257"/>
            <ac:spMk id="345" creationId="{8AED4A89-3D23-43C7-BE4D-0AA6020B8D3B}"/>
          </ac:spMkLst>
        </pc:spChg>
        <pc:spChg chg="mod">
          <ac:chgData name="Ingrid Mengdehl" userId="3c7dcee0-4664-4784-a557-cd881a686704" providerId="ADAL" clId="{7467BBCB-FA6D-44A6-8107-93824240DCF3}" dt="2019-12-08T21:23:37.931" v="899" actId="14429"/>
          <ac:spMkLst>
            <pc:docMk/>
            <pc:sldMk cId="345545342" sldId="257"/>
            <ac:spMk id="348" creationId="{1FBA290B-4AF4-4197-A101-8BFA6B97562D}"/>
          </ac:spMkLst>
        </pc:spChg>
        <pc:spChg chg="mod">
          <ac:chgData name="Ingrid Mengdehl" userId="3c7dcee0-4664-4784-a557-cd881a686704" providerId="ADAL" clId="{7467BBCB-FA6D-44A6-8107-93824240DCF3}" dt="2019-12-08T21:23:37.931" v="899" actId="14429"/>
          <ac:spMkLst>
            <pc:docMk/>
            <pc:sldMk cId="345545342" sldId="257"/>
            <ac:spMk id="349" creationId="{8714BBBA-E580-415A-977C-4DFB71C3C82E}"/>
          </ac:spMkLst>
        </pc:spChg>
        <pc:spChg chg="mod">
          <ac:chgData name="Ingrid Mengdehl" userId="3c7dcee0-4664-4784-a557-cd881a686704" providerId="ADAL" clId="{7467BBCB-FA6D-44A6-8107-93824240DCF3}" dt="2019-12-08T21:23:37.931" v="899" actId="14429"/>
          <ac:spMkLst>
            <pc:docMk/>
            <pc:sldMk cId="345545342" sldId="257"/>
            <ac:spMk id="350" creationId="{F7596C7A-1442-4594-8E45-8F9CCBF8077B}"/>
          </ac:spMkLst>
        </pc:spChg>
        <pc:spChg chg="mod">
          <ac:chgData name="Ingrid Mengdehl" userId="3c7dcee0-4664-4784-a557-cd881a686704" providerId="ADAL" clId="{7467BBCB-FA6D-44A6-8107-93824240DCF3}" dt="2019-12-08T21:23:37.931" v="899" actId="14429"/>
          <ac:spMkLst>
            <pc:docMk/>
            <pc:sldMk cId="345545342" sldId="257"/>
            <ac:spMk id="352" creationId="{FB734FF0-9A02-4C38-ACA0-B80518878A50}"/>
          </ac:spMkLst>
        </pc:spChg>
        <pc:spChg chg="mod">
          <ac:chgData name="Ingrid Mengdehl" userId="3c7dcee0-4664-4784-a557-cd881a686704" providerId="ADAL" clId="{7467BBCB-FA6D-44A6-8107-93824240DCF3}" dt="2019-12-08T21:23:37.931" v="899" actId="14429"/>
          <ac:spMkLst>
            <pc:docMk/>
            <pc:sldMk cId="345545342" sldId="257"/>
            <ac:spMk id="353" creationId="{0534D081-218B-4194-BF42-10423C89073E}"/>
          </ac:spMkLst>
        </pc:spChg>
        <pc:spChg chg="mod">
          <ac:chgData name="Ingrid Mengdehl" userId="3c7dcee0-4664-4784-a557-cd881a686704" providerId="ADAL" clId="{7467BBCB-FA6D-44A6-8107-93824240DCF3}" dt="2019-12-08T21:23:37.931" v="899" actId="14429"/>
          <ac:spMkLst>
            <pc:docMk/>
            <pc:sldMk cId="345545342" sldId="257"/>
            <ac:spMk id="354" creationId="{2669B62E-F8F1-4FA3-9360-43B2EEC7CDFF}"/>
          </ac:spMkLst>
        </pc:spChg>
        <pc:spChg chg="mod">
          <ac:chgData name="Ingrid Mengdehl" userId="3c7dcee0-4664-4784-a557-cd881a686704" providerId="ADAL" clId="{7467BBCB-FA6D-44A6-8107-93824240DCF3}" dt="2019-12-08T21:23:37.931" v="899" actId="14429"/>
          <ac:spMkLst>
            <pc:docMk/>
            <pc:sldMk cId="345545342" sldId="257"/>
            <ac:spMk id="356" creationId="{5EBE2CD2-0C9E-4C1B-BD7F-69D3DD5DEC4F}"/>
          </ac:spMkLst>
        </pc:spChg>
        <pc:spChg chg="mod">
          <ac:chgData name="Ingrid Mengdehl" userId="3c7dcee0-4664-4784-a557-cd881a686704" providerId="ADAL" clId="{7467BBCB-FA6D-44A6-8107-93824240DCF3}" dt="2019-12-08T21:23:37.931" v="899" actId="14429"/>
          <ac:spMkLst>
            <pc:docMk/>
            <pc:sldMk cId="345545342" sldId="257"/>
            <ac:spMk id="357" creationId="{4274BF98-92A5-45EF-85F2-910C0410425B}"/>
          </ac:spMkLst>
        </pc:spChg>
        <pc:spChg chg="mod">
          <ac:chgData name="Ingrid Mengdehl" userId="3c7dcee0-4664-4784-a557-cd881a686704" providerId="ADAL" clId="{7467BBCB-FA6D-44A6-8107-93824240DCF3}" dt="2019-12-08T21:23:37.931" v="899" actId="14429"/>
          <ac:spMkLst>
            <pc:docMk/>
            <pc:sldMk cId="345545342" sldId="257"/>
            <ac:spMk id="358" creationId="{38264FC6-5160-438F-B01A-3B68A6C70D8A}"/>
          </ac:spMkLst>
        </pc:spChg>
        <pc:spChg chg="mod">
          <ac:chgData name="Ingrid Mengdehl" userId="3c7dcee0-4664-4784-a557-cd881a686704" providerId="ADAL" clId="{7467BBCB-FA6D-44A6-8107-93824240DCF3}" dt="2019-12-08T21:23:37.931" v="899" actId="14429"/>
          <ac:spMkLst>
            <pc:docMk/>
            <pc:sldMk cId="345545342" sldId="257"/>
            <ac:spMk id="360" creationId="{D9E6F664-F5A1-4DCD-971A-93DF886A2A46}"/>
          </ac:spMkLst>
        </pc:spChg>
        <pc:spChg chg="mod">
          <ac:chgData name="Ingrid Mengdehl" userId="3c7dcee0-4664-4784-a557-cd881a686704" providerId="ADAL" clId="{7467BBCB-FA6D-44A6-8107-93824240DCF3}" dt="2019-12-08T21:23:37.931" v="899" actId="14429"/>
          <ac:spMkLst>
            <pc:docMk/>
            <pc:sldMk cId="345545342" sldId="257"/>
            <ac:spMk id="361" creationId="{C90AE704-2C87-4D1D-A4D5-0924FEB7879B}"/>
          </ac:spMkLst>
        </pc:spChg>
        <pc:spChg chg="mod">
          <ac:chgData name="Ingrid Mengdehl" userId="3c7dcee0-4664-4784-a557-cd881a686704" providerId="ADAL" clId="{7467BBCB-FA6D-44A6-8107-93824240DCF3}" dt="2019-12-08T21:23:37.931" v="899" actId="14429"/>
          <ac:spMkLst>
            <pc:docMk/>
            <pc:sldMk cId="345545342" sldId="257"/>
            <ac:spMk id="362" creationId="{DD000B83-4630-4663-822C-1840FF1281A4}"/>
          </ac:spMkLst>
        </pc:spChg>
        <pc:spChg chg="mod">
          <ac:chgData name="Ingrid Mengdehl" userId="3c7dcee0-4664-4784-a557-cd881a686704" providerId="ADAL" clId="{7467BBCB-FA6D-44A6-8107-93824240DCF3}" dt="2019-12-08T21:23:37.931" v="899" actId="14429"/>
          <ac:spMkLst>
            <pc:docMk/>
            <pc:sldMk cId="345545342" sldId="257"/>
            <ac:spMk id="364" creationId="{8CD895F4-BD02-4123-9F0C-765EF6288E3A}"/>
          </ac:spMkLst>
        </pc:spChg>
        <pc:spChg chg="mod">
          <ac:chgData name="Ingrid Mengdehl" userId="3c7dcee0-4664-4784-a557-cd881a686704" providerId="ADAL" clId="{7467BBCB-FA6D-44A6-8107-93824240DCF3}" dt="2019-12-08T21:23:37.931" v="899" actId="14429"/>
          <ac:spMkLst>
            <pc:docMk/>
            <pc:sldMk cId="345545342" sldId="257"/>
            <ac:spMk id="365" creationId="{6F1E411F-A3D4-465B-92F9-F720BBD857EA}"/>
          </ac:spMkLst>
        </pc:spChg>
        <pc:spChg chg="mod">
          <ac:chgData name="Ingrid Mengdehl" userId="3c7dcee0-4664-4784-a557-cd881a686704" providerId="ADAL" clId="{7467BBCB-FA6D-44A6-8107-93824240DCF3}" dt="2019-12-08T21:23:37.931" v="899" actId="14429"/>
          <ac:spMkLst>
            <pc:docMk/>
            <pc:sldMk cId="345545342" sldId="257"/>
            <ac:spMk id="366" creationId="{8D1AE4FC-FAB8-40BB-BD9E-3A1BFAB6193D}"/>
          </ac:spMkLst>
        </pc:spChg>
        <pc:spChg chg="mod">
          <ac:chgData name="Ingrid Mengdehl" userId="3c7dcee0-4664-4784-a557-cd881a686704" providerId="ADAL" clId="{7467BBCB-FA6D-44A6-8107-93824240DCF3}" dt="2019-12-08T21:23:37.931" v="899" actId="14429"/>
          <ac:spMkLst>
            <pc:docMk/>
            <pc:sldMk cId="345545342" sldId="257"/>
            <ac:spMk id="368" creationId="{5ED44C35-3C14-4096-BE2A-6A070FFF1BAB}"/>
          </ac:spMkLst>
        </pc:spChg>
        <pc:spChg chg="mod">
          <ac:chgData name="Ingrid Mengdehl" userId="3c7dcee0-4664-4784-a557-cd881a686704" providerId="ADAL" clId="{7467BBCB-FA6D-44A6-8107-93824240DCF3}" dt="2019-12-08T21:23:37.931" v="899" actId="14429"/>
          <ac:spMkLst>
            <pc:docMk/>
            <pc:sldMk cId="345545342" sldId="257"/>
            <ac:spMk id="369" creationId="{F2560C63-F9C1-410E-B80D-D0E2F2B2BAB6}"/>
          </ac:spMkLst>
        </pc:spChg>
        <pc:spChg chg="mod">
          <ac:chgData name="Ingrid Mengdehl" userId="3c7dcee0-4664-4784-a557-cd881a686704" providerId="ADAL" clId="{7467BBCB-FA6D-44A6-8107-93824240DCF3}" dt="2019-12-08T21:23:37.931" v="899" actId="14429"/>
          <ac:spMkLst>
            <pc:docMk/>
            <pc:sldMk cId="345545342" sldId="257"/>
            <ac:spMk id="370" creationId="{4AF44FC9-1AA3-4DB9-8AC9-8B4107D471FC}"/>
          </ac:spMkLst>
        </pc:spChg>
        <pc:spChg chg="mod">
          <ac:chgData name="Ingrid Mengdehl" userId="3c7dcee0-4664-4784-a557-cd881a686704" providerId="ADAL" clId="{7467BBCB-FA6D-44A6-8107-93824240DCF3}" dt="2019-12-08T21:23:37.931" v="899" actId="14429"/>
          <ac:spMkLst>
            <pc:docMk/>
            <pc:sldMk cId="345545342" sldId="257"/>
            <ac:spMk id="372" creationId="{E221FE97-FCE3-4775-BA0D-14F8DE58E399}"/>
          </ac:spMkLst>
        </pc:spChg>
        <pc:spChg chg="mod">
          <ac:chgData name="Ingrid Mengdehl" userId="3c7dcee0-4664-4784-a557-cd881a686704" providerId="ADAL" clId="{7467BBCB-FA6D-44A6-8107-93824240DCF3}" dt="2019-12-08T21:23:37.931" v="899" actId="14429"/>
          <ac:spMkLst>
            <pc:docMk/>
            <pc:sldMk cId="345545342" sldId="257"/>
            <ac:spMk id="373" creationId="{FD32C02E-6648-4837-9040-D5F13277FC3C}"/>
          </ac:spMkLst>
        </pc:spChg>
        <pc:spChg chg="mod">
          <ac:chgData name="Ingrid Mengdehl" userId="3c7dcee0-4664-4784-a557-cd881a686704" providerId="ADAL" clId="{7467BBCB-FA6D-44A6-8107-93824240DCF3}" dt="2019-12-08T21:23:37.931" v="899" actId="14429"/>
          <ac:spMkLst>
            <pc:docMk/>
            <pc:sldMk cId="345545342" sldId="257"/>
            <ac:spMk id="374" creationId="{7A211196-0B6E-4B6B-901F-64A3AE139DBA}"/>
          </ac:spMkLst>
        </pc:spChg>
        <pc:spChg chg="mod">
          <ac:chgData name="Ingrid Mengdehl" userId="3c7dcee0-4664-4784-a557-cd881a686704" providerId="ADAL" clId="{7467BBCB-FA6D-44A6-8107-93824240DCF3}" dt="2019-12-08T21:23:37.931" v="899" actId="14429"/>
          <ac:spMkLst>
            <pc:docMk/>
            <pc:sldMk cId="345545342" sldId="257"/>
            <ac:spMk id="376" creationId="{9F20BB36-7CA9-487F-8309-0537ECD6A743}"/>
          </ac:spMkLst>
        </pc:spChg>
        <pc:spChg chg="mod">
          <ac:chgData name="Ingrid Mengdehl" userId="3c7dcee0-4664-4784-a557-cd881a686704" providerId="ADAL" clId="{7467BBCB-FA6D-44A6-8107-93824240DCF3}" dt="2019-12-08T21:23:37.931" v="899" actId="14429"/>
          <ac:spMkLst>
            <pc:docMk/>
            <pc:sldMk cId="345545342" sldId="257"/>
            <ac:spMk id="377" creationId="{C7DDA4C9-A4CC-4086-BEAA-A7F3954E6E40}"/>
          </ac:spMkLst>
        </pc:spChg>
        <pc:spChg chg="mod">
          <ac:chgData name="Ingrid Mengdehl" userId="3c7dcee0-4664-4784-a557-cd881a686704" providerId="ADAL" clId="{7467BBCB-FA6D-44A6-8107-93824240DCF3}" dt="2019-12-08T21:23:37.931" v="899" actId="14429"/>
          <ac:spMkLst>
            <pc:docMk/>
            <pc:sldMk cId="345545342" sldId="257"/>
            <ac:spMk id="378" creationId="{6BD2E369-F977-4098-B919-835BF9577C0D}"/>
          </ac:spMkLst>
        </pc:spChg>
        <pc:spChg chg="mod">
          <ac:chgData name="Ingrid Mengdehl" userId="3c7dcee0-4664-4784-a557-cd881a686704" providerId="ADAL" clId="{7467BBCB-FA6D-44A6-8107-93824240DCF3}" dt="2019-12-08T21:23:37.931" v="899" actId="14429"/>
          <ac:spMkLst>
            <pc:docMk/>
            <pc:sldMk cId="345545342" sldId="257"/>
            <ac:spMk id="383" creationId="{3E601046-B7F5-4E85-901F-065A4F741339}"/>
          </ac:spMkLst>
        </pc:spChg>
        <pc:spChg chg="mod">
          <ac:chgData name="Ingrid Mengdehl" userId="3c7dcee0-4664-4784-a557-cd881a686704" providerId="ADAL" clId="{7467BBCB-FA6D-44A6-8107-93824240DCF3}" dt="2019-12-08T21:23:37.931" v="899" actId="14429"/>
          <ac:spMkLst>
            <pc:docMk/>
            <pc:sldMk cId="345545342" sldId="257"/>
            <ac:spMk id="384" creationId="{63AB0A69-DEA6-460E-930F-883EEE310674}"/>
          </ac:spMkLst>
        </pc:spChg>
        <pc:spChg chg="mod">
          <ac:chgData name="Ingrid Mengdehl" userId="3c7dcee0-4664-4784-a557-cd881a686704" providerId="ADAL" clId="{7467BBCB-FA6D-44A6-8107-93824240DCF3}" dt="2019-12-08T21:23:37.931" v="899" actId="14429"/>
          <ac:spMkLst>
            <pc:docMk/>
            <pc:sldMk cId="345545342" sldId="257"/>
            <ac:spMk id="385" creationId="{AF8DB711-5C99-43FE-A920-369195EAE75F}"/>
          </ac:spMkLst>
        </pc:spChg>
        <pc:spChg chg="mod">
          <ac:chgData name="Ingrid Mengdehl" userId="3c7dcee0-4664-4784-a557-cd881a686704" providerId="ADAL" clId="{7467BBCB-FA6D-44A6-8107-93824240DCF3}" dt="2019-12-08T21:23:37.931" v="899" actId="14429"/>
          <ac:spMkLst>
            <pc:docMk/>
            <pc:sldMk cId="345545342" sldId="257"/>
            <ac:spMk id="391" creationId="{62F26088-7BB4-4209-BAB3-A60D84EE9E97}"/>
          </ac:spMkLst>
        </pc:spChg>
        <pc:spChg chg="mod">
          <ac:chgData name="Ingrid Mengdehl" userId="3c7dcee0-4664-4784-a557-cd881a686704" providerId="ADAL" clId="{7467BBCB-FA6D-44A6-8107-93824240DCF3}" dt="2019-12-08T21:23:37.931" v="899" actId="14429"/>
          <ac:spMkLst>
            <pc:docMk/>
            <pc:sldMk cId="345545342" sldId="257"/>
            <ac:spMk id="392" creationId="{1ACF2077-A46D-4796-B362-E7D85266EB23}"/>
          </ac:spMkLst>
        </pc:spChg>
        <pc:spChg chg="mod">
          <ac:chgData name="Ingrid Mengdehl" userId="3c7dcee0-4664-4784-a557-cd881a686704" providerId="ADAL" clId="{7467BBCB-FA6D-44A6-8107-93824240DCF3}" dt="2019-12-08T21:23:37.931" v="899" actId="14429"/>
          <ac:spMkLst>
            <pc:docMk/>
            <pc:sldMk cId="345545342" sldId="257"/>
            <ac:spMk id="393" creationId="{DC6E8258-40A3-4EC5-BC9E-D6DD933B3BB3}"/>
          </ac:spMkLst>
        </pc:spChg>
        <pc:spChg chg="mod">
          <ac:chgData name="Ingrid Mengdehl" userId="3c7dcee0-4664-4784-a557-cd881a686704" providerId="ADAL" clId="{7467BBCB-FA6D-44A6-8107-93824240DCF3}" dt="2019-12-08T21:23:37.931" v="899" actId="14429"/>
          <ac:spMkLst>
            <pc:docMk/>
            <pc:sldMk cId="345545342" sldId="257"/>
            <ac:spMk id="395" creationId="{C8033583-719C-4422-B503-10A8DDC398C7}"/>
          </ac:spMkLst>
        </pc:spChg>
        <pc:spChg chg="mod">
          <ac:chgData name="Ingrid Mengdehl" userId="3c7dcee0-4664-4784-a557-cd881a686704" providerId="ADAL" clId="{7467BBCB-FA6D-44A6-8107-93824240DCF3}" dt="2019-12-08T21:23:37.931" v="899" actId="14429"/>
          <ac:spMkLst>
            <pc:docMk/>
            <pc:sldMk cId="345545342" sldId="257"/>
            <ac:spMk id="396" creationId="{8F7F9B45-B55F-4841-84E8-63B967574F37}"/>
          </ac:spMkLst>
        </pc:spChg>
        <pc:spChg chg="mod">
          <ac:chgData name="Ingrid Mengdehl" userId="3c7dcee0-4664-4784-a557-cd881a686704" providerId="ADAL" clId="{7467BBCB-FA6D-44A6-8107-93824240DCF3}" dt="2019-12-08T21:23:37.931" v="899" actId="14429"/>
          <ac:spMkLst>
            <pc:docMk/>
            <pc:sldMk cId="345545342" sldId="257"/>
            <ac:spMk id="397" creationId="{1F316686-7996-41C8-8371-CB51DC4BD4BB}"/>
          </ac:spMkLst>
        </pc:spChg>
        <pc:spChg chg="add mod">
          <ac:chgData name="Ingrid Mengdehl" userId="3c7dcee0-4664-4784-a557-cd881a686704" providerId="ADAL" clId="{7467BBCB-FA6D-44A6-8107-93824240DCF3}" dt="2019-12-08T21:03:11.881" v="403" actId="164"/>
          <ac:spMkLst>
            <pc:docMk/>
            <pc:sldMk cId="345545342" sldId="257"/>
            <ac:spMk id="400" creationId="{602239CC-08C6-4A24-9502-5D9E2DFB0D8C}"/>
          </ac:spMkLst>
        </pc:spChg>
        <pc:spChg chg="mod">
          <ac:chgData name="Ingrid Mengdehl" userId="3c7dcee0-4664-4784-a557-cd881a686704" providerId="ADAL" clId="{7467BBCB-FA6D-44A6-8107-93824240DCF3}" dt="2019-12-08T21:03:40.164" v="415" actId="14100"/>
          <ac:spMkLst>
            <pc:docMk/>
            <pc:sldMk cId="345545342" sldId="257"/>
            <ac:spMk id="403" creationId="{D21ACE27-4C6B-4D67-9633-5BDB44874FC0}"/>
          </ac:spMkLst>
        </pc:spChg>
        <pc:spChg chg="mod">
          <ac:chgData name="Ingrid Mengdehl" userId="3c7dcee0-4664-4784-a557-cd881a686704" providerId="ADAL" clId="{7467BBCB-FA6D-44A6-8107-93824240DCF3}" dt="2019-12-08T21:03:48.863" v="417" actId="14100"/>
          <ac:spMkLst>
            <pc:docMk/>
            <pc:sldMk cId="345545342" sldId="257"/>
            <ac:spMk id="404" creationId="{5AA7C168-BAC1-46D4-ACD4-D21DA1ADEC9B}"/>
          </ac:spMkLst>
        </pc:spChg>
        <pc:spChg chg="mod">
          <ac:chgData name="Ingrid Mengdehl" userId="3c7dcee0-4664-4784-a557-cd881a686704" providerId="ADAL" clId="{7467BBCB-FA6D-44A6-8107-93824240DCF3}" dt="2019-12-08T21:04:19.957" v="426" actId="14100"/>
          <ac:spMkLst>
            <pc:docMk/>
            <pc:sldMk cId="345545342" sldId="257"/>
            <ac:spMk id="406" creationId="{1445153B-E8B5-48DC-AE99-85047B722B7A}"/>
          </ac:spMkLst>
        </pc:spChg>
        <pc:spChg chg="mod">
          <ac:chgData name="Ingrid Mengdehl" userId="3c7dcee0-4664-4784-a557-cd881a686704" providerId="ADAL" clId="{7467BBCB-FA6D-44A6-8107-93824240DCF3}" dt="2019-12-08T21:04:28.403" v="428" actId="14100"/>
          <ac:spMkLst>
            <pc:docMk/>
            <pc:sldMk cId="345545342" sldId="257"/>
            <ac:spMk id="407" creationId="{2B203325-B530-4A1B-988A-2F7E2A92B187}"/>
          </ac:spMkLst>
        </pc:spChg>
        <pc:spChg chg="mod">
          <ac:chgData name="Ingrid Mengdehl" userId="3c7dcee0-4664-4784-a557-cd881a686704" providerId="ADAL" clId="{7467BBCB-FA6D-44A6-8107-93824240DCF3}" dt="2019-12-08T21:23:37.931" v="899" actId="14429"/>
          <ac:spMkLst>
            <pc:docMk/>
            <pc:sldMk cId="345545342" sldId="257"/>
            <ac:spMk id="423" creationId="{A5B4E0AD-6CF5-42C2-B73A-F135F5A0C161}"/>
          </ac:spMkLst>
        </pc:spChg>
        <pc:spChg chg="mod">
          <ac:chgData name="Ingrid Mengdehl" userId="3c7dcee0-4664-4784-a557-cd881a686704" providerId="ADAL" clId="{7467BBCB-FA6D-44A6-8107-93824240DCF3}" dt="2019-12-08T21:23:37.931" v="899" actId="14429"/>
          <ac:spMkLst>
            <pc:docMk/>
            <pc:sldMk cId="345545342" sldId="257"/>
            <ac:spMk id="424" creationId="{BD71C62B-020E-4074-B29C-371A2AD47995}"/>
          </ac:spMkLst>
        </pc:spChg>
        <pc:spChg chg="mod">
          <ac:chgData name="Ingrid Mengdehl" userId="3c7dcee0-4664-4784-a557-cd881a686704" providerId="ADAL" clId="{7467BBCB-FA6D-44A6-8107-93824240DCF3}" dt="2019-12-08T21:23:37.931" v="899" actId="14429"/>
          <ac:spMkLst>
            <pc:docMk/>
            <pc:sldMk cId="345545342" sldId="257"/>
            <ac:spMk id="425" creationId="{8600B39B-FF4E-4089-A181-48D582B1AEEE}"/>
          </ac:spMkLst>
        </pc:spChg>
        <pc:spChg chg="mod">
          <ac:chgData name="Ingrid Mengdehl" userId="3c7dcee0-4664-4784-a557-cd881a686704" providerId="ADAL" clId="{7467BBCB-FA6D-44A6-8107-93824240DCF3}" dt="2019-12-08T21:23:37.931" v="899" actId="14429"/>
          <ac:spMkLst>
            <pc:docMk/>
            <pc:sldMk cId="345545342" sldId="257"/>
            <ac:spMk id="426" creationId="{36A7BF7C-2C7A-4B7B-95C9-0971A7FACAA9}"/>
          </ac:spMkLst>
        </pc:spChg>
        <pc:spChg chg="mod">
          <ac:chgData name="Ingrid Mengdehl" userId="3c7dcee0-4664-4784-a557-cd881a686704" providerId="ADAL" clId="{7467BBCB-FA6D-44A6-8107-93824240DCF3}" dt="2019-12-08T21:23:37.931" v="899" actId="14429"/>
          <ac:spMkLst>
            <pc:docMk/>
            <pc:sldMk cId="345545342" sldId="257"/>
            <ac:spMk id="427" creationId="{B6A2EAC6-5FDC-4B03-9363-837E202005DF}"/>
          </ac:spMkLst>
        </pc:spChg>
        <pc:spChg chg="mod">
          <ac:chgData name="Ingrid Mengdehl" userId="3c7dcee0-4664-4784-a557-cd881a686704" providerId="ADAL" clId="{7467BBCB-FA6D-44A6-8107-93824240DCF3}" dt="2019-12-08T21:23:37.931" v="899" actId="14429"/>
          <ac:spMkLst>
            <pc:docMk/>
            <pc:sldMk cId="345545342" sldId="257"/>
            <ac:spMk id="428" creationId="{B1AB635A-4D0C-4576-A353-07BFC17BF622}"/>
          </ac:spMkLst>
        </pc:spChg>
        <pc:spChg chg="mod">
          <ac:chgData name="Ingrid Mengdehl" userId="3c7dcee0-4664-4784-a557-cd881a686704" providerId="ADAL" clId="{7467BBCB-FA6D-44A6-8107-93824240DCF3}" dt="2019-12-08T21:23:37.931" v="899" actId="14429"/>
          <ac:spMkLst>
            <pc:docMk/>
            <pc:sldMk cId="345545342" sldId="257"/>
            <ac:spMk id="433" creationId="{340FAE4C-09A1-499B-ADEE-7FDE9B8D8F5E}"/>
          </ac:spMkLst>
        </pc:spChg>
        <pc:spChg chg="mod">
          <ac:chgData name="Ingrid Mengdehl" userId="3c7dcee0-4664-4784-a557-cd881a686704" providerId="ADAL" clId="{7467BBCB-FA6D-44A6-8107-93824240DCF3}" dt="2019-12-08T21:23:37.931" v="899" actId="14429"/>
          <ac:spMkLst>
            <pc:docMk/>
            <pc:sldMk cId="345545342" sldId="257"/>
            <ac:spMk id="434" creationId="{7DB44546-AF14-4C30-9A0C-0655C8E4F470}"/>
          </ac:spMkLst>
        </pc:spChg>
        <pc:spChg chg="mod">
          <ac:chgData name="Ingrid Mengdehl" userId="3c7dcee0-4664-4784-a557-cd881a686704" providerId="ADAL" clId="{7467BBCB-FA6D-44A6-8107-93824240DCF3}" dt="2019-12-08T21:23:37.931" v="899" actId="14429"/>
          <ac:spMkLst>
            <pc:docMk/>
            <pc:sldMk cId="345545342" sldId="257"/>
            <ac:spMk id="435" creationId="{7039AC60-FF32-47DF-94CC-9F91A4E11A67}"/>
          </ac:spMkLst>
        </pc:spChg>
        <pc:spChg chg="mod">
          <ac:chgData name="Ingrid Mengdehl" userId="3c7dcee0-4664-4784-a557-cd881a686704" providerId="ADAL" clId="{7467BBCB-FA6D-44A6-8107-93824240DCF3}" dt="2019-12-08T21:23:37.931" v="899" actId="14429"/>
          <ac:spMkLst>
            <pc:docMk/>
            <pc:sldMk cId="345545342" sldId="257"/>
            <ac:spMk id="436" creationId="{5E30F91F-EBFC-434C-8FA5-D14D17708F46}"/>
          </ac:spMkLst>
        </pc:spChg>
        <pc:spChg chg="mod">
          <ac:chgData name="Ingrid Mengdehl" userId="3c7dcee0-4664-4784-a557-cd881a686704" providerId="ADAL" clId="{7467BBCB-FA6D-44A6-8107-93824240DCF3}" dt="2019-12-08T21:23:37.931" v="899" actId="14429"/>
          <ac:spMkLst>
            <pc:docMk/>
            <pc:sldMk cId="345545342" sldId="257"/>
            <ac:spMk id="437" creationId="{4B37EF08-510A-4AE8-BE8D-9338F3D937D9}"/>
          </ac:spMkLst>
        </pc:spChg>
        <pc:spChg chg="mod">
          <ac:chgData name="Ingrid Mengdehl" userId="3c7dcee0-4664-4784-a557-cd881a686704" providerId="ADAL" clId="{7467BBCB-FA6D-44A6-8107-93824240DCF3}" dt="2019-12-08T21:23:37.931" v="899" actId="14429"/>
          <ac:spMkLst>
            <pc:docMk/>
            <pc:sldMk cId="345545342" sldId="257"/>
            <ac:spMk id="438" creationId="{45DD24FA-BBF2-492A-AB48-BA1B13959484}"/>
          </ac:spMkLst>
        </pc:spChg>
        <pc:spChg chg="mod">
          <ac:chgData name="Ingrid Mengdehl" userId="3c7dcee0-4664-4784-a557-cd881a686704" providerId="ADAL" clId="{7467BBCB-FA6D-44A6-8107-93824240DCF3}" dt="2019-12-08T21:23:37.931" v="899" actId="14429"/>
          <ac:spMkLst>
            <pc:docMk/>
            <pc:sldMk cId="345545342" sldId="257"/>
            <ac:spMk id="442" creationId="{30780981-55B1-4518-ABAD-D39344EFA52F}"/>
          </ac:spMkLst>
        </pc:spChg>
        <pc:spChg chg="mod">
          <ac:chgData name="Ingrid Mengdehl" userId="3c7dcee0-4664-4784-a557-cd881a686704" providerId="ADAL" clId="{7467BBCB-FA6D-44A6-8107-93824240DCF3}" dt="2019-12-08T21:23:37.931" v="899" actId="14429"/>
          <ac:spMkLst>
            <pc:docMk/>
            <pc:sldMk cId="345545342" sldId="257"/>
            <ac:spMk id="443" creationId="{9CE12617-A634-478F-9ED2-E76894E4A354}"/>
          </ac:spMkLst>
        </pc:spChg>
        <pc:spChg chg="mod">
          <ac:chgData name="Ingrid Mengdehl" userId="3c7dcee0-4664-4784-a557-cd881a686704" providerId="ADAL" clId="{7467BBCB-FA6D-44A6-8107-93824240DCF3}" dt="2019-12-08T21:23:37.931" v="899" actId="14429"/>
          <ac:spMkLst>
            <pc:docMk/>
            <pc:sldMk cId="345545342" sldId="257"/>
            <ac:spMk id="444" creationId="{F8DE5ECB-C2E2-45F0-827A-160CBCBF9921}"/>
          </ac:spMkLst>
        </pc:spChg>
        <pc:spChg chg="mod">
          <ac:chgData name="Ingrid Mengdehl" userId="3c7dcee0-4664-4784-a557-cd881a686704" providerId="ADAL" clId="{7467BBCB-FA6D-44A6-8107-93824240DCF3}" dt="2019-12-08T21:23:37.931" v="899" actId="14429"/>
          <ac:spMkLst>
            <pc:docMk/>
            <pc:sldMk cId="345545342" sldId="257"/>
            <ac:spMk id="445" creationId="{E0BE0546-127C-42AC-B398-A4A7C7CB76DF}"/>
          </ac:spMkLst>
        </pc:spChg>
        <pc:spChg chg="mod">
          <ac:chgData name="Ingrid Mengdehl" userId="3c7dcee0-4664-4784-a557-cd881a686704" providerId="ADAL" clId="{7467BBCB-FA6D-44A6-8107-93824240DCF3}" dt="2019-12-08T21:23:37.931" v="899" actId="14429"/>
          <ac:spMkLst>
            <pc:docMk/>
            <pc:sldMk cId="345545342" sldId="257"/>
            <ac:spMk id="446" creationId="{FF734142-A93D-4EFE-A4EB-476EDCD3A582}"/>
          </ac:spMkLst>
        </pc:spChg>
        <pc:spChg chg="mod">
          <ac:chgData name="Ingrid Mengdehl" userId="3c7dcee0-4664-4784-a557-cd881a686704" providerId="ADAL" clId="{7467BBCB-FA6D-44A6-8107-93824240DCF3}" dt="2019-12-08T21:23:37.931" v="899" actId="14429"/>
          <ac:spMkLst>
            <pc:docMk/>
            <pc:sldMk cId="345545342" sldId="257"/>
            <ac:spMk id="447" creationId="{94BD16D1-CF50-4AAE-9ADF-B715DED8886A}"/>
          </ac:spMkLst>
        </pc:spChg>
        <pc:spChg chg="mod">
          <ac:chgData name="Ingrid Mengdehl" userId="3c7dcee0-4664-4784-a557-cd881a686704" providerId="ADAL" clId="{7467BBCB-FA6D-44A6-8107-93824240DCF3}" dt="2019-12-08T21:23:37.931" v="899" actId="14429"/>
          <ac:spMkLst>
            <pc:docMk/>
            <pc:sldMk cId="345545342" sldId="257"/>
            <ac:spMk id="448" creationId="{F8CEB6FA-6B7E-48B1-B5BC-46278CD812C2}"/>
          </ac:spMkLst>
        </pc:spChg>
        <pc:spChg chg="add mod">
          <ac:chgData name="Ingrid Mengdehl" userId="3c7dcee0-4664-4784-a557-cd881a686704" providerId="ADAL" clId="{7467BBCB-FA6D-44A6-8107-93824240DCF3}" dt="2019-12-08T21:23:37.931" v="899" actId="14429"/>
          <ac:spMkLst>
            <pc:docMk/>
            <pc:sldMk cId="345545342" sldId="257"/>
            <ac:spMk id="449" creationId="{CE3CA46E-5002-453D-873B-B4073F1278CD}"/>
          </ac:spMkLst>
        </pc:spChg>
        <pc:spChg chg="mod ord">
          <ac:chgData name="Ingrid Mengdehl" userId="3c7dcee0-4664-4784-a557-cd881a686704" providerId="ADAL" clId="{7467BBCB-FA6D-44A6-8107-93824240DCF3}" dt="2019-12-08T21:23:41.974" v="900" actId="166"/>
          <ac:spMkLst>
            <pc:docMk/>
            <pc:sldMk cId="345545342" sldId="257"/>
            <ac:spMk id="1256" creationId="{6F8A9668-C038-48BC-BEEF-BDFEB6FC892E}"/>
          </ac:spMkLst>
        </pc:spChg>
        <pc:spChg chg="mod">
          <ac:chgData name="Ingrid Mengdehl" userId="3c7dcee0-4664-4784-a557-cd881a686704" providerId="ADAL" clId="{7467BBCB-FA6D-44A6-8107-93824240DCF3}" dt="2019-12-08T21:23:37.931" v="899" actId="14429"/>
          <ac:spMkLst>
            <pc:docMk/>
            <pc:sldMk cId="345545342" sldId="257"/>
            <ac:spMk id="1269" creationId="{BC0369FB-3E34-4993-A67A-C83AA98FCCCF}"/>
          </ac:spMkLst>
        </pc:spChg>
        <pc:grpChg chg="mod">
          <ac:chgData name="Ingrid Mengdehl" userId="3c7dcee0-4664-4784-a557-cd881a686704" providerId="ADAL" clId="{7467BBCB-FA6D-44A6-8107-93824240DCF3}" dt="2019-12-08T21:23:37.931" v="899" actId="14429"/>
          <ac:grpSpMkLst>
            <pc:docMk/>
            <pc:sldMk cId="345545342" sldId="257"/>
            <ac:grpSpMk id="1" creationId="{00000000-0000-0000-0000-000000000000}"/>
          </ac:grpSpMkLst>
        </pc:grpChg>
        <pc:grpChg chg="add del mod">
          <ac:chgData name="Ingrid Mengdehl" userId="3c7dcee0-4664-4784-a557-cd881a686704" providerId="ADAL" clId="{7467BBCB-FA6D-44A6-8107-93824240DCF3}" dt="2019-12-08T19:41:09.916" v="99" actId="478"/>
          <ac:grpSpMkLst>
            <pc:docMk/>
            <pc:sldMk cId="345545342" sldId="257"/>
            <ac:grpSpMk id="265" creationId="{57377F65-AC63-415A-B124-C7BE741AF76B}"/>
          </ac:grpSpMkLst>
        </pc:grpChg>
        <pc:grpChg chg="add mod">
          <ac:chgData name="Ingrid Mengdehl" userId="3c7dcee0-4664-4784-a557-cd881a686704" providerId="ADAL" clId="{7467BBCB-FA6D-44A6-8107-93824240DCF3}" dt="2019-12-08T21:23:37.931" v="899" actId="14429"/>
          <ac:grpSpMkLst>
            <pc:docMk/>
            <pc:sldMk cId="345545342" sldId="257"/>
            <ac:grpSpMk id="271" creationId="{AB51EDE5-12CE-4662-B1DB-CC49B4B0DC34}"/>
          </ac:grpSpMkLst>
        </pc:grpChg>
        <pc:grpChg chg="add mod">
          <ac:chgData name="Ingrid Mengdehl" userId="3c7dcee0-4664-4784-a557-cd881a686704" providerId="ADAL" clId="{7467BBCB-FA6D-44A6-8107-93824240DCF3}" dt="2019-12-08T21:04:44.961" v="429" actId="164"/>
          <ac:grpSpMkLst>
            <pc:docMk/>
            <pc:sldMk cId="345545342" sldId="257"/>
            <ac:grpSpMk id="273" creationId="{D6A4401A-3AD5-4795-8E61-576F4E053DF5}"/>
          </ac:grpSpMkLst>
        </pc:grpChg>
        <pc:grpChg chg="add del mod">
          <ac:chgData name="Ingrid Mengdehl" userId="3c7dcee0-4664-4784-a557-cd881a686704" providerId="ADAL" clId="{7467BBCB-FA6D-44A6-8107-93824240DCF3}" dt="2019-12-08T21:04:53.303" v="430"/>
          <ac:grpSpMkLst>
            <pc:docMk/>
            <pc:sldMk cId="345545342" sldId="257"/>
            <ac:grpSpMk id="274" creationId="{9EC106B7-F7D7-442B-AE45-B7A4B79210D9}"/>
          </ac:grpSpMkLst>
        </pc:grpChg>
        <pc:grpChg chg="mod">
          <ac:chgData name="Ingrid Mengdehl" userId="3c7dcee0-4664-4784-a557-cd881a686704" providerId="ADAL" clId="{7467BBCB-FA6D-44A6-8107-93824240DCF3}" dt="2019-12-08T21:23:37.931" v="899" actId="14429"/>
          <ac:grpSpMkLst>
            <pc:docMk/>
            <pc:sldMk cId="345545342" sldId="257"/>
            <ac:grpSpMk id="321" creationId="{D55ABCCC-6A9E-47A3-9F66-677ED365813D}"/>
          </ac:grpSpMkLst>
        </pc:grpChg>
        <pc:grpChg chg="add mod">
          <ac:chgData name="Ingrid Mengdehl" userId="3c7dcee0-4664-4784-a557-cd881a686704" providerId="ADAL" clId="{7467BBCB-FA6D-44A6-8107-93824240DCF3}" dt="2019-12-08T21:23:37.931" v="899" actId="14429"/>
          <ac:grpSpMkLst>
            <pc:docMk/>
            <pc:sldMk cId="345545342" sldId="257"/>
            <ac:grpSpMk id="347" creationId="{CD486F81-6F86-44FB-A2FC-E2CDA4B35F97}"/>
          </ac:grpSpMkLst>
        </pc:grpChg>
        <pc:grpChg chg="add mod">
          <ac:chgData name="Ingrid Mengdehl" userId="3c7dcee0-4664-4784-a557-cd881a686704" providerId="ADAL" clId="{7467BBCB-FA6D-44A6-8107-93824240DCF3}" dt="2019-12-08T21:23:37.931" v="899" actId="14429"/>
          <ac:grpSpMkLst>
            <pc:docMk/>
            <pc:sldMk cId="345545342" sldId="257"/>
            <ac:grpSpMk id="351" creationId="{2DAA2793-0215-4A32-8120-3131E4F9E4E3}"/>
          </ac:grpSpMkLst>
        </pc:grpChg>
        <pc:grpChg chg="add mod">
          <ac:chgData name="Ingrid Mengdehl" userId="3c7dcee0-4664-4784-a557-cd881a686704" providerId="ADAL" clId="{7467BBCB-FA6D-44A6-8107-93824240DCF3}" dt="2019-12-08T21:23:37.931" v="899" actId="14429"/>
          <ac:grpSpMkLst>
            <pc:docMk/>
            <pc:sldMk cId="345545342" sldId="257"/>
            <ac:grpSpMk id="355" creationId="{5C5D4024-E7EF-4B4E-ADA3-B26D2976E717}"/>
          </ac:grpSpMkLst>
        </pc:grpChg>
        <pc:grpChg chg="add mod">
          <ac:chgData name="Ingrid Mengdehl" userId="3c7dcee0-4664-4784-a557-cd881a686704" providerId="ADAL" clId="{7467BBCB-FA6D-44A6-8107-93824240DCF3}" dt="2019-12-08T21:23:37.931" v="899" actId="14429"/>
          <ac:grpSpMkLst>
            <pc:docMk/>
            <pc:sldMk cId="345545342" sldId="257"/>
            <ac:grpSpMk id="359" creationId="{5F12598F-15F6-4AB3-AA1A-6AC632620CB6}"/>
          </ac:grpSpMkLst>
        </pc:grpChg>
        <pc:grpChg chg="add mod">
          <ac:chgData name="Ingrid Mengdehl" userId="3c7dcee0-4664-4784-a557-cd881a686704" providerId="ADAL" clId="{7467BBCB-FA6D-44A6-8107-93824240DCF3}" dt="2019-12-08T21:23:37.931" v="899" actId="14429"/>
          <ac:grpSpMkLst>
            <pc:docMk/>
            <pc:sldMk cId="345545342" sldId="257"/>
            <ac:grpSpMk id="363" creationId="{9E538841-39E2-4FB8-BA2B-D4A6342648FB}"/>
          </ac:grpSpMkLst>
        </pc:grpChg>
        <pc:grpChg chg="add mod">
          <ac:chgData name="Ingrid Mengdehl" userId="3c7dcee0-4664-4784-a557-cd881a686704" providerId="ADAL" clId="{7467BBCB-FA6D-44A6-8107-93824240DCF3}" dt="2019-12-08T21:23:37.931" v="899" actId="14429"/>
          <ac:grpSpMkLst>
            <pc:docMk/>
            <pc:sldMk cId="345545342" sldId="257"/>
            <ac:grpSpMk id="367" creationId="{29F5335F-015B-4614-8D87-5087C0B63733}"/>
          </ac:grpSpMkLst>
        </pc:grpChg>
        <pc:grpChg chg="add mod">
          <ac:chgData name="Ingrid Mengdehl" userId="3c7dcee0-4664-4784-a557-cd881a686704" providerId="ADAL" clId="{7467BBCB-FA6D-44A6-8107-93824240DCF3}" dt="2019-12-08T21:23:37.931" v="899" actId="14429"/>
          <ac:grpSpMkLst>
            <pc:docMk/>
            <pc:sldMk cId="345545342" sldId="257"/>
            <ac:grpSpMk id="371" creationId="{80E5100A-FBDC-4869-8B20-47901F1FCB88}"/>
          </ac:grpSpMkLst>
        </pc:grpChg>
        <pc:grpChg chg="add mod">
          <ac:chgData name="Ingrid Mengdehl" userId="3c7dcee0-4664-4784-a557-cd881a686704" providerId="ADAL" clId="{7467BBCB-FA6D-44A6-8107-93824240DCF3}" dt="2019-12-08T21:23:37.931" v="899" actId="14429"/>
          <ac:grpSpMkLst>
            <pc:docMk/>
            <pc:sldMk cId="345545342" sldId="257"/>
            <ac:grpSpMk id="375" creationId="{DA471F5A-723C-4508-AF33-6B476910D77D}"/>
          </ac:grpSpMkLst>
        </pc:grpChg>
        <pc:grpChg chg="add mod">
          <ac:chgData name="Ingrid Mengdehl" userId="3c7dcee0-4664-4784-a557-cd881a686704" providerId="ADAL" clId="{7467BBCB-FA6D-44A6-8107-93824240DCF3}" dt="2019-12-08T21:23:37.931" v="899" actId="14429"/>
          <ac:grpSpMkLst>
            <pc:docMk/>
            <pc:sldMk cId="345545342" sldId="257"/>
            <ac:grpSpMk id="382" creationId="{04537EA8-487D-4CC4-939E-CF8385C1B463}"/>
          </ac:grpSpMkLst>
        </pc:grpChg>
        <pc:grpChg chg="add mod">
          <ac:chgData name="Ingrid Mengdehl" userId="3c7dcee0-4664-4784-a557-cd881a686704" providerId="ADAL" clId="{7467BBCB-FA6D-44A6-8107-93824240DCF3}" dt="2019-12-08T20:49:47.580" v="347" actId="571"/>
          <ac:grpSpMkLst>
            <pc:docMk/>
            <pc:sldMk cId="345545342" sldId="257"/>
            <ac:grpSpMk id="386" creationId="{890AB357-1B91-4D1D-B1B5-DE76C1E332B9}"/>
          </ac:grpSpMkLst>
        </pc:grpChg>
        <pc:grpChg chg="add mod">
          <ac:chgData name="Ingrid Mengdehl" userId="3c7dcee0-4664-4784-a557-cd881a686704" providerId="ADAL" clId="{7467BBCB-FA6D-44A6-8107-93824240DCF3}" dt="2019-12-08T21:23:37.931" v="899" actId="14429"/>
          <ac:grpSpMkLst>
            <pc:docMk/>
            <pc:sldMk cId="345545342" sldId="257"/>
            <ac:grpSpMk id="390" creationId="{13B40996-7469-4062-B7E8-B316A5A38DCE}"/>
          </ac:grpSpMkLst>
        </pc:grpChg>
        <pc:grpChg chg="add mod">
          <ac:chgData name="Ingrid Mengdehl" userId="3c7dcee0-4664-4784-a557-cd881a686704" providerId="ADAL" clId="{7467BBCB-FA6D-44A6-8107-93824240DCF3}" dt="2019-12-08T21:23:37.931" v="899" actId="14429"/>
          <ac:grpSpMkLst>
            <pc:docMk/>
            <pc:sldMk cId="345545342" sldId="257"/>
            <ac:grpSpMk id="394" creationId="{295F3239-CB61-4CC4-9AB0-54BEAA1ADFC0}"/>
          </ac:grpSpMkLst>
        </pc:grpChg>
        <pc:grpChg chg="add mod">
          <ac:chgData name="Ingrid Mengdehl" userId="3c7dcee0-4664-4784-a557-cd881a686704" providerId="ADAL" clId="{7467BBCB-FA6D-44A6-8107-93824240DCF3}" dt="2019-12-08T21:04:44.961" v="429" actId="164"/>
          <ac:grpSpMkLst>
            <pc:docMk/>
            <pc:sldMk cId="345545342" sldId="257"/>
            <ac:grpSpMk id="402" creationId="{AF6F7008-5B2E-4640-9316-21796B820B03}"/>
          </ac:grpSpMkLst>
        </pc:grpChg>
        <pc:grpChg chg="add mod">
          <ac:chgData name="Ingrid Mengdehl" userId="3c7dcee0-4664-4784-a557-cd881a686704" providerId="ADAL" clId="{7467BBCB-FA6D-44A6-8107-93824240DCF3}" dt="2019-12-08T21:04:44.961" v="429" actId="164"/>
          <ac:grpSpMkLst>
            <pc:docMk/>
            <pc:sldMk cId="345545342" sldId="257"/>
            <ac:grpSpMk id="405" creationId="{84D1BEA0-E2C1-46DA-82C9-AE321B7688E4}"/>
          </ac:grpSpMkLst>
        </pc:grpChg>
        <pc:grpChg chg="add del">
          <ac:chgData name="Ingrid Mengdehl" userId="3c7dcee0-4664-4784-a557-cd881a686704" providerId="ADAL" clId="{7467BBCB-FA6D-44A6-8107-93824240DCF3}" dt="2019-12-08T21:07:57.073" v="469"/>
          <ac:grpSpMkLst>
            <pc:docMk/>
            <pc:sldMk cId="345545342" sldId="257"/>
            <ac:grpSpMk id="409" creationId="{2BE4FC73-EC83-4397-9165-DE5F4EF40FA9}"/>
          </ac:grpSpMkLst>
        </pc:grpChg>
        <pc:grpChg chg="add mod">
          <ac:chgData name="Ingrid Mengdehl" userId="3c7dcee0-4664-4784-a557-cd881a686704" providerId="ADAL" clId="{7467BBCB-FA6D-44A6-8107-93824240DCF3}" dt="2019-12-08T21:23:37.931" v="899" actId="14429"/>
          <ac:grpSpMkLst>
            <pc:docMk/>
            <pc:sldMk cId="345545342" sldId="257"/>
            <ac:grpSpMk id="419" creationId="{E5D4DF87-4E65-448B-BBBF-B4EAB2B3619B}"/>
          </ac:grpSpMkLst>
        </pc:grpChg>
        <pc:grpChg chg="mod">
          <ac:chgData name="Ingrid Mengdehl" userId="3c7dcee0-4664-4784-a557-cd881a686704" providerId="ADAL" clId="{7467BBCB-FA6D-44A6-8107-93824240DCF3}" dt="2019-12-08T21:23:37.931" v="899" actId="14429"/>
          <ac:grpSpMkLst>
            <pc:docMk/>
            <pc:sldMk cId="345545342" sldId="257"/>
            <ac:grpSpMk id="420" creationId="{60486E80-1FFC-48DF-A86B-95C19386ECB8}"/>
          </ac:grpSpMkLst>
        </pc:grpChg>
        <pc:grpChg chg="mod">
          <ac:chgData name="Ingrid Mengdehl" userId="3c7dcee0-4664-4784-a557-cd881a686704" providerId="ADAL" clId="{7467BBCB-FA6D-44A6-8107-93824240DCF3}" dt="2019-12-08T21:23:37.931" v="899" actId="14429"/>
          <ac:grpSpMkLst>
            <pc:docMk/>
            <pc:sldMk cId="345545342" sldId="257"/>
            <ac:grpSpMk id="421" creationId="{95718C24-AD24-4930-B282-7F4D768A8444}"/>
          </ac:grpSpMkLst>
        </pc:grpChg>
        <pc:grpChg chg="mod">
          <ac:chgData name="Ingrid Mengdehl" userId="3c7dcee0-4664-4784-a557-cd881a686704" providerId="ADAL" clId="{7467BBCB-FA6D-44A6-8107-93824240DCF3}" dt="2019-12-08T21:23:37.931" v="899" actId="14429"/>
          <ac:grpSpMkLst>
            <pc:docMk/>
            <pc:sldMk cId="345545342" sldId="257"/>
            <ac:grpSpMk id="422" creationId="{49ED878D-2983-48BF-8021-0A327BBEDA50}"/>
          </ac:grpSpMkLst>
        </pc:grpChg>
        <pc:grpChg chg="add mod">
          <ac:chgData name="Ingrid Mengdehl" userId="3c7dcee0-4664-4784-a557-cd881a686704" providerId="ADAL" clId="{7467BBCB-FA6D-44A6-8107-93824240DCF3}" dt="2019-12-08T21:23:37.931" v="899" actId="14429"/>
          <ac:grpSpMkLst>
            <pc:docMk/>
            <pc:sldMk cId="345545342" sldId="257"/>
            <ac:grpSpMk id="429" creationId="{7595B7A7-FBAC-4373-A729-61AD04C4B697}"/>
          </ac:grpSpMkLst>
        </pc:grpChg>
        <pc:grpChg chg="mod">
          <ac:chgData name="Ingrid Mengdehl" userId="3c7dcee0-4664-4784-a557-cd881a686704" providerId="ADAL" clId="{7467BBCB-FA6D-44A6-8107-93824240DCF3}" dt="2019-12-08T21:23:37.931" v="899" actId="14429"/>
          <ac:grpSpMkLst>
            <pc:docMk/>
            <pc:sldMk cId="345545342" sldId="257"/>
            <ac:grpSpMk id="430" creationId="{08B84E0B-5611-414B-9ECF-3E92E8D27A79}"/>
          </ac:grpSpMkLst>
        </pc:grpChg>
        <pc:grpChg chg="mod">
          <ac:chgData name="Ingrid Mengdehl" userId="3c7dcee0-4664-4784-a557-cd881a686704" providerId="ADAL" clId="{7467BBCB-FA6D-44A6-8107-93824240DCF3}" dt="2019-12-08T21:23:37.931" v="899" actId="14429"/>
          <ac:grpSpMkLst>
            <pc:docMk/>
            <pc:sldMk cId="345545342" sldId="257"/>
            <ac:grpSpMk id="431" creationId="{8338BC4E-20AE-4D46-9E30-569361CF4091}"/>
          </ac:grpSpMkLst>
        </pc:grpChg>
        <pc:grpChg chg="mod">
          <ac:chgData name="Ingrid Mengdehl" userId="3c7dcee0-4664-4784-a557-cd881a686704" providerId="ADAL" clId="{7467BBCB-FA6D-44A6-8107-93824240DCF3}" dt="2019-12-08T21:23:37.931" v="899" actId="14429"/>
          <ac:grpSpMkLst>
            <pc:docMk/>
            <pc:sldMk cId="345545342" sldId="257"/>
            <ac:grpSpMk id="432" creationId="{2DEA3FCF-26CA-4958-AB2C-36190A0078BD}"/>
          </ac:grpSpMkLst>
        </pc:grpChg>
        <pc:grpChg chg="add mod ord">
          <ac:chgData name="Ingrid Mengdehl" userId="3c7dcee0-4664-4784-a557-cd881a686704" providerId="ADAL" clId="{7467BBCB-FA6D-44A6-8107-93824240DCF3}" dt="2019-12-08T21:23:41.974" v="900" actId="166"/>
          <ac:grpSpMkLst>
            <pc:docMk/>
            <pc:sldMk cId="345545342" sldId="257"/>
            <ac:grpSpMk id="440" creationId="{67D2F8EC-4D84-441C-B022-AC46131D846F}"/>
          </ac:grpSpMkLst>
        </pc:grpChg>
        <pc:grpChg chg="mod">
          <ac:chgData name="Ingrid Mengdehl" userId="3c7dcee0-4664-4784-a557-cd881a686704" providerId="ADAL" clId="{7467BBCB-FA6D-44A6-8107-93824240DCF3}" dt="2019-12-08T21:23:37.931" v="899" actId="14429"/>
          <ac:grpSpMkLst>
            <pc:docMk/>
            <pc:sldMk cId="345545342" sldId="257"/>
            <ac:grpSpMk id="441" creationId="{386D5678-15B5-48C6-9DCC-E62CF4105B75}"/>
          </ac:grpSpMkLst>
        </pc:grpChg>
        <pc:grpChg chg="mod">
          <ac:chgData name="Ingrid Mengdehl" userId="3c7dcee0-4664-4784-a557-cd881a686704" providerId="ADAL" clId="{7467BBCB-FA6D-44A6-8107-93824240DCF3}" dt="2019-12-08T21:23:37.931" v="899" actId="14429"/>
          <ac:grpSpMkLst>
            <pc:docMk/>
            <pc:sldMk cId="345545342" sldId="257"/>
            <ac:grpSpMk id="1274" creationId="{289A6DD5-7243-48E8-B2E8-1A68F129AE4C}"/>
          </ac:grpSpMkLst>
        </pc:grpChg>
        <pc:picChg chg="add del mod">
          <ac:chgData name="Ingrid Mengdehl" userId="3c7dcee0-4664-4784-a557-cd881a686704" providerId="ADAL" clId="{7467BBCB-FA6D-44A6-8107-93824240DCF3}" dt="2019-12-08T19:00:25.843" v="1" actId="478"/>
          <ac:picMkLst>
            <pc:docMk/>
            <pc:sldMk cId="345545342" sldId="257"/>
            <ac:picMk id="258" creationId="{DC7E4C24-5032-4F20-AC9E-A1C1E695E82A}"/>
          </ac:picMkLst>
        </pc:picChg>
        <pc:picChg chg="add del mod ord modCrop">
          <ac:chgData name="Ingrid Mengdehl" userId="3c7dcee0-4664-4784-a557-cd881a686704" providerId="ADAL" clId="{7467BBCB-FA6D-44A6-8107-93824240DCF3}" dt="2019-12-08T19:02:22.719" v="15" actId="478"/>
          <ac:picMkLst>
            <pc:docMk/>
            <pc:sldMk cId="345545342" sldId="257"/>
            <ac:picMk id="260" creationId="{76853ECC-12C6-4B8C-B692-BFCF1C96FEC5}"/>
          </ac:picMkLst>
        </pc:picChg>
        <pc:picChg chg="add mod">
          <ac:chgData name="Ingrid Mengdehl" userId="3c7dcee0-4664-4784-a557-cd881a686704" providerId="ADAL" clId="{7467BBCB-FA6D-44A6-8107-93824240DCF3}" dt="2019-12-08T21:23:37.931" v="899" actId="14429"/>
          <ac:picMkLst>
            <pc:docMk/>
            <pc:sldMk cId="345545342" sldId="257"/>
            <ac:picMk id="261" creationId="{4482C567-A905-4D52-B466-44EC04C3322C}"/>
          </ac:picMkLst>
        </pc:picChg>
        <pc:picChg chg="add del mod ord modCrop">
          <ac:chgData name="Ingrid Mengdehl" userId="3c7dcee0-4664-4784-a557-cd881a686704" providerId="ADAL" clId="{7467BBCB-FA6D-44A6-8107-93824240DCF3}" dt="2019-12-08T19:41:30.282" v="104" actId="478"/>
          <ac:picMkLst>
            <pc:docMk/>
            <pc:sldMk cId="345545342" sldId="257"/>
            <ac:picMk id="263" creationId="{E745C65F-3C64-4D68-82BC-85E45634A401}"/>
          </ac:picMkLst>
        </pc:picChg>
        <pc:picChg chg="add del mod ord modCrop">
          <ac:chgData name="Ingrid Mengdehl" userId="3c7dcee0-4664-4784-a557-cd881a686704" providerId="ADAL" clId="{7467BBCB-FA6D-44A6-8107-93824240DCF3}" dt="2019-12-08T19:56:48.602" v="120" actId="478"/>
          <ac:picMkLst>
            <pc:docMk/>
            <pc:sldMk cId="345545342" sldId="257"/>
            <ac:picMk id="267" creationId="{E4AB2CDE-D8E2-4546-B943-5AD7D1346C58}"/>
          </ac:picMkLst>
        </pc:picChg>
        <pc:picChg chg="add mod ord modCrop">
          <ac:chgData name="Ingrid Mengdehl" userId="3c7dcee0-4664-4784-a557-cd881a686704" providerId="ADAL" clId="{7467BBCB-FA6D-44A6-8107-93824240DCF3}" dt="2019-12-08T21:23:37.931" v="899" actId="14429"/>
          <ac:picMkLst>
            <pc:docMk/>
            <pc:sldMk cId="345545342" sldId="257"/>
            <ac:picMk id="269" creationId="{25F590C5-7696-4CC8-9B6F-6E0CBC03FDEE}"/>
          </ac:picMkLst>
        </pc:picChg>
        <pc:picChg chg="del mod">
          <ac:chgData name="Ingrid Mengdehl" userId="3c7dcee0-4664-4784-a557-cd881a686704" providerId="ADAL" clId="{7467BBCB-FA6D-44A6-8107-93824240DCF3}" dt="2019-12-08T19:58:43.536" v="126" actId="478"/>
          <ac:picMkLst>
            <pc:docMk/>
            <pc:sldMk cId="345545342" sldId="257"/>
            <ac:picMk id="304" creationId="{9BFD1CB4-AD5E-437D-8E92-5430046C4423}"/>
          </ac:picMkLst>
        </pc:picChg>
        <pc:picChg chg="del">
          <ac:chgData name="Ingrid Mengdehl" userId="3c7dcee0-4664-4784-a557-cd881a686704" providerId="ADAL" clId="{7467BBCB-FA6D-44A6-8107-93824240DCF3}" dt="2019-12-08T19:58:40.739" v="125" actId="478"/>
          <ac:picMkLst>
            <pc:docMk/>
            <pc:sldMk cId="345545342" sldId="257"/>
            <ac:picMk id="305" creationId="{3B69A612-0D8E-403F-A49F-48130C0B9647}"/>
          </ac:picMkLst>
        </pc:picChg>
        <pc:picChg chg="add mod">
          <ac:chgData name="Ingrid Mengdehl" userId="3c7dcee0-4664-4784-a557-cd881a686704" providerId="ADAL" clId="{7467BBCB-FA6D-44A6-8107-93824240DCF3}" dt="2019-12-08T21:23:37.931" v="899" actId="14429"/>
          <ac:picMkLst>
            <pc:docMk/>
            <pc:sldMk cId="345545342" sldId="257"/>
            <ac:picMk id="379" creationId="{E4E95226-6F1A-41BC-AFBD-22A98C6FE15B}"/>
          </ac:picMkLst>
        </pc:picChg>
        <pc:picChg chg="add mod">
          <ac:chgData name="Ingrid Mengdehl" userId="3c7dcee0-4664-4784-a557-cd881a686704" providerId="ADAL" clId="{7467BBCB-FA6D-44A6-8107-93824240DCF3}" dt="2019-12-08T21:23:37.931" v="899" actId="14429"/>
          <ac:picMkLst>
            <pc:docMk/>
            <pc:sldMk cId="345545342" sldId="257"/>
            <ac:picMk id="380" creationId="{DC8BC904-28DE-4CB0-9F48-B083DE8A44DE}"/>
          </ac:picMkLst>
        </pc:picChg>
        <pc:picChg chg="add mod">
          <ac:chgData name="Ingrid Mengdehl" userId="3c7dcee0-4664-4784-a557-cd881a686704" providerId="ADAL" clId="{7467BBCB-FA6D-44A6-8107-93824240DCF3}" dt="2019-12-08T21:23:37.931" v="899" actId="14429"/>
          <ac:picMkLst>
            <pc:docMk/>
            <pc:sldMk cId="345545342" sldId="257"/>
            <ac:picMk id="381" creationId="{3801FE92-E139-44FB-BEC3-08595F38D4D5}"/>
          </ac:picMkLst>
        </pc:picChg>
        <pc:picChg chg="add del mod modCrop">
          <ac:chgData name="Ingrid Mengdehl" userId="3c7dcee0-4664-4784-a557-cd881a686704" providerId="ADAL" clId="{7467BBCB-FA6D-44A6-8107-93824240DCF3}" dt="2019-12-08T21:04:53.303" v="430"/>
          <ac:picMkLst>
            <pc:docMk/>
            <pc:sldMk cId="345545342" sldId="257"/>
            <ac:picMk id="398" creationId="{FCCCBBDB-2F24-43A5-AAEA-21C4EAD34186}"/>
          </ac:picMkLst>
        </pc:picChg>
        <pc:picChg chg="add mod">
          <ac:chgData name="Ingrid Mengdehl" userId="3c7dcee0-4664-4784-a557-cd881a686704" providerId="ADAL" clId="{7467BBCB-FA6D-44A6-8107-93824240DCF3}" dt="2019-12-08T21:23:37.931" v="899" actId="14429"/>
          <ac:picMkLst>
            <pc:docMk/>
            <pc:sldMk cId="345545342" sldId="257"/>
            <ac:picMk id="439" creationId="{CB2907D1-25E0-4526-A502-0933D5559A82}"/>
          </ac:picMkLst>
        </pc:picChg>
        <pc:picChg chg="add mod">
          <ac:chgData name="Ingrid Mengdehl" userId="3c7dcee0-4664-4784-a557-cd881a686704" providerId="ADAL" clId="{7467BBCB-FA6D-44A6-8107-93824240DCF3}" dt="2019-12-08T21:23:37.931" v="899" actId="14429"/>
          <ac:picMkLst>
            <pc:docMk/>
            <pc:sldMk cId="345545342" sldId="257"/>
            <ac:picMk id="450" creationId="{E24F53AD-3920-4877-92A9-3B8B82C9016B}"/>
          </ac:picMkLst>
        </pc:picChg>
        <pc:picChg chg="mod">
          <ac:chgData name="Ingrid Mengdehl" userId="3c7dcee0-4664-4784-a557-cd881a686704" providerId="ADAL" clId="{7467BBCB-FA6D-44A6-8107-93824240DCF3}" dt="2019-12-08T21:23:37.931" v="899" actId="14429"/>
          <ac:picMkLst>
            <pc:docMk/>
            <pc:sldMk cId="345545342" sldId="257"/>
            <ac:picMk id="1255" creationId="{6B0F6492-C1A8-4C71-9E6E-6B5B6452B085}"/>
          </ac:picMkLst>
        </pc:picChg>
        <pc:picChg chg="mod">
          <ac:chgData name="Ingrid Mengdehl" userId="3c7dcee0-4664-4784-a557-cd881a686704" providerId="ADAL" clId="{7467BBCB-FA6D-44A6-8107-93824240DCF3}" dt="2019-12-08T21:23:37.931" v="899" actId="14429"/>
          <ac:picMkLst>
            <pc:docMk/>
            <pc:sldMk cId="345545342" sldId="257"/>
            <ac:picMk id="1257" creationId="{7415E282-20BE-4A0E-9781-4A173A7D79EA}"/>
          </ac:picMkLst>
        </pc:picChg>
        <pc:picChg chg="mod modCrop">
          <ac:chgData name="Ingrid Mengdehl" userId="3c7dcee0-4664-4784-a557-cd881a686704" providerId="ADAL" clId="{7467BBCB-FA6D-44A6-8107-93824240DCF3}" dt="2019-12-08T19:26:05.503" v="88" actId="164"/>
          <ac:picMkLst>
            <pc:docMk/>
            <pc:sldMk cId="345545342" sldId="257"/>
            <ac:picMk id="1263" creationId="{034B742E-FFE0-4CFA-8642-185F3FFA0313}"/>
          </ac:picMkLst>
        </pc:picChg>
        <pc:picChg chg="mod">
          <ac:chgData name="Ingrid Mengdehl" userId="3c7dcee0-4664-4784-a557-cd881a686704" providerId="ADAL" clId="{7467BBCB-FA6D-44A6-8107-93824240DCF3}" dt="2019-12-08T21:23:37.931" v="899" actId="14429"/>
          <ac:picMkLst>
            <pc:docMk/>
            <pc:sldMk cId="345545342" sldId="257"/>
            <ac:picMk id="1275" creationId="{21FE9F40-54AB-47BA-AFB6-1F5A0A3B14C2}"/>
          </ac:picMkLst>
        </pc:picChg>
      </pc:sldChg>
      <pc:sldChg chg="addSp delSp modSp add del modAnim">
        <pc:chgData name="Ingrid Mengdehl" userId="3c7dcee0-4664-4784-a557-cd881a686704" providerId="ADAL" clId="{7467BBCB-FA6D-44A6-8107-93824240DCF3}" dt="2019-12-08T21:30:28.662" v="906" actId="47"/>
        <pc:sldMkLst>
          <pc:docMk/>
          <pc:sldMk cId="2278590603" sldId="258"/>
        </pc:sldMkLst>
        <pc:spChg chg="add mod">
          <ac:chgData name="Ingrid Mengdehl" userId="3c7dcee0-4664-4784-a557-cd881a686704" providerId="ADAL" clId="{7467BBCB-FA6D-44A6-8107-93824240DCF3}" dt="2019-12-08T21:19:02.303" v="869" actId="1076"/>
          <ac:spMkLst>
            <pc:docMk/>
            <pc:sldMk cId="2278590603" sldId="258"/>
            <ac:spMk id="25" creationId="{4F55A66D-3554-4F0A-AF4E-E61FB17233DE}"/>
          </ac:spMkLst>
        </pc:spChg>
        <pc:spChg chg="add del mod">
          <ac:chgData name="Ingrid Mengdehl" userId="3c7dcee0-4664-4784-a557-cd881a686704" providerId="ADAL" clId="{7467BBCB-FA6D-44A6-8107-93824240DCF3}" dt="2019-12-08T21:16:52.055" v="758"/>
          <ac:spMkLst>
            <pc:docMk/>
            <pc:sldMk cId="2278590603" sldId="258"/>
            <ac:spMk id="26" creationId="{98226E6A-D37F-4BFB-8F78-D4CB2BCD629D}"/>
          </ac:spMkLst>
        </pc:spChg>
        <pc:spChg chg="add del mod">
          <ac:chgData name="Ingrid Mengdehl" userId="3c7dcee0-4664-4784-a557-cd881a686704" providerId="ADAL" clId="{7467BBCB-FA6D-44A6-8107-93824240DCF3}" dt="2019-12-08T21:16:57.695" v="760"/>
          <ac:spMkLst>
            <pc:docMk/>
            <pc:sldMk cId="2278590603" sldId="258"/>
            <ac:spMk id="27" creationId="{EEA7BE99-1587-4D2C-8D04-38A9C1243724}"/>
          </ac:spMkLst>
        </pc:spChg>
        <pc:spChg chg="add del mod">
          <ac:chgData name="Ingrid Mengdehl" userId="3c7dcee0-4664-4784-a557-cd881a686704" providerId="ADAL" clId="{7467BBCB-FA6D-44A6-8107-93824240DCF3}" dt="2019-12-08T21:17:04.215" v="764"/>
          <ac:spMkLst>
            <pc:docMk/>
            <pc:sldMk cId="2278590603" sldId="258"/>
            <ac:spMk id="28" creationId="{2ED10D4C-ABCB-47C4-938A-A1D8D1E8F674}"/>
          </ac:spMkLst>
        </pc:spChg>
        <pc:spChg chg="add mod">
          <ac:chgData name="Ingrid Mengdehl" userId="3c7dcee0-4664-4784-a557-cd881a686704" providerId="ADAL" clId="{7467BBCB-FA6D-44A6-8107-93824240DCF3}" dt="2019-12-08T21:19:13.204" v="872" actId="164"/>
          <ac:spMkLst>
            <pc:docMk/>
            <pc:sldMk cId="2278590603" sldId="258"/>
            <ac:spMk id="29" creationId="{4D00C1B1-79D6-4260-9B7E-15F8DD6007A7}"/>
          </ac:spMkLst>
        </pc:spChg>
        <pc:spChg chg="add del mod">
          <ac:chgData name="Ingrid Mengdehl" userId="3c7dcee0-4664-4784-a557-cd881a686704" providerId="ADAL" clId="{7467BBCB-FA6D-44A6-8107-93824240DCF3}" dt="2019-12-08T21:16:52.055" v="758"/>
          <ac:spMkLst>
            <pc:docMk/>
            <pc:sldMk cId="2278590603" sldId="258"/>
            <ac:spMk id="30" creationId="{0293A622-50A3-464B-B805-42DA335BF642}"/>
          </ac:spMkLst>
        </pc:spChg>
        <pc:spChg chg="add del">
          <ac:chgData name="Ingrid Mengdehl" userId="3c7dcee0-4664-4784-a557-cd881a686704" providerId="ADAL" clId="{7467BBCB-FA6D-44A6-8107-93824240DCF3}" dt="2019-12-08T21:16:47.937" v="756"/>
          <ac:spMkLst>
            <pc:docMk/>
            <pc:sldMk cId="2278590603" sldId="258"/>
            <ac:spMk id="31" creationId="{8A9A9F61-C908-40CB-B830-10BE25CE490A}"/>
          </ac:spMkLst>
        </pc:spChg>
        <pc:spChg chg="mod">
          <ac:chgData name="Ingrid Mengdehl" userId="3c7dcee0-4664-4784-a557-cd881a686704" providerId="ADAL" clId="{7467BBCB-FA6D-44A6-8107-93824240DCF3}" dt="2019-12-08T21:17:14.718" v="765" actId="164"/>
          <ac:spMkLst>
            <pc:docMk/>
            <pc:sldMk cId="2278590603" sldId="258"/>
            <ac:spMk id="32" creationId="{BB3CA90C-2E88-4078-B35D-B1E9C96A9D6D}"/>
          </ac:spMkLst>
        </pc:spChg>
        <pc:spChg chg="add del mod">
          <ac:chgData name="Ingrid Mengdehl" userId="3c7dcee0-4664-4784-a557-cd881a686704" providerId="ADAL" clId="{7467BBCB-FA6D-44A6-8107-93824240DCF3}" dt="2019-12-08T21:16:57.695" v="760"/>
          <ac:spMkLst>
            <pc:docMk/>
            <pc:sldMk cId="2278590603" sldId="258"/>
            <ac:spMk id="33" creationId="{8BA2AAE1-F704-4AD6-947D-2D9AC04BE3EC}"/>
          </ac:spMkLst>
        </pc:spChg>
        <pc:spChg chg="mod">
          <ac:chgData name="Ingrid Mengdehl" userId="3c7dcee0-4664-4784-a557-cd881a686704" providerId="ADAL" clId="{7467BBCB-FA6D-44A6-8107-93824240DCF3}" dt="2019-12-08T21:17:14.718" v="765" actId="164"/>
          <ac:spMkLst>
            <pc:docMk/>
            <pc:sldMk cId="2278590603" sldId="258"/>
            <ac:spMk id="34" creationId="{CEAA1C4A-7B55-4B3F-B35D-7F2887656D51}"/>
          </ac:spMkLst>
        </pc:spChg>
        <pc:spChg chg="add del mod">
          <ac:chgData name="Ingrid Mengdehl" userId="3c7dcee0-4664-4784-a557-cd881a686704" providerId="ADAL" clId="{7467BBCB-FA6D-44A6-8107-93824240DCF3}" dt="2019-12-08T21:17:04.215" v="764"/>
          <ac:spMkLst>
            <pc:docMk/>
            <pc:sldMk cId="2278590603" sldId="258"/>
            <ac:spMk id="35" creationId="{2C11B019-4740-4EFB-A537-932A35E875FB}"/>
          </ac:spMkLst>
        </pc:spChg>
        <pc:spChg chg="mod">
          <ac:chgData name="Ingrid Mengdehl" userId="3c7dcee0-4664-4784-a557-cd881a686704" providerId="ADAL" clId="{7467BBCB-FA6D-44A6-8107-93824240DCF3}" dt="2019-12-08T21:17:03.048" v="763"/>
          <ac:spMkLst>
            <pc:docMk/>
            <pc:sldMk cId="2278590603" sldId="258"/>
            <ac:spMk id="36" creationId="{F3A2FF40-CCE3-442F-B2E0-34C5764F2B54}"/>
          </ac:spMkLst>
        </pc:spChg>
        <pc:spChg chg="mod">
          <ac:chgData name="Ingrid Mengdehl" userId="3c7dcee0-4664-4784-a557-cd881a686704" providerId="ADAL" clId="{7467BBCB-FA6D-44A6-8107-93824240DCF3}" dt="2019-12-08T21:19:05.809" v="870" actId="1076"/>
          <ac:spMkLst>
            <pc:docMk/>
            <pc:sldMk cId="2278590603" sldId="258"/>
            <ac:spMk id="37" creationId="{B2A13323-467C-4F4D-92AD-99A04C895632}"/>
          </ac:spMkLst>
        </pc:spChg>
        <pc:spChg chg="add mod">
          <ac:chgData name="Ingrid Mengdehl" userId="3c7dcee0-4664-4784-a557-cd881a686704" providerId="ADAL" clId="{7467BBCB-FA6D-44A6-8107-93824240DCF3}" dt="2019-12-08T21:19:13.204" v="872" actId="164"/>
          <ac:spMkLst>
            <pc:docMk/>
            <pc:sldMk cId="2278590603" sldId="258"/>
            <ac:spMk id="44" creationId="{AF04A0E6-674A-4352-93F3-76AF81CCEC5E}"/>
          </ac:spMkLst>
        </pc:spChg>
        <pc:spChg chg="add mod">
          <ac:chgData name="Ingrid Mengdehl" userId="3c7dcee0-4664-4784-a557-cd881a686704" providerId="ADAL" clId="{7467BBCB-FA6D-44A6-8107-93824240DCF3}" dt="2019-12-08T21:19:17.295" v="874" actId="20577"/>
          <ac:spMkLst>
            <pc:docMk/>
            <pc:sldMk cId="2278590603" sldId="258"/>
            <ac:spMk id="47" creationId="{B63A89F9-B6CC-4266-85BF-9BCF11B483D0}"/>
          </ac:spMkLst>
        </pc:spChg>
        <pc:grpChg chg="add mod">
          <ac:chgData name="Ingrid Mengdehl" userId="3c7dcee0-4664-4784-a557-cd881a686704" providerId="ADAL" clId="{7467BBCB-FA6D-44A6-8107-93824240DCF3}" dt="2019-12-08T21:06:41.599" v="457"/>
          <ac:grpSpMkLst>
            <pc:docMk/>
            <pc:sldMk cId="2278590603" sldId="258"/>
            <ac:grpSpMk id="3" creationId="{DBAE7BE7-87B1-4F86-B69E-25A209AEF2D4}"/>
          </ac:grpSpMkLst>
        </pc:grpChg>
        <pc:grpChg chg="add mod">
          <ac:chgData name="Ingrid Mengdehl" userId="3c7dcee0-4664-4784-a557-cd881a686704" providerId="ADAL" clId="{7467BBCB-FA6D-44A6-8107-93824240DCF3}" dt="2019-12-08T21:07:05.299" v="462" actId="688"/>
          <ac:grpSpMkLst>
            <pc:docMk/>
            <pc:sldMk cId="2278590603" sldId="258"/>
            <ac:grpSpMk id="14" creationId="{4DAD370B-5E46-4D90-B145-1B87F29A56D8}"/>
          </ac:grpSpMkLst>
        </pc:grpChg>
        <pc:grpChg chg="mod">
          <ac:chgData name="Ingrid Mengdehl" userId="3c7dcee0-4664-4784-a557-cd881a686704" providerId="ADAL" clId="{7467BBCB-FA6D-44A6-8107-93824240DCF3}" dt="2019-12-08T21:06:41.601" v="459"/>
          <ac:grpSpMkLst>
            <pc:docMk/>
            <pc:sldMk cId="2278590603" sldId="258"/>
            <ac:grpSpMk id="15" creationId="{E20BF0B4-3622-41FC-BB07-D6BC4C727D38}"/>
          </ac:grpSpMkLst>
        </pc:grpChg>
        <pc:grpChg chg="mod">
          <ac:chgData name="Ingrid Mengdehl" userId="3c7dcee0-4664-4784-a557-cd881a686704" providerId="ADAL" clId="{7467BBCB-FA6D-44A6-8107-93824240DCF3}" dt="2019-12-08T21:06:41.601" v="459"/>
          <ac:grpSpMkLst>
            <pc:docMk/>
            <pc:sldMk cId="2278590603" sldId="258"/>
            <ac:grpSpMk id="16" creationId="{E779AD32-35CF-4BC1-80D6-628E7F12FA7B}"/>
          </ac:grpSpMkLst>
        </pc:grpChg>
        <pc:grpChg chg="mod">
          <ac:chgData name="Ingrid Mengdehl" userId="3c7dcee0-4664-4784-a557-cd881a686704" providerId="ADAL" clId="{7467BBCB-FA6D-44A6-8107-93824240DCF3}" dt="2019-12-08T21:06:41.601" v="459"/>
          <ac:grpSpMkLst>
            <pc:docMk/>
            <pc:sldMk cId="2278590603" sldId="258"/>
            <ac:grpSpMk id="17" creationId="{61BE9221-F419-4885-AB3C-AB1AAA41BC05}"/>
          </ac:grpSpMkLst>
        </pc:grpChg>
        <pc:grpChg chg="add mod">
          <ac:chgData name="Ingrid Mengdehl" userId="3c7dcee0-4664-4784-a557-cd881a686704" providerId="ADAL" clId="{7467BBCB-FA6D-44A6-8107-93824240DCF3}" dt="2019-12-08T21:19:13.204" v="872" actId="164"/>
          <ac:grpSpMkLst>
            <pc:docMk/>
            <pc:sldMk cId="2278590603" sldId="258"/>
            <ac:grpSpMk id="38" creationId="{6A659F1A-E953-4DF2-BA50-3A5A9E1A1B01}"/>
          </ac:grpSpMkLst>
        </pc:grpChg>
        <pc:grpChg chg="add mod">
          <ac:chgData name="Ingrid Mengdehl" userId="3c7dcee0-4664-4784-a557-cd881a686704" providerId="ADAL" clId="{7467BBCB-FA6D-44A6-8107-93824240DCF3}" dt="2019-12-08T21:17:34.027" v="781" actId="571"/>
          <ac:grpSpMkLst>
            <pc:docMk/>
            <pc:sldMk cId="2278590603" sldId="258"/>
            <ac:grpSpMk id="39" creationId="{CC2E47B8-B794-42AC-BA1F-14312A873281}"/>
          </ac:grpSpMkLst>
        </pc:grpChg>
        <pc:grpChg chg="add mod">
          <ac:chgData name="Ingrid Mengdehl" userId="3c7dcee0-4664-4784-a557-cd881a686704" providerId="ADAL" clId="{7467BBCB-FA6D-44A6-8107-93824240DCF3}" dt="2019-12-08T21:19:13.204" v="872" actId="164"/>
          <ac:grpSpMkLst>
            <pc:docMk/>
            <pc:sldMk cId="2278590603" sldId="258"/>
            <ac:grpSpMk id="48" creationId="{C36C6394-040A-4C5D-A979-C034FCF0C485}"/>
          </ac:grpSpMkLst>
        </pc:grpChg>
        <pc:picChg chg="add del">
          <ac:chgData name="Ingrid Mengdehl" userId="3c7dcee0-4664-4784-a557-cd881a686704" providerId="ADAL" clId="{7467BBCB-FA6D-44A6-8107-93824240DCF3}" dt="2019-12-08T21:07:42.765" v="467" actId="478"/>
          <ac:picMkLst>
            <pc:docMk/>
            <pc:sldMk cId="2278590603" sldId="258"/>
            <ac:picMk id="2" creationId="{EDFE67F2-57E3-41BB-9F9E-762D75CF2FF3}"/>
          </ac:picMkLst>
        </pc:picChg>
        <pc:picChg chg="add mod">
          <ac:chgData name="Ingrid Mengdehl" userId="3c7dcee0-4664-4784-a557-cd881a686704" providerId="ADAL" clId="{7467BBCB-FA6D-44A6-8107-93824240DCF3}" dt="2019-12-08T21:06:26.153" v="444" actId="571"/>
          <ac:picMkLst>
            <pc:docMk/>
            <pc:sldMk cId="2278590603" sldId="258"/>
            <ac:picMk id="13" creationId="{26AAA2BE-3F12-4DF8-AA7A-A8C0D321E464}"/>
          </ac:picMkLst>
        </pc:picChg>
        <pc:picChg chg="add del mod">
          <ac:chgData name="Ingrid Mengdehl" userId="3c7dcee0-4664-4784-a557-cd881a686704" providerId="ADAL" clId="{7467BBCB-FA6D-44A6-8107-93824240DCF3}" dt="2019-12-08T21:19:24.054" v="875" actId="478"/>
          <ac:picMkLst>
            <pc:docMk/>
            <pc:sldMk cId="2278590603" sldId="258"/>
            <ac:picMk id="24" creationId="{4F7A0AD1-603D-42A9-8849-02E216A0FBEE}"/>
          </ac:picMkLst>
        </pc:picChg>
        <pc:cxnChg chg="add del mod">
          <ac:chgData name="Ingrid Mengdehl" userId="3c7dcee0-4664-4784-a557-cd881a686704" providerId="ADAL" clId="{7467BBCB-FA6D-44A6-8107-93824240DCF3}" dt="2019-12-08T21:18:04.502" v="795" actId="478"/>
          <ac:cxnSpMkLst>
            <pc:docMk/>
            <pc:sldMk cId="2278590603" sldId="258"/>
            <ac:cxnSpMk id="46" creationId="{75217564-E3C7-4E85-B7DA-1DDE4232C2AD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074B65-E336-44C5-B82F-7E13D45FD7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27892F6-E691-4BB6-A90B-D834A394FC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85C2CC-9AEA-4302-A731-E120E014DC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61791-0032-44F0-8F9E-D69900B22AD4}" type="datetimeFigureOut">
              <a:rPr lang="en-GB" smtClean="0"/>
              <a:t>07/12/2019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BDA39B-A153-4F8E-AB92-4D97AB6D57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FE374E-8383-4BAD-9E0D-97D32B7B4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B5B7D-FC5A-4798-A852-FB60165721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35655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C9DA82-9C59-4A16-B570-3C9F5AE97C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C94E02-3FF4-43DC-9929-E79F14EA60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830FA6-3B3D-4495-AAF7-206F2F93AC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61791-0032-44F0-8F9E-D69900B22AD4}" type="datetimeFigureOut">
              <a:rPr lang="en-GB" smtClean="0"/>
              <a:t>07/12/2019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4C2F41-FEBB-4293-B3C3-A4506E221F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C076BC-8C86-4484-B256-313B49CD3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B5B7D-FC5A-4798-A852-FB60165721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78017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40FAA0-1DF1-48DD-946B-C483E879C4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457FED-9DEB-4365-B623-8C8F983CD2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712D62-2590-469F-9177-DA28338FC2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61791-0032-44F0-8F9E-D69900B22AD4}" type="datetimeFigureOut">
              <a:rPr lang="en-GB" smtClean="0"/>
              <a:t>07/12/2019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EA8EF8-BE91-4CDF-94C1-6BE6735C1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F4C562-6541-4B72-A9CE-457D65079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B5B7D-FC5A-4798-A852-FB60165721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3872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58851-786A-4F4E-9CF3-BCC5A2EEB9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397495-FA67-4755-9987-81843A4219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6B49C1-470F-4D8F-8C22-8E891C88A2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E857B5-69EE-4317-A82D-C40E1BDB11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61791-0032-44F0-8F9E-D69900B22AD4}" type="datetimeFigureOut">
              <a:rPr lang="en-GB" smtClean="0"/>
              <a:t>07/12/2019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57968E-46EB-4A87-B935-BA4D659C02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67FDF0-3031-4DEC-ACB9-7260F60CC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B5B7D-FC5A-4798-A852-FB60165721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73132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35119-FF4A-48A1-9BD5-F6EAB57EE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870CC9-9BF3-4394-BD65-F32971928D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600678-F055-4E2A-BA57-73BD213764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A513E6B-33F4-477E-9FCD-32A2444939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105E052-8A94-4F38-9492-2E2B6ABD94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33E96D5-424D-46EA-AE79-1555DE7533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61791-0032-44F0-8F9E-D69900B22AD4}" type="datetimeFigureOut">
              <a:rPr lang="en-GB" smtClean="0"/>
              <a:t>07/12/2019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455A249-B42A-4C4E-B8F4-A1BD243B92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3B8C653-2070-4411-A07F-5D24BEADA6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B5B7D-FC5A-4798-A852-FB60165721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85941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403012-0D08-40CC-BC02-207E1BF764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ACEF40F-4311-4326-B2F8-6EDA6D7FB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61791-0032-44F0-8F9E-D69900B22AD4}" type="datetimeFigureOut">
              <a:rPr lang="en-GB" smtClean="0"/>
              <a:t>07/12/2019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E22ED82-75F9-46BF-A6DC-CA4672193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DCFA5EC-AA3B-4844-B4D2-6F2EEBEF76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B5B7D-FC5A-4798-A852-FB60165721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95442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33175B-F32D-4311-9DBB-08CAEB3E08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61791-0032-44F0-8F9E-D69900B22AD4}" type="datetimeFigureOut">
              <a:rPr lang="en-GB" smtClean="0"/>
              <a:t>07/12/2019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2E54339-E141-4A73-98DF-3BCFECF72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199414-EB8E-4CC4-BD32-16597AAFA2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B5B7D-FC5A-4798-A852-FB60165721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33869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3127C9-2081-4674-B887-43C0372406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89FD8E-F452-47FB-8D48-F42E7DB43E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376862-8759-4FBC-818E-8645FC6385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03EF37-97FD-4BB6-9BCE-61723E2EF7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61791-0032-44F0-8F9E-D69900B22AD4}" type="datetimeFigureOut">
              <a:rPr lang="en-GB" smtClean="0"/>
              <a:t>07/12/2019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2E70DC-4EBC-4155-ABAD-B7B65EAFE8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86405A-1165-4FD3-BBE1-05F815447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B5B7D-FC5A-4798-A852-FB60165721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07896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48C629-7BA5-4A91-A7C9-004808D884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17A157E-48AB-4ECE-9DAE-506163AD76C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88A184-B226-4CCB-97BE-E7D94AE9D1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47204A-F3DE-48A9-A117-C0DAB7CF0B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61791-0032-44F0-8F9E-D69900B22AD4}" type="datetimeFigureOut">
              <a:rPr lang="en-GB" smtClean="0"/>
              <a:t>07/12/2019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C7FC59-4E04-4C52-B637-12A4A554E7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C38E35-2FEC-40B4-89CC-6F567EB3D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B5B7D-FC5A-4798-A852-FB60165721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69791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50E343-D889-4C69-92C4-7D17DCB979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759A119-59B8-44FA-8EEB-FF48363D90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8F60A6-E365-46B3-BAA5-170E2AA50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61791-0032-44F0-8F9E-D69900B22AD4}" type="datetimeFigureOut">
              <a:rPr lang="en-GB" smtClean="0"/>
              <a:t>07/12/2019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81DEBB-8F69-46C3-9E2C-816F8352B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AE5148-4CFE-48A3-91DF-6592170939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B5B7D-FC5A-4798-A852-FB60165721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11879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3637E9B-C0CB-4F63-A1F2-AA1DEA37768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79BF450-8BF9-4651-873C-05FD125A84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463D59-EBBC-4E3E-9490-8300BBF543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61791-0032-44F0-8F9E-D69900B22AD4}" type="datetimeFigureOut">
              <a:rPr lang="en-GB" smtClean="0"/>
              <a:t>07/12/2019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84D519-5FF3-4718-BDA1-AE003AA34A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5CA793-2E84-45D9-8894-09C0936763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B5B7D-FC5A-4798-A852-FB60165721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2049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A74D90E-6770-4D2A-B267-3BD3F804B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74EB0D-8D0F-475F-9831-31965DF388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1A736A-B067-4D67-A697-7B236A7494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D61791-0032-44F0-8F9E-D69900B22AD4}" type="datetimeFigureOut">
              <a:rPr lang="en-GB" smtClean="0"/>
              <a:t>07/12/2019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306067-0FD4-4781-8FCA-C5D3A8A6D6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339BA6-B937-4ED0-895F-9B16415160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FB5B7D-FC5A-4798-A852-FB60165721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4434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svg"/><Relationship Id="rId13" Type="http://schemas.openxmlformats.org/officeDocument/2006/relationships/image" Target="../media/image7.svg"/><Relationship Id="rId3" Type="http://schemas.microsoft.com/office/2007/relationships/media" Target="../media/media2.m4a"/><Relationship Id="rId7" Type="http://schemas.openxmlformats.org/officeDocument/2006/relationships/image" Target="../media/image1.png"/><Relationship Id="rId12" Type="http://schemas.openxmlformats.org/officeDocument/2006/relationships/image" Target="../media/image6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5.png"/><Relationship Id="rId5" Type="http://schemas.openxmlformats.org/officeDocument/2006/relationships/audio" Target="NULL" TargetMode="External"/><Relationship Id="rId10" Type="http://schemas.openxmlformats.org/officeDocument/2006/relationships/image" Target="../media/image4.svg"/><Relationship Id="rId4" Type="http://schemas.openxmlformats.org/officeDocument/2006/relationships/audio" Target="../media/media2.m4a"/><Relationship Id="rId9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9" name="Graphic 268">
            <a:extLst>
              <a:ext uri="{FF2B5EF4-FFF2-40B4-BE49-F238E27FC236}">
                <a16:creationId xmlns:a16="http://schemas.microsoft.com/office/drawing/2014/main" id="{25F590C5-7696-4CC8-9B6F-6E0CBC03FDEE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 l="355" t="39450" r="3463" b="25064"/>
          <a:stretch/>
        </p:blipFill>
        <p:spPr>
          <a:xfrm>
            <a:off x="-41046400" y="-5209"/>
            <a:ext cx="53236800" cy="6863209"/>
          </a:xfrm>
          <a:prstGeom prst="rect">
            <a:avLst/>
          </a:prstGeom>
        </p:spPr>
      </p:pic>
      <p:pic>
        <p:nvPicPr>
          <p:cNvPr id="1255" name="Graphic 1254">
            <a:extLst>
              <a:ext uri="{FF2B5EF4-FFF2-40B4-BE49-F238E27FC236}">
                <a16:creationId xmlns:a16="http://schemas.microsoft.com/office/drawing/2014/main" id="{6B0F6492-C1A8-4C71-9E6E-6B5B6452B08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684856" y="3916668"/>
            <a:ext cx="1646885" cy="950686"/>
          </a:xfrm>
          <a:prstGeom prst="rect">
            <a:avLst/>
          </a:prstGeom>
        </p:spPr>
      </p:pic>
      <p:pic>
        <p:nvPicPr>
          <p:cNvPr id="1257" name="Christmas Card">
            <a:hlinkClick r:id="" action="ppaction://media"/>
            <a:extLst>
              <a:ext uri="{FF2B5EF4-FFF2-40B4-BE49-F238E27FC236}">
                <a16:creationId xmlns:a16="http://schemas.microsoft.com/office/drawing/2014/main" id="{7415E282-20BE-4A0E-9781-4A173A7D79E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486400" y="-1592943"/>
            <a:ext cx="609600" cy="609600"/>
          </a:xfrm>
          <a:prstGeom prst="rect">
            <a:avLst/>
          </a:prstGeom>
        </p:spPr>
      </p:pic>
      <p:sp>
        <p:nvSpPr>
          <p:cNvPr id="1269" name="Graphic 1267">
            <a:extLst>
              <a:ext uri="{FF2B5EF4-FFF2-40B4-BE49-F238E27FC236}">
                <a16:creationId xmlns:a16="http://schemas.microsoft.com/office/drawing/2014/main" id="{BC0369FB-3E34-4993-A67A-C83AA98FCCCF}"/>
              </a:ext>
            </a:extLst>
          </p:cNvPr>
          <p:cNvSpPr/>
          <p:nvPr/>
        </p:nvSpPr>
        <p:spPr>
          <a:xfrm>
            <a:off x="9691796" y="-883629"/>
            <a:ext cx="895057" cy="516768"/>
          </a:xfrm>
          <a:custGeom>
            <a:avLst/>
            <a:gdLst>
              <a:gd name="connsiteX0" fmla="*/ 152972 w 2579560"/>
              <a:gd name="connsiteY0" fmla="*/ 0 h 1489329"/>
              <a:gd name="connsiteX1" fmla="*/ 0 w 2579560"/>
              <a:gd name="connsiteY1" fmla="*/ 88297 h 1489329"/>
              <a:gd name="connsiteX2" fmla="*/ 2426589 w 2579560"/>
              <a:gd name="connsiteY2" fmla="*/ 1489329 h 1489329"/>
              <a:gd name="connsiteX3" fmla="*/ 2579561 w 2579560"/>
              <a:gd name="connsiteY3" fmla="*/ 1401032 h 1489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79560" h="1489329">
                <a:moveTo>
                  <a:pt x="152972" y="0"/>
                </a:moveTo>
                <a:lnTo>
                  <a:pt x="0" y="88297"/>
                </a:lnTo>
                <a:lnTo>
                  <a:pt x="2426589" y="1489329"/>
                </a:lnTo>
                <a:lnTo>
                  <a:pt x="2579561" y="1401032"/>
                </a:lnTo>
                <a:close/>
              </a:path>
            </a:pathLst>
          </a:custGeom>
          <a:gradFill>
            <a:gsLst>
              <a:gs pos="32000">
                <a:schemeClr val="bg1">
                  <a:alpha val="30000"/>
                </a:schemeClr>
              </a:gs>
              <a:gs pos="100000">
                <a:schemeClr val="bg1">
                  <a:alpha val="0"/>
                </a:schemeClr>
              </a:gs>
            </a:gsLst>
            <a:lin ang="2400000" scaled="0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12" name="Graphic 1267">
            <a:extLst>
              <a:ext uri="{FF2B5EF4-FFF2-40B4-BE49-F238E27FC236}">
                <a16:creationId xmlns:a16="http://schemas.microsoft.com/office/drawing/2014/main" id="{50F47918-98F4-419C-9114-AE34F222C818}"/>
              </a:ext>
            </a:extLst>
          </p:cNvPr>
          <p:cNvSpPr/>
          <p:nvPr/>
        </p:nvSpPr>
        <p:spPr>
          <a:xfrm>
            <a:off x="10463822" y="-2078131"/>
            <a:ext cx="895057" cy="516768"/>
          </a:xfrm>
          <a:custGeom>
            <a:avLst/>
            <a:gdLst>
              <a:gd name="connsiteX0" fmla="*/ 152972 w 2579560"/>
              <a:gd name="connsiteY0" fmla="*/ 0 h 1489329"/>
              <a:gd name="connsiteX1" fmla="*/ 0 w 2579560"/>
              <a:gd name="connsiteY1" fmla="*/ 88297 h 1489329"/>
              <a:gd name="connsiteX2" fmla="*/ 2426589 w 2579560"/>
              <a:gd name="connsiteY2" fmla="*/ 1489329 h 1489329"/>
              <a:gd name="connsiteX3" fmla="*/ 2579561 w 2579560"/>
              <a:gd name="connsiteY3" fmla="*/ 1401032 h 1489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79560" h="1489329">
                <a:moveTo>
                  <a:pt x="152972" y="0"/>
                </a:moveTo>
                <a:lnTo>
                  <a:pt x="0" y="88297"/>
                </a:lnTo>
                <a:lnTo>
                  <a:pt x="2426589" y="1489329"/>
                </a:lnTo>
                <a:lnTo>
                  <a:pt x="2579561" y="1401032"/>
                </a:lnTo>
                <a:close/>
              </a:path>
            </a:pathLst>
          </a:custGeom>
          <a:gradFill>
            <a:gsLst>
              <a:gs pos="32000">
                <a:schemeClr val="bg1">
                  <a:alpha val="30000"/>
                </a:schemeClr>
              </a:gs>
              <a:gs pos="100000">
                <a:schemeClr val="bg1">
                  <a:alpha val="0"/>
                </a:schemeClr>
              </a:gs>
            </a:gsLst>
            <a:lin ang="2400000" scaled="0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1274" name="Group 1273">
            <a:extLst>
              <a:ext uri="{FF2B5EF4-FFF2-40B4-BE49-F238E27FC236}">
                <a16:creationId xmlns:a16="http://schemas.microsoft.com/office/drawing/2014/main" id="{289A6DD5-7243-48E8-B2E8-1A68F129AE4C}"/>
              </a:ext>
            </a:extLst>
          </p:cNvPr>
          <p:cNvGrpSpPr/>
          <p:nvPr/>
        </p:nvGrpSpPr>
        <p:grpSpPr>
          <a:xfrm>
            <a:off x="7946468" y="4131328"/>
            <a:ext cx="1630214" cy="927892"/>
            <a:chOff x="7946468" y="4131328"/>
            <a:chExt cx="1630214" cy="927892"/>
          </a:xfrm>
        </p:grpSpPr>
        <p:sp>
          <p:nvSpPr>
            <p:cNvPr id="317" name="Graphic 1271">
              <a:extLst>
                <a:ext uri="{FF2B5EF4-FFF2-40B4-BE49-F238E27FC236}">
                  <a16:creationId xmlns:a16="http://schemas.microsoft.com/office/drawing/2014/main" id="{83976DB6-9166-4E58-BC49-3D4DC0217609}"/>
                </a:ext>
              </a:extLst>
            </p:cNvPr>
            <p:cNvSpPr/>
            <p:nvPr/>
          </p:nvSpPr>
          <p:spPr>
            <a:xfrm>
              <a:off x="8756121" y="4583766"/>
              <a:ext cx="820561" cy="475454"/>
            </a:xfrm>
            <a:custGeom>
              <a:avLst/>
              <a:gdLst>
                <a:gd name="connsiteX0" fmla="*/ 179832 w 2529173"/>
                <a:gd name="connsiteY0" fmla="*/ 20717 h 1465468"/>
                <a:gd name="connsiteX1" fmla="*/ 25241 w 2529173"/>
                <a:gd name="connsiteY1" fmla="*/ 20717 h 1465468"/>
                <a:gd name="connsiteX2" fmla="*/ 25241 w 2529173"/>
                <a:gd name="connsiteY2" fmla="*/ 20717 h 1465468"/>
                <a:gd name="connsiteX3" fmla="*/ 0 w 2529173"/>
                <a:gd name="connsiteY3" fmla="*/ 64437 h 1465468"/>
                <a:gd name="connsiteX4" fmla="*/ 25241 w 2529173"/>
                <a:gd name="connsiteY4" fmla="*/ 108156 h 1465468"/>
                <a:gd name="connsiteX5" fmla="*/ 2376202 w 2529173"/>
                <a:gd name="connsiteY5" fmla="*/ 1465469 h 1465468"/>
                <a:gd name="connsiteX6" fmla="*/ 2529173 w 2529173"/>
                <a:gd name="connsiteY6" fmla="*/ 1377172 h 1465468"/>
                <a:gd name="connsiteX7" fmla="*/ 179832 w 2529173"/>
                <a:gd name="connsiteY7" fmla="*/ 20717 h 1465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29173" h="1465468">
                  <a:moveTo>
                    <a:pt x="179832" y="20717"/>
                  </a:moveTo>
                  <a:cubicBezTo>
                    <a:pt x="132017" y="-6906"/>
                    <a:pt x="73057" y="-6906"/>
                    <a:pt x="25241" y="20717"/>
                  </a:cubicBezTo>
                  <a:cubicBezTo>
                    <a:pt x="25241" y="20717"/>
                    <a:pt x="25241" y="20717"/>
                    <a:pt x="25241" y="20717"/>
                  </a:cubicBezTo>
                  <a:cubicBezTo>
                    <a:pt x="9620" y="29766"/>
                    <a:pt x="0" y="46434"/>
                    <a:pt x="0" y="64437"/>
                  </a:cubicBezTo>
                  <a:cubicBezTo>
                    <a:pt x="0" y="82439"/>
                    <a:pt x="9620" y="99108"/>
                    <a:pt x="25241" y="108156"/>
                  </a:cubicBezTo>
                  <a:cubicBezTo>
                    <a:pt x="435674" y="345138"/>
                    <a:pt x="2376202" y="1465469"/>
                    <a:pt x="2376202" y="1465469"/>
                  </a:cubicBezTo>
                  <a:lnTo>
                    <a:pt x="2529173" y="1377172"/>
                  </a:lnTo>
                  <a:cubicBezTo>
                    <a:pt x="2529173" y="1377077"/>
                    <a:pt x="593789" y="259699"/>
                    <a:pt x="179832" y="20717"/>
                  </a:cubicBezTo>
                  <a:close/>
                </a:path>
              </a:pathLst>
            </a:custGeom>
            <a:gradFill>
              <a:gsLst>
                <a:gs pos="32000">
                  <a:schemeClr val="bg1">
                    <a:alpha val="3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2400000" scaled="0"/>
            </a:gra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319" name="Graphic 1271">
              <a:extLst>
                <a:ext uri="{FF2B5EF4-FFF2-40B4-BE49-F238E27FC236}">
                  <a16:creationId xmlns:a16="http://schemas.microsoft.com/office/drawing/2014/main" id="{DFB07980-E06B-4A9C-A811-8726B6E7E5BD}"/>
                </a:ext>
              </a:extLst>
            </p:cNvPr>
            <p:cNvSpPr/>
            <p:nvPr/>
          </p:nvSpPr>
          <p:spPr>
            <a:xfrm rot="10800000">
              <a:off x="7946468" y="4131328"/>
              <a:ext cx="820561" cy="475454"/>
            </a:xfrm>
            <a:custGeom>
              <a:avLst/>
              <a:gdLst>
                <a:gd name="connsiteX0" fmla="*/ 179832 w 2529173"/>
                <a:gd name="connsiteY0" fmla="*/ 20717 h 1465468"/>
                <a:gd name="connsiteX1" fmla="*/ 25241 w 2529173"/>
                <a:gd name="connsiteY1" fmla="*/ 20717 h 1465468"/>
                <a:gd name="connsiteX2" fmla="*/ 25241 w 2529173"/>
                <a:gd name="connsiteY2" fmla="*/ 20717 h 1465468"/>
                <a:gd name="connsiteX3" fmla="*/ 0 w 2529173"/>
                <a:gd name="connsiteY3" fmla="*/ 64437 h 1465468"/>
                <a:gd name="connsiteX4" fmla="*/ 25241 w 2529173"/>
                <a:gd name="connsiteY4" fmla="*/ 108156 h 1465468"/>
                <a:gd name="connsiteX5" fmla="*/ 2376202 w 2529173"/>
                <a:gd name="connsiteY5" fmla="*/ 1465469 h 1465468"/>
                <a:gd name="connsiteX6" fmla="*/ 2529173 w 2529173"/>
                <a:gd name="connsiteY6" fmla="*/ 1377172 h 1465468"/>
                <a:gd name="connsiteX7" fmla="*/ 179832 w 2529173"/>
                <a:gd name="connsiteY7" fmla="*/ 20717 h 1465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29173" h="1465468">
                  <a:moveTo>
                    <a:pt x="179832" y="20717"/>
                  </a:moveTo>
                  <a:cubicBezTo>
                    <a:pt x="132017" y="-6906"/>
                    <a:pt x="73057" y="-6906"/>
                    <a:pt x="25241" y="20717"/>
                  </a:cubicBezTo>
                  <a:cubicBezTo>
                    <a:pt x="25241" y="20717"/>
                    <a:pt x="25241" y="20717"/>
                    <a:pt x="25241" y="20717"/>
                  </a:cubicBezTo>
                  <a:cubicBezTo>
                    <a:pt x="9620" y="29766"/>
                    <a:pt x="0" y="46434"/>
                    <a:pt x="0" y="64437"/>
                  </a:cubicBezTo>
                  <a:cubicBezTo>
                    <a:pt x="0" y="82439"/>
                    <a:pt x="9620" y="99108"/>
                    <a:pt x="25241" y="108156"/>
                  </a:cubicBezTo>
                  <a:cubicBezTo>
                    <a:pt x="435674" y="345138"/>
                    <a:pt x="2376202" y="1465469"/>
                    <a:pt x="2376202" y="1465469"/>
                  </a:cubicBezTo>
                  <a:lnTo>
                    <a:pt x="2529173" y="1377172"/>
                  </a:lnTo>
                  <a:cubicBezTo>
                    <a:pt x="2529173" y="1377077"/>
                    <a:pt x="593789" y="259699"/>
                    <a:pt x="179832" y="20717"/>
                  </a:cubicBezTo>
                  <a:close/>
                </a:path>
              </a:pathLst>
            </a:custGeom>
            <a:no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</p:grpSp>
      <p:grpSp>
        <p:nvGrpSpPr>
          <p:cNvPr id="321" name="Group 320">
            <a:extLst>
              <a:ext uri="{FF2B5EF4-FFF2-40B4-BE49-F238E27FC236}">
                <a16:creationId xmlns:a16="http://schemas.microsoft.com/office/drawing/2014/main" id="{D55ABCCC-6A9E-47A3-9F66-677ED365813D}"/>
              </a:ext>
            </a:extLst>
          </p:cNvPr>
          <p:cNvGrpSpPr/>
          <p:nvPr/>
        </p:nvGrpSpPr>
        <p:grpSpPr>
          <a:xfrm>
            <a:off x="8032193" y="4072767"/>
            <a:ext cx="1630214" cy="927892"/>
            <a:chOff x="7946468" y="4131328"/>
            <a:chExt cx="1630214" cy="927892"/>
          </a:xfrm>
        </p:grpSpPr>
        <p:sp>
          <p:nvSpPr>
            <p:cNvPr id="322" name="Graphic 1271">
              <a:extLst>
                <a:ext uri="{FF2B5EF4-FFF2-40B4-BE49-F238E27FC236}">
                  <a16:creationId xmlns:a16="http://schemas.microsoft.com/office/drawing/2014/main" id="{CBFE2C12-9BEF-4832-A237-0FBFF992733E}"/>
                </a:ext>
              </a:extLst>
            </p:cNvPr>
            <p:cNvSpPr/>
            <p:nvPr/>
          </p:nvSpPr>
          <p:spPr>
            <a:xfrm>
              <a:off x="8756121" y="4583766"/>
              <a:ext cx="820561" cy="475454"/>
            </a:xfrm>
            <a:custGeom>
              <a:avLst/>
              <a:gdLst>
                <a:gd name="connsiteX0" fmla="*/ 179832 w 2529173"/>
                <a:gd name="connsiteY0" fmla="*/ 20717 h 1465468"/>
                <a:gd name="connsiteX1" fmla="*/ 25241 w 2529173"/>
                <a:gd name="connsiteY1" fmla="*/ 20717 h 1465468"/>
                <a:gd name="connsiteX2" fmla="*/ 25241 w 2529173"/>
                <a:gd name="connsiteY2" fmla="*/ 20717 h 1465468"/>
                <a:gd name="connsiteX3" fmla="*/ 0 w 2529173"/>
                <a:gd name="connsiteY3" fmla="*/ 64437 h 1465468"/>
                <a:gd name="connsiteX4" fmla="*/ 25241 w 2529173"/>
                <a:gd name="connsiteY4" fmla="*/ 108156 h 1465468"/>
                <a:gd name="connsiteX5" fmla="*/ 2376202 w 2529173"/>
                <a:gd name="connsiteY5" fmla="*/ 1465469 h 1465468"/>
                <a:gd name="connsiteX6" fmla="*/ 2529173 w 2529173"/>
                <a:gd name="connsiteY6" fmla="*/ 1377172 h 1465468"/>
                <a:gd name="connsiteX7" fmla="*/ 179832 w 2529173"/>
                <a:gd name="connsiteY7" fmla="*/ 20717 h 1465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29173" h="1465468">
                  <a:moveTo>
                    <a:pt x="179832" y="20717"/>
                  </a:moveTo>
                  <a:cubicBezTo>
                    <a:pt x="132017" y="-6906"/>
                    <a:pt x="73057" y="-6906"/>
                    <a:pt x="25241" y="20717"/>
                  </a:cubicBezTo>
                  <a:cubicBezTo>
                    <a:pt x="25241" y="20717"/>
                    <a:pt x="25241" y="20717"/>
                    <a:pt x="25241" y="20717"/>
                  </a:cubicBezTo>
                  <a:cubicBezTo>
                    <a:pt x="9620" y="29766"/>
                    <a:pt x="0" y="46434"/>
                    <a:pt x="0" y="64437"/>
                  </a:cubicBezTo>
                  <a:cubicBezTo>
                    <a:pt x="0" y="82439"/>
                    <a:pt x="9620" y="99108"/>
                    <a:pt x="25241" y="108156"/>
                  </a:cubicBezTo>
                  <a:cubicBezTo>
                    <a:pt x="435674" y="345138"/>
                    <a:pt x="2376202" y="1465469"/>
                    <a:pt x="2376202" y="1465469"/>
                  </a:cubicBezTo>
                  <a:lnTo>
                    <a:pt x="2529173" y="1377172"/>
                  </a:lnTo>
                  <a:cubicBezTo>
                    <a:pt x="2529173" y="1377077"/>
                    <a:pt x="593789" y="259699"/>
                    <a:pt x="179832" y="20717"/>
                  </a:cubicBezTo>
                  <a:close/>
                </a:path>
              </a:pathLst>
            </a:custGeom>
            <a:gradFill>
              <a:gsLst>
                <a:gs pos="32000">
                  <a:schemeClr val="bg1">
                    <a:alpha val="3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2400000" scaled="0"/>
            </a:gra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323" name="Graphic 1271">
              <a:extLst>
                <a:ext uri="{FF2B5EF4-FFF2-40B4-BE49-F238E27FC236}">
                  <a16:creationId xmlns:a16="http://schemas.microsoft.com/office/drawing/2014/main" id="{E5B6D8DD-B60A-4081-9BED-61E6B0AC6B8F}"/>
                </a:ext>
              </a:extLst>
            </p:cNvPr>
            <p:cNvSpPr/>
            <p:nvPr/>
          </p:nvSpPr>
          <p:spPr>
            <a:xfrm rot="10800000">
              <a:off x="7946468" y="4131328"/>
              <a:ext cx="820561" cy="475454"/>
            </a:xfrm>
            <a:custGeom>
              <a:avLst/>
              <a:gdLst>
                <a:gd name="connsiteX0" fmla="*/ 179832 w 2529173"/>
                <a:gd name="connsiteY0" fmla="*/ 20717 h 1465468"/>
                <a:gd name="connsiteX1" fmla="*/ 25241 w 2529173"/>
                <a:gd name="connsiteY1" fmla="*/ 20717 h 1465468"/>
                <a:gd name="connsiteX2" fmla="*/ 25241 w 2529173"/>
                <a:gd name="connsiteY2" fmla="*/ 20717 h 1465468"/>
                <a:gd name="connsiteX3" fmla="*/ 0 w 2529173"/>
                <a:gd name="connsiteY3" fmla="*/ 64437 h 1465468"/>
                <a:gd name="connsiteX4" fmla="*/ 25241 w 2529173"/>
                <a:gd name="connsiteY4" fmla="*/ 108156 h 1465468"/>
                <a:gd name="connsiteX5" fmla="*/ 2376202 w 2529173"/>
                <a:gd name="connsiteY5" fmla="*/ 1465469 h 1465468"/>
                <a:gd name="connsiteX6" fmla="*/ 2529173 w 2529173"/>
                <a:gd name="connsiteY6" fmla="*/ 1377172 h 1465468"/>
                <a:gd name="connsiteX7" fmla="*/ 179832 w 2529173"/>
                <a:gd name="connsiteY7" fmla="*/ 20717 h 1465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29173" h="1465468">
                  <a:moveTo>
                    <a:pt x="179832" y="20717"/>
                  </a:moveTo>
                  <a:cubicBezTo>
                    <a:pt x="132017" y="-6906"/>
                    <a:pt x="73057" y="-6906"/>
                    <a:pt x="25241" y="20717"/>
                  </a:cubicBezTo>
                  <a:cubicBezTo>
                    <a:pt x="25241" y="20717"/>
                    <a:pt x="25241" y="20717"/>
                    <a:pt x="25241" y="20717"/>
                  </a:cubicBezTo>
                  <a:cubicBezTo>
                    <a:pt x="9620" y="29766"/>
                    <a:pt x="0" y="46434"/>
                    <a:pt x="0" y="64437"/>
                  </a:cubicBezTo>
                  <a:cubicBezTo>
                    <a:pt x="0" y="82439"/>
                    <a:pt x="9620" y="99108"/>
                    <a:pt x="25241" y="108156"/>
                  </a:cubicBezTo>
                  <a:cubicBezTo>
                    <a:pt x="435674" y="345138"/>
                    <a:pt x="2376202" y="1465469"/>
                    <a:pt x="2376202" y="1465469"/>
                  </a:cubicBezTo>
                  <a:lnTo>
                    <a:pt x="2529173" y="1377172"/>
                  </a:lnTo>
                  <a:cubicBezTo>
                    <a:pt x="2529173" y="1377077"/>
                    <a:pt x="593789" y="259699"/>
                    <a:pt x="179832" y="20717"/>
                  </a:cubicBezTo>
                  <a:close/>
                </a:path>
              </a:pathLst>
            </a:custGeom>
            <a:no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</p:grpSp>
      <p:pic>
        <p:nvPicPr>
          <p:cNvPr id="1275" name="Propulsion">
            <a:hlinkClick r:id="" action="ppaction://media"/>
            <a:extLst>
              <a:ext uri="{FF2B5EF4-FFF2-40B4-BE49-F238E27FC236}">
                <a16:creationId xmlns:a16="http://schemas.microsoft.com/office/drawing/2014/main" id="{21FE9F40-54AB-47BA-AFB6-1F5A0A3B14C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>
                  <p14:bmkLst>
                    <p14:bmk name="Bookmark 1" time="0"/>
                  </p14:bmkLst>
                </p14:media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684856" y="-1211943"/>
            <a:ext cx="609600" cy="609600"/>
          </a:xfrm>
          <a:prstGeom prst="rect">
            <a:avLst/>
          </a:prstGeom>
        </p:spPr>
      </p:pic>
      <p:pic>
        <p:nvPicPr>
          <p:cNvPr id="261" name="Graphic 260">
            <a:extLst>
              <a:ext uri="{FF2B5EF4-FFF2-40B4-BE49-F238E27FC236}">
                <a16:creationId xmlns:a16="http://schemas.microsoft.com/office/drawing/2014/main" id="{4482C567-A905-4D52-B466-44EC04C3322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rot="3403416">
            <a:off x="5670938" y="5661246"/>
            <a:ext cx="601507" cy="275691"/>
          </a:xfrm>
          <a:prstGeom prst="rect">
            <a:avLst/>
          </a:prstGeom>
        </p:spPr>
      </p:pic>
      <p:grpSp>
        <p:nvGrpSpPr>
          <p:cNvPr id="271" name="Group 270">
            <a:extLst>
              <a:ext uri="{FF2B5EF4-FFF2-40B4-BE49-F238E27FC236}">
                <a16:creationId xmlns:a16="http://schemas.microsoft.com/office/drawing/2014/main" id="{AB51EDE5-12CE-4662-B1DB-CC49B4B0DC34}"/>
              </a:ext>
            </a:extLst>
          </p:cNvPr>
          <p:cNvGrpSpPr/>
          <p:nvPr/>
        </p:nvGrpSpPr>
        <p:grpSpPr>
          <a:xfrm>
            <a:off x="4148573" y="4548222"/>
            <a:ext cx="358572" cy="358572"/>
            <a:chOff x="6318928" y="1247488"/>
            <a:chExt cx="498591" cy="498591"/>
          </a:xfrm>
        </p:grpSpPr>
        <p:sp>
          <p:nvSpPr>
            <p:cNvPr id="270" name="Oval 269">
              <a:extLst>
                <a:ext uri="{FF2B5EF4-FFF2-40B4-BE49-F238E27FC236}">
                  <a16:creationId xmlns:a16="http://schemas.microsoft.com/office/drawing/2014/main" id="{DF93CE9D-23B6-4198-A2E7-9DBB2FC19BEB}"/>
                </a:ext>
              </a:extLst>
            </p:cNvPr>
            <p:cNvSpPr/>
            <p:nvPr/>
          </p:nvSpPr>
          <p:spPr>
            <a:xfrm>
              <a:off x="6318928" y="1247488"/>
              <a:ext cx="498591" cy="498591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4" name="Oval 343">
              <a:extLst>
                <a:ext uri="{FF2B5EF4-FFF2-40B4-BE49-F238E27FC236}">
                  <a16:creationId xmlns:a16="http://schemas.microsoft.com/office/drawing/2014/main" id="{B0AFEC42-5E56-4A98-8806-A74C902D8459}"/>
                </a:ext>
              </a:extLst>
            </p:cNvPr>
            <p:cNvSpPr/>
            <p:nvPr/>
          </p:nvSpPr>
          <p:spPr>
            <a:xfrm>
              <a:off x="6378602" y="1307162"/>
              <a:ext cx="379241" cy="379241"/>
            </a:xfrm>
            <a:prstGeom prst="ellipse">
              <a:avLst/>
            </a:pr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5" name="Oval 344">
              <a:extLst>
                <a:ext uri="{FF2B5EF4-FFF2-40B4-BE49-F238E27FC236}">
                  <a16:creationId xmlns:a16="http://schemas.microsoft.com/office/drawing/2014/main" id="{8AED4A89-3D23-43C7-BE4D-0AA6020B8D3B}"/>
                </a:ext>
              </a:extLst>
            </p:cNvPr>
            <p:cNvSpPr/>
            <p:nvPr/>
          </p:nvSpPr>
          <p:spPr>
            <a:xfrm>
              <a:off x="6492973" y="1421533"/>
              <a:ext cx="150497" cy="150497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47" name="Group 346">
            <a:extLst>
              <a:ext uri="{FF2B5EF4-FFF2-40B4-BE49-F238E27FC236}">
                <a16:creationId xmlns:a16="http://schemas.microsoft.com/office/drawing/2014/main" id="{CD486F81-6F86-44FB-A2FC-E2CDA4B35F97}"/>
              </a:ext>
            </a:extLst>
          </p:cNvPr>
          <p:cNvGrpSpPr/>
          <p:nvPr/>
        </p:nvGrpSpPr>
        <p:grpSpPr>
          <a:xfrm>
            <a:off x="2708942" y="1236929"/>
            <a:ext cx="224758" cy="224758"/>
            <a:chOff x="6318928" y="1247488"/>
            <a:chExt cx="498591" cy="498591"/>
          </a:xfrm>
        </p:grpSpPr>
        <p:sp>
          <p:nvSpPr>
            <p:cNvPr id="348" name="Oval 347">
              <a:extLst>
                <a:ext uri="{FF2B5EF4-FFF2-40B4-BE49-F238E27FC236}">
                  <a16:creationId xmlns:a16="http://schemas.microsoft.com/office/drawing/2014/main" id="{1FBA290B-4AF4-4197-A101-8BFA6B97562D}"/>
                </a:ext>
              </a:extLst>
            </p:cNvPr>
            <p:cNvSpPr/>
            <p:nvPr/>
          </p:nvSpPr>
          <p:spPr>
            <a:xfrm>
              <a:off x="6318928" y="1247488"/>
              <a:ext cx="498591" cy="498591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9" name="Oval 348">
              <a:extLst>
                <a:ext uri="{FF2B5EF4-FFF2-40B4-BE49-F238E27FC236}">
                  <a16:creationId xmlns:a16="http://schemas.microsoft.com/office/drawing/2014/main" id="{8714BBBA-E580-415A-977C-4DFB71C3C82E}"/>
                </a:ext>
              </a:extLst>
            </p:cNvPr>
            <p:cNvSpPr/>
            <p:nvPr/>
          </p:nvSpPr>
          <p:spPr>
            <a:xfrm>
              <a:off x="6378602" y="1307162"/>
              <a:ext cx="379241" cy="379241"/>
            </a:xfrm>
            <a:prstGeom prst="ellipse">
              <a:avLst/>
            </a:pr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0" name="Oval 349">
              <a:extLst>
                <a:ext uri="{FF2B5EF4-FFF2-40B4-BE49-F238E27FC236}">
                  <a16:creationId xmlns:a16="http://schemas.microsoft.com/office/drawing/2014/main" id="{F7596C7A-1442-4594-8E45-8F9CCBF8077B}"/>
                </a:ext>
              </a:extLst>
            </p:cNvPr>
            <p:cNvSpPr/>
            <p:nvPr/>
          </p:nvSpPr>
          <p:spPr>
            <a:xfrm>
              <a:off x="6492973" y="1421533"/>
              <a:ext cx="150497" cy="150497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51" name="Group 350">
            <a:extLst>
              <a:ext uri="{FF2B5EF4-FFF2-40B4-BE49-F238E27FC236}">
                <a16:creationId xmlns:a16="http://schemas.microsoft.com/office/drawing/2014/main" id="{2DAA2793-0215-4A32-8120-3131E4F9E4E3}"/>
              </a:ext>
            </a:extLst>
          </p:cNvPr>
          <p:cNvGrpSpPr/>
          <p:nvPr/>
        </p:nvGrpSpPr>
        <p:grpSpPr>
          <a:xfrm>
            <a:off x="1813592" y="1865579"/>
            <a:ext cx="453358" cy="453358"/>
            <a:chOff x="6318928" y="1247488"/>
            <a:chExt cx="498591" cy="498591"/>
          </a:xfrm>
        </p:grpSpPr>
        <p:sp>
          <p:nvSpPr>
            <p:cNvPr id="352" name="Oval 351">
              <a:extLst>
                <a:ext uri="{FF2B5EF4-FFF2-40B4-BE49-F238E27FC236}">
                  <a16:creationId xmlns:a16="http://schemas.microsoft.com/office/drawing/2014/main" id="{FB734FF0-9A02-4C38-ACA0-B80518878A50}"/>
                </a:ext>
              </a:extLst>
            </p:cNvPr>
            <p:cNvSpPr/>
            <p:nvPr/>
          </p:nvSpPr>
          <p:spPr>
            <a:xfrm>
              <a:off x="6318928" y="1247488"/>
              <a:ext cx="498591" cy="498591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3" name="Oval 352">
              <a:extLst>
                <a:ext uri="{FF2B5EF4-FFF2-40B4-BE49-F238E27FC236}">
                  <a16:creationId xmlns:a16="http://schemas.microsoft.com/office/drawing/2014/main" id="{0534D081-218B-4194-BF42-10423C89073E}"/>
                </a:ext>
              </a:extLst>
            </p:cNvPr>
            <p:cNvSpPr/>
            <p:nvPr/>
          </p:nvSpPr>
          <p:spPr>
            <a:xfrm>
              <a:off x="6378602" y="1307162"/>
              <a:ext cx="379241" cy="379241"/>
            </a:xfrm>
            <a:prstGeom prst="ellipse">
              <a:avLst/>
            </a:pr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4" name="Oval 353">
              <a:extLst>
                <a:ext uri="{FF2B5EF4-FFF2-40B4-BE49-F238E27FC236}">
                  <a16:creationId xmlns:a16="http://schemas.microsoft.com/office/drawing/2014/main" id="{2669B62E-F8F1-4FA3-9360-43B2EEC7CDFF}"/>
                </a:ext>
              </a:extLst>
            </p:cNvPr>
            <p:cNvSpPr/>
            <p:nvPr/>
          </p:nvSpPr>
          <p:spPr>
            <a:xfrm>
              <a:off x="6492973" y="1421533"/>
              <a:ext cx="150497" cy="150497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55" name="Group 354">
            <a:extLst>
              <a:ext uri="{FF2B5EF4-FFF2-40B4-BE49-F238E27FC236}">
                <a16:creationId xmlns:a16="http://schemas.microsoft.com/office/drawing/2014/main" id="{5C5D4024-E7EF-4B4E-ADA3-B26D2976E717}"/>
              </a:ext>
            </a:extLst>
          </p:cNvPr>
          <p:cNvGrpSpPr/>
          <p:nvPr/>
        </p:nvGrpSpPr>
        <p:grpSpPr>
          <a:xfrm>
            <a:off x="2108691" y="5396179"/>
            <a:ext cx="453358" cy="453358"/>
            <a:chOff x="6318928" y="1247488"/>
            <a:chExt cx="498591" cy="498591"/>
          </a:xfrm>
        </p:grpSpPr>
        <p:sp>
          <p:nvSpPr>
            <p:cNvPr id="356" name="Oval 355">
              <a:extLst>
                <a:ext uri="{FF2B5EF4-FFF2-40B4-BE49-F238E27FC236}">
                  <a16:creationId xmlns:a16="http://schemas.microsoft.com/office/drawing/2014/main" id="{5EBE2CD2-0C9E-4C1B-BD7F-69D3DD5DEC4F}"/>
                </a:ext>
              </a:extLst>
            </p:cNvPr>
            <p:cNvSpPr/>
            <p:nvPr/>
          </p:nvSpPr>
          <p:spPr>
            <a:xfrm>
              <a:off x="6318928" y="1247488"/>
              <a:ext cx="498591" cy="498591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7" name="Oval 356">
              <a:extLst>
                <a:ext uri="{FF2B5EF4-FFF2-40B4-BE49-F238E27FC236}">
                  <a16:creationId xmlns:a16="http://schemas.microsoft.com/office/drawing/2014/main" id="{4274BF98-92A5-45EF-85F2-910C0410425B}"/>
                </a:ext>
              </a:extLst>
            </p:cNvPr>
            <p:cNvSpPr/>
            <p:nvPr/>
          </p:nvSpPr>
          <p:spPr>
            <a:xfrm>
              <a:off x="6378602" y="1307162"/>
              <a:ext cx="379241" cy="379241"/>
            </a:xfrm>
            <a:prstGeom prst="ellipse">
              <a:avLst/>
            </a:pr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8" name="Oval 357">
              <a:extLst>
                <a:ext uri="{FF2B5EF4-FFF2-40B4-BE49-F238E27FC236}">
                  <a16:creationId xmlns:a16="http://schemas.microsoft.com/office/drawing/2014/main" id="{38264FC6-5160-438F-B01A-3B68A6C70D8A}"/>
                </a:ext>
              </a:extLst>
            </p:cNvPr>
            <p:cNvSpPr/>
            <p:nvPr/>
          </p:nvSpPr>
          <p:spPr>
            <a:xfrm>
              <a:off x="6492973" y="1421533"/>
              <a:ext cx="150497" cy="150497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59" name="Group 358">
            <a:extLst>
              <a:ext uri="{FF2B5EF4-FFF2-40B4-BE49-F238E27FC236}">
                <a16:creationId xmlns:a16="http://schemas.microsoft.com/office/drawing/2014/main" id="{5F12598F-15F6-4AB3-AA1A-6AC632620CB6}"/>
              </a:ext>
            </a:extLst>
          </p:cNvPr>
          <p:cNvGrpSpPr/>
          <p:nvPr/>
        </p:nvGrpSpPr>
        <p:grpSpPr>
          <a:xfrm>
            <a:off x="2517196" y="3979452"/>
            <a:ext cx="325848" cy="325848"/>
            <a:chOff x="6318928" y="1247488"/>
            <a:chExt cx="498591" cy="498591"/>
          </a:xfrm>
        </p:grpSpPr>
        <p:sp>
          <p:nvSpPr>
            <p:cNvPr id="360" name="Oval 359">
              <a:extLst>
                <a:ext uri="{FF2B5EF4-FFF2-40B4-BE49-F238E27FC236}">
                  <a16:creationId xmlns:a16="http://schemas.microsoft.com/office/drawing/2014/main" id="{D9E6F664-F5A1-4DCD-971A-93DF886A2A46}"/>
                </a:ext>
              </a:extLst>
            </p:cNvPr>
            <p:cNvSpPr/>
            <p:nvPr/>
          </p:nvSpPr>
          <p:spPr>
            <a:xfrm>
              <a:off x="6318928" y="1247488"/>
              <a:ext cx="498591" cy="498591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1" name="Oval 360">
              <a:extLst>
                <a:ext uri="{FF2B5EF4-FFF2-40B4-BE49-F238E27FC236}">
                  <a16:creationId xmlns:a16="http://schemas.microsoft.com/office/drawing/2014/main" id="{C90AE704-2C87-4D1D-A4D5-0924FEB7879B}"/>
                </a:ext>
              </a:extLst>
            </p:cNvPr>
            <p:cNvSpPr/>
            <p:nvPr/>
          </p:nvSpPr>
          <p:spPr>
            <a:xfrm>
              <a:off x="6378602" y="1307162"/>
              <a:ext cx="379241" cy="379241"/>
            </a:xfrm>
            <a:prstGeom prst="ellipse">
              <a:avLst/>
            </a:pr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2" name="Oval 361">
              <a:extLst>
                <a:ext uri="{FF2B5EF4-FFF2-40B4-BE49-F238E27FC236}">
                  <a16:creationId xmlns:a16="http://schemas.microsoft.com/office/drawing/2014/main" id="{DD000B83-4630-4663-822C-1840FF1281A4}"/>
                </a:ext>
              </a:extLst>
            </p:cNvPr>
            <p:cNvSpPr/>
            <p:nvPr/>
          </p:nvSpPr>
          <p:spPr>
            <a:xfrm>
              <a:off x="6492973" y="1421533"/>
              <a:ext cx="150497" cy="150497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63" name="Group 362">
            <a:extLst>
              <a:ext uri="{FF2B5EF4-FFF2-40B4-BE49-F238E27FC236}">
                <a16:creationId xmlns:a16="http://schemas.microsoft.com/office/drawing/2014/main" id="{9E538841-39E2-4FB8-BA2B-D4A6342648FB}"/>
              </a:ext>
            </a:extLst>
          </p:cNvPr>
          <p:cNvGrpSpPr/>
          <p:nvPr/>
        </p:nvGrpSpPr>
        <p:grpSpPr>
          <a:xfrm>
            <a:off x="1451642" y="2926029"/>
            <a:ext cx="224758" cy="224758"/>
            <a:chOff x="6318928" y="1247488"/>
            <a:chExt cx="498591" cy="498591"/>
          </a:xfrm>
        </p:grpSpPr>
        <p:sp>
          <p:nvSpPr>
            <p:cNvPr id="364" name="Oval 363">
              <a:extLst>
                <a:ext uri="{FF2B5EF4-FFF2-40B4-BE49-F238E27FC236}">
                  <a16:creationId xmlns:a16="http://schemas.microsoft.com/office/drawing/2014/main" id="{8CD895F4-BD02-4123-9F0C-765EF6288E3A}"/>
                </a:ext>
              </a:extLst>
            </p:cNvPr>
            <p:cNvSpPr/>
            <p:nvPr/>
          </p:nvSpPr>
          <p:spPr>
            <a:xfrm>
              <a:off x="6318928" y="1247488"/>
              <a:ext cx="498591" cy="498591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5" name="Oval 364">
              <a:extLst>
                <a:ext uri="{FF2B5EF4-FFF2-40B4-BE49-F238E27FC236}">
                  <a16:creationId xmlns:a16="http://schemas.microsoft.com/office/drawing/2014/main" id="{6F1E411F-A3D4-465B-92F9-F720BBD857EA}"/>
                </a:ext>
              </a:extLst>
            </p:cNvPr>
            <p:cNvSpPr/>
            <p:nvPr/>
          </p:nvSpPr>
          <p:spPr>
            <a:xfrm>
              <a:off x="6378602" y="1307162"/>
              <a:ext cx="379241" cy="379241"/>
            </a:xfrm>
            <a:prstGeom prst="ellipse">
              <a:avLst/>
            </a:pr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6" name="Oval 365">
              <a:extLst>
                <a:ext uri="{FF2B5EF4-FFF2-40B4-BE49-F238E27FC236}">
                  <a16:creationId xmlns:a16="http://schemas.microsoft.com/office/drawing/2014/main" id="{8D1AE4FC-FAB8-40BB-BD9E-3A1BFAB6193D}"/>
                </a:ext>
              </a:extLst>
            </p:cNvPr>
            <p:cNvSpPr/>
            <p:nvPr/>
          </p:nvSpPr>
          <p:spPr>
            <a:xfrm>
              <a:off x="6492973" y="1421533"/>
              <a:ext cx="150497" cy="150497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67" name="Group 366">
            <a:extLst>
              <a:ext uri="{FF2B5EF4-FFF2-40B4-BE49-F238E27FC236}">
                <a16:creationId xmlns:a16="http://schemas.microsoft.com/office/drawing/2014/main" id="{29F5335F-015B-4614-8D87-5087C0B63733}"/>
              </a:ext>
            </a:extLst>
          </p:cNvPr>
          <p:cNvGrpSpPr/>
          <p:nvPr/>
        </p:nvGrpSpPr>
        <p:grpSpPr>
          <a:xfrm>
            <a:off x="5486400" y="1037150"/>
            <a:ext cx="453358" cy="453358"/>
            <a:chOff x="6318928" y="1247488"/>
            <a:chExt cx="498591" cy="498591"/>
          </a:xfrm>
        </p:grpSpPr>
        <p:sp>
          <p:nvSpPr>
            <p:cNvPr id="368" name="Oval 367">
              <a:extLst>
                <a:ext uri="{FF2B5EF4-FFF2-40B4-BE49-F238E27FC236}">
                  <a16:creationId xmlns:a16="http://schemas.microsoft.com/office/drawing/2014/main" id="{5ED44C35-3C14-4096-BE2A-6A070FFF1BAB}"/>
                </a:ext>
              </a:extLst>
            </p:cNvPr>
            <p:cNvSpPr/>
            <p:nvPr/>
          </p:nvSpPr>
          <p:spPr>
            <a:xfrm>
              <a:off x="6318928" y="1247488"/>
              <a:ext cx="498591" cy="498591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9" name="Oval 368">
              <a:extLst>
                <a:ext uri="{FF2B5EF4-FFF2-40B4-BE49-F238E27FC236}">
                  <a16:creationId xmlns:a16="http://schemas.microsoft.com/office/drawing/2014/main" id="{F2560C63-F9C1-410E-B80D-D0E2F2B2BAB6}"/>
                </a:ext>
              </a:extLst>
            </p:cNvPr>
            <p:cNvSpPr/>
            <p:nvPr/>
          </p:nvSpPr>
          <p:spPr>
            <a:xfrm>
              <a:off x="6378602" y="1307162"/>
              <a:ext cx="379241" cy="379241"/>
            </a:xfrm>
            <a:prstGeom prst="ellipse">
              <a:avLst/>
            </a:pr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0" name="Oval 369">
              <a:extLst>
                <a:ext uri="{FF2B5EF4-FFF2-40B4-BE49-F238E27FC236}">
                  <a16:creationId xmlns:a16="http://schemas.microsoft.com/office/drawing/2014/main" id="{4AF44FC9-1AA3-4DB9-8AC9-8B4107D471FC}"/>
                </a:ext>
              </a:extLst>
            </p:cNvPr>
            <p:cNvSpPr/>
            <p:nvPr/>
          </p:nvSpPr>
          <p:spPr>
            <a:xfrm>
              <a:off x="6492973" y="1421533"/>
              <a:ext cx="150497" cy="150497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71" name="Group 370">
            <a:extLst>
              <a:ext uri="{FF2B5EF4-FFF2-40B4-BE49-F238E27FC236}">
                <a16:creationId xmlns:a16="http://schemas.microsoft.com/office/drawing/2014/main" id="{80E5100A-FBDC-4869-8B20-47901F1FCB88}"/>
              </a:ext>
            </a:extLst>
          </p:cNvPr>
          <p:cNvGrpSpPr/>
          <p:nvPr/>
        </p:nvGrpSpPr>
        <p:grpSpPr>
          <a:xfrm>
            <a:off x="4493470" y="2790005"/>
            <a:ext cx="325848" cy="325848"/>
            <a:chOff x="6318928" y="1247488"/>
            <a:chExt cx="498591" cy="498591"/>
          </a:xfrm>
        </p:grpSpPr>
        <p:sp>
          <p:nvSpPr>
            <p:cNvPr id="372" name="Oval 371">
              <a:extLst>
                <a:ext uri="{FF2B5EF4-FFF2-40B4-BE49-F238E27FC236}">
                  <a16:creationId xmlns:a16="http://schemas.microsoft.com/office/drawing/2014/main" id="{E221FE97-FCE3-4775-BA0D-14F8DE58E399}"/>
                </a:ext>
              </a:extLst>
            </p:cNvPr>
            <p:cNvSpPr/>
            <p:nvPr/>
          </p:nvSpPr>
          <p:spPr>
            <a:xfrm>
              <a:off x="6318928" y="1247488"/>
              <a:ext cx="498591" cy="498591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3" name="Oval 372">
              <a:extLst>
                <a:ext uri="{FF2B5EF4-FFF2-40B4-BE49-F238E27FC236}">
                  <a16:creationId xmlns:a16="http://schemas.microsoft.com/office/drawing/2014/main" id="{FD32C02E-6648-4837-9040-D5F13277FC3C}"/>
                </a:ext>
              </a:extLst>
            </p:cNvPr>
            <p:cNvSpPr/>
            <p:nvPr/>
          </p:nvSpPr>
          <p:spPr>
            <a:xfrm>
              <a:off x="6378602" y="1307162"/>
              <a:ext cx="379241" cy="379241"/>
            </a:xfrm>
            <a:prstGeom prst="ellipse">
              <a:avLst/>
            </a:pr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4" name="Oval 373">
              <a:extLst>
                <a:ext uri="{FF2B5EF4-FFF2-40B4-BE49-F238E27FC236}">
                  <a16:creationId xmlns:a16="http://schemas.microsoft.com/office/drawing/2014/main" id="{7A211196-0B6E-4B6B-901F-64A3AE139DBA}"/>
                </a:ext>
              </a:extLst>
            </p:cNvPr>
            <p:cNvSpPr/>
            <p:nvPr/>
          </p:nvSpPr>
          <p:spPr>
            <a:xfrm>
              <a:off x="6492973" y="1421533"/>
              <a:ext cx="150497" cy="150497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75" name="Group 374">
            <a:extLst>
              <a:ext uri="{FF2B5EF4-FFF2-40B4-BE49-F238E27FC236}">
                <a16:creationId xmlns:a16="http://schemas.microsoft.com/office/drawing/2014/main" id="{DA471F5A-723C-4508-AF33-6B476910D77D}"/>
              </a:ext>
            </a:extLst>
          </p:cNvPr>
          <p:cNvGrpSpPr/>
          <p:nvPr/>
        </p:nvGrpSpPr>
        <p:grpSpPr>
          <a:xfrm>
            <a:off x="5209086" y="2318937"/>
            <a:ext cx="224758" cy="224758"/>
            <a:chOff x="6318928" y="1247488"/>
            <a:chExt cx="498591" cy="498591"/>
          </a:xfrm>
        </p:grpSpPr>
        <p:sp>
          <p:nvSpPr>
            <p:cNvPr id="376" name="Oval 375">
              <a:extLst>
                <a:ext uri="{FF2B5EF4-FFF2-40B4-BE49-F238E27FC236}">
                  <a16:creationId xmlns:a16="http://schemas.microsoft.com/office/drawing/2014/main" id="{9F20BB36-7CA9-487F-8309-0537ECD6A743}"/>
                </a:ext>
              </a:extLst>
            </p:cNvPr>
            <p:cNvSpPr/>
            <p:nvPr/>
          </p:nvSpPr>
          <p:spPr>
            <a:xfrm>
              <a:off x="6318928" y="1247488"/>
              <a:ext cx="498591" cy="498591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7" name="Oval 376">
              <a:extLst>
                <a:ext uri="{FF2B5EF4-FFF2-40B4-BE49-F238E27FC236}">
                  <a16:creationId xmlns:a16="http://schemas.microsoft.com/office/drawing/2014/main" id="{C7DDA4C9-A4CC-4086-BEAA-A7F3954E6E40}"/>
                </a:ext>
              </a:extLst>
            </p:cNvPr>
            <p:cNvSpPr/>
            <p:nvPr/>
          </p:nvSpPr>
          <p:spPr>
            <a:xfrm>
              <a:off x="6378602" y="1307162"/>
              <a:ext cx="379241" cy="379241"/>
            </a:xfrm>
            <a:prstGeom prst="ellipse">
              <a:avLst/>
            </a:pr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8" name="Oval 377">
              <a:extLst>
                <a:ext uri="{FF2B5EF4-FFF2-40B4-BE49-F238E27FC236}">
                  <a16:creationId xmlns:a16="http://schemas.microsoft.com/office/drawing/2014/main" id="{6BD2E369-F977-4098-B919-835BF9577C0D}"/>
                </a:ext>
              </a:extLst>
            </p:cNvPr>
            <p:cNvSpPr/>
            <p:nvPr/>
          </p:nvSpPr>
          <p:spPr>
            <a:xfrm>
              <a:off x="6492973" y="1421533"/>
              <a:ext cx="150497" cy="150497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379" name="Graphic 378">
            <a:extLst>
              <a:ext uri="{FF2B5EF4-FFF2-40B4-BE49-F238E27FC236}">
                <a16:creationId xmlns:a16="http://schemas.microsoft.com/office/drawing/2014/main" id="{E4E95226-6F1A-41BC-AFBD-22A98C6FE15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2933699" y="988136"/>
            <a:ext cx="601507" cy="275691"/>
          </a:xfrm>
          <a:prstGeom prst="rect">
            <a:avLst/>
          </a:prstGeom>
        </p:spPr>
      </p:pic>
      <p:pic>
        <p:nvPicPr>
          <p:cNvPr id="380" name="Graphic 379">
            <a:extLst>
              <a:ext uri="{FF2B5EF4-FFF2-40B4-BE49-F238E27FC236}">
                <a16:creationId xmlns:a16="http://schemas.microsoft.com/office/drawing/2014/main" id="{DC8BC904-28DE-4CB0-9F48-B083DE8A44D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rot="1207339">
            <a:off x="4081220" y="2960465"/>
            <a:ext cx="601507" cy="275691"/>
          </a:xfrm>
          <a:prstGeom prst="rect">
            <a:avLst/>
          </a:prstGeom>
        </p:spPr>
      </p:pic>
      <p:pic>
        <p:nvPicPr>
          <p:cNvPr id="381" name="Graphic 380">
            <a:extLst>
              <a:ext uri="{FF2B5EF4-FFF2-40B4-BE49-F238E27FC236}">
                <a16:creationId xmlns:a16="http://schemas.microsoft.com/office/drawing/2014/main" id="{3801FE92-E139-44FB-BEC3-08595F38D4D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rot="1508224">
            <a:off x="7400731" y="4975565"/>
            <a:ext cx="601507" cy="275691"/>
          </a:xfrm>
          <a:prstGeom prst="rect">
            <a:avLst/>
          </a:prstGeom>
        </p:spPr>
      </p:pic>
      <p:grpSp>
        <p:nvGrpSpPr>
          <p:cNvPr id="382" name="Group 381">
            <a:extLst>
              <a:ext uri="{FF2B5EF4-FFF2-40B4-BE49-F238E27FC236}">
                <a16:creationId xmlns:a16="http://schemas.microsoft.com/office/drawing/2014/main" id="{04537EA8-487D-4CC4-939E-CF8385C1B463}"/>
              </a:ext>
            </a:extLst>
          </p:cNvPr>
          <p:cNvGrpSpPr/>
          <p:nvPr/>
        </p:nvGrpSpPr>
        <p:grpSpPr>
          <a:xfrm>
            <a:off x="8177462" y="2600733"/>
            <a:ext cx="358572" cy="358572"/>
            <a:chOff x="6318928" y="1247488"/>
            <a:chExt cx="498591" cy="498591"/>
          </a:xfrm>
        </p:grpSpPr>
        <p:sp>
          <p:nvSpPr>
            <p:cNvPr id="383" name="Oval 382">
              <a:extLst>
                <a:ext uri="{FF2B5EF4-FFF2-40B4-BE49-F238E27FC236}">
                  <a16:creationId xmlns:a16="http://schemas.microsoft.com/office/drawing/2014/main" id="{3E601046-B7F5-4E85-901F-065A4F741339}"/>
                </a:ext>
              </a:extLst>
            </p:cNvPr>
            <p:cNvSpPr/>
            <p:nvPr/>
          </p:nvSpPr>
          <p:spPr>
            <a:xfrm>
              <a:off x="6318928" y="1247488"/>
              <a:ext cx="498591" cy="498591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4" name="Oval 383">
              <a:extLst>
                <a:ext uri="{FF2B5EF4-FFF2-40B4-BE49-F238E27FC236}">
                  <a16:creationId xmlns:a16="http://schemas.microsoft.com/office/drawing/2014/main" id="{63AB0A69-DEA6-460E-930F-883EEE310674}"/>
                </a:ext>
              </a:extLst>
            </p:cNvPr>
            <p:cNvSpPr/>
            <p:nvPr/>
          </p:nvSpPr>
          <p:spPr>
            <a:xfrm>
              <a:off x="6378602" y="1307162"/>
              <a:ext cx="379241" cy="379241"/>
            </a:xfrm>
            <a:prstGeom prst="ellipse">
              <a:avLst/>
            </a:pr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5" name="Oval 384">
              <a:extLst>
                <a:ext uri="{FF2B5EF4-FFF2-40B4-BE49-F238E27FC236}">
                  <a16:creationId xmlns:a16="http://schemas.microsoft.com/office/drawing/2014/main" id="{AF8DB711-5C99-43FE-A920-369195EAE75F}"/>
                </a:ext>
              </a:extLst>
            </p:cNvPr>
            <p:cNvSpPr/>
            <p:nvPr/>
          </p:nvSpPr>
          <p:spPr>
            <a:xfrm>
              <a:off x="6492973" y="1421533"/>
              <a:ext cx="150497" cy="150497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90" name="Group 389">
            <a:extLst>
              <a:ext uri="{FF2B5EF4-FFF2-40B4-BE49-F238E27FC236}">
                <a16:creationId xmlns:a16="http://schemas.microsoft.com/office/drawing/2014/main" id="{13B40996-7469-4062-B7E8-B316A5A38DCE}"/>
              </a:ext>
            </a:extLst>
          </p:cNvPr>
          <p:cNvGrpSpPr/>
          <p:nvPr/>
        </p:nvGrpSpPr>
        <p:grpSpPr>
          <a:xfrm>
            <a:off x="533891" y="4986277"/>
            <a:ext cx="453358" cy="453358"/>
            <a:chOff x="6318928" y="1247488"/>
            <a:chExt cx="498591" cy="498591"/>
          </a:xfrm>
        </p:grpSpPr>
        <p:sp>
          <p:nvSpPr>
            <p:cNvPr id="391" name="Oval 390">
              <a:extLst>
                <a:ext uri="{FF2B5EF4-FFF2-40B4-BE49-F238E27FC236}">
                  <a16:creationId xmlns:a16="http://schemas.microsoft.com/office/drawing/2014/main" id="{62F26088-7BB4-4209-BAB3-A60D84EE9E97}"/>
                </a:ext>
              </a:extLst>
            </p:cNvPr>
            <p:cNvSpPr/>
            <p:nvPr/>
          </p:nvSpPr>
          <p:spPr>
            <a:xfrm>
              <a:off x="6318928" y="1247488"/>
              <a:ext cx="498591" cy="498591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2" name="Oval 391">
              <a:extLst>
                <a:ext uri="{FF2B5EF4-FFF2-40B4-BE49-F238E27FC236}">
                  <a16:creationId xmlns:a16="http://schemas.microsoft.com/office/drawing/2014/main" id="{1ACF2077-A46D-4796-B362-E7D85266EB23}"/>
                </a:ext>
              </a:extLst>
            </p:cNvPr>
            <p:cNvSpPr/>
            <p:nvPr/>
          </p:nvSpPr>
          <p:spPr>
            <a:xfrm>
              <a:off x="6378602" y="1307162"/>
              <a:ext cx="379241" cy="379241"/>
            </a:xfrm>
            <a:prstGeom prst="ellipse">
              <a:avLst/>
            </a:pr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3" name="Oval 392">
              <a:extLst>
                <a:ext uri="{FF2B5EF4-FFF2-40B4-BE49-F238E27FC236}">
                  <a16:creationId xmlns:a16="http://schemas.microsoft.com/office/drawing/2014/main" id="{DC6E8258-40A3-4EC5-BC9E-D6DD933B3BB3}"/>
                </a:ext>
              </a:extLst>
            </p:cNvPr>
            <p:cNvSpPr/>
            <p:nvPr/>
          </p:nvSpPr>
          <p:spPr>
            <a:xfrm>
              <a:off x="6492973" y="1421533"/>
              <a:ext cx="150497" cy="150497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94" name="Group 393">
            <a:extLst>
              <a:ext uri="{FF2B5EF4-FFF2-40B4-BE49-F238E27FC236}">
                <a16:creationId xmlns:a16="http://schemas.microsoft.com/office/drawing/2014/main" id="{295F3239-CB61-4CC4-9AB0-54BEAA1ADFC0}"/>
              </a:ext>
            </a:extLst>
          </p:cNvPr>
          <p:cNvGrpSpPr/>
          <p:nvPr/>
        </p:nvGrpSpPr>
        <p:grpSpPr>
          <a:xfrm>
            <a:off x="2403790" y="4515572"/>
            <a:ext cx="224758" cy="224758"/>
            <a:chOff x="6318928" y="1247488"/>
            <a:chExt cx="498591" cy="498591"/>
          </a:xfrm>
        </p:grpSpPr>
        <p:sp>
          <p:nvSpPr>
            <p:cNvPr id="395" name="Oval 394">
              <a:extLst>
                <a:ext uri="{FF2B5EF4-FFF2-40B4-BE49-F238E27FC236}">
                  <a16:creationId xmlns:a16="http://schemas.microsoft.com/office/drawing/2014/main" id="{C8033583-719C-4422-B503-10A8DDC398C7}"/>
                </a:ext>
              </a:extLst>
            </p:cNvPr>
            <p:cNvSpPr/>
            <p:nvPr/>
          </p:nvSpPr>
          <p:spPr>
            <a:xfrm>
              <a:off x="6318928" y="1247488"/>
              <a:ext cx="498591" cy="498591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6" name="Oval 395">
              <a:extLst>
                <a:ext uri="{FF2B5EF4-FFF2-40B4-BE49-F238E27FC236}">
                  <a16:creationId xmlns:a16="http://schemas.microsoft.com/office/drawing/2014/main" id="{8F7F9B45-B55F-4841-84E8-63B967574F37}"/>
                </a:ext>
              </a:extLst>
            </p:cNvPr>
            <p:cNvSpPr/>
            <p:nvPr/>
          </p:nvSpPr>
          <p:spPr>
            <a:xfrm>
              <a:off x="6378602" y="1307162"/>
              <a:ext cx="379241" cy="379241"/>
            </a:xfrm>
            <a:prstGeom prst="ellipse">
              <a:avLst/>
            </a:pr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7" name="Oval 396">
              <a:extLst>
                <a:ext uri="{FF2B5EF4-FFF2-40B4-BE49-F238E27FC236}">
                  <a16:creationId xmlns:a16="http://schemas.microsoft.com/office/drawing/2014/main" id="{1F316686-7996-41C8-8371-CB51DC4BD4BB}"/>
                </a:ext>
              </a:extLst>
            </p:cNvPr>
            <p:cNvSpPr/>
            <p:nvPr/>
          </p:nvSpPr>
          <p:spPr>
            <a:xfrm>
              <a:off x="6492973" y="1421533"/>
              <a:ext cx="150497" cy="150497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419" name="Group 418">
            <a:extLst>
              <a:ext uri="{FF2B5EF4-FFF2-40B4-BE49-F238E27FC236}">
                <a16:creationId xmlns:a16="http://schemas.microsoft.com/office/drawing/2014/main" id="{E5D4DF87-4E65-448B-BBBF-B4EAB2B3619B}"/>
              </a:ext>
            </a:extLst>
          </p:cNvPr>
          <p:cNvGrpSpPr/>
          <p:nvPr/>
        </p:nvGrpSpPr>
        <p:grpSpPr>
          <a:xfrm>
            <a:off x="538612" y="-131466"/>
            <a:ext cx="4947788" cy="4947788"/>
            <a:chOff x="538612" y="-131466"/>
            <a:chExt cx="4947788" cy="4947788"/>
          </a:xfrm>
        </p:grpSpPr>
        <p:grpSp>
          <p:nvGrpSpPr>
            <p:cNvPr id="420" name="Group 419">
              <a:extLst>
                <a:ext uri="{FF2B5EF4-FFF2-40B4-BE49-F238E27FC236}">
                  <a16:creationId xmlns:a16="http://schemas.microsoft.com/office/drawing/2014/main" id="{60486E80-1FFC-48DF-A86B-95C19386ECB8}"/>
                </a:ext>
              </a:extLst>
            </p:cNvPr>
            <p:cNvGrpSpPr/>
            <p:nvPr/>
          </p:nvGrpSpPr>
          <p:grpSpPr>
            <a:xfrm>
              <a:off x="1142272" y="472194"/>
              <a:ext cx="3740468" cy="3740468"/>
              <a:chOff x="1142272" y="472194"/>
              <a:chExt cx="3740468" cy="3740468"/>
            </a:xfrm>
          </p:grpSpPr>
          <p:sp>
            <p:nvSpPr>
              <p:cNvPr id="427" name="Arc 426">
                <a:extLst>
                  <a:ext uri="{FF2B5EF4-FFF2-40B4-BE49-F238E27FC236}">
                    <a16:creationId xmlns:a16="http://schemas.microsoft.com/office/drawing/2014/main" id="{B6A2EAC6-5FDC-4B03-9363-837E202005DF}"/>
                  </a:ext>
                </a:extLst>
              </p:cNvPr>
              <p:cNvSpPr/>
              <p:nvPr/>
            </p:nvSpPr>
            <p:spPr>
              <a:xfrm>
                <a:off x="1142272" y="472194"/>
                <a:ext cx="3740468" cy="3740468"/>
              </a:xfrm>
              <a:prstGeom prst="arc">
                <a:avLst>
                  <a:gd name="adj1" fmla="val 19051879"/>
                  <a:gd name="adj2" fmla="val 600762"/>
                </a:avLst>
              </a:prstGeom>
              <a:ln>
                <a:solidFill>
                  <a:schemeClr val="bg1">
                    <a:alpha val="2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28" name="Arc 427">
                <a:extLst>
                  <a:ext uri="{FF2B5EF4-FFF2-40B4-BE49-F238E27FC236}">
                    <a16:creationId xmlns:a16="http://schemas.microsoft.com/office/drawing/2014/main" id="{B1AB635A-4D0C-4576-A353-07BFC17BF622}"/>
                  </a:ext>
                </a:extLst>
              </p:cNvPr>
              <p:cNvSpPr/>
              <p:nvPr/>
            </p:nvSpPr>
            <p:spPr>
              <a:xfrm rot="10800000">
                <a:off x="1142272" y="472194"/>
                <a:ext cx="3740468" cy="3740468"/>
              </a:xfrm>
              <a:prstGeom prst="arc">
                <a:avLst>
                  <a:gd name="adj1" fmla="val 19051879"/>
                  <a:gd name="adj2" fmla="val 600762"/>
                </a:avLst>
              </a:prstGeom>
              <a:ln>
                <a:solidFill>
                  <a:schemeClr val="bg1">
                    <a:alpha val="2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421" name="Group 420">
              <a:extLst>
                <a:ext uri="{FF2B5EF4-FFF2-40B4-BE49-F238E27FC236}">
                  <a16:creationId xmlns:a16="http://schemas.microsoft.com/office/drawing/2014/main" id="{95718C24-AD24-4930-B282-7F4D768A8444}"/>
                </a:ext>
              </a:extLst>
            </p:cNvPr>
            <p:cNvGrpSpPr/>
            <p:nvPr/>
          </p:nvGrpSpPr>
          <p:grpSpPr>
            <a:xfrm>
              <a:off x="856112" y="186034"/>
              <a:ext cx="4312788" cy="4312788"/>
              <a:chOff x="1142272" y="472194"/>
              <a:chExt cx="3740468" cy="3740468"/>
            </a:xfrm>
          </p:grpSpPr>
          <p:sp>
            <p:nvSpPr>
              <p:cNvPr id="425" name="Arc 424">
                <a:extLst>
                  <a:ext uri="{FF2B5EF4-FFF2-40B4-BE49-F238E27FC236}">
                    <a16:creationId xmlns:a16="http://schemas.microsoft.com/office/drawing/2014/main" id="{8600B39B-FF4E-4089-A181-48D582B1AEEE}"/>
                  </a:ext>
                </a:extLst>
              </p:cNvPr>
              <p:cNvSpPr/>
              <p:nvPr/>
            </p:nvSpPr>
            <p:spPr>
              <a:xfrm>
                <a:off x="1142272" y="472194"/>
                <a:ext cx="3740468" cy="3740468"/>
              </a:xfrm>
              <a:prstGeom prst="arc">
                <a:avLst>
                  <a:gd name="adj1" fmla="val 18789422"/>
                  <a:gd name="adj2" fmla="val 861021"/>
                </a:avLst>
              </a:prstGeom>
              <a:ln>
                <a:solidFill>
                  <a:schemeClr val="bg1">
                    <a:alpha val="2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26" name="Arc 425">
                <a:extLst>
                  <a:ext uri="{FF2B5EF4-FFF2-40B4-BE49-F238E27FC236}">
                    <a16:creationId xmlns:a16="http://schemas.microsoft.com/office/drawing/2014/main" id="{36A7BF7C-2C7A-4B7B-95C9-0971A7FACAA9}"/>
                  </a:ext>
                </a:extLst>
              </p:cNvPr>
              <p:cNvSpPr/>
              <p:nvPr/>
            </p:nvSpPr>
            <p:spPr>
              <a:xfrm rot="10800000">
                <a:off x="1142272" y="472194"/>
                <a:ext cx="3740468" cy="3740468"/>
              </a:xfrm>
              <a:prstGeom prst="arc">
                <a:avLst>
                  <a:gd name="adj1" fmla="val 18711386"/>
                  <a:gd name="adj2" fmla="val 999033"/>
                </a:avLst>
              </a:prstGeom>
              <a:ln>
                <a:solidFill>
                  <a:schemeClr val="bg1">
                    <a:alpha val="2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422" name="Group 421">
              <a:extLst>
                <a:ext uri="{FF2B5EF4-FFF2-40B4-BE49-F238E27FC236}">
                  <a16:creationId xmlns:a16="http://schemas.microsoft.com/office/drawing/2014/main" id="{49ED878D-2983-48BF-8021-0A327BBEDA50}"/>
                </a:ext>
              </a:extLst>
            </p:cNvPr>
            <p:cNvGrpSpPr/>
            <p:nvPr/>
          </p:nvGrpSpPr>
          <p:grpSpPr>
            <a:xfrm>
              <a:off x="538612" y="-131466"/>
              <a:ext cx="4947788" cy="4947788"/>
              <a:chOff x="1142272" y="472194"/>
              <a:chExt cx="3740468" cy="3740468"/>
            </a:xfrm>
          </p:grpSpPr>
          <p:sp>
            <p:nvSpPr>
              <p:cNvPr id="423" name="Arc 422">
                <a:extLst>
                  <a:ext uri="{FF2B5EF4-FFF2-40B4-BE49-F238E27FC236}">
                    <a16:creationId xmlns:a16="http://schemas.microsoft.com/office/drawing/2014/main" id="{A5B4E0AD-6CF5-42C2-B73A-F135F5A0C161}"/>
                  </a:ext>
                </a:extLst>
              </p:cNvPr>
              <p:cNvSpPr/>
              <p:nvPr/>
            </p:nvSpPr>
            <p:spPr>
              <a:xfrm>
                <a:off x="1142272" y="472194"/>
                <a:ext cx="3740468" cy="3740468"/>
              </a:xfrm>
              <a:prstGeom prst="arc">
                <a:avLst>
                  <a:gd name="adj1" fmla="val 18599066"/>
                  <a:gd name="adj2" fmla="val 954164"/>
                </a:avLst>
              </a:prstGeom>
              <a:ln>
                <a:solidFill>
                  <a:schemeClr val="bg1">
                    <a:alpha val="2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24" name="Arc 423">
                <a:extLst>
                  <a:ext uri="{FF2B5EF4-FFF2-40B4-BE49-F238E27FC236}">
                    <a16:creationId xmlns:a16="http://schemas.microsoft.com/office/drawing/2014/main" id="{BD71C62B-020E-4074-B29C-371A2AD47995}"/>
                  </a:ext>
                </a:extLst>
              </p:cNvPr>
              <p:cNvSpPr/>
              <p:nvPr/>
            </p:nvSpPr>
            <p:spPr>
              <a:xfrm rot="10800000">
                <a:off x="1142272" y="472194"/>
                <a:ext cx="3740468" cy="3740468"/>
              </a:xfrm>
              <a:prstGeom prst="arc">
                <a:avLst>
                  <a:gd name="adj1" fmla="val 18503006"/>
                  <a:gd name="adj2" fmla="val 1230818"/>
                </a:avLst>
              </a:prstGeom>
              <a:ln>
                <a:solidFill>
                  <a:schemeClr val="bg1">
                    <a:alpha val="2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grpSp>
        <p:nvGrpSpPr>
          <p:cNvPr id="429" name="Group 428">
            <a:extLst>
              <a:ext uri="{FF2B5EF4-FFF2-40B4-BE49-F238E27FC236}">
                <a16:creationId xmlns:a16="http://schemas.microsoft.com/office/drawing/2014/main" id="{7595B7A7-FBAC-4373-A729-61AD04C4B697}"/>
              </a:ext>
            </a:extLst>
          </p:cNvPr>
          <p:cNvGrpSpPr/>
          <p:nvPr/>
        </p:nvGrpSpPr>
        <p:grpSpPr>
          <a:xfrm rot="3625783">
            <a:off x="538612" y="-131466"/>
            <a:ext cx="4947788" cy="4947788"/>
            <a:chOff x="538612" y="-131466"/>
            <a:chExt cx="4947788" cy="4947788"/>
          </a:xfrm>
        </p:grpSpPr>
        <p:grpSp>
          <p:nvGrpSpPr>
            <p:cNvPr id="430" name="Group 429">
              <a:extLst>
                <a:ext uri="{FF2B5EF4-FFF2-40B4-BE49-F238E27FC236}">
                  <a16:creationId xmlns:a16="http://schemas.microsoft.com/office/drawing/2014/main" id="{08B84E0B-5611-414B-9ECF-3E92E8D27A79}"/>
                </a:ext>
              </a:extLst>
            </p:cNvPr>
            <p:cNvGrpSpPr/>
            <p:nvPr/>
          </p:nvGrpSpPr>
          <p:grpSpPr>
            <a:xfrm>
              <a:off x="1142272" y="472194"/>
              <a:ext cx="3740468" cy="3740468"/>
              <a:chOff x="1142272" y="472194"/>
              <a:chExt cx="3740468" cy="3740468"/>
            </a:xfrm>
          </p:grpSpPr>
          <p:sp>
            <p:nvSpPr>
              <p:cNvPr id="437" name="Arc 436">
                <a:extLst>
                  <a:ext uri="{FF2B5EF4-FFF2-40B4-BE49-F238E27FC236}">
                    <a16:creationId xmlns:a16="http://schemas.microsoft.com/office/drawing/2014/main" id="{4B37EF08-510A-4AE8-BE8D-9338F3D937D9}"/>
                  </a:ext>
                </a:extLst>
              </p:cNvPr>
              <p:cNvSpPr/>
              <p:nvPr/>
            </p:nvSpPr>
            <p:spPr>
              <a:xfrm>
                <a:off x="1142272" y="472194"/>
                <a:ext cx="3740468" cy="3740468"/>
              </a:xfrm>
              <a:prstGeom prst="arc">
                <a:avLst>
                  <a:gd name="adj1" fmla="val 19051879"/>
                  <a:gd name="adj2" fmla="val 600762"/>
                </a:avLst>
              </a:prstGeom>
              <a:ln>
                <a:solidFill>
                  <a:schemeClr val="bg1">
                    <a:alpha val="2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38" name="Arc 437">
                <a:extLst>
                  <a:ext uri="{FF2B5EF4-FFF2-40B4-BE49-F238E27FC236}">
                    <a16:creationId xmlns:a16="http://schemas.microsoft.com/office/drawing/2014/main" id="{45DD24FA-BBF2-492A-AB48-BA1B13959484}"/>
                  </a:ext>
                </a:extLst>
              </p:cNvPr>
              <p:cNvSpPr/>
              <p:nvPr/>
            </p:nvSpPr>
            <p:spPr>
              <a:xfrm rot="10800000">
                <a:off x="1142272" y="472194"/>
                <a:ext cx="3740468" cy="3740468"/>
              </a:xfrm>
              <a:prstGeom prst="arc">
                <a:avLst>
                  <a:gd name="adj1" fmla="val 19051879"/>
                  <a:gd name="adj2" fmla="val 600762"/>
                </a:avLst>
              </a:prstGeom>
              <a:ln>
                <a:solidFill>
                  <a:schemeClr val="bg1">
                    <a:alpha val="2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431" name="Group 430">
              <a:extLst>
                <a:ext uri="{FF2B5EF4-FFF2-40B4-BE49-F238E27FC236}">
                  <a16:creationId xmlns:a16="http://schemas.microsoft.com/office/drawing/2014/main" id="{8338BC4E-20AE-4D46-9E30-569361CF4091}"/>
                </a:ext>
              </a:extLst>
            </p:cNvPr>
            <p:cNvGrpSpPr/>
            <p:nvPr/>
          </p:nvGrpSpPr>
          <p:grpSpPr>
            <a:xfrm>
              <a:off x="856112" y="186034"/>
              <a:ext cx="4312788" cy="4312788"/>
              <a:chOff x="1142272" y="472194"/>
              <a:chExt cx="3740468" cy="3740468"/>
            </a:xfrm>
          </p:grpSpPr>
          <p:sp>
            <p:nvSpPr>
              <p:cNvPr id="435" name="Arc 434">
                <a:extLst>
                  <a:ext uri="{FF2B5EF4-FFF2-40B4-BE49-F238E27FC236}">
                    <a16:creationId xmlns:a16="http://schemas.microsoft.com/office/drawing/2014/main" id="{7039AC60-FF32-47DF-94CC-9F91A4E11A67}"/>
                  </a:ext>
                </a:extLst>
              </p:cNvPr>
              <p:cNvSpPr/>
              <p:nvPr/>
            </p:nvSpPr>
            <p:spPr>
              <a:xfrm>
                <a:off x="1142272" y="472194"/>
                <a:ext cx="3740468" cy="3740468"/>
              </a:xfrm>
              <a:prstGeom prst="arc">
                <a:avLst>
                  <a:gd name="adj1" fmla="val 18789422"/>
                  <a:gd name="adj2" fmla="val 861021"/>
                </a:avLst>
              </a:prstGeom>
              <a:ln>
                <a:solidFill>
                  <a:schemeClr val="bg1">
                    <a:alpha val="2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36" name="Arc 435">
                <a:extLst>
                  <a:ext uri="{FF2B5EF4-FFF2-40B4-BE49-F238E27FC236}">
                    <a16:creationId xmlns:a16="http://schemas.microsoft.com/office/drawing/2014/main" id="{5E30F91F-EBFC-434C-8FA5-D14D17708F46}"/>
                  </a:ext>
                </a:extLst>
              </p:cNvPr>
              <p:cNvSpPr/>
              <p:nvPr/>
            </p:nvSpPr>
            <p:spPr>
              <a:xfrm rot="10800000">
                <a:off x="1142272" y="472194"/>
                <a:ext cx="3740468" cy="3740468"/>
              </a:xfrm>
              <a:prstGeom prst="arc">
                <a:avLst>
                  <a:gd name="adj1" fmla="val 18711386"/>
                  <a:gd name="adj2" fmla="val 999033"/>
                </a:avLst>
              </a:prstGeom>
              <a:ln>
                <a:solidFill>
                  <a:schemeClr val="bg1">
                    <a:alpha val="2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432" name="Group 431">
              <a:extLst>
                <a:ext uri="{FF2B5EF4-FFF2-40B4-BE49-F238E27FC236}">
                  <a16:creationId xmlns:a16="http://schemas.microsoft.com/office/drawing/2014/main" id="{2DEA3FCF-26CA-4958-AB2C-36190A0078BD}"/>
                </a:ext>
              </a:extLst>
            </p:cNvPr>
            <p:cNvGrpSpPr/>
            <p:nvPr/>
          </p:nvGrpSpPr>
          <p:grpSpPr>
            <a:xfrm>
              <a:off x="538612" y="-131466"/>
              <a:ext cx="4947788" cy="4947788"/>
              <a:chOff x="1142272" y="472194"/>
              <a:chExt cx="3740468" cy="3740468"/>
            </a:xfrm>
          </p:grpSpPr>
          <p:sp>
            <p:nvSpPr>
              <p:cNvPr id="433" name="Arc 432">
                <a:extLst>
                  <a:ext uri="{FF2B5EF4-FFF2-40B4-BE49-F238E27FC236}">
                    <a16:creationId xmlns:a16="http://schemas.microsoft.com/office/drawing/2014/main" id="{340FAE4C-09A1-499B-ADEE-7FDE9B8D8F5E}"/>
                  </a:ext>
                </a:extLst>
              </p:cNvPr>
              <p:cNvSpPr/>
              <p:nvPr/>
            </p:nvSpPr>
            <p:spPr>
              <a:xfrm>
                <a:off x="1142272" y="472194"/>
                <a:ext cx="3740468" cy="3740468"/>
              </a:xfrm>
              <a:prstGeom prst="arc">
                <a:avLst>
                  <a:gd name="adj1" fmla="val 18599066"/>
                  <a:gd name="adj2" fmla="val 954164"/>
                </a:avLst>
              </a:prstGeom>
              <a:ln>
                <a:solidFill>
                  <a:schemeClr val="bg1">
                    <a:alpha val="2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34" name="Arc 433">
                <a:extLst>
                  <a:ext uri="{FF2B5EF4-FFF2-40B4-BE49-F238E27FC236}">
                    <a16:creationId xmlns:a16="http://schemas.microsoft.com/office/drawing/2014/main" id="{7DB44546-AF14-4C30-9A0C-0655C8E4F470}"/>
                  </a:ext>
                </a:extLst>
              </p:cNvPr>
              <p:cNvSpPr/>
              <p:nvPr/>
            </p:nvSpPr>
            <p:spPr>
              <a:xfrm rot="10800000">
                <a:off x="1142272" y="472194"/>
                <a:ext cx="3740468" cy="3740468"/>
              </a:xfrm>
              <a:prstGeom prst="arc">
                <a:avLst>
                  <a:gd name="adj1" fmla="val 18503006"/>
                  <a:gd name="adj2" fmla="val 1230818"/>
                </a:avLst>
              </a:prstGeom>
              <a:ln>
                <a:solidFill>
                  <a:schemeClr val="bg1">
                    <a:alpha val="2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pic>
        <p:nvPicPr>
          <p:cNvPr id="439" name="Soundwaves">
            <a:hlinkClick r:id="" action="ppaction://media"/>
            <a:extLst>
              <a:ext uri="{FF2B5EF4-FFF2-40B4-BE49-F238E27FC236}">
                <a16:creationId xmlns:a16="http://schemas.microsoft.com/office/drawing/2014/main" id="{CB2907D1-25E0-4526-A502-0933D5559A82}"/>
              </a:ext>
            </a:extLst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3">
                  <p14:trim end="2309.7664"/>
                  <p14:bmkLst>
                    <p14:bmk name="Bookmark 1" time="0"/>
                  </p14:bmkLst>
                </p14:media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324970" y="-1211943"/>
            <a:ext cx="609600" cy="609600"/>
          </a:xfrm>
          <a:prstGeom prst="rect">
            <a:avLst/>
          </a:prstGeom>
        </p:spPr>
      </p:pic>
      <p:pic>
        <p:nvPicPr>
          <p:cNvPr id="450" name="Graphic 449">
            <a:extLst>
              <a:ext uri="{FF2B5EF4-FFF2-40B4-BE49-F238E27FC236}">
                <a16:creationId xmlns:a16="http://schemas.microsoft.com/office/drawing/2014/main" id="{E24F53AD-3920-4877-92A9-3B8B82C9016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rot="20284978">
            <a:off x="9282198" y="1531462"/>
            <a:ext cx="601507" cy="275691"/>
          </a:xfrm>
          <a:prstGeom prst="rect">
            <a:avLst/>
          </a:prstGeom>
        </p:spPr>
      </p:pic>
      <p:sp>
        <p:nvSpPr>
          <p:cNvPr id="1256" name="Rectangle 1255">
            <a:extLst>
              <a:ext uri="{FF2B5EF4-FFF2-40B4-BE49-F238E27FC236}">
                <a16:creationId xmlns:a16="http://schemas.microsoft.com/office/drawing/2014/main" id="{6F8A9668-C038-48BC-BEEF-BDFEB6FC892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107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40" name="Group 439">
            <a:extLst>
              <a:ext uri="{FF2B5EF4-FFF2-40B4-BE49-F238E27FC236}">
                <a16:creationId xmlns:a16="http://schemas.microsoft.com/office/drawing/2014/main" id="{67D2F8EC-4D84-441C-B022-AC46131D846F}"/>
              </a:ext>
            </a:extLst>
          </p:cNvPr>
          <p:cNvGrpSpPr/>
          <p:nvPr/>
        </p:nvGrpSpPr>
        <p:grpSpPr>
          <a:xfrm>
            <a:off x="-4255642" y="4034971"/>
            <a:ext cx="9742041" cy="4420574"/>
            <a:chOff x="-4255642" y="4034971"/>
            <a:chExt cx="9742041" cy="4420574"/>
          </a:xfrm>
        </p:grpSpPr>
        <p:grpSp>
          <p:nvGrpSpPr>
            <p:cNvPr id="441" name="Group 440">
              <a:extLst>
                <a:ext uri="{FF2B5EF4-FFF2-40B4-BE49-F238E27FC236}">
                  <a16:creationId xmlns:a16="http://schemas.microsoft.com/office/drawing/2014/main" id="{386D5678-15B5-48C6-9DCC-E62CF4105B75}"/>
                </a:ext>
              </a:extLst>
            </p:cNvPr>
            <p:cNvGrpSpPr/>
            <p:nvPr/>
          </p:nvGrpSpPr>
          <p:grpSpPr>
            <a:xfrm>
              <a:off x="-4255642" y="4034971"/>
              <a:ext cx="9742041" cy="4420574"/>
              <a:chOff x="-4255642" y="4034971"/>
              <a:chExt cx="9742041" cy="4420574"/>
            </a:xfrm>
          </p:grpSpPr>
          <p:sp>
            <p:nvSpPr>
              <p:cNvPr id="445" name="Rectangle: Rounded Corners 444">
                <a:extLst>
                  <a:ext uri="{FF2B5EF4-FFF2-40B4-BE49-F238E27FC236}">
                    <a16:creationId xmlns:a16="http://schemas.microsoft.com/office/drawing/2014/main" id="{E0BE0546-127C-42AC-B398-A4A7C7CB76DF}"/>
                  </a:ext>
                </a:extLst>
              </p:cNvPr>
              <p:cNvSpPr/>
              <p:nvPr/>
            </p:nvSpPr>
            <p:spPr>
              <a:xfrm>
                <a:off x="538611" y="4034971"/>
                <a:ext cx="4947788" cy="2307772"/>
              </a:xfrm>
              <a:prstGeom prst="roundRect">
                <a:avLst>
                  <a:gd name="adj" fmla="val 13365"/>
                </a:avLst>
              </a:prstGeom>
              <a:gradFill>
                <a:gsLst>
                  <a:gs pos="32000">
                    <a:schemeClr val="accent2">
                      <a:alpha val="60000"/>
                    </a:schemeClr>
                  </a:gs>
                  <a:gs pos="100000">
                    <a:schemeClr val="accent1">
                      <a:alpha val="60000"/>
                    </a:schemeClr>
                  </a:gs>
                </a:gsLst>
                <a:lin ang="2400000" scaled="0"/>
              </a:gradFill>
              <a:ln>
                <a:gradFill flip="none" rotWithShape="1">
                  <a:gsLst>
                    <a:gs pos="0">
                      <a:schemeClr val="accent3">
                        <a:alpha val="60000"/>
                      </a:schemeClr>
                    </a:gs>
                    <a:gs pos="100000">
                      <a:schemeClr val="accent3">
                        <a:alpha val="60000"/>
                      </a:schemeClr>
                    </a:gs>
                    <a:gs pos="53000">
                      <a:schemeClr val="bg1">
                        <a:alpha val="10000"/>
                      </a:schemeClr>
                    </a:gs>
                  </a:gsLst>
                  <a:lin ang="2700000" scaled="1"/>
                  <a:tileRect/>
                </a:gradFill>
              </a:ln>
              <a:effectLst>
                <a:outerShdw blurRad="152400" dist="101600" dir="2700000" algn="tl" rotWithShape="0">
                  <a:schemeClr val="accent1">
                    <a:alpha val="4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46" name="TextBox 445">
                <a:extLst>
                  <a:ext uri="{FF2B5EF4-FFF2-40B4-BE49-F238E27FC236}">
                    <a16:creationId xmlns:a16="http://schemas.microsoft.com/office/drawing/2014/main" id="{FF734142-A93D-4EFE-A4EB-476EDCD3A582}"/>
                  </a:ext>
                </a:extLst>
              </p:cNvPr>
              <p:cNvSpPr txBox="1"/>
              <p:nvPr/>
            </p:nvSpPr>
            <p:spPr>
              <a:xfrm>
                <a:off x="919883" y="4417531"/>
                <a:ext cx="817848" cy="139415"/>
              </a:xfrm>
              <a:custGeom>
                <a:avLst/>
                <a:gdLst/>
                <a:ahLst/>
                <a:cxnLst/>
                <a:rect l="l" t="t" r="r" b="b"/>
                <a:pathLst>
                  <a:path w="817848" h="139415">
                    <a:moveTo>
                      <a:pt x="800658" y="109054"/>
                    </a:moveTo>
                    <a:cubicBezTo>
                      <a:pt x="806016" y="109054"/>
                      <a:pt x="810221" y="110505"/>
                      <a:pt x="813271" y="113407"/>
                    </a:cubicBezTo>
                    <a:cubicBezTo>
                      <a:pt x="816322" y="116309"/>
                      <a:pt x="817848" y="119918"/>
                      <a:pt x="817848" y="124234"/>
                    </a:cubicBezTo>
                    <a:cubicBezTo>
                      <a:pt x="817848" y="128550"/>
                      <a:pt x="816322" y="132159"/>
                      <a:pt x="813271" y="135061"/>
                    </a:cubicBezTo>
                    <a:cubicBezTo>
                      <a:pt x="810221" y="137964"/>
                      <a:pt x="806016" y="139415"/>
                      <a:pt x="800658" y="139415"/>
                    </a:cubicBezTo>
                    <a:cubicBezTo>
                      <a:pt x="795300" y="139415"/>
                      <a:pt x="791096" y="137964"/>
                      <a:pt x="788045" y="135061"/>
                    </a:cubicBezTo>
                    <a:cubicBezTo>
                      <a:pt x="784994" y="132159"/>
                      <a:pt x="783469" y="128550"/>
                      <a:pt x="783469" y="124234"/>
                    </a:cubicBezTo>
                    <a:cubicBezTo>
                      <a:pt x="783469" y="119918"/>
                      <a:pt x="784994" y="116309"/>
                      <a:pt x="788045" y="113407"/>
                    </a:cubicBezTo>
                    <a:cubicBezTo>
                      <a:pt x="791096" y="110505"/>
                      <a:pt x="795300" y="109054"/>
                      <a:pt x="800658" y="109054"/>
                    </a:cubicBezTo>
                    <a:close/>
                    <a:moveTo>
                      <a:pt x="429072" y="53913"/>
                    </a:moveTo>
                    <a:cubicBezTo>
                      <a:pt x="418728" y="53913"/>
                      <a:pt x="410096" y="57224"/>
                      <a:pt x="403176" y="63847"/>
                    </a:cubicBezTo>
                    <a:cubicBezTo>
                      <a:pt x="396255" y="70470"/>
                      <a:pt x="392795" y="78135"/>
                      <a:pt x="392795" y="86841"/>
                    </a:cubicBezTo>
                    <a:cubicBezTo>
                      <a:pt x="392795" y="93985"/>
                      <a:pt x="396292" y="100663"/>
                      <a:pt x="403287" y="106877"/>
                    </a:cubicBezTo>
                    <a:cubicBezTo>
                      <a:pt x="410282" y="113091"/>
                      <a:pt x="418877" y="116197"/>
                      <a:pt x="429072" y="116197"/>
                    </a:cubicBezTo>
                    <a:cubicBezTo>
                      <a:pt x="439341" y="116197"/>
                      <a:pt x="447973" y="113091"/>
                      <a:pt x="454968" y="106877"/>
                    </a:cubicBezTo>
                    <a:cubicBezTo>
                      <a:pt x="461963" y="100663"/>
                      <a:pt x="465460" y="93948"/>
                      <a:pt x="465460" y="86729"/>
                    </a:cubicBezTo>
                    <a:cubicBezTo>
                      <a:pt x="465460" y="79362"/>
                      <a:pt x="462818" y="72591"/>
                      <a:pt x="457535" y="66414"/>
                    </a:cubicBezTo>
                    <a:cubicBezTo>
                      <a:pt x="450317" y="58080"/>
                      <a:pt x="440829" y="53913"/>
                      <a:pt x="429072" y="53913"/>
                    </a:cubicBezTo>
                    <a:close/>
                    <a:moveTo>
                      <a:pt x="800435" y="34156"/>
                    </a:moveTo>
                    <a:cubicBezTo>
                      <a:pt x="805793" y="34156"/>
                      <a:pt x="809997" y="35607"/>
                      <a:pt x="813048" y="38509"/>
                    </a:cubicBezTo>
                    <a:cubicBezTo>
                      <a:pt x="816099" y="41411"/>
                      <a:pt x="817625" y="45020"/>
                      <a:pt x="817625" y="49336"/>
                    </a:cubicBezTo>
                    <a:cubicBezTo>
                      <a:pt x="817625" y="53652"/>
                      <a:pt x="816099" y="57261"/>
                      <a:pt x="813048" y="60164"/>
                    </a:cubicBezTo>
                    <a:cubicBezTo>
                      <a:pt x="809997" y="63066"/>
                      <a:pt x="805793" y="64517"/>
                      <a:pt x="800435" y="64517"/>
                    </a:cubicBezTo>
                    <a:cubicBezTo>
                      <a:pt x="795077" y="64517"/>
                      <a:pt x="790873" y="63066"/>
                      <a:pt x="787822" y="60164"/>
                    </a:cubicBezTo>
                    <a:cubicBezTo>
                      <a:pt x="784771" y="57261"/>
                      <a:pt x="783245" y="53652"/>
                      <a:pt x="783245" y="49336"/>
                    </a:cubicBezTo>
                    <a:cubicBezTo>
                      <a:pt x="783245" y="45020"/>
                      <a:pt x="784771" y="41411"/>
                      <a:pt x="787822" y="38509"/>
                    </a:cubicBezTo>
                    <a:cubicBezTo>
                      <a:pt x="790873" y="35607"/>
                      <a:pt x="795077" y="34156"/>
                      <a:pt x="800435" y="34156"/>
                    </a:cubicBezTo>
                    <a:close/>
                    <a:moveTo>
                      <a:pt x="429072" y="31031"/>
                    </a:moveTo>
                    <a:cubicBezTo>
                      <a:pt x="439490" y="31031"/>
                      <a:pt x="449517" y="33616"/>
                      <a:pt x="459154" y="38788"/>
                    </a:cubicBezTo>
                    <a:cubicBezTo>
                      <a:pt x="468790" y="43960"/>
                      <a:pt x="476064" y="50918"/>
                      <a:pt x="480975" y="59661"/>
                    </a:cubicBezTo>
                    <a:cubicBezTo>
                      <a:pt x="485887" y="68405"/>
                      <a:pt x="488342" y="77390"/>
                      <a:pt x="488342" y="86618"/>
                    </a:cubicBezTo>
                    <a:cubicBezTo>
                      <a:pt x="488342" y="95399"/>
                      <a:pt x="485905" y="103900"/>
                      <a:pt x="481031" y="112123"/>
                    </a:cubicBezTo>
                    <a:cubicBezTo>
                      <a:pt x="476157" y="120346"/>
                      <a:pt x="468902" y="126894"/>
                      <a:pt x="459265" y="131769"/>
                    </a:cubicBezTo>
                    <a:cubicBezTo>
                      <a:pt x="449629" y="136643"/>
                      <a:pt x="439564" y="139080"/>
                      <a:pt x="429072" y="139080"/>
                    </a:cubicBezTo>
                    <a:cubicBezTo>
                      <a:pt x="418654" y="139080"/>
                      <a:pt x="408682" y="136680"/>
                      <a:pt x="399157" y="131880"/>
                    </a:cubicBezTo>
                    <a:cubicBezTo>
                      <a:pt x="389632" y="127080"/>
                      <a:pt x="382377" y="120551"/>
                      <a:pt x="377391" y="112291"/>
                    </a:cubicBezTo>
                    <a:cubicBezTo>
                      <a:pt x="372405" y="104031"/>
                      <a:pt x="369912" y="95399"/>
                      <a:pt x="369912" y="86395"/>
                    </a:cubicBezTo>
                    <a:cubicBezTo>
                      <a:pt x="369912" y="77242"/>
                      <a:pt x="372443" y="68256"/>
                      <a:pt x="377503" y="59438"/>
                    </a:cubicBezTo>
                    <a:cubicBezTo>
                      <a:pt x="382563" y="50620"/>
                      <a:pt x="389837" y="43681"/>
                      <a:pt x="399325" y="38621"/>
                    </a:cubicBezTo>
                    <a:cubicBezTo>
                      <a:pt x="408812" y="33561"/>
                      <a:pt x="418728" y="31031"/>
                      <a:pt x="429072" y="31031"/>
                    </a:cubicBezTo>
                    <a:close/>
                    <a:moveTo>
                      <a:pt x="271946" y="31031"/>
                    </a:moveTo>
                    <a:cubicBezTo>
                      <a:pt x="279388" y="31031"/>
                      <a:pt x="286606" y="33784"/>
                      <a:pt x="293601" y="39290"/>
                    </a:cubicBezTo>
                    <a:cubicBezTo>
                      <a:pt x="298363" y="43011"/>
                      <a:pt x="300745" y="46806"/>
                      <a:pt x="300745" y="50676"/>
                    </a:cubicBezTo>
                    <a:cubicBezTo>
                      <a:pt x="300745" y="53950"/>
                      <a:pt x="299610" y="56722"/>
                      <a:pt x="297340" y="58992"/>
                    </a:cubicBezTo>
                    <a:cubicBezTo>
                      <a:pt x="295071" y="61261"/>
                      <a:pt x="292336" y="62396"/>
                      <a:pt x="289136" y="62396"/>
                    </a:cubicBezTo>
                    <a:cubicBezTo>
                      <a:pt x="286308" y="62396"/>
                      <a:pt x="283332" y="60982"/>
                      <a:pt x="280206" y="58154"/>
                    </a:cubicBezTo>
                    <a:cubicBezTo>
                      <a:pt x="277081" y="55327"/>
                      <a:pt x="274290" y="53913"/>
                      <a:pt x="271835" y="53913"/>
                    </a:cubicBezTo>
                    <a:cubicBezTo>
                      <a:pt x="268635" y="53913"/>
                      <a:pt x="263854" y="55922"/>
                      <a:pt x="257491" y="59940"/>
                    </a:cubicBezTo>
                    <a:cubicBezTo>
                      <a:pt x="251129" y="63959"/>
                      <a:pt x="243185" y="69986"/>
                      <a:pt x="233660" y="78023"/>
                    </a:cubicBezTo>
                    <a:lnTo>
                      <a:pt x="233660" y="112514"/>
                    </a:lnTo>
                    <a:lnTo>
                      <a:pt x="266254" y="112514"/>
                    </a:lnTo>
                    <a:cubicBezTo>
                      <a:pt x="271760" y="112514"/>
                      <a:pt x="275686" y="113574"/>
                      <a:pt x="278030" y="115695"/>
                    </a:cubicBezTo>
                    <a:cubicBezTo>
                      <a:pt x="280374" y="117816"/>
                      <a:pt x="281546" y="120588"/>
                      <a:pt x="281546" y="124011"/>
                    </a:cubicBezTo>
                    <a:cubicBezTo>
                      <a:pt x="281546" y="127360"/>
                      <a:pt x="280374" y="130094"/>
                      <a:pt x="278030" y="132215"/>
                    </a:cubicBezTo>
                    <a:cubicBezTo>
                      <a:pt x="275686" y="134336"/>
                      <a:pt x="271760" y="135396"/>
                      <a:pt x="266254" y="135396"/>
                    </a:cubicBezTo>
                    <a:lnTo>
                      <a:pt x="197160" y="135396"/>
                    </a:lnTo>
                    <a:cubicBezTo>
                      <a:pt x="191654" y="135396"/>
                      <a:pt x="187728" y="134336"/>
                      <a:pt x="185384" y="132215"/>
                    </a:cubicBezTo>
                    <a:cubicBezTo>
                      <a:pt x="183040" y="130094"/>
                      <a:pt x="181868" y="127322"/>
                      <a:pt x="181868" y="123899"/>
                    </a:cubicBezTo>
                    <a:cubicBezTo>
                      <a:pt x="181868" y="120551"/>
                      <a:pt x="183040" y="117816"/>
                      <a:pt x="185384" y="115695"/>
                    </a:cubicBezTo>
                    <a:cubicBezTo>
                      <a:pt x="187728" y="113574"/>
                      <a:pt x="191654" y="112514"/>
                      <a:pt x="197160" y="112514"/>
                    </a:cubicBezTo>
                    <a:lnTo>
                      <a:pt x="210778" y="112514"/>
                    </a:lnTo>
                    <a:lnTo>
                      <a:pt x="210778" y="56927"/>
                    </a:lnTo>
                    <a:lnTo>
                      <a:pt x="202518" y="56927"/>
                    </a:lnTo>
                    <a:cubicBezTo>
                      <a:pt x="197011" y="56927"/>
                      <a:pt x="193086" y="55866"/>
                      <a:pt x="190742" y="53745"/>
                    </a:cubicBezTo>
                    <a:cubicBezTo>
                      <a:pt x="188398" y="51625"/>
                      <a:pt x="187226" y="48853"/>
                      <a:pt x="187226" y="45430"/>
                    </a:cubicBezTo>
                    <a:cubicBezTo>
                      <a:pt x="187226" y="42081"/>
                      <a:pt x="188398" y="39346"/>
                      <a:pt x="190742" y="37225"/>
                    </a:cubicBezTo>
                    <a:cubicBezTo>
                      <a:pt x="193086" y="35105"/>
                      <a:pt x="197011" y="34044"/>
                      <a:pt x="202518" y="34044"/>
                    </a:cubicBezTo>
                    <a:lnTo>
                      <a:pt x="233660" y="34044"/>
                    </a:lnTo>
                    <a:lnTo>
                      <a:pt x="233660" y="48332"/>
                    </a:lnTo>
                    <a:cubicBezTo>
                      <a:pt x="243260" y="41411"/>
                      <a:pt x="250831" y="36798"/>
                      <a:pt x="256375" y="34491"/>
                    </a:cubicBezTo>
                    <a:cubicBezTo>
                      <a:pt x="261919" y="32184"/>
                      <a:pt x="267109" y="31031"/>
                      <a:pt x="271946" y="31031"/>
                    </a:cubicBezTo>
                    <a:close/>
                    <a:moveTo>
                      <a:pt x="595089" y="30919"/>
                    </a:moveTo>
                    <a:cubicBezTo>
                      <a:pt x="598438" y="30919"/>
                      <a:pt x="601750" y="31737"/>
                      <a:pt x="605024" y="33375"/>
                    </a:cubicBezTo>
                    <a:cubicBezTo>
                      <a:pt x="608298" y="35012"/>
                      <a:pt x="611498" y="37467"/>
                      <a:pt x="614623" y="40742"/>
                    </a:cubicBezTo>
                    <a:cubicBezTo>
                      <a:pt x="618567" y="37467"/>
                      <a:pt x="622567" y="35030"/>
                      <a:pt x="626622" y="33430"/>
                    </a:cubicBezTo>
                    <a:cubicBezTo>
                      <a:pt x="630678" y="31830"/>
                      <a:pt x="634827" y="31031"/>
                      <a:pt x="639068" y="31031"/>
                    </a:cubicBezTo>
                    <a:cubicBezTo>
                      <a:pt x="647551" y="31031"/>
                      <a:pt x="654435" y="33300"/>
                      <a:pt x="659718" y="37839"/>
                    </a:cubicBezTo>
                    <a:cubicBezTo>
                      <a:pt x="666713" y="43793"/>
                      <a:pt x="670210" y="51606"/>
                      <a:pt x="670210" y="61280"/>
                    </a:cubicBezTo>
                    <a:lnTo>
                      <a:pt x="670210" y="112514"/>
                    </a:lnTo>
                    <a:cubicBezTo>
                      <a:pt x="674973" y="112514"/>
                      <a:pt x="678508" y="113593"/>
                      <a:pt x="680814" y="115751"/>
                    </a:cubicBezTo>
                    <a:cubicBezTo>
                      <a:pt x="683121" y="117909"/>
                      <a:pt x="684275" y="120662"/>
                      <a:pt x="684275" y="124011"/>
                    </a:cubicBezTo>
                    <a:cubicBezTo>
                      <a:pt x="684275" y="127360"/>
                      <a:pt x="683121" y="130094"/>
                      <a:pt x="680814" y="132215"/>
                    </a:cubicBezTo>
                    <a:cubicBezTo>
                      <a:pt x="678508" y="134336"/>
                      <a:pt x="674601" y="135396"/>
                      <a:pt x="669094" y="135396"/>
                    </a:cubicBezTo>
                    <a:lnTo>
                      <a:pt x="647328" y="135396"/>
                    </a:lnTo>
                    <a:lnTo>
                      <a:pt x="647328" y="63177"/>
                    </a:lnTo>
                    <a:cubicBezTo>
                      <a:pt x="647328" y="59680"/>
                      <a:pt x="646696" y="57261"/>
                      <a:pt x="645431" y="55922"/>
                    </a:cubicBezTo>
                    <a:cubicBezTo>
                      <a:pt x="644166" y="54583"/>
                      <a:pt x="642231" y="53913"/>
                      <a:pt x="639626" y="53913"/>
                    </a:cubicBezTo>
                    <a:cubicBezTo>
                      <a:pt x="637096" y="53913"/>
                      <a:pt x="634752" y="54583"/>
                      <a:pt x="632594" y="55922"/>
                    </a:cubicBezTo>
                    <a:cubicBezTo>
                      <a:pt x="629841" y="57782"/>
                      <a:pt x="626492" y="61280"/>
                      <a:pt x="622548" y="66414"/>
                    </a:cubicBezTo>
                    <a:lnTo>
                      <a:pt x="622548" y="112514"/>
                    </a:lnTo>
                    <a:cubicBezTo>
                      <a:pt x="627311" y="112514"/>
                      <a:pt x="630845" y="113593"/>
                      <a:pt x="633152" y="115751"/>
                    </a:cubicBezTo>
                    <a:cubicBezTo>
                      <a:pt x="635459" y="117909"/>
                      <a:pt x="636612" y="120662"/>
                      <a:pt x="636612" y="124011"/>
                    </a:cubicBezTo>
                    <a:cubicBezTo>
                      <a:pt x="636612" y="127360"/>
                      <a:pt x="635459" y="130094"/>
                      <a:pt x="633152" y="132215"/>
                    </a:cubicBezTo>
                    <a:cubicBezTo>
                      <a:pt x="630845" y="134336"/>
                      <a:pt x="626939" y="135396"/>
                      <a:pt x="621432" y="135396"/>
                    </a:cubicBezTo>
                    <a:lnTo>
                      <a:pt x="599666" y="135396"/>
                    </a:lnTo>
                    <a:lnTo>
                      <a:pt x="599666" y="63177"/>
                    </a:lnTo>
                    <a:cubicBezTo>
                      <a:pt x="599666" y="59754"/>
                      <a:pt x="599015" y="57354"/>
                      <a:pt x="597713" y="55978"/>
                    </a:cubicBezTo>
                    <a:cubicBezTo>
                      <a:pt x="596410" y="54601"/>
                      <a:pt x="594457" y="53913"/>
                      <a:pt x="591852" y="53913"/>
                    </a:cubicBezTo>
                    <a:cubicBezTo>
                      <a:pt x="589174" y="53913"/>
                      <a:pt x="586532" y="54750"/>
                      <a:pt x="583927" y="56424"/>
                    </a:cubicBezTo>
                    <a:cubicBezTo>
                      <a:pt x="581323" y="58099"/>
                      <a:pt x="578197" y="61429"/>
                      <a:pt x="574551" y="66414"/>
                    </a:cubicBezTo>
                    <a:lnTo>
                      <a:pt x="574551" y="112514"/>
                    </a:lnTo>
                    <a:cubicBezTo>
                      <a:pt x="579314" y="112514"/>
                      <a:pt x="582867" y="113593"/>
                      <a:pt x="585211" y="115751"/>
                    </a:cubicBezTo>
                    <a:cubicBezTo>
                      <a:pt x="587555" y="117909"/>
                      <a:pt x="588727" y="120662"/>
                      <a:pt x="588727" y="124011"/>
                    </a:cubicBezTo>
                    <a:cubicBezTo>
                      <a:pt x="588727" y="127360"/>
                      <a:pt x="587555" y="130094"/>
                      <a:pt x="585211" y="132215"/>
                    </a:cubicBezTo>
                    <a:cubicBezTo>
                      <a:pt x="582867" y="134336"/>
                      <a:pt x="578942" y="135396"/>
                      <a:pt x="573435" y="135396"/>
                    </a:cubicBezTo>
                    <a:lnTo>
                      <a:pt x="552785" y="135396"/>
                    </a:lnTo>
                    <a:cubicBezTo>
                      <a:pt x="547278" y="135396"/>
                      <a:pt x="543353" y="134336"/>
                      <a:pt x="541009" y="132215"/>
                    </a:cubicBezTo>
                    <a:cubicBezTo>
                      <a:pt x="538665" y="130094"/>
                      <a:pt x="537493" y="127322"/>
                      <a:pt x="537493" y="123899"/>
                    </a:cubicBezTo>
                    <a:cubicBezTo>
                      <a:pt x="537493" y="120551"/>
                      <a:pt x="538646" y="117816"/>
                      <a:pt x="540953" y="115695"/>
                    </a:cubicBezTo>
                    <a:cubicBezTo>
                      <a:pt x="543260" y="113574"/>
                      <a:pt x="546832" y="112514"/>
                      <a:pt x="551669" y="112514"/>
                    </a:cubicBezTo>
                    <a:lnTo>
                      <a:pt x="551669" y="56927"/>
                    </a:lnTo>
                    <a:cubicBezTo>
                      <a:pt x="546832" y="56927"/>
                      <a:pt x="543260" y="55848"/>
                      <a:pt x="540953" y="53690"/>
                    </a:cubicBezTo>
                    <a:cubicBezTo>
                      <a:pt x="538646" y="51532"/>
                      <a:pt x="537493" y="48778"/>
                      <a:pt x="537493" y="45430"/>
                    </a:cubicBezTo>
                    <a:cubicBezTo>
                      <a:pt x="537493" y="42081"/>
                      <a:pt x="538665" y="39346"/>
                      <a:pt x="541009" y="37225"/>
                    </a:cubicBezTo>
                    <a:cubicBezTo>
                      <a:pt x="543353" y="35105"/>
                      <a:pt x="547278" y="34044"/>
                      <a:pt x="552785" y="34044"/>
                    </a:cubicBezTo>
                    <a:lnTo>
                      <a:pt x="574551" y="34044"/>
                    </a:lnTo>
                    <a:lnTo>
                      <a:pt x="574551" y="40518"/>
                    </a:lnTo>
                    <a:cubicBezTo>
                      <a:pt x="578272" y="36872"/>
                      <a:pt x="581639" y="34361"/>
                      <a:pt x="584653" y="32984"/>
                    </a:cubicBezTo>
                    <a:cubicBezTo>
                      <a:pt x="587667" y="31607"/>
                      <a:pt x="591146" y="30919"/>
                      <a:pt x="595089" y="30919"/>
                    </a:cubicBezTo>
                    <a:close/>
                    <a:moveTo>
                      <a:pt x="15292" y="0"/>
                    </a:moveTo>
                    <a:lnTo>
                      <a:pt x="123007" y="111"/>
                    </a:lnTo>
                    <a:lnTo>
                      <a:pt x="123007" y="35049"/>
                    </a:lnTo>
                    <a:cubicBezTo>
                      <a:pt x="123007" y="40481"/>
                      <a:pt x="121946" y="44369"/>
                      <a:pt x="119825" y="46713"/>
                    </a:cubicBezTo>
                    <a:cubicBezTo>
                      <a:pt x="117705" y="49057"/>
                      <a:pt x="114933" y="50229"/>
                      <a:pt x="111510" y="50229"/>
                    </a:cubicBezTo>
                    <a:cubicBezTo>
                      <a:pt x="108161" y="50229"/>
                      <a:pt x="105426" y="49076"/>
                      <a:pt x="103305" y="46769"/>
                    </a:cubicBezTo>
                    <a:cubicBezTo>
                      <a:pt x="101185" y="44462"/>
                      <a:pt x="100124" y="40556"/>
                      <a:pt x="100124" y="35049"/>
                    </a:cubicBezTo>
                    <a:lnTo>
                      <a:pt x="100124" y="22994"/>
                    </a:lnTo>
                    <a:lnTo>
                      <a:pt x="41746" y="22994"/>
                    </a:lnTo>
                    <a:lnTo>
                      <a:pt x="41746" y="56145"/>
                    </a:lnTo>
                    <a:lnTo>
                      <a:pt x="61838" y="56145"/>
                    </a:lnTo>
                    <a:cubicBezTo>
                      <a:pt x="61838" y="50192"/>
                      <a:pt x="62396" y="46360"/>
                      <a:pt x="63513" y="44648"/>
                    </a:cubicBezTo>
                    <a:cubicBezTo>
                      <a:pt x="65819" y="41002"/>
                      <a:pt x="69094" y="39179"/>
                      <a:pt x="73335" y="39179"/>
                    </a:cubicBezTo>
                    <a:cubicBezTo>
                      <a:pt x="76684" y="39179"/>
                      <a:pt x="79419" y="40351"/>
                      <a:pt x="81539" y="42695"/>
                    </a:cubicBezTo>
                    <a:cubicBezTo>
                      <a:pt x="83660" y="45039"/>
                      <a:pt x="84721" y="48964"/>
                      <a:pt x="84721" y="54471"/>
                    </a:cubicBezTo>
                    <a:lnTo>
                      <a:pt x="84721" y="80814"/>
                    </a:lnTo>
                    <a:cubicBezTo>
                      <a:pt x="84721" y="86320"/>
                      <a:pt x="83660" y="90246"/>
                      <a:pt x="81539" y="92590"/>
                    </a:cubicBezTo>
                    <a:cubicBezTo>
                      <a:pt x="79419" y="94934"/>
                      <a:pt x="76647" y="96106"/>
                      <a:pt x="73224" y="96106"/>
                    </a:cubicBezTo>
                    <a:cubicBezTo>
                      <a:pt x="69056" y="96106"/>
                      <a:pt x="65819" y="94282"/>
                      <a:pt x="63513" y="90636"/>
                    </a:cubicBezTo>
                    <a:cubicBezTo>
                      <a:pt x="62396" y="88925"/>
                      <a:pt x="61838" y="85055"/>
                      <a:pt x="61838" y="79028"/>
                    </a:cubicBezTo>
                    <a:lnTo>
                      <a:pt x="41746" y="79028"/>
                    </a:lnTo>
                    <a:lnTo>
                      <a:pt x="41746" y="112514"/>
                    </a:lnTo>
                    <a:lnTo>
                      <a:pt x="65187" y="112514"/>
                    </a:lnTo>
                    <a:cubicBezTo>
                      <a:pt x="70694" y="112514"/>
                      <a:pt x="74619" y="113574"/>
                      <a:pt x="76963" y="115695"/>
                    </a:cubicBezTo>
                    <a:cubicBezTo>
                      <a:pt x="79307" y="117816"/>
                      <a:pt x="80479" y="120588"/>
                      <a:pt x="80479" y="124011"/>
                    </a:cubicBezTo>
                    <a:cubicBezTo>
                      <a:pt x="80479" y="127360"/>
                      <a:pt x="79307" y="130094"/>
                      <a:pt x="76963" y="132215"/>
                    </a:cubicBezTo>
                    <a:cubicBezTo>
                      <a:pt x="74619" y="134336"/>
                      <a:pt x="70694" y="135396"/>
                      <a:pt x="65187" y="135396"/>
                    </a:cubicBezTo>
                    <a:lnTo>
                      <a:pt x="15292" y="135396"/>
                    </a:lnTo>
                    <a:cubicBezTo>
                      <a:pt x="9786" y="135396"/>
                      <a:pt x="5860" y="134336"/>
                      <a:pt x="3516" y="132215"/>
                    </a:cubicBezTo>
                    <a:cubicBezTo>
                      <a:pt x="1172" y="130094"/>
                      <a:pt x="0" y="127322"/>
                      <a:pt x="0" y="123899"/>
                    </a:cubicBezTo>
                    <a:cubicBezTo>
                      <a:pt x="0" y="120551"/>
                      <a:pt x="1191" y="117816"/>
                      <a:pt x="3572" y="115695"/>
                    </a:cubicBezTo>
                    <a:cubicBezTo>
                      <a:pt x="5953" y="113574"/>
                      <a:pt x="9860" y="112514"/>
                      <a:pt x="15292" y="112514"/>
                    </a:cubicBezTo>
                    <a:lnTo>
                      <a:pt x="18864" y="112514"/>
                    </a:lnTo>
                    <a:lnTo>
                      <a:pt x="18864" y="22994"/>
                    </a:lnTo>
                    <a:lnTo>
                      <a:pt x="15292" y="22994"/>
                    </a:lnTo>
                    <a:cubicBezTo>
                      <a:pt x="9786" y="22994"/>
                      <a:pt x="5860" y="21933"/>
                      <a:pt x="3516" y="19813"/>
                    </a:cubicBezTo>
                    <a:cubicBezTo>
                      <a:pt x="1172" y="17692"/>
                      <a:pt x="0" y="14920"/>
                      <a:pt x="0" y="11497"/>
                    </a:cubicBezTo>
                    <a:cubicBezTo>
                      <a:pt x="0" y="8074"/>
                      <a:pt x="1172" y="5302"/>
                      <a:pt x="3516" y="3181"/>
                    </a:cubicBezTo>
                    <a:cubicBezTo>
                      <a:pt x="5860" y="1060"/>
                      <a:pt x="9786" y="0"/>
                      <a:pt x="15292" y="0"/>
                    </a:cubicBezTo>
                    <a:close/>
                  </a:path>
                </a:pathLst>
              </a:cu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 b="1" spc="390" dirty="0">
                  <a:solidFill>
                    <a:schemeClr val="bg1">
                      <a:alpha val="50000"/>
                    </a:schemeClr>
                  </a:solidFill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  <p:sp>
            <p:nvSpPr>
              <p:cNvPr id="447" name="TextBox 446">
                <a:extLst>
                  <a:ext uri="{FF2B5EF4-FFF2-40B4-BE49-F238E27FC236}">
                    <a16:creationId xmlns:a16="http://schemas.microsoft.com/office/drawing/2014/main" id="{94BD16D1-CF50-4AAE-9ADF-B715DED8886A}"/>
                  </a:ext>
                </a:extLst>
              </p:cNvPr>
              <p:cNvSpPr txBox="1"/>
              <p:nvPr/>
            </p:nvSpPr>
            <p:spPr>
              <a:xfrm>
                <a:off x="917874" y="4792181"/>
                <a:ext cx="448382" cy="139415"/>
              </a:xfrm>
              <a:custGeom>
                <a:avLst/>
                <a:gdLst/>
                <a:ahLst/>
                <a:cxnLst/>
                <a:rect l="l" t="t" r="r" b="b"/>
                <a:pathLst>
                  <a:path w="448382" h="139415">
                    <a:moveTo>
                      <a:pt x="431192" y="109054"/>
                    </a:moveTo>
                    <a:cubicBezTo>
                      <a:pt x="436550" y="109054"/>
                      <a:pt x="440755" y="110505"/>
                      <a:pt x="443805" y="113407"/>
                    </a:cubicBezTo>
                    <a:cubicBezTo>
                      <a:pt x="446856" y="116309"/>
                      <a:pt x="448382" y="119918"/>
                      <a:pt x="448382" y="124234"/>
                    </a:cubicBezTo>
                    <a:cubicBezTo>
                      <a:pt x="448382" y="128550"/>
                      <a:pt x="446856" y="132159"/>
                      <a:pt x="443805" y="135061"/>
                    </a:cubicBezTo>
                    <a:cubicBezTo>
                      <a:pt x="440755" y="137964"/>
                      <a:pt x="436550" y="139415"/>
                      <a:pt x="431192" y="139415"/>
                    </a:cubicBezTo>
                    <a:cubicBezTo>
                      <a:pt x="425834" y="139415"/>
                      <a:pt x="421630" y="137964"/>
                      <a:pt x="418579" y="135061"/>
                    </a:cubicBezTo>
                    <a:cubicBezTo>
                      <a:pt x="415528" y="132159"/>
                      <a:pt x="414003" y="128550"/>
                      <a:pt x="414003" y="124234"/>
                    </a:cubicBezTo>
                    <a:cubicBezTo>
                      <a:pt x="414003" y="119918"/>
                      <a:pt x="415528" y="116309"/>
                      <a:pt x="418579" y="113407"/>
                    </a:cubicBezTo>
                    <a:cubicBezTo>
                      <a:pt x="421630" y="110505"/>
                      <a:pt x="425834" y="109054"/>
                      <a:pt x="431192" y="109054"/>
                    </a:cubicBezTo>
                    <a:close/>
                    <a:moveTo>
                      <a:pt x="240581" y="53913"/>
                    </a:moveTo>
                    <a:cubicBezTo>
                      <a:pt x="230237" y="53913"/>
                      <a:pt x="221605" y="57224"/>
                      <a:pt x="214685" y="63847"/>
                    </a:cubicBezTo>
                    <a:cubicBezTo>
                      <a:pt x="207764" y="70470"/>
                      <a:pt x="204304" y="78135"/>
                      <a:pt x="204304" y="86841"/>
                    </a:cubicBezTo>
                    <a:cubicBezTo>
                      <a:pt x="204304" y="93985"/>
                      <a:pt x="207801" y="100663"/>
                      <a:pt x="214796" y="106877"/>
                    </a:cubicBezTo>
                    <a:cubicBezTo>
                      <a:pt x="221791" y="113091"/>
                      <a:pt x="230386" y="116197"/>
                      <a:pt x="240581" y="116197"/>
                    </a:cubicBezTo>
                    <a:cubicBezTo>
                      <a:pt x="250850" y="116197"/>
                      <a:pt x="259482" y="113091"/>
                      <a:pt x="266477" y="106877"/>
                    </a:cubicBezTo>
                    <a:cubicBezTo>
                      <a:pt x="273472" y="100663"/>
                      <a:pt x="276969" y="93948"/>
                      <a:pt x="276969" y="86729"/>
                    </a:cubicBezTo>
                    <a:cubicBezTo>
                      <a:pt x="276969" y="79362"/>
                      <a:pt x="274327" y="72591"/>
                      <a:pt x="269044" y="66414"/>
                    </a:cubicBezTo>
                    <a:cubicBezTo>
                      <a:pt x="261826" y="58080"/>
                      <a:pt x="252338" y="53913"/>
                      <a:pt x="240581" y="53913"/>
                    </a:cubicBezTo>
                    <a:close/>
                    <a:moveTo>
                      <a:pt x="430969" y="34156"/>
                    </a:moveTo>
                    <a:cubicBezTo>
                      <a:pt x="436327" y="34156"/>
                      <a:pt x="440531" y="35607"/>
                      <a:pt x="443582" y="38509"/>
                    </a:cubicBezTo>
                    <a:cubicBezTo>
                      <a:pt x="446633" y="41411"/>
                      <a:pt x="448159" y="45020"/>
                      <a:pt x="448159" y="49336"/>
                    </a:cubicBezTo>
                    <a:cubicBezTo>
                      <a:pt x="448159" y="53652"/>
                      <a:pt x="446633" y="57261"/>
                      <a:pt x="443582" y="60164"/>
                    </a:cubicBezTo>
                    <a:cubicBezTo>
                      <a:pt x="440531" y="63066"/>
                      <a:pt x="436327" y="64517"/>
                      <a:pt x="430969" y="64517"/>
                    </a:cubicBezTo>
                    <a:cubicBezTo>
                      <a:pt x="425611" y="64517"/>
                      <a:pt x="421407" y="63066"/>
                      <a:pt x="418356" y="60164"/>
                    </a:cubicBezTo>
                    <a:cubicBezTo>
                      <a:pt x="415305" y="57261"/>
                      <a:pt x="413779" y="53652"/>
                      <a:pt x="413779" y="49336"/>
                    </a:cubicBezTo>
                    <a:cubicBezTo>
                      <a:pt x="413779" y="45020"/>
                      <a:pt x="415305" y="41411"/>
                      <a:pt x="418356" y="38509"/>
                    </a:cubicBezTo>
                    <a:cubicBezTo>
                      <a:pt x="421407" y="35607"/>
                      <a:pt x="425611" y="34156"/>
                      <a:pt x="430969" y="34156"/>
                    </a:cubicBezTo>
                    <a:close/>
                    <a:moveTo>
                      <a:pt x="240581" y="31031"/>
                    </a:moveTo>
                    <a:cubicBezTo>
                      <a:pt x="250999" y="31031"/>
                      <a:pt x="261026" y="33616"/>
                      <a:pt x="270663" y="38788"/>
                    </a:cubicBezTo>
                    <a:cubicBezTo>
                      <a:pt x="280299" y="43960"/>
                      <a:pt x="287573" y="50918"/>
                      <a:pt x="292484" y="59661"/>
                    </a:cubicBezTo>
                    <a:cubicBezTo>
                      <a:pt x="297396" y="68405"/>
                      <a:pt x="299851" y="77390"/>
                      <a:pt x="299851" y="86618"/>
                    </a:cubicBezTo>
                    <a:cubicBezTo>
                      <a:pt x="299851" y="95399"/>
                      <a:pt x="297414" y="103900"/>
                      <a:pt x="292540" y="112123"/>
                    </a:cubicBezTo>
                    <a:cubicBezTo>
                      <a:pt x="287666" y="120346"/>
                      <a:pt x="280411" y="126894"/>
                      <a:pt x="270774" y="131769"/>
                    </a:cubicBezTo>
                    <a:cubicBezTo>
                      <a:pt x="261138" y="136643"/>
                      <a:pt x="251073" y="139080"/>
                      <a:pt x="240581" y="139080"/>
                    </a:cubicBezTo>
                    <a:cubicBezTo>
                      <a:pt x="230163" y="139080"/>
                      <a:pt x="220191" y="136680"/>
                      <a:pt x="210666" y="131880"/>
                    </a:cubicBezTo>
                    <a:cubicBezTo>
                      <a:pt x="201141" y="127080"/>
                      <a:pt x="193886" y="120551"/>
                      <a:pt x="188900" y="112291"/>
                    </a:cubicBezTo>
                    <a:cubicBezTo>
                      <a:pt x="183914" y="104031"/>
                      <a:pt x="181421" y="95399"/>
                      <a:pt x="181421" y="86395"/>
                    </a:cubicBezTo>
                    <a:cubicBezTo>
                      <a:pt x="181421" y="77242"/>
                      <a:pt x="183952" y="68256"/>
                      <a:pt x="189012" y="59438"/>
                    </a:cubicBezTo>
                    <a:cubicBezTo>
                      <a:pt x="194072" y="50620"/>
                      <a:pt x="201346" y="43681"/>
                      <a:pt x="210834" y="38621"/>
                    </a:cubicBezTo>
                    <a:cubicBezTo>
                      <a:pt x="220321" y="33561"/>
                      <a:pt x="230237" y="31031"/>
                      <a:pt x="240581" y="31031"/>
                    </a:cubicBezTo>
                    <a:close/>
                    <a:moveTo>
                      <a:pt x="0" y="0"/>
                    </a:moveTo>
                    <a:lnTo>
                      <a:pt x="118542" y="111"/>
                    </a:lnTo>
                    <a:lnTo>
                      <a:pt x="118542" y="44648"/>
                    </a:lnTo>
                    <a:cubicBezTo>
                      <a:pt x="118542" y="50155"/>
                      <a:pt x="117481" y="54080"/>
                      <a:pt x="115360" y="56424"/>
                    </a:cubicBezTo>
                    <a:cubicBezTo>
                      <a:pt x="113240" y="58768"/>
                      <a:pt x="110468" y="59940"/>
                      <a:pt x="107045" y="59940"/>
                    </a:cubicBezTo>
                    <a:cubicBezTo>
                      <a:pt x="103696" y="59940"/>
                      <a:pt x="100961" y="58768"/>
                      <a:pt x="98840" y="56424"/>
                    </a:cubicBezTo>
                    <a:cubicBezTo>
                      <a:pt x="96720" y="54080"/>
                      <a:pt x="95659" y="50155"/>
                      <a:pt x="95659" y="44648"/>
                    </a:cubicBezTo>
                    <a:lnTo>
                      <a:pt x="95659" y="22994"/>
                    </a:lnTo>
                    <a:lnTo>
                      <a:pt x="70545" y="22994"/>
                    </a:lnTo>
                    <a:lnTo>
                      <a:pt x="70545" y="112514"/>
                    </a:lnTo>
                    <a:lnTo>
                      <a:pt x="85948" y="112514"/>
                    </a:lnTo>
                    <a:cubicBezTo>
                      <a:pt x="91455" y="112514"/>
                      <a:pt x="95380" y="113574"/>
                      <a:pt x="97724" y="115695"/>
                    </a:cubicBezTo>
                    <a:cubicBezTo>
                      <a:pt x="100068" y="117816"/>
                      <a:pt x="101240" y="120588"/>
                      <a:pt x="101240" y="124011"/>
                    </a:cubicBezTo>
                    <a:cubicBezTo>
                      <a:pt x="101240" y="127360"/>
                      <a:pt x="100068" y="130094"/>
                      <a:pt x="97724" y="132215"/>
                    </a:cubicBezTo>
                    <a:cubicBezTo>
                      <a:pt x="95380" y="134336"/>
                      <a:pt x="91455" y="135396"/>
                      <a:pt x="85948" y="135396"/>
                    </a:cubicBezTo>
                    <a:lnTo>
                      <a:pt x="32370" y="135396"/>
                    </a:lnTo>
                    <a:cubicBezTo>
                      <a:pt x="26863" y="135396"/>
                      <a:pt x="22938" y="134336"/>
                      <a:pt x="20594" y="132215"/>
                    </a:cubicBezTo>
                    <a:cubicBezTo>
                      <a:pt x="18250" y="130094"/>
                      <a:pt x="17078" y="127322"/>
                      <a:pt x="17078" y="123899"/>
                    </a:cubicBezTo>
                    <a:cubicBezTo>
                      <a:pt x="17078" y="120551"/>
                      <a:pt x="18250" y="117816"/>
                      <a:pt x="20594" y="115695"/>
                    </a:cubicBezTo>
                    <a:cubicBezTo>
                      <a:pt x="22938" y="113574"/>
                      <a:pt x="26863" y="112514"/>
                      <a:pt x="32370" y="112514"/>
                    </a:cubicBezTo>
                    <a:lnTo>
                      <a:pt x="47662" y="112514"/>
                    </a:lnTo>
                    <a:lnTo>
                      <a:pt x="47662" y="22994"/>
                    </a:lnTo>
                    <a:lnTo>
                      <a:pt x="22882" y="22994"/>
                    </a:lnTo>
                    <a:lnTo>
                      <a:pt x="22882" y="44648"/>
                    </a:lnTo>
                    <a:cubicBezTo>
                      <a:pt x="22882" y="50155"/>
                      <a:pt x="21822" y="54080"/>
                      <a:pt x="19701" y="56424"/>
                    </a:cubicBezTo>
                    <a:cubicBezTo>
                      <a:pt x="17580" y="58768"/>
                      <a:pt x="14808" y="59940"/>
                      <a:pt x="11385" y="59940"/>
                    </a:cubicBezTo>
                    <a:cubicBezTo>
                      <a:pt x="8037" y="59940"/>
                      <a:pt x="5302" y="58768"/>
                      <a:pt x="3181" y="56424"/>
                    </a:cubicBezTo>
                    <a:cubicBezTo>
                      <a:pt x="1060" y="54080"/>
                      <a:pt x="0" y="50155"/>
                      <a:pt x="0" y="44648"/>
                    </a:cubicBezTo>
                    <a:close/>
                  </a:path>
                </a:pathLst>
              </a:cu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 b="1" spc="390" dirty="0">
                  <a:solidFill>
                    <a:schemeClr val="bg1">
                      <a:alpha val="50000"/>
                    </a:schemeClr>
                  </a:solidFill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  <p:sp>
            <p:nvSpPr>
              <p:cNvPr id="448" name="TextBox 447">
                <a:extLst>
                  <a:ext uri="{FF2B5EF4-FFF2-40B4-BE49-F238E27FC236}">
                    <a16:creationId xmlns:a16="http://schemas.microsoft.com/office/drawing/2014/main" id="{F8CEB6FA-6B7E-48B1-B5BC-46278CD812C2}"/>
                  </a:ext>
                </a:extLst>
              </p:cNvPr>
              <p:cNvSpPr txBox="1"/>
              <p:nvPr/>
            </p:nvSpPr>
            <p:spPr>
              <a:xfrm>
                <a:off x="904479" y="5156474"/>
                <a:ext cx="1385702" cy="183170"/>
              </a:xfrm>
              <a:custGeom>
                <a:avLst/>
                <a:gdLst/>
                <a:ahLst/>
                <a:cxnLst/>
                <a:rect l="l" t="t" r="r" b="b"/>
                <a:pathLst>
                  <a:path w="1385702" h="183170">
                    <a:moveTo>
                      <a:pt x="1368512" y="109054"/>
                    </a:moveTo>
                    <a:cubicBezTo>
                      <a:pt x="1373870" y="109054"/>
                      <a:pt x="1378075" y="110505"/>
                      <a:pt x="1381126" y="113407"/>
                    </a:cubicBezTo>
                    <a:cubicBezTo>
                      <a:pt x="1384177" y="116309"/>
                      <a:pt x="1385702" y="119918"/>
                      <a:pt x="1385702" y="124234"/>
                    </a:cubicBezTo>
                    <a:cubicBezTo>
                      <a:pt x="1385702" y="128550"/>
                      <a:pt x="1384177" y="132159"/>
                      <a:pt x="1381126" y="135061"/>
                    </a:cubicBezTo>
                    <a:cubicBezTo>
                      <a:pt x="1378075" y="137964"/>
                      <a:pt x="1373870" y="139415"/>
                      <a:pt x="1368512" y="139415"/>
                    </a:cubicBezTo>
                    <a:cubicBezTo>
                      <a:pt x="1363155" y="139415"/>
                      <a:pt x="1358950" y="137964"/>
                      <a:pt x="1355899" y="135061"/>
                    </a:cubicBezTo>
                    <a:cubicBezTo>
                      <a:pt x="1352848" y="132159"/>
                      <a:pt x="1351323" y="128550"/>
                      <a:pt x="1351323" y="124234"/>
                    </a:cubicBezTo>
                    <a:cubicBezTo>
                      <a:pt x="1351323" y="119918"/>
                      <a:pt x="1352848" y="116309"/>
                      <a:pt x="1355899" y="113407"/>
                    </a:cubicBezTo>
                    <a:cubicBezTo>
                      <a:pt x="1358950" y="110505"/>
                      <a:pt x="1363155" y="109054"/>
                      <a:pt x="1368512" y="109054"/>
                    </a:cubicBezTo>
                    <a:close/>
                    <a:moveTo>
                      <a:pt x="811039" y="91752"/>
                    </a:moveTo>
                    <a:cubicBezTo>
                      <a:pt x="801738" y="91752"/>
                      <a:pt x="793738" y="94022"/>
                      <a:pt x="787041" y="98561"/>
                    </a:cubicBezTo>
                    <a:cubicBezTo>
                      <a:pt x="782874" y="101463"/>
                      <a:pt x="780790" y="104403"/>
                      <a:pt x="780790" y="107379"/>
                    </a:cubicBezTo>
                    <a:cubicBezTo>
                      <a:pt x="780790" y="109537"/>
                      <a:pt x="781795" y="111286"/>
                      <a:pt x="783804" y="112626"/>
                    </a:cubicBezTo>
                    <a:cubicBezTo>
                      <a:pt x="787525" y="115081"/>
                      <a:pt x="792622" y="116309"/>
                      <a:pt x="799096" y="116309"/>
                    </a:cubicBezTo>
                    <a:cubicBezTo>
                      <a:pt x="804603" y="116309"/>
                      <a:pt x="810835" y="115230"/>
                      <a:pt x="817792" y="113072"/>
                    </a:cubicBezTo>
                    <a:cubicBezTo>
                      <a:pt x="824750" y="110914"/>
                      <a:pt x="830945" y="107975"/>
                      <a:pt x="836377" y="104254"/>
                    </a:cubicBezTo>
                    <a:lnTo>
                      <a:pt x="836377" y="94431"/>
                    </a:lnTo>
                    <a:cubicBezTo>
                      <a:pt x="827224" y="92645"/>
                      <a:pt x="818778" y="91752"/>
                      <a:pt x="811039" y="91752"/>
                    </a:cubicBezTo>
                    <a:close/>
                    <a:moveTo>
                      <a:pt x="1185417" y="53913"/>
                    </a:moveTo>
                    <a:cubicBezTo>
                      <a:pt x="1177677" y="53913"/>
                      <a:pt x="1170980" y="55531"/>
                      <a:pt x="1165325" y="58768"/>
                    </a:cubicBezTo>
                    <a:cubicBezTo>
                      <a:pt x="1159669" y="62005"/>
                      <a:pt x="1155056" y="66898"/>
                      <a:pt x="1151484" y="73447"/>
                    </a:cubicBezTo>
                    <a:lnTo>
                      <a:pt x="1219349" y="73447"/>
                    </a:lnTo>
                    <a:cubicBezTo>
                      <a:pt x="1215852" y="66898"/>
                      <a:pt x="1211276" y="62005"/>
                      <a:pt x="1205620" y="58768"/>
                    </a:cubicBezTo>
                    <a:cubicBezTo>
                      <a:pt x="1199965" y="55531"/>
                      <a:pt x="1193230" y="53913"/>
                      <a:pt x="1185417" y="53913"/>
                    </a:cubicBezTo>
                    <a:close/>
                    <a:moveTo>
                      <a:pt x="251967" y="53913"/>
                    </a:moveTo>
                    <a:cubicBezTo>
                      <a:pt x="244227" y="53913"/>
                      <a:pt x="237530" y="55531"/>
                      <a:pt x="231875" y="58768"/>
                    </a:cubicBezTo>
                    <a:cubicBezTo>
                      <a:pt x="226219" y="62005"/>
                      <a:pt x="221606" y="66898"/>
                      <a:pt x="218034" y="73447"/>
                    </a:cubicBezTo>
                    <a:lnTo>
                      <a:pt x="285899" y="73447"/>
                    </a:lnTo>
                    <a:cubicBezTo>
                      <a:pt x="282402" y="66898"/>
                      <a:pt x="277825" y="62005"/>
                      <a:pt x="272170" y="58768"/>
                    </a:cubicBezTo>
                    <a:cubicBezTo>
                      <a:pt x="266514" y="55531"/>
                      <a:pt x="259780" y="53913"/>
                      <a:pt x="251967" y="53913"/>
                    </a:cubicBezTo>
                    <a:close/>
                    <a:moveTo>
                      <a:pt x="990117" y="53578"/>
                    </a:moveTo>
                    <a:cubicBezTo>
                      <a:pt x="981410" y="53578"/>
                      <a:pt x="973950" y="56666"/>
                      <a:pt x="967737" y="62843"/>
                    </a:cubicBezTo>
                    <a:cubicBezTo>
                      <a:pt x="961523" y="69019"/>
                      <a:pt x="958416" y="76311"/>
                      <a:pt x="958416" y="84720"/>
                    </a:cubicBezTo>
                    <a:cubicBezTo>
                      <a:pt x="958416" y="93203"/>
                      <a:pt x="961523" y="100515"/>
                      <a:pt x="967737" y="106654"/>
                    </a:cubicBezTo>
                    <a:cubicBezTo>
                      <a:pt x="973950" y="112793"/>
                      <a:pt x="981410" y="115863"/>
                      <a:pt x="990117" y="115863"/>
                    </a:cubicBezTo>
                    <a:cubicBezTo>
                      <a:pt x="998823" y="115863"/>
                      <a:pt x="1006283" y="112793"/>
                      <a:pt x="1012497" y="106654"/>
                    </a:cubicBezTo>
                    <a:cubicBezTo>
                      <a:pt x="1018710" y="100515"/>
                      <a:pt x="1021817" y="93203"/>
                      <a:pt x="1021817" y="84720"/>
                    </a:cubicBezTo>
                    <a:cubicBezTo>
                      <a:pt x="1021817" y="76311"/>
                      <a:pt x="1018710" y="69019"/>
                      <a:pt x="1012497" y="62843"/>
                    </a:cubicBezTo>
                    <a:cubicBezTo>
                      <a:pt x="1006283" y="56666"/>
                      <a:pt x="998823" y="53578"/>
                      <a:pt x="990117" y="53578"/>
                    </a:cubicBezTo>
                    <a:close/>
                    <a:moveTo>
                      <a:pt x="1368289" y="34156"/>
                    </a:moveTo>
                    <a:cubicBezTo>
                      <a:pt x="1373647" y="34156"/>
                      <a:pt x="1377851" y="35607"/>
                      <a:pt x="1380902" y="38509"/>
                    </a:cubicBezTo>
                    <a:cubicBezTo>
                      <a:pt x="1383953" y="41411"/>
                      <a:pt x="1385479" y="45020"/>
                      <a:pt x="1385479" y="49336"/>
                    </a:cubicBezTo>
                    <a:cubicBezTo>
                      <a:pt x="1385479" y="53652"/>
                      <a:pt x="1383953" y="57261"/>
                      <a:pt x="1380902" y="60164"/>
                    </a:cubicBezTo>
                    <a:cubicBezTo>
                      <a:pt x="1377851" y="63066"/>
                      <a:pt x="1373647" y="64517"/>
                      <a:pt x="1368289" y="64517"/>
                    </a:cubicBezTo>
                    <a:cubicBezTo>
                      <a:pt x="1362931" y="64517"/>
                      <a:pt x="1358727" y="63066"/>
                      <a:pt x="1355676" y="60164"/>
                    </a:cubicBezTo>
                    <a:cubicBezTo>
                      <a:pt x="1352625" y="57261"/>
                      <a:pt x="1351100" y="53652"/>
                      <a:pt x="1351100" y="49336"/>
                    </a:cubicBezTo>
                    <a:cubicBezTo>
                      <a:pt x="1351100" y="45020"/>
                      <a:pt x="1352625" y="41411"/>
                      <a:pt x="1355676" y="38509"/>
                    </a:cubicBezTo>
                    <a:cubicBezTo>
                      <a:pt x="1358727" y="35607"/>
                      <a:pt x="1362931" y="34156"/>
                      <a:pt x="1368289" y="34156"/>
                    </a:cubicBezTo>
                    <a:close/>
                    <a:moveTo>
                      <a:pt x="1184858" y="31031"/>
                    </a:moveTo>
                    <a:cubicBezTo>
                      <a:pt x="1194160" y="31031"/>
                      <a:pt x="1202699" y="32668"/>
                      <a:pt x="1210476" y="35942"/>
                    </a:cubicBezTo>
                    <a:cubicBezTo>
                      <a:pt x="1218252" y="39216"/>
                      <a:pt x="1224038" y="42751"/>
                      <a:pt x="1227833" y="46546"/>
                    </a:cubicBezTo>
                    <a:cubicBezTo>
                      <a:pt x="1233190" y="52052"/>
                      <a:pt x="1237618" y="58861"/>
                      <a:pt x="1241116" y="66973"/>
                    </a:cubicBezTo>
                    <a:cubicBezTo>
                      <a:pt x="1243497" y="72628"/>
                      <a:pt x="1244687" y="79176"/>
                      <a:pt x="1244687" y="86618"/>
                    </a:cubicBezTo>
                    <a:lnTo>
                      <a:pt x="1244687" y="96329"/>
                    </a:lnTo>
                    <a:lnTo>
                      <a:pt x="1150814" y="96329"/>
                    </a:lnTo>
                    <a:cubicBezTo>
                      <a:pt x="1153195" y="102282"/>
                      <a:pt x="1157418" y="107082"/>
                      <a:pt x="1163483" y="110728"/>
                    </a:cubicBezTo>
                    <a:cubicBezTo>
                      <a:pt x="1169548" y="114374"/>
                      <a:pt x="1177752" y="116197"/>
                      <a:pt x="1188095" y="116197"/>
                    </a:cubicBezTo>
                    <a:cubicBezTo>
                      <a:pt x="1196579" y="116197"/>
                      <a:pt x="1207852" y="114374"/>
                      <a:pt x="1221917" y="110728"/>
                    </a:cubicBezTo>
                    <a:cubicBezTo>
                      <a:pt x="1227721" y="109240"/>
                      <a:pt x="1231739" y="108496"/>
                      <a:pt x="1233972" y="108496"/>
                    </a:cubicBezTo>
                    <a:cubicBezTo>
                      <a:pt x="1237023" y="108496"/>
                      <a:pt x="1239590" y="109575"/>
                      <a:pt x="1241674" y="111733"/>
                    </a:cubicBezTo>
                    <a:cubicBezTo>
                      <a:pt x="1243757" y="113891"/>
                      <a:pt x="1244799" y="116607"/>
                      <a:pt x="1244799" y="119881"/>
                    </a:cubicBezTo>
                    <a:cubicBezTo>
                      <a:pt x="1244799" y="122857"/>
                      <a:pt x="1243683" y="125388"/>
                      <a:pt x="1241450" y="127471"/>
                    </a:cubicBezTo>
                    <a:cubicBezTo>
                      <a:pt x="1238474" y="130224"/>
                      <a:pt x="1231219" y="132848"/>
                      <a:pt x="1219684" y="135340"/>
                    </a:cubicBezTo>
                    <a:cubicBezTo>
                      <a:pt x="1208150" y="137833"/>
                      <a:pt x="1197062" y="139080"/>
                      <a:pt x="1186421" y="139080"/>
                    </a:cubicBezTo>
                    <a:cubicBezTo>
                      <a:pt x="1168115" y="139080"/>
                      <a:pt x="1153474" y="133908"/>
                      <a:pt x="1142498" y="123564"/>
                    </a:cubicBezTo>
                    <a:cubicBezTo>
                      <a:pt x="1131522" y="113221"/>
                      <a:pt x="1126034" y="100496"/>
                      <a:pt x="1126034" y="85390"/>
                    </a:cubicBezTo>
                    <a:cubicBezTo>
                      <a:pt x="1126034" y="69317"/>
                      <a:pt x="1131969" y="56238"/>
                      <a:pt x="1143838" y="46155"/>
                    </a:cubicBezTo>
                    <a:cubicBezTo>
                      <a:pt x="1155707" y="36072"/>
                      <a:pt x="1169380" y="31031"/>
                      <a:pt x="1184858" y="31031"/>
                    </a:cubicBezTo>
                    <a:close/>
                    <a:moveTo>
                      <a:pt x="814388" y="31031"/>
                    </a:moveTo>
                    <a:cubicBezTo>
                      <a:pt x="828601" y="31031"/>
                      <a:pt x="839633" y="34100"/>
                      <a:pt x="847484" y="40239"/>
                    </a:cubicBezTo>
                    <a:cubicBezTo>
                      <a:pt x="855334" y="46378"/>
                      <a:pt x="859260" y="54769"/>
                      <a:pt x="859260" y="65410"/>
                    </a:cubicBezTo>
                    <a:lnTo>
                      <a:pt x="859260" y="112514"/>
                    </a:lnTo>
                    <a:lnTo>
                      <a:pt x="863166" y="112514"/>
                    </a:lnTo>
                    <a:cubicBezTo>
                      <a:pt x="868673" y="112514"/>
                      <a:pt x="872598" y="113574"/>
                      <a:pt x="874942" y="115695"/>
                    </a:cubicBezTo>
                    <a:cubicBezTo>
                      <a:pt x="877286" y="117816"/>
                      <a:pt x="878458" y="120588"/>
                      <a:pt x="878458" y="124011"/>
                    </a:cubicBezTo>
                    <a:cubicBezTo>
                      <a:pt x="878458" y="127360"/>
                      <a:pt x="877286" y="130094"/>
                      <a:pt x="874942" y="132215"/>
                    </a:cubicBezTo>
                    <a:cubicBezTo>
                      <a:pt x="872598" y="134336"/>
                      <a:pt x="868673" y="135396"/>
                      <a:pt x="863166" y="135396"/>
                    </a:cubicBezTo>
                    <a:lnTo>
                      <a:pt x="836377" y="135396"/>
                    </a:lnTo>
                    <a:lnTo>
                      <a:pt x="836377" y="130038"/>
                    </a:lnTo>
                    <a:cubicBezTo>
                      <a:pt x="830647" y="133089"/>
                      <a:pt x="824322" y="135378"/>
                      <a:pt x="817402" y="136903"/>
                    </a:cubicBezTo>
                    <a:cubicBezTo>
                      <a:pt x="810481" y="138429"/>
                      <a:pt x="804193" y="139191"/>
                      <a:pt x="798538" y="139191"/>
                    </a:cubicBezTo>
                    <a:cubicBezTo>
                      <a:pt x="786259" y="139191"/>
                      <a:pt x="776288" y="135936"/>
                      <a:pt x="768623" y="129425"/>
                    </a:cubicBezTo>
                    <a:cubicBezTo>
                      <a:pt x="760959" y="122913"/>
                      <a:pt x="757126" y="115714"/>
                      <a:pt x="757126" y="107826"/>
                    </a:cubicBezTo>
                    <a:cubicBezTo>
                      <a:pt x="757126" y="98226"/>
                      <a:pt x="762019" y="89315"/>
                      <a:pt x="771805" y="81093"/>
                    </a:cubicBezTo>
                    <a:cubicBezTo>
                      <a:pt x="781590" y="72870"/>
                      <a:pt x="795115" y="68758"/>
                      <a:pt x="812379" y="68758"/>
                    </a:cubicBezTo>
                    <a:cubicBezTo>
                      <a:pt x="819299" y="68758"/>
                      <a:pt x="827299" y="69503"/>
                      <a:pt x="836377" y="70991"/>
                    </a:cubicBezTo>
                    <a:lnTo>
                      <a:pt x="836377" y="65521"/>
                    </a:lnTo>
                    <a:cubicBezTo>
                      <a:pt x="836377" y="62098"/>
                      <a:pt x="834908" y="59308"/>
                      <a:pt x="831968" y="57150"/>
                    </a:cubicBezTo>
                    <a:cubicBezTo>
                      <a:pt x="829029" y="54992"/>
                      <a:pt x="823429" y="53913"/>
                      <a:pt x="815169" y="53913"/>
                    </a:cubicBezTo>
                    <a:cubicBezTo>
                      <a:pt x="808398" y="53913"/>
                      <a:pt x="799617" y="55252"/>
                      <a:pt x="788827" y="57931"/>
                    </a:cubicBezTo>
                    <a:cubicBezTo>
                      <a:pt x="784808" y="58899"/>
                      <a:pt x="781683" y="59382"/>
                      <a:pt x="779451" y="59382"/>
                    </a:cubicBezTo>
                    <a:cubicBezTo>
                      <a:pt x="776400" y="59382"/>
                      <a:pt x="773814" y="58285"/>
                      <a:pt x="771693" y="56089"/>
                    </a:cubicBezTo>
                    <a:cubicBezTo>
                      <a:pt x="769572" y="53894"/>
                      <a:pt x="768512" y="51085"/>
                      <a:pt x="768512" y="47662"/>
                    </a:cubicBezTo>
                    <a:cubicBezTo>
                      <a:pt x="768512" y="45727"/>
                      <a:pt x="768884" y="44053"/>
                      <a:pt x="769628" y="42639"/>
                    </a:cubicBezTo>
                    <a:cubicBezTo>
                      <a:pt x="770372" y="41225"/>
                      <a:pt x="771414" y="40090"/>
                      <a:pt x="772753" y="39235"/>
                    </a:cubicBezTo>
                    <a:cubicBezTo>
                      <a:pt x="774093" y="38379"/>
                      <a:pt x="776883" y="37356"/>
                      <a:pt x="781125" y="36165"/>
                    </a:cubicBezTo>
                    <a:cubicBezTo>
                      <a:pt x="786780" y="34602"/>
                      <a:pt x="792547" y="33356"/>
                      <a:pt x="798426" y="32426"/>
                    </a:cubicBezTo>
                    <a:cubicBezTo>
                      <a:pt x="804305" y="31496"/>
                      <a:pt x="809625" y="31031"/>
                      <a:pt x="814388" y="31031"/>
                    </a:cubicBezTo>
                    <a:close/>
                    <a:moveTo>
                      <a:pt x="625227" y="31031"/>
                    </a:moveTo>
                    <a:cubicBezTo>
                      <a:pt x="630511" y="31031"/>
                      <a:pt x="635590" y="31533"/>
                      <a:pt x="640464" y="32537"/>
                    </a:cubicBezTo>
                    <a:cubicBezTo>
                      <a:pt x="645338" y="33542"/>
                      <a:pt x="650007" y="35086"/>
                      <a:pt x="654472" y="37170"/>
                    </a:cubicBezTo>
                    <a:cubicBezTo>
                      <a:pt x="655886" y="36128"/>
                      <a:pt x="657207" y="35347"/>
                      <a:pt x="658435" y="34826"/>
                    </a:cubicBezTo>
                    <a:cubicBezTo>
                      <a:pt x="659663" y="34305"/>
                      <a:pt x="660797" y="34044"/>
                      <a:pt x="661839" y="34044"/>
                    </a:cubicBezTo>
                    <a:cubicBezTo>
                      <a:pt x="664965" y="34044"/>
                      <a:pt x="667569" y="35216"/>
                      <a:pt x="669653" y="37560"/>
                    </a:cubicBezTo>
                    <a:cubicBezTo>
                      <a:pt x="671736" y="39904"/>
                      <a:pt x="672778" y="43830"/>
                      <a:pt x="672778" y="49336"/>
                    </a:cubicBezTo>
                    <a:lnTo>
                      <a:pt x="672778" y="54917"/>
                    </a:lnTo>
                    <a:cubicBezTo>
                      <a:pt x="672778" y="59903"/>
                      <a:pt x="672183" y="63289"/>
                      <a:pt x="670992" y="65075"/>
                    </a:cubicBezTo>
                    <a:cubicBezTo>
                      <a:pt x="668611" y="68498"/>
                      <a:pt x="665374" y="70210"/>
                      <a:pt x="661281" y="70210"/>
                    </a:cubicBezTo>
                    <a:cubicBezTo>
                      <a:pt x="658528" y="70210"/>
                      <a:pt x="656109" y="69354"/>
                      <a:pt x="654026" y="67642"/>
                    </a:cubicBezTo>
                    <a:cubicBezTo>
                      <a:pt x="651942" y="65931"/>
                      <a:pt x="650603" y="63661"/>
                      <a:pt x="650007" y="60833"/>
                    </a:cubicBezTo>
                    <a:cubicBezTo>
                      <a:pt x="646287" y="58527"/>
                      <a:pt x="642380" y="56796"/>
                      <a:pt x="638287" y="55643"/>
                    </a:cubicBezTo>
                    <a:cubicBezTo>
                      <a:pt x="634194" y="54490"/>
                      <a:pt x="629916" y="53913"/>
                      <a:pt x="625451" y="53913"/>
                    </a:cubicBezTo>
                    <a:cubicBezTo>
                      <a:pt x="616595" y="53913"/>
                      <a:pt x="609563" y="55364"/>
                      <a:pt x="604354" y="58266"/>
                    </a:cubicBezTo>
                    <a:cubicBezTo>
                      <a:pt x="602047" y="59531"/>
                      <a:pt x="600894" y="60908"/>
                      <a:pt x="600894" y="62396"/>
                    </a:cubicBezTo>
                    <a:cubicBezTo>
                      <a:pt x="600894" y="64108"/>
                      <a:pt x="602457" y="65782"/>
                      <a:pt x="605582" y="67419"/>
                    </a:cubicBezTo>
                    <a:cubicBezTo>
                      <a:pt x="607963" y="68610"/>
                      <a:pt x="613284" y="69763"/>
                      <a:pt x="621544" y="70879"/>
                    </a:cubicBezTo>
                    <a:cubicBezTo>
                      <a:pt x="636724" y="72963"/>
                      <a:pt x="647291" y="75046"/>
                      <a:pt x="653244" y="77130"/>
                    </a:cubicBezTo>
                    <a:cubicBezTo>
                      <a:pt x="661058" y="79883"/>
                      <a:pt x="667085" y="83976"/>
                      <a:pt x="671327" y="89408"/>
                    </a:cubicBezTo>
                    <a:cubicBezTo>
                      <a:pt x="675569" y="94841"/>
                      <a:pt x="677689" y="100570"/>
                      <a:pt x="677689" y="106598"/>
                    </a:cubicBezTo>
                    <a:cubicBezTo>
                      <a:pt x="677689" y="114784"/>
                      <a:pt x="674080" y="121630"/>
                      <a:pt x="666862" y="127136"/>
                    </a:cubicBezTo>
                    <a:cubicBezTo>
                      <a:pt x="656519" y="135099"/>
                      <a:pt x="643087" y="139080"/>
                      <a:pt x="626567" y="139080"/>
                    </a:cubicBezTo>
                    <a:cubicBezTo>
                      <a:pt x="619944" y="139080"/>
                      <a:pt x="613824" y="138503"/>
                      <a:pt x="608205" y="137350"/>
                    </a:cubicBezTo>
                    <a:cubicBezTo>
                      <a:pt x="602587" y="136196"/>
                      <a:pt x="597434" y="134503"/>
                      <a:pt x="592746" y="132271"/>
                    </a:cubicBezTo>
                    <a:cubicBezTo>
                      <a:pt x="591630" y="133238"/>
                      <a:pt x="590439" y="133982"/>
                      <a:pt x="589174" y="134503"/>
                    </a:cubicBezTo>
                    <a:cubicBezTo>
                      <a:pt x="587909" y="135024"/>
                      <a:pt x="586607" y="135285"/>
                      <a:pt x="585267" y="135285"/>
                    </a:cubicBezTo>
                    <a:cubicBezTo>
                      <a:pt x="581695" y="135285"/>
                      <a:pt x="578849" y="134113"/>
                      <a:pt x="576728" y="131769"/>
                    </a:cubicBezTo>
                    <a:cubicBezTo>
                      <a:pt x="574607" y="129425"/>
                      <a:pt x="573547" y="125499"/>
                      <a:pt x="573547" y="119993"/>
                    </a:cubicBezTo>
                    <a:lnTo>
                      <a:pt x="573547" y="112291"/>
                    </a:lnTo>
                    <a:cubicBezTo>
                      <a:pt x="573547" y="106784"/>
                      <a:pt x="574607" y="102859"/>
                      <a:pt x="576728" y="100515"/>
                    </a:cubicBezTo>
                    <a:cubicBezTo>
                      <a:pt x="578849" y="98171"/>
                      <a:pt x="581621" y="96999"/>
                      <a:pt x="585044" y="96999"/>
                    </a:cubicBezTo>
                    <a:cubicBezTo>
                      <a:pt x="587797" y="96999"/>
                      <a:pt x="590104" y="97761"/>
                      <a:pt x="591964" y="99287"/>
                    </a:cubicBezTo>
                    <a:cubicBezTo>
                      <a:pt x="593825" y="100812"/>
                      <a:pt x="595276" y="103435"/>
                      <a:pt x="596318" y="107156"/>
                    </a:cubicBezTo>
                    <a:cubicBezTo>
                      <a:pt x="599815" y="110133"/>
                      <a:pt x="604019" y="112384"/>
                      <a:pt x="608931" y="113909"/>
                    </a:cubicBezTo>
                    <a:cubicBezTo>
                      <a:pt x="613842" y="115435"/>
                      <a:pt x="619498" y="116197"/>
                      <a:pt x="625897" y="116197"/>
                    </a:cubicBezTo>
                    <a:cubicBezTo>
                      <a:pt x="636390" y="116197"/>
                      <a:pt x="644538" y="114560"/>
                      <a:pt x="650342" y="111286"/>
                    </a:cubicBezTo>
                    <a:cubicBezTo>
                      <a:pt x="653095" y="109649"/>
                      <a:pt x="654472" y="107937"/>
                      <a:pt x="654472" y="106152"/>
                    </a:cubicBezTo>
                    <a:cubicBezTo>
                      <a:pt x="654472" y="103175"/>
                      <a:pt x="652500" y="100719"/>
                      <a:pt x="648556" y="98785"/>
                    </a:cubicBezTo>
                    <a:cubicBezTo>
                      <a:pt x="644612" y="96850"/>
                      <a:pt x="636464" y="95213"/>
                      <a:pt x="624111" y="93873"/>
                    </a:cubicBezTo>
                    <a:cubicBezTo>
                      <a:pt x="605731" y="91938"/>
                      <a:pt x="593453" y="88218"/>
                      <a:pt x="587276" y="82711"/>
                    </a:cubicBezTo>
                    <a:cubicBezTo>
                      <a:pt x="581100" y="77279"/>
                      <a:pt x="578012" y="70582"/>
                      <a:pt x="578012" y="62619"/>
                    </a:cubicBezTo>
                    <a:cubicBezTo>
                      <a:pt x="578012" y="54434"/>
                      <a:pt x="581472" y="47625"/>
                      <a:pt x="588393" y="42193"/>
                    </a:cubicBezTo>
                    <a:cubicBezTo>
                      <a:pt x="597769" y="34751"/>
                      <a:pt x="610047" y="31031"/>
                      <a:pt x="625227" y="31031"/>
                    </a:cubicBezTo>
                    <a:close/>
                    <a:moveTo>
                      <a:pt x="444252" y="31031"/>
                    </a:moveTo>
                    <a:cubicBezTo>
                      <a:pt x="449536" y="31031"/>
                      <a:pt x="454615" y="31533"/>
                      <a:pt x="459489" y="32537"/>
                    </a:cubicBezTo>
                    <a:cubicBezTo>
                      <a:pt x="464363" y="33542"/>
                      <a:pt x="469032" y="35086"/>
                      <a:pt x="473497" y="37170"/>
                    </a:cubicBezTo>
                    <a:cubicBezTo>
                      <a:pt x="474911" y="36128"/>
                      <a:pt x="476232" y="35347"/>
                      <a:pt x="477460" y="34826"/>
                    </a:cubicBezTo>
                    <a:cubicBezTo>
                      <a:pt x="478688" y="34305"/>
                      <a:pt x="479822" y="34044"/>
                      <a:pt x="480864" y="34044"/>
                    </a:cubicBezTo>
                    <a:cubicBezTo>
                      <a:pt x="483990" y="34044"/>
                      <a:pt x="486594" y="35216"/>
                      <a:pt x="488678" y="37560"/>
                    </a:cubicBezTo>
                    <a:cubicBezTo>
                      <a:pt x="490761" y="39904"/>
                      <a:pt x="491803" y="43830"/>
                      <a:pt x="491803" y="49336"/>
                    </a:cubicBezTo>
                    <a:lnTo>
                      <a:pt x="491803" y="54917"/>
                    </a:lnTo>
                    <a:cubicBezTo>
                      <a:pt x="491803" y="59903"/>
                      <a:pt x="491208" y="63289"/>
                      <a:pt x="490017" y="65075"/>
                    </a:cubicBezTo>
                    <a:cubicBezTo>
                      <a:pt x="487636" y="68498"/>
                      <a:pt x="484399" y="70210"/>
                      <a:pt x="480306" y="70210"/>
                    </a:cubicBezTo>
                    <a:cubicBezTo>
                      <a:pt x="477553" y="70210"/>
                      <a:pt x="475134" y="69354"/>
                      <a:pt x="473051" y="67642"/>
                    </a:cubicBezTo>
                    <a:cubicBezTo>
                      <a:pt x="470967" y="65931"/>
                      <a:pt x="469628" y="63661"/>
                      <a:pt x="469032" y="60833"/>
                    </a:cubicBezTo>
                    <a:cubicBezTo>
                      <a:pt x="465312" y="58527"/>
                      <a:pt x="461405" y="56796"/>
                      <a:pt x="457312" y="55643"/>
                    </a:cubicBezTo>
                    <a:cubicBezTo>
                      <a:pt x="453219" y="54490"/>
                      <a:pt x="448941" y="53913"/>
                      <a:pt x="444476" y="53913"/>
                    </a:cubicBezTo>
                    <a:cubicBezTo>
                      <a:pt x="435620" y="53913"/>
                      <a:pt x="428588" y="55364"/>
                      <a:pt x="423379" y="58266"/>
                    </a:cubicBezTo>
                    <a:cubicBezTo>
                      <a:pt x="421072" y="59531"/>
                      <a:pt x="419919" y="60908"/>
                      <a:pt x="419919" y="62396"/>
                    </a:cubicBezTo>
                    <a:cubicBezTo>
                      <a:pt x="419919" y="64108"/>
                      <a:pt x="421482" y="65782"/>
                      <a:pt x="424607" y="67419"/>
                    </a:cubicBezTo>
                    <a:cubicBezTo>
                      <a:pt x="426988" y="68610"/>
                      <a:pt x="432309" y="69763"/>
                      <a:pt x="440569" y="70879"/>
                    </a:cubicBezTo>
                    <a:cubicBezTo>
                      <a:pt x="455749" y="72963"/>
                      <a:pt x="466316" y="75046"/>
                      <a:pt x="472269" y="77130"/>
                    </a:cubicBezTo>
                    <a:cubicBezTo>
                      <a:pt x="480083" y="79883"/>
                      <a:pt x="486110" y="83976"/>
                      <a:pt x="490352" y="89408"/>
                    </a:cubicBezTo>
                    <a:cubicBezTo>
                      <a:pt x="494594" y="94841"/>
                      <a:pt x="496714" y="100570"/>
                      <a:pt x="496714" y="106598"/>
                    </a:cubicBezTo>
                    <a:cubicBezTo>
                      <a:pt x="496714" y="114784"/>
                      <a:pt x="493105" y="121630"/>
                      <a:pt x="485887" y="127136"/>
                    </a:cubicBezTo>
                    <a:cubicBezTo>
                      <a:pt x="475544" y="135099"/>
                      <a:pt x="462112" y="139080"/>
                      <a:pt x="445592" y="139080"/>
                    </a:cubicBezTo>
                    <a:cubicBezTo>
                      <a:pt x="438969" y="139080"/>
                      <a:pt x="432848" y="138503"/>
                      <a:pt x="427230" y="137350"/>
                    </a:cubicBezTo>
                    <a:cubicBezTo>
                      <a:pt x="421612" y="136196"/>
                      <a:pt x="416459" y="134503"/>
                      <a:pt x="411771" y="132271"/>
                    </a:cubicBezTo>
                    <a:cubicBezTo>
                      <a:pt x="410655" y="133238"/>
                      <a:pt x="409464" y="133982"/>
                      <a:pt x="408199" y="134503"/>
                    </a:cubicBezTo>
                    <a:cubicBezTo>
                      <a:pt x="406934" y="135024"/>
                      <a:pt x="405632" y="135285"/>
                      <a:pt x="404292" y="135285"/>
                    </a:cubicBezTo>
                    <a:cubicBezTo>
                      <a:pt x="400720" y="135285"/>
                      <a:pt x="397874" y="134113"/>
                      <a:pt x="395753" y="131769"/>
                    </a:cubicBezTo>
                    <a:cubicBezTo>
                      <a:pt x="393632" y="129425"/>
                      <a:pt x="392572" y="125499"/>
                      <a:pt x="392572" y="119993"/>
                    </a:cubicBezTo>
                    <a:lnTo>
                      <a:pt x="392572" y="112291"/>
                    </a:lnTo>
                    <a:cubicBezTo>
                      <a:pt x="392572" y="106784"/>
                      <a:pt x="393632" y="102859"/>
                      <a:pt x="395753" y="100515"/>
                    </a:cubicBezTo>
                    <a:cubicBezTo>
                      <a:pt x="397874" y="98171"/>
                      <a:pt x="400646" y="96999"/>
                      <a:pt x="404069" y="96999"/>
                    </a:cubicBezTo>
                    <a:cubicBezTo>
                      <a:pt x="406822" y="96999"/>
                      <a:pt x="409129" y="97761"/>
                      <a:pt x="410989" y="99287"/>
                    </a:cubicBezTo>
                    <a:cubicBezTo>
                      <a:pt x="412850" y="100812"/>
                      <a:pt x="414301" y="103435"/>
                      <a:pt x="415343" y="107156"/>
                    </a:cubicBezTo>
                    <a:cubicBezTo>
                      <a:pt x="418840" y="110133"/>
                      <a:pt x="423044" y="112384"/>
                      <a:pt x="427956" y="113909"/>
                    </a:cubicBezTo>
                    <a:cubicBezTo>
                      <a:pt x="432867" y="115435"/>
                      <a:pt x="438523" y="116197"/>
                      <a:pt x="444922" y="116197"/>
                    </a:cubicBezTo>
                    <a:cubicBezTo>
                      <a:pt x="455415" y="116197"/>
                      <a:pt x="463563" y="114560"/>
                      <a:pt x="469367" y="111286"/>
                    </a:cubicBezTo>
                    <a:cubicBezTo>
                      <a:pt x="472121" y="109649"/>
                      <a:pt x="473497" y="107937"/>
                      <a:pt x="473497" y="106152"/>
                    </a:cubicBezTo>
                    <a:cubicBezTo>
                      <a:pt x="473497" y="103175"/>
                      <a:pt x="471525" y="100719"/>
                      <a:pt x="467581" y="98785"/>
                    </a:cubicBezTo>
                    <a:cubicBezTo>
                      <a:pt x="463637" y="96850"/>
                      <a:pt x="455489" y="95213"/>
                      <a:pt x="443136" y="93873"/>
                    </a:cubicBezTo>
                    <a:cubicBezTo>
                      <a:pt x="424756" y="91938"/>
                      <a:pt x="412478" y="88218"/>
                      <a:pt x="406301" y="82711"/>
                    </a:cubicBezTo>
                    <a:cubicBezTo>
                      <a:pt x="400125" y="77279"/>
                      <a:pt x="397037" y="70582"/>
                      <a:pt x="397037" y="62619"/>
                    </a:cubicBezTo>
                    <a:cubicBezTo>
                      <a:pt x="397037" y="54434"/>
                      <a:pt x="400497" y="47625"/>
                      <a:pt x="407417" y="42193"/>
                    </a:cubicBezTo>
                    <a:cubicBezTo>
                      <a:pt x="416794" y="34751"/>
                      <a:pt x="429072" y="31031"/>
                      <a:pt x="444252" y="31031"/>
                    </a:cubicBezTo>
                    <a:close/>
                    <a:moveTo>
                      <a:pt x="251408" y="31031"/>
                    </a:moveTo>
                    <a:cubicBezTo>
                      <a:pt x="260710" y="31031"/>
                      <a:pt x="269249" y="32668"/>
                      <a:pt x="277025" y="35942"/>
                    </a:cubicBezTo>
                    <a:cubicBezTo>
                      <a:pt x="284802" y="39216"/>
                      <a:pt x="290587" y="42751"/>
                      <a:pt x="294383" y="46546"/>
                    </a:cubicBezTo>
                    <a:cubicBezTo>
                      <a:pt x="299740" y="52052"/>
                      <a:pt x="304168" y="58861"/>
                      <a:pt x="307665" y="66973"/>
                    </a:cubicBezTo>
                    <a:cubicBezTo>
                      <a:pt x="310047" y="72628"/>
                      <a:pt x="311237" y="79176"/>
                      <a:pt x="311237" y="86618"/>
                    </a:cubicBezTo>
                    <a:lnTo>
                      <a:pt x="311237" y="96329"/>
                    </a:lnTo>
                    <a:lnTo>
                      <a:pt x="217364" y="96329"/>
                    </a:lnTo>
                    <a:cubicBezTo>
                      <a:pt x="219745" y="102282"/>
                      <a:pt x="223968" y="107082"/>
                      <a:pt x="230033" y="110728"/>
                    </a:cubicBezTo>
                    <a:cubicBezTo>
                      <a:pt x="236098" y="114374"/>
                      <a:pt x="244302" y="116197"/>
                      <a:pt x="254645" y="116197"/>
                    </a:cubicBezTo>
                    <a:cubicBezTo>
                      <a:pt x="263129" y="116197"/>
                      <a:pt x="274402" y="114374"/>
                      <a:pt x="288467" y="110728"/>
                    </a:cubicBezTo>
                    <a:cubicBezTo>
                      <a:pt x="294271" y="109240"/>
                      <a:pt x="298289" y="108496"/>
                      <a:pt x="300522" y="108496"/>
                    </a:cubicBezTo>
                    <a:cubicBezTo>
                      <a:pt x="303573" y="108496"/>
                      <a:pt x="306140" y="109575"/>
                      <a:pt x="308224" y="111733"/>
                    </a:cubicBezTo>
                    <a:cubicBezTo>
                      <a:pt x="310307" y="113891"/>
                      <a:pt x="311349" y="116607"/>
                      <a:pt x="311349" y="119881"/>
                    </a:cubicBezTo>
                    <a:cubicBezTo>
                      <a:pt x="311349" y="122857"/>
                      <a:pt x="310233" y="125388"/>
                      <a:pt x="308000" y="127471"/>
                    </a:cubicBezTo>
                    <a:cubicBezTo>
                      <a:pt x="305024" y="130224"/>
                      <a:pt x="297768" y="132848"/>
                      <a:pt x="286234" y="135340"/>
                    </a:cubicBezTo>
                    <a:cubicBezTo>
                      <a:pt x="274700" y="137833"/>
                      <a:pt x="263612" y="139080"/>
                      <a:pt x="252971" y="139080"/>
                    </a:cubicBezTo>
                    <a:cubicBezTo>
                      <a:pt x="234665" y="139080"/>
                      <a:pt x="220024" y="133908"/>
                      <a:pt x="209048" y="123564"/>
                    </a:cubicBezTo>
                    <a:cubicBezTo>
                      <a:pt x="198072" y="113221"/>
                      <a:pt x="192584" y="100496"/>
                      <a:pt x="192584" y="85390"/>
                    </a:cubicBezTo>
                    <a:cubicBezTo>
                      <a:pt x="192584" y="69317"/>
                      <a:pt x="198519" y="56238"/>
                      <a:pt x="210388" y="46155"/>
                    </a:cubicBezTo>
                    <a:cubicBezTo>
                      <a:pt x="222257" y="36072"/>
                      <a:pt x="235930" y="31031"/>
                      <a:pt x="251408" y="31031"/>
                    </a:cubicBezTo>
                    <a:close/>
                    <a:moveTo>
                      <a:pt x="990340" y="30696"/>
                    </a:moveTo>
                    <a:cubicBezTo>
                      <a:pt x="996144" y="30696"/>
                      <a:pt x="1001670" y="31533"/>
                      <a:pt x="1006916" y="33207"/>
                    </a:cubicBezTo>
                    <a:cubicBezTo>
                      <a:pt x="1012162" y="34881"/>
                      <a:pt x="1017166" y="37430"/>
                      <a:pt x="1021929" y="40853"/>
                    </a:cubicBezTo>
                    <a:lnTo>
                      <a:pt x="1021929" y="34044"/>
                    </a:lnTo>
                    <a:lnTo>
                      <a:pt x="1048718" y="34044"/>
                    </a:lnTo>
                    <a:cubicBezTo>
                      <a:pt x="1054224" y="34044"/>
                      <a:pt x="1058150" y="35105"/>
                      <a:pt x="1060494" y="37225"/>
                    </a:cubicBezTo>
                    <a:cubicBezTo>
                      <a:pt x="1062838" y="39346"/>
                      <a:pt x="1064010" y="42118"/>
                      <a:pt x="1064010" y="45541"/>
                    </a:cubicBezTo>
                    <a:cubicBezTo>
                      <a:pt x="1064010" y="48890"/>
                      <a:pt x="1062838" y="51625"/>
                      <a:pt x="1060494" y="53745"/>
                    </a:cubicBezTo>
                    <a:cubicBezTo>
                      <a:pt x="1058150" y="55866"/>
                      <a:pt x="1054224" y="56927"/>
                      <a:pt x="1048718" y="56927"/>
                    </a:cubicBezTo>
                    <a:lnTo>
                      <a:pt x="1044811" y="56927"/>
                    </a:lnTo>
                    <a:lnTo>
                      <a:pt x="1044811" y="140196"/>
                    </a:lnTo>
                    <a:cubicBezTo>
                      <a:pt x="1044811" y="148233"/>
                      <a:pt x="1043118" y="155246"/>
                      <a:pt x="1039732" y="161237"/>
                    </a:cubicBezTo>
                    <a:cubicBezTo>
                      <a:pt x="1036346" y="167227"/>
                      <a:pt x="1031156" y="172380"/>
                      <a:pt x="1024161" y="176696"/>
                    </a:cubicBezTo>
                    <a:cubicBezTo>
                      <a:pt x="1017166" y="181012"/>
                      <a:pt x="1009278" y="183170"/>
                      <a:pt x="1000498" y="183170"/>
                    </a:cubicBezTo>
                    <a:lnTo>
                      <a:pt x="974601" y="183170"/>
                    </a:lnTo>
                    <a:cubicBezTo>
                      <a:pt x="969095" y="183170"/>
                      <a:pt x="965169" y="182110"/>
                      <a:pt x="962825" y="179989"/>
                    </a:cubicBezTo>
                    <a:cubicBezTo>
                      <a:pt x="960481" y="177868"/>
                      <a:pt x="959309" y="175133"/>
                      <a:pt x="959309" y="171785"/>
                    </a:cubicBezTo>
                    <a:cubicBezTo>
                      <a:pt x="959309" y="168362"/>
                      <a:pt x="960481" y="165590"/>
                      <a:pt x="962825" y="163469"/>
                    </a:cubicBezTo>
                    <a:cubicBezTo>
                      <a:pt x="965169" y="161348"/>
                      <a:pt x="969095" y="160288"/>
                      <a:pt x="974601" y="160288"/>
                    </a:cubicBezTo>
                    <a:lnTo>
                      <a:pt x="999828" y="160288"/>
                    </a:lnTo>
                    <a:cubicBezTo>
                      <a:pt x="1006823" y="160288"/>
                      <a:pt x="1012255" y="158390"/>
                      <a:pt x="1016124" y="154595"/>
                    </a:cubicBezTo>
                    <a:cubicBezTo>
                      <a:pt x="1019994" y="150800"/>
                      <a:pt x="1021929" y="146000"/>
                      <a:pt x="1021929" y="140196"/>
                    </a:cubicBezTo>
                    <a:lnTo>
                      <a:pt x="1021929" y="129034"/>
                    </a:lnTo>
                    <a:cubicBezTo>
                      <a:pt x="1016869" y="132308"/>
                      <a:pt x="1011715" y="134764"/>
                      <a:pt x="1006469" y="136401"/>
                    </a:cubicBezTo>
                    <a:cubicBezTo>
                      <a:pt x="1001223" y="138038"/>
                      <a:pt x="995847" y="138856"/>
                      <a:pt x="990340" y="138856"/>
                    </a:cubicBezTo>
                    <a:cubicBezTo>
                      <a:pt x="974787" y="138856"/>
                      <a:pt x="961765" y="133666"/>
                      <a:pt x="951273" y="123285"/>
                    </a:cubicBezTo>
                    <a:cubicBezTo>
                      <a:pt x="940780" y="112905"/>
                      <a:pt x="935534" y="100087"/>
                      <a:pt x="935534" y="84832"/>
                    </a:cubicBezTo>
                    <a:cubicBezTo>
                      <a:pt x="935534" y="69503"/>
                      <a:pt x="940780" y="56648"/>
                      <a:pt x="951273" y="46267"/>
                    </a:cubicBezTo>
                    <a:cubicBezTo>
                      <a:pt x="961765" y="35886"/>
                      <a:pt x="974787" y="30696"/>
                      <a:pt x="990340" y="30696"/>
                    </a:cubicBezTo>
                    <a:close/>
                    <a:moveTo>
                      <a:pt x="17302" y="0"/>
                    </a:moveTo>
                    <a:lnTo>
                      <a:pt x="42416" y="111"/>
                    </a:lnTo>
                    <a:lnTo>
                      <a:pt x="73559" y="68982"/>
                    </a:lnTo>
                    <a:lnTo>
                      <a:pt x="104143" y="0"/>
                    </a:lnTo>
                    <a:lnTo>
                      <a:pt x="129481" y="111"/>
                    </a:lnTo>
                    <a:cubicBezTo>
                      <a:pt x="134988" y="111"/>
                      <a:pt x="138913" y="1153"/>
                      <a:pt x="141257" y="3237"/>
                    </a:cubicBezTo>
                    <a:cubicBezTo>
                      <a:pt x="143601" y="5320"/>
                      <a:pt x="144773" y="8074"/>
                      <a:pt x="144773" y="11497"/>
                    </a:cubicBezTo>
                    <a:cubicBezTo>
                      <a:pt x="144773" y="14622"/>
                      <a:pt x="143731" y="17227"/>
                      <a:pt x="141648" y="19310"/>
                    </a:cubicBezTo>
                    <a:cubicBezTo>
                      <a:pt x="139564" y="21394"/>
                      <a:pt x="136550" y="22622"/>
                      <a:pt x="132606" y="22994"/>
                    </a:cubicBezTo>
                    <a:lnTo>
                      <a:pt x="132606" y="112514"/>
                    </a:lnTo>
                    <a:cubicBezTo>
                      <a:pt x="137443" y="112514"/>
                      <a:pt x="141015" y="113593"/>
                      <a:pt x="143322" y="115751"/>
                    </a:cubicBezTo>
                    <a:cubicBezTo>
                      <a:pt x="145629" y="117909"/>
                      <a:pt x="146782" y="120662"/>
                      <a:pt x="146782" y="124011"/>
                    </a:cubicBezTo>
                    <a:cubicBezTo>
                      <a:pt x="146782" y="127360"/>
                      <a:pt x="145610" y="130094"/>
                      <a:pt x="143266" y="132215"/>
                    </a:cubicBezTo>
                    <a:cubicBezTo>
                      <a:pt x="140922" y="134336"/>
                      <a:pt x="136997" y="135396"/>
                      <a:pt x="131490" y="135396"/>
                    </a:cubicBezTo>
                    <a:lnTo>
                      <a:pt x="101352" y="135396"/>
                    </a:lnTo>
                    <a:cubicBezTo>
                      <a:pt x="95920" y="135396"/>
                      <a:pt x="92032" y="134336"/>
                      <a:pt x="89688" y="132215"/>
                    </a:cubicBezTo>
                    <a:cubicBezTo>
                      <a:pt x="87344" y="130094"/>
                      <a:pt x="86172" y="127322"/>
                      <a:pt x="86172" y="123899"/>
                    </a:cubicBezTo>
                    <a:cubicBezTo>
                      <a:pt x="86172" y="120551"/>
                      <a:pt x="87344" y="117816"/>
                      <a:pt x="89688" y="115695"/>
                    </a:cubicBezTo>
                    <a:cubicBezTo>
                      <a:pt x="92032" y="113574"/>
                      <a:pt x="95920" y="112514"/>
                      <a:pt x="101352" y="112514"/>
                    </a:cubicBezTo>
                    <a:lnTo>
                      <a:pt x="109724" y="112514"/>
                    </a:lnTo>
                    <a:lnTo>
                      <a:pt x="109724" y="44313"/>
                    </a:lnTo>
                    <a:lnTo>
                      <a:pt x="83493" y="103249"/>
                    </a:lnTo>
                    <a:lnTo>
                      <a:pt x="63624" y="103249"/>
                    </a:lnTo>
                    <a:lnTo>
                      <a:pt x="37059" y="44313"/>
                    </a:lnTo>
                    <a:lnTo>
                      <a:pt x="37059" y="112514"/>
                    </a:lnTo>
                    <a:lnTo>
                      <a:pt x="45319" y="112514"/>
                    </a:lnTo>
                    <a:cubicBezTo>
                      <a:pt x="50825" y="112514"/>
                      <a:pt x="54751" y="113574"/>
                      <a:pt x="57095" y="115695"/>
                    </a:cubicBezTo>
                    <a:cubicBezTo>
                      <a:pt x="59439" y="117816"/>
                      <a:pt x="60611" y="120588"/>
                      <a:pt x="60611" y="124011"/>
                    </a:cubicBezTo>
                    <a:cubicBezTo>
                      <a:pt x="60611" y="127360"/>
                      <a:pt x="59439" y="130094"/>
                      <a:pt x="57095" y="132215"/>
                    </a:cubicBezTo>
                    <a:cubicBezTo>
                      <a:pt x="54751" y="134336"/>
                      <a:pt x="50825" y="135396"/>
                      <a:pt x="45319" y="135396"/>
                    </a:cubicBezTo>
                    <a:lnTo>
                      <a:pt x="15293" y="135396"/>
                    </a:lnTo>
                    <a:cubicBezTo>
                      <a:pt x="9786" y="135396"/>
                      <a:pt x="5861" y="134336"/>
                      <a:pt x="3517" y="132215"/>
                    </a:cubicBezTo>
                    <a:cubicBezTo>
                      <a:pt x="1172" y="130094"/>
                      <a:pt x="0" y="127322"/>
                      <a:pt x="0" y="123899"/>
                    </a:cubicBezTo>
                    <a:cubicBezTo>
                      <a:pt x="0" y="120551"/>
                      <a:pt x="1154" y="117816"/>
                      <a:pt x="3461" y="115695"/>
                    </a:cubicBezTo>
                    <a:cubicBezTo>
                      <a:pt x="5768" y="113574"/>
                      <a:pt x="9339" y="112514"/>
                      <a:pt x="14176" y="112514"/>
                    </a:cubicBezTo>
                    <a:lnTo>
                      <a:pt x="14176" y="22994"/>
                    </a:lnTo>
                    <a:cubicBezTo>
                      <a:pt x="10158" y="22622"/>
                      <a:pt x="7126" y="21394"/>
                      <a:pt x="5079" y="19310"/>
                    </a:cubicBezTo>
                    <a:cubicBezTo>
                      <a:pt x="3033" y="17227"/>
                      <a:pt x="2010" y="14622"/>
                      <a:pt x="2010" y="11497"/>
                    </a:cubicBezTo>
                    <a:cubicBezTo>
                      <a:pt x="2010" y="8074"/>
                      <a:pt x="3182" y="5302"/>
                      <a:pt x="5526" y="3181"/>
                    </a:cubicBezTo>
                    <a:cubicBezTo>
                      <a:pt x="7870" y="1060"/>
                      <a:pt x="11795" y="0"/>
                      <a:pt x="17302" y="0"/>
                    </a:cubicBezTo>
                    <a:close/>
                  </a:path>
                </a:pathLst>
              </a:cu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 b="1" spc="390" dirty="0">
                  <a:solidFill>
                    <a:schemeClr val="bg1">
                      <a:alpha val="50000"/>
                    </a:schemeClr>
                  </a:solidFill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  <p:sp>
            <p:nvSpPr>
              <p:cNvPr id="449" name="Rectangle: Rounded Corners 448">
                <a:extLst>
                  <a:ext uri="{FF2B5EF4-FFF2-40B4-BE49-F238E27FC236}">
                    <a16:creationId xmlns:a16="http://schemas.microsoft.com/office/drawing/2014/main" id="{CE3CA46E-5002-453D-873B-B4073F1278CD}"/>
                  </a:ext>
                </a:extLst>
              </p:cNvPr>
              <p:cNvSpPr/>
              <p:nvPr/>
            </p:nvSpPr>
            <p:spPr>
              <a:xfrm>
                <a:off x="-4255642" y="6147773"/>
                <a:ext cx="4947788" cy="2307772"/>
              </a:xfrm>
              <a:prstGeom prst="roundRect">
                <a:avLst>
                  <a:gd name="adj" fmla="val 13365"/>
                </a:avLst>
              </a:prstGeom>
              <a:noFill/>
              <a:ln>
                <a:noFill/>
              </a:ln>
              <a:effectLst>
                <a:outerShdw blurRad="152400" dist="101600" dir="2700000" algn="tl" rotWithShape="0">
                  <a:schemeClr val="accent1">
                    <a:alpha val="4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442" name="TextBox 441">
              <a:extLst>
                <a:ext uri="{FF2B5EF4-FFF2-40B4-BE49-F238E27FC236}">
                  <a16:creationId xmlns:a16="http://schemas.microsoft.com/office/drawing/2014/main" id="{30780981-55B1-4518-ABAD-D39344EFA52F}"/>
                </a:ext>
              </a:extLst>
            </p:cNvPr>
            <p:cNvSpPr txBox="1"/>
            <p:nvPr/>
          </p:nvSpPr>
          <p:spPr>
            <a:xfrm>
              <a:off x="1828129" y="4320733"/>
              <a:ext cx="25446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spc="390" dirty="0" err="1">
                  <a:solidFill>
                    <a:schemeClr val="bg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BrightCarbon</a:t>
              </a:r>
              <a:endParaRPr lang="en-GB" b="1" spc="39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sp>
          <p:nvSpPr>
            <p:cNvPr id="443" name="TextBox 442">
              <a:extLst>
                <a:ext uri="{FF2B5EF4-FFF2-40B4-BE49-F238E27FC236}">
                  <a16:creationId xmlns:a16="http://schemas.microsoft.com/office/drawing/2014/main" id="{9CE12617-A634-478F-9ED2-E76894E4A354}"/>
                </a:ext>
              </a:extLst>
            </p:cNvPr>
            <p:cNvSpPr txBox="1"/>
            <p:nvPr/>
          </p:nvSpPr>
          <p:spPr>
            <a:xfrm>
              <a:off x="1454817" y="4683203"/>
              <a:ext cx="25446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spc="390" dirty="0">
                  <a:solidFill>
                    <a:schemeClr val="bg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Everyone</a:t>
              </a:r>
            </a:p>
          </p:txBody>
        </p:sp>
        <p:sp>
          <p:nvSpPr>
            <p:cNvPr id="444" name="TextBox 443">
              <a:extLst>
                <a:ext uri="{FF2B5EF4-FFF2-40B4-BE49-F238E27FC236}">
                  <a16:creationId xmlns:a16="http://schemas.microsoft.com/office/drawing/2014/main" id="{F8DE5ECB-C2E2-45F0-827A-160CBCBF9921}"/>
                </a:ext>
              </a:extLst>
            </p:cNvPr>
            <p:cNvSpPr txBox="1"/>
            <p:nvPr/>
          </p:nvSpPr>
          <p:spPr>
            <a:xfrm>
              <a:off x="813466" y="5449551"/>
              <a:ext cx="4355433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spc="390" dirty="0">
                  <a:solidFill>
                    <a:schemeClr val="bg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//Wherever you are in the universe, have a happy Christmas!//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55453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1257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10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" dur="2000"/>
                                            <p:tgtEl>
                                              <p:spTgt spid="125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1999"/>
                                              </p:stCondLst>
                                            </p:cTn>
                                            <p:tgtEl>
                                              <p:spTgt spid="12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" presetID="63" presetClass="path" presetSubtype="0" accel="21000" decel="21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33333E-6 2.96296E-6 L 3.34869 2.96296E-6 " pathEditMode="relative" rAng="0" ptsTypes="AA">
                                          <p:cBhvr>
                                            <p:cTn id="11" dur="66400" fill="hold"/>
                                            <p:tgtEl>
                                              <p:spTgt spid="26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6743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6" decel="84000" fill="hold" nodeType="withEffect">
                                      <p:stCondLst>
                                        <p:cond delay="89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3000" fill="hold"/>
                                            <p:tgtEl>
                                              <p:spTgt spid="12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3000" fill="hold"/>
                                            <p:tgtEl>
                                              <p:spTgt spid="12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8" presetClass="emph" presetSubtype="0" repeatCount="indefinite" accel="53000" decel="47000" autoRev="1" fill="hold" nodeType="withEffect">
                                      <p:stCondLst>
                                        <p:cond delay="11900"/>
                                      </p:stCondLst>
                                      <p:childTnLst>
                                        <p:animRot by="-120000">
                                          <p:cBhvr>
                                            <p:cTn id="17" dur="2000" fill="hold"/>
                                            <p:tgtEl>
                                              <p:spTgt spid="125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8" presetID="1" presetClass="mediacall" presetSubtype="0" fill="hold" nodeType="withEffect">
                                      <p:stCondLst>
                                        <p:cond delay="119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9" dur="1" fill="hold"/>
                                            <p:tgtEl>
                                              <p:spTgt spid="1275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20" presetID="53" presetClass="entr" presetSubtype="16" fill="hold" nodeType="withEffect">
                                      <p:stCondLst>
                                        <p:cond delay="214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200" fill="hold"/>
                                            <p:tgtEl>
                                              <p:spTgt spid="27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200" fill="hold"/>
                                            <p:tgtEl>
                                              <p:spTgt spid="27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200"/>
                                            <p:tgtEl>
                                              <p:spTgt spid="2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6" presetClass="emph" presetSubtype="0" fill="hold" nodeType="withEffect">
                                      <p:stCondLst>
                                        <p:cond delay="21500"/>
                                      </p:stCondLst>
                                      <p:childTnLst>
                                        <p:animScale>
                                          <p:cBhvr>
                                            <p:cTn id="26" dur="700" fill="hold"/>
                                            <p:tgtEl>
                                              <p:spTgt spid="271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7" presetID="63" presetClass="path" presetSubtype="0" fill="hold" nodeType="withEffect">
                                      <p:stCondLst>
                                        <p:cond delay="21500"/>
                                      </p:stCondLst>
                                      <p:childTnLst>
                                        <p:animMotion origin="layout" path="M 2.08333E-6 -1.85185E-6 L 0.03932 -1.85185E-6 " pathEditMode="relative" rAng="0" ptsTypes="AA">
                                          <p:cBhvr>
                                            <p:cTn id="28" dur="700" fill="hold"/>
                                            <p:tgtEl>
                                              <p:spTgt spid="27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966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9" presetID="10" presetClass="exit" presetSubtype="0" fill="hold" nodeType="withEffect">
                                      <p:stCondLst>
                                        <p:cond delay="21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0" dur="700"/>
                                            <p:tgtEl>
                                              <p:spTgt spid="27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699"/>
                                              </p:stCondLst>
                                            </p:cTn>
                                            <p:tgtEl>
                                              <p:spTgt spid="2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2" presetID="53" presetClass="entr" presetSubtype="16" fill="hold" nodeType="withEffect">
                                      <p:stCondLst>
                                        <p:cond delay="265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200" fill="hold"/>
                                            <p:tgtEl>
                                              <p:spTgt spid="3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200" fill="hold"/>
                                            <p:tgtEl>
                                              <p:spTgt spid="3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200"/>
                                            <p:tgtEl>
                                              <p:spTgt spid="3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6" presetClass="emph" presetSubtype="0" fill="hold" nodeType="withEffect">
                                      <p:stCondLst>
                                        <p:cond delay="26600"/>
                                      </p:stCondLst>
                                      <p:childTnLst>
                                        <p:animScale>
                                          <p:cBhvr>
                                            <p:cTn id="38" dur="800" fill="hold"/>
                                            <p:tgtEl>
                                              <p:spTgt spid="347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9" presetID="63" presetClass="path" presetSubtype="0" fill="hold" nodeType="withEffect">
                                      <p:stCondLst>
                                        <p:cond delay="26600"/>
                                      </p:stCondLst>
                                      <p:childTnLst>
                                        <p:animMotion origin="layout" path="M -2.08333E-7 7.40741E-7 L 0.04596 7.40741E-7 " pathEditMode="relative" rAng="0" ptsTypes="AA">
                                          <p:cBhvr>
                                            <p:cTn id="40" dur="800" fill="hold"/>
                                            <p:tgtEl>
                                              <p:spTgt spid="34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292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1" presetID="10" presetClass="exit" presetSubtype="0" fill="hold" nodeType="withEffect">
                                      <p:stCondLst>
                                        <p:cond delay="266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2" dur="800"/>
                                            <p:tgtEl>
                                              <p:spTgt spid="34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799"/>
                                              </p:stCondLst>
                                            </p:cTn>
                                            <p:tgtEl>
                                              <p:spTgt spid="3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4" presetID="53" presetClass="entr" presetSubtype="16" fill="hold" nodeType="withEffect">
                                      <p:stCondLst>
                                        <p:cond delay="272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200" fill="hold"/>
                                            <p:tgtEl>
                                              <p:spTgt spid="3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200" fill="hold"/>
                                            <p:tgtEl>
                                              <p:spTgt spid="3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200"/>
                                            <p:tgtEl>
                                              <p:spTgt spid="3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6" presetClass="emph" presetSubtype="0" fill="hold" nodeType="withEffect">
                                      <p:stCondLst>
                                        <p:cond delay="27300"/>
                                      </p:stCondLst>
                                      <p:childTnLst>
                                        <p:animScale>
                                          <p:cBhvr>
                                            <p:cTn id="50" dur="800" fill="hold"/>
                                            <p:tgtEl>
                                              <p:spTgt spid="351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1" presetID="63" presetClass="path" presetSubtype="0" fill="hold" nodeType="withEffect">
                                      <p:stCondLst>
                                        <p:cond delay="27300"/>
                                      </p:stCondLst>
                                      <p:childTnLst>
                                        <p:animMotion origin="layout" path="M 2.29167E-6 -2.59259E-6 L 0.04635 -2.59259E-6 " pathEditMode="relative" rAng="0" ptsTypes="AA">
                                          <p:cBhvr>
                                            <p:cTn id="52" dur="800" fill="hold"/>
                                            <p:tgtEl>
                                              <p:spTgt spid="35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3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3" presetID="10" presetClass="exit" presetSubtype="0" fill="hold" nodeType="withEffect">
                                      <p:stCondLst>
                                        <p:cond delay="273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4" dur="800"/>
                                            <p:tgtEl>
                                              <p:spTgt spid="35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799"/>
                                              </p:stCondLst>
                                            </p:cTn>
                                            <p:tgtEl>
                                              <p:spTgt spid="3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6" presetID="53" presetClass="entr" presetSubtype="16" fill="hold" nodeType="withEffect">
                                      <p:stCondLst>
                                        <p:cond delay="332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200" fill="hold"/>
                                            <p:tgtEl>
                                              <p:spTgt spid="3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200" fill="hold"/>
                                            <p:tgtEl>
                                              <p:spTgt spid="3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0" dur="200"/>
                                            <p:tgtEl>
                                              <p:spTgt spid="3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6" presetClass="emph" presetSubtype="0" fill="hold" nodeType="withEffect">
                                      <p:stCondLst>
                                        <p:cond delay="33300"/>
                                      </p:stCondLst>
                                      <p:childTnLst>
                                        <p:animScale>
                                          <p:cBhvr>
                                            <p:cTn id="62" dur="800" fill="hold"/>
                                            <p:tgtEl>
                                              <p:spTgt spid="355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3" presetID="63" presetClass="path" presetSubtype="0" fill="hold" nodeType="withEffect">
                                      <p:stCondLst>
                                        <p:cond delay="33300"/>
                                      </p:stCondLst>
                                      <p:childTnLst>
                                        <p:animMotion origin="layout" path="M 3.54167E-6 2.59259E-6 L 0.04635 2.59259E-6 " pathEditMode="relative" rAng="0" ptsTypes="AA">
                                          <p:cBhvr>
                                            <p:cTn id="64" dur="800" fill="hold"/>
                                            <p:tgtEl>
                                              <p:spTgt spid="35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3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5" presetID="10" presetClass="exit" presetSubtype="0" fill="hold" nodeType="withEffect">
                                      <p:stCondLst>
                                        <p:cond delay="333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6" dur="800"/>
                                            <p:tgtEl>
                                              <p:spTgt spid="35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799"/>
                                              </p:stCondLst>
                                            </p:cTn>
                                            <p:tgtEl>
                                              <p:spTgt spid="3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8" presetID="53" presetClass="entr" presetSubtype="16" fill="hold" nodeType="withEffect">
                                      <p:stCondLst>
                                        <p:cond delay="384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200" fill="hold"/>
                                            <p:tgtEl>
                                              <p:spTgt spid="35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200" fill="hold"/>
                                            <p:tgtEl>
                                              <p:spTgt spid="35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200"/>
                                            <p:tgtEl>
                                              <p:spTgt spid="3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6" presetClass="emph" presetSubtype="0" fill="hold" nodeType="withEffect">
                                      <p:stCondLst>
                                        <p:cond delay="38500"/>
                                      </p:stCondLst>
                                      <p:childTnLst>
                                        <p:animScale>
                                          <p:cBhvr>
                                            <p:cTn id="74" dur="800" fill="hold"/>
                                            <p:tgtEl>
                                              <p:spTgt spid="359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5" presetID="63" presetClass="path" presetSubtype="0" fill="hold" nodeType="withEffect">
                                      <p:stCondLst>
                                        <p:cond delay="38500"/>
                                      </p:stCondLst>
                                      <p:childTnLst>
                                        <p:animMotion origin="layout" path="M 2.29167E-6 -2.59259E-6 L 0.04635 -2.59259E-6 " pathEditMode="relative" rAng="0" ptsTypes="AA">
                                          <p:cBhvr>
                                            <p:cTn id="76" dur="800" fill="hold"/>
                                            <p:tgtEl>
                                              <p:spTgt spid="35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3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7" presetID="10" presetClass="exit" presetSubtype="0" fill="hold" nodeType="withEffect">
                                      <p:stCondLst>
                                        <p:cond delay="38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8" dur="800"/>
                                            <p:tgtEl>
                                              <p:spTgt spid="35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799"/>
                                              </p:stCondLst>
                                            </p:cTn>
                                            <p:tgtEl>
                                              <p:spTgt spid="3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0" presetID="53" presetClass="entr" presetSubtype="16" fill="hold" nodeType="withEffect">
                                      <p:stCondLst>
                                        <p:cond delay="3930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2" dur="200" fill="hold"/>
                                            <p:tgtEl>
                                              <p:spTgt spid="36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200" fill="hold"/>
                                            <p:tgtEl>
                                              <p:spTgt spid="36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4" dur="200"/>
                                            <p:tgtEl>
                                              <p:spTgt spid="3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5" presetID="6" presetClass="emph" presetSubtype="0" fill="hold" nodeType="withEffect">
                                      <p:stCondLst>
                                        <p:cond delay="39400"/>
                                      </p:stCondLst>
                                      <p:childTnLst>
                                        <p:animScale>
                                          <p:cBhvr>
                                            <p:cTn id="86" dur="800" fill="hold"/>
                                            <p:tgtEl>
                                              <p:spTgt spid="363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7" presetID="63" presetClass="path" presetSubtype="0" fill="hold" nodeType="withEffect">
                                      <p:stCondLst>
                                        <p:cond delay="39400"/>
                                      </p:stCondLst>
                                      <p:childTnLst>
                                        <p:animMotion origin="layout" path="M -2.08333E-7 7.40741E-7 L 0.04596 7.40741E-7 " pathEditMode="relative" rAng="0" ptsTypes="AA">
                                          <p:cBhvr>
                                            <p:cTn id="88" dur="800" fill="hold"/>
                                            <p:tgtEl>
                                              <p:spTgt spid="36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292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9" presetID="10" presetClass="exit" presetSubtype="0" fill="hold" nodeType="withEffect">
                                      <p:stCondLst>
                                        <p:cond delay="394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0" dur="800"/>
                                            <p:tgtEl>
                                              <p:spTgt spid="36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799"/>
                                              </p:stCondLst>
                                            </p:cTn>
                                            <p:tgtEl>
                                              <p:spTgt spid="3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2" presetID="53" presetClass="entr" presetSubtype="16" fill="hold" nodeType="withEffect">
                                      <p:stCondLst>
                                        <p:cond delay="4520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4" dur="200" fill="hold"/>
                                            <p:tgtEl>
                                              <p:spTgt spid="36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200" fill="hold"/>
                                            <p:tgtEl>
                                              <p:spTgt spid="36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6" dur="200"/>
                                            <p:tgtEl>
                                              <p:spTgt spid="3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6" presetClass="emph" presetSubtype="0" fill="hold" nodeType="withEffect">
                                      <p:stCondLst>
                                        <p:cond delay="45300"/>
                                      </p:stCondLst>
                                      <p:childTnLst>
                                        <p:animScale>
                                          <p:cBhvr>
                                            <p:cTn id="98" dur="1600" fill="hold"/>
                                            <p:tgtEl>
                                              <p:spTgt spid="367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9" presetID="63" presetClass="path" presetSubtype="0" fill="hold" nodeType="withEffect">
                                      <p:stCondLst>
                                        <p:cond delay="45300"/>
                                      </p:stCondLst>
                                      <p:childTnLst>
                                        <p:animMotion origin="layout" path="M 2.08333E-7 7.40741E-7 L 0.09648 7.40741E-7 " pathEditMode="relative" rAng="0" ptsTypes="AA">
                                          <p:cBhvr>
                                            <p:cTn id="100" dur="1600" fill="hold"/>
                                            <p:tgtEl>
                                              <p:spTgt spid="36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4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1" presetID="10" presetClass="exit" presetSubtype="0" fill="hold" nodeType="withEffect">
                                      <p:stCondLst>
                                        <p:cond delay="453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2" dur="1600"/>
                                            <p:tgtEl>
                                              <p:spTgt spid="36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1599"/>
                                              </p:stCondLst>
                                            </p:cTn>
                                            <p:tgtEl>
                                              <p:spTgt spid="3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4" presetID="53" presetClass="entr" presetSubtype="16" fill="hold" nodeType="withEffect">
                                      <p:stCondLst>
                                        <p:cond delay="5100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6" dur="200" fill="hold"/>
                                            <p:tgtEl>
                                              <p:spTgt spid="37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7" dur="200" fill="hold"/>
                                            <p:tgtEl>
                                              <p:spTgt spid="37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8" dur="200"/>
                                            <p:tgtEl>
                                              <p:spTgt spid="3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9" presetID="6" presetClass="emph" presetSubtype="0" fill="hold" nodeType="withEffect">
                                      <p:stCondLst>
                                        <p:cond delay="51100"/>
                                      </p:stCondLst>
                                      <p:childTnLst>
                                        <p:animScale>
                                          <p:cBhvr>
                                            <p:cTn id="110" dur="800" fill="hold"/>
                                            <p:tgtEl>
                                              <p:spTgt spid="371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1" presetID="63" presetClass="path" presetSubtype="0" fill="hold" nodeType="withEffect">
                                      <p:stCondLst>
                                        <p:cond delay="51100"/>
                                      </p:stCondLst>
                                      <p:childTnLst>
                                        <p:animMotion origin="layout" path="M 2.29167E-6 -2.59259E-6 L 0.04635 -2.59259E-6 " pathEditMode="relative" rAng="0" ptsTypes="AA">
                                          <p:cBhvr>
                                            <p:cTn id="112" dur="800" fill="hold"/>
                                            <p:tgtEl>
                                              <p:spTgt spid="37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3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3" presetID="10" presetClass="exit" presetSubtype="0" fill="hold" nodeType="withEffect">
                                      <p:stCondLst>
                                        <p:cond delay="511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4" dur="800"/>
                                            <p:tgtEl>
                                              <p:spTgt spid="37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799"/>
                                              </p:stCondLst>
                                            </p:cTn>
                                            <p:tgtEl>
                                              <p:spTgt spid="3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6" presetID="53" presetClass="entr" presetSubtype="16" fill="hold" nodeType="withEffect">
                                      <p:stCondLst>
                                        <p:cond delay="51800"/>
                                      </p:stCondLst>
                                      <p:childTnLs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8" dur="200" fill="hold"/>
                                            <p:tgtEl>
                                              <p:spTgt spid="37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9" dur="200" fill="hold"/>
                                            <p:tgtEl>
                                              <p:spTgt spid="37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0" dur="200"/>
                                            <p:tgtEl>
                                              <p:spTgt spid="3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1" presetID="6" presetClass="emph" presetSubtype="0" fill="hold" nodeType="withEffect">
                                      <p:stCondLst>
                                        <p:cond delay="52000"/>
                                      </p:stCondLst>
                                      <p:childTnLst>
                                        <p:animScale>
                                          <p:cBhvr>
                                            <p:cTn id="122" dur="800" fill="hold"/>
                                            <p:tgtEl>
                                              <p:spTgt spid="375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3" presetID="63" presetClass="path" presetSubtype="0" fill="hold" nodeType="withEffect">
                                      <p:stCondLst>
                                        <p:cond delay="52000"/>
                                      </p:stCondLst>
                                      <p:childTnLst>
                                        <p:animMotion origin="layout" path="M -2.08333E-7 7.40741E-7 L 0.04596 7.40741E-7 " pathEditMode="relative" rAng="0" ptsTypes="AA">
                                          <p:cBhvr>
                                            <p:cTn id="124" dur="800" fill="hold"/>
                                            <p:tgtEl>
                                              <p:spTgt spid="37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292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5" presetID="10" presetClass="exit" presetSubtype="0" fill="hold" nodeType="withEffect">
                                      <p:stCondLst>
                                        <p:cond delay="52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26" dur="800"/>
                                            <p:tgtEl>
                                              <p:spTgt spid="37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27" dur="1" fill="hold">
                                              <p:stCondLst>
                                                <p:cond delay="799"/>
                                              </p:stCondLst>
                                            </p:cTn>
                                            <p:tgtEl>
                                              <p:spTgt spid="3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8" presetID="10" presetClass="entr" presetSubtype="0" fill="hold" nodeType="withEffect">
                                      <p:stCondLst>
                                        <p:cond delay="6000"/>
                                      </p:stCondLst>
                                      <p:childTnLst>
                                        <p:set>
                                          <p:cBhvr>
                                            <p:cTn id="1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0" dur="600"/>
                                            <p:tgtEl>
                                              <p:spTgt spid="2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1" presetID="42" presetClass="path" presetSubtype="0" decel="100000" fill="hold" nodeType="withEffect">
                                      <p:stCondLst>
                                        <p:cond delay="6000"/>
                                      </p:stCondLst>
                                      <p:childTnLst>
                                        <p:animMotion origin="layout" path="M 0.06342 0.08079 L -3.54167E-6 -1.85185E-6 " pathEditMode="relative" rAng="0" ptsTypes="AA">
                                          <p:cBhvr>
                                            <p:cTn id="132" dur="1200" fill="hold"/>
                                            <p:tgtEl>
                                              <p:spTgt spid="26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177" y="-405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3" presetID="9" presetClass="exit" presetSubtype="0" fill="hold" nodeType="withEffect">
                                      <p:stCondLst>
                                        <p:cond delay="6600"/>
                                      </p:stCondLst>
                                      <p:childTnLst>
                                        <p:animEffect transition="out" filter="dissolve">
                                          <p:cBhvr>
                                            <p:cTn id="134" dur="600"/>
                                            <p:tgtEl>
                                              <p:spTgt spid="26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5" dur="1" fill="hold">
                                              <p:stCondLst>
                                                <p:cond delay="599"/>
                                              </p:stCondLst>
                                            </p:cTn>
                                            <p:tgtEl>
                                              <p:spTgt spid="2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6" presetID="10" presetClass="entr" presetSubtype="0" fill="hold" nodeType="withEffect">
                                      <p:stCondLst>
                                        <p:cond delay="12600"/>
                                      </p:stCondLst>
                                      <p:childTnLst>
                                        <p:set>
                                          <p:cBhvr>
                                            <p:cTn id="1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8" dur="600"/>
                                            <p:tgtEl>
                                              <p:spTgt spid="3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9" presetID="42" presetClass="path" presetSubtype="0" decel="100000" fill="hold" nodeType="withEffect">
                                      <p:stCondLst>
                                        <p:cond delay="12600"/>
                                      </p:stCondLst>
                                      <p:childTnLst>
                                        <p:animMotion origin="layout" path="M 0.0836 -0.04745 L -4.375E-6 -3.7037E-7 " pathEditMode="relative" rAng="0" ptsTypes="AA">
                                          <p:cBhvr>
                                            <p:cTn id="140" dur="1200" fill="hold"/>
                                            <p:tgtEl>
                                              <p:spTgt spid="37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180" y="236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41" presetID="9" presetClass="exit" presetSubtype="0" fill="hold" nodeType="withEffect">
                                      <p:stCondLst>
                                        <p:cond delay="13200"/>
                                      </p:stCondLst>
                                      <p:childTnLst>
                                        <p:animEffect transition="out" filter="dissolve">
                                          <p:cBhvr>
                                            <p:cTn id="142" dur="600"/>
                                            <p:tgtEl>
                                              <p:spTgt spid="37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43" dur="1" fill="hold">
                                              <p:stCondLst>
                                                <p:cond delay="599"/>
                                              </p:stCondLst>
                                            </p:cTn>
                                            <p:tgtEl>
                                              <p:spTgt spid="3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4" presetID="10" presetClass="entr" presetSubtype="0" fill="hold" nodeType="withEffect">
                                      <p:stCondLst>
                                        <p:cond delay="18400"/>
                                      </p:stCondLst>
                                      <p:childTnLst>
                                        <p:set>
                                          <p:cBhvr>
                                            <p:cTn id="1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6" dur="600"/>
                                            <p:tgtEl>
                                              <p:spTgt spid="3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7" presetID="42" presetClass="path" presetSubtype="0" decel="100000" fill="hold" nodeType="withEffect">
                                      <p:stCondLst>
                                        <p:cond delay="18400"/>
                                      </p:stCondLst>
                                      <p:childTnLst>
                                        <p:animMotion origin="layout" path="M 0.10365 -0.00393 L 5E-6 -1.85185E-6 " pathEditMode="relative" rAng="0" ptsTypes="AA">
                                          <p:cBhvr>
                                            <p:cTn id="148" dur="1200" fill="hold"/>
                                            <p:tgtEl>
                                              <p:spTgt spid="38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182" y="18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49" presetID="9" presetClass="exit" presetSubtype="0" fill="hold" nodeType="withEffect">
                                      <p:stCondLst>
                                        <p:cond delay="19000"/>
                                      </p:stCondLst>
                                      <p:childTnLst>
                                        <p:animEffect transition="out" filter="dissolve">
                                          <p:cBhvr>
                                            <p:cTn id="150" dur="600"/>
                                            <p:tgtEl>
                                              <p:spTgt spid="38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51" dur="1" fill="hold">
                                              <p:stCondLst>
                                                <p:cond delay="599"/>
                                              </p:stCondLst>
                                            </p:cTn>
                                            <p:tgtEl>
                                              <p:spTgt spid="3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2" presetID="10" presetClass="entr" presetSubtype="0" fill="hold" nodeType="withEffect">
                                      <p:stCondLst>
                                        <p:cond delay="24000"/>
                                      </p:stCondLst>
                                      <p:childTnLst>
                                        <p:set>
                                          <p:cBhvr>
                                            <p:cTn id="1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4" dur="600"/>
                                            <p:tgtEl>
                                              <p:spTgt spid="3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5" presetID="42" presetClass="path" presetSubtype="0" decel="100000" fill="hold" nodeType="withEffect">
                                      <p:stCondLst>
                                        <p:cond delay="24000"/>
                                      </p:stCondLst>
                                      <p:childTnLst>
                                        <p:animMotion origin="layout" path="M 0.09453 0.03009 L -6.25E-7 -1.85185E-6 " pathEditMode="relative" rAng="0" ptsTypes="AA">
                                          <p:cBhvr>
                                            <p:cTn id="156" dur="1200" fill="hold"/>
                                            <p:tgtEl>
                                              <p:spTgt spid="38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727" y="-150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7" presetID="9" presetClass="exit" presetSubtype="0" fill="hold" nodeType="withEffect">
                                      <p:stCondLst>
                                        <p:cond delay="24600"/>
                                      </p:stCondLst>
                                      <p:childTnLst>
                                        <p:animEffect transition="out" filter="dissolve">
                                          <p:cBhvr>
                                            <p:cTn id="158" dur="600"/>
                                            <p:tgtEl>
                                              <p:spTgt spid="38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59" dur="1" fill="hold">
                                              <p:stCondLst>
                                                <p:cond delay="599"/>
                                              </p:stCondLst>
                                            </p:cTn>
                                            <p:tgtEl>
                                              <p:spTgt spid="3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60" presetID="53" presetClass="entr" presetSubtype="16" fill="hold" nodeType="withEffect">
                                      <p:stCondLst>
                                        <p:cond delay="54800"/>
                                      </p:stCondLst>
                                      <p:childTnLst>
                                        <p:set>
                                          <p:cBhvr>
                                            <p:cTn id="1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2" dur="200" fill="hold"/>
                                            <p:tgtEl>
                                              <p:spTgt spid="38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3" dur="200" fill="hold"/>
                                            <p:tgtEl>
                                              <p:spTgt spid="38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4" dur="200"/>
                                            <p:tgtEl>
                                              <p:spTgt spid="3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5" presetID="6" presetClass="emph" presetSubtype="0" fill="hold" nodeType="withEffect">
                                      <p:stCondLst>
                                        <p:cond delay="54900"/>
                                      </p:stCondLst>
                                      <p:childTnLst>
                                        <p:animScale>
                                          <p:cBhvr>
                                            <p:cTn id="166" dur="700" fill="hold"/>
                                            <p:tgtEl>
                                              <p:spTgt spid="382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7" presetID="63" presetClass="path" presetSubtype="0" fill="hold" nodeType="withEffect">
                                      <p:stCondLst>
                                        <p:cond delay="54900"/>
                                      </p:stCondLst>
                                      <p:childTnLst>
                                        <p:animMotion origin="layout" path="M 2.08333E-6 -1.85185E-6 L 0.03932 -1.85185E-6 " pathEditMode="relative" rAng="0" ptsTypes="AA">
                                          <p:cBhvr>
                                            <p:cTn id="168" dur="700" fill="hold"/>
                                            <p:tgtEl>
                                              <p:spTgt spid="38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966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69" presetID="10" presetClass="exit" presetSubtype="0" fill="hold" nodeType="withEffect">
                                      <p:stCondLst>
                                        <p:cond delay="549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70" dur="700"/>
                                            <p:tgtEl>
                                              <p:spTgt spid="38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71" dur="1" fill="hold">
                                              <p:stCondLst>
                                                <p:cond delay="699"/>
                                              </p:stCondLst>
                                            </p:cTn>
                                            <p:tgtEl>
                                              <p:spTgt spid="3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2" presetID="53" presetClass="entr" presetSubtype="16" fill="hold" nodeType="withEffect">
                                      <p:stCondLst>
                                        <p:cond delay="62400"/>
                                      </p:stCondLst>
                                      <p:childTnLst>
                                        <p:set>
                                          <p:cBhvr>
                                            <p:cTn id="1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4" dur="200" fill="hold"/>
                                            <p:tgtEl>
                                              <p:spTgt spid="39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5" dur="200" fill="hold"/>
                                            <p:tgtEl>
                                              <p:spTgt spid="39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6" dur="200"/>
                                            <p:tgtEl>
                                              <p:spTgt spid="3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7" presetID="6" presetClass="emph" presetSubtype="0" fill="hold" nodeType="withEffect">
                                      <p:stCondLst>
                                        <p:cond delay="62500"/>
                                      </p:stCondLst>
                                      <p:childTnLst>
                                        <p:animScale>
                                          <p:cBhvr>
                                            <p:cTn id="178" dur="800" fill="hold"/>
                                            <p:tgtEl>
                                              <p:spTgt spid="390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9" presetID="10" presetClass="exit" presetSubtype="0" fill="hold" nodeType="withEffect">
                                      <p:stCondLst>
                                        <p:cond delay="62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80" dur="800"/>
                                            <p:tgtEl>
                                              <p:spTgt spid="39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81" dur="1" fill="hold">
                                              <p:stCondLst>
                                                <p:cond delay="799"/>
                                              </p:stCondLst>
                                            </p:cTn>
                                            <p:tgtEl>
                                              <p:spTgt spid="3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82" presetID="53" presetClass="entr" presetSubtype="16" fill="hold" nodeType="withEffect">
                                      <p:stCondLst>
                                        <p:cond delay="63100"/>
                                      </p:stCondLst>
                                      <p:childTnLst>
                                        <p:set>
                                          <p:cBhvr>
                                            <p:cTn id="1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4" dur="200" fill="hold"/>
                                            <p:tgtEl>
                                              <p:spTgt spid="39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5" dur="200" fill="hold"/>
                                            <p:tgtEl>
                                              <p:spTgt spid="39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6" dur="200"/>
                                            <p:tgtEl>
                                              <p:spTgt spid="3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7" presetID="6" presetClass="emph" presetSubtype="0" fill="hold" nodeType="withEffect">
                                      <p:stCondLst>
                                        <p:cond delay="63200"/>
                                      </p:stCondLst>
                                      <p:childTnLst>
                                        <p:animScale>
                                          <p:cBhvr>
                                            <p:cTn id="188" dur="800" fill="hold"/>
                                            <p:tgtEl>
                                              <p:spTgt spid="394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9" presetID="10" presetClass="exit" presetSubtype="0" fill="hold" nodeType="withEffect">
                                      <p:stCondLst>
                                        <p:cond delay="632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90" dur="800"/>
                                            <p:tgtEl>
                                              <p:spTgt spid="39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91" dur="1" fill="hold">
                                              <p:stCondLst>
                                                <p:cond delay="799"/>
                                              </p:stCondLst>
                                            </p:cTn>
                                            <p:tgtEl>
                                              <p:spTgt spid="3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92" presetID="1" presetClass="mediacall" presetSubtype="0" fill="hold" nodeType="withEffect">
                                      <p:stCondLst>
                                        <p:cond delay="660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93" dur="1" fill="hold"/>
                                            <p:tgtEl>
                                              <p:spTgt spid="439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94" presetID="23" presetClass="entr" presetSubtype="16" fill="hold" nodeType="withEffect">
                                      <p:stCondLst>
                                        <p:cond delay="70000"/>
                                      </p:stCondLst>
                                      <p:childTnLst>
                                        <p:set>
                                          <p:cBhvr>
                                            <p:cTn id="1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6" dur="200" fill="hold"/>
                                            <p:tgtEl>
                                              <p:spTgt spid="4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7" dur="200" fill="hold"/>
                                            <p:tgtEl>
                                              <p:spTgt spid="4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8" presetID="6" presetClass="emph" presetSubtype="0" fill="hold" nodeType="withEffect" p14:presetBounceEnd="99000">
                                      <p:stCondLst>
                                        <p:cond delay="700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99" dur="1000" fill="hold"/>
                                            <p:tgtEl>
                                              <p:spTgt spid="44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00" presetID="6" presetClass="emph" presetSubtype="0" accel="50000" decel="50000" fill="hold" nodeType="withEffect">
                                      <p:stCondLst>
                                        <p:cond delay="70000"/>
                                      </p:stCondLst>
                                      <p:childTnLst>
                                        <p:animScale>
                                          <p:cBhvr>
                                            <p:cTn id="201" dur="250" fill="hold"/>
                                            <p:tgtEl>
                                              <p:spTgt spid="440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02" presetID="10" presetClass="entr" presetSubtype="0" fill="hold" nodeType="withEffect">
                                      <p:stCondLst>
                                        <p:cond delay="79900"/>
                                      </p:stCondLst>
                                      <p:childTnLst>
                                        <p:set>
                                          <p:cBhvr>
                                            <p:cTn id="2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4" dur="600"/>
                                            <p:tgtEl>
                                              <p:spTgt spid="4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5" presetID="42" presetClass="path" presetSubtype="0" decel="100000" fill="hold" nodeType="withEffect">
                                      <p:stCondLst>
                                        <p:cond delay="79900"/>
                                      </p:stCondLst>
                                      <p:childTnLst>
                                        <p:animMotion origin="layout" path="M 0.08242 -0.11644 L 2.5E-6 2.96296E-6 " pathEditMode="relative" rAng="0" ptsTypes="AA">
                                          <p:cBhvr>
                                            <p:cTn id="206" dur="1200" fill="hold"/>
                                            <p:tgtEl>
                                              <p:spTgt spid="45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128" y="581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07" presetID="9" presetClass="exit" presetSubtype="0" fill="hold" nodeType="withEffect">
                                      <p:stCondLst>
                                        <p:cond delay="80500"/>
                                      </p:stCondLst>
                                      <p:childTnLst>
                                        <p:animEffect transition="out" filter="dissolve">
                                          <p:cBhvr>
                                            <p:cTn id="208" dur="600"/>
                                            <p:tgtEl>
                                              <p:spTgt spid="45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09" dur="1" fill="hold">
                                              <p:stCondLst>
                                                <p:cond delay="599"/>
                                              </p:stCondLst>
                                            </p:cTn>
                                            <p:tgtEl>
                                              <p:spTgt spid="4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0" presetID="10" presetClass="entr" presetSubtype="0" fill="hold" grpId="1" nodeType="withEffect">
                                      <p:stCondLst>
                                        <p:cond delay="170000"/>
                                      </p:stCondLst>
                                      <p:childTnLst>
                                        <p:set>
                                          <p:cBhvr>
                                            <p:cTn id="2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2" dur="10000"/>
                                            <p:tgtEl>
                                              <p:spTgt spid="12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3" presetID="10" presetClass="exit" presetSubtype="0" fill="hold" nodeType="withEffect">
                                      <p:stCondLst>
                                        <p:cond delay="170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14" dur="8000"/>
                                            <p:tgtEl>
                                              <p:spTgt spid="44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15" dur="1" fill="hold">
                                              <p:stCondLst>
                                                <p:cond delay="7999"/>
                                              </p:stCondLst>
                                            </p:cTn>
                                            <p:tgtEl>
                                              <p:spTgt spid="4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>
                    <p:cTn id="216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257"/>
                    </p:tgtEl>
                  </p:cMediaNode>
                </p:audio>
                <p:audio>
                  <p:cMediaNode vol="80000" mute="1">
                    <p:cTn id="217" repeatCount="10000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275"/>
                    </p:tgtEl>
                  </p:cMediaNode>
                </p:audio>
                <p:seq concurrent="1" nextAc="seek">
                  <p:cTn id="218" restart="whenNotActive" fill="hold" evtFilter="cancelBubble" nodeType="interactiveSeq">
                    <p:stCondLst>
                      <p:cond evt="onMediaBookmark" delay="0">
                        <p:tgtEl>
                          <p14:bmkTgt spid="1275" bmkName="Bookmark 1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19" fill="hold">
                          <p:stCondLst>
                            <p:cond delay="0"/>
                          </p:stCondLst>
                          <p:childTnLst>
                            <p:par>
                              <p:cTn id="22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21" presetID="16" presetClass="entr" presetSubtype="37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23" dur="500"/>
                                            <p:tgtEl>
                                              <p:spTgt spid="12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4" presetID="9" presetClass="exit" presetSubtype="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Effect transition="out" filter="dissolve">
                                          <p:cBhvr>
                                            <p:cTn id="225" dur="500"/>
                                            <p:tgtEl>
                                              <p:spTgt spid="127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2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2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27" presetID="16" presetClass="entr" presetSubtype="37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29" dur="500"/>
                                            <p:tgtEl>
                                              <p:spTgt spid="3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0" presetID="9" presetClass="exit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Effect transition="out" filter="dissolve">
                                          <p:cBhvr>
                                            <p:cTn id="231" dur="500"/>
                                            <p:tgtEl>
                                              <p:spTgt spid="32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3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1275" bmkName="Bookmark 1"/>
                      </p:tgtEl>
                    </p:cond>
                  </p:nextCondLst>
                </p:seq>
                <p:audio>
                  <p:cMediaNode vol="80000" mute="1">
                    <p:cTn id="233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439"/>
                    </p:tgtEl>
                  </p:cMediaNode>
                </p:audio>
                <p:seq concurrent="1" nextAc="seek">
                  <p:cTn id="234" restart="whenNotActive" fill="hold" evtFilter="cancelBubble" nodeType="interactiveSeq">
                    <p:stCondLst>
                      <p:cond evt="onMediaBookmark" delay="0">
                        <p:tgtEl>
                          <p14:bmkTgt spid="439" bmkName="Bookmark 1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35" fill="hold">
                          <p:stCondLst>
                            <p:cond delay="0"/>
                          </p:stCondLst>
                          <p:childTnLst>
                            <p:par>
                              <p:cTn id="23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7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9" dur="1000" fill="hold"/>
                                            <p:tgtEl>
                                              <p:spTgt spid="4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0" dur="1000" fill="hold"/>
                                            <p:tgtEl>
                                              <p:spTgt spid="4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1" dur="1000"/>
                                            <p:tgtEl>
                                              <p:spTgt spid="4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2" presetID="6" presetClass="emph" presetSubtype="0" accel="10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243" dur="2000" fill="hold"/>
                                            <p:tgtEl>
                                              <p:spTgt spid="419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44" presetID="10" presetClass="exit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45" dur="1500"/>
                                            <p:tgtEl>
                                              <p:spTgt spid="41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46" dur="1" fill="hold">
                                              <p:stCondLst>
                                                <p:cond delay="1499"/>
                                              </p:stCondLst>
                                            </p:cTn>
                                            <p:tgtEl>
                                              <p:spTgt spid="4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47" presetID="53" presetClass="entr" presetSubtype="16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9" dur="1000" fill="hold"/>
                                            <p:tgtEl>
                                              <p:spTgt spid="4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0" dur="1000" fill="hold"/>
                                            <p:tgtEl>
                                              <p:spTgt spid="4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1" dur="1000"/>
                                            <p:tgtEl>
                                              <p:spTgt spid="4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2" presetID="6" presetClass="emph" presetSubtype="0" accel="10000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animScale>
                                          <p:cBhvr>
                                            <p:cTn id="253" dur="2000" fill="hold"/>
                                            <p:tgtEl>
                                              <p:spTgt spid="429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54" presetID="10" presetClass="exit" presetSubtype="0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55" dur="1500"/>
                                            <p:tgtEl>
                                              <p:spTgt spid="42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56" dur="1" fill="hold">
                                              <p:stCondLst>
                                                <p:cond delay="1499"/>
                                              </p:stCondLst>
                                            </p:cTn>
                                            <p:tgtEl>
                                              <p:spTgt spid="4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439" bmkName="Bookmark 1"/>
                      </p:tgtEl>
                    </p:cond>
                  </p:nextCondLst>
                </p:seq>
              </p:childTnLst>
            </p:cTn>
          </p:par>
        </p:tnLst>
        <p:bldLst>
          <p:bldP spid="1256" grpId="0" animBg="1"/>
          <p:bldP spid="1256" grpId="1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1257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10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" dur="2000"/>
                                            <p:tgtEl>
                                              <p:spTgt spid="125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1999"/>
                                              </p:stCondLst>
                                            </p:cTn>
                                            <p:tgtEl>
                                              <p:spTgt spid="12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" presetID="63" presetClass="path" presetSubtype="0" accel="21000" decel="21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33333E-6 2.96296E-6 L 3.34869 2.96296E-6 " pathEditMode="relative" rAng="0" ptsTypes="AA">
                                          <p:cBhvr>
                                            <p:cTn id="11" dur="66400" fill="hold"/>
                                            <p:tgtEl>
                                              <p:spTgt spid="26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6743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6" decel="84000" fill="hold" nodeType="withEffect">
                                      <p:stCondLst>
                                        <p:cond delay="89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3000" fill="hold"/>
                                            <p:tgtEl>
                                              <p:spTgt spid="12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3000" fill="hold"/>
                                            <p:tgtEl>
                                              <p:spTgt spid="12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8" presetClass="emph" presetSubtype="0" repeatCount="indefinite" accel="53000" decel="47000" autoRev="1" fill="hold" nodeType="withEffect">
                                      <p:stCondLst>
                                        <p:cond delay="11900"/>
                                      </p:stCondLst>
                                      <p:childTnLst>
                                        <p:animRot by="-120000">
                                          <p:cBhvr>
                                            <p:cTn id="17" dur="2000" fill="hold"/>
                                            <p:tgtEl>
                                              <p:spTgt spid="125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8" presetID="1" presetClass="mediacall" presetSubtype="0" fill="hold" nodeType="withEffect">
                                      <p:stCondLst>
                                        <p:cond delay="119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9" dur="1" fill="hold"/>
                                            <p:tgtEl>
                                              <p:spTgt spid="1275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20" presetID="53" presetClass="entr" presetSubtype="16" fill="hold" nodeType="withEffect">
                                      <p:stCondLst>
                                        <p:cond delay="214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200" fill="hold"/>
                                            <p:tgtEl>
                                              <p:spTgt spid="27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200" fill="hold"/>
                                            <p:tgtEl>
                                              <p:spTgt spid="27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200"/>
                                            <p:tgtEl>
                                              <p:spTgt spid="2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6" presetClass="emph" presetSubtype="0" fill="hold" nodeType="withEffect">
                                      <p:stCondLst>
                                        <p:cond delay="21500"/>
                                      </p:stCondLst>
                                      <p:childTnLst>
                                        <p:animScale>
                                          <p:cBhvr>
                                            <p:cTn id="26" dur="700" fill="hold"/>
                                            <p:tgtEl>
                                              <p:spTgt spid="271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7" presetID="63" presetClass="path" presetSubtype="0" fill="hold" nodeType="withEffect">
                                      <p:stCondLst>
                                        <p:cond delay="21500"/>
                                      </p:stCondLst>
                                      <p:childTnLst>
                                        <p:animMotion origin="layout" path="M 2.08333E-6 -1.85185E-6 L 0.03932 -1.85185E-6 " pathEditMode="relative" rAng="0" ptsTypes="AA">
                                          <p:cBhvr>
                                            <p:cTn id="28" dur="700" fill="hold"/>
                                            <p:tgtEl>
                                              <p:spTgt spid="27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966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9" presetID="10" presetClass="exit" presetSubtype="0" fill="hold" nodeType="withEffect">
                                      <p:stCondLst>
                                        <p:cond delay="21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0" dur="700"/>
                                            <p:tgtEl>
                                              <p:spTgt spid="27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699"/>
                                              </p:stCondLst>
                                            </p:cTn>
                                            <p:tgtEl>
                                              <p:spTgt spid="2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2" presetID="53" presetClass="entr" presetSubtype="16" fill="hold" nodeType="withEffect">
                                      <p:stCondLst>
                                        <p:cond delay="265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200" fill="hold"/>
                                            <p:tgtEl>
                                              <p:spTgt spid="3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200" fill="hold"/>
                                            <p:tgtEl>
                                              <p:spTgt spid="3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200"/>
                                            <p:tgtEl>
                                              <p:spTgt spid="3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6" presetClass="emph" presetSubtype="0" fill="hold" nodeType="withEffect">
                                      <p:stCondLst>
                                        <p:cond delay="26600"/>
                                      </p:stCondLst>
                                      <p:childTnLst>
                                        <p:animScale>
                                          <p:cBhvr>
                                            <p:cTn id="38" dur="800" fill="hold"/>
                                            <p:tgtEl>
                                              <p:spTgt spid="347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9" presetID="63" presetClass="path" presetSubtype="0" fill="hold" nodeType="withEffect">
                                      <p:stCondLst>
                                        <p:cond delay="26600"/>
                                      </p:stCondLst>
                                      <p:childTnLst>
                                        <p:animMotion origin="layout" path="M -2.08333E-7 7.40741E-7 L 0.04596 7.40741E-7 " pathEditMode="relative" rAng="0" ptsTypes="AA">
                                          <p:cBhvr>
                                            <p:cTn id="40" dur="800" fill="hold"/>
                                            <p:tgtEl>
                                              <p:spTgt spid="34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292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1" presetID="10" presetClass="exit" presetSubtype="0" fill="hold" nodeType="withEffect">
                                      <p:stCondLst>
                                        <p:cond delay="266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2" dur="800"/>
                                            <p:tgtEl>
                                              <p:spTgt spid="34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799"/>
                                              </p:stCondLst>
                                            </p:cTn>
                                            <p:tgtEl>
                                              <p:spTgt spid="3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4" presetID="53" presetClass="entr" presetSubtype="16" fill="hold" nodeType="withEffect">
                                      <p:stCondLst>
                                        <p:cond delay="272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200" fill="hold"/>
                                            <p:tgtEl>
                                              <p:spTgt spid="3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200" fill="hold"/>
                                            <p:tgtEl>
                                              <p:spTgt spid="3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200"/>
                                            <p:tgtEl>
                                              <p:spTgt spid="3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6" presetClass="emph" presetSubtype="0" fill="hold" nodeType="withEffect">
                                      <p:stCondLst>
                                        <p:cond delay="27300"/>
                                      </p:stCondLst>
                                      <p:childTnLst>
                                        <p:animScale>
                                          <p:cBhvr>
                                            <p:cTn id="50" dur="800" fill="hold"/>
                                            <p:tgtEl>
                                              <p:spTgt spid="351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1" presetID="63" presetClass="path" presetSubtype="0" fill="hold" nodeType="withEffect">
                                      <p:stCondLst>
                                        <p:cond delay="27300"/>
                                      </p:stCondLst>
                                      <p:childTnLst>
                                        <p:animMotion origin="layout" path="M 2.29167E-6 -2.59259E-6 L 0.04635 -2.59259E-6 " pathEditMode="relative" rAng="0" ptsTypes="AA">
                                          <p:cBhvr>
                                            <p:cTn id="52" dur="800" fill="hold"/>
                                            <p:tgtEl>
                                              <p:spTgt spid="35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3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3" presetID="10" presetClass="exit" presetSubtype="0" fill="hold" nodeType="withEffect">
                                      <p:stCondLst>
                                        <p:cond delay="273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4" dur="800"/>
                                            <p:tgtEl>
                                              <p:spTgt spid="35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799"/>
                                              </p:stCondLst>
                                            </p:cTn>
                                            <p:tgtEl>
                                              <p:spTgt spid="3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6" presetID="53" presetClass="entr" presetSubtype="16" fill="hold" nodeType="withEffect">
                                      <p:stCondLst>
                                        <p:cond delay="332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200" fill="hold"/>
                                            <p:tgtEl>
                                              <p:spTgt spid="3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200" fill="hold"/>
                                            <p:tgtEl>
                                              <p:spTgt spid="3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0" dur="200"/>
                                            <p:tgtEl>
                                              <p:spTgt spid="3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6" presetClass="emph" presetSubtype="0" fill="hold" nodeType="withEffect">
                                      <p:stCondLst>
                                        <p:cond delay="33300"/>
                                      </p:stCondLst>
                                      <p:childTnLst>
                                        <p:animScale>
                                          <p:cBhvr>
                                            <p:cTn id="62" dur="800" fill="hold"/>
                                            <p:tgtEl>
                                              <p:spTgt spid="355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3" presetID="63" presetClass="path" presetSubtype="0" fill="hold" nodeType="withEffect">
                                      <p:stCondLst>
                                        <p:cond delay="33300"/>
                                      </p:stCondLst>
                                      <p:childTnLst>
                                        <p:animMotion origin="layout" path="M 3.54167E-6 2.59259E-6 L 0.04635 2.59259E-6 " pathEditMode="relative" rAng="0" ptsTypes="AA">
                                          <p:cBhvr>
                                            <p:cTn id="64" dur="800" fill="hold"/>
                                            <p:tgtEl>
                                              <p:spTgt spid="35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3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5" presetID="10" presetClass="exit" presetSubtype="0" fill="hold" nodeType="withEffect">
                                      <p:stCondLst>
                                        <p:cond delay="333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6" dur="800"/>
                                            <p:tgtEl>
                                              <p:spTgt spid="35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799"/>
                                              </p:stCondLst>
                                            </p:cTn>
                                            <p:tgtEl>
                                              <p:spTgt spid="3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8" presetID="53" presetClass="entr" presetSubtype="16" fill="hold" nodeType="withEffect">
                                      <p:stCondLst>
                                        <p:cond delay="384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200" fill="hold"/>
                                            <p:tgtEl>
                                              <p:spTgt spid="35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200" fill="hold"/>
                                            <p:tgtEl>
                                              <p:spTgt spid="35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200"/>
                                            <p:tgtEl>
                                              <p:spTgt spid="3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6" presetClass="emph" presetSubtype="0" fill="hold" nodeType="withEffect">
                                      <p:stCondLst>
                                        <p:cond delay="38500"/>
                                      </p:stCondLst>
                                      <p:childTnLst>
                                        <p:animScale>
                                          <p:cBhvr>
                                            <p:cTn id="74" dur="800" fill="hold"/>
                                            <p:tgtEl>
                                              <p:spTgt spid="359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5" presetID="63" presetClass="path" presetSubtype="0" fill="hold" nodeType="withEffect">
                                      <p:stCondLst>
                                        <p:cond delay="38500"/>
                                      </p:stCondLst>
                                      <p:childTnLst>
                                        <p:animMotion origin="layout" path="M 2.29167E-6 -2.59259E-6 L 0.04635 -2.59259E-6 " pathEditMode="relative" rAng="0" ptsTypes="AA">
                                          <p:cBhvr>
                                            <p:cTn id="76" dur="800" fill="hold"/>
                                            <p:tgtEl>
                                              <p:spTgt spid="35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3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7" presetID="10" presetClass="exit" presetSubtype="0" fill="hold" nodeType="withEffect">
                                      <p:stCondLst>
                                        <p:cond delay="38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8" dur="800"/>
                                            <p:tgtEl>
                                              <p:spTgt spid="35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799"/>
                                              </p:stCondLst>
                                            </p:cTn>
                                            <p:tgtEl>
                                              <p:spTgt spid="3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0" presetID="53" presetClass="entr" presetSubtype="16" fill="hold" nodeType="withEffect">
                                      <p:stCondLst>
                                        <p:cond delay="3930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2" dur="200" fill="hold"/>
                                            <p:tgtEl>
                                              <p:spTgt spid="36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200" fill="hold"/>
                                            <p:tgtEl>
                                              <p:spTgt spid="36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4" dur="200"/>
                                            <p:tgtEl>
                                              <p:spTgt spid="3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5" presetID="6" presetClass="emph" presetSubtype="0" fill="hold" nodeType="withEffect">
                                      <p:stCondLst>
                                        <p:cond delay="39400"/>
                                      </p:stCondLst>
                                      <p:childTnLst>
                                        <p:animScale>
                                          <p:cBhvr>
                                            <p:cTn id="86" dur="800" fill="hold"/>
                                            <p:tgtEl>
                                              <p:spTgt spid="363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7" presetID="63" presetClass="path" presetSubtype="0" fill="hold" nodeType="withEffect">
                                      <p:stCondLst>
                                        <p:cond delay="39400"/>
                                      </p:stCondLst>
                                      <p:childTnLst>
                                        <p:animMotion origin="layout" path="M -2.08333E-7 7.40741E-7 L 0.04596 7.40741E-7 " pathEditMode="relative" rAng="0" ptsTypes="AA">
                                          <p:cBhvr>
                                            <p:cTn id="88" dur="800" fill="hold"/>
                                            <p:tgtEl>
                                              <p:spTgt spid="36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292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9" presetID="10" presetClass="exit" presetSubtype="0" fill="hold" nodeType="withEffect">
                                      <p:stCondLst>
                                        <p:cond delay="394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0" dur="800"/>
                                            <p:tgtEl>
                                              <p:spTgt spid="36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799"/>
                                              </p:stCondLst>
                                            </p:cTn>
                                            <p:tgtEl>
                                              <p:spTgt spid="3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2" presetID="53" presetClass="entr" presetSubtype="16" fill="hold" nodeType="withEffect">
                                      <p:stCondLst>
                                        <p:cond delay="4520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4" dur="200" fill="hold"/>
                                            <p:tgtEl>
                                              <p:spTgt spid="36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200" fill="hold"/>
                                            <p:tgtEl>
                                              <p:spTgt spid="36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6" dur="200"/>
                                            <p:tgtEl>
                                              <p:spTgt spid="3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6" presetClass="emph" presetSubtype="0" fill="hold" nodeType="withEffect">
                                      <p:stCondLst>
                                        <p:cond delay="45300"/>
                                      </p:stCondLst>
                                      <p:childTnLst>
                                        <p:animScale>
                                          <p:cBhvr>
                                            <p:cTn id="98" dur="1600" fill="hold"/>
                                            <p:tgtEl>
                                              <p:spTgt spid="367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9" presetID="63" presetClass="path" presetSubtype="0" fill="hold" nodeType="withEffect">
                                      <p:stCondLst>
                                        <p:cond delay="45300"/>
                                      </p:stCondLst>
                                      <p:childTnLst>
                                        <p:animMotion origin="layout" path="M 2.08333E-7 7.40741E-7 L 0.09648 7.40741E-7 " pathEditMode="relative" rAng="0" ptsTypes="AA">
                                          <p:cBhvr>
                                            <p:cTn id="100" dur="1600" fill="hold"/>
                                            <p:tgtEl>
                                              <p:spTgt spid="36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48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1" presetID="10" presetClass="exit" presetSubtype="0" fill="hold" nodeType="withEffect">
                                      <p:stCondLst>
                                        <p:cond delay="453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2" dur="1600"/>
                                            <p:tgtEl>
                                              <p:spTgt spid="36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1599"/>
                                              </p:stCondLst>
                                            </p:cTn>
                                            <p:tgtEl>
                                              <p:spTgt spid="3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4" presetID="53" presetClass="entr" presetSubtype="16" fill="hold" nodeType="withEffect">
                                      <p:stCondLst>
                                        <p:cond delay="5100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6" dur="200" fill="hold"/>
                                            <p:tgtEl>
                                              <p:spTgt spid="37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7" dur="200" fill="hold"/>
                                            <p:tgtEl>
                                              <p:spTgt spid="37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8" dur="200"/>
                                            <p:tgtEl>
                                              <p:spTgt spid="3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9" presetID="6" presetClass="emph" presetSubtype="0" fill="hold" nodeType="withEffect">
                                      <p:stCondLst>
                                        <p:cond delay="51100"/>
                                      </p:stCondLst>
                                      <p:childTnLst>
                                        <p:animScale>
                                          <p:cBhvr>
                                            <p:cTn id="110" dur="800" fill="hold"/>
                                            <p:tgtEl>
                                              <p:spTgt spid="371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1" presetID="63" presetClass="path" presetSubtype="0" fill="hold" nodeType="withEffect">
                                      <p:stCondLst>
                                        <p:cond delay="51100"/>
                                      </p:stCondLst>
                                      <p:childTnLst>
                                        <p:animMotion origin="layout" path="M 2.29167E-6 -2.59259E-6 L 0.04635 -2.59259E-6 " pathEditMode="relative" rAng="0" ptsTypes="AA">
                                          <p:cBhvr>
                                            <p:cTn id="112" dur="800" fill="hold"/>
                                            <p:tgtEl>
                                              <p:spTgt spid="37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3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3" presetID="10" presetClass="exit" presetSubtype="0" fill="hold" nodeType="withEffect">
                                      <p:stCondLst>
                                        <p:cond delay="511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4" dur="800"/>
                                            <p:tgtEl>
                                              <p:spTgt spid="37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799"/>
                                              </p:stCondLst>
                                            </p:cTn>
                                            <p:tgtEl>
                                              <p:spTgt spid="3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6" presetID="53" presetClass="entr" presetSubtype="16" fill="hold" nodeType="withEffect">
                                      <p:stCondLst>
                                        <p:cond delay="51800"/>
                                      </p:stCondLst>
                                      <p:childTnLs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8" dur="200" fill="hold"/>
                                            <p:tgtEl>
                                              <p:spTgt spid="37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9" dur="200" fill="hold"/>
                                            <p:tgtEl>
                                              <p:spTgt spid="37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0" dur="200"/>
                                            <p:tgtEl>
                                              <p:spTgt spid="3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1" presetID="6" presetClass="emph" presetSubtype="0" fill="hold" nodeType="withEffect">
                                      <p:stCondLst>
                                        <p:cond delay="52000"/>
                                      </p:stCondLst>
                                      <p:childTnLst>
                                        <p:animScale>
                                          <p:cBhvr>
                                            <p:cTn id="122" dur="800" fill="hold"/>
                                            <p:tgtEl>
                                              <p:spTgt spid="375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3" presetID="63" presetClass="path" presetSubtype="0" fill="hold" nodeType="withEffect">
                                      <p:stCondLst>
                                        <p:cond delay="52000"/>
                                      </p:stCondLst>
                                      <p:childTnLst>
                                        <p:animMotion origin="layout" path="M -2.08333E-7 7.40741E-7 L 0.04596 7.40741E-7 " pathEditMode="relative" rAng="0" ptsTypes="AA">
                                          <p:cBhvr>
                                            <p:cTn id="124" dur="800" fill="hold"/>
                                            <p:tgtEl>
                                              <p:spTgt spid="37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292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5" presetID="10" presetClass="exit" presetSubtype="0" fill="hold" nodeType="withEffect">
                                      <p:stCondLst>
                                        <p:cond delay="52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26" dur="800"/>
                                            <p:tgtEl>
                                              <p:spTgt spid="37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27" dur="1" fill="hold">
                                              <p:stCondLst>
                                                <p:cond delay="799"/>
                                              </p:stCondLst>
                                            </p:cTn>
                                            <p:tgtEl>
                                              <p:spTgt spid="3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8" presetID="10" presetClass="entr" presetSubtype="0" fill="hold" nodeType="withEffect">
                                      <p:stCondLst>
                                        <p:cond delay="6000"/>
                                      </p:stCondLst>
                                      <p:childTnLst>
                                        <p:set>
                                          <p:cBhvr>
                                            <p:cTn id="1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0" dur="600"/>
                                            <p:tgtEl>
                                              <p:spTgt spid="2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1" presetID="42" presetClass="path" presetSubtype="0" decel="100000" fill="hold" nodeType="withEffect">
                                      <p:stCondLst>
                                        <p:cond delay="6000"/>
                                      </p:stCondLst>
                                      <p:childTnLst>
                                        <p:animMotion origin="layout" path="M 0.06342 0.08079 L -3.54167E-6 -1.85185E-6 " pathEditMode="relative" rAng="0" ptsTypes="AA">
                                          <p:cBhvr>
                                            <p:cTn id="132" dur="1200" fill="hold"/>
                                            <p:tgtEl>
                                              <p:spTgt spid="26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177" y="-405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3" presetID="9" presetClass="exit" presetSubtype="0" fill="hold" nodeType="withEffect">
                                      <p:stCondLst>
                                        <p:cond delay="6600"/>
                                      </p:stCondLst>
                                      <p:childTnLst>
                                        <p:animEffect transition="out" filter="dissolve">
                                          <p:cBhvr>
                                            <p:cTn id="134" dur="600"/>
                                            <p:tgtEl>
                                              <p:spTgt spid="26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5" dur="1" fill="hold">
                                              <p:stCondLst>
                                                <p:cond delay="599"/>
                                              </p:stCondLst>
                                            </p:cTn>
                                            <p:tgtEl>
                                              <p:spTgt spid="2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6" presetID="10" presetClass="entr" presetSubtype="0" fill="hold" nodeType="withEffect">
                                      <p:stCondLst>
                                        <p:cond delay="12600"/>
                                      </p:stCondLst>
                                      <p:childTnLst>
                                        <p:set>
                                          <p:cBhvr>
                                            <p:cTn id="1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8" dur="600"/>
                                            <p:tgtEl>
                                              <p:spTgt spid="3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9" presetID="42" presetClass="path" presetSubtype="0" decel="100000" fill="hold" nodeType="withEffect">
                                      <p:stCondLst>
                                        <p:cond delay="12600"/>
                                      </p:stCondLst>
                                      <p:childTnLst>
                                        <p:animMotion origin="layout" path="M 0.0836 -0.04745 L -4.375E-6 -3.7037E-7 " pathEditMode="relative" rAng="0" ptsTypes="AA">
                                          <p:cBhvr>
                                            <p:cTn id="140" dur="1200" fill="hold"/>
                                            <p:tgtEl>
                                              <p:spTgt spid="37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180" y="236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41" presetID="9" presetClass="exit" presetSubtype="0" fill="hold" nodeType="withEffect">
                                      <p:stCondLst>
                                        <p:cond delay="13200"/>
                                      </p:stCondLst>
                                      <p:childTnLst>
                                        <p:animEffect transition="out" filter="dissolve">
                                          <p:cBhvr>
                                            <p:cTn id="142" dur="600"/>
                                            <p:tgtEl>
                                              <p:spTgt spid="37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43" dur="1" fill="hold">
                                              <p:stCondLst>
                                                <p:cond delay="599"/>
                                              </p:stCondLst>
                                            </p:cTn>
                                            <p:tgtEl>
                                              <p:spTgt spid="3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4" presetID="10" presetClass="entr" presetSubtype="0" fill="hold" nodeType="withEffect">
                                      <p:stCondLst>
                                        <p:cond delay="18400"/>
                                      </p:stCondLst>
                                      <p:childTnLst>
                                        <p:set>
                                          <p:cBhvr>
                                            <p:cTn id="1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6" dur="600"/>
                                            <p:tgtEl>
                                              <p:spTgt spid="3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7" presetID="42" presetClass="path" presetSubtype="0" decel="100000" fill="hold" nodeType="withEffect">
                                      <p:stCondLst>
                                        <p:cond delay="18400"/>
                                      </p:stCondLst>
                                      <p:childTnLst>
                                        <p:animMotion origin="layout" path="M 0.10365 -0.00393 L 5E-6 -1.85185E-6 " pathEditMode="relative" rAng="0" ptsTypes="AA">
                                          <p:cBhvr>
                                            <p:cTn id="148" dur="1200" fill="hold"/>
                                            <p:tgtEl>
                                              <p:spTgt spid="38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182" y="18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49" presetID="9" presetClass="exit" presetSubtype="0" fill="hold" nodeType="withEffect">
                                      <p:stCondLst>
                                        <p:cond delay="19000"/>
                                      </p:stCondLst>
                                      <p:childTnLst>
                                        <p:animEffect transition="out" filter="dissolve">
                                          <p:cBhvr>
                                            <p:cTn id="150" dur="600"/>
                                            <p:tgtEl>
                                              <p:spTgt spid="38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51" dur="1" fill="hold">
                                              <p:stCondLst>
                                                <p:cond delay="599"/>
                                              </p:stCondLst>
                                            </p:cTn>
                                            <p:tgtEl>
                                              <p:spTgt spid="3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2" presetID="10" presetClass="entr" presetSubtype="0" fill="hold" nodeType="withEffect">
                                      <p:stCondLst>
                                        <p:cond delay="24000"/>
                                      </p:stCondLst>
                                      <p:childTnLst>
                                        <p:set>
                                          <p:cBhvr>
                                            <p:cTn id="1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4" dur="600"/>
                                            <p:tgtEl>
                                              <p:spTgt spid="3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5" presetID="42" presetClass="path" presetSubtype="0" decel="100000" fill="hold" nodeType="withEffect">
                                      <p:stCondLst>
                                        <p:cond delay="24000"/>
                                      </p:stCondLst>
                                      <p:childTnLst>
                                        <p:animMotion origin="layout" path="M 0.09453 0.03009 L -6.25E-7 -1.85185E-6 " pathEditMode="relative" rAng="0" ptsTypes="AA">
                                          <p:cBhvr>
                                            <p:cTn id="156" dur="1200" fill="hold"/>
                                            <p:tgtEl>
                                              <p:spTgt spid="38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727" y="-150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7" presetID="9" presetClass="exit" presetSubtype="0" fill="hold" nodeType="withEffect">
                                      <p:stCondLst>
                                        <p:cond delay="24600"/>
                                      </p:stCondLst>
                                      <p:childTnLst>
                                        <p:animEffect transition="out" filter="dissolve">
                                          <p:cBhvr>
                                            <p:cTn id="158" dur="600"/>
                                            <p:tgtEl>
                                              <p:spTgt spid="38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59" dur="1" fill="hold">
                                              <p:stCondLst>
                                                <p:cond delay="599"/>
                                              </p:stCondLst>
                                            </p:cTn>
                                            <p:tgtEl>
                                              <p:spTgt spid="3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60" presetID="53" presetClass="entr" presetSubtype="16" fill="hold" nodeType="withEffect">
                                      <p:stCondLst>
                                        <p:cond delay="54800"/>
                                      </p:stCondLst>
                                      <p:childTnLst>
                                        <p:set>
                                          <p:cBhvr>
                                            <p:cTn id="1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2" dur="200" fill="hold"/>
                                            <p:tgtEl>
                                              <p:spTgt spid="38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3" dur="200" fill="hold"/>
                                            <p:tgtEl>
                                              <p:spTgt spid="38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4" dur="200"/>
                                            <p:tgtEl>
                                              <p:spTgt spid="3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5" presetID="6" presetClass="emph" presetSubtype="0" fill="hold" nodeType="withEffect">
                                      <p:stCondLst>
                                        <p:cond delay="54900"/>
                                      </p:stCondLst>
                                      <p:childTnLst>
                                        <p:animScale>
                                          <p:cBhvr>
                                            <p:cTn id="166" dur="700" fill="hold"/>
                                            <p:tgtEl>
                                              <p:spTgt spid="382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7" presetID="63" presetClass="path" presetSubtype="0" fill="hold" nodeType="withEffect">
                                      <p:stCondLst>
                                        <p:cond delay="54900"/>
                                      </p:stCondLst>
                                      <p:childTnLst>
                                        <p:animMotion origin="layout" path="M 2.08333E-6 -1.85185E-6 L 0.03932 -1.85185E-6 " pathEditMode="relative" rAng="0" ptsTypes="AA">
                                          <p:cBhvr>
                                            <p:cTn id="168" dur="700" fill="hold"/>
                                            <p:tgtEl>
                                              <p:spTgt spid="38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966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69" presetID="10" presetClass="exit" presetSubtype="0" fill="hold" nodeType="withEffect">
                                      <p:stCondLst>
                                        <p:cond delay="549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70" dur="700"/>
                                            <p:tgtEl>
                                              <p:spTgt spid="38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71" dur="1" fill="hold">
                                              <p:stCondLst>
                                                <p:cond delay="699"/>
                                              </p:stCondLst>
                                            </p:cTn>
                                            <p:tgtEl>
                                              <p:spTgt spid="3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2" presetID="53" presetClass="entr" presetSubtype="16" fill="hold" nodeType="withEffect">
                                      <p:stCondLst>
                                        <p:cond delay="62400"/>
                                      </p:stCondLst>
                                      <p:childTnLst>
                                        <p:set>
                                          <p:cBhvr>
                                            <p:cTn id="1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4" dur="200" fill="hold"/>
                                            <p:tgtEl>
                                              <p:spTgt spid="39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5" dur="200" fill="hold"/>
                                            <p:tgtEl>
                                              <p:spTgt spid="39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6" dur="200"/>
                                            <p:tgtEl>
                                              <p:spTgt spid="3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7" presetID="6" presetClass="emph" presetSubtype="0" fill="hold" nodeType="withEffect">
                                      <p:stCondLst>
                                        <p:cond delay="62500"/>
                                      </p:stCondLst>
                                      <p:childTnLst>
                                        <p:animScale>
                                          <p:cBhvr>
                                            <p:cTn id="178" dur="800" fill="hold"/>
                                            <p:tgtEl>
                                              <p:spTgt spid="390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9" presetID="10" presetClass="exit" presetSubtype="0" fill="hold" nodeType="withEffect">
                                      <p:stCondLst>
                                        <p:cond delay="62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80" dur="800"/>
                                            <p:tgtEl>
                                              <p:spTgt spid="39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81" dur="1" fill="hold">
                                              <p:stCondLst>
                                                <p:cond delay="799"/>
                                              </p:stCondLst>
                                            </p:cTn>
                                            <p:tgtEl>
                                              <p:spTgt spid="3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82" presetID="53" presetClass="entr" presetSubtype="16" fill="hold" nodeType="withEffect">
                                      <p:stCondLst>
                                        <p:cond delay="63100"/>
                                      </p:stCondLst>
                                      <p:childTnLst>
                                        <p:set>
                                          <p:cBhvr>
                                            <p:cTn id="1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4" dur="200" fill="hold"/>
                                            <p:tgtEl>
                                              <p:spTgt spid="39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5" dur="200" fill="hold"/>
                                            <p:tgtEl>
                                              <p:spTgt spid="39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6" dur="200"/>
                                            <p:tgtEl>
                                              <p:spTgt spid="3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7" presetID="6" presetClass="emph" presetSubtype="0" fill="hold" nodeType="withEffect">
                                      <p:stCondLst>
                                        <p:cond delay="63200"/>
                                      </p:stCondLst>
                                      <p:childTnLst>
                                        <p:animScale>
                                          <p:cBhvr>
                                            <p:cTn id="188" dur="800" fill="hold"/>
                                            <p:tgtEl>
                                              <p:spTgt spid="394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9" presetID="10" presetClass="exit" presetSubtype="0" fill="hold" nodeType="withEffect">
                                      <p:stCondLst>
                                        <p:cond delay="632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90" dur="800"/>
                                            <p:tgtEl>
                                              <p:spTgt spid="39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91" dur="1" fill="hold">
                                              <p:stCondLst>
                                                <p:cond delay="799"/>
                                              </p:stCondLst>
                                            </p:cTn>
                                            <p:tgtEl>
                                              <p:spTgt spid="3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92" presetID="1" presetClass="mediacall" presetSubtype="0" fill="hold" nodeType="withEffect">
                                      <p:stCondLst>
                                        <p:cond delay="660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93" dur="1" fill="hold"/>
                                            <p:tgtEl>
                                              <p:spTgt spid="439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94" presetID="23" presetClass="entr" presetSubtype="16" fill="hold" nodeType="withEffect">
                                      <p:stCondLst>
                                        <p:cond delay="70000"/>
                                      </p:stCondLst>
                                      <p:childTnLst>
                                        <p:set>
                                          <p:cBhvr>
                                            <p:cTn id="1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6" dur="200" fill="hold"/>
                                            <p:tgtEl>
                                              <p:spTgt spid="4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7" dur="200" fill="hold"/>
                                            <p:tgtEl>
                                              <p:spTgt spid="4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8" presetID="6" presetClass="emph" presetSubtype="0" fill="hold" nodeType="withEffect">
                                      <p:stCondLst>
                                        <p:cond delay="70000"/>
                                      </p:stCondLst>
                                      <p:childTnLst>
                                        <p:animScale>
                                          <p:cBhvr>
                                            <p:cTn id="199" dur="1000" fill="hold"/>
                                            <p:tgtEl>
                                              <p:spTgt spid="44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00" presetID="6" presetClass="emph" presetSubtype="0" accel="50000" decel="50000" fill="hold" nodeType="withEffect">
                                      <p:stCondLst>
                                        <p:cond delay="70000"/>
                                      </p:stCondLst>
                                      <p:childTnLst>
                                        <p:animScale>
                                          <p:cBhvr>
                                            <p:cTn id="201" dur="250" fill="hold"/>
                                            <p:tgtEl>
                                              <p:spTgt spid="440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02" presetID="10" presetClass="entr" presetSubtype="0" fill="hold" nodeType="withEffect">
                                      <p:stCondLst>
                                        <p:cond delay="79900"/>
                                      </p:stCondLst>
                                      <p:childTnLst>
                                        <p:set>
                                          <p:cBhvr>
                                            <p:cTn id="2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4" dur="600"/>
                                            <p:tgtEl>
                                              <p:spTgt spid="4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5" presetID="42" presetClass="path" presetSubtype="0" decel="100000" fill="hold" nodeType="withEffect">
                                      <p:stCondLst>
                                        <p:cond delay="79900"/>
                                      </p:stCondLst>
                                      <p:childTnLst>
                                        <p:animMotion origin="layout" path="M 0.08242 -0.11644 L 2.5E-6 2.96296E-6 " pathEditMode="relative" rAng="0" ptsTypes="AA">
                                          <p:cBhvr>
                                            <p:cTn id="206" dur="1200" fill="hold"/>
                                            <p:tgtEl>
                                              <p:spTgt spid="45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128" y="581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07" presetID="9" presetClass="exit" presetSubtype="0" fill="hold" nodeType="withEffect">
                                      <p:stCondLst>
                                        <p:cond delay="80500"/>
                                      </p:stCondLst>
                                      <p:childTnLst>
                                        <p:animEffect transition="out" filter="dissolve">
                                          <p:cBhvr>
                                            <p:cTn id="208" dur="600"/>
                                            <p:tgtEl>
                                              <p:spTgt spid="45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09" dur="1" fill="hold">
                                              <p:stCondLst>
                                                <p:cond delay="599"/>
                                              </p:stCondLst>
                                            </p:cTn>
                                            <p:tgtEl>
                                              <p:spTgt spid="4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0" presetID="10" presetClass="entr" presetSubtype="0" fill="hold" grpId="1" nodeType="withEffect">
                                      <p:stCondLst>
                                        <p:cond delay="170000"/>
                                      </p:stCondLst>
                                      <p:childTnLst>
                                        <p:set>
                                          <p:cBhvr>
                                            <p:cTn id="2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2" dur="10000"/>
                                            <p:tgtEl>
                                              <p:spTgt spid="12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3" presetID="10" presetClass="exit" presetSubtype="0" fill="hold" nodeType="withEffect">
                                      <p:stCondLst>
                                        <p:cond delay="170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14" dur="8000"/>
                                            <p:tgtEl>
                                              <p:spTgt spid="44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15" dur="1" fill="hold">
                                              <p:stCondLst>
                                                <p:cond delay="7999"/>
                                              </p:stCondLst>
                                            </p:cTn>
                                            <p:tgtEl>
                                              <p:spTgt spid="4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>
                    <p:cTn id="216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257"/>
                    </p:tgtEl>
                  </p:cMediaNode>
                </p:audio>
                <p:audio>
                  <p:cMediaNode vol="80000" mute="1">
                    <p:cTn id="217" repeatCount="10000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275"/>
                    </p:tgtEl>
                  </p:cMediaNode>
                </p:audio>
                <p:audio>
                  <p:cMediaNode vol="80000" mute="1">
                    <p:cTn id="233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439"/>
                    </p:tgtEl>
                  </p:cMediaNode>
                </p:audio>
              </p:childTnLst>
            </p:cTn>
          </p:par>
        </p:tnLst>
        <p:bldLst>
          <p:bldP spid="1256" grpId="0" animBg="1"/>
          <p:bldP spid="1256" grpId="1" animBg="1"/>
        </p:bldLst>
      </p:timing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30F29"/>
      </a:accent1>
      <a:accent2>
        <a:srgbClr val="220863"/>
      </a:accent2>
      <a:accent3>
        <a:srgbClr val="B93983"/>
      </a:accent3>
      <a:accent4>
        <a:srgbClr val="3FE1FE"/>
      </a:accent4>
      <a:accent5>
        <a:srgbClr val="1A88F7"/>
      </a:accent5>
      <a:accent6>
        <a:srgbClr val="C94174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1808</TotalTime>
  <Words>15</Words>
  <Application>Microsoft Office PowerPoint</Application>
  <PresentationFormat>Widescreen</PresentationFormat>
  <Paragraphs>3</Paragraphs>
  <Slides>1</Slides>
  <Notes>0</Notes>
  <HiddenSlides>0</HiddenSlides>
  <MMClips>3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Courier New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Ingrid Mengdehl</dc:creator>
  <cp:lastModifiedBy>Ingrid Mengdehl</cp:lastModifiedBy>
  <cp:revision>12</cp:revision>
  <dcterms:created xsi:type="dcterms:W3CDTF">2019-12-07T15:22:28Z</dcterms:created>
  <dcterms:modified xsi:type="dcterms:W3CDTF">2019-12-08T21:30:51Z</dcterms:modified>
</cp:coreProperties>
</file>