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748" userDrawn="1">
          <p15:clr>
            <a:srgbClr val="A4A3A4"/>
          </p15:clr>
        </p15:guide>
        <p15:guide id="4" orient="horz" pos="572" userDrawn="1">
          <p15:clr>
            <a:srgbClr val="A4A3A4"/>
          </p15:clr>
        </p15:guide>
        <p15:guide id="5" pos="4339" userDrawn="1">
          <p15:clr>
            <a:srgbClr val="A4A3A4"/>
          </p15:clr>
        </p15:guide>
        <p15:guide id="6" pos="3341" userDrawn="1">
          <p15:clr>
            <a:srgbClr val="A4A3A4"/>
          </p15:clr>
        </p15:guide>
        <p15:guide id="7" orient="horz" pos="958" userDrawn="1">
          <p15:clr>
            <a:srgbClr val="A4A3A4"/>
          </p15:clr>
        </p15:guide>
        <p15:guide id="8" orient="horz" pos="2727" userDrawn="1">
          <p15:clr>
            <a:srgbClr val="A4A3A4"/>
          </p15:clr>
        </p15:guide>
        <p15:guide id="9" pos="2961" userDrawn="1">
          <p15:clr>
            <a:srgbClr val="A4A3A4"/>
          </p15:clr>
        </p15:guide>
        <p15:guide id="10" pos="471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1A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7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14" y="90"/>
      </p:cViewPr>
      <p:guideLst>
        <p:guide orient="horz" pos="2137"/>
        <p:guide pos="3840"/>
        <p:guide orient="horz" pos="3748"/>
        <p:guide orient="horz" pos="572"/>
        <p:guide pos="4339"/>
        <p:guide pos="3341"/>
        <p:guide orient="horz" pos="958"/>
        <p:guide orient="horz" pos="2727"/>
        <p:guide pos="2961"/>
        <p:guide pos="47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DCA1E-03E5-4644-99C4-A5FF409D8350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699E75-FC55-4B9A-8CD9-7718B88EE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84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audiolibrary/music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Music: Tis the Season by Nate Blaze. Available from </a:t>
            </a:r>
            <a:r>
              <a:rPr lang="en-US" dirty="0">
                <a:hlinkClick r:id="rId3"/>
              </a:rPr>
              <a:t>https://www.youtube.com/audiolibrary/music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99E75-FC55-4B9A-8CD9-7718B88EE2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857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D8567-7516-4045-972D-0766422DDB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8719A5-3F68-49FC-BF41-D692DBADA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27FF53-6F02-41A4-98BD-1BA2720A6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FA22-B047-4AE1-88AC-9DEA513A527B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9EFF1-B7B9-4860-B698-D43DEC224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C880D-13C4-40DF-AEE5-CFC3C7866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12E4-03E1-41A3-80EF-816D844D7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091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A15C9-C084-4DBB-B6F7-9D9F71F6E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3A6B4-F1F5-4378-9A2B-F0876484B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F923B-3593-47FA-9803-2A622A72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FA22-B047-4AE1-88AC-9DEA513A527B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00F62A-3ACF-4476-822F-6BBC8F9F5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8BC4C-B63F-47DD-AE18-178ED450A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12E4-03E1-41A3-80EF-816D844D7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19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AD223-B70B-4A4B-A172-44DD908F2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B135C-7782-4F55-9C28-FC0E5C67B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32BC9-F887-4520-A681-9CC717D0B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FA22-B047-4AE1-88AC-9DEA513A527B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249142-CE92-4C54-BD68-6DCD400C6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F513E-8A37-4DDC-A9E8-403C9B916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12E4-03E1-41A3-80EF-816D844D7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29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FC077-1C0C-4220-B596-5A90869FE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3FFF2-CAA1-46E8-A84F-9CC516ABD0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3416A-5912-4D20-A21C-259ECA504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ED56B3-5111-446B-A344-1E40D2033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FA22-B047-4AE1-88AC-9DEA513A527B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67BEF8-83E2-4254-9142-36DF35548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AC8120-ACEF-4DC3-91D5-BAB8DCEB0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12E4-03E1-41A3-80EF-816D844D7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55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5AC37-F808-449D-99B7-E0A72E714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A872A-B550-47EB-B0AC-F3534DD5B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833972-F6BB-4443-BE9C-1269B0431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6779E4-E081-44FD-BD94-3F063C4B10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E09913-3472-46D0-86A1-39DD2F8849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5C7CDF-5809-471F-882B-BF7E5B8C0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FA22-B047-4AE1-88AC-9DEA513A527B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24E07F-038E-463D-82A6-EDE12980D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DF4BA1-097C-4C16-AECA-6AD9637C6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12E4-03E1-41A3-80EF-816D844D7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668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F90D6-4A8F-4671-BA19-8B92740EC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34F756-ACF5-4EAC-9E6E-3265396B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FA22-B047-4AE1-88AC-9DEA513A527B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85973F-253F-4659-A682-77D085314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CB704-813A-4060-9D31-44140BAB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12E4-03E1-41A3-80EF-816D844D7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657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7415EB-C364-4F52-9D26-189716FDF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FA22-B047-4AE1-88AC-9DEA513A527B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E157EE-C8E7-4F04-A8E1-B7D8771C0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2EA51D-BA46-491A-ABB3-921FE6694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12E4-03E1-41A3-80EF-816D844D7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117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BE38B-06D6-40A2-8F01-2C62A154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7CC52-8F1A-456F-927E-D6E355243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CB5912-89E3-4B0C-9F7B-AC09F8DE52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E3BC35-FFAE-4AEB-89A7-39A143645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FA22-B047-4AE1-88AC-9DEA513A527B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DE147E-53E1-4A89-BD5E-40D411447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053CC-B4C6-4004-B999-BDA6A1599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12E4-03E1-41A3-80EF-816D844D7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543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CA159-E724-44BC-8EA4-65CD0F9D7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A352AF-A2C4-4281-BC2D-2F59AA9FA8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AC7FB-7FCC-4B05-AE14-2E46196E2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2FFC3D-CCB8-4D8C-8DFD-5E3252556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FA22-B047-4AE1-88AC-9DEA513A527B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D111E2-6C9F-43A0-8B3C-4B6AAB463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A1F35-1D25-48FF-A3BA-08FBEB255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12E4-03E1-41A3-80EF-816D844D7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821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22542-EA3C-4D53-8008-B494441CD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39CE3D-C8F3-40D1-9830-0F04781821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1E875-81FF-483E-8359-B8576F4E9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FA22-B047-4AE1-88AC-9DEA513A527B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678D3F-1296-4220-B2D6-FE88BB800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4EB23-CED4-46FF-95DA-8EE5E10DF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12E4-03E1-41A3-80EF-816D844D7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68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A62D8B-B7EB-43A9-A625-B5D591F7F1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9557FB-C623-4FC3-AAA1-AE89028433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13EF3A-C184-4B58-BB48-4D0FBE8B5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FA22-B047-4AE1-88AC-9DEA513A527B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C8321-F1DE-4DC7-9E5C-AE96C706D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609DF-B363-4B8E-8F64-3B5966D04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12E4-03E1-41A3-80EF-816D844D7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417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E0CE11-73DE-4102-8540-0089B1BC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B2BAD6-B194-4FFB-98A0-F0A7302D5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B6746-7E98-4C1D-B431-45868EC998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FFA22-B047-4AE1-88AC-9DEA513A527B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A5C04-13D5-450A-8A6C-51FBC62591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DF797-7FF6-4FCE-B89F-E40D341B2E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F12E4-03E1-41A3-80EF-816D844D7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959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DF613F4-7ACE-4E43-9539-BFCB4E740DB1}"/>
              </a:ext>
            </a:extLst>
          </p:cNvPr>
          <p:cNvSpPr txBox="1"/>
          <p:nvPr/>
        </p:nvSpPr>
        <p:spPr>
          <a:xfrm>
            <a:off x="3107041" y="5032970"/>
            <a:ext cx="59779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54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88900">
                    <a:schemeClr val="accent4">
                      <a:lumMod val="60000"/>
                      <a:lumOff val="40000"/>
                      <a:alpha val="55000"/>
                    </a:schemeClr>
                  </a:glow>
                </a:effectLst>
                <a:latin typeface="Harlow Solid Italic" panose="04030604020F02020D02" pitchFamily="82" charset="0"/>
              </a:rPr>
              <a:t>It’s nearly Christmas</a:t>
            </a:r>
            <a:endParaRPr lang="en-US" sz="5400" dirty="0">
              <a:solidFill>
                <a:schemeClr val="accent4">
                  <a:lumMod val="60000"/>
                  <a:lumOff val="40000"/>
                </a:schemeClr>
              </a:solidFill>
              <a:effectLst>
                <a:glow rad="88900">
                  <a:schemeClr val="accent4">
                    <a:lumMod val="60000"/>
                    <a:lumOff val="40000"/>
                    <a:alpha val="55000"/>
                  </a:schemeClr>
                </a:glow>
              </a:effectLst>
              <a:latin typeface="Harlow Solid Italic" panose="04030604020F02020D02" pitchFamily="82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C03E354-C186-4CE9-B489-2083E51D3211}"/>
              </a:ext>
            </a:extLst>
          </p:cNvPr>
          <p:cNvSpPr/>
          <p:nvPr/>
        </p:nvSpPr>
        <p:spPr>
          <a:xfrm>
            <a:off x="4449887" y="4024240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CDFEF36-EB1B-40B6-AB0A-170C52615DC3}"/>
              </a:ext>
            </a:extLst>
          </p:cNvPr>
          <p:cNvSpPr/>
          <p:nvPr/>
        </p:nvSpPr>
        <p:spPr>
          <a:xfrm>
            <a:off x="6138297" y="432825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A8D06F0-8919-44E7-9CA0-7F425F2E02E3}"/>
              </a:ext>
            </a:extLst>
          </p:cNvPr>
          <p:cNvSpPr/>
          <p:nvPr/>
        </p:nvSpPr>
        <p:spPr>
          <a:xfrm>
            <a:off x="5728818" y="1908099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C16A4EE-E138-46BF-9A70-0724F5372DA5}"/>
              </a:ext>
            </a:extLst>
          </p:cNvPr>
          <p:cNvSpPr/>
          <p:nvPr/>
        </p:nvSpPr>
        <p:spPr>
          <a:xfrm>
            <a:off x="6007205" y="1637294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F58C7DC-9EB6-4245-91D6-0291A15D675D}"/>
              </a:ext>
            </a:extLst>
          </p:cNvPr>
          <p:cNvSpPr/>
          <p:nvPr/>
        </p:nvSpPr>
        <p:spPr>
          <a:xfrm>
            <a:off x="5412225" y="3647479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6F03006-C50D-445D-9A4B-8BC16CC76377}"/>
              </a:ext>
            </a:extLst>
          </p:cNvPr>
          <p:cNvSpPr/>
          <p:nvPr/>
        </p:nvSpPr>
        <p:spPr>
          <a:xfrm>
            <a:off x="7054470" y="3068596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A290CB6-FFF8-4C4C-B3E1-810AD6CB9211}"/>
              </a:ext>
            </a:extLst>
          </p:cNvPr>
          <p:cNvSpPr/>
          <p:nvPr/>
        </p:nvSpPr>
        <p:spPr>
          <a:xfrm>
            <a:off x="6060942" y="2654565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B075CF2-B85B-4165-8AA5-0BC2D0B242D3}"/>
              </a:ext>
            </a:extLst>
          </p:cNvPr>
          <p:cNvSpPr/>
          <p:nvPr/>
        </p:nvSpPr>
        <p:spPr>
          <a:xfrm>
            <a:off x="6191058" y="1925704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576A9FD-AAD5-447B-B198-0EF849F42D1B}"/>
              </a:ext>
            </a:extLst>
          </p:cNvPr>
          <p:cNvSpPr/>
          <p:nvPr/>
        </p:nvSpPr>
        <p:spPr>
          <a:xfrm>
            <a:off x="4913273" y="3068596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C19A91B-3B2F-440C-BF98-D250D22895F1}"/>
              </a:ext>
            </a:extLst>
          </p:cNvPr>
          <p:cNvSpPr/>
          <p:nvPr/>
        </p:nvSpPr>
        <p:spPr>
          <a:xfrm>
            <a:off x="6551319" y="3715558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C517D8F-636C-44B8-A62B-F6B2DE727CA4}"/>
              </a:ext>
            </a:extLst>
          </p:cNvPr>
          <p:cNvSpPr/>
          <p:nvPr/>
        </p:nvSpPr>
        <p:spPr>
          <a:xfrm>
            <a:off x="5411835" y="3316899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512BECF-8567-4076-A29D-A551AAE225EA}"/>
              </a:ext>
            </a:extLst>
          </p:cNvPr>
          <p:cNvSpPr/>
          <p:nvPr/>
        </p:nvSpPr>
        <p:spPr>
          <a:xfrm>
            <a:off x="5818999" y="126908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3A865C0-9AAB-4FCB-8064-EE4A073E6C1B}"/>
              </a:ext>
            </a:extLst>
          </p:cNvPr>
          <p:cNvSpPr/>
          <p:nvPr/>
        </p:nvSpPr>
        <p:spPr>
          <a:xfrm>
            <a:off x="5975927" y="1031707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06442E3-5DC9-4D80-A485-13265B724097}"/>
              </a:ext>
            </a:extLst>
          </p:cNvPr>
          <p:cNvSpPr/>
          <p:nvPr/>
        </p:nvSpPr>
        <p:spPr>
          <a:xfrm>
            <a:off x="5635143" y="151148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3205699-8A27-4955-9B89-FCB56DE25F71}"/>
              </a:ext>
            </a:extLst>
          </p:cNvPr>
          <p:cNvSpPr/>
          <p:nvPr/>
        </p:nvSpPr>
        <p:spPr>
          <a:xfrm>
            <a:off x="5440139" y="176338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9B55B4D-E5FE-4E44-81A5-FE4841ABEB71}"/>
              </a:ext>
            </a:extLst>
          </p:cNvPr>
          <p:cNvSpPr/>
          <p:nvPr/>
        </p:nvSpPr>
        <p:spPr>
          <a:xfrm>
            <a:off x="6125370" y="127133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34A36C-BB1E-4246-9F23-F579EDD00220}"/>
              </a:ext>
            </a:extLst>
          </p:cNvPr>
          <p:cNvSpPr/>
          <p:nvPr/>
        </p:nvSpPr>
        <p:spPr>
          <a:xfrm>
            <a:off x="6306219" y="151083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1E17D9A-18F4-487D-A410-BF4F554C86C3}"/>
              </a:ext>
            </a:extLst>
          </p:cNvPr>
          <p:cNvSpPr/>
          <p:nvPr/>
        </p:nvSpPr>
        <p:spPr>
          <a:xfrm>
            <a:off x="6649689" y="221819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0C7AECD-2726-4950-A153-34A273C8FE31}"/>
              </a:ext>
            </a:extLst>
          </p:cNvPr>
          <p:cNvSpPr/>
          <p:nvPr/>
        </p:nvSpPr>
        <p:spPr>
          <a:xfrm>
            <a:off x="5564177" y="221819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6EACBE9-D75D-4A0D-90E3-B9102436CB06}"/>
              </a:ext>
            </a:extLst>
          </p:cNvPr>
          <p:cNvSpPr/>
          <p:nvPr/>
        </p:nvSpPr>
        <p:spPr>
          <a:xfrm>
            <a:off x="5017459" y="2230718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605FBDC-D8FA-4DC7-8D33-1B3A9C098DAF}"/>
              </a:ext>
            </a:extLst>
          </p:cNvPr>
          <p:cNvSpPr/>
          <p:nvPr/>
        </p:nvSpPr>
        <p:spPr>
          <a:xfrm>
            <a:off x="6934397" y="2230718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2401100-932C-4975-89E1-FE67E632A755}"/>
              </a:ext>
            </a:extLst>
          </p:cNvPr>
          <p:cNvSpPr/>
          <p:nvPr/>
        </p:nvSpPr>
        <p:spPr>
          <a:xfrm>
            <a:off x="5161377" y="348109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6736128-4F7F-4ADF-91CC-0A9579065EE2}"/>
              </a:ext>
            </a:extLst>
          </p:cNvPr>
          <p:cNvSpPr/>
          <p:nvPr/>
        </p:nvSpPr>
        <p:spPr>
          <a:xfrm>
            <a:off x="5835555" y="221819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246BE55-ABE0-4853-B74A-EBE3D709C81B}"/>
              </a:ext>
            </a:extLst>
          </p:cNvPr>
          <p:cNvSpPr/>
          <p:nvPr/>
        </p:nvSpPr>
        <p:spPr>
          <a:xfrm>
            <a:off x="6510999" y="175736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18C4E86-A184-4C6C-8BF0-264860BACDC8}"/>
              </a:ext>
            </a:extLst>
          </p:cNvPr>
          <p:cNvSpPr/>
          <p:nvPr/>
        </p:nvSpPr>
        <p:spPr>
          <a:xfrm>
            <a:off x="5292799" y="221819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9EB8331-9506-451C-87D1-DC6911FA86F4}"/>
              </a:ext>
            </a:extLst>
          </p:cNvPr>
          <p:cNvSpPr/>
          <p:nvPr/>
        </p:nvSpPr>
        <p:spPr>
          <a:xfrm>
            <a:off x="5604985" y="2449264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FF1639A-FA71-492D-BF18-7333D93E91A8}"/>
              </a:ext>
            </a:extLst>
          </p:cNvPr>
          <p:cNvSpPr/>
          <p:nvPr/>
        </p:nvSpPr>
        <p:spPr>
          <a:xfrm>
            <a:off x="6578123" y="264441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760308E-47E5-4357-A7E1-56A07C12F1AB}"/>
              </a:ext>
            </a:extLst>
          </p:cNvPr>
          <p:cNvSpPr/>
          <p:nvPr/>
        </p:nvSpPr>
        <p:spPr>
          <a:xfrm>
            <a:off x="6748583" y="309969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2A0EDE8-EBE7-4876-AC99-BF8139AC0305}"/>
              </a:ext>
            </a:extLst>
          </p:cNvPr>
          <p:cNvSpPr/>
          <p:nvPr/>
        </p:nvSpPr>
        <p:spPr>
          <a:xfrm>
            <a:off x="6575598" y="3316899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50A9469-E082-472F-BECF-B9811B1F48CC}"/>
              </a:ext>
            </a:extLst>
          </p:cNvPr>
          <p:cNvSpPr/>
          <p:nvPr/>
        </p:nvSpPr>
        <p:spPr>
          <a:xfrm>
            <a:off x="6138297" y="460422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142AF3B-7E58-4DE5-A939-D080A3899481}"/>
              </a:ext>
            </a:extLst>
          </p:cNvPr>
          <p:cNvSpPr/>
          <p:nvPr/>
        </p:nvSpPr>
        <p:spPr>
          <a:xfrm>
            <a:off x="6136813" y="309969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BC220BB-57C2-45A9-A7AE-0F60370FE598}"/>
              </a:ext>
            </a:extLst>
          </p:cNvPr>
          <p:cNvSpPr/>
          <p:nvPr/>
        </p:nvSpPr>
        <p:spPr>
          <a:xfrm>
            <a:off x="5830928" y="309969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F1E500C-D926-4CDA-97B1-B6A2FFFAC06B}"/>
              </a:ext>
            </a:extLst>
          </p:cNvPr>
          <p:cNvSpPr/>
          <p:nvPr/>
        </p:nvSpPr>
        <p:spPr>
          <a:xfrm>
            <a:off x="5525043" y="309969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FECB343-D8C1-44AC-ACD8-7CCD81D3E397}"/>
              </a:ext>
            </a:extLst>
          </p:cNvPr>
          <p:cNvSpPr/>
          <p:nvPr/>
        </p:nvSpPr>
        <p:spPr>
          <a:xfrm>
            <a:off x="6892415" y="402424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14175EEC-2E34-42CA-8E24-9FBB5DDBB02D}"/>
              </a:ext>
            </a:extLst>
          </p:cNvPr>
          <p:cNvSpPr/>
          <p:nvPr/>
        </p:nvSpPr>
        <p:spPr>
          <a:xfrm>
            <a:off x="6587099" y="402424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6AD87619-3386-42DB-8E91-749516C6F5CB}"/>
              </a:ext>
            </a:extLst>
          </p:cNvPr>
          <p:cNvSpPr/>
          <p:nvPr/>
        </p:nvSpPr>
        <p:spPr>
          <a:xfrm>
            <a:off x="5976467" y="402424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8E780A6-6B5D-422F-8386-80B09A8B5062}"/>
              </a:ext>
            </a:extLst>
          </p:cNvPr>
          <p:cNvSpPr/>
          <p:nvPr/>
        </p:nvSpPr>
        <p:spPr>
          <a:xfrm>
            <a:off x="5671151" y="402424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92E8363-70AB-4AC6-8893-40EFC3A26AD2}"/>
              </a:ext>
            </a:extLst>
          </p:cNvPr>
          <p:cNvSpPr/>
          <p:nvPr/>
        </p:nvSpPr>
        <p:spPr>
          <a:xfrm>
            <a:off x="5365835" y="402424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44EC809-A781-475B-889C-0D8EB751C28D}"/>
              </a:ext>
            </a:extLst>
          </p:cNvPr>
          <p:cNvSpPr/>
          <p:nvPr/>
        </p:nvSpPr>
        <p:spPr>
          <a:xfrm>
            <a:off x="4755203" y="402424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B489A09B-E23B-486C-B447-89B8FE582B44}"/>
              </a:ext>
            </a:extLst>
          </p:cNvPr>
          <p:cNvSpPr/>
          <p:nvPr/>
        </p:nvSpPr>
        <p:spPr>
          <a:xfrm>
            <a:off x="7197731" y="403348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0EE424A-2F9A-483C-81EA-D042959DDF96}"/>
              </a:ext>
            </a:extLst>
          </p:cNvPr>
          <p:cNvSpPr/>
          <p:nvPr/>
        </p:nvSpPr>
        <p:spPr>
          <a:xfrm>
            <a:off x="5820563" y="4605299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76A4E00-D8B9-44E5-9032-338B3AF78CA5}"/>
              </a:ext>
            </a:extLst>
          </p:cNvPr>
          <p:cNvSpPr/>
          <p:nvPr/>
        </p:nvSpPr>
        <p:spPr>
          <a:xfrm>
            <a:off x="7503047" y="4024240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9DA55D0-9569-491D-A9A7-39110735C362}"/>
              </a:ext>
            </a:extLst>
          </p:cNvPr>
          <p:cNvSpPr/>
          <p:nvPr/>
        </p:nvSpPr>
        <p:spPr>
          <a:xfrm>
            <a:off x="5219158" y="309969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245D4BB-791F-46EB-8FEA-EA4DF66A9DF0}"/>
              </a:ext>
            </a:extLst>
          </p:cNvPr>
          <p:cNvSpPr/>
          <p:nvPr/>
        </p:nvSpPr>
        <p:spPr>
          <a:xfrm>
            <a:off x="7038996" y="366376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0CD6594-C789-459A-A682-C468972F6D8D}"/>
              </a:ext>
            </a:extLst>
          </p:cNvPr>
          <p:cNvSpPr/>
          <p:nvPr/>
        </p:nvSpPr>
        <p:spPr>
          <a:xfrm>
            <a:off x="5820563" y="432825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24BE8B9-BF6B-424C-AD0B-1B3CF5887E83}"/>
              </a:ext>
            </a:extLst>
          </p:cNvPr>
          <p:cNvSpPr/>
          <p:nvPr/>
        </p:nvSpPr>
        <p:spPr>
          <a:xfrm>
            <a:off x="6232143" y="3403709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5E1BBD56-B065-4976-A86C-02157EDC691F}"/>
              </a:ext>
            </a:extLst>
          </p:cNvPr>
          <p:cNvSpPr/>
          <p:nvPr/>
        </p:nvSpPr>
        <p:spPr>
          <a:xfrm>
            <a:off x="5842592" y="3589402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7113C84-5598-4690-ACA0-9A50A2343016}"/>
              </a:ext>
            </a:extLst>
          </p:cNvPr>
          <p:cNvSpPr/>
          <p:nvPr/>
        </p:nvSpPr>
        <p:spPr>
          <a:xfrm>
            <a:off x="6281783" y="402424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949142E-A91A-41F7-BC2D-3FCFFC340A71}"/>
              </a:ext>
            </a:extLst>
          </p:cNvPr>
          <p:cNvSpPr/>
          <p:nvPr/>
        </p:nvSpPr>
        <p:spPr>
          <a:xfrm>
            <a:off x="6816533" y="348109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C0909185-50AA-47A4-AB12-290DA8F31C8E}"/>
              </a:ext>
            </a:extLst>
          </p:cNvPr>
          <p:cNvSpPr/>
          <p:nvPr/>
        </p:nvSpPr>
        <p:spPr>
          <a:xfrm>
            <a:off x="5214557" y="200758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2971EFEF-AB0A-41D6-9C16-01C6F537458F}"/>
              </a:ext>
            </a:extLst>
          </p:cNvPr>
          <p:cNvSpPr/>
          <p:nvPr/>
        </p:nvSpPr>
        <p:spPr>
          <a:xfrm>
            <a:off x="6704734" y="200758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4FF7C027-0713-4CE8-B343-E3AB8B46535F}"/>
              </a:ext>
            </a:extLst>
          </p:cNvPr>
          <p:cNvSpPr/>
          <p:nvPr/>
        </p:nvSpPr>
        <p:spPr>
          <a:xfrm>
            <a:off x="6106933" y="221819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E03B0AE9-4654-4123-8DFB-D8C503BF8215}"/>
              </a:ext>
            </a:extLst>
          </p:cNvPr>
          <p:cNvSpPr/>
          <p:nvPr/>
        </p:nvSpPr>
        <p:spPr>
          <a:xfrm>
            <a:off x="6378311" y="221819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831EE6F7-A216-4C54-BAA9-AE635AFE6C27}"/>
              </a:ext>
            </a:extLst>
          </p:cNvPr>
          <p:cNvSpPr/>
          <p:nvPr/>
        </p:nvSpPr>
        <p:spPr>
          <a:xfrm>
            <a:off x="5763351" y="2777569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C0E16CDC-6A0B-413A-88D2-754D4E4155A9}"/>
              </a:ext>
            </a:extLst>
          </p:cNvPr>
          <p:cNvSpPr/>
          <p:nvPr/>
        </p:nvSpPr>
        <p:spPr>
          <a:xfrm>
            <a:off x="5374414" y="264339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3603A7D8-5851-41C1-B26A-36014A7805B1}"/>
              </a:ext>
            </a:extLst>
          </p:cNvPr>
          <p:cNvSpPr/>
          <p:nvPr/>
        </p:nvSpPr>
        <p:spPr>
          <a:xfrm>
            <a:off x="5143843" y="2837522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A3FAFBF-1115-4691-B978-D2AF85FD7E90}"/>
              </a:ext>
            </a:extLst>
          </p:cNvPr>
          <p:cNvSpPr/>
          <p:nvPr/>
        </p:nvSpPr>
        <p:spPr>
          <a:xfrm>
            <a:off x="6816297" y="283905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F6F98B3-CD57-4B6F-842A-277E8A099C85}"/>
              </a:ext>
            </a:extLst>
          </p:cNvPr>
          <p:cNvSpPr/>
          <p:nvPr/>
        </p:nvSpPr>
        <p:spPr>
          <a:xfrm>
            <a:off x="6339949" y="244977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A0383C67-AF6A-4ED2-B13B-FC29246531AA}"/>
              </a:ext>
            </a:extLst>
          </p:cNvPr>
          <p:cNvSpPr/>
          <p:nvPr/>
        </p:nvSpPr>
        <p:spPr>
          <a:xfrm>
            <a:off x="4929390" y="366376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21D9C4E-E28D-4044-BCD1-F40FCE6AE428}"/>
              </a:ext>
            </a:extLst>
          </p:cNvPr>
          <p:cNvSpPr/>
          <p:nvPr/>
        </p:nvSpPr>
        <p:spPr>
          <a:xfrm>
            <a:off x="6442698" y="309969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" name="Tis_the_Season cropped 2">
            <a:hlinkClick r:id="" action="ppaction://media"/>
            <a:extLst>
              <a:ext uri="{FF2B5EF4-FFF2-40B4-BE49-F238E27FC236}">
                <a16:creationId xmlns:a16="http://schemas.microsoft.com/office/drawing/2014/main" id="{E7B599B0-6018-4199-9B87-D6044AC2E4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843164" y="3961513"/>
            <a:ext cx="304800" cy="304800"/>
          </a:xfrm>
          <a:prstGeom prst="rect">
            <a:avLst/>
          </a:prstGeom>
        </p:spPr>
      </p:pic>
      <p:sp>
        <p:nvSpPr>
          <p:cNvPr id="66" name="Oval 65">
            <a:extLst>
              <a:ext uri="{FF2B5EF4-FFF2-40B4-BE49-F238E27FC236}">
                <a16:creationId xmlns:a16="http://schemas.microsoft.com/office/drawing/2014/main" id="{60943B5F-92B2-4F23-A247-E170904B5D12}"/>
              </a:ext>
            </a:extLst>
          </p:cNvPr>
          <p:cNvSpPr/>
          <p:nvPr/>
        </p:nvSpPr>
        <p:spPr>
          <a:xfrm>
            <a:off x="4678946" y="382479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A008FEC9-E663-47AA-B23C-66FF71378C17}"/>
              </a:ext>
            </a:extLst>
          </p:cNvPr>
          <p:cNvSpPr/>
          <p:nvPr/>
        </p:nvSpPr>
        <p:spPr>
          <a:xfrm>
            <a:off x="7269282" y="3824032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39DDB73-ACE0-49AF-A779-FDFD6DFD0F5D}"/>
              </a:ext>
            </a:extLst>
          </p:cNvPr>
          <p:cNvSpPr/>
          <p:nvPr/>
        </p:nvSpPr>
        <p:spPr>
          <a:xfrm>
            <a:off x="5060519" y="402424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0E337C4-AB6B-4C75-824A-C45874EB2E96}"/>
              </a:ext>
            </a:extLst>
          </p:cNvPr>
          <p:cNvSpPr/>
          <p:nvPr/>
        </p:nvSpPr>
        <p:spPr>
          <a:xfrm>
            <a:off x="-1237673" y="341745"/>
            <a:ext cx="572655" cy="4525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04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0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0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0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3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6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6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8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8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0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0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2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2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  <p:bldP spid="5" grpId="0" animBg="1"/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7" grpId="0" animBg="1"/>
      <p:bldP spid="68" grpId="0" animBg="1"/>
      <p:bldP spid="69" grpId="0" animBg="1"/>
      <p:bldP spid="66" grpId="0" animBg="1"/>
      <p:bldP spid="70" grpId="0" animBg="1"/>
      <p:bldP spid="71" grpId="0" animBg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307E69-6AEC-4BC5-A6B1-55F130D657FB}"/>
              </a:ext>
            </a:extLst>
          </p:cNvPr>
          <p:cNvSpPr txBox="1"/>
          <p:nvPr/>
        </p:nvSpPr>
        <p:spPr>
          <a:xfrm>
            <a:off x="2314356" y="5032970"/>
            <a:ext cx="75632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88900">
                    <a:schemeClr val="accent4">
                      <a:lumMod val="60000"/>
                      <a:lumOff val="40000"/>
                      <a:alpha val="55000"/>
                    </a:schemeClr>
                  </a:glow>
                </a:effectLst>
                <a:latin typeface="Harlow Solid Italic" panose="04030604020F02020D02" pitchFamily="82" charset="0"/>
              </a:defRPr>
            </a:lvl1pPr>
          </a:lstStyle>
          <a:p>
            <a:r>
              <a:rPr lang="en-GB" dirty="0"/>
              <a:t>and your job list is growing:</a:t>
            </a:r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202D991-28CA-4848-9D10-4288ADD1F05B}"/>
              </a:ext>
            </a:extLst>
          </p:cNvPr>
          <p:cNvSpPr/>
          <p:nvPr/>
        </p:nvSpPr>
        <p:spPr>
          <a:xfrm>
            <a:off x="5253372" y="327869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47E408C-61AA-454C-89B3-941A3DBA28E3}"/>
              </a:ext>
            </a:extLst>
          </p:cNvPr>
          <p:cNvSpPr/>
          <p:nvPr/>
        </p:nvSpPr>
        <p:spPr>
          <a:xfrm>
            <a:off x="5839060" y="3808041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3D0A330-5854-4318-B91F-CA43F05BDD1B}"/>
              </a:ext>
            </a:extLst>
          </p:cNvPr>
          <p:cNvSpPr/>
          <p:nvPr/>
        </p:nvSpPr>
        <p:spPr>
          <a:xfrm>
            <a:off x="5839060" y="1690647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5BBEE12-93E1-4F7F-9352-6B3D76192353}"/>
              </a:ext>
            </a:extLst>
          </p:cNvPr>
          <p:cNvSpPr/>
          <p:nvPr/>
        </p:nvSpPr>
        <p:spPr>
          <a:xfrm>
            <a:off x="5546216" y="1690647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8B091DD-CD22-4E6F-A775-90A01388BB6F}"/>
              </a:ext>
            </a:extLst>
          </p:cNvPr>
          <p:cNvSpPr/>
          <p:nvPr/>
        </p:nvSpPr>
        <p:spPr>
          <a:xfrm>
            <a:off x="5253372" y="2749343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49F3E9A-173D-442B-95C8-D7A5F5C12299}"/>
              </a:ext>
            </a:extLst>
          </p:cNvPr>
          <p:cNvSpPr/>
          <p:nvPr/>
        </p:nvSpPr>
        <p:spPr>
          <a:xfrm>
            <a:off x="6131904" y="2219995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A36FA3F-AFF4-4537-A22F-C26C557D568D}"/>
              </a:ext>
            </a:extLst>
          </p:cNvPr>
          <p:cNvSpPr/>
          <p:nvPr/>
        </p:nvSpPr>
        <p:spPr>
          <a:xfrm>
            <a:off x="6424748" y="1690647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56E2CCA-717B-460B-A987-CD5A5B5942DB}"/>
              </a:ext>
            </a:extLst>
          </p:cNvPr>
          <p:cNvSpPr/>
          <p:nvPr/>
        </p:nvSpPr>
        <p:spPr>
          <a:xfrm>
            <a:off x="6131904" y="1690647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9FAFFF7-CDE0-4ED3-969B-1137D75A91FF}"/>
              </a:ext>
            </a:extLst>
          </p:cNvPr>
          <p:cNvSpPr/>
          <p:nvPr/>
        </p:nvSpPr>
        <p:spPr>
          <a:xfrm>
            <a:off x="5546216" y="2219995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FD89BA3-3FDB-438C-934E-E86B8961868A}"/>
              </a:ext>
            </a:extLst>
          </p:cNvPr>
          <p:cNvSpPr/>
          <p:nvPr/>
        </p:nvSpPr>
        <p:spPr>
          <a:xfrm>
            <a:off x="6131904" y="2749343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3834CD0-7F57-4A42-8036-C488CC66C8B3}"/>
              </a:ext>
            </a:extLst>
          </p:cNvPr>
          <p:cNvSpPr/>
          <p:nvPr/>
        </p:nvSpPr>
        <p:spPr>
          <a:xfrm>
            <a:off x="4822073" y="402396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C6A0258-3990-4399-8B81-27C90C5A331D}"/>
              </a:ext>
            </a:extLst>
          </p:cNvPr>
          <p:cNvSpPr/>
          <p:nvPr/>
        </p:nvSpPr>
        <p:spPr>
          <a:xfrm>
            <a:off x="5692832" y="124248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90DCBC8-666C-48C4-9D37-3BDE08C82808}"/>
              </a:ext>
            </a:extLst>
          </p:cNvPr>
          <p:cNvSpPr/>
          <p:nvPr/>
        </p:nvSpPr>
        <p:spPr>
          <a:xfrm>
            <a:off x="5253372" y="1690647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2BECF5F-DF59-4D43-A3F9-0D8A75CC74E5}"/>
              </a:ext>
            </a:extLst>
          </p:cNvPr>
          <p:cNvSpPr/>
          <p:nvPr/>
        </p:nvSpPr>
        <p:spPr>
          <a:xfrm>
            <a:off x="5402579" y="124248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76DC41D-98F8-4E57-96B1-49EDDBBE1F59}"/>
              </a:ext>
            </a:extLst>
          </p:cNvPr>
          <p:cNvSpPr/>
          <p:nvPr/>
        </p:nvSpPr>
        <p:spPr>
          <a:xfrm>
            <a:off x="5112326" y="124248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A9C36A5-3689-453D-81BD-25FD9F0C72C5}"/>
              </a:ext>
            </a:extLst>
          </p:cNvPr>
          <p:cNvSpPr/>
          <p:nvPr/>
        </p:nvSpPr>
        <p:spPr>
          <a:xfrm>
            <a:off x="5983085" y="124248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C0F2AAB-511E-4E63-95E5-1E4050D4CBD2}"/>
              </a:ext>
            </a:extLst>
          </p:cNvPr>
          <p:cNvSpPr/>
          <p:nvPr/>
        </p:nvSpPr>
        <p:spPr>
          <a:xfrm>
            <a:off x="6273338" y="124248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C6F1E28-A6A3-4ACD-A6AF-4C0629677CFB}"/>
              </a:ext>
            </a:extLst>
          </p:cNvPr>
          <p:cNvSpPr/>
          <p:nvPr/>
        </p:nvSpPr>
        <p:spPr>
          <a:xfrm>
            <a:off x="7144097" y="124248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FBC83F9-FCB9-4778-B66E-6CFAC4B02910}"/>
              </a:ext>
            </a:extLst>
          </p:cNvPr>
          <p:cNvSpPr/>
          <p:nvPr/>
        </p:nvSpPr>
        <p:spPr>
          <a:xfrm>
            <a:off x="4822073" y="179878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BFAA1C2-58AD-4D26-A766-67F61109D15E}"/>
              </a:ext>
            </a:extLst>
          </p:cNvPr>
          <p:cNvSpPr/>
          <p:nvPr/>
        </p:nvSpPr>
        <p:spPr>
          <a:xfrm>
            <a:off x="5253372" y="2219995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BE48ECF-264E-4173-968D-18022C8A5CB6}"/>
              </a:ext>
            </a:extLst>
          </p:cNvPr>
          <p:cNvSpPr/>
          <p:nvPr/>
        </p:nvSpPr>
        <p:spPr>
          <a:xfrm>
            <a:off x="5839060" y="2219995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870C578-CE6F-4C1A-9549-60E234CEF377}"/>
              </a:ext>
            </a:extLst>
          </p:cNvPr>
          <p:cNvSpPr/>
          <p:nvPr/>
        </p:nvSpPr>
        <p:spPr>
          <a:xfrm>
            <a:off x="4822073" y="430211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0105A76-28F5-4448-A137-C3CACA64B736}"/>
              </a:ext>
            </a:extLst>
          </p:cNvPr>
          <p:cNvSpPr/>
          <p:nvPr/>
        </p:nvSpPr>
        <p:spPr>
          <a:xfrm>
            <a:off x="4822073" y="207693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5F1D8DA-2661-49E3-83A6-59904FD4D879}"/>
              </a:ext>
            </a:extLst>
          </p:cNvPr>
          <p:cNvSpPr/>
          <p:nvPr/>
        </p:nvSpPr>
        <p:spPr>
          <a:xfrm>
            <a:off x="6563591" y="124248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2058567-4AF3-4906-9E59-203B62BD373E}"/>
              </a:ext>
            </a:extLst>
          </p:cNvPr>
          <p:cNvSpPr/>
          <p:nvPr/>
        </p:nvSpPr>
        <p:spPr>
          <a:xfrm>
            <a:off x="4822073" y="152063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ECD2769-A5AD-462D-BB11-294378485E4C}"/>
              </a:ext>
            </a:extLst>
          </p:cNvPr>
          <p:cNvSpPr/>
          <p:nvPr/>
        </p:nvSpPr>
        <p:spPr>
          <a:xfrm>
            <a:off x="4822073" y="2355079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73D509C-2156-44A2-B4E5-F86395600447}"/>
              </a:ext>
            </a:extLst>
          </p:cNvPr>
          <p:cNvSpPr/>
          <p:nvPr/>
        </p:nvSpPr>
        <p:spPr>
          <a:xfrm>
            <a:off x="7144097" y="2353799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E348B9B-FFDE-42C4-9CF6-D70C3D8086CD}"/>
              </a:ext>
            </a:extLst>
          </p:cNvPr>
          <p:cNvSpPr/>
          <p:nvPr/>
        </p:nvSpPr>
        <p:spPr>
          <a:xfrm>
            <a:off x="7144097" y="290945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9A43477-ECCD-43F1-8C71-BEB789008819}"/>
              </a:ext>
            </a:extLst>
          </p:cNvPr>
          <p:cNvSpPr/>
          <p:nvPr/>
        </p:nvSpPr>
        <p:spPr>
          <a:xfrm>
            <a:off x="7144097" y="3742939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565E85C-846C-4B7A-A9C1-7B73FD2EF40E}"/>
              </a:ext>
            </a:extLst>
          </p:cNvPr>
          <p:cNvSpPr/>
          <p:nvPr/>
        </p:nvSpPr>
        <p:spPr>
          <a:xfrm>
            <a:off x="6424748" y="3808041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B3B9558-9916-4ECE-B1D3-B247D2BA3CE8}"/>
              </a:ext>
            </a:extLst>
          </p:cNvPr>
          <p:cNvSpPr/>
          <p:nvPr/>
        </p:nvSpPr>
        <p:spPr>
          <a:xfrm>
            <a:off x="7144097" y="346511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47C61B0-630C-48F1-88E2-F2C599150F1F}"/>
              </a:ext>
            </a:extLst>
          </p:cNvPr>
          <p:cNvSpPr/>
          <p:nvPr/>
        </p:nvSpPr>
        <p:spPr>
          <a:xfrm>
            <a:off x="4822073" y="3745819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B2AE2E8-491C-4120-A05B-11B8CFCD020C}"/>
              </a:ext>
            </a:extLst>
          </p:cNvPr>
          <p:cNvSpPr/>
          <p:nvPr/>
        </p:nvSpPr>
        <p:spPr>
          <a:xfrm>
            <a:off x="4822073" y="346767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71B4604-366C-4DA8-88B5-490214564256}"/>
              </a:ext>
            </a:extLst>
          </p:cNvPr>
          <p:cNvSpPr/>
          <p:nvPr/>
        </p:nvSpPr>
        <p:spPr>
          <a:xfrm>
            <a:off x="6563591" y="430211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7DEE57F-5597-490A-8BD2-A43CC96A190A}"/>
              </a:ext>
            </a:extLst>
          </p:cNvPr>
          <p:cNvSpPr/>
          <p:nvPr/>
        </p:nvSpPr>
        <p:spPr>
          <a:xfrm>
            <a:off x="6273338" y="430211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D2C3A13-0566-4B47-88DE-DE728CFEE87D}"/>
              </a:ext>
            </a:extLst>
          </p:cNvPr>
          <p:cNvSpPr/>
          <p:nvPr/>
        </p:nvSpPr>
        <p:spPr>
          <a:xfrm>
            <a:off x="5839060" y="327869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D9E4E09-AB82-4955-A7E0-6730EA0CB7FD}"/>
              </a:ext>
            </a:extLst>
          </p:cNvPr>
          <p:cNvSpPr/>
          <p:nvPr/>
        </p:nvSpPr>
        <p:spPr>
          <a:xfrm>
            <a:off x="5983085" y="430211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55F47E0-2CC7-4992-BC5A-C85F721DDE62}"/>
              </a:ext>
            </a:extLst>
          </p:cNvPr>
          <p:cNvSpPr/>
          <p:nvPr/>
        </p:nvSpPr>
        <p:spPr>
          <a:xfrm>
            <a:off x="5692832" y="430211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99EC566-4FB5-40F4-8658-4AC977F53BC8}"/>
              </a:ext>
            </a:extLst>
          </p:cNvPr>
          <p:cNvSpPr/>
          <p:nvPr/>
        </p:nvSpPr>
        <p:spPr>
          <a:xfrm>
            <a:off x="5402579" y="430211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E80A71E-4CE6-4A21-884C-5D7485B46333}"/>
              </a:ext>
            </a:extLst>
          </p:cNvPr>
          <p:cNvSpPr/>
          <p:nvPr/>
        </p:nvSpPr>
        <p:spPr>
          <a:xfrm>
            <a:off x="6853844" y="430211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961EEA1-79E0-4CE5-99AA-F581ABBBD565}"/>
              </a:ext>
            </a:extLst>
          </p:cNvPr>
          <p:cNvSpPr/>
          <p:nvPr/>
        </p:nvSpPr>
        <p:spPr>
          <a:xfrm>
            <a:off x="6131904" y="3808041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00AEB3AF-E4E7-40DC-A704-A35CD9C5E409}"/>
              </a:ext>
            </a:extLst>
          </p:cNvPr>
          <p:cNvSpPr/>
          <p:nvPr/>
        </p:nvSpPr>
        <p:spPr>
          <a:xfrm>
            <a:off x="5546216" y="327869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E2D228A-E80A-4034-8074-CFDA7159B461}"/>
              </a:ext>
            </a:extLst>
          </p:cNvPr>
          <p:cNvSpPr/>
          <p:nvPr/>
        </p:nvSpPr>
        <p:spPr>
          <a:xfrm>
            <a:off x="4822073" y="318952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EA49077-DAE6-4082-A975-D4D02C186C1C}"/>
              </a:ext>
            </a:extLst>
          </p:cNvPr>
          <p:cNvSpPr/>
          <p:nvPr/>
        </p:nvSpPr>
        <p:spPr>
          <a:xfrm>
            <a:off x="7144097" y="430211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A4AF348-ABF5-4A1D-B272-74263B323F78}"/>
              </a:ext>
            </a:extLst>
          </p:cNvPr>
          <p:cNvSpPr/>
          <p:nvPr/>
        </p:nvSpPr>
        <p:spPr>
          <a:xfrm>
            <a:off x="5546216" y="3808041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8D59438-D625-411F-9D7C-788AE8C5934E}"/>
              </a:ext>
            </a:extLst>
          </p:cNvPr>
          <p:cNvSpPr/>
          <p:nvPr/>
        </p:nvSpPr>
        <p:spPr>
          <a:xfrm>
            <a:off x="5839060" y="2749343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3D40543-1BD1-4CE8-BF6C-6DACC6925A0A}"/>
              </a:ext>
            </a:extLst>
          </p:cNvPr>
          <p:cNvSpPr/>
          <p:nvPr/>
        </p:nvSpPr>
        <p:spPr>
          <a:xfrm>
            <a:off x="5546216" y="2749343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DCBC7B6-FEC7-400D-A331-C00E80B9297D}"/>
              </a:ext>
            </a:extLst>
          </p:cNvPr>
          <p:cNvSpPr/>
          <p:nvPr/>
        </p:nvSpPr>
        <p:spPr>
          <a:xfrm>
            <a:off x="5253372" y="3808041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7F1180CD-F4E4-4C70-9327-1D6D27F54C74}"/>
              </a:ext>
            </a:extLst>
          </p:cNvPr>
          <p:cNvSpPr/>
          <p:nvPr/>
        </p:nvSpPr>
        <p:spPr>
          <a:xfrm>
            <a:off x="7144097" y="402076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49824E67-9CFF-4759-8CC8-070FE3A86A08}"/>
              </a:ext>
            </a:extLst>
          </p:cNvPr>
          <p:cNvSpPr/>
          <p:nvPr/>
        </p:nvSpPr>
        <p:spPr>
          <a:xfrm>
            <a:off x="4822073" y="124248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0ACF22E-24DD-43A3-9DC2-E6D059643D21}"/>
              </a:ext>
            </a:extLst>
          </p:cNvPr>
          <p:cNvSpPr/>
          <p:nvPr/>
        </p:nvSpPr>
        <p:spPr>
          <a:xfrm>
            <a:off x="6853844" y="124248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33706023-A7B2-4F89-8AC6-C6ADB6682634}"/>
              </a:ext>
            </a:extLst>
          </p:cNvPr>
          <p:cNvSpPr/>
          <p:nvPr/>
        </p:nvSpPr>
        <p:spPr>
          <a:xfrm>
            <a:off x="7144097" y="179814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2571F15-1AE6-4A7F-A556-64B8FC92A7A6}"/>
              </a:ext>
            </a:extLst>
          </p:cNvPr>
          <p:cNvSpPr/>
          <p:nvPr/>
        </p:nvSpPr>
        <p:spPr>
          <a:xfrm>
            <a:off x="7144097" y="152031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5923789-2D3E-4A0B-8708-B349EE5979F4}"/>
              </a:ext>
            </a:extLst>
          </p:cNvPr>
          <p:cNvSpPr/>
          <p:nvPr/>
        </p:nvSpPr>
        <p:spPr>
          <a:xfrm>
            <a:off x="6717591" y="1690647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D8032D5D-6575-4507-8D84-DAE1BFDF0A1E}"/>
              </a:ext>
            </a:extLst>
          </p:cNvPr>
          <p:cNvSpPr/>
          <p:nvPr/>
        </p:nvSpPr>
        <p:spPr>
          <a:xfrm>
            <a:off x="4822073" y="263322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DF336C45-99AD-4713-9873-FC7FA97D1F69}"/>
              </a:ext>
            </a:extLst>
          </p:cNvPr>
          <p:cNvSpPr/>
          <p:nvPr/>
        </p:nvSpPr>
        <p:spPr>
          <a:xfrm>
            <a:off x="4822073" y="291137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1C77BEED-C36F-4F56-B946-923DFC01BAAC}"/>
              </a:ext>
            </a:extLst>
          </p:cNvPr>
          <p:cNvSpPr/>
          <p:nvPr/>
        </p:nvSpPr>
        <p:spPr>
          <a:xfrm>
            <a:off x="7144097" y="263162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A19AE36B-134F-46BE-87E4-DDF4A8882D05}"/>
              </a:ext>
            </a:extLst>
          </p:cNvPr>
          <p:cNvSpPr/>
          <p:nvPr/>
        </p:nvSpPr>
        <p:spPr>
          <a:xfrm>
            <a:off x="7144097" y="207597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468FAB2-D5EA-4569-A382-89EBA9A8226C}"/>
              </a:ext>
            </a:extLst>
          </p:cNvPr>
          <p:cNvSpPr/>
          <p:nvPr/>
        </p:nvSpPr>
        <p:spPr>
          <a:xfrm>
            <a:off x="5112326" y="430211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FF31F476-F20B-41B2-93EB-04C33F62BACB}"/>
              </a:ext>
            </a:extLst>
          </p:cNvPr>
          <p:cNvSpPr/>
          <p:nvPr/>
        </p:nvSpPr>
        <p:spPr>
          <a:xfrm>
            <a:off x="7144097" y="318728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F188896-37B8-4683-ADFB-CBF84FB87E30}"/>
              </a:ext>
            </a:extLst>
          </p:cNvPr>
          <p:cNvSpPr/>
          <p:nvPr/>
        </p:nvSpPr>
        <p:spPr>
          <a:xfrm>
            <a:off x="-1237673" y="341745"/>
            <a:ext cx="572655" cy="4525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1700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5000">
        <p159:morph option="byObjec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5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0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0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0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3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6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6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8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8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0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0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D70189-AA01-4329-8BB3-97246BA8B0A6}"/>
              </a:ext>
            </a:extLst>
          </p:cNvPr>
          <p:cNvSpPr txBox="1"/>
          <p:nvPr/>
        </p:nvSpPr>
        <p:spPr>
          <a:xfrm>
            <a:off x="4241165" y="5032970"/>
            <a:ext cx="37096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88900">
                    <a:schemeClr val="accent4">
                      <a:lumMod val="60000"/>
                      <a:lumOff val="40000"/>
                      <a:alpha val="55000"/>
                    </a:schemeClr>
                  </a:glow>
                </a:effectLst>
                <a:latin typeface="Harlow Solid Italic" panose="04030604020F02020D02" pitchFamily="82" charset="0"/>
              </a:defRPr>
            </a:lvl1pPr>
          </a:lstStyle>
          <a:p>
            <a:r>
              <a:rPr lang="en-GB" dirty="0"/>
              <a:t>People to see</a:t>
            </a:r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CD44A9D-3345-4265-866C-964E76ACCFF4}"/>
              </a:ext>
            </a:extLst>
          </p:cNvPr>
          <p:cNvSpPr/>
          <p:nvPr/>
        </p:nvSpPr>
        <p:spPr>
          <a:xfrm>
            <a:off x="5717367" y="313354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D7F4258-B7F2-48CD-A1AC-7D1A3F6C0DCC}"/>
              </a:ext>
            </a:extLst>
          </p:cNvPr>
          <p:cNvSpPr/>
          <p:nvPr/>
        </p:nvSpPr>
        <p:spPr>
          <a:xfrm>
            <a:off x="6763327" y="3373687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6177ED2-F238-4853-B402-E911865CE667}"/>
              </a:ext>
            </a:extLst>
          </p:cNvPr>
          <p:cNvSpPr/>
          <p:nvPr/>
        </p:nvSpPr>
        <p:spPr>
          <a:xfrm>
            <a:off x="5977599" y="2073215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669500F-D04F-4DB4-BACC-9DDF2C64A441}"/>
              </a:ext>
            </a:extLst>
          </p:cNvPr>
          <p:cNvSpPr/>
          <p:nvPr/>
        </p:nvSpPr>
        <p:spPr>
          <a:xfrm>
            <a:off x="5967289" y="92541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C050F23-9701-4373-A3D3-D85FF6BA0251}"/>
              </a:ext>
            </a:extLst>
          </p:cNvPr>
          <p:cNvSpPr/>
          <p:nvPr/>
        </p:nvSpPr>
        <p:spPr>
          <a:xfrm>
            <a:off x="5963500" y="2583188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DF4AB96-044D-4BD4-8267-68BFBEE24133}"/>
              </a:ext>
            </a:extLst>
          </p:cNvPr>
          <p:cNvSpPr/>
          <p:nvPr/>
        </p:nvSpPr>
        <p:spPr>
          <a:xfrm>
            <a:off x="5973739" y="2315258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CB962EB-1AFF-496F-B70C-E467F941A216}"/>
              </a:ext>
            </a:extLst>
          </p:cNvPr>
          <p:cNvSpPr/>
          <p:nvPr/>
        </p:nvSpPr>
        <p:spPr>
          <a:xfrm>
            <a:off x="5713461" y="3381136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5EAEB37-DBB1-4815-8B6B-29AF26AC2677}"/>
              </a:ext>
            </a:extLst>
          </p:cNvPr>
          <p:cNvSpPr/>
          <p:nvPr/>
        </p:nvSpPr>
        <p:spPr>
          <a:xfrm>
            <a:off x="5735781" y="1383689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7CB9C71-17F7-4DB6-89BB-3F523F4B3A4B}"/>
              </a:ext>
            </a:extLst>
          </p:cNvPr>
          <p:cNvSpPr/>
          <p:nvPr/>
        </p:nvSpPr>
        <p:spPr>
          <a:xfrm>
            <a:off x="5703342" y="109451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A33EEAC-5155-47F5-A493-63F55FA2718D}"/>
              </a:ext>
            </a:extLst>
          </p:cNvPr>
          <p:cNvSpPr/>
          <p:nvPr/>
        </p:nvSpPr>
        <p:spPr>
          <a:xfrm>
            <a:off x="5753579" y="1718402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66AEC5D-BEE6-40A2-AA47-48A74D841215}"/>
              </a:ext>
            </a:extLst>
          </p:cNvPr>
          <p:cNvSpPr/>
          <p:nvPr/>
        </p:nvSpPr>
        <p:spPr>
          <a:xfrm>
            <a:off x="5523835" y="186937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63E34DE-5F8A-45C3-ADAA-9FE6A4CF091B}"/>
              </a:ext>
            </a:extLst>
          </p:cNvPr>
          <p:cNvSpPr/>
          <p:nvPr/>
        </p:nvSpPr>
        <p:spPr>
          <a:xfrm>
            <a:off x="5975927" y="152555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53599A3-A752-4980-A698-DFCCD5FFAA77}"/>
              </a:ext>
            </a:extLst>
          </p:cNvPr>
          <p:cNvSpPr/>
          <p:nvPr/>
        </p:nvSpPr>
        <p:spPr>
          <a:xfrm>
            <a:off x="6264456" y="135440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34DBB80-099E-4D01-A459-E0868D369B6B}"/>
              </a:ext>
            </a:extLst>
          </p:cNvPr>
          <p:cNvSpPr/>
          <p:nvPr/>
        </p:nvSpPr>
        <p:spPr>
          <a:xfrm>
            <a:off x="6933824" y="285816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B2213C1-A6F6-4871-9DBB-7A6E18343393}"/>
              </a:ext>
            </a:extLst>
          </p:cNvPr>
          <p:cNvSpPr/>
          <p:nvPr/>
        </p:nvSpPr>
        <p:spPr>
          <a:xfrm>
            <a:off x="5310643" y="241862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38E7456-4780-4556-9DC1-A0A69254B25D}"/>
              </a:ext>
            </a:extLst>
          </p:cNvPr>
          <p:cNvSpPr/>
          <p:nvPr/>
        </p:nvSpPr>
        <p:spPr>
          <a:xfrm>
            <a:off x="5991527" y="1785240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4D1425A-7F8F-4A3D-A79D-BDD760070A54}"/>
              </a:ext>
            </a:extLst>
          </p:cNvPr>
          <p:cNvSpPr/>
          <p:nvPr/>
        </p:nvSpPr>
        <p:spPr>
          <a:xfrm>
            <a:off x="5749263" y="3639779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79A6D99-A5F5-4A9D-8829-6035DEB5C494}"/>
              </a:ext>
            </a:extLst>
          </p:cNvPr>
          <p:cNvSpPr/>
          <p:nvPr/>
        </p:nvSpPr>
        <p:spPr>
          <a:xfrm>
            <a:off x="5424247" y="2143999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BA3452D-E472-4DCF-82A3-0CC79040C812}"/>
              </a:ext>
            </a:extLst>
          </p:cNvPr>
          <p:cNvSpPr/>
          <p:nvPr/>
        </p:nvSpPr>
        <p:spPr>
          <a:xfrm>
            <a:off x="6229474" y="1671499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AF2E426-C532-466F-8B78-05AC51C21B2C}"/>
              </a:ext>
            </a:extLst>
          </p:cNvPr>
          <p:cNvSpPr/>
          <p:nvPr/>
        </p:nvSpPr>
        <p:spPr>
          <a:xfrm>
            <a:off x="5212534" y="269324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F65C89D-6344-4153-A8B8-FDB113C7E782}"/>
              </a:ext>
            </a:extLst>
          </p:cNvPr>
          <p:cNvSpPr/>
          <p:nvPr/>
        </p:nvSpPr>
        <p:spPr>
          <a:xfrm>
            <a:off x="5690742" y="2073215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A90F2B1-3323-4E14-A44D-284F1D4DD4E9}"/>
              </a:ext>
            </a:extLst>
          </p:cNvPr>
          <p:cNvSpPr/>
          <p:nvPr/>
        </p:nvSpPr>
        <p:spPr>
          <a:xfrm>
            <a:off x="6264456" y="2073215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C4927A1-0808-4898-939A-373D1396D7F5}"/>
              </a:ext>
            </a:extLst>
          </p:cNvPr>
          <p:cNvSpPr/>
          <p:nvPr/>
        </p:nvSpPr>
        <p:spPr>
          <a:xfrm>
            <a:off x="6221026" y="2583188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B496AD2-D5EF-4DE5-8146-D157604AB7D3}"/>
              </a:ext>
            </a:extLst>
          </p:cNvPr>
          <p:cNvSpPr/>
          <p:nvPr/>
        </p:nvSpPr>
        <p:spPr>
          <a:xfrm>
            <a:off x="6500862" y="3378982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31D10DB-E831-4989-A828-FE8468F484C1}"/>
              </a:ext>
            </a:extLst>
          </p:cNvPr>
          <p:cNvSpPr/>
          <p:nvPr/>
        </p:nvSpPr>
        <p:spPr>
          <a:xfrm>
            <a:off x="5188527" y="3386978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3B6C429-9978-4C61-BFDB-6A7A71365BBC}"/>
              </a:ext>
            </a:extLst>
          </p:cNvPr>
          <p:cNvSpPr/>
          <p:nvPr/>
        </p:nvSpPr>
        <p:spPr>
          <a:xfrm>
            <a:off x="6499625" y="3109079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D7EBF4A-70EE-4A86-B5D2-C41B9F52E14C}"/>
              </a:ext>
            </a:extLst>
          </p:cNvPr>
          <p:cNvSpPr/>
          <p:nvPr/>
        </p:nvSpPr>
        <p:spPr>
          <a:xfrm>
            <a:off x="5450994" y="3392273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0CCE587-163A-4EBB-9624-E34B10249349}"/>
              </a:ext>
            </a:extLst>
          </p:cNvPr>
          <p:cNvSpPr/>
          <p:nvPr/>
        </p:nvSpPr>
        <p:spPr>
          <a:xfrm>
            <a:off x="5456615" y="3119048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101A631-727E-4B58-81CE-F25C5D721E67}"/>
              </a:ext>
            </a:extLst>
          </p:cNvPr>
          <p:cNvSpPr/>
          <p:nvPr/>
        </p:nvSpPr>
        <p:spPr>
          <a:xfrm>
            <a:off x="6252353" y="421813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A45041C-D386-427B-8DB3-EE81489C4B2A}"/>
              </a:ext>
            </a:extLst>
          </p:cNvPr>
          <p:cNvSpPr/>
          <p:nvPr/>
        </p:nvSpPr>
        <p:spPr>
          <a:xfrm>
            <a:off x="6252353" y="4498056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B8CFA6C-3EB0-47CC-AABF-1112F2A195B2}"/>
              </a:ext>
            </a:extLst>
          </p:cNvPr>
          <p:cNvSpPr/>
          <p:nvPr/>
        </p:nvSpPr>
        <p:spPr>
          <a:xfrm>
            <a:off x="6238872" y="313354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A2B634E-6CC6-40CC-8F03-5782FB57CE60}"/>
              </a:ext>
            </a:extLst>
          </p:cNvPr>
          <p:cNvSpPr/>
          <p:nvPr/>
        </p:nvSpPr>
        <p:spPr>
          <a:xfrm>
            <a:off x="5975928" y="3381136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71F4404-7C72-4EA1-B300-3A613A15B0F0}"/>
              </a:ext>
            </a:extLst>
          </p:cNvPr>
          <p:cNvSpPr/>
          <p:nvPr/>
        </p:nvSpPr>
        <p:spPr>
          <a:xfrm>
            <a:off x="5749263" y="4498056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6D95677-698F-4643-9D2A-98BFD37A53CE}"/>
              </a:ext>
            </a:extLst>
          </p:cNvPr>
          <p:cNvSpPr/>
          <p:nvPr/>
        </p:nvSpPr>
        <p:spPr>
          <a:xfrm>
            <a:off x="5749263" y="421813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ACC222F-5965-4BF7-9894-EF4BA4824CD6}"/>
              </a:ext>
            </a:extLst>
          </p:cNvPr>
          <p:cNvSpPr/>
          <p:nvPr/>
        </p:nvSpPr>
        <p:spPr>
          <a:xfrm>
            <a:off x="6252353" y="3936792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F5D12AF-9CE0-4D6B-87F2-FF9DB7AACB18}"/>
              </a:ext>
            </a:extLst>
          </p:cNvPr>
          <p:cNvSpPr/>
          <p:nvPr/>
        </p:nvSpPr>
        <p:spPr>
          <a:xfrm>
            <a:off x="5978119" y="313354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EBA5BB1-02B1-462E-AC86-A72138613B6C}"/>
              </a:ext>
            </a:extLst>
          </p:cNvPr>
          <p:cNvSpPr/>
          <p:nvPr/>
        </p:nvSpPr>
        <p:spPr>
          <a:xfrm>
            <a:off x="5588150" y="2851118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69300E1-4C75-4404-8DE7-5A68BEAFF00C}"/>
              </a:ext>
            </a:extLst>
          </p:cNvPr>
          <p:cNvSpPr/>
          <p:nvPr/>
        </p:nvSpPr>
        <p:spPr>
          <a:xfrm>
            <a:off x="6252353" y="3655446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0D85062-4637-41FF-B533-2D68CEE438BE}"/>
              </a:ext>
            </a:extLst>
          </p:cNvPr>
          <p:cNvSpPr/>
          <p:nvPr/>
        </p:nvSpPr>
        <p:spPr>
          <a:xfrm>
            <a:off x="6084176" y="2851118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987C27-89D9-4661-AF4B-4C6823A1552F}"/>
              </a:ext>
            </a:extLst>
          </p:cNvPr>
          <p:cNvSpPr/>
          <p:nvPr/>
        </p:nvSpPr>
        <p:spPr>
          <a:xfrm>
            <a:off x="5836163" y="2851118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B69018D2-DD00-4218-B872-0F6CBB5BCF83}"/>
              </a:ext>
            </a:extLst>
          </p:cNvPr>
          <p:cNvSpPr/>
          <p:nvPr/>
        </p:nvSpPr>
        <p:spPr>
          <a:xfrm>
            <a:off x="6238395" y="3383536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3AA20558-9F44-46E8-AAA2-5C33EC99339A}"/>
              </a:ext>
            </a:extLst>
          </p:cNvPr>
          <p:cNvSpPr/>
          <p:nvPr/>
        </p:nvSpPr>
        <p:spPr>
          <a:xfrm>
            <a:off x="4957809" y="2858163"/>
            <a:ext cx="276965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72138C71-A3DB-49B1-8BD0-E4EFF199F83E}"/>
              </a:ext>
            </a:extLst>
          </p:cNvPr>
          <p:cNvSpPr/>
          <p:nvPr/>
        </p:nvSpPr>
        <p:spPr>
          <a:xfrm>
            <a:off x="6424575" y="1860172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099C8871-319C-4CFB-8333-7142DF4FA51F}"/>
              </a:ext>
            </a:extLst>
          </p:cNvPr>
          <p:cNvSpPr/>
          <p:nvPr/>
        </p:nvSpPr>
        <p:spPr>
          <a:xfrm>
            <a:off x="6612493" y="2415556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24F3298-A6F2-4C62-A1E3-750E00B8C36F}"/>
              </a:ext>
            </a:extLst>
          </p:cNvPr>
          <p:cNvSpPr/>
          <p:nvPr/>
        </p:nvSpPr>
        <p:spPr>
          <a:xfrm>
            <a:off x="6713897" y="269324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9627C341-37D1-4F63-8FE4-69708FEA2BBE}"/>
              </a:ext>
            </a:extLst>
          </p:cNvPr>
          <p:cNvSpPr/>
          <p:nvPr/>
        </p:nvSpPr>
        <p:spPr>
          <a:xfrm>
            <a:off x="6262303" y="106486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9DECC480-A709-428D-9DA1-3EB85C05A6B7}"/>
              </a:ext>
            </a:extLst>
          </p:cNvPr>
          <p:cNvSpPr/>
          <p:nvPr/>
        </p:nvSpPr>
        <p:spPr>
          <a:xfrm>
            <a:off x="5763981" y="2315258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68A484B6-04CB-4035-8ED6-05041D6620EA}"/>
              </a:ext>
            </a:extLst>
          </p:cNvPr>
          <p:cNvSpPr/>
          <p:nvPr/>
        </p:nvSpPr>
        <p:spPr>
          <a:xfrm>
            <a:off x="5705973" y="2583188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4205042-D5B2-4C77-BD7A-ABA851D656EB}"/>
              </a:ext>
            </a:extLst>
          </p:cNvPr>
          <p:cNvSpPr/>
          <p:nvPr/>
        </p:nvSpPr>
        <p:spPr>
          <a:xfrm>
            <a:off x="6183497" y="2315258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A5EF274-1455-462E-B67E-151F2547FFA8}"/>
              </a:ext>
            </a:extLst>
          </p:cNvPr>
          <p:cNvSpPr/>
          <p:nvPr/>
        </p:nvSpPr>
        <p:spPr>
          <a:xfrm>
            <a:off x="6499931" y="2137864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CAAD2B3-2129-41B2-B684-20A4320EDD9E}"/>
              </a:ext>
            </a:extLst>
          </p:cNvPr>
          <p:cNvSpPr/>
          <p:nvPr/>
        </p:nvSpPr>
        <p:spPr>
          <a:xfrm>
            <a:off x="5749263" y="392693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9A269B44-FC48-40C0-9209-C754C0AC10CA}"/>
              </a:ext>
            </a:extLst>
          </p:cNvPr>
          <p:cNvSpPr/>
          <p:nvPr/>
        </p:nvSpPr>
        <p:spPr>
          <a:xfrm>
            <a:off x="6332188" y="2851118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6B07BCC4-AAD0-4545-82AE-A670AAAC8FF7}"/>
              </a:ext>
            </a:extLst>
          </p:cNvPr>
          <p:cNvSpPr/>
          <p:nvPr/>
        </p:nvSpPr>
        <p:spPr>
          <a:xfrm>
            <a:off x="-1237673" y="341745"/>
            <a:ext cx="572655" cy="4525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391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3000">
        <p159:morph option="byObjec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3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0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0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0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3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3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6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6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6" grpId="0" animBg="1"/>
      <p:bldP spid="47" grpId="0" animBg="1"/>
      <p:bldP spid="48" grpId="0" animBg="1"/>
      <p:bldP spid="49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699DF0-0F2A-4472-92A3-408861CA6595}"/>
              </a:ext>
            </a:extLst>
          </p:cNvPr>
          <p:cNvSpPr txBox="1"/>
          <p:nvPr/>
        </p:nvSpPr>
        <p:spPr>
          <a:xfrm>
            <a:off x="4122544" y="5032970"/>
            <a:ext cx="39469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88900">
                    <a:schemeClr val="accent4">
                      <a:lumMod val="60000"/>
                      <a:lumOff val="40000"/>
                      <a:alpha val="55000"/>
                    </a:schemeClr>
                  </a:glow>
                </a:effectLst>
                <a:latin typeface="Harlow Solid Italic" panose="04030604020F02020D02" pitchFamily="82" charset="0"/>
              </a:defRPr>
            </a:lvl1pPr>
          </a:lstStyle>
          <a:p>
            <a:r>
              <a:rPr lang="en-GB" dirty="0"/>
              <a:t>Meals </a:t>
            </a:r>
            <a:r>
              <a:rPr lang="en-GB"/>
              <a:t>to plan</a:t>
            </a:r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5630225-EC0E-4594-A3C0-DB0E7268D609}"/>
              </a:ext>
            </a:extLst>
          </p:cNvPr>
          <p:cNvSpPr/>
          <p:nvPr/>
        </p:nvSpPr>
        <p:spPr>
          <a:xfrm>
            <a:off x="4777552" y="364477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D170912-DF19-4691-BB62-07272D5764C5}"/>
              </a:ext>
            </a:extLst>
          </p:cNvPr>
          <p:cNvSpPr/>
          <p:nvPr/>
        </p:nvSpPr>
        <p:spPr>
          <a:xfrm>
            <a:off x="6638603" y="4051292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6F2DCDE-D662-4ACD-A8FE-DA52C0DD9EBC}"/>
              </a:ext>
            </a:extLst>
          </p:cNvPr>
          <p:cNvSpPr/>
          <p:nvPr/>
        </p:nvSpPr>
        <p:spPr>
          <a:xfrm>
            <a:off x="5653978" y="3379067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F752F1B-62F8-464D-849A-5FB2F3A1B1ED}"/>
              </a:ext>
            </a:extLst>
          </p:cNvPr>
          <p:cNvSpPr/>
          <p:nvPr/>
        </p:nvSpPr>
        <p:spPr>
          <a:xfrm>
            <a:off x="6211622" y="3379067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4D139A6-6095-4E2A-8B41-9696258C0EC5}"/>
              </a:ext>
            </a:extLst>
          </p:cNvPr>
          <p:cNvSpPr/>
          <p:nvPr/>
        </p:nvSpPr>
        <p:spPr>
          <a:xfrm>
            <a:off x="6490444" y="3379067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F01DEE1-20BA-4C5F-8796-6D25D8F22EAA}"/>
              </a:ext>
            </a:extLst>
          </p:cNvPr>
          <p:cNvSpPr/>
          <p:nvPr/>
        </p:nvSpPr>
        <p:spPr>
          <a:xfrm>
            <a:off x="5828249" y="4049790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1152422-7034-4E90-8494-B81F462BA2C1}"/>
              </a:ext>
            </a:extLst>
          </p:cNvPr>
          <p:cNvSpPr/>
          <p:nvPr/>
        </p:nvSpPr>
        <p:spPr>
          <a:xfrm>
            <a:off x="7080615" y="2401636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DEE2D4A-D5C8-4C4D-938C-0D75837404FC}"/>
              </a:ext>
            </a:extLst>
          </p:cNvPr>
          <p:cNvSpPr/>
          <p:nvPr/>
        </p:nvSpPr>
        <p:spPr>
          <a:xfrm>
            <a:off x="5407266" y="2589896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7C1A03-3567-47CD-9235-7B27C4B82560}"/>
              </a:ext>
            </a:extLst>
          </p:cNvPr>
          <p:cNvSpPr/>
          <p:nvPr/>
        </p:nvSpPr>
        <p:spPr>
          <a:xfrm>
            <a:off x="5976060" y="2589462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8E937BE-5EC5-461F-BD83-6C316D2AB653}"/>
              </a:ext>
            </a:extLst>
          </p:cNvPr>
          <p:cNvSpPr/>
          <p:nvPr/>
        </p:nvSpPr>
        <p:spPr>
          <a:xfrm>
            <a:off x="5832075" y="2844144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66055FC-4E7D-42F4-8A32-A3E25715D849}"/>
              </a:ext>
            </a:extLst>
          </p:cNvPr>
          <p:cNvSpPr/>
          <p:nvPr/>
        </p:nvSpPr>
        <p:spPr>
          <a:xfrm>
            <a:off x="5017895" y="4037790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005C985-B3D7-46BA-A0AD-421D71DF06AB}"/>
              </a:ext>
            </a:extLst>
          </p:cNvPr>
          <p:cNvSpPr/>
          <p:nvPr/>
        </p:nvSpPr>
        <p:spPr>
          <a:xfrm>
            <a:off x="6094752" y="2844144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402D19F-10ED-4293-AEF5-2BE96235957E}"/>
              </a:ext>
            </a:extLst>
          </p:cNvPr>
          <p:cNvSpPr/>
          <p:nvPr/>
        </p:nvSpPr>
        <p:spPr>
          <a:xfrm>
            <a:off x="7230865" y="2630344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606938F-5ECB-4DEA-A0D9-9BDACF257927}"/>
              </a:ext>
            </a:extLst>
          </p:cNvPr>
          <p:cNvSpPr/>
          <p:nvPr/>
        </p:nvSpPr>
        <p:spPr>
          <a:xfrm>
            <a:off x="5549944" y="2844144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5C1DFCE-9CE8-4C9E-8F70-A096E765B9E1}"/>
              </a:ext>
            </a:extLst>
          </p:cNvPr>
          <p:cNvSpPr/>
          <p:nvPr/>
        </p:nvSpPr>
        <p:spPr>
          <a:xfrm>
            <a:off x="5932800" y="3379067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ED0B515-4B4F-4524-8AB7-73244B85791B}"/>
              </a:ext>
            </a:extLst>
          </p:cNvPr>
          <p:cNvSpPr/>
          <p:nvPr/>
        </p:nvSpPr>
        <p:spPr>
          <a:xfrm>
            <a:off x="5375156" y="3379067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7520039-479B-4959-AD1D-898F870F9AF0}"/>
              </a:ext>
            </a:extLst>
          </p:cNvPr>
          <p:cNvSpPr/>
          <p:nvPr/>
        </p:nvSpPr>
        <p:spPr>
          <a:xfrm>
            <a:off x="6397078" y="364477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97A0CA9-9B67-42CA-90A4-BDC3900BB954}"/>
              </a:ext>
            </a:extLst>
          </p:cNvPr>
          <p:cNvSpPr/>
          <p:nvPr/>
        </p:nvSpPr>
        <p:spPr>
          <a:xfrm>
            <a:off x="6368485" y="403929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625ED5-DEE5-4297-B1D2-C14F374A1D60}"/>
              </a:ext>
            </a:extLst>
          </p:cNvPr>
          <p:cNvSpPr/>
          <p:nvPr/>
        </p:nvSpPr>
        <p:spPr>
          <a:xfrm>
            <a:off x="5288013" y="404079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9D6F24E-3F4D-48B9-ACAC-491E8BF1C664}"/>
              </a:ext>
            </a:extLst>
          </p:cNvPr>
          <p:cNvSpPr/>
          <p:nvPr/>
        </p:nvSpPr>
        <p:spPr>
          <a:xfrm>
            <a:off x="7476762" y="364477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084EBA6-235E-4DF5-91E6-EAA8C38A97B0}"/>
              </a:ext>
            </a:extLst>
          </p:cNvPr>
          <p:cNvSpPr/>
          <p:nvPr/>
        </p:nvSpPr>
        <p:spPr>
          <a:xfrm>
            <a:off x="5558131" y="404229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D7B3357-B5FF-4711-B2F4-1D4A2E0EDD74}"/>
              </a:ext>
            </a:extLst>
          </p:cNvPr>
          <p:cNvSpPr/>
          <p:nvPr/>
        </p:nvSpPr>
        <p:spPr>
          <a:xfrm>
            <a:off x="4507631" y="364477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9966F58-B03F-47C4-AA93-058ECE6DE953}"/>
              </a:ext>
            </a:extLst>
          </p:cNvPr>
          <p:cNvSpPr/>
          <p:nvPr/>
        </p:nvSpPr>
        <p:spPr>
          <a:xfrm>
            <a:off x="7448957" y="404379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51D5B55-C2F6-42ED-A96C-FEAEB68BF144}"/>
              </a:ext>
            </a:extLst>
          </p:cNvPr>
          <p:cNvSpPr/>
          <p:nvPr/>
        </p:nvSpPr>
        <p:spPr>
          <a:xfrm>
            <a:off x="7719077" y="403179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0D96DFD-4DFE-43CB-9AFE-ABF40081756E}"/>
              </a:ext>
            </a:extLst>
          </p:cNvPr>
          <p:cNvSpPr/>
          <p:nvPr/>
        </p:nvSpPr>
        <p:spPr>
          <a:xfrm>
            <a:off x="7206841" y="364477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168A0E1-133A-43BC-A9F4-55CCCE35E90F}"/>
              </a:ext>
            </a:extLst>
          </p:cNvPr>
          <p:cNvSpPr/>
          <p:nvPr/>
        </p:nvSpPr>
        <p:spPr>
          <a:xfrm>
            <a:off x="6127157" y="364477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CC49A59-9512-4F84-B4DA-ECBEDBD808B9}"/>
              </a:ext>
            </a:extLst>
          </p:cNvPr>
          <p:cNvSpPr/>
          <p:nvPr/>
        </p:nvSpPr>
        <p:spPr>
          <a:xfrm>
            <a:off x="4207541" y="403329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138F2DF-3B7E-4D52-86A6-FE04E7CAE4A2}"/>
              </a:ext>
            </a:extLst>
          </p:cNvPr>
          <p:cNvSpPr/>
          <p:nvPr/>
        </p:nvSpPr>
        <p:spPr>
          <a:xfrm>
            <a:off x="4477659" y="403479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58AF563-C5F8-46EC-98D0-CFC6565F049C}"/>
              </a:ext>
            </a:extLst>
          </p:cNvPr>
          <p:cNvSpPr/>
          <p:nvPr/>
        </p:nvSpPr>
        <p:spPr>
          <a:xfrm>
            <a:off x="7178839" y="4036290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9BCDA07-7CC3-473C-A59A-6DC77C8E656D}"/>
              </a:ext>
            </a:extLst>
          </p:cNvPr>
          <p:cNvSpPr/>
          <p:nvPr/>
        </p:nvSpPr>
        <p:spPr>
          <a:xfrm>
            <a:off x="5047473" y="364477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252AE13-99D3-4A63-9CE4-4B2AE07250FE}"/>
              </a:ext>
            </a:extLst>
          </p:cNvPr>
          <p:cNvSpPr/>
          <p:nvPr/>
        </p:nvSpPr>
        <p:spPr>
          <a:xfrm>
            <a:off x="5317394" y="364477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E499E5C-D7FF-437A-8D28-011715EB0E94}"/>
              </a:ext>
            </a:extLst>
          </p:cNvPr>
          <p:cNvSpPr/>
          <p:nvPr/>
        </p:nvSpPr>
        <p:spPr>
          <a:xfrm>
            <a:off x="6908721" y="4045290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F2482DE-8A63-408D-B5AE-77FDF78B1014}"/>
              </a:ext>
            </a:extLst>
          </p:cNvPr>
          <p:cNvSpPr/>
          <p:nvPr/>
        </p:nvSpPr>
        <p:spPr>
          <a:xfrm>
            <a:off x="6666999" y="364477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159CAB5-68F5-4076-AA66-B11C5389A961}"/>
              </a:ext>
            </a:extLst>
          </p:cNvPr>
          <p:cNvSpPr/>
          <p:nvPr/>
        </p:nvSpPr>
        <p:spPr>
          <a:xfrm>
            <a:off x="5587315" y="364477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D1E50B8-E601-4498-AAAB-936BB8BF0396}"/>
              </a:ext>
            </a:extLst>
          </p:cNvPr>
          <p:cNvSpPr/>
          <p:nvPr/>
        </p:nvSpPr>
        <p:spPr>
          <a:xfrm>
            <a:off x="6098367" y="4046790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A74ADC9-AAEF-488D-93D1-742B5B4AF661}"/>
              </a:ext>
            </a:extLst>
          </p:cNvPr>
          <p:cNvSpPr/>
          <p:nvPr/>
        </p:nvSpPr>
        <p:spPr>
          <a:xfrm>
            <a:off x="5691663" y="2550512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1292A37-451F-487C-B361-52B688B9BD99}"/>
              </a:ext>
            </a:extLst>
          </p:cNvPr>
          <p:cNvSpPr/>
          <p:nvPr/>
        </p:nvSpPr>
        <p:spPr>
          <a:xfrm>
            <a:off x="6618987" y="2750985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A67A2AD3-CA7A-4C40-8910-B3178CA9031D}"/>
              </a:ext>
            </a:extLst>
          </p:cNvPr>
          <p:cNvSpPr/>
          <p:nvPr/>
        </p:nvSpPr>
        <p:spPr>
          <a:xfrm>
            <a:off x="6384923" y="2844144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8AC8368-4A35-498E-91CC-3E7FDC0E90B8}"/>
              </a:ext>
            </a:extLst>
          </p:cNvPr>
          <p:cNvSpPr/>
          <p:nvPr/>
        </p:nvSpPr>
        <p:spPr>
          <a:xfrm>
            <a:off x="6769266" y="3379067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5F46187-728A-4CB2-93F5-1CD1923A6805}"/>
              </a:ext>
            </a:extLst>
          </p:cNvPr>
          <p:cNvSpPr/>
          <p:nvPr/>
        </p:nvSpPr>
        <p:spPr>
          <a:xfrm>
            <a:off x="5857236" y="364477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CC61BE4-D5A4-4703-AEF6-E7D996978105}"/>
              </a:ext>
            </a:extLst>
          </p:cNvPr>
          <p:cNvSpPr/>
          <p:nvPr/>
        </p:nvSpPr>
        <p:spPr>
          <a:xfrm>
            <a:off x="7048088" y="3379067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F43DD625-8FD4-4372-ACA3-FB75F425CE41}"/>
              </a:ext>
            </a:extLst>
          </p:cNvPr>
          <p:cNvSpPr/>
          <p:nvPr/>
        </p:nvSpPr>
        <p:spPr>
          <a:xfrm>
            <a:off x="6926866" y="2637426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DE6BFA4-4DC4-4841-858E-BC4EDD87A9EC}"/>
              </a:ext>
            </a:extLst>
          </p:cNvPr>
          <p:cNvSpPr/>
          <p:nvPr/>
        </p:nvSpPr>
        <p:spPr>
          <a:xfrm>
            <a:off x="4747777" y="4048290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20204B5A-AEF9-4D74-9AE5-930C8EC6C78E}"/>
              </a:ext>
            </a:extLst>
          </p:cNvPr>
          <p:cNvSpPr/>
          <p:nvPr/>
        </p:nvSpPr>
        <p:spPr>
          <a:xfrm>
            <a:off x="6936920" y="364477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AC14331-DF67-464E-A676-0810B82BD0D2}"/>
              </a:ext>
            </a:extLst>
          </p:cNvPr>
          <p:cNvSpPr/>
          <p:nvPr/>
        </p:nvSpPr>
        <p:spPr>
          <a:xfrm>
            <a:off x="5096334" y="3379067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36C46C76-8D37-47DE-9333-D48726B000E9}"/>
              </a:ext>
            </a:extLst>
          </p:cNvPr>
          <p:cNvSpPr/>
          <p:nvPr/>
        </p:nvSpPr>
        <p:spPr>
          <a:xfrm>
            <a:off x="4817512" y="3379067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88515A2-C83F-4BB0-9B08-FFEF965DE86B}"/>
              </a:ext>
            </a:extLst>
          </p:cNvPr>
          <p:cNvSpPr/>
          <p:nvPr/>
        </p:nvSpPr>
        <p:spPr>
          <a:xfrm>
            <a:off x="4538690" y="3379067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54B662F6-6B53-4741-B684-CF55565758EA}"/>
              </a:ext>
            </a:extLst>
          </p:cNvPr>
          <p:cNvSpPr/>
          <p:nvPr/>
        </p:nvSpPr>
        <p:spPr>
          <a:xfrm>
            <a:off x="4818648" y="3113363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3438778-5B3B-4092-BDCB-DDB12486ADE3}"/>
              </a:ext>
            </a:extLst>
          </p:cNvPr>
          <p:cNvSpPr/>
          <p:nvPr/>
        </p:nvSpPr>
        <p:spPr>
          <a:xfrm>
            <a:off x="5106302" y="3113363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15DE746E-BC23-4680-9A4D-29B6B142A436}"/>
              </a:ext>
            </a:extLst>
          </p:cNvPr>
          <p:cNvSpPr/>
          <p:nvPr/>
        </p:nvSpPr>
        <p:spPr>
          <a:xfrm>
            <a:off x="5393956" y="3113363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77CD213-3BB2-40F6-B5F9-03A8836503D1}"/>
              </a:ext>
            </a:extLst>
          </p:cNvPr>
          <p:cNvSpPr/>
          <p:nvPr/>
        </p:nvSpPr>
        <p:spPr>
          <a:xfrm>
            <a:off x="5681610" y="3113363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A89B069-1748-435F-8ABD-FBB55F53211B}"/>
              </a:ext>
            </a:extLst>
          </p:cNvPr>
          <p:cNvSpPr/>
          <p:nvPr/>
        </p:nvSpPr>
        <p:spPr>
          <a:xfrm>
            <a:off x="5969264" y="3113363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3DC8CE9-B027-4621-977B-48CAA7B9CCBC}"/>
              </a:ext>
            </a:extLst>
          </p:cNvPr>
          <p:cNvSpPr/>
          <p:nvPr/>
        </p:nvSpPr>
        <p:spPr>
          <a:xfrm>
            <a:off x="6256919" y="3113363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577C87EE-D4B1-45A3-83D3-D1FC0FFABCBE}"/>
              </a:ext>
            </a:extLst>
          </p:cNvPr>
          <p:cNvSpPr/>
          <p:nvPr/>
        </p:nvSpPr>
        <p:spPr>
          <a:xfrm>
            <a:off x="6796112" y="2985767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46656508-B1E3-4A1E-9D7D-DD8C93875BC6}"/>
              </a:ext>
            </a:extLst>
          </p:cNvPr>
          <p:cNvSpPr/>
          <p:nvPr/>
        </p:nvSpPr>
        <p:spPr>
          <a:xfrm>
            <a:off x="7102480" y="3113363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7B265542-699C-4A5D-8E63-071EB73B8060}"/>
              </a:ext>
            </a:extLst>
          </p:cNvPr>
          <p:cNvSpPr/>
          <p:nvPr/>
        </p:nvSpPr>
        <p:spPr>
          <a:xfrm>
            <a:off x="7376949" y="3113363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D07BEC1E-C696-4AC3-90B6-21A2C38E38F6}"/>
              </a:ext>
            </a:extLst>
          </p:cNvPr>
          <p:cNvSpPr/>
          <p:nvPr/>
        </p:nvSpPr>
        <p:spPr>
          <a:xfrm>
            <a:off x="7521505" y="2899201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7572057B-AE9F-4EDB-B7F6-2695D773EF31}"/>
              </a:ext>
            </a:extLst>
          </p:cNvPr>
          <p:cNvSpPr/>
          <p:nvPr/>
        </p:nvSpPr>
        <p:spPr>
          <a:xfrm>
            <a:off x="7617095" y="2620255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270EA3E3-140B-4F7C-AFCE-044CB589175D}"/>
              </a:ext>
            </a:extLst>
          </p:cNvPr>
          <p:cNvSpPr/>
          <p:nvPr/>
        </p:nvSpPr>
        <p:spPr>
          <a:xfrm>
            <a:off x="7767227" y="2899201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385CF84-FE48-4FE0-A32C-04E9CDCBDA5C}"/>
              </a:ext>
            </a:extLst>
          </p:cNvPr>
          <p:cNvSpPr/>
          <p:nvPr/>
        </p:nvSpPr>
        <p:spPr>
          <a:xfrm>
            <a:off x="5005135" y="2844144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1DF54BAC-7AA4-459D-8AC6-EACA57D2A475}"/>
              </a:ext>
            </a:extLst>
          </p:cNvPr>
          <p:cNvSpPr/>
          <p:nvPr/>
        </p:nvSpPr>
        <p:spPr>
          <a:xfrm>
            <a:off x="5275056" y="2844144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EA1459FE-403E-4863-BC93-B407E7CF0BEF}"/>
              </a:ext>
            </a:extLst>
          </p:cNvPr>
          <p:cNvSpPr/>
          <p:nvPr/>
        </p:nvSpPr>
        <p:spPr>
          <a:xfrm>
            <a:off x="6530538" y="3113363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35B4FFBC-9C61-4410-9983-1F9F8CE2AF75}"/>
              </a:ext>
            </a:extLst>
          </p:cNvPr>
          <p:cNvSpPr/>
          <p:nvPr/>
        </p:nvSpPr>
        <p:spPr>
          <a:xfrm>
            <a:off x="7326914" y="3379067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2DC7EA27-4357-4B10-88A7-AE32B14F8101}"/>
              </a:ext>
            </a:extLst>
          </p:cNvPr>
          <p:cNvSpPr/>
          <p:nvPr/>
        </p:nvSpPr>
        <p:spPr>
          <a:xfrm>
            <a:off x="-1237673" y="341745"/>
            <a:ext cx="572655" cy="4525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595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3000">
        <p159:morph option="byObjec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3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0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0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0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3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3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6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6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8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8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0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0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2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7" grpId="0" animBg="1"/>
      <p:bldP spid="48" grpId="0" animBg="1"/>
      <p:bldP spid="49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3" grpId="0" animBg="1"/>
      <p:bldP spid="74" grpId="0" animBg="1"/>
      <p:bldP spid="83" grpId="0" animBg="1"/>
      <p:bldP spid="84" grpId="0" animBg="1"/>
      <p:bldP spid="7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4B8C0B-3A23-43A4-8EAA-BAAA69F6D374}"/>
              </a:ext>
            </a:extLst>
          </p:cNvPr>
          <p:cNvSpPr txBox="1"/>
          <p:nvPr/>
        </p:nvSpPr>
        <p:spPr>
          <a:xfrm>
            <a:off x="3898928" y="5032970"/>
            <a:ext cx="4394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88900">
                    <a:schemeClr val="accent4">
                      <a:lumMod val="60000"/>
                      <a:lumOff val="40000"/>
                      <a:alpha val="55000"/>
                    </a:schemeClr>
                  </a:glow>
                </a:effectLst>
                <a:latin typeface="Harlow Solid Italic" panose="04030604020F02020D02" pitchFamily="82" charset="0"/>
              </a:defRPr>
            </a:lvl1pPr>
          </a:lstStyle>
          <a:p>
            <a:r>
              <a:rPr lang="en-GB" dirty="0"/>
              <a:t>Presents to buy</a:t>
            </a: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635E143-9904-439A-8479-0175735B7ACC}"/>
              </a:ext>
            </a:extLst>
          </p:cNvPr>
          <p:cNvSpPr/>
          <p:nvPr/>
        </p:nvSpPr>
        <p:spPr>
          <a:xfrm>
            <a:off x="5907063" y="3164894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7AEBE03-43A0-480D-8757-D0F49B51B017}"/>
              </a:ext>
            </a:extLst>
          </p:cNvPr>
          <p:cNvSpPr/>
          <p:nvPr/>
        </p:nvSpPr>
        <p:spPr>
          <a:xfrm>
            <a:off x="6401089" y="2814259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58D43F3-0E3B-4B83-96F6-57CB1C3E07CE}"/>
              </a:ext>
            </a:extLst>
          </p:cNvPr>
          <p:cNvSpPr/>
          <p:nvPr/>
        </p:nvSpPr>
        <p:spPr>
          <a:xfrm>
            <a:off x="6926709" y="311519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2DF327A-472C-4DEA-8BA5-40A8702BD0CD}"/>
              </a:ext>
            </a:extLst>
          </p:cNvPr>
          <p:cNvSpPr/>
          <p:nvPr/>
        </p:nvSpPr>
        <p:spPr>
          <a:xfrm>
            <a:off x="7183467" y="318152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17B3805-6B67-4C90-B92E-42DEE7AD4364}"/>
              </a:ext>
            </a:extLst>
          </p:cNvPr>
          <p:cNvSpPr/>
          <p:nvPr/>
        </p:nvSpPr>
        <p:spPr>
          <a:xfrm>
            <a:off x="7721205" y="142089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C6F179C-E5CF-4525-81CD-8F7876B693B2}"/>
              </a:ext>
            </a:extLst>
          </p:cNvPr>
          <p:cNvSpPr/>
          <p:nvPr/>
        </p:nvSpPr>
        <p:spPr>
          <a:xfrm>
            <a:off x="7675456" y="304482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7E77913-EDBA-4CFC-9C52-F8846B5FC07E}"/>
              </a:ext>
            </a:extLst>
          </p:cNvPr>
          <p:cNvSpPr/>
          <p:nvPr/>
        </p:nvSpPr>
        <p:spPr>
          <a:xfrm>
            <a:off x="7551831" y="2790896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C6671C6-A1D4-4CA4-A04C-479956E2E957}"/>
              </a:ext>
            </a:extLst>
          </p:cNvPr>
          <p:cNvSpPr/>
          <p:nvPr/>
        </p:nvSpPr>
        <p:spPr>
          <a:xfrm>
            <a:off x="5898852" y="3741139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CA4A298-6489-405B-824A-974B6C08E762}"/>
              </a:ext>
            </a:extLst>
          </p:cNvPr>
          <p:cNvSpPr/>
          <p:nvPr/>
        </p:nvSpPr>
        <p:spPr>
          <a:xfrm>
            <a:off x="5708271" y="3323304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4BB2898-F270-4ECC-812B-5265F790DE4A}"/>
              </a:ext>
            </a:extLst>
          </p:cNvPr>
          <p:cNvSpPr/>
          <p:nvPr/>
        </p:nvSpPr>
        <p:spPr>
          <a:xfrm>
            <a:off x="6171456" y="377733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E83C7FC-6F85-4735-B834-118E5EF97A3A}"/>
              </a:ext>
            </a:extLst>
          </p:cNvPr>
          <p:cNvSpPr/>
          <p:nvPr/>
        </p:nvSpPr>
        <p:spPr>
          <a:xfrm>
            <a:off x="7445973" y="142089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693309C-2343-4FAE-8BC8-D7A58C72A8F2}"/>
              </a:ext>
            </a:extLst>
          </p:cNvPr>
          <p:cNvSpPr/>
          <p:nvPr/>
        </p:nvSpPr>
        <p:spPr>
          <a:xfrm>
            <a:off x="5648504" y="369410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89B9CCC-6CA5-408F-A8C4-1829CCB89234}"/>
              </a:ext>
            </a:extLst>
          </p:cNvPr>
          <p:cNvSpPr/>
          <p:nvPr/>
        </p:nvSpPr>
        <p:spPr>
          <a:xfrm>
            <a:off x="6679523" y="2941382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886703F-0EE6-481D-863C-5CF86B6A1929}"/>
              </a:ext>
            </a:extLst>
          </p:cNvPr>
          <p:cNvSpPr/>
          <p:nvPr/>
        </p:nvSpPr>
        <p:spPr>
          <a:xfrm>
            <a:off x="6120827" y="2814259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D1B4B86-B237-47F9-A3E7-560D77A9E101}"/>
              </a:ext>
            </a:extLst>
          </p:cNvPr>
          <p:cNvSpPr/>
          <p:nvPr/>
        </p:nvSpPr>
        <p:spPr>
          <a:xfrm>
            <a:off x="5889336" y="3494888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DBE7F66-002B-49EC-A97F-83911A5BE2FC}"/>
              </a:ext>
            </a:extLst>
          </p:cNvPr>
          <p:cNvSpPr/>
          <p:nvPr/>
        </p:nvSpPr>
        <p:spPr>
          <a:xfrm>
            <a:off x="7406340" y="3291313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5C500D1-8107-4CE3-B836-BB73A7BED033}"/>
              </a:ext>
            </a:extLst>
          </p:cNvPr>
          <p:cNvSpPr/>
          <p:nvPr/>
        </p:nvSpPr>
        <p:spPr>
          <a:xfrm>
            <a:off x="6158090" y="3080836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BE0ACCD-BB24-4754-940C-77FD6B8BF64D}"/>
              </a:ext>
            </a:extLst>
          </p:cNvPr>
          <p:cNvSpPr/>
          <p:nvPr/>
        </p:nvSpPr>
        <p:spPr>
          <a:xfrm>
            <a:off x="5435180" y="323814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955E31B-A494-4580-96AE-298303E4B707}"/>
              </a:ext>
            </a:extLst>
          </p:cNvPr>
          <p:cNvSpPr/>
          <p:nvPr/>
        </p:nvSpPr>
        <p:spPr>
          <a:xfrm>
            <a:off x="6349198" y="3510753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5C134A2-7B70-446D-BF62-80827DA5ADA5}"/>
              </a:ext>
            </a:extLst>
          </p:cNvPr>
          <p:cNvSpPr/>
          <p:nvPr/>
        </p:nvSpPr>
        <p:spPr>
          <a:xfrm>
            <a:off x="6624310" y="3496093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A4A746B-8039-4286-B254-E8F2B555D0AD}"/>
              </a:ext>
            </a:extLst>
          </p:cNvPr>
          <p:cNvSpPr/>
          <p:nvPr/>
        </p:nvSpPr>
        <p:spPr>
          <a:xfrm>
            <a:off x="7150894" y="3440616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D6B25D5-7027-40DA-8E4D-60A4AF87F23A}"/>
              </a:ext>
            </a:extLst>
          </p:cNvPr>
          <p:cNvSpPr/>
          <p:nvPr/>
        </p:nvSpPr>
        <p:spPr>
          <a:xfrm>
            <a:off x="5465343" y="398683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A167D7B-141D-4D80-B7A0-DD1880636951}"/>
              </a:ext>
            </a:extLst>
          </p:cNvPr>
          <p:cNvSpPr/>
          <p:nvPr/>
        </p:nvSpPr>
        <p:spPr>
          <a:xfrm>
            <a:off x="5472156" y="426155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09F1BFE-775C-43D2-9168-D56FB6922118}"/>
              </a:ext>
            </a:extLst>
          </p:cNvPr>
          <p:cNvSpPr/>
          <p:nvPr/>
        </p:nvSpPr>
        <p:spPr>
          <a:xfrm>
            <a:off x="6120278" y="3374815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C0A4F81-EAED-43B7-88F3-6E48755DE829}"/>
              </a:ext>
            </a:extLst>
          </p:cNvPr>
          <p:cNvSpPr/>
          <p:nvPr/>
        </p:nvSpPr>
        <p:spPr>
          <a:xfrm>
            <a:off x="6420259" y="3080836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997FE86-614D-47D5-A3FE-53CBF43420CB}"/>
              </a:ext>
            </a:extLst>
          </p:cNvPr>
          <p:cNvSpPr/>
          <p:nvPr/>
        </p:nvSpPr>
        <p:spPr>
          <a:xfrm>
            <a:off x="6661631" y="323527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92E4F83-2408-4327-9508-86ECED87B67B}"/>
              </a:ext>
            </a:extLst>
          </p:cNvPr>
          <p:cNvSpPr/>
          <p:nvPr/>
        </p:nvSpPr>
        <p:spPr>
          <a:xfrm>
            <a:off x="6887962" y="3429000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72A3915-8D79-4746-9FEC-BD8E15BC0017}"/>
              </a:ext>
            </a:extLst>
          </p:cNvPr>
          <p:cNvSpPr/>
          <p:nvPr/>
        </p:nvSpPr>
        <p:spPr>
          <a:xfrm>
            <a:off x="7416192" y="304020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9AD305E-9A05-4622-B297-4304FAA9321E}"/>
              </a:ext>
            </a:extLst>
          </p:cNvPr>
          <p:cNvSpPr/>
          <p:nvPr/>
        </p:nvSpPr>
        <p:spPr>
          <a:xfrm>
            <a:off x="7663098" y="332054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B0C90B6-B2D8-465D-A943-EF3E5E5A6651}"/>
              </a:ext>
            </a:extLst>
          </p:cNvPr>
          <p:cNvSpPr/>
          <p:nvPr/>
        </p:nvSpPr>
        <p:spPr>
          <a:xfrm>
            <a:off x="6440383" y="375465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1FCCDB0-4942-44D1-80E0-9936A2667469}"/>
              </a:ext>
            </a:extLst>
          </p:cNvPr>
          <p:cNvSpPr/>
          <p:nvPr/>
        </p:nvSpPr>
        <p:spPr>
          <a:xfrm>
            <a:off x="4954821" y="356801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56E8C93-93CE-4331-A58A-5D404D2F2195}"/>
              </a:ext>
            </a:extLst>
          </p:cNvPr>
          <p:cNvSpPr/>
          <p:nvPr/>
        </p:nvSpPr>
        <p:spPr>
          <a:xfrm>
            <a:off x="7490321" y="353546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796947E-5081-439E-BF06-E05A5478D781}"/>
              </a:ext>
            </a:extLst>
          </p:cNvPr>
          <p:cNvSpPr/>
          <p:nvPr/>
        </p:nvSpPr>
        <p:spPr>
          <a:xfrm>
            <a:off x="6709472" y="375465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CD0E579-5E63-4056-85E8-AF7011E8C0A8}"/>
              </a:ext>
            </a:extLst>
          </p:cNvPr>
          <p:cNvSpPr/>
          <p:nvPr/>
        </p:nvSpPr>
        <p:spPr>
          <a:xfrm>
            <a:off x="7323857" y="167826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3B65AF5-E5EA-4B22-9122-9C30F8FD4AF2}"/>
              </a:ext>
            </a:extLst>
          </p:cNvPr>
          <p:cNvSpPr/>
          <p:nvPr/>
        </p:nvSpPr>
        <p:spPr>
          <a:xfrm>
            <a:off x="5496084" y="3472451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DF548EA-B33F-4D59-BDCA-A3DF20FD0550}"/>
              </a:ext>
            </a:extLst>
          </p:cNvPr>
          <p:cNvSpPr/>
          <p:nvPr/>
        </p:nvSpPr>
        <p:spPr>
          <a:xfrm>
            <a:off x="5866689" y="2889084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EB1ABC17-8495-4335-B94A-820BE776D83F}"/>
              </a:ext>
            </a:extLst>
          </p:cNvPr>
          <p:cNvSpPr/>
          <p:nvPr/>
        </p:nvSpPr>
        <p:spPr>
          <a:xfrm>
            <a:off x="5641639" y="305440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7612A3C-A90C-4F16-AF38-6879EC304738}"/>
              </a:ext>
            </a:extLst>
          </p:cNvPr>
          <p:cNvSpPr/>
          <p:nvPr/>
        </p:nvSpPr>
        <p:spPr>
          <a:xfrm>
            <a:off x="5220714" y="342687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1AC700B4-8220-48DF-8611-297578CE00C9}"/>
              </a:ext>
            </a:extLst>
          </p:cNvPr>
          <p:cNvSpPr/>
          <p:nvPr/>
        </p:nvSpPr>
        <p:spPr>
          <a:xfrm>
            <a:off x="4832850" y="384607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308161BB-2862-4DE8-9F25-6ABDED219981}"/>
              </a:ext>
            </a:extLst>
          </p:cNvPr>
          <p:cNvSpPr/>
          <p:nvPr/>
        </p:nvSpPr>
        <p:spPr>
          <a:xfrm>
            <a:off x="4576292" y="380354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C1A81E22-56BF-4EF8-9AA9-76EE6ECDB033}"/>
              </a:ext>
            </a:extLst>
          </p:cNvPr>
          <p:cNvSpPr/>
          <p:nvPr/>
        </p:nvSpPr>
        <p:spPr>
          <a:xfrm>
            <a:off x="4333271" y="367602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D64AFA42-F1ED-4177-B569-77148AC124B3}"/>
              </a:ext>
            </a:extLst>
          </p:cNvPr>
          <p:cNvSpPr/>
          <p:nvPr/>
        </p:nvSpPr>
        <p:spPr>
          <a:xfrm>
            <a:off x="4215754" y="341461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F3A59AF-A2D4-4A23-A478-B794662A6A00}"/>
              </a:ext>
            </a:extLst>
          </p:cNvPr>
          <p:cNvSpPr/>
          <p:nvPr/>
        </p:nvSpPr>
        <p:spPr>
          <a:xfrm>
            <a:off x="4250853" y="314051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9AAEFF3D-B125-4EB0-8879-8608AA8CECC3}"/>
              </a:ext>
            </a:extLst>
          </p:cNvPr>
          <p:cNvSpPr/>
          <p:nvPr/>
        </p:nvSpPr>
        <p:spPr>
          <a:xfrm>
            <a:off x="4358206" y="287785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A0B010E-908D-4D40-8218-A530DECBA435}"/>
              </a:ext>
            </a:extLst>
          </p:cNvPr>
          <p:cNvSpPr/>
          <p:nvPr/>
        </p:nvSpPr>
        <p:spPr>
          <a:xfrm>
            <a:off x="7246542" y="3684864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D0641D82-214B-4766-BC73-AC46A03C57D6}"/>
              </a:ext>
            </a:extLst>
          </p:cNvPr>
          <p:cNvSpPr/>
          <p:nvPr/>
        </p:nvSpPr>
        <p:spPr>
          <a:xfrm>
            <a:off x="6976423" y="371212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B7577A4-CBF5-480D-82AB-2565506C980E}"/>
              </a:ext>
            </a:extLst>
          </p:cNvPr>
          <p:cNvSpPr/>
          <p:nvPr/>
        </p:nvSpPr>
        <p:spPr>
          <a:xfrm>
            <a:off x="6976423" y="398683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2F172EA1-0D03-44E0-89BF-FE261A3F4826}"/>
              </a:ext>
            </a:extLst>
          </p:cNvPr>
          <p:cNvSpPr/>
          <p:nvPr/>
        </p:nvSpPr>
        <p:spPr>
          <a:xfrm>
            <a:off x="7498405" y="251091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ECF65422-651B-414F-B679-425E77C888D6}"/>
              </a:ext>
            </a:extLst>
          </p:cNvPr>
          <p:cNvSpPr/>
          <p:nvPr/>
        </p:nvSpPr>
        <p:spPr>
          <a:xfrm>
            <a:off x="7326377" y="195151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451C197E-C471-4163-9579-533B5553FCDD}"/>
              </a:ext>
            </a:extLst>
          </p:cNvPr>
          <p:cNvSpPr/>
          <p:nvPr/>
        </p:nvSpPr>
        <p:spPr>
          <a:xfrm>
            <a:off x="7419665" y="221782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0A45BE79-3A73-4BB4-8B0C-27ACBF067BEB}"/>
              </a:ext>
            </a:extLst>
          </p:cNvPr>
          <p:cNvSpPr/>
          <p:nvPr/>
        </p:nvSpPr>
        <p:spPr>
          <a:xfrm>
            <a:off x="5103675" y="3787586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AC42FB2F-6108-4030-8E16-0A48F7FE4F03}"/>
              </a:ext>
            </a:extLst>
          </p:cNvPr>
          <p:cNvSpPr/>
          <p:nvPr/>
        </p:nvSpPr>
        <p:spPr>
          <a:xfrm>
            <a:off x="5370870" y="3690699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5E0EC630-5412-4841-AAEF-DAF3A863FCDC}"/>
              </a:ext>
            </a:extLst>
          </p:cNvPr>
          <p:cNvSpPr/>
          <p:nvPr/>
        </p:nvSpPr>
        <p:spPr>
          <a:xfrm>
            <a:off x="4498454" y="264893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803FEA48-A2E3-4349-8B79-E5C963FCC68F}"/>
              </a:ext>
            </a:extLst>
          </p:cNvPr>
          <p:cNvSpPr/>
          <p:nvPr/>
        </p:nvSpPr>
        <p:spPr>
          <a:xfrm>
            <a:off x="6976423" y="426155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3CA1815F-1BBF-4FAF-A990-BB0C76743BE3}"/>
              </a:ext>
            </a:extLst>
          </p:cNvPr>
          <p:cNvSpPr/>
          <p:nvPr/>
        </p:nvSpPr>
        <p:spPr>
          <a:xfrm>
            <a:off x="-1237673" y="341745"/>
            <a:ext cx="572655" cy="4525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446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3000">
        <p159:morph option="byObjec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3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0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0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0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3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6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6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1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5045E2-214F-4B35-B81B-53F36FF2E7F5}"/>
              </a:ext>
            </a:extLst>
          </p:cNvPr>
          <p:cNvSpPr txBox="1"/>
          <p:nvPr/>
        </p:nvSpPr>
        <p:spPr>
          <a:xfrm>
            <a:off x="2562028" y="5032970"/>
            <a:ext cx="70679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88900">
                    <a:schemeClr val="accent4">
                      <a:lumMod val="60000"/>
                      <a:lumOff val="40000"/>
                      <a:alpha val="55000"/>
                    </a:schemeClr>
                  </a:glow>
                </a:effectLst>
                <a:latin typeface="Harlow Solid Italic" panose="04030604020F02020D02" pitchFamily="82" charset="0"/>
              </a:defRPr>
            </a:lvl1pPr>
          </a:lstStyle>
          <a:p>
            <a:r>
              <a:rPr lang="en-GB" dirty="0"/>
              <a:t>It can feel </a:t>
            </a:r>
            <a:r>
              <a:rPr lang="en-GB"/>
              <a:t>never-ending…</a:t>
            </a:r>
            <a:endParaRPr lang="en-US" dirty="0"/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35E0AFF7-071B-4E26-AF57-17A0DBE1B58F}"/>
              </a:ext>
            </a:extLst>
          </p:cNvPr>
          <p:cNvSpPr/>
          <p:nvPr/>
        </p:nvSpPr>
        <p:spPr>
          <a:xfrm>
            <a:off x="7215180" y="3416340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6856BAA7-AB3D-44D6-A6F7-683CBD44CBF0}"/>
              </a:ext>
            </a:extLst>
          </p:cNvPr>
          <p:cNvSpPr/>
          <p:nvPr/>
        </p:nvSpPr>
        <p:spPr>
          <a:xfrm>
            <a:off x="6377049" y="223309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1D7BB52F-6D41-4183-8704-0F2069DFB750}"/>
              </a:ext>
            </a:extLst>
          </p:cNvPr>
          <p:cNvSpPr/>
          <p:nvPr/>
        </p:nvSpPr>
        <p:spPr>
          <a:xfrm>
            <a:off x="5057860" y="2028433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7E35230F-77BA-4F56-8036-76551AD31C16}"/>
              </a:ext>
            </a:extLst>
          </p:cNvPr>
          <p:cNvSpPr/>
          <p:nvPr/>
        </p:nvSpPr>
        <p:spPr>
          <a:xfrm>
            <a:off x="5574037" y="2233095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D1D4092F-908C-4473-8106-C5D2B8315F58}"/>
              </a:ext>
            </a:extLst>
          </p:cNvPr>
          <p:cNvSpPr/>
          <p:nvPr/>
        </p:nvSpPr>
        <p:spPr>
          <a:xfrm>
            <a:off x="7149846" y="2021015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D19EE8D0-1272-4AFF-8831-E81E66FB20E0}"/>
              </a:ext>
            </a:extLst>
          </p:cNvPr>
          <p:cNvSpPr/>
          <p:nvPr/>
        </p:nvSpPr>
        <p:spPr>
          <a:xfrm>
            <a:off x="7863991" y="3335258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D1945381-7C71-4B87-959E-98937CD94D95}"/>
              </a:ext>
            </a:extLst>
          </p:cNvPr>
          <p:cNvSpPr/>
          <p:nvPr/>
        </p:nvSpPr>
        <p:spPr>
          <a:xfrm>
            <a:off x="7962994" y="3073067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F5187880-23BB-42B1-A555-1CEE9F4E9C99}"/>
              </a:ext>
            </a:extLst>
          </p:cNvPr>
          <p:cNvSpPr/>
          <p:nvPr/>
        </p:nvSpPr>
        <p:spPr>
          <a:xfrm>
            <a:off x="4791762" y="3416340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E670FCD5-3CA5-4E5A-A0C4-BD5A14AC3D02}"/>
              </a:ext>
            </a:extLst>
          </p:cNvPr>
          <p:cNvSpPr/>
          <p:nvPr/>
        </p:nvSpPr>
        <p:spPr>
          <a:xfrm>
            <a:off x="4821778" y="2380434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8C3E1879-B719-442D-889B-2488A3B7A913}"/>
              </a:ext>
            </a:extLst>
          </p:cNvPr>
          <p:cNvSpPr/>
          <p:nvPr/>
        </p:nvSpPr>
        <p:spPr>
          <a:xfrm>
            <a:off x="6198727" y="3343553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41DBB42E-6190-4985-92B8-9A9AF23EE2E9}"/>
              </a:ext>
            </a:extLst>
          </p:cNvPr>
          <p:cNvSpPr/>
          <p:nvPr/>
        </p:nvSpPr>
        <p:spPr>
          <a:xfrm>
            <a:off x="6870889" y="2028433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339954A1-8894-4992-B0DB-BB8CC5C7A702}"/>
              </a:ext>
            </a:extLst>
          </p:cNvPr>
          <p:cNvSpPr/>
          <p:nvPr/>
        </p:nvSpPr>
        <p:spPr>
          <a:xfrm>
            <a:off x="4541798" y="3287538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100EDD6E-863A-4F42-A278-F8E0E45E1BD3}"/>
              </a:ext>
            </a:extLst>
          </p:cNvPr>
          <p:cNvSpPr/>
          <p:nvPr/>
        </p:nvSpPr>
        <p:spPr>
          <a:xfrm>
            <a:off x="6608473" y="2084126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D32031C7-8BAA-427B-913D-69B976569F16}"/>
              </a:ext>
            </a:extLst>
          </p:cNvPr>
          <p:cNvSpPr/>
          <p:nvPr/>
        </p:nvSpPr>
        <p:spPr>
          <a:xfrm>
            <a:off x="6190338" y="241889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FC38CE95-8BA3-49AF-B488-4836123EBF0D}"/>
              </a:ext>
            </a:extLst>
          </p:cNvPr>
          <p:cNvSpPr/>
          <p:nvPr/>
        </p:nvSpPr>
        <p:spPr>
          <a:xfrm>
            <a:off x="4553006" y="2492893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1DEFD1BE-323B-4DE5-8B4F-C06F25F067F8}"/>
              </a:ext>
            </a:extLst>
          </p:cNvPr>
          <p:cNvSpPr/>
          <p:nvPr/>
        </p:nvSpPr>
        <p:spPr>
          <a:xfrm>
            <a:off x="5777568" y="2418891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B4C7711F-B302-49CF-94FD-BF8382DCB45B}"/>
              </a:ext>
            </a:extLst>
          </p:cNvPr>
          <p:cNvSpPr/>
          <p:nvPr/>
        </p:nvSpPr>
        <p:spPr>
          <a:xfrm>
            <a:off x="5095164" y="2413637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3089BE3B-CB9D-43DE-9F94-668E8774A6D8}"/>
              </a:ext>
            </a:extLst>
          </p:cNvPr>
          <p:cNvSpPr/>
          <p:nvPr/>
        </p:nvSpPr>
        <p:spPr>
          <a:xfrm>
            <a:off x="5562821" y="352886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CC7E366D-4DC6-4C4E-9F7D-A17373051C63}"/>
              </a:ext>
            </a:extLst>
          </p:cNvPr>
          <p:cNvSpPr/>
          <p:nvPr/>
        </p:nvSpPr>
        <p:spPr>
          <a:xfrm>
            <a:off x="4392138" y="2764550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1F48BFCB-5E6E-4DD5-A9FB-E8F83FA91B24}"/>
              </a:ext>
            </a:extLst>
          </p:cNvPr>
          <p:cNvSpPr/>
          <p:nvPr/>
        </p:nvSpPr>
        <p:spPr>
          <a:xfrm>
            <a:off x="7177600" y="2380434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ABD82CCF-2F0B-4A42-AFB0-0B1A61F7EFCF}"/>
              </a:ext>
            </a:extLst>
          </p:cNvPr>
          <p:cNvSpPr/>
          <p:nvPr/>
        </p:nvSpPr>
        <p:spPr>
          <a:xfrm>
            <a:off x="5332800" y="2084126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BEA60019-1AB7-4A1F-898D-F5E075C79F66}"/>
              </a:ext>
            </a:extLst>
          </p:cNvPr>
          <p:cNvSpPr/>
          <p:nvPr/>
        </p:nvSpPr>
        <p:spPr>
          <a:xfrm>
            <a:off x="7567922" y="2764550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5C040191-B42B-41F4-9788-813E31D37095}"/>
              </a:ext>
            </a:extLst>
          </p:cNvPr>
          <p:cNvSpPr/>
          <p:nvPr/>
        </p:nvSpPr>
        <p:spPr>
          <a:xfrm>
            <a:off x="7611625" y="3047500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C81B1F8E-7A15-4BDC-AC12-E19FBC37FEBE}"/>
              </a:ext>
            </a:extLst>
          </p:cNvPr>
          <p:cNvSpPr/>
          <p:nvPr/>
        </p:nvSpPr>
        <p:spPr>
          <a:xfrm>
            <a:off x="7431406" y="2492893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24E345E9-E09D-4012-AE23-34E8939EA881}"/>
              </a:ext>
            </a:extLst>
          </p:cNvPr>
          <p:cNvSpPr/>
          <p:nvPr/>
        </p:nvSpPr>
        <p:spPr>
          <a:xfrm>
            <a:off x="5561657" y="2712675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4BBB425D-F46D-49D8-8F94-9FF27E2D1E10}"/>
              </a:ext>
            </a:extLst>
          </p:cNvPr>
          <p:cNvSpPr/>
          <p:nvPr/>
        </p:nvSpPr>
        <p:spPr>
          <a:xfrm>
            <a:off x="4501686" y="2102493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B8AA5217-2E13-4184-8CBB-A9FEDDEC5F83}"/>
              </a:ext>
            </a:extLst>
          </p:cNvPr>
          <p:cNvSpPr/>
          <p:nvPr/>
        </p:nvSpPr>
        <p:spPr>
          <a:xfrm>
            <a:off x="4775264" y="2021015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C1FDEECE-3C72-4196-871D-05D8DEEE0527}"/>
              </a:ext>
            </a:extLst>
          </p:cNvPr>
          <p:cNvSpPr/>
          <p:nvPr/>
        </p:nvSpPr>
        <p:spPr>
          <a:xfrm>
            <a:off x="5993478" y="264092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CB7161C5-1F4B-47A8-BFC7-7A3307CE5CF3}"/>
              </a:ext>
            </a:extLst>
          </p:cNvPr>
          <p:cNvSpPr/>
          <p:nvPr/>
        </p:nvSpPr>
        <p:spPr>
          <a:xfrm>
            <a:off x="7685518" y="3559195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7279830D-02C2-4619-8887-40271047536F}"/>
              </a:ext>
            </a:extLst>
          </p:cNvPr>
          <p:cNvSpPr/>
          <p:nvPr/>
        </p:nvSpPr>
        <p:spPr>
          <a:xfrm>
            <a:off x="5998562" y="3142826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CCA38A4C-AA15-46F4-86D8-235A019C7BB4}"/>
              </a:ext>
            </a:extLst>
          </p:cNvPr>
          <p:cNvSpPr/>
          <p:nvPr/>
        </p:nvSpPr>
        <p:spPr>
          <a:xfrm>
            <a:off x="4803482" y="3801563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5A5B37F3-BD6D-498C-ABED-8C840089E471}"/>
              </a:ext>
            </a:extLst>
          </p:cNvPr>
          <p:cNvSpPr/>
          <p:nvPr/>
        </p:nvSpPr>
        <p:spPr>
          <a:xfrm>
            <a:off x="7456828" y="3723262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B0773734-BD51-404C-913F-4E541FA87395}"/>
              </a:ext>
            </a:extLst>
          </p:cNvPr>
          <p:cNvSpPr/>
          <p:nvPr/>
        </p:nvSpPr>
        <p:spPr>
          <a:xfrm>
            <a:off x="6407094" y="3528868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65BD142D-E1D4-4089-AA9E-67E56364197A}"/>
              </a:ext>
            </a:extLst>
          </p:cNvPr>
          <p:cNvSpPr/>
          <p:nvPr/>
        </p:nvSpPr>
        <p:spPr>
          <a:xfrm>
            <a:off x="7420846" y="2102493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4EDEF46F-7EF4-4686-BE7E-BD2FB2D662FB}"/>
              </a:ext>
            </a:extLst>
          </p:cNvPr>
          <p:cNvSpPr/>
          <p:nvPr/>
        </p:nvSpPr>
        <p:spPr>
          <a:xfrm>
            <a:off x="5364798" y="2525840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91F08C24-EA46-4C24-9C14-7BB4A79DE23B}"/>
              </a:ext>
            </a:extLst>
          </p:cNvPr>
          <p:cNvSpPr/>
          <p:nvPr/>
        </p:nvSpPr>
        <p:spPr>
          <a:xfrm>
            <a:off x="5780259" y="334355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FC0E81C5-E84D-432E-BD0F-C0930A997EF9}"/>
              </a:ext>
            </a:extLst>
          </p:cNvPr>
          <p:cNvSpPr/>
          <p:nvPr/>
        </p:nvSpPr>
        <p:spPr>
          <a:xfrm>
            <a:off x="5076418" y="3416330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07262E8E-FD8A-4658-9014-DB1031F10393}"/>
              </a:ext>
            </a:extLst>
          </p:cNvPr>
          <p:cNvSpPr/>
          <p:nvPr/>
        </p:nvSpPr>
        <p:spPr>
          <a:xfrm>
            <a:off x="5332800" y="3698552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E39EB549-E6F4-45F4-AFD7-BB384D9CD0B8}"/>
              </a:ext>
            </a:extLst>
          </p:cNvPr>
          <p:cNvSpPr/>
          <p:nvPr/>
        </p:nvSpPr>
        <p:spPr>
          <a:xfrm>
            <a:off x="4532566" y="3723262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4E33684E-21B4-4956-9990-801486A05906}"/>
              </a:ext>
            </a:extLst>
          </p:cNvPr>
          <p:cNvSpPr/>
          <p:nvPr/>
        </p:nvSpPr>
        <p:spPr>
          <a:xfrm>
            <a:off x="4314739" y="3559195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4E255796-7CAE-4BA2-81BD-F1AA428C9BC5}"/>
              </a:ext>
            </a:extLst>
          </p:cNvPr>
          <p:cNvSpPr/>
          <p:nvPr/>
        </p:nvSpPr>
        <p:spPr>
          <a:xfrm>
            <a:off x="4124876" y="3335258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69C70592-F567-4025-9A19-DECE1C56D151}"/>
              </a:ext>
            </a:extLst>
          </p:cNvPr>
          <p:cNvSpPr/>
          <p:nvPr/>
        </p:nvSpPr>
        <p:spPr>
          <a:xfrm>
            <a:off x="4031919" y="3073067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77B4D9D9-5446-4EF9-9034-52A7BD7D5EA6}"/>
              </a:ext>
            </a:extLst>
          </p:cNvPr>
          <p:cNvSpPr/>
          <p:nvPr/>
        </p:nvSpPr>
        <p:spPr>
          <a:xfrm>
            <a:off x="4045403" y="2785694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6EE2B3C5-D804-4187-AAD6-76C1BD087898}"/>
              </a:ext>
            </a:extLst>
          </p:cNvPr>
          <p:cNvSpPr/>
          <p:nvPr/>
        </p:nvSpPr>
        <p:spPr>
          <a:xfrm>
            <a:off x="4116001" y="251112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0" name="Oval 209">
            <a:extLst>
              <a:ext uri="{FF2B5EF4-FFF2-40B4-BE49-F238E27FC236}">
                <a16:creationId xmlns:a16="http://schemas.microsoft.com/office/drawing/2014/main" id="{67AC127B-A761-4651-BF56-2243D6098D34}"/>
              </a:ext>
            </a:extLst>
          </p:cNvPr>
          <p:cNvSpPr/>
          <p:nvPr/>
        </p:nvSpPr>
        <p:spPr>
          <a:xfrm>
            <a:off x="7186854" y="3801563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1" name="Oval 210">
            <a:extLst>
              <a:ext uri="{FF2B5EF4-FFF2-40B4-BE49-F238E27FC236}">
                <a16:creationId xmlns:a16="http://schemas.microsoft.com/office/drawing/2014/main" id="{FADB5832-CAF2-45A8-AD68-D29E8A93003B}"/>
              </a:ext>
            </a:extLst>
          </p:cNvPr>
          <p:cNvSpPr/>
          <p:nvPr/>
        </p:nvSpPr>
        <p:spPr>
          <a:xfrm>
            <a:off x="7456828" y="3287538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6F256670-1368-444C-A75F-370D4AFB7239}"/>
              </a:ext>
            </a:extLst>
          </p:cNvPr>
          <p:cNvSpPr/>
          <p:nvPr/>
        </p:nvSpPr>
        <p:spPr>
          <a:xfrm>
            <a:off x="6909999" y="3802439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01ABB9AD-2E61-40A6-8AA5-9C49B290B006}"/>
              </a:ext>
            </a:extLst>
          </p:cNvPr>
          <p:cNvSpPr/>
          <p:nvPr/>
        </p:nvSpPr>
        <p:spPr>
          <a:xfrm>
            <a:off x="7925664" y="2785694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08F0A65F-F295-4F3F-8EFB-A76F73C09ADB}"/>
              </a:ext>
            </a:extLst>
          </p:cNvPr>
          <p:cNvSpPr/>
          <p:nvPr/>
        </p:nvSpPr>
        <p:spPr>
          <a:xfrm>
            <a:off x="7635797" y="2278932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84539CBB-CC4F-4A66-85AB-F68974CA8A9B}"/>
              </a:ext>
            </a:extLst>
          </p:cNvPr>
          <p:cNvSpPr/>
          <p:nvPr/>
        </p:nvSpPr>
        <p:spPr>
          <a:xfrm>
            <a:off x="7842921" y="2511121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29D7012E-8AF5-4F6C-ACFE-71D570AB3ACA}"/>
              </a:ext>
            </a:extLst>
          </p:cNvPr>
          <p:cNvSpPr/>
          <p:nvPr/>
        </p:nvSpPr>
        <p:spPr>
          <a:xfrm>
            <a:off x="5081597" y="3802439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7" name="Oval 216">
            <a:extLst>
              <a:ext uri="{FF2B5EF4-FFF2-40B4-BE49-F238E27FC236}">
                <a16:creationId xmlns:a16="http://schemas.microsoft.com/office/drawing/2014/main" id="{4C603A8C-46E7-4311-AA92-63521FA145C0}"/>
              </a:ext>
            </a:extLst>
          </p:cNvPr>
          <p:cNvSpPr/>
          <p:nvPr/>
        </p:nvSpPr>
        <p:spPr>
          <a:xfrm>
            <a:off x="4392138" y="3047500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8" name="Oval 217">
            <a:extLst>
              <a:ext uri="{FF2B5EF4-FFF2-40B4-BE49-F238E27FC236}">
                <a16:creationId xmlns:a16="http://schemas.microsoft.com/office/drawing/2014/main" id="{B6FAED04-F31C-434F-9B14-6112B45CA656}"/>
              </a:ext>
            </a:extLst>
          </p:cNvPr>
          <p:cNvSpPr/>
          <p:nvPr/>
        </p:nvSpPr>
        <p:spPr>
          <a:xfrm>
            <a:off x="4272065" y="2278932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id="{BCAD4376-13E3-42B8-8B21-7B3166AB578C}"/>
              </a:ext>
            </a:extLst>
          </p:cNvPr>
          <p:cNvSpPr/>
          <p:nvPr/>
        </p:nvSpPr>
        <p:spPr>
          <a:xfrm>
            <a:off x="6644843" y="3698552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D7CC005-0CFC-4783-9D8B-3953C9C76F92}"/>
              </a:ext>
            </a:extLst>
          </p:cNvPr>
          <p:cNvSpPr/>
          <p:nvPr/>
        </p:nvSpPr>
        <p:spPr>
          <a:xfrm>
            <a:off x="5331398" y="327157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45AE17C3-CC46-47F5-876B-AA974C28370D}"/>
              </a:ext>
            </a:extLst>
          </p:cNvPr>
          <p:cNvSpPr/>
          <p:nvPr/>
        </p:nvSpPr>
        <p:spPr>
          <a:xfrm>
            <a:off x="6901677" y="2413637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0D625CA-D1CC-4787-AD5B-439B435E7FB5}"/>
              </a:ext>
            </a:extLst>
          </p:cNvPr>
          <p:cNvSpPr/>
          <p:nvPr/>
        </p:nvSpPr>
        <p:spPr>
          <a:xfrm>
            <a:off x="6935469" y="3416330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2E61C72C-BEC8-4E24-9DAC-BAC840F029CA}"/>
              </a:ext>
            </a:extLst>
          </p:cNvPr>
          <p:cNvSpPr/>
          <p:nvPr/>
        </p:nvSpPr>
        <p:spPr>
          <a:xfrm>
            <a:off x="6674406" y="3271571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BF611568-1A3C-4402-AF07-341474495DE2}"/>
              </a:ext>
            </a:extLst>
          </p:cNvPr>
          <p:cNvSpPr/>
          <p:nvPr/>
        </p:nvSpPr>
        <p:spPr>
          <a:xfrm>
            <a:off x="6425299" y="271267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42E37E75-90CA-44A1-97E8-6FEF4B58B085}"/>
              </a:ext>
            </a:extLst>
          </p:cNvPr>
          <p:cNvSpPr/>
          <p:nvPr/>
        </p:nvSpPr>
        <p:spPr>
          <a:xfrm>
            <a:off x="6264582" y="2916572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DE98D23-5737-4D46-B7A8-00E37BABFB86}"/>
              </a:ext>
            </a:extLst>
          </p:cNvPr>
          <p:cNvSpPr/>
          <p:nvPr/>
        </p:nvSpPr>
        <p:spPr>
          <a:xfrm>
            <a:off x="6448473" y="3108397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F726C18-188C-460B-9A3C-4AA108047EB6}"/>
              </a:ext>
            </a:extLst>
          </p:cNvPr>
          <p:cNvSpPr/>
          <p:nvPr/>
        </p:nvSpPr>
        <p:spPr>
          <a:xfrm>
            <a:off x="5539125" y="310839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CDB30896-2592-45F0-AE99-E5410FEB9C17}"/>
              </a:ext>
            </a:extLst>
          </p:cNvPr>
          <p:cNvSpPr/>
          <p:nvPr/>
        </p:nvSpPr>
        <p:spPr>
          <a:xfrm>
            <a:off x="5738792" y="2916572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DE1A9F2E-8FC0-4610-BB75-E70A5FA204FF}"/>
              </a:ext>
            </a:extLst>
          </p:cNvPr>
          <p:cNvSpPr/>
          <p:nvPr/>
        </p:nvSpPr>
        <p:spPr>
          <a:xfrm>
            <a:off x="6643044" y="252584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FF996D2B-1B34-4E18-8DC6-0D6DEF4FA555}"/>
              </a:ext>
            </a:extLst>
          </p:cNvPr>
          <p:cNvSpPr/>
          <p:nvPr/>
        </p:nvSpPr>
        <p:spPr>
          <a:xfrm>
            <a:off x="-1237673" y="341745"/>
            <a:ext cx="572655" cy="4525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497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5500">
        <p159:morph option="byObject"/>
      </p:transition>
    </mc:Choice>
    <mc:Fallback xmlns="">
      <p:transition spd="slow" advClick="0" advTm="5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5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7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8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0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2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3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7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8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1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2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3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7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8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2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3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7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2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6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7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8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1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2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3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6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7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8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1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2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3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6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7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8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1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2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3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6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8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1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2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3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6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7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8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1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2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3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6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7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8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1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2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3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6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7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1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2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3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6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7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8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1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2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3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6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7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8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9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1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2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3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4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6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7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8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9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1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2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3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4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6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7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8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9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1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2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3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04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6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7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8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09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1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2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3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4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6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7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8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9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1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2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3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4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6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7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8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9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1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2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3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34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6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7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8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39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1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2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3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4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6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7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8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9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1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2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3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4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6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7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8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9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1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2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3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64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6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7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8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69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1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2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3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4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6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7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8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9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8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8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0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0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2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2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1" grpId="0" animBg="1"/>
      <p:bldP spid="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D1E82F-1D00-43DC-B04D-D73AF467F8FA}"/>
              </a:ext>
            </a:extLst>
          </p:cNvPr>
          <p:cNvSpPr txBox="1"/>
          <p:nvPr/>
        </p:nvSpPr>
        <p:spPr>
          <a:xfrm>
            <a:off x="3597572" y="5032970"/>
            <a:ext cx="49968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88900">
                    <a:schemeClr val="accent4">
                      <a:lumMod val="60000"/>
                      <a:lumOff val="40000"/>
                      <a:alpha val="55000"/>
                    </a:schemeClr>
                  </a:glow>
                </a:effectLst>
                <a:latin typeface="Harlow Solid Italic" panose="04030604020F02020D02" pitchFamily="82" charset="0"/>
              </a:defRPr>
            </a:lvl1pPr>
          </a:lstStyle>
          <a:p>
            <a:r>
              <a:rPr lang="en-GB" dirty="0"/>
              <a:t>So </a:t>
            </a:r>
            <a:r>
              <a:rPr lang="en-GB"/>
              <a:t>this Christmas</a:t>
            </a:r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35214E2-4EF7-4D80-B633-3BD407E23424}"/>
              </a:ext>
            </a:extLst>
          </p:cNvPr>
          <p:cNvSpPr/>
          <p:nvPr/>
        </p:nvSpPr>
        <p:spPr>
          <a:xfrm>
            <a:off x="4449887" y="4024240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0034B71-F8DE-4475-9328-594771D00F6A}"/>
              </a:ext>
            </a:extLst>
          </p:cNvPr>
          <p:cNvSpPr/>
          <p:nvPr/>
        </p:nvSpPr>
        <p:spPr>
          <a:xfrm>
            <a:off x="6138297" y="432825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58F6DAB-6FF8-4FD6-A5F3-C7771371AC5C}"/>
              </a:ext>
            </a:extLst>
          </p:cNvPr>
          <p:cNvSpPr/>
          <p:nvPr/>
        </p:nvSpPr>
        <p:spPr>
          <a:xfrm>
            <a:off x="5728818" y="1908099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5C7483C8-9044-4CFF-A404-38BF879B1F55}"/>
              </a:ext>
            </a:extLst>
          </p:cNvPr>
          <p:cNvSpPr/>
          <p:nvPr/>
        </p:nvSpPr>
        <p:spPr>
          <a:xfrm>
            <a:off x="6007205" y="1637294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398EFEFD-BB66-4555-9B75-D6A328B7A983}"/>
              </a:ext>
            </a:extLst>
          </p:cNvPr>
          <p:cNvSpPr/>
          <p:nvPr/>
        </p:nvSpPr>
        <p:spPr>
          <a:xfrm>
            <a:off x="5412225" y="3647479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D8369192-33D5-4A66-83A5-2432190EA899}"/>
              </a:ext>
            </a:extLst>
          </p:cNvPr>
          <p:cNvSpPr/>
          <p:nvPr/>
        </p:nvSpPr>
        <p:spPr>
          <a:xfrm>
            <a:off x="7054470" y="3068596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178F9120-7CB2-4DD9-8025-1E75F3F91CA7}"/>
              </a:ext>
            </a:extLst>
          </p:cNvPr>
          <p:cNvSpPr/>
          <p:nvPr/>
        </p:nvSpPr>
        <p:spPr>
          <a:xfrm>
            <a:off x="6060942" y="2654565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23CFE34-AEC2-48AE-AFD7-F8FCFF45073E}"/>
              </a:ext>
            </a:extLst>
          </p:cNvPr>
          <p:cNvSpPr/>
          <p:nvPr/>
        </p:nvSpPr>
        <p:spPr>
          <a:xfrm>
            <a:off x="6191058" y="1925704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6E6E3D54-0EEA-4D46-B1DA-B5CBB4582FDA}"/>
              </a:ext>
            </a:extLst>
          </p:cNvPr>
          <p:cNvSpPr/>
          <p:nvPr/>
        </p:nvSpPr>
        <p:spPr>
          <a:xfrm>
            <a:off x="4913273" y="3068596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EE432863-3562-4FF8-84DB-7B63B4F16F4A}"/>
              </a:ext>
            </a:extLst>
          </p:cNvPr>
          <p:cNvSpPr/>
          <p:nvPr/>
        </p:nvSpPr>
        <p:spPr>
          <a:xfrm>
            <a:off x="6551319" y="3715558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61DF43C5-6A4A-4E8B-9FDA-4DA16DA88A62}"/>
              </a:ext>
            </a:extLst>
          </p:cNvPr>
          <p:cNvSpPr/>
          <p:nvPr/>
        </p:nvSpPr>
        <p:spPr>
          <a:xfrm>
            <a:off x="5411835" y="3316899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A020993B-0F46-4F5B-A4E3-5FF393ABB50D}"/>
              </a:ext>
            </a:extLst>
          </p:cNvPr>
          <p:cNvSpPr/>
          <p:nvPr/>
        </p:nvSpPr>
        <p:spPr>
          <a:xfrm>
            <a:off x="5818999" y="126908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84FD89D5-6F25-4C7D-8C68-3040CD11855D}"/>
              </a:ext>
            </a:extLst>
          </p:cNvPr>
          <p:cNvSpPr/>
          <p:nvPr/>
        </p:nvSpPr>
        <p:spPr>
          <a:xfrm>
            <a:off x="5975927" y="1031707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4709E3F5-2784-4A89-BEE0-267CF4640985}"/>
              </a:ext>
            </a:extLst>
          </p:cNvPr>
          <p:cNvSpPr/>
          <p:nvPr/>
        </p:nvSpPr>
        <p:spPr>
          <a:xfrm>
            <a:off x="5635143" y="151148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300C8808-FC67-4F49-88D3-88B46020CFBB}"/>
              </a:ext>
            </a:extLst>
          </p:cNvPr>
          <p:cNvSpPr/>
          <p:nvPr/>
        </p:nvSpPr>
        <p:spPr>
          <a:xfrm>
            <a:off x="5440139" y="176338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78852F21-DBEF-4FF1-9971-D49B556A207C}"/>
              </a:ext>
            </a:extLst>
          </p:cNvPr>
          <p:cNvSpPr/>
          <p:nvPr/>
        </p:nvSpPr>
        <p:spPr>
          <a:xfrm>
            <a:off x="6125370" y="127133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89FB2DF-234C-4EAC-B530-346FF881A545}"/>
              </a:ext>
            </a:extLst>
          </p:cNvPr>
          <p:cNvSpPr/>
          <p:nvPr/>
        </p:nvSpPr>
        <p:spPr>
          <a:xfrm>
            <a:off x="6306219" y="151083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E4A7BF33-59B6-4A22-8D92-210C2183360D}"/>
              </a:ext>
            </a:extLst>
          </p:cNvPr>
          <p:cNvSpPr/>
          <p:nvPr/>
        </p:nvSpPr>
        <p:spPr>
          <a:xfrm>
            <a:off x="6649689" y="221819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40C195DC-5FA5-4F00-BE42-952BB15BD5EC}"/>
              </a:ext>
            </a:extLst>
          </p:cNvPr>
          <p:cNvSpPr/>
          <p:nvPr/>
        </p:nvSpPr>
        <p:spPr>
          <a:xfrm>
            <a:off x="5564177" y="221819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DB600D1D-A3A7-416D-935D-00256D3A5958}"/>
              </a:ext>
            </a:extLst>
          </p:cNvPr>
          <p:cNvSpPr/>
          <p:nvPr/>
        </p:nvSpPr>
        <p:spPr>
          <a:xfrm>
            <a:off x="5017459" y="2230718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80BCAA55-D8E8-40AD-8F7C-7689584152B5}"/>
              </a:ext>
            </a:extLst>
          </p:cNvPr>
          <p:cNvSpPr/>
          <p:nvPr/>
        </p:nvSpPr>
        <p:spPr>
          <a:xfrm>
            <a:off x="6934397" y="2230718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1C2AF9A6-CB76-4130-92CA-81B5359200A1}"/>
              </a:ext>
            </a:extLst>
          </p:cNvPr>
          <p:cNvSpPr/>
          <p:nvPr/>
        </p:nvSpPr>
        <p:spPr>
          <a:xfrm>
            <a:off x="5161377" y="348109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FE5B41B4-4123-434F-A4C7-F14AE87EC0A4}"/>
              </a:ext>
            </a:extLst>
          </p:cNvPr>
          <p:cNvSpPr/>
          <p:nvPr/>
        </p:nvSpPr>
        <p:spPr>
          <a:xfrm>
            <a:off x="5835555" y="221819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CBF16075-CF75-4F5F-B577-49325B0A59C9}"/>
              </a:ext>
            </a:extLst>
          </p:cNvPr>
          <p:cNvSpPr/>
          <p:nvPr/>
        </p:nvSpPr>
        <p:spPr>
          <a:xfrm>
            <a:off x="6510999" y="175736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D5BCCDDB-50F5-439E-A4EC-1F334B02711F}"/>
              </a:ext>
            </a:extLst>
          </p:cNvPr>
          <p:cNvSpPr/>
          <p:nvPr/>
        </p:nvSpPr>
        <p:spPr>
          <a:xfrm>
            <a:off x="5292799" y="221819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7A830FC-6822-4AC6-BB3D-29548DFC832F}"/>
              </a:ext>
            </a:extLst>
          </p:cNvPr>
          <p:cNvSpPr/>
          <p:nvPr/>
        </p:nvSpPr>
        <p:spPr>
          <a:xfrm>
            <a:off x="5604985" y="2449264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71F85C46-1A8E-40D8-90CB-3A24D4077FDE}"/>
              </a:ext>
            </a:extLst>
          </p:cNvPr>
          <p:cNvSpPr/>
          <p:nvPr/>
        </p:nvSpPr>
        <p:spPr>
          <a:xfrm>
            <a:off x="6578123" y="264441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D8990C73-9D03-428B-BDF6-5B5EE56CB9DE}"/>
              </a:ext>
            </a:extLst>
          </p:cNvPr>
          <p:cNvSpPr/>
          <p:nvPr/>
        </p:nvSpPr>
        <p:spPr>
          <a:xfrm>
            <a:off x="6748583" y="309969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F49C2B44-98BA-4B91-B70B-44833295D2E1}"/>
              </a:ext>
            </a:extLst>
          </p:cNvPr>
          <p:cNvSpPr/>
          <p:nvPr/>
        </p:nvSpPr>
        <p:spPr>
          <a:xfrm>
            <a:off x="6575598" y="3316899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9B6ABD49-7911-4612-8066-5D25A9F5AAEE}"/>
              </a:ext>
            </a:extLst>
          </p:cNvPr>
          <p:cNvSpPr/>
          <p:nvPr/>
        </p:nvSpPr>
        <p:spPr>
          <a:xfrm>
            <a:off x="6138297" y="460422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BAFFB854-A47D-41A9-B736-29F03D433C30}"/>
              </a:ext>
            </a:extLst>
          </p:cNvPr>
          <p:cNvSpPr/>
          <p:nvPr/>
        </p:nvSpPr>
        <p:spPr>
          <a:xfrm>
            <a:off x="6136813" y="309969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B54651C0-6B5E-447D-8857-BB1ED65629EA}"/>
              </a:ext>
            </a:extLst>
          </p:cNvPr>
          <p:cNvSpPr/>
          <p:nvPr/>
        </p:nvSpPr>
        <p:spPr>
          <a:xfrm>
            <a:off x="5830928" y="309969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CE7E6C37-2B01-4602-9647-4EED41460418}"/>
              </a:ext>
            </a:extLst>
          </p:cNvPr>
          <p:cNvSpPr/>
          <p:nvPr/>
        </p:nvSpPr>
        <p:spPr>
          <a:xfrm>
            <a:off x="5525043" y="309969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BB0A1B5D-C6B9-4732-9AD4-BBE990334A06}"/>
              </a:ext>
            </a:extLst>
          </p:cNvPr>
          <p:cNvSpPr/>
          <p:nvPr/>
        </p:nvSpPr>
        <p:spPr>
          <a:xfrm>
            <a:off x="6892415" y="402424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1F7D4050-3E74-4E1B-8D9D-3602DEDD0120}"/>
              </a:ext>
            </a:extLst>
          </p:cNvPr>
          <p:cNvSpPr/>
          <p:nvPr/>
        </p:nvSpPr>
        <p:spPr>
          <a:xfrm>
            <a:off x="6587099" y="402424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5ED31857-D3B0-45A5-81C0-BC10FE45719B}"/>
              </a:ext>
            </a:extLst>
          </p:cNvPr>
          <p:cNvSpPr/>
          <p:nvPr/>
        </p:nvSpPr>
        <p:spPr>
          <a:xfrm>
            <a:off x="5976467" y="402424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7CF62C62-4BEF-4E15-AC3F-2E51EF03A8D5}"/>
              </a:ext>
            </a:extLst>
          </p:cNvPr>
          <p:cNvSpPr/>
          <p:nvPr/>
        </p:nvSpPr>
        <p:spPr>
          <a:xfrm>
            <a:off x="5671151" y="402424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C33AC9E-D541-4271-B477-0A3A060BE103}"/>
              </a:ext>
            </a:extLst>
          </p:cNvPr>
          <p:cNvSpPr/>
          <p:nvPr/>
        </p:nvSpPr>
        <p:spPr>
          <a:xfrm>
            <a:off x="5365835" y="402424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13D3199C-733B-4CE4-B1C3-7752CE4ECF3D}"/>
              </a:ext>
            </a:extLst>
          </p:cNvPr>
          <p:cNvSpPr/>
          <p:nvPr/>
        </p:nvSpPr>
        <p:spPr>
          <a:xfrm>
            <a:off x="4755203" y="402424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72710470-3419-4E52-8754-EE0E493D716F}"/>
              </a:ext>
            </a:extLst>
          </p:cNvPr>
          <p:cNvSpPr/>
          <p:nvPr/>
        </p:nvSpPr>
        <p:spPr>
          <a:xfrm>
            <a:off x="7197731" y="403348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217D5E3A-871D-4F70-AA16-A345F5FE4AA2}"/>
              </a:ext>
            </a:extLst>
          </p:cNvPr>
          <p:cNvSpPr/>
          <p:nvPr/>
        </p:nvSpPr>
        <p:spPr>
          <a:xfrm>
            <a:off x="5820563" y="4605299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47CAB471-C99D-4C3C-B2F0-7CF814CAC172}"/>
              </a:ext>
            </a:extLst>
          </p:cNvPr>
          <p:cNvSpPr/>
          <p:nvPr/>
        </p:nvSpPr>
        <p:spPr>
          <a:xfrm>
            <a:off x="7503047" y="4024240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7EAF9469-68D2-477D-81F2-B7EC937ADCC4}"/>
              </a:ext>
            </a:extLst>
          </p:cNvPr>
          <p:cNvSpPr/>
          <p:nvPr/>
        </p:nvSpPr>
        <p:spPr>
          <a:xfrm>
            <a:off x="5219158" y="309969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DBB2ECA-660C-4DC7-A599-1C1C17F3E5F2}"/>
              </a:ext>
            </a:extLst>
          </p:cNvPr>
          <p:cNvSpPr/>
          <p:nvPr/>
        </p:nvSpPr>
        <p:spPr>
          <a:xfrm>
            <a:off x="7038996" y="366376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3821BDC0-5D86-4AF1-B16C-E28BAF938413}"/>
              </a:ext>
            </a:extLst>
          </p:cNvPr>
          <p:cNvSpPr/>
          <p:nvPr/>
        </p:nvSpPr>
        <p:spPr>
          <a:xfrm>
            <a:off x="5820563" y="432825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AC6DD60D-53E1-49AB-94A1-8EF04F2C5884}"/>
              </a:ext>
            </a:extLst>
          </p:cNvPr>
          <p:cNvSpPr/>
          <p:nvPr/>
        </p:nvSpPr>
        <p:spPr>
          <a:xfrm>
            <a:off x="6232143" y="3403709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17A9CDFF-CA76-40CC-9E81-997B952539BA}"/>
              </a:ext>
            </a:extLst>
          </p:cNvPr>
          <p:cNvSpPr/>
          <p:nvPr/>
        </p:nvSpPr>
        <p:spPr>
          <a:xfrm>
            <a:off x="5842592" y="3589402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000672E-406C-464B-B65A-94490EE47EB2}"/>
              </a:ext>
            </a:extLst>
          </p:cNvPr>
          <p:cNvSpPr/>
          <p:nvPr/>
        </p:nvSpPr>
        <p:spPr>
          <a:xfrm>
            <a:off x="6281783" y="402424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E527A6BE-604A-4492-8D70-014C94A64862}"/>
              </a:ext>
            </a:extLst>
          </p:cNvPr>
          <p:cNvSpPr/>
          <p:nvPr/>
        </p:nvSpPr>
        <p:spPr>
          <a:xfrm>
            <a:off x="6816533" y="348109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677E3B06-C33E-4A19-8789-0D49E7D7FCC0}"/>
              </a:ext>
            </a:extLst>
          </p:cNvPr>
          <p:cNvSpPr/>
          <p:nvPr/>
        </p:nvSpPr>
        <p:spPr>
          <a:xfrm>
            <a:off x="5214557" y="200758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2E723923-B89B-4C2E-9429-FEF42E971F7B}"/>
              </a:ext>
            </a:extLst>
          </p:cNvPr>
          <p:cNvSpPr/>
          <p:nvPr/>
        </p:nvSpPr>
        <p:spPr>
          <a:xfrm>
            <a:off x="6704734" y="200758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D2AF5211-BCB1-40E6-8506-1AE00AA5D5E4}"/>
              </a:ext>
            </a:extLst>
          </p:cNvPr>
          <p:cNvSpPr/>
          <p:nvPr/>
        </p:nvSpPr>
        <p:spPr>
          <a:xfrm>
            <a:off x="6106933" y="221819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9F2F82F6-FCAC-42A5-B963-243812DBA92F}"/>
              </a:ext>
            </a:extLst>
          </p:cNvPr>
          <p:cNvSpPr/>
          <p:nvPr/>
        </p:nvSpPr>
        <p:spPr>
          <a:xfrm>
            <a:off x="6378311" y="221819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BC3C81B2-6A6A-40E9-928E-18DC3E985AF5}"/>
              </a:ext>
            </a:extLst>
          </p:cNvPr>
          <p:cNvSpPr/>
          <p:nvPr/>
        </p:nvSpPr>
        <p:spPr>
          <a:xfrm>
            <a:off x="5763351" y="2777569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17EDF04B-6653-4A9E-9DD2-E22FE5FD9893}"/>
              </a:ext>
            </a:extLst>
          </p:cNvPr>
          <p:cNvSpPr/>
          <p:nvPr/>
        </p:nvSpPr>
        <p:spPr>
          <a:xfrm>
            <a:off x="5374414" y="264339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D06D5D43-3CF4-4474-8CF1-5520C65C7D7F}"/>
              </a:ext>
            </a:extLst>
          </p:cNvPr>
          <p:cNvSpPr/>
          <p:nvPr/>
        </p:nvSpPr>
        <p:spPr>
          <a:xfrm>
            <a:off x="5143843" y="2837522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7502CF6D-2992-4B16-A50F-59552E6298BA}"/>
              </a:ext>
            </a:extLst>
          </p:cNvPr>
          <p:cNvSpPr/>
          <p:nvPr/>
        </p:nvSpPr>
        <p:spPr>
          <a:xfrm>
            <a:off x="6816297" y="283905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CAF980FA-183A-4E92-8476-1253810A5BF7}"/>
              </a:ext>
            </a:extLst>
          </p:cNvPr>
          <p:cNvSpPr/>
          <p:nvPr/>
        </p:nvSpPr>
        <p:spPr>
          <a:xfrm>
            <a:off x="6339949" y="244977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F7823549-70CD-416E-8601-C12ED85B0CAC}"/>
              </a:ext>
            </a:extLst>
          </p:cNvPr>
          <p:cNvSpPr/>
          <p:nvPr/>
        </p:nvSpPr>
        <p:spPr>
          <a:xfrm>
            <a:off x="4929390" y="366376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F19E7326-4DCF-4106-A373-3D1CAB22FF7F}"/>
              </a:ext>
            </a:extLst>
          </p:cNvPr>
          <p:cNvSpPr/>
          <p:nvPr/>
        </p:nvSpPr>
        <p:spPr>
          <a:xfrm>
            <a:off x="6442698" y="309969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50FB7290-3390-4319-BE59-DDBC615B7D47}"/>
              </a:ext>
            </a:extLst>
          </p:cNvPr>
          <p:cNvSpPr/>
          <p:nvPr/>
        </p:nvSpPr>
        <p:spPr>
          <a:xfrm>
            <a:off x="4678946" y="382479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A61B3811-C914-4487-B7BD-EF611912DF6A}"/>
              </a:ext>
            </a:extLst>
          </p:cNvPr>
          <p:cNvSpPr/>
          <p:nvPr/>
        </p:nvSpPr>
        <p:spPr>
          <a:xfrm>
            <a:off x="7269282" y="3824032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6F6C4F9A-8384-4FEA-B417-5E805F7A85C2}"/>
              </a:ext>
            </a:extLst>
          </p:cNvPr>
          <p:cNvSpPr/>
          <p:nvPr/>
        </p:nvSpPr>
        <p:spPr>
          <a:xfrm>
            <a:off x="5060519" y="4024240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7CFE23F7-3A59-44F5-8E55-3792D4CE2FB3}"/>
              </a:ext>
            </a:extLst>
          </p:cNvPr>
          <p:cNvSpPr/>
          <p:nvPr/>
        </p:nvSpPr>
        <p:spPr>
          <a:xfrm>
            <a:off x="-1237673" y="341745"/>
            <a:ext cx="572655" cy="4525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288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5000">
        <p159:morph option="byObjec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5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0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4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4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1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3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04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0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8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1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2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3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3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2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3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4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1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6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1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2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6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6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1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6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3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84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8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1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4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6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7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9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3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0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0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1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6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7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1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2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3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24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D1E82F-1D00-43DC-B04D-D73AF467F8FA}"/>
              </a:ext>
            </a:extLst>
          </p:cNvPr>
          <p:cNvSpPr txBox="1"/>
          <p:nvPr/>
        </p:nvSpPr>
        <p:spPr>
          <a:xfrm>
            <a:off x="2568452" y="5032970"/>
            <a:ext cx="70551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88900">
                    <a:schemeClr val="accent4">
                      <a:lumMod val="60000"/>
                      <a:lumOff val="40000"/>
                      <a:alpha val="55000"/>
                    </a:schemeClr>
                  </a:glow>
                </a:effectLst>
                <a:latin typeface="Harlow Solid Italic" panose="04030604020F02020D02" pitchFamily="82" charset="0"/>
              </a:defRPr>
            </a:lvl1pPr>
          </a:lstStyle>
          <a:p>
            <a:r>
              <a:rPr lang="en-GB" dirty="0"/>
              <a:t>Allow yourself a moment</a:t>
            </a:r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3A8FFE4-A0DE-4A79-962A-B7C46FAE5607}"/>
              </a:ext>
            </a:extLst>
          </p:cNvPr>
          <p:cNvSpPr/>
          <p:nvPr/>
        </p:nvSpPr>
        <p:spPr>
          <a:xfrm>
            <a:off x="6246215" y="2911112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2821643-A4F0-4761-A3C7-EFAF17AB31B1}"/>
              </a:ext>
            </a:extLst>
          </p:cNvPr>
          <p:cNvSpPr/>
          <p:nvPr/>
        </p:nvSpPr>
        <p:spPr>
          <a:xfrm>
            <a:off x="4846905" y="2200112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2379ACA-F9B9-4FF5-BD01-498C42030A6A}"/>
              </a:ext>
            </a:extLst>
          </p:cNvPr>
          <p:cNvSpPr/>
          <p:nvPr/>
        </p:nvSpPr>
        <p:spPr>
          <a:xfrm>
            <a:off x="5013158" y="1977465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23F4B33-1AC1-46D3-8307-8EED84C7A189}"/>
              </a:ext>
            </a:extLst>
          </p:cNvPr>
          <p:cNvSpPr/>
          <p:nvPr/>
        </p:nvSpPr>
        <p:spPr>
          <a:xfrm>
            <a:off x="5710565" y="4094380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3B2809D-96C6-499D-A1A6-A5370A76502D}"/>
              </a:ext>
            </a:extLst>
          </p:cNvPr>
          <p:cNvSpPr/>
          <p:nvPr/>
        </p:nvSpPr>
        <p:spPr>
          <a:xfrm>
            <a:off x="5976159" y="2903426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6E48AE5-5830-44B5-935C-930D0332AB17}"/>
              </a:ext>
            </a:extLst>
          </p:cNvPr>
          <p:cNvSpPr/>
          <p:nvPr/>
        </p:nvSpPr>
        <p:spPr>
          <a:xfrm>
            <a:off x="6921430" y="3696274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26410A5-9E11-42E4-9EFA-2CC8958087DD}"/>
              </a:ext>
            </a:extLst>
          </p:cNvPr>
          <p:cNvSpPr/>
          <p:nvPr/>
        </p:nvSpPr>
        <p:spPr>
          <a:xfrm>
            <a:off x="6954947" y="1977465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05FDB94-DC47-456C-9C2B-BAB441276EBA}"/>
              </a:ext>
            </a:extLst>
          </p:cNvPr>
          <p:cNvSpPr/>
          <p:nvPr/>
        </p:nvSpPr>
        <p:spPr>
          <a:xfrm>
            <a:off x="5975927" y="2634022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9B085F8-A027-4EE3-811D-185050A576D0}"/>
              </a:ext>
            </a:extLst>
          </p:cNvPr>
          <p:cNvSpPr/>
          <p:nvPr/>
        </p:nvSpPr>
        <p:spPr>
          <a:xfrm>
            <a:off x="6257199" y="4094380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EDBC65F-7518-4F85-971B-0929025858B1}"/>
              </a:ext>
            </a:extLst>
          </p:cNvPr>
          <p:cNvSpPr/>
          <p:nvPr/>
        </p:nvSpPr>
        <p:spPr>
          <a:xfrm>
            <a:off x="5710866" y="1562462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8F37C54-0102-41C2-8059-8EB8D8718A3F}"/>
              </a:ext>
            </a:extLst>
          </p:cNvPr>
          <p:cNvSpPr/>
          <p:nvPr/>
        </p:nvSpPr>
        <p:spPr>
          <a:xfrm>
            <a:off x="5975927" y="1524000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9F9BBD5-057E-4544-9966-4358A96B4275}"/>
              </a:ext>
            </a:extLst>
          </p:cNvPr>
          <p:cNvSpPr/>
          <p:nvPr/>
        </p:nvSpPr>
        <p:spPr>
          <a:xfrm>
            <a:off x="5449295" y="1653444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055F675-27F4-46E0-B9E8-58C137688F31}"/>
              </a:ext>
            </a:extLst>
          </p:cNvPr>
          <p:cNvSpPr/>
          <p:nvPr/>
        </p:nvSpPr>
        <p:spPr>
          <a:xfrm>
            <a:off x="5211473" y="178483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95BBDE4-AAD2-4A21-A50B-D88795F31291}"/>
              </a:ext>
            </a:extLst>
          </p:cNvPr>
          <p:cNvSpPr/>
          <p:nvPr/>
        </p:nvSpPr>
        <p:spPr>
          <a:xfrm>
            <a:off x="6257204" y="1562462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14007EE-6536-47C8-ADAB-6992887FCA06}"/>
              </a:ext>
            </a:extLst>
          </p:cNvPr>
          <p:cNvSpPr/>
          <p:nvPr/>
        </p:nvSpPr>
        <p:spPr>
          <a:xfrm>
            <a:off x="6502507" y="1653444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B46B284-16E6-4DC2-859B-3EAB7D9D0BE4}"/>
              </a:ext>
            </a:extLst>
          </p:cNvPr>
          <p:cNvSpPr/>
          <p:nvPr/>
        </p:nvSpPr>
        <p:spPr>
          <a:xfrm>
            <a:off x="7215994" y="2450681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6B647F5-59D6-4E22-A9AB-6C0D601BBD33}"/>
              </a:ext>
            </a:extLst>
          </p:cNvPr>
          <p:cNvSpPr/>
          <p:nvPr/>
        </p:nvSpPr>
        <p:spPr>
          <a:xfrm>
            <a:off x="4708236" y="2966675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836A1B5-8B53-4F87-9482-032F721E69AF}"/>
              </a:ext>
            </a:extLst>
          </p:cNvPr>
          <p:cNvSpPr/>
          <p:nvPr/>
        </p:nvSpPr>
        <p:spPr>
          <a:xfrm>
            <a:off x="5975927" y="2110181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FB92811-6C90-4273-8699-F898555A7085}"/>
              </a:ext>
            </a:extLst>
          </p:cNvPr>
          <p:cNvSpPr/>
          <p:nvPr/>
        </p:nvSpPr>
        <p:spPr>
          <a:xfrm>
            <a:off x="5975927" y="2366458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EF9A9BD-3989-4847-8F60-BC859C9FB54B}"/>
              </a:ext>
            </a:extLst>
          </p:cNvPr>
          <p:cNvSpPr/>
          <p:nvPr/>
        </p:nvSpPr>
        <p:spPr>
          <a:xfrm>
            <a:off x="4785550" y="3232772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858188E-E230-4179-AD42-1BC50D2DCB39}"/>
              </a:ext>
            </a:extLst>
          </p:cNvPr>
          <p:cNvSpPr/>
          <p:nvPr/>
        </p:nvSpPr>
        <p:spPr>
          <a:xfrm>
            <a:off x="6746049" y="178483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7E9AFC8-642B-4F04-BA40-C8FA9E79A21B}"/>
              </a:ext>
            </a:extLst>
          </p:cNvPr>
          <p:cNvSpPr/>
          <p:nvPr/>
        </p:nvSpPr>
        <p:spPr>
          <a:xfrm>
            <a:off x="4699000" y="2707444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89EABFD-129D-4C36-AC20-9645360B9529}"/>
              </a:ext>
            </a:extLst>
          </p:cNvPr>
          <p:cNvSpPr/>
          <p:nvPr/>
        </p:nvSpPr>
        <p:spPr>
          <a:xfrm>
            <a:off x="4895920" y="3473627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1573172-D368-42E5-A96C-535E1DDC9F77}"/>
              </a:ext>
            </a:extLst>
          </p:cNvPr>
          <p:cNvSpPr/>
          <p:nvPr/>
        </p:nvSpPr>
        <p:spPr>
          <a:xfrm>
            <a:off x="7077694" y="3473627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BEAF517D-FFC9-46E4-A07C-614B532CF777}"/>
              </a:ext>
            </a:extLst>
          </p:cNvPr>
          <p:cNvSpPr/>
          <p:nvPr/>
        </p:nvSpPr>
        <p:spPr>
          <a:xfrm>
            <a:off x="6507585" y="2903384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3BAEDCC-A2D2-4B79-B4DE-96B541EE8F97}"/>
              </a:ext>
            </a:extLst>
          </p:cNvPr>
          <p:cNvSpPr/>
          <p:nvPr/>
        </p:nvSpPr>
        <p:spPr>
          <a:xfrm>
            <a:off x="5458536" y="402036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47E092B1-9EDB-4118-93BF-C711226A2B9B}"/>
              </a:ext>
            </a:extLst>
          </p:cNvPr>
          <p:cNvSpPr/>
          <p:nvPr/>
        </p:nvSpPr>
        <p:spPr>
          <a:xfrm>
            <a:off x="5975927" y="4113531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A85E5B7F-494F-43DB-9472-20D0079785D8}"/>
              </a:ext>
            </a:extLst>
          </p:cNvPr>
          <p:cNvSpPr/>
          <p:nvPr/>
        </p:nvSpPr>
        <p:spPr>
          <a:xfrm>
            <a:off x="4744524" y="245068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238B007-CBE8-47C2-B823-08A7D660CDB3}"/>
              </a:ext>
            </a:extLst>
          </p:cNvPr>
          <p:cNvSpPr/>
          <p:nvPr/>
        </p:nvSpPr>
        <p:spPr>
          <a:xfrm>
            <a:off x="7114141" y="2200112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CC252CB1-08E5-4158-B8A3-FB101CBEF732}"/>
              </a:ext>
            </a:extLst>
          </p:cNvPr>
          <p:cNvSpPr/>
          <p:nvPr/>
        </p:nvSpPr>
        <p:spPr>
          <a:xfrm>
            <a:off x="7263620" y="2966675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3EA730CF-F789-4216-8815-8BB6CB75A03A}"/>
              </a:ext>
            </a:extLst>
          </p:cNvPr>
          <p:cNvSpPr/>
          <p:nvPr/>
        </p:nvSpPr>
        <p:spPr>
          <a:xfrm>
            <a:off x="7266334" y="2707444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67B568D7-8E6B-4BFF-A28B-1CFD432BE116}"/>
              </a:ext>
            </a:extLst>
          </p:cNvPr>
          <p:cNvSpPr/>
          <p:nvPr/>
        </p:nvSpPr>
        <p:spPr>
          <a:xfrm>
            <a:off x="5238077" y="3888902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7528267-2367-4F5B-BD4F-AFCC490C0EE5}"/>
              </a:ext>
            </a:extLst>
          </p:cNvPr>
          <p:cNvSpPr/>
          <p:nvPr/>
        </p:nvSpPr>
        <p:spPr>
          <a:xfrm>
            <a:off x="5053726" y="3696274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CEB76D17-5911-4793-96BB-29B3AAA14E13}"/>
              </a:ext>
            </a:extLst>
          </p:cNvPr>
          <p:cNvSpPr/>
          <p:nvPr/>
        </p:nvSpPr>
        <p:spPr>
          <a:xfrm>
            <a:off x="6733955" y="3888902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CCDF487-4445-4DE1-9B82-AFB5752E5F38}"/>
              </a:ext>
            </a:extLst>
          </p:cNvPr>
          <p:cNvSpPr/>
          <p:nvPr/>
        </p:nvSpPr>
        <p:spPr>
          <a:xfrm>
            <a:off x="6512281" y="4020367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B4719C47-975A-4F46-BF1E-08BACA32EA52}"/>
              </a:ext>
            </a:extLst>
          </p:cNvPr>
          <p:cNvSpPr/>
          <p:nvPr/>
        </p:nvSpPr>
        <p:spPr>
          <a:xfrm>
            <a:off x="7183826" y="3232772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33B2EE6-89D4-4112-B30F-B9C6C495C746}"/>
              </a:ext>
            </a:extLst>
          </p:cNvPr>
          <p:cNvSpPr/>
          <p:nvPr/>
        </p:nvSpPr>
        <p:spPr>
          <a:xfrm>
            <a:off x="-1237673" y="341745"/>
            <a:ext cx="572655" cy="4525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170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6000">
        <p159:morph option="byObject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6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0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48" grpId="0" animBg="1"/>
      <p:bldP spid="49" grpId="0" animBg="1"/>
      <p:bldP spid="52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val 56">
            <a:extLst>
              <a:ext uri="{FF2B5EF4-FFF2-40B4-BE49-F238E27FC236}">
                <a16:creationId xmlns:a16="http://schemas.microsoft.com/office/drawing/2014/main" id="{DB39BCE0-12CD-4AE2-8D4D-129AAD05F6E1}"/>
              </a:ext>
            </a:extLst>
          </p:cNvPr>
          <p:cNvSpPr/>
          <p:nvPr/>
        </p:nvSpPr>
        <p:spPr>
          <a:xfrm>
            <a:off x="4814000" y="3171337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D1E82F-1D00-43DC-B04D-D73AF467F8FA}"/>
              </a:ext>
            </a:extLst>
          </p:cNvPr>
          <p:cNvSpPr txBox="1"/>
          <p:nvPr/>
        </p:nvSpPr>
        <p:spPr>
          <a:xfrm>
            <a:off x="2863409" y="5032970"/>
            <a:ext cx="64652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88900">
                    <a:schemeClr val="accent4">
                      <a:lumMod val="60000"/>
                      <a:lumOff val="40000"/>
                      <a:alpha val="55000"/>
                    </a:schemeClr>
                  </a:glow>
                </a:effectLst>
                <a:latin typeface="Harlow Solid Italic" panose="04030604020F02020D02" pitchFamily="82" charset="0"/>
              </a:defRPr>
            </a:lvl1pPr>
          </a:lstStyle>
          <a:p>
            <a:r>
              <a:rPr lang="en-GB" dirty="0"/>
              <a:t>Just one small moment</a:t>
            </a: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445F2AF-D24F-490A-AC25-02583114D115}"/>
              </a:ext>
            </a:extLst>
          </p:cNvPr>
          <p:cNvSpPr/>
          <p:nvPr/>
        </p:nvSpPr>
        <p:spPr>
          <a:xfrm>
            <a:off x="5050102" y="2171421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CA07B22-BF5D-448D-B311-0AB6F1D6C234}"/>
              </a:ext>
            </a:extLst>
          </p:cNvPr>
          <p:cNvSpPr/>
          <p:nvPr/>
        </p:nvSpPr>
        <p:spPr>
          <a:xfrm>
            <a:off x="5998995" y="2895327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8C3CD61-173E-43B6-8343-20F38D702234}"/>
              </a:ext>
            </a:extLst>
          </p:cNvPr>
          <p:cNvSpPr/>
          <p:nvPr/>
        </p:nvSpPr>
        <p:spPr>
          <a:xfrm>
            <a:off x="6662816" y="3853286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6E2CC3D-E291-46C2-B8D4-D631D824F7A9}"/>
              </a:ext>
            </a:extLst>
          </p:cNvPr>
          <p:cNvSpPr/>
          <p:nvPr/>
        </p:nvSpPr>
        <p:spPr>
          <a:xfrm>
            <a:off x="6918003" y="2171421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E8882F1-0353-4643-B226-411B099B6FD7}"/>
              </a:ext>
            </a:extLst>
          </p:cNvPr>
          <p:cNvSpPr/>
          <p:nvPr/>
        </p:nvSpPr>
        <p:spPr>
          <a:xfrm>
            <a:off x="5988648" y="2626860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5582455-6E26-4C14-8071-B80B7BAA697A}"/>
              </a:ext>
            </a:extLst>
          </p:cNvPr>
          <p:cNvSpPr/>
          <p:nvPr/>
        </p:nvSpPr>
        <p:spPr>
          <a:xfrm>
            <a:off x="5710866" y="175641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DD14A5A-8E43-4CD9-8BAB-FF09AD9915E0}"/>
              </a:ext>
            </a:extLst>
          </p:cNvPr>
          <p:cNvSpPr/>
          <p:nvPr/>
        </p:nvSpPr>
        <p:spPr>
          <a:xfrm>
            <a:off x="5975927" y="1717956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C10DCE-41E4-4DC4-A397-AF59FCA5D94F}"/>
              </a:ext>
            </a:extLst>
          </p:cNvPr>
          <p:cNvSpPr/>
          <p:nvPr/>
        </p:nvSpPr>
        <p:spPr>
          <a:xfrm>
            <a:off x="5449295" y="1847400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2C27944-90B4-4694-8DB1-03E2F0094244}"/>
              </a:ext>
            </a:extLst>
          </p:cNvPr>
          <p:cNvSpPr/>
          <p:nvPr/>
        </p:nvSpPr>
        <p:spPr>
          <a:xfrm>
            <a:off x="5229945" y="197879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32FA246-42A9-4181-833D-DD900A08381E}"/>
              </a:ext>
            </a:extLst>
          </p:cNvPr>
          <p:cNvSpPr/>
          <p:nvPr/>
        </p:nvSpPr>
        <p:spPr>
          <a:xfrm>
            <a:off x="6257204" y="1756418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E64E3FE-CC28-4044-80EF-7872D059D807}"/>
              </a:ext>
            </a:extLst>
          </p:cNvPr>
          <p:cNvSpPr/>
          <p:nvPr/>
        </p:nvSpPr>
        <p:spPr>
          <a:xfrm>
            <a:off x="6502507" y="1847400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BDA610E-E3F3-4B2C-8C8E-B066E59473EA}"/>
              </a:ext>
            </a:extLst>
          </p:cNvPr>
          <p:cNvSpPr/>
          <p:nvPr/>
        </p:nvSpPr>
        <p:spPr>
          <a:xfrm>
            <a:off x="7123634" y="2644637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C77CE90-BA73-44CF-A72F-536F2AC936A0}"/>
              </a:ext>
            </a:extLst>
          </p:cNvPr>
          <p:cNvSpPr/>
          <p:nvPr/>
        </p:nvSpPr>
        <p:spPr>
          <a:xfrm>
            <a:off x="4914854" y="342672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F594A2B-112F-4905-AB6C-1FB4641D6FA2}"/>
              </a:ext>
            </a:extLst>
          </p:cNvPr>
          <p:cNvSpPr/>
          <p:nvPr/>
        </p:nvSpPr>
        <p:spPr>
          <a:xfrm>
            <a:off x="6736813" y="197879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8850271-E7D2-41DA-88AA-3E7BE5D5244C}"/>
              </a:ext>
            </a:extLst>
          </p:cNvPr>
          <p:cNvSpPr/>
          <p:nvPr/>
        </p:nvSpPr>
        <p:spPr>
          <a:xfrm>
            <a:off x="4791360" y="2901400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8B8028B-7D80-4760-A89C-665F2CBCD3BE}"/>
              </a:ext>
            </a:extLst>
          </p:cNvPr>
          <p:cNvSpPr/>
          <p:nvPr/>
        </p:nvSpPr>
        <p:spPr>
          <a:xfrm>
            <a:off x="5080642" y="3639875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6FC0628-A46B-4D10-A7B4-7A159843F2A9}"/>
              </a:ext>
            </a:extLst>
          </p:cNvPr>
          <p:cNvSpPr/>
          <p:nvPr/>
        </p:nvSpPr>
        <p:spPr>
          <a:xfrm>
            <a:off x="6856025" y="3639875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5D6A205-D21E-4EB9-8DC2-8165D7C51471}"/>
              </a:ext>
            </a:extLst>
          </p:cNvPr>
          <p:cNvSpPr/>
          <p:nvPr/>
        </p:nvSpPr>
        <p:spPr>
          <a:xfrm>
            <a:off x="5809316" y="4065724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97E70F4-00C8-4F50-BF61-F4EFAF4C6C0D}"/>
              </a:ext>
            </a:extLst>
          </p:cNvPr>
          <p:cNvSpPr/>
          <p:nvPr/>
        </p:nvSpPr>
        <p:spPr>
          <a:xfrm>
            <a:off x="5984052" y="2365387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7FE9DCA-9F08-4EB7-B460-3332E09724FC}"/>
              </a:ext>
            </a:extLst>
          </p:cNvPr>
          <p:cNvSpPr/>
          <p:nvPr/>
        </p:nvSpPr>
        <p:spPr>
          <a:xfrm>
            <a:off x="4827648" y="2644637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D8DEDBB-4EBE-4B15-A65B-CA4A4B8B6F7C}"/>
              </a:ext>
            </a:extLst>
          </p:cNvPr>
          <p:cNvSpPr/>
          <p:nvPr/>
        </p:nvSpPr>
        <p:spPr>
          <a:xfrm>
            <a:off x="7040253" y="2394068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E8BEB23-5919-4DFE-85C2-3BAE159411F1}"/>
              </a:ext>
            </a:extLst>
          </p:cNvPr>
          <p:cNvSpPr/>
          <p:nvPr/>
        </p:nvSpPr>
        <p:spPr>
          <a:xfrm>
            <a:off x="7134316" y="3160631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811D0CC-6482-4C1C-BE81-4FB8B5178F48}"/>
              </a:ext>
            </a:extLst>
          </p:cNvPr>
          <p:cNvSpPr/>
          <p:nvPr/>
        </p:nvSpPr>
        <p:spPr>
          <a:xfrm>
            <a:off x="7155502" y="2901400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D4410DE-6C3A-4F2E-BDFE-9E3E9C600ABA}"/>
              </a:ext>
            </a:extLst>
          </p:cNvPr>
          <p:cNvSpPr/>
          <p:nvPr/>
        </p:nvSpPr>
        <p:spPr>
          <a:xfrm>
            <a:off x="5275396" y="3853286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E486270-D87D-4970-ADB3-B95A91382F85}"/>
              </a:ext>
            </a:extLst>
          </p:cNvPr>
          <p:cNvSpPr/>
          <p:nvPr/>
        </p:nvSpPr>
        <p:spPr>
          <a:xfrm>
            <a:off x="6097021" y="4067614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D033707B-2A36-4CAA-A5D0-D4FBD617CE92}"/>
              </a:ext>
            </a:extLst>
          </p:cNvPr>
          <p:cNvSpPr/>
          <p:nvPr/>
        </p:nvSpPr>
        <p:spPr>
          <a:xfrm>
            <a:off x="7031512" y="3424308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27C713E1-6745-4EE0-8DDC-850D9624F083}"/>
              </a:ext>
            </a:extLst>
          </p:cNvPr>
          <p:cNvSpPr/>
          <p:nvPr/>
        </p:nvSpPr>
        <p:spPr>
          <a:xfrm>
            <a:off x="4900494" y="2394655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33B55F0-A94A-41B4-971F-DAC09905A9CA}"/>
              </a:ext>
            </a:extLst>
          </p:cNvPr>
          <p:cNvSpPr/>
          <p:nvPr/>
        </p:nvSpPr>
        <p:spPr>
          <a:xfrm>
            <a:off x="5512755" y="3974177"/>
            <a:ext cx="240146" cy="240146"/>
          </a:xfrm>
          <a:prstGeom prst="ellipse">
            <a:avLst/>
          </a:prstGeom>
          <a:solidFill>
            <a:srgbClr val="FD7713"/>
          </a:solidFill>
          <a:ln>
            <a:noFill/>
          </a:ln>
          <a:effectLst>
            <a:glow rad="38100">
              <a:srgbClr val="FD7713"/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6237C24F-3882-49A7-A11C-076BF219BDB5}"/>
              </a:ext>
            </a:extLst>
          </p:cNvPr>
          <p:cNvSpPr/>
          <p:nvPr/>
        </p:nvSpPr>
        <p:spPr>
          <a:xfrm>
            <a:off x="6382240" y="3974783"/>
            <a:ext cx="240146" cy="24014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38100">
              <a:schemeClr val="accent6"/>
            </a:glow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85DDF7D5-DD28-4AE8-B720-0491E982B102}"/>
              </a:ext>
            </a:extLst>
          </p:cNvPr>
          <p:cNvSpPr/>
          <p:nvPr/>
        </p:nvSpPr>
        <p:spPr>
          <a:xfrm>
            <a:off x="6211023" y="3048778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CDB1CAEA-8B28-41DF-B9AC-1EDA495B5540}"/>
              </a:ext>
            </a:extLst>
          </p:cNvPr>
          <p:cNvSpPr/>
          <p:nvPr/>
        </p:nvSpPr>
        <p:spPr>
          <a:xfrm>
            <a:off x="5977378" y="1424866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5C84729E-4429-4193-8505-8452673CD069}"/>
              </a:ext>
            </a:extLst>
          </p:cNvPr>
          <p:cNvSpPr/>
          <p:nvPr/>
        </p:nvSpPr>
        <p:spPr>
          <a:xfrm>
            <a:off x="5985163" y="1145549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672F48B-5192-4E7C-A1CC-654DD5D018CC}"/>
              </a:ext>
            </a:extLst>
          </p:cNvPr>
          <p:cNvSpPr/>
          <p:nvPr/>
        </p:nvSpPr>
        <p:spPr>
          <a:xfrm>
            <a:off x="6248377" y="1145549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956A1C35-98BC-4114-9BFA-FE5F950CBFEC}"/>
              </a:ext>
            </a:extLst>
          </p:cNvPr>
          <p:cNvSpPr/>
          <p:nvPr/>
        </p:nvSpPr>
        <p:spPr>
          <a:xfrm>
            <a:off x="5707918" y="1145549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51ED833E-CB71-499F-8338-5736DD21C06C}"/>
              </a:ext>
            </a:extLst>
          </p:cNvPr>
          <p:cNvSpPr/>
          <p:nvPr/>
        </p:nvSpPr>
        <p:spPr>
          <a:xfrm>
            <a:off x="6940888" y="1783103"/>
            <a:ext cx="240146" cy="24014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glow rad="38100">
              <a:srgbClr val="FF0000">
                <a:alpha val="7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85CFB9D-1088-48F3-AA1B-401F9A349557}"/>
              </a:ext>
            </a:extLst>
          </p:cNvPr>
          <p:cNvSpPr/>
          <p:nvPr/>
        </p:nvSpPr>
        <p:spPr>
          <a:xfrm>
            <a:off x="-1237673" y="341745"/>
            <a:ext cx="572655" cy="4525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398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7000">
        <p159:morph option="byObjec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7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0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2" grpId="0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40" grpId="0" animBg="1"/>
      <p:bldP spid="50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D1E82F-1D00-43DC-B04D-D73AF467F8FA}"/>
              </a:ext>
            </a:extLst>
          </p:cNvPr>
          <p:cNvSpPr txBox="1"/>
          <p:nvPr/>
        </p:nvSpPr>
        <p:spPr>
          <a:xfrm>
            <a:off x="4221154" y="5032970"/>
            <a:ext cx="37497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88900">
                    <a:schemeClr val="accent4">
                      <a:lumMod val="60000"/>
                      <a:lumOff val="40000"/>
                      <a:alpha val="55000"/>
                    </a:schemeClr>
                  </a:glow>
                </a:effectLst>
                <a:latin typeface="Harlow Solid Italic" panose="04030604020F02020D02" pitchFamily="82" charset="0"/>
              </a:defRPr>
            </a:lvl1pPr>
          </a:lstStyle>
          <a:p>
            <a:r>
              <a:rPr lang="en-GB" dirty="0"/>
              <a:t>to be at peace</a:t>
            </a:r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BA977AD-5B1C-4628-91D2-4E072807ED2C}"/>
              </a:ext>
            </a:extLst>
          </p:cNvPr>
          <p:cNvSpPr/>
          <p:nvPr/>
        </p:nvSpPr>
        <p:spPr>
          <a:xfrm>
            <a:off x="5975927" y="2949661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5238AC6-917F-4314-A684-3265335F7645}"/>
              </a:ext>
            </a:extLst>
          </p:cNvPr>
          <p:cNvSpPr/>
          <p:nvPr/>
        </p:nvSpPr>
        <p:spPr>
          <a:xfrm>
            <a:off x="5867682" y="1313651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D461296-982D-4588-A4FD-A3BEEED88026}"/>
              </a:ext>
            </a:extLst>
          </p:cNvPr>
          <p:cNvSpPr/>
          <p:nvPr/>
        </p:nvSpPr>
        <p:spPr>
          <a:xfrm>
            <a:off x="6286819" y="3786466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30D0BE7-05F9-4850-AC14-7D4BF460E1B1}"/>
              </a:ext>
            </a:extLst>
          </p:cNvPr>
          <p:cNvSpPr/>
          <p:nvPr/>
        </p:nvSpPr>
        <p:spPr>
          <a:xfrm>
            <a:off x="6406892" y="4347336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F328CFD-C000-4E3C-BDC5-4BA21110D6CF}"/>
              </a:ext>
            </a:extLst>
          </p:cNvPr>
          <p:cNvSpPr/>
          <p:nvPr/>
        </p:nvSpPr>
        <p:spPr>
          <a:xfrm>
            <a:off x="6151520" y="1945445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1ABE602-872A-4EC9-B55B-008143968A04}"/>
              </a:ext>
            </a:extLst>
          </p:cNvPr>
          <p:cNvSpPr/>
          <p:nvPr/>
        </p:nvSpPr>
        <p:spPr>
          <a:xfrm>
            <a:off x="6286819" y="3506031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7708CFC-E0C1-457C-A3DC-D2EBBA2BFB91}"/>
              </a:ext>
            </a:extLst>
          </p:cNvPr>
          <p:cNvSpPr/>
          <p:nvPr/>
        </p:nvSpPr>
        <p:spPr>
          <a:xfrm>
            <a:off x="5664596" y="3224757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4526570-665B-488A-AAF2-13017373FC3D}"/>
              </a:ext>
            </a:extLst>
          </p:cNvPr>
          <p:cNvSpPr/>
          <p:nvPr/>
        </p:nvSpPr>
        <p:spPr>
          <a:xfrm>
            <a:off x="6286819" y="3225596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6210D68-EFFD-462D-A491-9E009E1504AE}"/>
              </a:ext>
            </a:extLst>
          </p:cNvPr>
          <p:cNvSpPr/>
          <p:nvPr/>
        </p:nvSpPr>
        <p:spPr>
          <a:xfrm>
            <a:off x="5705846" y="1803120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31FEFFA-108D-4D8E-ADFE-943666E301C4}"/>
              </a:ext>
            </a:extLst>
          </p:cNvPr>
          <p:cNvSpPr/>
          <p:nvPr/>
        </p:nvSpPr>
        <p:spPr>
          <a:xfrm>
            <a:off x="5705846" y="1555420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BA8E49E-139A-4721-B221-943D3BEB7BF8}"/>
              </a:ext>
            </a:extLst>
          </p:cNvPr>
          <p:cNvSpPr/>
          <p:nvPr/>
        </p:nvSpPr>
        <p:spPr>
          <a:xfrm>
            <a:off x="5978519" y="1025156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668BD3E-7451-40A4-9F37-DBC5A14E4485}"/>
              </a:ext>
            </a:extLst>
          </p:cNvPr>
          <p:cNvSpPr/>
          <p:nvPr/>
        </p:nvSpPr>
        <p:spPr>
          <a:xfrm>
            <a:off x="6143039" y="1218150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2BEF6C7-0D56-436D-8272-AD4A0673925A}"/>
              </a:ext>
            </a:extLst>
          </p:cNvPr>
          <p:cNvSpPr/>
          <p:nvPr/>
        </p:nvSpPr>
        <p:spPr>
          <a:xfrm>
            <a:off x="6291724" y="2664726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A04C7D-6A4C-4AA0-AC7C-DBB9B3172E0C}"/>
              </a:ext>
            </a:extLst>
          </p:cNvPr>
          <p:cNvSpPr/>
          <p:nvPr/>
        </p:nvSpPr>
        <p:spPr>
          <a:xfrm>
            <a:off x="5975927" y="3508731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0B7EB95-C823-4918-A5FA-25F77A8CE20E}"/>
              </a:ext>
            </a:extLst>
          </p:cNvPr>
          <p:cNvSpPr/>
          <p:nvPr/>
        </p:nvSpPr>
        <p:spPr>
          <a:xfrm>
            <a:off x="6227901" y="1464135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E1135BB-3F4F-4630-BFFB-83AE9EB6B69B}"/>
              </a:ext>
            </a:extLst>
          </p:cNvPr>
          <p:cNvSpPr/>
          <p:nvPr/>
        </p:nvSpPr>
        <p:spPr>
          <a:xfrm>
            <a:off x="5975927" y="2390591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EB29FA7-C6C7-4286-996B-70A45F168E95}"/>
              </a:ext>
            </a:extLst>
          </p:cNvPr>
          <p:cNvSpPr/>
          <p:nvPr/>
        </p:nvSpPr>
        <p:spPr>
          <a:xfrm>
            <a:off x="5975927" y="4067801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FE3FB4E-A663-41B9-94E8-15DA46D644BE}"/>
              </a:ext>
            </a:extLst>
          </p:cNvPr>
          <p:cNvSpPr/>
          <p:nvPr/>
        </p:nvSpPr>
        <p:spPr>
          <a:xfrm>
            <a:off x="5664596" y="4066689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063D0B9-B8DE-4155-8264-D92613F03D97}"/>
              </a:ext>
            </a:extLst>
          </p:cNvPr>
          <p:cNvSpPr/>
          <p:nvPr/>
        </p:nvSpPr>
        <p:spPr>
          <a:xfrm>
            <a:off x="5664596" y="3505401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58888B7-3AC1-4380-BA7E-351FD16079F4}"/>
              </a:ext>
            </a:extLst>
          </p:cNvPr>
          <p:cNvSpPr/>
          <p:nvPr/>
        </p:nvSpPr>
        <p:spPr>
          <a:xfrm>
            <a:off x="5879561" y="2008026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E8530B4-747F-4499-978F-83FCCA097723}"/>
              </a:ext>
            </a:extLst>
          </p:cNvPr>
          <p:cNvSpPr/>
          <p:nvPr/>
        </p:nvSpPr>
        <p:spPr>
          <a:xfrm>
            <a:off x="6271593" y="1746559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935D626-098D-400D-BD52-DEAD93F34D6D}"/>
              </a:ext>
            </a:extLst>
          </p:cNvPr>
          <p:cNvSpPr/>
          <p:nvPr/>
        </p:nvSpPr>
        <p:spPr>
          <a:xfrm>
            <a:off x="5975927" y="3229196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FD7646C-F1C4-4FCD-A8AA-1510892DB560}"/>
              </a:ext>
            </a:extLst>
          </p:cNvPr>
          <p:cNvSpPr/>
          <p:nvPr/>
        </p:nvSpPr>
        <p:spPr>
          <a:xfrm>
            <a:off x="5975707" y="2670126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3A0C34D-593B-43C8-9AE7-2D9308ED6F99}"/>
              </a:ext>
            </a:extLst>
          </p:cNvPr>
          <p:cNvSpPr/>
          <p:nvPr/>
        </p:nvSpPr>
        <p:spPr>
          <a:xfrm>
            <a:off x="5558964" y="4347336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2EBBCDB-0587-4FD5-B26D-5E077B9643B3}"/>
              </a:ext>
            </a:extLst>
          </p:cNvPr>
          <p:cNvSpPr/>
          <p:nvPr/>
        </p:nvSpPr>
        <p:spPr>
          <a:xfrm>
            <a:off x="6286819" y="4066901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74688BA-86C9-40FF-B462-BF4DB3DFFAF4}"/>
              </a:ext>
            </a:extLst>
          </p:cNvPr>
          <p:cNvSpPr/>
          <p:nvPr/>
        </p:nvSpPr>
        <p:spPr>
          <a:xfrm>
            <a:off x="5975927" y="3788266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EB54FDA-FA93-4517-9A60-90CF5F9F5F4A}"/>
              </a:ext>
            </a:extLst>
          </p:cNvPr>
          <p:cNvSpPr/>
          <p:nvPr/>
        </p:nvSpPr>
        <p:spPr>
          <a:xfrm>
            <a:off x="5660273" y="2663469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DF9B4C0-C6F1-4DF6-9162-72532C91A556}"/>
              </a:ext>
            </a:extLst>
          </p:cNvPr>
          <p:cNvSpPr/>
          <p:nvPr/>
        </p:nvSpPr>
        <p:spPr>
          <a:xfrm>
            <a:off x="5841607" y="4347336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B3E1D03-BC2A-464C-BD80-F5C94B26A43A}"/>
              </a:ext>
            </a:extLst>
          </p:cNvPr>
          <p:cNvSpPr/>
          <p:nvPr/>
        </p:nvSpPr>
        <p:spPr>
          <a:xfrm>
            <a:off x="6124250" y="4347336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CF91685-FA98-49FB-B501-0251A77BC788}"/>
              </a:ext>
            </a:extLst>
          </p:cNvPr>
          <p:cNvSpPr/>
          <p:nvPr/>
        </p:nvSpPr>
        <p:spPr>
          <a:xfrm>
            <a:off x="5664596" y="3786045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E64F28A-8D49-4A82-AA55-0D1776495A38}"/>
              </a:ext>
            </a:extLst>
          </p:cNvPr>
          <p:cNvSpPr/>
          <p:nvPr/>
        </p:nvSpPr>
        <p:spPr>
          <a:xfrm>
            <a:off x="5664596" y="2944113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1DFA5F1-97A0-4834-A119-D58EB661DE2E}"/>
              </a:ext>
            </a:extLst>
          </p:cNvPr>
          <p:cNvSpPr/>
          <p:nvPr/>
        </p:nvSpPr>
        <p:spPr>
          <a:xfrm>
            <a:off x="6286819" y="2945161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9FFC514-5A05-4BA0-9FA0-E5929E5D3CE3}"/>
              </a:ext>
            </a:extLst>
          </p:cNvPr>
          <p:cNvSpPr/>
          <p:nvPr/>
        </p:nvSpPr>
        <p:spPr>
          <a:xfrm>
            <a:off x="6286819" y="2384291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B8250AC-276B-4FDF-8497-A36889953B3B}"/>
              </a:ext>
            </a:extLst>
          </p:cNvPr>
          <p:cNvSpPr/>
          <p:nvPr/>
        </p:nvSpPr>
        <p:spPr>
          <a:xfrm>
            <a:off x="5664596" y="2382825"/>
            <a:ext cx="240146" cy="24014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38100">
              <a:schemeClr val="accent4">
                <a:lumMod val="20000"/>
                <a:lumOff val="80000"/>
                <a:alpha val="79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DC05997-16DF-4351-A755-3C9B4CE85AF0}"/>
              </a:ext>
            </a:extLst>
          </p:cNvPr>
          <p:cNvSpPr/>
          <p:nvPr/>
        </p:nvSpPr>
        <p:spPr>
          <a:xfrm>
            <a:off x="6006341" y="1656965"/>
            <a:ext cx="240146" cy="2401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38100">
              <a:schemeClr val="accent4">
                <a:alpha val="9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480BE7D-8490-4829-AE38-97EBB9745E06}"/>
              </a:ext>
            </a:extLst>
          </p:cNvPr>
          <p:cNvSpPr/>
          <p:nvPr/>
        </p:nvSpPr>
        <p:spPr>
          <a:xfrm>
            <a:off x="-1237673" y="341745"/>
            <a:ext cx="572655" cy="4525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745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5500">
        <p159:morph option="byObject"/>
      </p:transition>
    </mc:Choice>
    <mc:Fallback xmlns="">
      <p:transition spd="slow" advClick="0" advTm="5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5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0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0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0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E30AFE-C64E-4AA3-961D-FB24AC08D957}"/>
              </a:ext>
            </a:extLst>
          </p:cNvPr>
          <p:cNvSpPr txBox="1"/>
          <p:nvPr/>
        </p:nvSpPr>
        <p:spPr>
          <a:xfrm>
            <a:off x="3368358" y="908050"/>
            <a:ext cx="54553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88900">
                    <a:schemeClr val="accent4">
                      <a:lumMod val="60000"/>
                      <a:lumOff val="40000"/>
                      <a:alpha val="55000"/>
                    </a:schemeClr>
                  </a:glow>
                </a:effectLst>
                <a:latin typeface="Harlow Solid Italic" panose="04030604020F02020D02" pitchFamily="82" charset="0"/>
              </a:defRPr>
            </a:lvl1pPr>
          </a:lstStyle>
          <a:p>
            <a:r>
              <a:rPr lang="en-GB" dirty="0"/>
              <a:t>Wishing you a very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CE873E-81AF-4204-846E-83029D9C21CF}"/>
              </a:ext>
            </a:extLst>
          </p:cNvPr>
          <p:cNvSpPr txBox="1"/>
          <p:nvPr/>
        </p:nvSpPr>
        <p:spPr>
          <a:xfrm>
            <a:off x="2315958" y="2351782"/>
            <a:ext cx="7560083" cy="132343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88900">
                    <a:schemeClr val="accent4">
                      <a:lumMod val="60000"/>
                      <a:lumOff val="40000"/>
                      <a:alpha val="55000"/>
                    </a:schemeClr>
                  </a:glow>
                </a:effectLst>
                <a:latin typeface="Harlow Solid Italic" panose="04030604020F02020D02" pitchFamily="82" charset="0"/>
              </a:defRPr>
            </a:lvl1pPr>
          </a:lstStyle>
          <a:p>
            <a:r>
              <a:rPr lang="en-GB" sz="8000" dirty="0">
                <a:solidFill>
                  <a:schemeClr val="accent2"/>
                </a:solidFill>
                <a:effectLst>
                  <a:glow rad="88900">
                    <a:schemeClr val="accent2">
                      <a:alpha val="55000"/>
                    </a:schemeClr>
                  </a:glow>
                </a:effectLst>
              </a:rPr>
              <a:t>Merry Christmas!</a:t>
            </a:r>
            <a:endParaRPr lang="en-US" sz="8000" dirty="0">
              <a:solidFill>
                <a:schemeClr val="accent2"/>
              </a:solidFill>
              <a:effectLst>
                <a:glow rad="88900">
                  <a:schemeClr val="accent2">
                    <a:alpha val="55000"/>
                  </a:schemeClr>
                </a:glo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9845D2-75E0-4D36-A72D-15828DF18E30}"/>
              </a:ext>
            </a:extLst>
          </p:cNvPr>
          <p:cNvSpPr txBox="1"/>
          <p:nvPr/>
        </p:nvSpPr>
        <p:spPr>
          <a:xfrm>
            <a:off x="3846025" y="4195624"/>
            <a:ext cx="449995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88900">
                    <a:schemeClr val="accent4">
                      <a:lumMod val="60000"/>
                      <a:lumOff val="40000"/>
                      <a:alpha val="55000"/>
                    </a:schemeClr>
                  </a:glow>
                </a:effectLst>
                <a:latin typeface="Harlow Solid Italic" panose="04030604020F02020D02" pitchFamily="82" charset="0"/>
              </a:defRPr>
            </a:lvl1pPr>
          </a:lstStyle>
          <a:p>
            <a:r>
              <a:rPr lang="en-GB" dirty="0"/>
              <a:t>from all of us at</a:t>
            </a:r>
            <a:br>
              <a:rPr lang="en-GB" dirty="0"/>
            </a:br>
            <a:r>
              <a:rPr lang="en-GB" dirty="0" err="1"/>
              <a:t>BrightCarbon</a:t>
            </a:r>
            <a:endParaRPr lang="en-US" dirty="0"/>
          </a:p>
        </p:txBody>
      </p:sp>
      <p:pic>
        <p:nvPicPr>
          <p:cNvPr id="5" name="Jingle_Bells">
            <a:hlinkClick r:id="" action="ppaction://media"/>
            <a:extLst>
              <a:ext uri="{FF2B5EF4-FFF2-40B4-BE49-F238E27FC236}">
                <a16:creationId xmlns:a16="http://schemas.microsoft.com/office/drawing/2014/main" id="{19124374-52BC-4AC2-8FFA-CB9A12AC9DE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5732.3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10655" y="4767987"/>
            <a:ext cx="304800" cy="3048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8A694062-5875-437C-8C61-E23C16F9D98C}"/>
              </a:ext>
            </a:extLst>
          </p:cNvPr>
          <p:cNvSpPr/>
          <p:nvPr/>
        </p:nvSpPr>
        <p:spPr>
          <a:xfrm>
            <a:off x="-1237673" y="341745"/>
            <a:ext cx="572655" cy="4525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mph" presetSubtype="2" repeatCount="indefinite" autoRev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3490D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3" grpId="0" animBg="1"/>
      <p:bldP spid="3" grpId="1" animBg="1"/>
      <p:bldP spid="4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1574</TotalTime>
  <Words>76</Words>
  <Application>Microsoft Office PowerPoint</Application>
  <PresentationFormat>Widescreen</PresentationFormat>
  <Paragraphs>15</Paragraphs>
  <Slides>11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Harlow Solid Italic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Trantham</dc:creator>
  <cp:lastModifiedBy>Olivia Kippax Jones</cp:lastModifiedBy>
  <cp:revision>64</cp:revision>
  <dcterms:created xsi:type="dcterms:W3CDTF">2019-11-21T09:22:16Z</dcterms:created>
  <dcterms:modified xsi:type="dcterms:W3CDTF">2019-12-10T16:04:39Z</dcterms:modified>
</cp:coreProperties>
</file>