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7" r:id="rId3"/>
    <p:sldId id="264" r:id="rId4"/>
    <p:sldId id="263" r:id="rId5"/>
    <p:sldId id="265" r:id="rId6"/>
    <p:sldId id="266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1" autoAdjust="0"/>
    <p:restoredTop sz="94660"/>
  </p:normalViewPr>
  <p:slideViewPr>
    <p:cSldViewPr snapToGrid="0">
      <p:cViewPr>
        <p:scale>
          <a:sx n="66" d="100"/>
          <a:sy n="66" d="100"/>
        </p:scale>
        <p:origin x="2256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7A6E5-39D7-40EC-B5EA-B442A64F8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7A6C51-8652-4C24-B2A0-2DEBB5C3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3D441-F7F6-4456-839E-98F54D3B0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AD523-739F-444E-9282-87B6BC1DF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73D9C-E554-4D7E-93C6-5E2546D7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54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12566-514D-45CF-A703-F0BFCA5FD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5AF2-F656-4B40-B52A-106A877F1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6C5E1-9AF5-4AEB-8AA4-134D723AB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23B78-8B55-414A-B6D7-F9C6BAE76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FD187-047E-4D73-97E3-8AF257A49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8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5AD78-A1B1-4F37-A0AF-65F2E98FE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F205D-6416-4256-9218-23C17CD1A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4BD4-6E72-4084-A2C9-952E3417E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DEDBB-5B95-4D0D-BFFA-161F3D4D1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A4BBE-8C76-4D32-B482-2A1D13B3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076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2F680-44F0-4FC3-A389-93D882E6F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F4078-E1AD-4757-B993-5ED878D80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F106A-3F46-4046-BD19-6425B7699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F42AD-B470-48EC-B584-38E26E051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DED03-2355-4EFC-82C9-CFDC9ACA6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D8EB7-0F8B-4028-9B0D-18563C5FA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927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1843-0445-47D1-AE67-A4B39C9B0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48260-1636-4752-8D80-620DD75A4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9120C-0ED9-4B30-9B50-464739789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27BE4-E4FA-4875-AE29-A31102359F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E0FC4A-9AD0-447A-813D-43B3C999A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3A52A6-212F-483E-94B1-9C8293EC2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5BFABD-2DF6-4E4F-A3F9-62F9FCDC2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8C2442-ECD9-4EA7-BF4E-EDF762B0D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71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34928-2B62-4A9B-AA8A-B4E4C0EC1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30A99-1529-4BE0-805F-0F826A59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1F9951-D316-4174-95A1-59F298C6B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E4E8F6-890F-4B58-8F9C-83E4D1C9E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332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2E45A6-05A1-421B-A9B5-CF856B7F1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A3C859-2282-46B9-8B41-E3E59C3D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D81FD-33D4-4705-81C6-B1193650D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3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D2C56-832C-4678-86C7-40D72F51D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35DDA-6F46-4F3A-A8AC-24FD66DC1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39F96-F613-45AC-810C-5313DB621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37C115-2AD9-4A3A-82D1-382C5FCE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7FADE-4FBA-443C-B92E-9F912BEBA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DAD346-FC44-409A-85EC-B44B1F53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63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7C72F-709D-4406-BDE2-6D5FAB909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539192-BC1F-4725-87DC-9B4FC4F5B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C3E37-16F1-49F6-A426-87B97A0C1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7C02D-CE38-4E38-91B0-1E1A8F48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48718-9D3E-487D-8EFE-06DFC006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D57A9B-D231-4ACB-A726-D3740EEC6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113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55F2E-065D-4847-B207-93ADDC1FA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AE7029-ACF2-4D6D-89F1-E76C0A463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62D88-4ECC-419C-B3CC-0C5E48CA4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02A75-8170-44C2-BE61-57F41993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781F1-F683-47B4-8AB1-59B3BD9E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11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90166E-9740-4008-91B7-404449A57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7F4F23-DE0C-4608-A22B-091B008A4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DA72-5C52-46E4-A65B-552FD7F63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AB261-19AC-43CB-952B-A5AE3DD41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54412-A6AB-4483-B829-EE264FB89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996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1B6547-4135-4951-8B48-C2695136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FD7F2-B9C0-45A4-A794-5B3CD0F9C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7C87D-49E3-475D-843F-F44AC6C7F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B862F-1E65-404D-976C-64E6E711D767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5763B-2727-4985-AF25-F19D76AE2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3FEAB-84B0-490C-BCB7-E371DC6C7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3BE7E-0D61-497F-A2F6-B754158503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92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4" pos="2560" userDrawn="1">
          <p15:clr>
            <a:srgbClr val="F26B43"/>
          </p15:clr>
        </p15:guide>
        <p15:guide id="5" pos="2704" userDrawn="1">
          <p15:clr>
            <a:srgbClr val="F26B43"/>
          </p15:clr>
        </p15:guide>
        <p15:guide id="6" pos="4976" userDrawn="1">
          <p15:clr>
            <a:srgbClr val="F26B43"/>
          </p15:clr>
        </p15:guide>
        <p15:guide id="7" pos="5120" userDrawn="1">
          <p15:clr>
            <a:srgbClr val="F26B43"/>
          </p15:clr>
        </p15:guide>
        <p15:guide id="8" pos="7392" userDrawn="1">
          <p15:clr>
            <a:srgbClr val="F26B43"/>
          </p15:clr>
        </p15:guide>
        <p15:guide id="9" orient="horz" userDrawn="1">
          <p15:clr>
            <a:srgbClr val="F26B43"/>
          </p15:clr>
        </p15:guide>
        <p15:guide id="10" orient="horz" pos="4320" userDrawn="1">
          <p15:clr>
            <a:srgbClr val="F26B43"/>
          </p15:clr>
        </p15:guide>
        <p15:guide id="11" orient="horz" pos="576" userDrawn="1">
          <p15:clr>
            <a:srgbClr val="F26B43"/>
          </p15:clr>
        </p15:guide>
        <p15:guide id="12" orient="horz" pos="1332" userDrawn="1">
          <p15:clr>
            <a:srgbClr val="F26B43"/>
          </p15:clr>
        </p15:guide>
        <p15:guide id="13" orient="horz" pos="1476" userDrawn="1">
          <p15:clr>
            <a:srgbClr val="F26B43"/>
          </p15:clr>
        </p15:guide>
        <p15:guide id="14" orient="horz" pos="2232" userDrawn="1">
          <p15:clr>
            <a:srgbClr val="F26B43"/>
          </p15:clr>
        </p15:guide>
        <p15:guide id="15" orient="horz" pos="2376" userDrawn="1">
          <p15:clr>
            <a:srgbClr val="F26B43"/>
          </p15:clr>
        </p15:guide>
        <p15:guide id="16" orient="horz" pos="3132" userDrawn="1">
          <p15:clr>
            <a:srgbClr val="F26B43"/>
          </p15:clr>
        </p15:guide>
        <p15:guide id="17" orient="horz" pos="3276" userDrawn="1">
          <p15:clr>
            <a:srgbClr val="F26B43"/>
          </p15:clr>
        </p15:guide>
        <p15:guide id="18" orient="horz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.mp3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" Target="slide5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6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3EAB7E-9EF1-4F29-B810-9FBF03CE8FC1}"/>
              </a:ext>
            </a:extLst>
          </p:cNvPr>
          <p:cNvSpPr/>
          <p:nvPr/>
        </p:nvSpPr>
        <p:spPr>
          <a:xfrm>
            <a:off x="457200" y="914400"/>
            <a:ext cx="11277600" cy="548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Deck_the_Halls_Instrumental">
            <a:hlinkClick r:id="" action="ppaction://media"/>
            <a:extLst>
              <a:ext uri="{FF2B5EF4-FFF2-40B4-BE49-F238E27FC236}">
                <a16:creationId xmlns:a16="http://schemas.microsoft.com/office/drawing/2014/main" id="{55AF7F01-D652-4AC6-94F0-CADA603ED9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22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42900" y="6477000"/>
            <a:ext cx="304800" cy="304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C81BB5-F953-4ED5-B95C-5739AB9D19B1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hlinkClick r:id="rId6" action="ppaction://hlinksldjump"/>
            <a:extLst>
              <a:ext uri="{FF2B5EF4-FFF2-40B4-BE49-F238E27FC236}">
                <a16:creationId xmlns:a16="http://schemas.microsoft.com/office/drawing/2014/main" id="{58F46731-B84D-4BF6-9073-6EF0858CE47E}"/>
              </a:ext>
            </a:extLst>
          </p:cNvPr>
          <p:cNvSpPr/>
          <p:nvPr/>
        </p:nvSpPr>
        <p:spPr>
          <a:xfrm>
            <a:off x="9574800" y="97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START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9C981D9C-E034-4883-A30D-F45A8A70A3F5}"/>
              </a:ext>
            </a:extLst>
          </p:cNvPr>
          <p:cNvSpPr/>
          <p:nvPr/>
        </p:nvSpPr>
        <p:spPr>
          <a:xfrm>
            <a:off x="2220686" y="4976928"/>
            <a:ext cx="7750628" cy="1194512"/>
          </a:xfrm>
          <a:prstGeom prst="rect">
            <a:avLst/>
          </a:prstGeom>
        </p:spPr>
        <p:txBody>
          <a:bodyPr wrap="square" tIns="180000" bIns="180000">
            <a:spAutoFit/>
          </a:bodyPr>
          <a:lstStyle/>
          <a:p>
            <a:pPr algn="ctr"/>
            <a:r>
              <a:rPr lang="en-GB" spc="14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SPREAD THE FESTIVE FEELING BY GETTING SOME FAMOUS HALLS DECKED OUT FOR THE HOLIDAYS. </a:t>
            </a:r>
            <a:br>
              <a:rPr lang="en-GB" spc="14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GB" spc="14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CLICK START TO GET CRACKING!</a:t>
            </a:r>
          </a:p>
        </p:txBody>
      </p:sp>
      <p:pic>
        <p:nvPicPr>
          <p:cNvPr id="165" name="Picture 164">
            <a:extLst>
              <a:ext uri="{FF2B5EF4-FFF2-40B4-BE49-F238E27FC236}">
                <a16:creationId xmlns:a16="http://schemas.microsoft.com/office/drawing/2014/main" id="{478DFC86-7A75-4C08-8DB7-7E8334FC27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79348"/>
            <a:ext cx="786452" cy="786452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7E015904-E63E-48A4-9118-294F28F90F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4255" y="1044839"/>
            <a:ext cx="3883489" cy="3883489"/>
          </a:xfrm>
          <a:prstGeom prst="rect">
            <a:avLst/>
          </a:prstGeom>
        </p:spPr>
      </p:pic>
      <p:sp>
        <p:nvSpPr>
          <p:cNvPr id="167" name="Rectangle 166">
            <a:extLst>
              <a:ext uri="{FF2B5EF4-FFF2-40B4-BE49-F238E27FC236}">
                <a16:creationId xmlns:a16="http://schemas.microsoft.com/office/drawing/2014/main" id="{60BD8033-0803-4337-BD59-CEBF014E6A0F}"/>
              </a:ext>
            </a:extLst>
          </p:cNvPr>
          <p:cNvSpPr/>
          <p:nvPr/>
        </p:nvSpPr>
        <p:spPr>
          <a:xfrm>
            <a:off x="-3949700" y="914400"/>
            <a:ext cx="3606800" cy="548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8900F0BD-EB25-4D08-8F1E-FAEB8EB7BD08}"/>
              </a:ext>
            </a:extLst>
          </p:cNvPr>
          <p:cNvSpPr/>
          <p:nvPr/>
        </p:nvSpPr>
        <p:spPr>
          <a:xfrm>
            <a:off x="-3226300" y="38564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HOLLY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4A8DD60-D16D-4FF2-ACDB-93EC1F809713}"/>
              </a:ext>
            </a:extLst>
          </p:cNvPr>
          <p:cNvSpPr/>
          <p:nvPr/>
        </p:nvSpPr>
        <p:spPr>
          <a:xfrm>
            <a:off x="-3226300" y="1621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HATS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8B962E6B-EE92-48BE-BED2-EAEBCF723729}"/>
              </a:ext>
            </a:extLst>
          </p:cNvPr>
          <p:cNvSpPr/>
          <p:nvPr/>
        </p:nvSpPr>
        <p:spPr>
          <a:xfrm>
            <a:off x="-3226300" y="27388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BAUBLES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02ECC90C-7083-460B-8C08-F777E9E27AC5}"/>
              </a:ext>
            </a:extLst>
          </p:cNvPr>
          <p:cNvSpPr/>
          <p:nvPr/>
        </p:nvSpPr>
        <p:spPr>
          <a:xfrm>
            <a:off x="-3226300" y="49740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LIGHTS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0893B9C-C754-46F4-8B45-5A2EE742267D}"/>
              </a:ext>
            </a:extLst>
          </p:cNvPr>
          <p:cNvSpPr/>
          <p:nvPr/>
        </p:nvSpPr>
        <p:spPr>
          <a:xfrm>
            <a:off x="457200" y="6400800"/>
            <a:ext cx="11277600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85632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 p14:presetBounceEnd="495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49500">
                                          <p:cBhvr>
                                            <p:cTn id="12" dur="1000" fill="hold"/>
                                            <p:tgtEl>
                                              <p:spTgt spid="1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" dur="5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6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2" dur="1000" fill="hold"/>
                                            <p:tgtEl>
                                              <p:spTgt spid="1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08333E-6 0.43657 L -2.08333E-6 2.96296E-6 " pathEditMode="relative" rAng="0" ptsTypes="AA">
                                          <p:cBhvr>
                                            <p:cTn id="24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ccel="50000" decel="5000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1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64" grpId="0"/>
          <p:bldP spid="164" grpId="1"/>
          <p:bldP spid="164" grpId="2"/>
          <p:bldP spid="164" grpId="3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00" fill="hold"/>
                                            <p:tgtEl>
                                              <p:spTgt spid="1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" dur="5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6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0" fill="hold"/>
                                            <p:tgtEl>
                                              <p:spTgt spid="1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08333E-6 0.43657 L -2.08333E-6 2.96296E-6 " pathEditMode="relative" rAng="0" ptsTypes="AA">
                                          <p:cBhvr>
                                            <p:cTn id="24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ccel="50000" decel="5000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50" fill="hold"/>
                                            <p:tgtEl>
                                              <p:spTgt spid="1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64" grpId="0"/>
          <p:bldP spid="164" grpId="1"/>
          <p:bldP spid="164" grpId="2"/>
          <p:bldP spid="164" grpId="3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DD4261-F140-46AE-A838-0B9F377A3561}"/>
              </a:ext>
            </a:extLst>
          </p:cNvPr>
          <p:cNvSpPr/>
          <p:nvPr/>
        </p:nvSpPr>
        <p:spPr>
          <a:xfrm>
            <a:off x="457200" y="914400"/>
            <a:ext cx="3606800" cy="548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C66324-62FF-4F07-880A-68A08397990F}"/>
              </a:ext>
            </a:extLst>
          </p:cNvPr>
          <p:cNvSpPr/>
          <p:nvPr/>
        </p:nvSpPr>
        <p:spPr>
          <a:xfrm>
            <a:off x="1180600" y="38564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HOLLY</a:t>
            </a: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F4BFCC03-F08D-49C9-8184-C52F6AA851ED}"/>
              </a:ext>
            </a:extLst>
          </p:cNvPr>
          <p:cNvSpPr/>
          <p:nvPr/>
        </p:nvSpPr>
        <p:spPr>
          <a:xfrm>
            <a:off x="1180600" y="38564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HOLLY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3EAB7E-9EF1-4F29-B810-9FBF03CE8FC1}"/>
              </a:ext>
            </a:extLst>
          </p:cNvPr>
          <p:cNvSpPr/>
          <p:nvPr/>
        </p:nvSpPr>
        <p:spPr>
          <a:xfrm>
            <a:off x="4292600" y="914400"/>
            <a:ext cx="7442200" cy="548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C81BB5-F953-4ED5-B95C-5739AB9D19B1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ADA7EE-BC47-4CBF-9289-D2F6BE4045EB}"/>
              </a:ext>
            </a:extLst>
          </p:cNvPr>
          <p:cNvSpPr/>
          <p:nvPr/>
        </p:nvSpPr>
        <p:spPr>
          <a:xfrm>
            <a:off x="1180600" y="1621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HATS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73B326-A58C-4F50-953E-E8311D193635}"/>
              </a:ext>
            </a:extLst>
          </p:cNvPr>
          <p:cNvSpPr/>
          <p:nvPr/>
        </p:nvSpPr>
        <p:spPr>
          <a:xfrm>
            <a:off x="1180600" y="27388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BAUBLES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43052A-0833-47C2-9EC7-DB09BC5EEE99}"/>
              </a:ext>
            </a:extLst>
          </p:cNvPr>
          <p:cNvSpPr/>
          <p:nvPr/>
        </p:nvSpPr>
        <p:spPr>
          <a:xfrm>
            <a:off x="1180600" y="49740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LIGHTS</a:t>
            </a:r>
          </a:p>
        </p:txBody>
      </p:sp>
      <p:sp>
        <p:nvSpPr>
          <p:cNvPr id="12" name="Rectangle 11">
            <a:hlinkClick r:id="rId3" action="ppaction://hlinksldjump"/>
            <a:extLst>
              <a:ext uri="{FF2B5EF4-FFF2-40B4-BE49-F238E27FC236}">
                <a16:creationId xmlns:a16="http://schemas.microsoft.com/office/drawing/2014/main" id="{564640E7-D2F3-4F08-B1F0-8EB52A1AA55C}"/>
              </a:ext>
            </a:extLst>
          </p:cNvPr>
          <p:cNvSpPr/>
          <p:nvPr/>
        </p:nvSpPr>
        <p:spPr>
          <a:xfrm>
            <a:off x="9574800" y="97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NEXT HALL!</a:t>
            </a: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ACA00651-3119-44AC-B298-8BC39656BF33}"/>
              </a:ext>
            </a:extLst>
          </p:cNvPr>
          <p:cNvSpPr/>
          <p:nvPr/>
        </p:nvSpPr>
        <p:spPr>
          <a:xfrm>
            <a:off x="6679072" y="5212184"/>
            <a:ext cx="2669257" cy="640515"/>
          </a:xfrm>
          <a:prstGeom prst="rect">
            <a:avLst/>
          </a:prstGeom>
        </p:spPr>
        <p:txBody>
          <a:bodyPr wrap="none" tIns="180000" bIns="180000">
            <a:spAutoFit/>
          </a:bodyPr>
          <a:lstStyle/>
          <a:p>
            <a:pPr algn="ctr"/>
            <a:r>
              <a:rPr lang="en-GB" spc="14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HALL AND OATES</a:t>
            </a: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0A9E9533-313C-4688-9592-36154136F575}"/>
              </a:ext>
            </a:extLst>
          </p:cNvPr>
          <p:cNvSpPr/>
          <p:nvPr/>
        </p:nvSpPr>
        <p:spPr>
          <a:xfrm>
            <a:off x="1180600" y="16212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HATS</a:t>
            </a: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641F5EFC-FAC4-4805-A3A3-2A09AB8E7C1B}"/>
              </a:ext>
            </a:extLst>
          </p:cNvPr>
          <p:cNvSpPr/>
          <p:nvPr/>
        </p:nvSpPr>
        <p:spPr>
          <a:xfrm>
            <a:off x="1180600" y="27388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BAUBLES</a:t>
            </a: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D3DB03D4-F121-43DB-A350-5B0A866E07FD}"/>
              </a:ext>
            </a:extLst>
          </p:cNvPr>
          <p:cNvSpPr/>
          <p:nvPr/>
        </p:nvSpPr>
        <p:spPr>
          <a:xfrm>
            <a:off x="1180600" y="49740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LIGHTS</a:t>
            </a:r>
          </a:p>
        </p:txBody>
      </p:sp>
      <p:pic>
        <p:nvPicPr>
          <p:cNvPr id="825" name="Picture 824">
            <a:extLst>
              <a:ext uri="{FF2B5EF4-FFF2-40B4-BE49-F238E27FC236}">
                <a16:creationId xmlns:a16="http://schemas.microsoft.com/office/drawing/2014/main" id="{5D9416C9-92CD-4795-89E1-C0D32FDD2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961" y="1574123"/>
            <a:ext cx="5749026" cy="3670110"/>
          </a:xfrm>
          <a:prstGeom prst="rect">
            <a:avLst/>
          </a:prstGeom>
        </p:spPr>
      </p:pic>
      <p:pic>
        <p:nvPicPr>
          <p:cNvPr id="804" name="Picture 803">
            <a:extLst>
              <a:ext uri="{FF2B5EF4-FFF2-40B4-BE49-F238E27FC236}">
                <a16:creationId xmlns:a16="http://schemas.microsoft.com/office/drawing/2014/main" id="{60B113AE-1D57-4217-A493-9D71CBC66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886" y="1178733"/>
            <a:ext cx="4474852" cy="1871634"/>
          </a:xfrm>
          <a:prstGeom prst="rect">
            <a:avLst/>
          </a:prstGeom>
        </p:spPr>
      </p:pic>
      <p:pic>
        <p:nvPicPr>
          <p:cNvPr id="827" name="Picture 826">
            <a:extLst>
              <a:ext uri="{FF2B5EF4-FFF2-40B4-BE49-F238E27FC236}">
                <a16:creationId xmlns:a16="http://schemas.microsoft.com/office/drawing/2014/main" id="{95F6962C-9C1B-4D20-AA14-D54FE5A118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79348"/>
            <a:ext cx="786452" cy="786452"/>
          </a:xfrm>
          <a:prstGeom prst="rect">
            <a:avLst/>
          </a:prstGeom>
        </p:spPr>
      </p:pic>
      <p:pic>
        <p:nvPicPr>
          <p:cNvPr id="803" name="Picture 802">
            <a:extLst>
              <a:ext uri="{FF2B5EF4-FFF2-40B4-BE49-F238E27FC236}">
                <a16:creationId xmlns:a16="http://schemas.microsoft.com/office/drawing/2014/main" id="{EB87CEB7-774F-431E-B9A4-8EB435954B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0744" y="2701188"/>
            <a:ext cx="3115326" cy="2414225"/>
          </a:xfrm>
          <a:prstGeom prst="rect">
            <a:avLst/>
          </a:prstGeom>
        </p:spPr>
      </p:pic>
      <p:pic>
        <p:nvPicPr>
          <p:cNvPr id="802" name="Picture 801">
            <a:extLst>
              <a:ext uri="{FF2B5EF4-FFF2-40B4-BE49-F238E27FC236}">
                <a16:creationId xmlns:a16="http://schemas.microsoft.com/office/drawing/2014/main" id="{EAC3C225-8631-4533-8CE2-9633F0C727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4677" y="3103286"/>
            <a:ext cx="6200169" cy="2341067"/>
          </a:xfrm>
          <a:prstGeom prst="rect">
            <a:avLst/>
          </a:prstGeom>
        </p:spPr>
      </p:pic>
      <p:pic>
        <p:nvPicPr>
          <p:cNvPr id="801" name="Picture 800">
            <a:extLst>
              <a:ext uri="{FF2B5EF4-FFF2-40B4-BE49-F238E27FC236}">
                <a16:creationId xmlns:a16="http://schemas.microsoft.com/office/drawing/2014/main" id="{2F4DE160-0D90-4C6F-AA1C-2C7F0D168B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8323" y="869101"/>
            <a:ext cx="4986960" cy="29872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1109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7"/>
                  </p:tgtEl>
                </p:cond>
              </p:nextCondLst>
            </p:seq>
          </p:childTnLst>
        </p:cTn>
      </p:par>
    </p:tnLst>
    <p:bldLst>
      <p:bldP spid="687" grpId="0" animBg="1"/>
      <p:bldP spid="687" grpId="1" animBg="1"/>
      <p:bldP spid="684" grpId="0" animBg="1"/>
      <p:bldP spid="684" grpId="1" animBg="1"/>
      <p:bldP spid="686" grpId="0" animBg="1"/>
      <p:bldP spid="686" grpId="1" animBg="1"/>
      <p:bldP spid="688" grpId="0" animBg="1"/>
      <p:bldP spid="68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DD4261-F140-46AE-A838-0B9F377A3561}"/>
              </a:ext>
            </a:extLst>
          </p:cNvPr>
          <p:cNvSpPr/>
          <p:nvPr/>
        </p:nvSpPr>
        <p:spPr>
          <a:xfrm>
            <a:off x="457200" y="914400"/>
            <a:ext cx="3606800" cy="548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3EAB7E-9EF1-4F29-B810-9FBF03CE8FC1}"/>
              </a:ext>
            </a:extLst>
          </p:cNvPr>
          <p:cNvSpPr/>
          <p:nvPr/>
        </p:nvSpPr>
        <p:spPr>
          <a:xfrm>
            <a:off x="4292600" y="914400"/>
            <a:ext cx="7442200" cy="548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C81BB5-F953-4ED5-B95C-5739AB9D19B1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ACA00651-3119-44AC-B298-8BC39656BF33}"/>
              </a:ext>
            </a:extLst>
          </p:cNvPr>
          <p:cNvSpPr/>
          <p:nvPr/>
        </p:nvSpPr>
        <p:spPr>
          <a:xfrm>
            <a:off x="6418297" y="5212184"/>
            <a:ext cx="3190810" cy="640515"/>
          </a:xfrm>
          <a:prstGeom prst="rect">
            <a:avLst/>
          </a:prstGeom>
        </p:spPr>
        <p:txBody>
          <a:bodyPr wrap="none" tIns="180000" bIns="180000">
            <a:spAutoFit/>
          </a:bodyPr>
          <a:lstStyle/>
          <a:p>
            <a:pPr algn="ctr"/>
            <a:r>
              <a:rPr lang="en-GB" spc="14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ROYAL ALBERT HALL</a:t>
            </a:r>
          </a:p>
        </p:txBody>
      </p:sp>
      <p:sp>
        <p:nvSpPr>
          <p:cNvPr id="550" name="Rectangle 549">
            <a:hlinkClick r:id="rId3" action="ppaction://hlinksldjump"/>
            <a:extLst>
              <a:ext uri="{FF2B5EF4-FFF2-40B4-BE49-F238E27FC236}">
                <a16:creationId xmlns:a16="http://schemas.microsoft.com/office/drawing/2014/main" id="{E7339A36-8DA6-4094-86BF-374B6477C4D0}"/>
              </a:ext>
            </a:extLst>
          </p:cNvPr>
          <p:cNvSpPr/>
          <p:nvPr/>
        </p:nvSpPr>
        <p:spPr>
          <a:xfrm>
            <a:off x="9574800" y="97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NEXT HALL!</a:t>
            </a:r>
          </a:p>
        </p:txBody>
      </p:sp>
      <p:pic>
        <p:nvPicPr>
          <p:cNvPr id="574" name="Picture 573">
            <a:extLst>
              <a:ext uri="{FF2B5EF4-FFF2-40B4-BE49-F238E27FC236}">
                <a16:creationId xmlns:a16="http://schemas.microsoft.com/office/drawing/2014/main" id="{90DA8772-5C93-4944-AE87-09D452940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79348"/>
            <a:ext cx="786452" cy="786452"/>
          </a:xfrm>
          <a:prstGeom prst="rect">
            <a:avLst/>
          </a:prstGeom>
        </p:spPr>
      </p:pic>
      <p:sp>
        <p:nvSpPr>
          <p:cNvPr id="575" name="Rectangle 574">
            <a:extLst>
              <a:ext uri="{FF2B5EF4-FFF2-40B4-BE49-F238E27FC236}">
                <a16:creationId xmlns:a16="http://schemas.microsoft.com/office/drawing/2014/main" id="{EACDDBE1-7CE0-4AAF-AD89-B52BE63C61B6}"/>
              </a:ext>
            </a:extLst>
          </p:cNvPr>
          <p:cNvSpPr/>
          <p:nvPr/>
        </p:nvSpPr>
        <p:spPr>
          <a:xfrm>
            <a:off x="1180600" y="38564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TINSEL</a:t>
            </a: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492CE32A-A7B3-4F10-AFCA-CCB81AE9B516}"/>
              </a:ext>
            </a:extLst>
          </p:cNvPr>
          <p:cNvSpPr/>
          <p:nvPr/>
        </p:nvSpPr>
        <p:spPr>
          <a:xfrm>
            <a:off x="1180600" y="38498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TINSEL</a:t>
            </a: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E1951F09-CF49-41CC-BFF6-FDDB8F1B6A82}"/>
              </a:ext>
            </a:extLst>
          </p:cNvPr>
          <p:cNvSpPr/>
          <p:nvPr/>
        </p:nvSpPr>
        <p:spPr>
          <a:xfrm>
            <a:off x="1180600" y="27388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STARS</a:t>
            </a: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4F51867F-E07D-4210-A83E-513C81EEF859}"/>
              </a:ext>
            </a:extLst>
          </p:cNvPr>
          <p:cNvSpPr/>
          <p:nvPr/>
        </p:nvSpPr>
        <p:spPr>
          <a:xfrm>
            <a:off x="1180600" y="49740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STOCKINGS</a:t>
            </a: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5798AAD7-7314-4CDF-B5FC-735DC50965E1}"/>
              </a:ext>
            </a:extLst>
          </p:cNvPr>
          <p:cNvSpPr/>
          <p:nvPr/>
        </p:nvSpPr>
        <p:spPr>
          <a:xfrm>
            <a:off x="1180600" y="27388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STARS</a:t>
            </a: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29290133-EF79-4442-8C96-8C53F3354875}"/>
              </a:ext>
            </a:extLst>
          </p:cNvPr>
          <p:cNvSpPr/>
          <p:nvPr/>
        </p:nvSpPr>
        <p:spPr>
          <a:xfrm>
            <a:off x="1180600" y="49740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STOCKINGS</a:t>
            </a: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14C4BDCA-1FC8-4655-AF84-8CC4A955B0E4}"/>
              </a:ext>
            </a:extLst>
          </p:cNvPr>
          <p:cNvSpPr/>
          <p:nvPr/>
        </p:nvSpPr>
        <p:spPr>
          <a:xfrm>
            <a:off x="1180600" y="1621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TREES</a:t>
            </a: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5C57D5AD-56AF-41D2-9452-1F334EDB264A}"/>
              </a:ext>
            </a:extLst>
          </p:cNvPr>
          <p:cNvSpPr/>
          <p:nvPr/>
        </p:nvSpPr>
        <p:spPr>
          <a:xfrm>
            <a:off x="1180600" y="16212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TREES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5D3806-12AA-4D8D-9D5B-03DEF9516F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3099" y="2132633"/>
            <a:ext cx="4521202" cy="28871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720D152-8044-4E37-8B18-670CC1252E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9510" y="914400"/>
            <a:ext cx="7059780" cy="2767824"/>
          </a:xfrm>
          <a:prstGeom prst="rect">
            <a:avLst/>
          </a:prstGeom>
        </p:spPr>
      </p:pic>
      <p:pic>
        <p:nvPicPr>
          <p:cNvPr id="855" name="Picture 854">
            <a:extLst>
              <a:ext uri="{FF2B5EF4-FFF2-40B4-BE49-F238E27FC236}">
                <a16:creationId xmlns:a16="http://schemas.microsoft.com/office/drawing/2014/main" id="{D26742CD-E22D-4C30-BD19-AF84FF839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2640" y="3394267"/>
            <a:ext cx="4230991" cy="883997"/>
          </a:xfrm>
          <a:prstGeom prst="rect">
            <a:avLst/>
          </a:prstGeom>
        </p:spPr>
      </p:pic>
      <p:pic>
        <p:nvPicPr>
          <p:cNvPr id="726" name="Picture 725">
            <a:extLst>
              <a:ext uri="{FF2B5EF4-FFF2-40B4-BE49-F238E27FC236}">
                <a16:creationId xmlns:a16="http://schemas.microsoft.com/office/drawing/2014/main" id="{9CACEC6A-2F30-40DE-97AE-C713416527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770" y="3890502"/>
            <a:ext cx="6614733" cy="1213209"/>
          </a:xfrm>
          <a:prstGeom prst="rect">
            <a:avLst/>
          </a:prstGeom>
        </p:spPr>
      </p:pic>
      <p:pic>
        <p:nvPicPr>
          <p:cNvPr id="872" name="Picture 871">
            <a:extLst>
              <a:ext uri="{FF2B5EF4-FFF2-40B4-BE49-F238E27FC236}">
                <a16:creationId xmlns:a16="http://schemas.microsoft.com/office/drawing/2014/main" id="{FF18C0AF-1890-4E2B-A8F2-771B08C269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5626" y="2298165"/>
            <a:ext cx="3853006" cy="1158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436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5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6"/>
                  </p:tgtEl>
                </p:cond>
              </p:nextCondLst>
            </p:seq>
          </p:childTnLst>
        </p:cTn>
      </p:par>
    </p:tnLst>
    <p:bldLst>
      <p:bldP spid="576" grpId="0" animBg="1"/>
      <p:bldP spid="576" grpId="1" animBg="1"/>
      <p:bldP spid="581" grpId="0" animBg="1"/>
      <p:bldP spid="581" grpId="1" animBg="1"/>
      <p:bldP spid="582" grpId="0" animBg="1"/>
      <p:bldP spid="582" grpId="1" animBg="1"/>
      <p:bldP spid="580" grpId="0" animBg="1"/>
      <p:bldP spid="58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DD4261-F140-46AE-A838-0B9F377A3561}"/>
              </a:ext>
            </a:extLst>
          </p:cNvPr>
          <p:cNvSpPr/>
          <p:nvPr/>
        </p:nvSpPr>
        <p:spPr>
          <a:xfrm>
            <a:off x="457200" y="914400"/>
            <a:ext cx="3606800" cy="548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3EAB7E-9EF1-4F29-B810-9FBF03CE8FC1}"/>
              </a:ext>
            </a:extLst>
          </p:cNvPr>
          <p:cNvSpPr/>
          <p:nvPr/>
        </p:nvSpPr>
        <p:spPr>
          <a:xfrm>
            <a:off x="4292600" y="914400"/>
            <a:ext cx="7442200" cy="548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C81BB5-F953-4ED5-B95C-5739AB9D19B1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ACA00651-3119-44AC-B298-8BC39656BF33}"/>
              </a:ext>
            </a:extLst>
          </p:cNvPr>
          <p:cNvSpPr/>
          <p:nvPr/>
        </p:nvSpPr>
        <p:spPr>
          <a:xfrm>
            <a:off x="6699239" y="5212184"/>
            <a:ext cx="2628925" cy="640515"/>
          </a:xfrm>
          <a:prstGeom prst="rect">
            <a:avLst/>
          </a:prstGeom>
        </p:spPr>
        <p:txBody>
          <a:bodyPr wrap="none" tIns="180000" bIns="180000">
            <a:spAutoFit/>
          </a:bodyPr>
          <a:lstStyle/>
          <a:p>
            <a:pPr algn="ctr"/>
            <a:r>
              <a:rPr lang="en-GB" spc="14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MICHAEL C HALL</a:t>
            </a:r>
          </a:p>
        </p:txBody>
      </p:sp>
      <p:sp>
        <p:nvSpPr>
          <p:cNvPr id="416" name="Rectangle 415">
            <a:hlinkClick r:id="rId3" action="ppaction://hlinksldjump"/>
            <a:extLst>
              <a:ext uri="{FF2B5EF4-FFF2-40B4-BE49-F238E27FC236}">
                <a16:creationId xmlns:a16="http://schemas.microsoft.com/office/drawing/2014/main" id="{D39A123F-D622-4DE5-9214-129D66E0821C}"/>
              </a:ext>
            </a:extLst>
          </p:cNvPr>
          <p:cNvSpPr/>
          <p:nvPr/>
        </p:nvSpPr>
        <p:spPr>
          <a:xfrm>
            <a:off x="9574800" y="97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NEXT HALL!</a:t>
            </a:r>
          </a:p>
        </p:txBody>
      </p:sp>
      <p:pic>
        <p:nvPicPr>
          <p:cNvPr id="439" name="Picture 438">
            <a:extLst>
              <a:ext uri="{FF2B5EF4-FFF2-40B4-BE49-F238E27FC236}">
                <a16:creationId xmlns:a16="http://schemas.microsoft.com/office/drawing/2014/main" id="{A6C2595E-7F24-4248-8354-BFD67C855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79348"/>
            <a:ext cx="786452" cy="786452"/>
          </a:xfrm>
          <a:prstGeom prst="rect">
            <a:avLst/>
          </a:prstGeom>
        </p:spPr>
      </p:pic>
      <p:sp>
        <p:nvSpPr>
          <p:cNvPr id="440" name="Rectangle 439">
            <a:extLst>
              <a:ext uri="{FF2B5EF4-FFF2-40B4-BE49-F238E27FC236}">
                <a16:creationId xmlns:a16="http://schemas.microsoft.com/office/drawing/2014/main" id="{9E5CC9D0-4AA6-4263-B5AC-9B6712A208CB}"/>
              </a:ext>
            </a:extLst>
          </p:cNvPr>
          <p:cNvSpPr/>
          <p:nvPr/>
        </p:nvSpPr>
        <p:spPr>
          <a:xfrm>
            <a:off x="1180600" y="38564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MISTLETOE</a:t>
            </a: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D3DCBEB6-3DCC-4A65-8B50-FF36FC09DE6C}"/>
              </a:ext>
            </a:extLst>
          </p:cNvPr>
          <p:cNvSpPr/>
          <p:nvPr/>
        </p:nvSpPr>
        <p:spPr>
          <a:xfrm>
            <a:off x="1180600" y="38564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MISTLETOE</a:t>
            </a: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13BDA6DD-350F-4328-B1E2-45D46D4AEB56}"/>
              </a:ext>
            </a:extLst>
          </p:cNvPr>
          <p:cNvSpPr/>
          <p:nvPr/>
        </p:nvSpPr>
        <p:spPr>
          <a:xfrm>
            <a:off x="1180600" y="1621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EARMUFFS</a:t>
            </a: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64251745-3151-4EFA-8D4E-9212D8A11813}"/>
              </a:ext>
            </a:extLst>
          </p:cNvPr>
          <p:cNvSpPr/>
          <p:nvPr/>
        </p:nvSpPr>
        <p:spPr>
          <a:xfrm>
            <a:off x="1180600" y="16212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EARMUFFS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27B020-242F-4F14-8926-D103E31AA9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958" y="1593945"/>
            <a:ext cx="3542083" cy="3670110"/>
          </a:xfrm>
          <a:prstGeom prst="rect">
            <a:avLst/>
          </a:prstGeom>
        </p:spPr>
      </p:pic>
      <p:sp>
        <p:nvSpPr>
          <p:cNvPr id="444" name="Rectangle 443">
            <a:extLst>
              <a:ext uri="{FF2B5EF4-FFF2-40B4-BE49-F238E27FC236}">
                <a16:creationId xmlns:a16="http://schemas.microsoft.com/office/drawing/2014/main" id="{8BC8E861-5D13-416A-9DB6-F065FBFA1F21}"/>
              </a:ext>
            </a:extLst>
          </p:cNvPr>
          <p:cNvSpPr/>
          <p:nvPr/>
        </p:nvSpPr>
        <p:spPr>
          <a:xfrm>
            <a:off x="1180600" y="49740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EGGNOG</a:t>
            </a: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A408E97D-5A8A-4FB7-BEC7-CB14EC3A5D14}"/>
              </a:ext>
            </a:extLst>
          </p:cNvPr>
          <p:cNvSpPr/>
          <p:nvPr/>
        </p:nvSpPr>
        <p:spPr>
          <a:xfrm>
            <a:off x="1180600" y="49740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EGGNOG</a:t>
            </a: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F1928498-481A-4C6A-A05E-D9DBB2767F6B}"/>
              </a:ext>
            </a:extLst>
          </p:cNvPr>
          <p:cNvSpPr/>
          <p:nvPr/>
        </p:nvSpPr>
        <p:spPr>
          <a:xfrm>
            <a:off x="1180600" y="27388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SCARF</a:t>
            </a: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7A92C084-3A74-4442-BF0B-65DE399C9919}"/>
              </a:ext>
            </a:extLst>
          </p:cNvPr>
          <p:cNvSpPr/>
          <p:nvPr/>
        </p:nvSpPr>
        <p:spPr>
          <a:xfrm>
            <a:off x="1180600" y="27388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SCARF</a:t>
            </a:r>
          </a:p>
        </p:txBody>
      </p:sp>
      <p:pic>
        <p:nvPicPr>
          <p:cNvPr id="480" name="Picture 479">
            <a:extLst>
              <a:ext uri="{FF2B5EF4-FFF2-40B4-BE49-F238E27FC236}">
                <a16:creationId xmlns:a16="http://schemas.microsoft.com/office/drawing/2014/main" id="{D596A799-A7F9-492A-92C9-D1028B4A52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6435" y="1721855"/>
            <a:ext cx="2054530" cy="1597290"/>
          </a:xfrm>
          <a:prstGeom prst="rect">
            <a:avLst/>
          </a:prstGeom>
        </p:spPr>
      </p:pic>
      <p:pic>
        <p:nvPicPr>
          <p:cNvPr id="571" name="Picture 570">
            <a:extLst>
              <a:ext uri="{FF2B5EF4-FFF2-40B4-BE49-F238E27FC236}">
                <a16:creationId xmlns:a16="http://schemas.microsoft.com/office/drawing/2014/main" id="{D07EA994-F323-4FC3-9593-AD3F774E0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619" y="865800"/>
            <a:ext cx="798645" cy="2267909"/>
          </a:xfrm>
          <a:prstGeom prst="rect">
            <a:avLst/>
          </a:prstGeom>
        </p:spPr>
      </p:pic>
      <p:pic>
        <p:nvPicPr>
          <p:cNvPr id="645" name="Picture 644">
            <a:extLst>
              <a:ext uri="{FF2B5EF4-FFF2-40B4-BE49-F238E27FC236}">
                <a16:creationId xmlns:a16="http://schemas.microsoft.com/office/drawing/2014/main" id="{5782117A-9C94-4852-A766-15634C9719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2224" y="3600160"/>
            <a:ext cx="2371550" cy="1426588"/>
          </a:xfrm>
          <a:prstGeom prst="rect">
            <a:avLst/>
          </a:prstGeom>
        </p:spPr>
      </p:pic>
      <p:pic>
        <p:nvPicPr>
          <p:cNvPr id="710" name="Picture 709">
            <a:extLst>
              <a:ext uri="{FF2B5EF4-FFF2-40B4-BE49-F238E27FC236}">
                <a16:creationId xmlns:a16="http://schemas.microsoft.com/office/drawing/2014/main" id="{2185D327-24C4-4E49-899F-8F75012DD9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7832" y="3574972"/>
            <a:ext cx="2097206" cy="17862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486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9"/>
                  </p:tgtEl>
                </p:cond>
              </p:nextCondLst>
            </p:seq>
          </p:childTnLst>
        </p:cTn>
      </p:par>
    </p:tnLst>
    <p:bldLst>
      <p:bldP spid="441" grpId="0" animBg="1"/>
      <p:bldP spid="441" grpId="1" animBg="1"/>
      <p:bldP spid="449" grpId="0" animBg="1"/>
      <p:bldP spid="449" grpId="1" animBg="1"/>
      <p:bldP spid="447" grpId="0" animBg="1"/>
      <p:bldP spid="447" grpId="1" animBg="1"/>
      <p:bldP spid="446" grpId="0" animBg="1"/>
      <p:bldP spid="44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3EAB7E-9EF1-4F29-B810-9FBF03CE8FC1}"/>
              </a:ext>
            </a:extLst>
          </p:cNvPr>
          <p:cNvSpPr/>
          <p:nvPr/>
        </p:nvSpPr>
        <p:spPr>
          <a:xfrm>
            <a:off x="4292600" y="914400"/>
            <a:ext cx="7442200" cy="548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DD4261-F140-46AE-A838-0B9F377A3561}"/>
              </a:ext>
            </a:extLst>
          </p:cNvPr>
          <p:cNvSpPr/>
          <p:nvPr/>
        </p:nvSpPr>
        <p:spPr>
          <a:xfrm>
            <a:off x="457200" y="914400"/>
            <a:ext cx="3606800" cy="548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C81BB5-F953-4ED5-B95C-5739AB9D19B1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ACA00651-3119-44AC-B298-8BC39656BF33}"/>
              </a:ext>
            </a:extLst>
          </p:cNvPr>
          <p:cNvSpPr/>
          <p:nvPr/>
        </p:nvSpPr>
        <p:spPr>
          <a:xfrm>
            <a:off x="7377727" y="5212184"/>
            <a:ext cx="1271951" cy="640515"/>
          </a:xfrm>
          <a:prstGeom prst="rect">
            <a:avLst/>
          </a:prstGeom>
        </p:spPr>
        <p:txBody>
          <a:bodyPr wrap="none" tIns="180000" bIns="180000">
            <a:spAutoFit/>
          </a:bodyPr>
          <a:lstStyle/>
          <a:p>
            <a:pPr algn="ctr"/>
            <a:r>
              <a:rPr lang="en-GB" spc="14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U-HAUL</a:t>
            </a:r>
          </a:p>
        </p:txBody>
      </p:sp>
      <p:sp>
        <p:nvSpPr>
          <p:cNvPr id="701" name="Rectangle 700">
            <a:hlinkClick r:id="rId3" action="ppaction://hlinksldjump"/>
            <a:extLst>
              <a:ext uri="{FF2B5EF4-FFF2-40B4-BE49-F238E27FC236}">
                <a16:creationId xmlns:a16="http://schemas.microsoft.com/office/drawing/2014/main" id="{8AD97A04-BDFC-41B7-83E2-ECEE8900F801}"/>
              </a:ext>
            </a:extLst>
          </p:cNvPr>
          <p:cNvSpPr/>
          <p:nvPr/>
        </p:nvSpPr>
        <p:spPr>
          <a:xfrm>
            <a:off x="9574800" y="97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HALL DONE!</a:t>
            </a:r>
          </a:p>
        </p:txBody>
      </p:sp>
      <p:pic>
        <p:nvPicPr>
          <p:cNvPr id="724" name="Picture 723">
            <a:extLst>
              <a:ext uri="{FF2B5EF4-FFF2-40B4-BE49-F238E27FC236}">
                <a16:creationId xmlns:a16="http://schemas.microsoft.com/office/drawing/2014/main" id="{A1EE8DA0-1638-4498-9F48-C356D1B99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79348"/>
            <a:ext cx="786452" cy="786452"/>
          </a:xfrm>
          <a:prstGeom prst="rect">
            <a:avLst/>
          </a:prstGeom>
        </p:spPr>
      </p:pic>
      <p:sp>
        <p:nvSpPr>
          <p:cNvPr id="725" name="Rectangle 724">
            <a:extLst>
              <a:ext uri="{FF2B5EF4-FFF2-40B4-BE49-F238E27FC236}">
                <a16:creationId xmlns:a16="http://schemas.microsoft.com/office/drawing/2014/main" id="{873BB6A5-EBC4-47B8-9893-EE7E7828C300}"/>
              </a:ext>
            </a:extLst>
          </p:cNvPr>
          <p:cNvSpPr/>
          <p:nvPr/>
        </p:nvSpPr>
        <p:spPr>
          <a:xfrm>
            <a:off x="1180600" y="38564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LIGHTS</a:t>
            </a: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926F3959-0EA0-4FAD-A3C8-75C6145F9F5B}"/>
              </a:ext>
            </a:extLst>
          </p:cNvPr>
          <p:cNvSpPr/>
          <p:nvPr/>
        </p:nvSpPr>
        <p:spPr>
          <a:xfrm>
            <a:off x="1180600" y="38564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LIGHTS</a:t>
            </a: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BD22808E-EFC7-4597-A456-4F8E2DDCA3BF}"/>
              </a:ext>
            </a:extLst>
          </p:cNvPr>
          <p:cNvSpPr/>
          <p:nvPr/>
        </p:nvSpPr>
        <p:spPr>
          <a:xfrm>
            <a:off x="1180600" y="27388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SNOWMAN</a:t>
            </a: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E4DBBB6F-EAF1-48AD-B28F-6D3241EB4AB6}"/>
              </a:ext>
            </a:extLst>
          </p:cNvPr>
          <p:cNvSpPr/>
          <p:nvPr/>
        </p:nvSpPr>
        <p:spPr>
          <a:xfrm>
            <a:off x="1180600" y="49740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WREATH</a:t>
            </a: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A4CCF9A7-75C7-4A0A-A02D-9E25B9B9AB94}"/>
              </a:ext>
            </a:extLst>
          </p:cNvPr>
          <p:cNvSpPr/>
          <p:nvPr/>
        </p:nvSpPr>
        <p:spPr>
          <a:xfrm>
            <a:off x="1180600" y="27388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SNOWMAN</a:t>
            </a: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5AB5CC97-4A53-4006-B286-CD127825C2AE}"/>
              </a:ext>
            </a:extLst>
          </p:cNvPr>
          <p:cNvSpPr/>
          <p:nvPr/>
        </p:nvSpPr>
        <p:spPr>
          <a:xfrm>
            <a:off x="1180600" y="49740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WREATH</a:t>
            </a: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1D865B56-4E76-4E66-B5BF-04D7226215D0}"/>
              </a:ext>
            </a:extLst>
          </p:cNvPr>
          <p:cNvSpPr/>
          <p:nvPr/>
        </p:nvSpPr>
        <p:spPr>
          <a:xfrm>
            <a:off x="1180600" y="1621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GIFTS</a:t>
            </a:r>
          </a:p>
        </p:txBody>
      </p:sp>
      <p:pic>
        <p:nvPicPr>
          <p:cNvPr id="772" name="Picture 771">
            <a:extLst>
              <a:ext uri="{FF2B5EF4-FFF2-40B4-BE49-F238E27FC236}">
                <a16:creationId xmlns:a16="http://schemas.microsoft.com/office/drawing/2014/main" id="{6304E052-BB3A-4964-849B-C54D1593D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4639" y="993142"/>
            <a:ext cx="3920068" cy="1371719"/>
          </a:xfrm>
          <a:prstGeom prst="rect">
            <a:avLst/>
          </a:prstGeom>
        </p:spPr>
      </p:pic>
      <p:sp>
        <p:nvSpPr>
          <p:cNvPr id="734" name="Rectangle 733">
            <a:extLst>
              <a:ext uri="{FF2B5EF4-FFF2-40B4-BE49-F238E27FC236}">
                <a16:creationId xmlns:a16="http://schemas.microsoft.com/office/drawing/2014/main" id="{204CBEF0-F390-4956-AB01-0D63F5702904}"/>
              </a:ext>
            </a:extLst>
          </p:cNvPr>
          <p:cNvSpPr/>
          <p:nvPr/>
        </p:nvSpPr>
        <p:spPr>
          <a:xfrm>
            <a:off x="1180600" y="16212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GIFTS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2AA78D-D27B-4EE3-A271-8E4FB5AEB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2718" y="2145538"/>
            <a:ext cx="5681964" cy="2889754"/>
          </a:xfrm>
          <a:prstGeom prst="rect">
            <a:avLst/>
          </a:prstGeom>
        </p:spPr>
      </p:pic>
      <p:pic>
        <p:nvPicPr>
          <p:cNvPr id="806" name="Picture 805">
            <a:extLst>
              <a:ext uri="{FF2B5EF4-FFF2-40B4-BE49-F238E27FC236}">
                <a16:creationId xmlns:a16="http://schemas.microsoft.com/office/drawing/2014/main" id="{18DC3249-8B3E-4A97-ADC7-CFC5381BF4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0195" y="3646205"/>
            <a:ext cx="1066892" cy="1347333"/>
          </a:xfrm>
          <a:prstGeom prst="rect">
            <a:avLst/>
          </a:prstGeom>
        </p:spPr>
      </p:pic>
      <p:pic>
        <p:nvPicPr>
          <p:cNvPr id="735" name="Picture 734">
            <a:extLst>
              <a:ext uri="{FF2B5EF4-FFF2-40B4-BE49-F238E27FC236}">
                <a16:creationId xmlns:a16="http://schemas.microsoft.com/office/drawing/2014/main" id="{C9D93ADF-F423-46A8-8AB5-9BF82C97B6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944118" y="1599645"/>
            <a:ext cx="5389523" cy="2034982"/>
          </a:xfrm>
          <a:prstGeom prst="rect">
            <a:avLst/>
          </a:prstGeom>
        </p:spPr>
      </p:pic>
      <p:pic>
        <p:nvPicPr>
          <p:cNvPr id="857" name="Picture 856">
            <a:extLst>
              <a:ext uri="{FF2B5EF4-FFF2-40B4-BE49-F238E27FC236}">
                <a16:creationId xmlns:a16="http://schemas.microsoft.com/office/drawing/2014/main" id="{2E3FBF10-5185-4E39-9BC6-95D0E30B8C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3995" y="2831443"/>
            <a:ext cx="2274005" cy="22922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133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4"/>
                  </p:tgtEl>
                </p:cond>
              </p:nextCondLst>
            </p:seq>
          </p:childTnLst>
        </p:cTn>
      </p:par>
    </p:tnLst>
    <p:bldLst>
      <p:bldP spid="726" grpId="0" animBg="1"/>
      <p:bldP spid="726" grpId="1" animBg="1"/>
      <p:bldP spid="731" grpId="0" animBg="1"/>
      <p:bldP spid="731" grpId="1" animBg="1"/>
      <p:bldP spid="732" grpId="0" animBg="1"/>
      <p:bldP spid="732" grpId="1" animBg="1"/>
      <p:bldP spid="734" grpId="0" animBg="1"/>
      <p:bldP spid="73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3EAB7E-9EF1-4F29-B810-9FBF03CE8FC1}"/>
              </a:ext>
            </a:extLst>
          </p:cNvPr>
          <p:cNvSpPr/>
          <p:nvPr/>
        </p:nvSpPr>
        <p:spPr>
          <a:xfrm>
            <a:off x="457200" y="914400"/>
            <a:ext cx="11277600" cy="548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hlinkClick r:id="rId3" action="ppaction://hlinksldjump"/>
            <a:extLst>
              <a:ext uri="{FF2B5EF4-FFF2-40B4-BE49-F238E27FC236}">
                <a16:creationId xmlns:a16="http://schemas.microsoft.com/office/drawing/2014/main" id="{E9C81008-A4B0-49C0-B1F2-B76F3124ECFF}"/>
              </a:ext>
            </a:extLst>
          </p:cNvPr>
          <p:cNvSpPr/>
          <p:nvPr/>
        </p:nvSpPr>
        <p:spPr>
          <a:xfrm>
            <a:off x="4476000" y="3969413"/>
            <a:ext cx="324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DO IT HALL AGAIN!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86E13BA-24BD-4810-949D-2BB40CEDAD73}"/>
              </a:ext>
            </a:extLst>
          </p:cNvPr>
          <p:cNvSpPr/>
          <p:nvPr/>
        </p:nvSpPr>
        <p:spPr>
          <a:xfrm>
            <a:off x="3381829" y="2343150"/>
            <a:ext cx="5428342" cy="917513"/>
          </a:xfrm>
          <a:prstGeom prst="rect">
            <a:avLst/>
          </a:prstGeom>
        </p:spPr>
        <p:txBody>
          <a:bodyPr wrap="square" tIns="180000" bIns="180000">
            <a:spAutoFit/>
          </a:bodyPr>
          <a:lstStyle/>
          <a:p>
            <a:pPr algn="ctr"/>
            <a:r>
              <a:rPr lang="en-GB" spc="14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[INSERT YOUR CHRISTMAS MESSAGE HERE]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F2EA9A3-8EC5-4031-97D5-4788F3F1A6B2}"/>
              </a:ext>
            </a:extLst>
          </p:cNvPr>
          <p:cNvSpPr/>
          <p:nvPr/>
        </p:nvSpPr>
        <p:spPr>
          <a:xfrm>
            <a:off x="-4018800" y="914400"/>
            <a:ext cx="3606800" cy="548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18074E3-824D-49DB-BBDB-5F3C0828BFFA}"/>
              </a:ext>
            </a:extLst>
          </p:cNvPr>
          <p:cNvSpPr/>
          <p:nvPr/>
        </p:nvSpPr>
        <p:spPr>
          <a:xfrm>
            <a:off x="-3295400" y="38564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LIGHTS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6394B90-B03F-453C-B75B-41FD737D838B}"/>
              </a:ext>
            </a:extLst>
          </p:cNvPr>
          <p:cNvSpPr/>
          <p:nvPr/>
        </p:nvSpPr>
        <p:spPr>
          <a:xfrm>
            <a:off x="-3295400" y="38564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LIGHTS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425A699-EC36-45C9-8923-10537D7316F0}"/>
              </a:ext>
            </a:extLst>
          </p:cNvPr>
          <p:cNvSpPr/>
          <p:nvPr/>
        </p:nvSpPr>
        <p:spPr>
          <a:xfrm>
            <a:off x="-3295400" y="27388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SNOWMAN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08E6790-262F-4185-813F-6CAA344E922B}"/>
              </a:ext>
            </a:extLst>
          </p:cNvPr>
          <p:cNvSpPr/>
          <p:nvPr/>
        </p:nvSpPr>
        <p:spPr>
          <a:xfrm>
            <a:off x="-3295400" y="49740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WREATH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3E24EF-60FE-475F-8882-AC7846FFAA13}"/>
              </a:ext>
            </a:extLst>
          </p:cNvPr>
          <p:cNvSpPr/>
          <p:nvPr/>
        </p:nvSpPr>
        <p:spPr>
          <a:xfrm>
            <a:off x="-3295400" y="27388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SNOWMAN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4E5756B-13B7-4ED9-AB44-2DC46C15B9C2}"/>
              </a:ext>
            </a:extLst>
          </p:cNvPr>
          <p:cNvSpPr/>
          <p:nvPr/>
        </p:nvSpPr>
        <p:spPr>
          <a:xfrm>
            <a:off x="-3295400" y="49740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WREATH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4E7F764-583C-4C0F-96E8-9B38EEAD24FB}"/>
              </a:ext>
            </a:extLst>
          </p:cNvPr>
          <p:cNvSpPr/>
          <p:nvPr/>
        </p:nvSpPr>
        <p:spPr>
          <a:xfrm>
            <a:off x="-3295400" y="1621200"/>
            <a:ext cx="2160000" cy="720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/>
            </a:solidFill>
          </a:ln>
          <a:effectLst>
            <a:outerShdw dist="76200" dir="2700000" algn="tl" rotWithShape="0">
              <a:schemeClr val="tx2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tx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GIFTS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4C85310-87A5-468B-94D4-D17502C088B1}"/>
              </a:ext>
            </a:extLst>
          </p:cNvPr>
          <p:cNvSpPr/>
          <p:nvPr/>
        </p:nvSpPr>
        <p:spPr>
          <a:xfrm>
            <a:off x="-3295400" y="1621200"/>
            <a:ext cx="2160000" cy="72000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pc="14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GIFTS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C81BB5-F953-4ED5-B95C-5739AB9D19B1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490F761-616E-48F4-95EF-6567BA6A6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79348"/>
            <a:ext cx="786452" cy="786452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CFB9935D-F92F-4937-9DC3-8DB0C4FF7DB9}"/>
              </a:ext>
            </a:extLst>
          </p:cNvPr>
          <p:cNvSpPr/>
          <p:nvPr/>
        </p:nvSpPr>
        <p:spPr>
          <a:xfrm>
            <a:off x="457200" y="6400800"/>
            <a:ext cx="11277600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08322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0.4287 L 0 -4.81481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1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08333E-6 0.43657 L -2.08333E-6 2.96296E-6 " pathEditMode="relative" rAng="0" ptsTypes="AA"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30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" fill="hold">
                          <p:stCondLst>
                            <p:cond delay="0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4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2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7"/>
                      </p:tgtEl>
                    </p:cond>
                  </p:nextCondLst>
                </p:seq>
                <p:seq concurrent="1" nextAc="seek">
                  <p:cTn id="60" restart="whenNotActive" fill="hold" evtFilter="cancelBubble" nodeType="interactiveSeq">
                    <p:stCondLst>
                      <p:cond evt="onClick" delay="0">
                        <p:tgtEl>
                          <p:spTgt spid="4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1" fill="hold">
                          <p:stCondLst>
                            <p:cond delay="0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8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0" grpId="2" animBg="1"/>
          <p:bldP spid="10" grpId="3" animBg="1"/>
          <p:bldP spid="38" grpId="0"/>
          <p:bldP spid="38" grpId="1"/>
          <p:bldP spid="38" grpId="2"/>
          <p:bldP spid="38" grpId="3"/>
          <p:bldP spid="42" grpId="0" animBg="1"/>
          <p:bldP spid="42" grpId="1" animBg="1"/>
          <p:bldP spid="45" grpId="0" animBg="1"/>
          <p:bldP spid="45" grpId="1" animBg="1"/>
          <p:bldP spid="46" grpId="0" animBg="1"/>
          <p:bldP spid="46" grpId="1" animBg="1"/>
          <p:bldP spid="48" grpId="0" animBg="1"/>
          <p:bldP spid="48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0.4287 L 0 -4.81481E-6 " pathEditMode="relative" rAng="0" ptsTypes="AA">
                                          <p:cBhvr>
                                            <p:cTn id="12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decel="10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08333E-6 0.43657 L -2.08333E-6 2.96296E-6 " pathEditMode="relative" rAng="0" ptsTypes="AA">
                                          <p:cBhvr>
                                            <p:cTn id="22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grpId="3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30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" fill="hold">
                          <p:stCondLst>
                            <p:cond delay="0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4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2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7"/>
                      </p:tgtEl>
                    </p:cond>
                  </p:nextCondLst>
                </p:seq>
                <p:seq concurrent="1" nextAc="seek">
                  <p:cTn id="60" restart="whenNotActive" fill="hold" evtFilter="cancelBubble" nodeType="interactiveSeq">
                    <p:stCondLst>
                      <p:cond evt="onClick" delay="0">
                        <p:tgtEl>
                          <p:spTgt spid="4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1" fill="hold">
                          <p:stCondLst>
                            <p:cond delay="0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8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0" grpId="2" animBg="1"/>
          <p:bldP spid="10" grpId="3" animBg="1"/>
          <p:bldP spid="38" grpId="0"/>
          <p:bldP spid="38" grpId="1"/>
          <p:bldP spid="38" grpId="2"/>
          <p:bldP spid="38" grpId="3"/>
          <p:bldP spid="42" grpId="0" animBg="1"/>
          <p:bldP spid="42" grpId="1" animBg="1"/>
          <p:bldP spid="45" grpId="0" animBg="1"/>
          <p:bldP spid="45" grpId="1" animBg="1"/>
          <p:bldP spid="46" grpId="0" animBg="1"/>
          <p:bldP spid="46" grpId="1" animBg="1"/>
          <p:bldP spid="48" grpId="0" animBg="1"/>
          <p:bldP spid="48" grpId="1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hristmas Card 2019">
      <a:dk1>
        <a:sysClr val="windowText" lastClr="000000"/>
      </a:dk1>
      <a:lt1>
        <a:sysClr val="window" lastClr="FFFFFF"/>
      </a:lt1>
      <a:dk2>
        <a:srgbClr val="EF1424"/>
      </a:dk2>
      <a:lt2>
        <a:srgbClr val="FFFFFF"/>
      </a:lt2>
      <a:accent1>
        <a:srgbClr val="D7C0D0"/>
      </a:accent1>
      <a:accent2>
        <a:srgbClr val="EFF0D1"/>
      </a:accent2>
      <a:accent3>
        <a:srgbClr val="77BA99"/>
      </a:accent3>
      <a:accent4>
        <a:srgbClr val="000000"/>
      </a:accent4>
      <a:accent5>
        <a:srgbClr val="000000"/>
      </a:accent5>
      <a:accent6>
        <a:srgbClr val="000000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101</Words>
  <Application>Microsoft Office PowerPoint</Application>
  <PresentationFormat>Widescreen</PresentationFormat>
  <Paragraphs>56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Sandy Rushton</dc:creator>
  <cp:lastModifiedBy>Sandy Rushton</cp:lastModifiedBy>
  <cp:revision>41</cp:revision>
  <dcterms:created xsi:type="dcterms:W3CDTF">2019-11-29T16:42:27Z</dcterms:created>
  <dcterms:modified xsi:type="dcterms:W3CDTF">2019-12-03T15:33:14Z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3237FF08-2CF1-42FF-AE63-A7EDCF7A4934</vt:lpwstr>
  </property>
  <property fmtid="{D5CDD505-2E9C-101B-9397-08002B2CF9AE}" pid="3" name="ArticulatePath">
    <vt:lpwstr>Presentation1</vt:lpwstr>
  </property>
</Properties>
</file>