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fntdata" ContentType="application/x-fontdata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7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8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1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</p:sldIdLst>
  <p:sldSz cx="12192000" cy="6858000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Calibri Light" panose="020F0302020204030204" pitchFamily="34" charset="0"/>
      <p:regular r:id="rId16"/>
      <p:italic r:id="rId17"/>
    </p:embeddedFont>
    <p:embeddedFont>
      <p:font typeface="GT Walsheim Black" panose="02000503040000020004" pitchFamily="2" charset="0"/>
      <p:bold r:id="rId18"/>
      <p:boldItalic r:id="rId19"/>
    </p:embeddedFont>
    <p:embeddedFont>
      <p:font typeface="Segoe UI Black" panose="020B0A02040204020203" pitchFamily="34" charset="0"/>
      <p:bold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556" autoAdjust="0"/>
    <p:restoredTop sz="94660"/>
  </p:normalViewPr>
  <p:slideViewPr>
    <p:cSldViewPr snapToGrid="0" showGuides="1">
      <p:cViewPr varScale="1">
        <p:scale>
          <a:sx n="107" d="100"/>
          <a:sy n="107" d="100"/>
        </p:scale>
        <p:origin x="12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customXml" Target="../customXml/item1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viewProps" Target="viewProps.xml"/><Relationship Id="rId28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presProps" Target="presProps.xml"/><Relationship Id="rId27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07B236-35CD-4E38-8A27-087848606C30}" type="datetimeFigureOut">
              <a:rPr lang="en-GB" smtClean="0"/>
              <a:t>06/12/2018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D7A62C-D3B3-47B5-BD12-C36D377C5E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16886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D7A62C-D3B3-47B5-BD12-C36D377C5ED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71869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D7A62C-D3B3-47B5-BD12-C36D377C5ED5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46196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D7A62C-D3B3-47B5-BD12-C36D377C5ED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36478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D7A62C-D3B3-47B5-BD12-C36D377C5ED5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11283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D7A62C-D3B3-47B5-BD12-C36D377C5ED5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05706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D7A62C-D3B3-47B5-BD12-C36D377C5ED5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76093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D7A62C-D3B3-47B5-BD12-C36D377C5ED5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91351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D7A62C-D3B3-47B5-BD12-C36D377C5ED5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66173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D7A62C-D3B3-47B5-BD12-C36D377C5ED5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62526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EF54D-0F22-40F6-A164-20CB9BB8B5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3CF0DF-F0D0-41C7-943A-7FB53378BC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6B2F2D-E799-4C9D-A59C-D32FC95C6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BCA70-60F8-47E4-8808-781D58C9826A}" type="datetimeFigureOut">
              <a:rPr lang="en-GB" smtClean="0"/>
              <a:t>06/12/2018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46DB34-196D-4521-AD89-C6E5C426D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40BEC5-00FB-4C56-8A7C-FBC1CC6EC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11460-D9CE-469E-BD16-146784F814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7803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0F011-FCFB-4D01-855F-46C4D8295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5371E0-F2E9-4A96-8CC9-1736EE94CE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5D1C3E-96A0-4F3A-ACC3-094F4D759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BCA70-60F8-47E4-8808-781D58C9826A}" type="datetimeFigureOut">
              <a:rPr lang="en-GB" smtClean="0"/>
              <a:t>06/12/2018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7EB32D-19EF-4BF8-8774-D3E00632F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25AD2C-1EDE-4836-BCEF-43F24B1D0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11460-D9CE-469E-BD16-146784F814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171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468A8-C071-466B-B2B8-0982A5C47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E258F0-E85F-46AC-B9A0-63DB2385FC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BAF8A1-1AA1-4BCA-BC30-63B665638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BCA70-60F8-47E4-8808-781D58C9826A}" type="datetimeFigureOut">
              <a:rPr lang="en-GB" smtClean="0"/>
              <a:t>06/12/2018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59EE71-C0F0-4ADA-A6E4-A9D28D681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B215D7-C088-4CD1-8A68-2CC2DD026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11460-D9CE-469E-BD16-146784F814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3892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6E43D-42C9-479B-BAA8-422923FD3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95E815-CFE2-4D8C-802D-2FFC273FB8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54A7FF-EFD3-45CF-A9EA-41ADF60ED5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D0FDA6-330F-425E-A117-588F0ADA6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BCA70-60F8-47E4-8808-781D58C9826A}" type="datetimeFigureOut">
              <a:rPr lang="en-GB" smtClean="0"/>
              <a:t>06/12/2018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6533F6-3D80-4C54-8650-2BA5A93DB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B44850-8229-4632-9B56-7AB45A275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11460-D9CE-469E-BD16-146784F814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1570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E0C80-0A91-4733-A1FE-A51BB76AB6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D88349-0FEF-41F7-8E5A-15D175A83F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241F9F-6F28-417F-B65A-940E08DA09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FD794D-51F4-421C-8F2B-169F550470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8A76E9-6486-4D1C-8ABA-C446EE251D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2CDA0A-9B64-40EA-9392-410156246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BCA70-60F8-47E4-8808-781D58C9826A}" type="datetimeFigureOut">
              <a:rPr lang="en-GB" smtClean="0"/>
              <a:t>06/12/2018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6F7108-E3B6-47A2-9AAB-902414860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35A0A0-8923-4567-ADD2-436733055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11460-D9CE-469E-BD16-146784F814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252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0C88A-F251-4DB0-B68A-4F7FC522F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903618-3DC1-4E62-81C6-5F8B925A3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BCA70-60F8-47E4-8808-781D58C9826A}" type="datetimeFigureOut">
              <a:rPr lang="en-GB" smtClean="0"/>
              <a:t>06/12/2018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9C30BC-5022-4E82-B60C-E8A84BE2E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97EF64-7622-4B50-9E1E-0BA615344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11460-D9CE-469E-BD16-146784F814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6531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72C6CD5-2F4D-43DD-8A9A-CDF91F8CB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BCA70-60F8-47E4-8808-781D58C9826A}" type="datetimeFigureOut">
              <a:rPr lang="en-GB" smtClean="0"/>
              <a:t>06/12/2018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35C119-8DFF-4691-834D-10CF676A4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60B8B7-0D50-4C48-BDAA-2E5976460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11460-D9CE-469E-BD16-146784F814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2376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C65AB-744B-4A4C-8900-FCA594B0C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98C7D5-16FF-4483-B803-125E53326A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D35048-F249-4A5B-86DC-208762DA4F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892FA4-30D1-4BE5-9477-A10AAEB47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BCA70-60F8-47E4-8808-781D58C9826A}" type="datetimeFigureOut">
              <a:rPr lang="en-GB" smtClean="0"/>
              <a:t>06/12/2018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6E0978-8E64-4B87-9BF0-D5B401052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9F2E50-056A-4D9F-87AB-EE4EFA561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11460-D9CE-469E-BD16-146784F814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101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DBD4B-D77D-4E78-BC90-F1D28A16B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5B3578-D2BE-4A98-B34C-C19E44E323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42E3A8-2ADC-4C1D-BF47-A3F2AF2FF1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272674-1940-4F59-818A-893114D5A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BCA70-60F8-47E4-8808-781D58C9826A}" type="datetimeFigureOut">
              <a:rPr lang="en-GB" smtClean="0"/>
              <a:t>06/12/2018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D30283-625C-4765-ACD6-3FC4DA502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879B30-7FEB-47BF-856D-4786F4368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11460-D9CE-469E-BD16-146784F814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1940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400A2-C424-4080-9F2E-8B42ED139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9EB4E8-B9D9-4A46-9295-B92FA5A81A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B706D6-F581-4C62-9EAF-477E16584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BCA70-60F8-47E4-8808-781D58C9826A}" type="datetimeFigureOut">
              <a:rPr lang="en-GB" smtClean="0"/>
              <a:t>06/12/2018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C37BB4-C28E-401A-994B-8DE20B6D6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0987EA-2E1D-46BE-8ADB-ED0FD1BC3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11460-D9CE-469E-BD16-146784F814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827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7439C5-00E7-4F99-A349-79293A7FB6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31245F-5E3A-4013-A940-3324B7FC9A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D23113-C2C8-453E-A858-B3416A069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BCA70-60F8-47E4-8808-781D58C9826A}" type="datetimeFigureOut">
              <a:rPr lang="en-GB" smtClean="0"/>
              <a:t>06/12/2018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5734F9-2105-4555-978E-693CA5DC5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888C7C-1628-4CD2-B4D0-5DDB83EDE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11460-D9CE-469E-BD16-146784F814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9395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B3C754-56A0-4A87-8706-9E88A28D9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3B9127-F596-4F20-B5EF-2FB586A697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C780D0-5877-4DF6-8BB6-634027E719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BBCA70-60F8-47E4-8808-781D58C9826A}" type="datetimeFigureOut">
              <a:rPr lang="en-GB" smtClean="0"/>
              <a:t>06/12/2018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E8C203-281B-4CBB-8E73-8D2C7BB300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ED7BC0-E997-4342-94F4-2AC9F828A9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C11460-D9CE-469E-BD16-146784F814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5994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60" userDrawn="1">
          <p15:clr>
            <a:srgbClr val="F26B43"/>
          </p15:clr>
        </p15:guide>
        <p15:guide id="4" pos="1460" userDrawn="1">
          <p15:clr>
            <a:srgbClr val="F26B43"/>
          </p15:clr>
        </p15:guide>
        <p15:guide id="5" pos="1532" userDrawn="1">
          <p15:clr>
            <a:srgbClr val="F26B43"/>
          </p15:clr>
        </p15:guide>
        <p15:guide id="6" pos="2632" userDrawn="1">
          <p15:clr>
            <a:srgbClr val="F26B43"/>
          </p15:clr>
        </p15:guide>
        <p15:guide id="7" pos="2704" userDrawn="1">
          <p15:clr>
            <a:srgbClr val="F26B43"/>
          </p15:clr>
        </p15:guide>
        <p15:guide id="8" pos="3804" userDrawn="1">
          <p15:clr>
            <a:srgbClr val="F26B43"/>
          </p15:clr>
        </p15:guide>
        <p15:guide id="9" pos="3876" userDrawn="1">
          <p15:clr>
            <a:srgbClr val="F26B43"/>
          </p15:clr>
        </p15:guide>
        <p15:guide id="10" pos="4976" userDrawn="1">
          <p15:clr>
            <a:srgbClr val="F26B43"/>
          </p15:clr>
        </p15:guide>
        <p15:guide id="11" pos="5048" userDrawn="1">
          <p15:clr>
            <a:srgbClr val="F26B43"/>
          </p15:clr>
        </p15:guide>
        <p15:guide id="12" pos="6148" userDrawn="1">
          <p15:clr>
            <a:srgbClr val="F26B43"/>
          </p15:clr>
        </p15:guide>
        <p15:guide id="13" pos="6220" userDrawn="1">
          <p15:clr>
            <a:srgbClr val="F26B43"/>
          </p15:clr>
        </p15:guide>
        <p15:guide id="14" pos="7320" userDrawn="1">
          <p15:clr>
            <a:srgbClr val="F26B43"/>
          </p15:clr>
        </p15:guide>
        <p15:guide id="15" orient="horz" userDrawn="1">
          <p15:clr>
            <a:srgbClr val="F26B43"/>
          </p15:clr>
        </p15:guide>
        <p15:guide id="16" orient="horz" pos="4320" userDrawn="1">
          <p15:clr>
            <a:srgbClr val="F26B43"/>
          </p15:clr>
        </p15:guide>
        <p15:guide id="17" orient="horz" pos="360" userDrawn="1">
          <p15:clr>
            <a:srgbClr val="F26B43"/>
          </p15:clr>
        </p15:guide>
        <p15:guide id="18" orient="horz" pos="1022" userDrawn="1">
          <p15:clr>
            <a:srgbClr val="F26B43"/>
          </p15:clr>
        </p15:guide>
        <p15:guide id="19" orient="horz" pos="1094" userDrawn="1">
          <p15:clr>
            <a:srgbClr val="F26B43"/>
          </p15:clr>
        </p15:guide>
        <p15:guide id="20" orient="horz" pos="1756" userDrawn="1">
          <p15:clr>
            <a:srgbClr val="F26B43"/>
          </p15:clr>
        </p15:guide>
        <p15:guide id="21" orient="horz" pos="1828" userDrawn="1">
          <p15:clr>
            <a:srgbClr val="F26B43"/>
          </p15:clr>
        </p15:guide>
        <p15:guide id="22" orient="horz" pos="2491" userDrawn="1">
          <p15:clr>
            <a:srgbClr val="F26B43"/>
          </p15:clr>
        </p15:guide>
        <p15:guide id="23" orient="horz" pos="2563" userDrawn="1">
          <p15:clr>
            <a:srgbClr val="F26B43"/>
          </p15:clr>
        </p15:guide>
        <p15:guide id="24" orient="horz" pos="3225" userDrawn="1">
          <p15:clr>
            <a:srgbClr val="F26B43"/>
          </p15:clr>
        </p15:guide>
        <p15:guide id="25" orient="horz" pos="3297" userDrawn="1">
          <p15:clr>
            <a:srgbClr val="F26B43"/>
          </p15:clr>
        </p15:guide>
        <p15:guide id="2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1.m4a"/><Relationship Id="rId7" Type="http://schemas.openxmlformats.org/officeDocument/2006/relationships/image" Target="../media/image2.png"/><Relationship Id="rId2" Type="http://schemas.openxmlformats.org/officeDocument/2006/relationships/audio" Target="NULL" TargetMode="External"/><Relationship Id="rId1" Type="http://schemas.openxmlformats.org/officeDocument/2006/relationships/tags" Target="../tags/tag1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5C87383-25B0-4D7F-B301-6F81366437A8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7B3FE79-581F-41E2-A6B3-243FCAE12191}"/>
              </a:ext>
            </a:extLst>
          </p:cNvPr>
          <p:cNvSpPr/>
          <p:nvPr/>
        </p:nvSpPr>
        <p:spPr>
          <a:xfrm>
            <a:off x="10763009" y="1893805"/>
            <a:ext cx="2946881" cy="294688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B92519F-7DCE-49E2-B264-D4FE9D577B25}"/>
              </a:ext>
            </a:extLst>
          </p:cNvPr>
          <p:cNvSpPr/>
          <p:nvPr/>
        </p:nvSpPr>
        <p:spPr>
          <a:xfrm rot="2700000">
            <a:off x="11217153" y="-1473441"/>
            <a:ext cx="2038591" cy="294688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C385CF3-51EC-428D-9441-6271951A361B}"/>
              </a:ext>
            </a:extLst>
          </p:cNvPr>
          <p:cNvSpPr/>
          <p:nvPr/>
        </p:nvSpPr>
        <p:spPr>
          <a:xfrm rot="2700000">
            <a:off x="-965441" y="5640304"/>
            <a:ext cx="2038591" cy="2946881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C059DF1-CAF6-4B43-B61F-1EE138A8BCA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0149DA-0E55-4871-BCD0-491738FAA4AA}"/>
              </a:ext>
            </a:extLst>
          </p:cNvPr>
          <p:cNvSpPr txBox="1"/>
          <p:nvPr/>
        </p:nvSpPr>
        <p:spPr>
          <a:xfrm>
            <a:off x="4383832" y="2705725"/>
            <a:ext cx="342433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96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DECK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7EDA100-F4E5-48E9-A5E3-5CA209B5CBE6}"/>
              </a:ext>
            </a:extLst>
          </p:cNvPr>
          <p:cNvSpPr txBox="1"/>
          <p:nvPr/>
        </p:nvSpPr>
        <p:spPr>
          <a:xfrm>
            <a:off x="713758" y="3363559"/>
            <a:ext cx="1076448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96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THE HALLS WITH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5851212-0558-4FEB-A688-118F6BE70537}"/>
              </a:ext>
            </a:extLst>
          </p:cNvPr>
          <p:cNvSpPr txBox="1"/>
          <p:nvPr/>
        </p:nvSpPr>
        <p:spPr>
          <a:xfrm>
            <a:off x="4383832" y="1924782"/>
            <a:ext cx="342433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96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DECK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CC21E90-3A18-4236-A4C2-B77590862D27}"/>
              </a:ext>
            </a:extLst>
          </p:cNvPr>
          <p:cNvSpPr/>
          <p:nvPr/>
        </p:nvSpPr>
        <p:spPr>
          <a:xfrm>
            <a:off x="0" y="-781050"/>
            <a:ext cx="1108364" cy="8972550"/>
          </a:xfrm>
          <a:prstGeom prst="roundRect">
            <a:avLst>
              <a:gd name="adj" fmla="val 4764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D9161D3-1B6F-437B-A944-34C1204424BB}"/>
              </a:ext>
            </a:extLst>
          </p:cNvPr>
          <p:cNvSpPr/>
          <p:nvPr/>
        </p:nvSpPr>
        <p:spPr>
          <a:xfrm>
            <a:off x="1108364" y="-781051"/>
            <a:ext cx="1108364" cy="8353425"/>
          </a:xfrm>
          <a:custGeom>
            <a:avLst/>
            <a:gdLst>
              <a:gd name="connsiteX0" fmla="*/ 616942 w 1233884"/>
              <a:gd name="connsiteY0" fmla="*/ 0 h 7585954"/>
              <a:gd name="connsiteX1" fmla="*/ 1233884 w 1233884"/>
              <a:gd name="connsiteY1" fmla="*/ 616942 h 7585954"/>
              <a:gd name="connsiteX2" fmla="*/ 1233884 w 1233884"/>
              <a:gd name="connsiteY2" fmla="*/ 7585954 h 7585954"/>
              <a:gd name="connsiteX3" fmla="*/ 616942 w 1233884"/>
              <a:gd name="connsiteY3" fmla="*/ 6969012 h 7585954"/>
              <a:gd name="connsiteX4" fmla="*/ 0 w 1233884"/>
              <a:gd name="connsiteY4" fmla="*/ 7585954 h 7585954"/>
              <a:gd name="connsiteX5" fmla="*/ 0 w 1233884"/>
              <a:gd name="connsiteY5" fmla="*/ 616942 h 7585954"/>
              <a:gd name="connsiteX6" fmla="*/ 616942 w 1233884"/>
              <a:gd name="connsiteY6" fmla="*/ 0 h 7585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3884" h="7585954">
                <a:moveTo>
                  <a:pt x="616942" y="0"/>
                </a:moveTo>
                <a:cubicBezTo>
                  <a:pt x="957670" y="0"/>
                  <a:pt x="1233884" y="276214"/>
                  <a:pt x="1233884" y="616942"/>
                </a:cubicBezTo>
                <a:lnTo>
                  <a:pt x="1233884" y="7585954"/>
                </a:lnTo>
                <a:cubicBezTo>
                  <a:pt x="1233884" y="7245226"/>
                  <a:pt x="957670" y="6969012"/>
                  <a:pt x="616942" y="6969012"/>
                </a:cubicBezTo>
                <a:cubicBezTo>
                  <a:pt x="276214" y="6969012"/>
                  <a:pt x="0" y="7245226"/>
                  <a:pt x="0" y="7585954"/>
                </a:cubicBezTo>
                <a:lnTo>
                  <a:pt x="0" y="616942"/>
                </a:lnTo>
                <a:cubicBezTo>
                  <a:pt x="0" y="276214"/>
                  <a:pt x="276214" y="0"/>
                  <a:pt x="61694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1F5E701C-E406-453C-A1FC-C9EE92C4E2C2}"/>
              </a:ext>
            </a:extLst>
          </p:cNvPr>
          <p:cNvSpPr/>
          <p:nvPr/>
        </p:nvSpPr>
        <p:spPr>
          <a:xfrm>
            <a:off x="2216727" y="-781050"/>
            <a:ext cx="1108364" cy="8972550"/>
          </a:xfrm>
          <a:prstGeom prst="roundRect">
            <a:avLst>
              <a:gd name="adj" fmla="val 4764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FF57FF4-1975-4663-8E3A-3A108CC2DD79}"/>
              </a:ext>
            </a:extLst>
          </p:cNvPr>
          <p:cNvSpPr/>
          <p:nvPr/>
        </p:nvSpPr>
        <p:spPr>
          <a:xfrm>
            <a:off x="3325091" y="-781051"/>
            <a:ext cx="1108364" cy="8353425"/>
          </a:xfrm>
          <a:custGeom>
            <a:avLst/>
            <a:gdLst>
              <a:gd name="connsiteX0" fmla="*/ 616942 w 1233884"/>
              <a:gd name="connsiteY0" fmla="*/ 0 h 7585954"/>
              <a:gd name="connsiteX1" fmla="*/ 1233884 w 1233884"/>
              <a:gd name="connsiteY1" fmla="*/ 616942 h 7585954"/>
              <a:gd name="connsiteX2" fmla="*/ 1233884 w 1233884"/>
              <a:gd name="connsiteY2" fmla="*/ 7585954 h 7585954"/>
              <a:gd name="connsiteX3" fmla="*/ 616942 w 1233884"/>
              <a:gd name="connsiteY3" fmla="*/ 6969012 h 7585954"/>
              <a:gd name="connsiteX4" fmla="*/ 0 w 1233884"/>
              <a:gd name="connsiteY4" fmla="*/ 7585954 h 7585954"/>
              <a:gd name="connsiteX5" fmla="*/ 0 w 1233884"/>
              <a:gd name="connsiteY5" fmla="*/ 616942 h 7585954"/>
              <a:gd name="connsiteX6" fmla="*/ 616942 w 1233884"/>
              <a:gd name="connsiteY6" fmla="*/ 0 h 7585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3884" h="7585954">
                <a:moveTo>
                  <a:pt x="616942" y="0"/>
                </a:moveTo>
                <a:cubicBezTo>
                  <a:pt x="957670" y="0"/>
                  <a:pt x="1233884" y="276214"/>
                  <a:pt x="1233884" y="616942"/>
                </a:cubicBezTo>
                <a:lnTo>
                  <a:pt x="1233884" y="7585954"/>
                </a:lnTo>
                <a:cubicBezTo>
                  <a:pt x="1233884" y="7245226"/>
                  <a:pt x="957670" y="6969012"/>
                  <a:pt x="616942" y="6969012"/>
                </a:cubicBezTo>
                <a:cubicBezTo>
                  <a:pt x="276214" y="6969012"/>
                  <a:pt x="0" y="7245226"/>
                  <a:pt x="0" y="7585954"/>
                </a:cubicBezTo>
                <a:lnTo>
                  <a:pt x="0" y="616942"/>
                </a:lnTo>
                <a:cubicBezTo>
                  <a:pt x="0" y="276214"/>
                  <a:pt x="276214" y="0"/>
                  <a:pt x="61694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338F7CEC-A90C-404A-A76E-D0CD3809E901}"/>
              </a:ext>
            </a:extLst>
          </p:cNvPr>
          <p:cNvSpPr/>
          <p:nvPr/>
        </p:nvSpPr>
        <p:spPr>
          <a:xfrm>
            <a:off x="4433455" y="-781050"/>
            <a:ext cx="1108364" cy="8972550"/>
          </a:xfrm>
          <a:prstGeom prst="roundRect">
            <a:avLst>
              <a:gd name="adj" fmla="val 4764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0212EE55-38B5-46D8-A7FF-747292EA2C59}"/>
              </a:ext>
            </a:extLst>
          </p:cNvPr>
          <p:cNvSpPr/>
          <p:nvPr/>
        </p:nvSpPr>
        <p:spPr>
          <a:xfrm>
            <a:off x="5541818" y="-781051"/>
            <a:ext cx="1108364" cy="8353425"/>
          </a:xfrm>
          <a:custGeom>
            <a:avLst/>
            <a:gdLst>
              <a:gd name="connsiteX0" fmla="*/ 616942 w 1233884"/>
              <a:gd name="connsiteY0" fmla="*/ 0 h 7585954"/>
              <a:gd name="connsiteX1" fmla="*/ 1233884 w 1233884"/>
              <a:gd name="connsiteY1" fmla="*/ 616942 h 7585954"/>
              <a:gd name="connsiteX2" fmla="*/ 1233884 w 1233884"/>
              <a:gd name="connsiteY2" fmla="*/ 7585954 h 7585954"/>
              <a:gd name="connsiteX3" fmla="*/ 616942 w 1233884"/>
              <a:gd name="connsiteY3" fmla="*/ 6969012 h 7585954"/>
              <a:gd name="connsiteX4" fmla="*/ 0 w 1233884"/>
              <a:gd name="connsiteY4" fmla="*/ 7585954 h 7585954"/>
              <a:gd name="connsiteX5" fmla="*/ 0 w 1233884"/>
              <a:gd name="connsiteY5" fmla="*/ 616942 h 7585954"/>
              <a:gd name="connsiteX6" fmla="*/ 616942 w 1233884"/>
              <a:gd name="connsiteY6" fmla="*/ 0 h 7585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3884" h="7585954">
                <a:moveTo>
                  <a:pt x="616942" y="0"/>
                </a:moveTo>
                <a:cubicBezTo>
                  <a:pt x="957670" y="0"/>
                  <a:pt x="1233884" y="276214"/>
                  <a:pt x="1233884" y="616942"/>
                </a:cubicBezTo>
                <a:lnTo>
                  <a:pt x="1233884" y="7585954"/>
                </a:lnTo>
                <a:cubicBezTo>
                  <a:pt x="1233884" y="7245226"/>
                  <a:pt x="957670" y="6969012"/>
                  <a:pt x="616942" y="6969012"/>
                </a:cubicBezTo>
                <a:cubicBezTo>
                  <a:pt x="276214" y="6969012"/>
                  <a:pt x="0" y="7245226"/>
                  <a:pt x="0" y="7585954"/>
                </a:cubicBezTo>
                <a:lnTo>
                  <a:pt x="0" y="616942"/>
                </a:lnTo>
                <a:cubicBezTo>
                  <a:pt x="0" y="276214"/>
                  <a:pt x="276214" y="0"/>
                  <a:pt x="61694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F7C5F110-CD63-4D1A-8597-A4271A324E57}"/>
              </a:ext>
            </a:extLst>
          </p:cNvPr>
          <p:cNvSpPr/>
          <p:nvPr/>
        </p:nvSpPr>
        <p:spPr>
          <a:xfrm>
            <a:off x="6650182" y="-781050"/>
            <a:ext cx="1108364" cy="8972550"/>
          </a:xfrm>
          <a:prstGeom prst="roundRect">
            <a:avLst>
              <a:gd name="adj" fmla="val 4764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B98BA1A4-0EC4-44E4-BDC7-FD7A53999F30}"/>
              </a:ext>
            </a:extLst>
          </p:cNvPr>
          <p:cNvSpPr/>
          <p:nvPr/>
        </p:nvSpPr>
        <p:spPr>
          <a:xfrm>
            <a:off x="7758545" y="-781051"/>
            <a:ext cx="1108364" cy="8353425"/>
          </a:xfrm>
          <a:custGeom>
            <a:avLst/>
            <a:gdLst>
              <a:gd name="connsiteX0" fmla="*/ 616942 w 1233884"/>
              <a:gd name="connsiteY0" fmla="*/ 0 h 7585954"/>
              <a:gd name="connsiteX1" fmla="*/ 1233884 w 1233884"/>
              <a:gd name="connsiteY1" fmla="*/ 616942 h 7585954"/>
              <a:gd name="connsiteX2" fmla="*/ 1233884 w 1233884"/>
              <a:gd name="connsiteY2" fmla="*/ 7585954 h 7585954"/>
              <a:gd name="connsiteX3" fmla="*/ 616942 w 1233884"/>
              <a:gd name="connsiteY3" fmla="*/ 6969012 h 7585954"/>
              <a:gd name="connsiteX4" fmla="*/ 0 w 1233884"/>
              <a:gd name="connsiteY4" fmla="*/ 7585954 h 7585954"/>
              <a:gd name="connsiteX5" fmla="*/ 0 w 1233884"/>
              <a:gd name="connsiteY5" fmla="*/ 616942 h 7585954"/>
              <a:gd name="connsiteX6" fmla="*/ 616942 w 1233884"/>
              <a:gd name="connsiteY6" fmla="*/ 0 h 7585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3884" h="7585954">
                <a:moveTo>
                  <a:pt x="616942" y="0"/>
                </a:moveTo>
                <a:cubicBezTo>
                  <a:pt x="957670" y="0"/>
                  <a:pt x="1233884" y="276214"/>
                  <a:pt x="1233884" y="616942"/>
                </a:cubicBezTo>
                <a:lnTo>
                  <a:pt x="1233884" y="7585954"/>
                </a:lnTo>
                <a:cubicBezTo>
                  <a:pt x="1233884" y="7245226"/>
                  <a:pt x="957670" y="6969012"/>
                  <a:pt x="616942" y="6969012"/>
                </a:cubicBezTo>
                <a:cubicBezTo>
                  <a:pt x="276214" y="6969012"/>
                  <a:pt x="0" y="7245226"/>
                  <a:pt x="0" y="7585954"/>
                </a:cubicBezTo>
                <a:lnTo>
                  <a:pt x="0" y="616942"/>
                </a:lnTo>
                <a:cubicBezTo>
                  <a:pt x="0" y="276214"/>
                  <a:pt x="276214" y="0"/>
                  <a:pt x="61694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3E7275AD-E14A-4073-97AB-5C45444AB9D5}"/>
              </a:ext>
            </a:extLst>
          </p:cNvPr>
          <p:cNvSpPr/>
          <p:nvPr/>
        </p:nvSpPr>
        <p:spPr>
          <a:xfrm>
            <a:off x="8866909" y="-781050"/>
            <a:ext cx="1108364" cy="8972550"/>
          </a:xfrm>
          <a:prstGeom prst="roundRect">
            <a:avLst>
              <a:gd name="adj" fmla="val 4764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CE21A0E5-A2DA-407C-84A0-07043C5C5318}"/>
              </a:ext>
            </a:extLst>
          </p:cNvPr>
          <p:cNvSpPr/>
          <p:nvPr/>
        </p:nvSpPr>
        <p:spPr>
          <a:xfrm>
            <a:off x="9975273" y="-781051"/>
            <a:ext cx="1108364" cy="8353425"/>
          </a:xfrm>
          <a:custGeom>
            <a:avLst/>
            <a:gdLst>
              <a:gd name="connsiteX0" fmla="*/ 616942 w 1233884"/>
              <a:gd name="connsiteY0" fmla="*/ 0 h 7585954"/>
              <a:gd name="connsiteX1" fmla="*/ 1233884 w 1233884"/>
              <a:gd name="connsiteY1" fmla="*/ 616942 h 7585954"/>
              <a:gd name="connsiteX2" fmla="*/ 1233884 w 1233884"/>
              <a:gd name="connsiteY2" fmla="*/ 7585954 h 7585954"/>
              <a:gd name="connsiteX3" fmla="*/ 616942 w 1233884"/>
              <a:gd name="connsiteY3" fmla="*/ 6969012 h 7585954"/>
              <a:gd name="connsiteX4" fmla="*/ 0 w 1233884"/>
              <a:gd name="connsiteY4" fmla="*/ 7585954 h 7585954"/>
              <a:gd name="connsiteX5" fmla="*/ 0 w 1233884"/>
              <a:gd name="connsiteY5" fmla="*/ 616942 h 7585954"/>
              <a:gd name="connsiteX6" fmla="*/ 616942 w 1233884"/>
              <a:gd name="connsiteY6" fmla="*/ 0 h 7585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3884" h="7585954">
                <a:moveTo>
                  <a:pt x="616942" y="0"/>
                </a:moveTo>
                <a:cubicBezTo>
                  <a:pt x="957670" y="0"/>
                  <a:pt x="1233884" y="276214"/>
                  <a:pt x="1233884" y="616942"/>
                </a:cubicBezTo>
                <a:lnTo>
                  <a:pt x="1233884" y="7585954"/>
                </a:lnTo>
                <a:cubicBezTo>
                  <a:pt x="1233884" y="7245226"/>
                  <a:pt x="957670" y="6969012"/>
                  <a:pt x="616942" y="6969012"/>
                </a:cubicBezTo>
                <a:cubicBezTo>
                  <a:pt x="276214" y="6969012"/>
                  <a:pt x="0" y="7245226"/>
                  <a:pt x="0" y="7585954"/>
                </a:cubicBezTo>
                <a:lnTo>
                  <a:pt x="0" y="616942"/>
                </a:lnTo>
                <a:cubicBezTo>
                  <a:pt x="0" y="276214"/>
                  <a:pt x="276214" y="0"/>
                  <a:pt x="61694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1BC8148F-CA5F-4707-A878-6EA0D238EEEA}"/>
              </a:ext>
            </a:extLst>
          </p:cNvPr>
          <p:cNvSpPr/>
          <p:nvPr/>
        </p:nvSpPr>
        <p:spPr>
          <a:xfrm>
            <a:off x="11083636" y="-781050"/>
            <a:ext cx="1108364" cy="8972550"/>
          </a:xfrm>
          <a:prstGeom prst="roundRect">
            <a:avLst>
              <a:gd name="adj" fmla="val 4764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CA96882F-0812-4743-BD57-14054D44EA1D}"/>
              </a:ext>
            </a:extLst>
          </p:cNvPr>
          <p:cNvSpPr/>
          <p:nvPr/>
        </p:nvSpPr>
        <p:spPr>
          <a:xfrm>
            <a:off x="3813189" y="1146189"/>
            <a:ext cx="4565622" cy="456562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7FD23A0-D5D3-4186-8B59-B35A3AEB6360}"/>
              </a:ext>
            </a:extLst>
          </p:cNvPr>
          <p:cNvGrpSpPr/>
          <p:nvPr/>
        </p:nvGrpSpPr>
        <p:grpSpPr>
          <a:xfrm>
            <a:off x="2871029" y="247650"/>
            <a:ext cx="6431702" cy="5464161"/>
            <a:chOff x="16823591" y="247650"/>
            <a:chExt cx="6431702" cy="5464161"/>
          </a:xfrm>
        </p:grpSpPr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E2A2EC15-0897-4172-BC38-46202732EB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6823591" y="247650"/>
              <a:ext cx="6431702" cy="2458074"/>
            </a:xfrm>
            <a:prstGeom prst="rect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81B9CDA2-9C17-4C78-9CF0-D45C67EADE5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7758887" y="1146189"/>
              <a:ext cx="4565620" cy="4565622"/>
            </a:xfrm>
            <a:custGeom>
              <a:avLst/>
              <a:gdLst>
                <a:gd name="connsiteX0" fmla="*/ 2282810 w 4565620"/>
                <a:gd name="connsiteY0" fmla="*/ 0 h 4565622"/>
                <a:gd name="connsiteX1" fmla="*/ 4565620 w 4565620"/>
                <a:gd name="connsiteY1" fmla="*/ 2282811 h 4565622"/>
                <a:gd name="connsiteX2" fmla="*/ 2282810 w 4565620"/>
                <a:gd name="connsiteY2" fmla="*/ 4565622 h 4565622"/>
                <a:gd name="connsiteX3" fmla="*/ 0 w 4565620"/>
                <a:gd name="connsiteY3" fmla="*/ 2282811 h 4565622"/>
                <a:gd name="connsiteX4" fmla="*/ 2282810 w 4565620"/>
                <a:gd name="connsiteY4" fmla="*/ 0 h 4565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65620" h="4565622">
                  <a:moveTo>
                    <a:pt x="2282810" y="0"/>
                  </a:moveTo>
                  <a:cubicBezTo>
                    <a:pt x="3543572" y="0"/>
                    <a:pt x="4565620" y="1022049"/>
                    <a:pt x="4565620" y="2282811"/>
                  </a:cubicBezTo>
                  <a:cubicBezTo>
                    <a:pt x="4565620" y="3543573"/>
                    <a:pt x="3543572" y="4565622"/>
                    <a:pt x="2282810" y="4565622"/>
                  </a:cubicBezTo>
                  <a:cubicBezTo>
                    <a:pt x="1022048" y="4565622"/>
                    <a:pt x="0" y="3543573"/>
                    <a:pt x="0" y="2282811"/>
                  </a:cubicBezTo>
                  <a:cubicBezTo>
                    <a:pt x="0" y="1022049"/>
                    <a:pt x="1022048" y="0"/>
                    <a:pt x="2282810" y="0"/>
                  </a:cubicBezTo>
                  <a:close/>
                </a:path>
              </a:pathLst>
            </a:custGeom>
          </p:spPr>
        </p:pic>
      </p:grp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98A66B5D-21E6-4E31-961F-880996D3EB4D}"/>
              </a:ext>
            </a:extLst>
          </p:cNvPr>
          <p:cNvSpPr/>
          <p:nvPr/>
        </p:nvSpPr>
        <p:spPr>
          <a:xfrm>
            <a:off x="0" y="3494442"/>
            <a:ext cx="12192000" cy="3363558"/>
          </a:xfrm>
          <a:custGeom>
            <a:avLst/>
            <a:gdLst>
              <a:gd name="connsiteX0" fmla="*/ 0 w 12192000"/>
              <a:gd name="connsiteY0" fmla="*/ 0 h 3363558"/>
              <a:gd name="connsiteX1" fmla="*/ 3816492 w 12192000"/>
              <a:gd name="connsiteY1" fmla="*/ 0 h 3363558"/>
              <a:gd name="connsiteX2" fmla="*/ 3824974 w 12192000"/>
              <a:gd name="connsiteY2" fmla="*/ 167962 h 3363558"/>
              <a:gd name="connsiteX3" fmla="*/ 6096000 w 12192000"/>
              <a:gd name="connsiteY3" fmla="*/ 2217369 h 3363558"/>
              <a:gd name="connsiteX4" fmla="*/ 8367026 w 12192000"/>
              <a:gd name="connsiteY4" fmla="*/ 167962 h 3363558"/>
              <a:gd name="connsiteX5" fmla="*/ 8375508 w 12192000"/>
              <a:gd name="connsiteY5" fmla="*/ 0 h 3363558"/>
              <a:gd name="connsiteX6" fmla="*/ 12192000 w 12192000"/>
              <a:gd name="connsiteY6" fmla="*/ 0 h 3363558"/>
              <a:gd name="connsiteX7" fmla="*/ 12192000 w 12192000"/>
              <a:gd name="connsiteY7" fmla="*/ 3363558 h 3363558"/>
              <a:gd name="connsiteX8" fmla="*/ 0 w 12192000"/>
              <a:gd name="connsiteY8" fmla="*/ 3363558 h 3363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3363558">
                <a:moveTo>
                  <a:pt x="0" y="0"/>
                </a:moveTo>
                <a:lnTo>
                  <a:pt x="3816492" y="0"/>
                </a:lnTo>
                <a:lnTo>
                  <a:pt x="3824974" y="167962"/>
                </a:lnTo>
                <a:cubicBezTo>
                  <a:pt x="3941876" y="1319084"/>
                  <a:pt x="4914036" y="2217369"/>
                  <a:pt x="6096000" y="2217369"/>
                </a:cubicBezTo>
                <a:cubicBezTo>
                  <a:pt x="7277964" y="2217369"/>
                  <a:pt x="8250124" y="1319084"/>
                  <a:pt x="8367026" y="167962"/>
                </a:cubicBezTo>
                <a:lnTo>
                  <a:pt x="8375508" y="0"/>
                </a:lnTo>
                <a:lnTo>
                  <a:pt x="12192000" y="0"/>
                </a:lnTo>
                <a:lnTo>
                  <a:pt x="12192000" y="3363558"/>
                </a:lnTo>
                <a:lnTo>
                  <a:pt x="0" y="336355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pic>
        <p:nvPicPr>
          <p:cNvPr id="2" name="Recording (4)">
            <a:hlinkClick r:id="" action="ppaction://media"/>
            <a:extLst>
              <a:ext uri="{FF2B5EF4-FFF2-40B4-BE49-F238E27FC236}">
                <a16:creationId xmlns:a16="http://schemas.microsoft.com/office/drawing/2014/main" id="{5D72F351-F79C-4238-AAC4-D813C34001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1943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141431" y="-5715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13487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03"/>
    </mc:Choice>
    <mc:Fallback xmlns="">
      <p:transition spd="slow" advTm="3903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2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1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2" presetID="6" presetClass="emph" presetSubtype="0" accel="25000" decel="75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3" dur="9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200000" y="1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2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accel="25000" decel="75000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9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200000" y="1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2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6" presetClass="emph" presetSubtype="0" accel="25000" decel="75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27" dur="9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200000" y="1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" presetID="2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fill="hold" grpId="1" nodeType="withEffect" p14:presetBounceEnd="99000">
                                      <p:stCondLst>
                                        <p:cond delay="7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33" dur="100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fill="hold" grpId="2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Scale>
                                          <p:cBhvr>
                                            <p:cTn id="35" dur="2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6" fill="hold">
                          <p:stCondLst>
                            <p:cond delay="indefinite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1" presetClass="exit" presetSubtype="0" fill="hold" grpId="3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0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2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4" presetID="42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2.59259E-6 L 0 0.11435 " pathEditMode="relative" rAng="0" ptsTypes="AA">
                                          <p:cBhvr>
                                            <p:cTn id="45" dur="500" spd="-100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571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0" fill="hold">
                          <p:stCondLst>
                            <p:cond delay="indefinite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2" presetClass="entr" presetSubtype="1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1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1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99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99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11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11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12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12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6" dur="99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7" dur="99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8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11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1" dur="11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4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5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6" presetID="2" presetClass="entr" presetSubtype="2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0" presetID="1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2" presetID="2" presetClass="entr" presetSubtype="4" de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4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5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106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5" grpId="0" animBg="1"/>
          <p:bldP spid="5" grpId="1" animBg="1"/>
          <p:bldP spid="6" grpId="0" animBg="1"/>
          <p:bldP spid="6" grpId="1" animBg="1"/>
          <p:bldP spid="7" grpId="0" animBg="1"/>
          <p:bldP spid="7" grpId="1" animBg="1"/>
          <p:bldP spid="15" grpId="0" animBg="1"/>
          <p:bldP spid="8" grpId="0"/>
          <p:bldP spid="8" grpId="1"/>
          <p:bldP spid="8" grpId="2"/>
          <p:bldP spid="8" grpId="3"/>
          <p:bldP spid="10" grpId="0"/>
          <p:bldP spid="12" grpId="0"/>
          <p:bldP spid="12" grpId="1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4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2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1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2" presetID="6" presetClass="emph" presetSubtype="0" accel="25000" decel="75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3" dur="9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200000" y="1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2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accel="25000" decel="75000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9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200000" y="1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2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6" presetClass="emph" presetSubtype="0" accel="25000" decel="75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27" dur="9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200000" y="1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" presetID="2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100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fill="hold" grpId="2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Scale>
                                          <p:cBhvr>
                                            <p:cTn id="35" dur="2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6" fill="hold">
                          <p:stCondLst>
                            <p:cond delay="indefinite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1" presetClass="exit" presetSubtype="0" fill="hold" grpId="3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0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2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4" presetID="42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2.59259E-6 L 0 0.11435 " pathEditMode="relative" rAng="0" ptsTypes="AA">
                                          <p:cBhvr>
                                            <p:cTn id="45" dur="500" spd="-100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571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0" fill="hold">
                          <p:stCondLst>
                            <p:cond delay="indefinite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2" presetClass="entr" presetSubtype="1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1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1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99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99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11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11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12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12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6" dur="99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7" dur="99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8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11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1" dur="11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4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5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6" presetID="2" presetClass="entr" presetSubtype="2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0" presetID="1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2" presetID="2" presetClass="entr" presetSubtype="4" de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4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5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106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5" grpId="0" animBg="1"/>
          <p:bldP spid="5" grpId="1" animBg="1"/>
          <p:bldP spid="6" grpId="0" animBg="1"/>
          <p:bldP spid="6" grpId="1" animBg="1"/>
          <p:bldP spid="7" grpId="0" animBg="1"/>
          <p:bldP spid="7" grpId="1" animBg="1"/>
          <p:bldP spid="15" grpId="0" animBg="1"/>
          <p:bldP spid="8" grpId="0"/>
          <p:bldP spid="8" grpId="1"/>
          <p:bldP spid="8" grpId="2"/>
          <p:bldP spid="8" grpId="3"/>
          <p:bldP spid="10" grpId="0"/>
          <p:bldP spid="12" grpId="0"/>
          <p:bldP spid="12" grpId="1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48" grpId="0" animBg="1"/>
        </p:bldLst>
      </p:timing>
    </mc:Fallback>
  </mc:AlternateContent>
  <p:extLst mod="1">
    <p:ext uri="{E180D4A7-C9FB-4DFB-919C-405C955672EB}">
      <p14:showEvtLst xmlns:p14="http://schemas.microsoft.com/office/powerpoint/2010/main">
        <p14:playEvt time="203" objId="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2BF681B7-4FED-4642-A9A8-85F4E1A172EF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FCBB9EE1-12BF-4C60-B7AD-50E6F90E79A2}"/>
              </a:ext>
            </a:extLst>
          </p:cNvPr>
          <p:cNvSpPr/>
          <p:nvPr/>
        </p:nvSpPr>
        <p:spPr>
          <a:xfrm rot="5400000">
            <a:off x="6206776" y="-6206776"/>
            <a:ext cx="6858000" cy="19271552"/>
          </a:xfrm>
          <a:custGeom>
            <a:avLst/>
            <a:gdLst>
              <a:gd name="connsiteX0" fmla="*/ 0 w 6858000"/>
              <a:gd name="connsiteY0" fmla="*/ 19271552 h 19271552"/>
              <a:gd name="connsiteX1" fmla="*/ 0 w 6858000"/>
              <a:gd name="connsiteY1" fmla="*/ 9889427 h 19271552"/>
              <a:gd name="connsiteX2" fmla="*/ 3522474 w 6858000"/>
              <a:gd name="connsiteY2" fmla="*/ 0 h 19271552"/>
              <a:gd name="connsiteX3" fmla="*/ 6857999 w 6858000"/>
              <a:gd name="connsiteY3" fmla="*/ 9889427 h 19271552"/>
              <a:gd name="connsiteX4" fmla="*/ 6858000 w 6858000"/>
              <a:gd name="connsiteY4" fmla="*/ 9889427 h 19271552"/>
              <a:gd name="connsiteX5" fmla="*/ 6858000 w 6858000"/>
              <a:gd name="connsiteY5" fmla="*/ 19271552 h 19271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58000" h="19271552">
                <a:moveTo>
                  <a:pt x="0" y="19271552"/>
                </a:moveTo>
                <a:lnTo>
                  <a:pt x="0" y="9889427"/>
                </a:lnTo>
                <a:lnTo>
                  <a:pt x="3522474" y="0"/>
                </a:lnTo>
                <a:lnTo>
                  <a:pt x="6857999" y="9889427"/>
                </a:lnTo>
                <a:lnTo>
                  <a:pt x="6858000" y="9889427"/>
                </a:lnTo>
                <a:lnTo>
                  <a:pt x="6858000" y="192715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07742A9-7C91-4C04-9ACA-BA944E4CE222}"/>
              </a:ext>
            </a:extLst>
          </p:cNvPr>
          <p:cNvSpPr/>
          <p:nvPr/>
        </p:nvSpPr>
        <p:spPr>
          <a:xfrm rot="10800000">
            <a:off x="-4572000" y="-1"/>
            <a:ext cx="19271552" cy="6858001"/>
          </a:xfrm>
          <a:custGeom>
            <a:avLst/>
            <a:gdLst>
              <a:gd name="connsiteX0" fmla="*/ 2476501 w 19271552"/>
              <a:gd name="connsiteY0" fmla="*/ 1 h 6858001"/>
              <a:gd name="connsiteX1" fmla="*/ 9382125 w 19271552"/>
              <a:gd name="connsiteY1" fmla="*/ 1 h 6858001"/>
              <a:gd name="connsiteX2" fmla="*/ 19271552 w 19271552"/>
              <a:gd name="connsiteY2" fmla="*/ 3522475 h 6858001"/>
              <a:gd name="connsiteX3" fmla="*/ 9382125 w 19271552"/>
              <a:gd name="connsiteY3" fmla="*/ 6858000 h 6858001"/>
              <a:gd name="connsiteX4" fmla="*/ 9382125 w 19271552"/>
              <a:gd name="connsiteY4" fmla="*/ 6858001 h 6858001"/>
              <a:gd name="connsiteX5" fmla="*/ 2476501 w 19271552"/>
              <a:gd name="connsiteY5" fmla="*/ 6858001 h 6858001"/>
              <a:gd name="connsiteX6" fmla="*/ 0 w 19271552"/>
              <a:gd name="connsiteY6" fmla="*/ 0 h 6858001"/>
              <a:gd name="connsiteX7" fmla="*/ 2476501 w 19271552"/>
              <a:gd name="connsiteY7" fmla="*/ 0 h 6858001"/>
              <a:gd name="connsiteX8" fmla="*/ 2476501 w 19271552"/>
              <a:gd name="connsiteY8" fmla="*/ 1 h 6858001"/>
              <a:gd name="connsiteX9" fmla="*/ 0 w 19271552"/>
              <a:gd name="connsiteY9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271552" h="6858001">
                <a:moveTo>
                  <a:pt x="2476501" y="1"/>
                </a:moveTo>
                <a:lnTo>
                  <a:pt x="9382125" y="1"/>
                </a:lnTo>
                <a:lnTo>
                  <a:pt x="19271552" y="3522475"/>
                </a:lnTo>
                <a:lnTo>
                  <a:pt x="9382125" y="6858000"/>
                </a:lnTo>
                <a:lnTo>
                  <a:pt x="9382125" y="6858001"/>
                </a:lnTo>
                <a:lnTo>
                  <a:pt x="2476501" y="6858001"/>
                </a:lnTo>
                <a:close/>
                <a:moveTo>
                  <a:pt x="0" y="0"/>
                </a:moveTo>
                <a:lnTo>
                  <a:pt x="2476501" y="0"/>
                </a:lnTo>
                <a:lnTo>
                  <a:pt x="2476501" y="1"/>
                </a:lnTo>
                <a:lnTo>
                  <a:pt x="0" y="1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EFF9F5C-DD2A-41D4-8271-6497D18851DD}"/>
              </a:ext>
            </a:extLst>
          </p:cNvPr>
          <p:cNvSpPr/>
          <p:nvPr/>
        </p:nvSpPr>
        <p:spPr>
          <a:xfrm>
            <a:off x="0" y="-2"/>
            <a:ext cx="22030976" cy="6858002"/>
          </a:xfrm>
          <a:custGeom>
            <a:avLst/>
            <a:gdLst>
              <a:gd name="connsiteX0" fmla="*/ 0 w 22030976"/>
              <a:gd name="connsiteY0" fmla="*/ 0 h 6858002"/>
              <a:gd name="connsiteX1" fmla="*/ 2759424 w 22030976"/>
              <a:gd name="connsiteY1" fmla="*/ 0 h 6858002"/>
              <a:gd name="connsiteX2" fmla="*/ 2759424 w 22030976"/>
              <a:gd name="connsiteY2" fmla="*/ 2 h 6858002"/>
              <a:gd name="connsiteX3" fmla="*/ 12141549 w 22030976"/>
              <a:gd name="connsiteY3" fmla="*/ 2 h 6858002"/>
              <a:gd name="connsiteX4" fmla="*/ 22030976 w 22030976"/>
              <a:gd name="connsiteY4" fmla="*/ 3522476 h 6858002"/>
              <a:gd name="connsiteX5" fmla="*/ 12141549 w 22030976"/>
              <a:gd name="connsiteY5" fmla="*/ 6858001 h 6858002"/>
              <a:gd name="connsiteX6" fmla="*/ 12141549 w 22030976"/>
              <a:gd name="connsiteY6" fmla="*/ 6858002 h 6858002"/>
              <a:gd name="connsiteX7" fmla="*/ 2759424 w 22030976"/>
              <a:gd name="connsiteY7" fmla="*/ 6858002 h 6858002"/>
              <a:gd name="connsiteX8" fmla="*/ 0 w 22030976"/>
              <a:gd name="connsiteY8" fmla="*/ 6858002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030976" h="6858002">
                <a:moveTo>
                  <a:pt x="0" y="0"/>
                </a:moveTo>
                <a:lnTo>
                  <a:pt x="2759424" y="0"/>
                </a:lnTo>
                <a:lnTo>
                  <a:pt x="2759424" y="2"/>
                </a:lnTo>
                <a:lnTo>
                  <a:pt x="12141549" y="2"/>
                </a:lnTo>
                <a:lnTo>
                  <a:pt x="22030976" y="3522476"/>
                </a:lnTo>
                <a:lnTo>
                  <a:pt x="12141549" y="6858001"/>
                </a:lnTo>
                <a:lnTo>
                  <a:pt x="12141549" y="6858002"/>
                </a:lnTo>
                <a:lnTo>
                  <a:pt x="2759424" y="6858002"/>
                </a:lnTo>
                <a:lnTo>
                  <a:pt x="0" y="6858002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6D0E712-BD5C-4DD1-9DC3-1F2D5E418BD4}"/>
              </a:ext>
            </a:extLst>
          </p:cNvPr>
          <p:cNvGrpSpPr/>
          <p:nvPr/>
        </p:nvGrpSpPr>
        <p:grpSpPr>
          <a:xfrm>
            <a:off x="2871029" y="247650"/>
            <a:ext cx="6431702" cy="5464161"/>
            <a:chOff x="2871029" y="247650"/>
            <a:chExt cx="6431702" cy="5464161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47FC0B38-C9DC-4369-8E70-266E22C902F7}"/>
                </a:ext>
              </a:extLst>
            </p:cNvPr>
            <p:cNvSpPr/>
            <p:nvPr/>
          </p:nvSpPr>
          <p:spPr>
            <a:xfrm>
              <a:off x="3813189" y="1146189"/>
              <a:ext cx="4565622" cy="4565622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2A4AC44-678F-48D3-9B65-BDDF337984EC}"/>
                </a:ext>
              </a:extLst>
            </p:cNvPr>
            <p:cNvGrpSpPr/>
            <p:nvPr/>
          </p:nvGrpSpPr>
          <p:grpSpPr>
            <a:xfrm>
              <a:off x="2871029" y="247650"/>
              <a:ext cx="6431702" cy="5464161"/>
              <a:chOff x="16823591" y="247650"/>
              <a:chExt cx="6431702" cy="5464161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FE44B209-044E-49E2-AF49-28DA121F5FE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6823591" y="247650"/>
                <a:ext cx="6431702" cy="2458074"/>
              </a:xfrm>
              <a:prstGeom prst="rect">
                <a:avLst/>
              </a:prstGeom>
            </p:spPr>
          </p:pic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DA449F77-E74E-4CE5-8FAC-C037F9B5E4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17758887" y="1146189"/>
                <a:ext cx="4565620" cy="4565622"/>
              </a:xfrm>
              <a:custGeom>
                <a:avLst/>
                <a:gdLst>
                  <a:gd name="connsiteX0" fmla="*/ 2282810 w 4565620"/>
                  <a:gd name="connsiteY0" fmla="*/ 0 h 4565622"/>
                  <a:gd name="connsiteX1" fmla="*/ 4565620 w 4565620"/>
                  <a:gd name="connsiteY1" fmla="*/ 2282811 h 4565622"/>
                  <a:gd name="connsiteX2" fmla="*/ 2282810 w 4565620"/>
                  <a:gd name="connsiteY2" fmla="*/ 4565622 h 4565622"/>
                  <a:gd name="connsiteX3" fmla="*/ 0 w 4565620"/>
                  <a:gd name="connsiteY3" fmla="*/ 2282811 h 4565622"/>
                  <a:gd name="connsiteX4" fmla="*/ 2282810 w 4565620"/>
                  <a:gd name="connsiteY4" fmla="*/ 0 h 456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65620" h="4565622">
                    <a:moveTo>
                      <a:pt x="2282810" y="0"/>
                    </a:moveTo>
                    <a:cubicBezTo>
                      <a:pt x="3543572" y="0"/>
                      <a:pt x="4565620" y="1022049"/>
                      <a:pt x="4565620" y="2282811"/>
                    </a:cubicBezTo>
                    <a:cubicBezTo>
                      <a:pt x="4565620" y="3543573"/>
                      <a:pt x="3543572" y="4565622"/>
                      <a:pt x="2282810" y="4565622"/>
                    </a:cubicBezTo>
                    <a:cubicBezTo>
                      <a:pt x="1022048" y="4565622"/>
                      <a:pt x="0" y="3543573"/>
                      <a:pt x="0" y="2282811"/>
                    </a:cubicBezTo>
                    <a:cubicBezTo>
                      <a:pt x="0" y="1022049"/>
                      <a:pt x="1022048" y="0"/>
                      <a:pt x="2282810" y="0"/>
                    </a:cubicBezTo>
                    <a:close/>
                  </a:path>
                </a:pathLst>
              </a:custGeom>
            </p:spPr>
          </p:pic>
        </p:grp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6B0E7565-3091-4D0C-A154-151EFC7BDFE4}"/>
              </a:ext>
            </a:extLst>
          </p:cNvPr>
          <p:cNvSpPr txBox="1"/>
          <p:nvPr/>
        </p:nvSpPr>
        <p:spPr>
          <a:xfrm>
            <a:off x="-11288456" y="2644170"/>
            <a:ext cx="1087829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96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FA-LA-LA-LA, LA-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3C98C96-0203-426F-AF3F-3E85B048C6D2}"/>
              </a:ext>
            </a:extLst>
          </p:cNvPr>
          <p:cNvGrpSpPr/>
          <p:nvPr/>
        </p:nvGrpSpPr>
        <p:grpSpPr>
          <a:xfrm>
            <a:off x="3097161" y="764903"/>
            <a:ext cx="9094839" cy="6093097"/>
            <a:chOff x="3097161" y="764903"/>
            <a:chExt cx="9094839" cy="6093097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574059E8-BD1E-4FAF-A7DD-8D1F526BD114}"/>
                </a:ext>
              </a:extLst>
            </p:cNvPr>
            <p:cNvSpPr/>
            <p:nvPr/>
          </p:nvSpPr>
          <p:spPr>
            <a:xfrm>
              <a:off x="5341854" y="764903"/>
              <a:ext cx="4274094" cy="427409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106D88B-8BDD-4893-AFEE-1BEE667C208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97161" y="1399394"/>
              <a:ext cx="9094839" cy="54586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92852632"/>
      </p:ext>
    </p:extLst>
  </p:cSld>
  <p:clrMapOvr>
    <a:masterClrMapping/>
  </p:clrMapOvr>
  <p:transition spd="med" advTm="39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</p:cBhvr>
                                      <p:by x="1000" y="1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2" presetClass="entr" presetSubtype="8" accel="75000" decel="2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2" accel="75000" decel="2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accel="75000" decel="25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63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 L 1.97722 0 " pathEditMode="relative" rAng="0" ptsTypes="AA">
                                      <p:cBhvr>
                                        <p:cTn id="28" dur="35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854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63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125E-6 2.96296E-6 L 1.97722 2.96296E-6 " pathEditMode="relative" rAng="0" ptsTypes="AA">
                                      <p:cBhvr>
                                        <p:cTn id="36" dur="25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85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9" grpId="0" animBg="1"/>
      <p:bldP spid="23" grpId="0" animBg="1"/>
      <p:bldP spid="12" grpId="0"/>
      <p:bldP spid="12" grpId="1"/>
      <p:bldP spid="12" grpId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B4634DE2-FA55-47F1-9F1F-7CB6C98EA9F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9C7D7A1-ED56-4044-85E1-6D57E93BC22C}"/>
              </a:ext>
            </a:extLst>
          </p:cNvPr>
          <p:cNvGrpSpPr/>
          <p:nvPr/>
        </p:nvGrpSpPr>
        <p:grpSpPr>
          <a:xfrm>
            <a:off x="3097161" y="764903"/>
            <a:ext cx="9094839" cy="6093097"/>
            <a:chOff x="3097161" y="764903"/>
            <a:chExt cx="9094839" cy="6093097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61FAAF98-F00F-445F-BD59-3A53B9E0D6B8}"/>
                </a:ext>
              </a:extLst>
            </p:cNvPr>
            <p:cNvSpPr/>
            <p:nvPr/>
          </p:nvSpPr>
          <p:spPr>
            <a:xfrm>
              <a:off x="5341854" y="764903"/>
              <a:ext cx="4274094" cy="427409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0AD7A33-7C51-4A06-8A61-43227A582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97161" y="1399394"/>
              <a:ext cx="9094839" cy="5458606"/>
            </a:xfrm>
            <a:prstGeom prst="rect">
              <a:avLst/>
            </a:prstGeom>
          </p:spPr>
        </p:pic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2483BDC7-BE1D-409C-94CE-643DED87DA5D}"/>
              </a:ext>
            </a:extLst>
          </p:cNvPr>
          <p:cNvSpPr/>
          <p:nvPr/>
        </p:nvSpPr>
        <p:spPr>
          <a:xfrm rot="2700000">
            <a:off x="4651828" y="1984829"/>
            <a:ext cx="2888343" cy="288834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C560122-7AD2-4D91-951D-287D167097CE}"/>
              </a:ext>
            </a:extLst>
          </p:cNvPr>
          <p:cNvSpPr/>
          <p:nvPr/>
        </p:nvSpPr>
        <p:spPr>
          <a:xfrm rot="2700000">
            <a:off x="4651828" y="1984830"/>
            <a:ext cx="2888343" cy="28883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6A7ADDA-9535-43C8-A0F1-DB6D9F3CEC65}"/>
              </a:ext>
            </a:extLst>
          </p:cNvPr>
          <p:cNvSpPr/>
          <p:nvPr/>
        </p:nvSpPr>
        <p:spPr>
          <a:xfrm rot="2700000">
            <a:off x="5303172" y="2636174"/>
            <a:ext cx="1585656" cy="15856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6D80B94-FF20-4DAE-A583-B89ACE554FF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0A58412-6B0A-4B0C-A4B1-357DF71427A6}"/>
              </a:ext>
            </a:extLst>
          </p:cNvPr>
          <p:cNvSpPr txBox="1"/>
          <p:nvPr/>
        </p:nvSpPr>
        <p:spPr>
          <a:xfrm>
            <a:off x="4836681" y="2705725"/>
            <a:ext cx="251863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9600" dirty="0"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‘TIS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6AFBDC1-127D-4893-9099-35174542E3B0}"/>
              </a:ext>
            </a:extLst>
          </p:cNvPr>
          <p:cNvSpPr txBox="1"/>
          <p:nvPr/>
        </p:nvSpPr>
        <p:spPr>
          <a:xfrm>
            <a:off x="793106" y="2705725"/>
            <a:ext cx="1060578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96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‘TIS </a:t>
            </a:r>
            <a:r>
              <a:rPr lang="en-GB" sz="9600" dirty="0"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THE SEASON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424315-65FA-4093-A92C-ADA9C785FA7D}"/>
              </a:ext>
            </a:extLst>
          </p:cNvPr>
          <p:cNvSpPr txBox="1"/>
          <p:nvPr/>
        </p:nvSpPr>
        <p:spPr>
          <a:xfrm>
            <a:off x="854421" y="2705725"/>
            <a:ext cx="251863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9600" dirty="0"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‘TIS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A48DC2E-D884-47FF-8519-5D1EA684BE6D}"/>
              </a:ext>
            </a:extLst>
          </p:cNvPr>
          <p:cNvSpPr txBox="1"/>
          <p:nvPr/>
        </p:nvSpPr>
        <p:spPr>
          <a:xfrm>
            <a:off x="1526480" y="1543869"/>
            <a:ext cx="9139040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3900" dirty="0"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TO BE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8DB11F0-78B3-4E3E-8629-A82CEA88437E}"/>
              </a:ext>
            </a:extLst>
          </p:cNvPr>
          <p:cNvGrpSpPr/>
          <p:nvPr/>
        </p:nvGrpSpPr>
        <p:grpSpPr>
          <a:xfrm>
            <a:off x="4053632" y="0"/>
            <a:ext cx="4883539" cy="5687470"/>
            <a:chOff x="-7974764" y="-1969545"/>
            <a:chExt cx="4883539" cy="5687470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501F9C49-60CB-4B0D-8480-74EEBF6D3581}"/>
                </a:ext>
              </a:extLst>
            </p:cNvPr>
            <p:cNvSpPr/>
            <p:nvPr/>
          </p:nvSpPr>
          <p:spPr>
            <a:xfrm>
              <a:off x="-7974764" y="-244475"/>
              <a:ext cx="3962400" cy="39624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970CDD29-E6F2-4F2C-9F50-D118493AC134}"/>
                </a:ext>
              </a:extLst>
            </p:cNvPr>
            <p:cNvGrpSpPr/>
            <p:nvPr/>
          </p:nvGrpSpPr>
          <p:grpSpPr>
            <a:xfrm>
              <a:off x="-7943963" y="-1969545"/>
              <a:ext cx="4852738" cy="5687470"/>
              <a:chOff x="-7943963" y="-1969545"/>
              <a:chExt cx="4852738" cy="5687470"/>
            </a:xfrm>
          </p:grpSpPr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BD5C789F-980E-478D-B98C-D6E15B123C4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email">
                <a:duotone>
                  <a:prstClr val="black"/>
                  <a:schemeClr val="tx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-7913161" y="-1969545"/>
                <a:ext cx="4821936" cy="4103145"/>
              </a:xfrm>
              <a:prstGeom prst="rect">
                <a:avLst/>
              </a:prstGeom>
            </p:spPr>
          </p:pic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74868E77-84BF-48E1-81AE-87FA3B721B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email">
                <a:duotone>
                  <a:prstClr val="black"/>
                  <a:schemeClr val="tx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-7943963" y="-244475"/>
                <a:ext cx="3900797" cy="3962400"/>
              </a:xfrm>
              <a:custGeom>
                <a:avLst/>
                <a:gdLst>
                  <a:gd name="connsiteX0" fmla="*/ 1919597 w 3900797"/>
                  <a:gd name="connsiteY0" fmla="*/ 0 h 3962400"/>
                  <a:gd name="connsiteX1" fmla="*/ 3900797 w 3900797"/>
                  <a:gd name="connsiteY1" fmla="*/ 1981200 h 3962400"/>
                  <a:gd name="connsiteX2" fmla="*/ 1919597 w 3900797"/>
                  <a:gd name="connsiteY2" fmla="*/ 3962400 h 3962400"/>
                  <a:gd name="connsiteX3" fmla="*/ 27468 w 3900797"/>
                  <a:gd name="connsiteY3" fmla="*/ 2570349 h 3962400"/>
                  <a:gd name="connsiteX4" fmla="*/ 0 w 3900797"/>
                  <a:gd name="connsiteY4" fmla="*/ 2463522 h 3962400"/>
                  <a:gd name="connsiteX5" fmla="*/ 0 w 3900797"/>
                  <a:gd name="connsiteY5" fmla="*/ 1498878 h 3962400"/>
                  <a:gd name="connsiteX6" fmla="*/ 27468 w 3900797"/>
                  <a:gd name="connsiteY6" fmla="*/ 1392052 h 3962400"/>
                  <a:gd name="connsiteX7" fmla="*/ 1919597 w 3900797"/>
                  <a:gd name="connsiteY7" fmla="*/ 0 h 3962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00797" h="3962400">
                    <a:moveTo>
                      <a:pt x="1919597" y="0"/>
                    </a:moveTo>
                    <a:cubicBezTo>
                      <a:pt x="3013784" y="0"/>
                      <a:pt x="3900797" y="887013"/>
                      <a:pt x="3900797" y="1981200"/>
                    </a:cubicBezTo>
                    <a:cubicBezTo>
                      <a:pt x="3900797" y="3075387"/>
                      <a:pt x="3013784" y="3962400"/>
                      <a:pt x="1919597" y="3962400"/>
                    </a:cubicBezTo>
                    <a:cubicBezTo>
                      <a:pt x="1030570" y="3962400"/>
                      <a:pt x="278310" y="3376833"/>
                      <a:pt x="27468" y="2570349"/>
                    </a:cubicBezTo>
                    <a:lnTo>
                      <a:pt x="0" y="2463522"/>
                    </a:lnTo>
                    <a:lnTo>
                      <a:pt x="0" y="1498878"/>
                    </a:lnTo>
                    <a:lnTo>
                      <a:pt x="27468" y="1392052"/>
                    </a:lnTo>
                    <a:cubicBezTo>
                      <a:pt x="278310" y="585567"/>
                      <a:pt x="1030570" y="0"/>
                      <a:pt x="1919597" y="0"/>
                    </a:cubicBezTo>
                    <a:close/>
                  </a:path>
                </a:pathLst>
              </a:custGeom>
            </p:spPr>
          </p:pic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2266785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84"/>
    </mc:Choice>
    <mc:Fallback xmlns="">
      <p:transition spd="slow" advTm="4084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xit" presetSubtype="6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" dur="25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" dur="25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6" presetClass="emph" presetSubtype="0" accel="25000" decel="75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5" dur="12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200000" y="1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accel="25000" decel="75000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120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200000" y="1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6" presetClass="emph" presetSubtype="0" decel="10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29" dur="120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60000" y="16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0" presetID="2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fill="hold" grpId="1" nodeType="withEffect" p14:presetBounceEnd="99000">
                                      <p:stCondLst>
                                        <p:cond delay="2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35" dur="100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" presetID="6" presetClass="emph" presetSubtype="0" fill="hold" grpId="2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37" dur="2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8" presetID="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0" presetID="1" presetClass="exit" presetSubtype="0" fill="hold" grpId="3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2" presetID="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4" presetID="63" presetClass="path" presetSubtype="0" accel="50000" decel="50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2.70833E-6 3.7037E-6 L 0.32669 3.7037E-6 " pathEditMode="relative" rAng="0" ptsTypes="AA">
                                          <p:cBhvr>
                                            <p:cTn id="45" dur="500" spd="-100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32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2" decel="10000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0" fill="hold">
                          <p:stCondLst>
                            <p:cond delay="indefinite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2" presetClass="exit" presetSubtype="4" accel="100000" fill="hold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3" dur="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6" presetID="2" presetClass="exit" presetSubtype="4" ac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7" dur="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1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1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1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4" fill="hold">
                          <p:stCondLst>
                            <p:cond delay="indefinite"/>
                          </p:stCondLst>
                          <p:childTnLst>
                            <p:par>
                              <p:cTn id="6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6" presetID="6" presetClass="emph" presetSubtype="0" accel="50000" decel="5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500" fill="hold"/>
                                            <p:tgtEl>
                                              <p:spTgt spid="1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  <p:by x="5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79167E-6 -3.7037E-6 L 0.92487 -3.7037E-6 " pathEditMode="relative" rAng="0" ptsTypes="AA">
                                          <p:cBhvr>
                                            <p:cTn id="69" dur="500" fill="hold"/>
                                            <p:tgtEl>
                                              <p:spTgt spid="1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6237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8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2" decel="10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ldTgt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ldTgt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ldTgt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" presetClass="exit" presetSubtype="4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ldTgt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/>
                                            <p:tgtEl>
                                              <p:sldTgt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ldTgt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0" grpId="1" animBg="1"/>
          <p:bldP spid="11" grpId="0" animBg="1"/>
          <p:bldP spid="11" grpId="1" animBg="1"/>
          <p:bldP spid="12" grpId="0" animBg="1"/>
          <p:bldP spid="12" grpId="1" animBg="1"/>
          <p:bldP spid="14" grpId="0" animBg="1"/>
          <p:bldP spid="13" grpId="0"/>
          <p:bldP spid="13" grpId="1"/>
          <p:bldP spid="13" grpId="2"/>
          <p:bldP spid="13" grpId="3"/>
          <p:bldP spid="15" grpId="0"/>
          <p:bldP spid="15" grpId="1"/>
          <p:bldP spid="16" grpId="0"/>
          <p:bldP spid="16" grpId="1"/>
          <p:bldP spid="16" grpId="2"/>
          <p:bldP spid="19" grpId="0" build="allAtOnce"/>
          <p:bldP spid="19" grpId="1" build="allAtOnce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xit" presetSubtype="6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" dur="25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" dur="25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6" presetClass="emph" presetSubtype="0" accel="25000" decel="75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5" dur="12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200000" y="1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accel="25000" decel="75000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120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200000" y="1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6" presetClass="emph" presetSubtype="0" decel="10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29" dur="120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60000" y="16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0" presetID="2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35" dur="100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" presetID="6" presetClass="emph" presetSubtype="0" fill="hold" grpId="2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37" dur="2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8" presetID="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0" presetID="1" presetClass="exit" presetSubtype="0" fill="hold" grpId="3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2" presetID="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4" presetID="63" presetClass="path" presetSubtype="0" accel="50000" decel="50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2.70833E-6 3.7037E-6 L 0.32669 3.7037E-6 " pathEditMode="relative" rAng="0" ptsTypes="AA">
                                          <p:cBhvr>
                                            <p:cTn id="45" dur="500" spd="-100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32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2" decel="10000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0" fill="hold">
                          <p:stCondLst>
                            <p:cond delay="indefinite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2" presetClass="exit" presetSubtype="4" accel="100000" fill="hold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3" dur="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6" presetID="2" presetClass="exit" presetSubtype="4" ac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7" dur="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1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1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1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4" fill="hold">
                          <p:stCondLst>
                            <p:cond delay="indefinite"/>
                          </p:stCondLst>
                          <p:childTnLst>
                            <p:par>
                              <p:cTn id="6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6" presetID="6" presetClass="emph" presetSubtype="0" accel="50000" decel="5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500" fill="hold"/>
                                            <p:tgtEl>
                                              <p:spTgt spid="1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  <p:by x="5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-3.7037E-6 L 0.92487 -3.7037E-6 " pathEditMode="relative" rAng="0" ptsTypes="AA">
                                          <p:cBhvr>
                                            <p:cTn id="69" dur="500" fill="hold"/>
                                            <p:tgtEl>
                                              <p:spTgt spid="1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6237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8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0" grpId="1" animBg="1"/>
          <p:bldP spid="11" grpId="0" animBg="1"/>
          <p:bldP spid="11" grpId="1" animBg="1"/>
          <p:bldP spid="12" grpId="0" animBg="1"/>
          <p:bldP spid="12" grpId="1" animBg="1"/>
          <p:bldP spid="14" grpId="0" animBg="1"/>
          <p:bldP spid="13" grpId="0"/>
          <p:bldP spid="13" grpId="1"/>
          <p:bldP spid="13" grpId="2"/>
          <p:bldP spid="13" grpId="3"/>
          <p:bldP spid="15" grpId="0"/>
          <p:bldP spid="15" grpId="1"/>
          <p:bldP spid="16" grpId="0"/>
          <p:bldP spid="16" grpId="1"/>
          <p:bldP spid="16" grpId="2"/>
          <p:bldP spid="19" grpId="0" build="allAtOnce"/>
          <p:bldP spid="19" grpId="1" build="allAtOnce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9E928F3B-816A-4542-83CD-53745033567F}"/>
              </a:ext>
            </a:extLst>
          </p:cNvPr>
          <p:cNvGrpSpPr/>
          <p:nvPr/>
        </p:nvGrpSpPr>
        <p:grpSpPr>
          <a:xfrm>
            <a:off x="4053632" y="0"/>
            <a:ext cx="4883539" cy="5687470"/>
            <a:chOff x="-7974764" y="-1969545"/>
            <a:chExt cx="4883539" cy="568747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E30FDE9F-569F-40BA-B434-BCDB1CA80AD4}"/>
                </a:ext>
              </a:extLst>
            </p:cNvPr>
            <p:cNvSpPr/>
            <p:nvPr/>
          </p:nvSpPr>
          <p:spPr>
            <a:xfrm>
              <a:off x="-7974764" y="-244475"/>
              <a:ext cx="3962400" cy="39624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E90D1BB0-9ED1-4E1A-B0F8-EE9CA0F87A77}"/>
                </a:ext>
              </a:extLst>
            </p:cNvPr>
            <p:cNvGrpSpPr/>
            <p:nvPr/>
          </p:nvGrpSpPr>
          <p:grpSpPr>
            <a:xfrm>
              <a:off x="-7943963" y="-1969545"/>
              <a:ext cx="4852738" cy="5687470"/>
              <a:chOff x="-7943963" y="-1969545"/>
              <a:chExt cx="4852738" cy="5687470"/>
            </a:xfrm>
          </p:grpSpPr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23AC5881-A22D-490B-8E9F-FB8F7BD15AF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email">
                <a:duotone>
                  <a:prstClr val="black"/>
                  <a:schemeClr val="tx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-7913161" y="-1969545"/>
                <a:ext cx="4821936" cy="4103145"/>
              </a:xfrm>
              <a:prstGeom prst="rect">
                <a:avLst/>
              </a:prstGeom>
            </p:spPr>
          </p:pic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CB228D0C-527B-4E1B-A5D6-4B5C727EFF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email">
                <a:duotone>
                  <a:prstClr val="black"/>
                  <a:schemeClr val="tx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-7943963" y="-244475"/>
                <a:ext cx="3900797" cy="3962400"/>
              </a:xfrm>
              <a:custGeom>
                <a:avLst/>
                <a:gdLst>
                  <a:gd name="connsiteX0" fmla="*/ 1919597 w 3900797"/>
                  <a:gd name="connsiteY0" fmla="*/ 0 h 3962400"/>
                  <a:gd name="connsiteX1" fmla="*/ 3900797 w 3900797"/>
                  <a:gd name="connsiteY1" fmla="*/ 1981200 h 3962400"/>
                  <a:gd name="connsiteX2" fmla="*/ 1919597 w 3900797"/>
                  <a:gd name="connsiteY2" fmla="*/ 3962400 h 3962400"/>
                  <a:gd name="connsiteX3" fmla="*/ 27468 w 3900797"/>
                  <a:gd name="connsiteY3" fmla="*/ 2570349 h 3962400"/>
                  <a:gd name="connsiteX4" fmla="*/ 0 w 3900797"/>
                  <a:gd name="connsiteY4" fmla="*/ 2463522 h 3962400"/>
                  <a:gd name="connsiteX5" fmla="*/ 0 w 3900797"/>
                  <a:gd name="connsiteY5" fmla="*/ 1498878 h 3962400"/>
                  <a:gd name="connsiteX6" fmla="*/ 27468 w 3900797"/>
                  <a:gd name="connsiteY6" fmla="*/ 1392052 h 3962400"/>
                  <a:gd name="connsiteX7" fmla="*/ 1919597 w 3900797"/>
                  <a:gd name="connsiteY7" fmla="*/ 0 h 3962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00797" h="3962400">
                    <a:moveTo>
                      <a:pt x="1919597" y="0"/>
                    </a:moveTo>
                    <a:cubicBezTo>
                      <a:pt x="3013784" y="0"/>
                      <a:pt x="3900797" y="887013"/>
                      <a:pt x="3900797" y="1981200"/>
                    </a:cubicBezTo>
                    <a:cubicBezTo>
                      <a:pt x="3900797" y="3075387"/>
                      <a:pt x="3013784" y="3962400"/>
                      <a:pt x="1919597" y="3962400"/>
                    </a:cubicBezTo>
                    <a:cubicBezTo>
                      <a:pt x="1030570" y="3962400"/>
                      <a:pt x="278310" y="3376833"/>
                      <a:pt x="27468" y="2570349"/>
                    </a:cubicBezTo>
                    <a:lnTo>
                      <a:pt x="0" y="2463522"/>
                    </a:lnTo>
                    <a:lnTo>
                      <a:pt x="0" y="1498878"/>
                    </a:lnTo>
                    <a:lnTo>
                      <a:pt x="27468" y="1392052"/>
                    </a:lnTo>
                    <a:cubicBezTo>
                      <a:pt x="278310" y="585567"/>
                      <a:pt x="1030570" y="0"/>
                      <a:pt x="1919597" y="0"/>
                    </a:cubicBezTo>
                    <a:close/>
                  </a:path>
                </a:pathLst>
              </a:custGeom>
            </p:spPr>
          </p:pic>
        </p:grp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EDD2AA8E-6B15-483D-A3DE-462472ABA805}"/>
              </a:ext>
            </a:extLst>
          </p:cNvPr>
          <p:cNvSpPr/>
          <p:nvPr/>
        </p:nvSpPr>
        <p:spPr>
          <a:xfrm>
            <a:off x="-57150" y="0"/>
            <a:ext cx="12249150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92DA673-5609-4C33-97AF-CE5C14D933D2}"/>
              </a:ext>
            </a:extLst>
          </p:cNvPr>
          <p:cNvSpPr/>
          <p:nvPr/>
        </p:nvSpPr>
        <p:spPr>
          <a:xfrm>
            <a:off x="-57150" y="0"/>
            <a:ext cx="1224915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1AAE9D-2E29-4F93-AC27-FAF1E63FB6AE}"/>
              </a:ext>
            </a:extLst>
          </p:cNvPr>
          <p:cNvSpPr/>
          <p:nvPr/>
        </p:nvSpPr>
        <p:spPr>
          <a:xfrm>
            <a:off x="-57150" y="0"/>
            <a:ext cx="1224915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5E408A-4448-44DF-B61E-83A303FAA4E9}"/>
              </a:ext>
            </a:extLst>
          </p:cNvPr>
          <p:cNvSpPr txBox="1"/>
          <p:nvPr/>
        </p:nvSpPr>
        <p:spPr>
          <a:xfrm>
            <a:off x="-23769891" y="1543868"/>
            <a:ext cx="22334960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99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FA-LA-LA-LA, LA-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7B64D72-44B7-4575-BF2D-BBE3857F8F58}"/>
              </a:ext>
            </a:extLst>
          </p:cNvPr>
          <p:cNvGrpSpPr/>
          <p:nvPr/>
        </p:nvGrpSpPr>
        <p:grpSpPr>
          <a:xfrm flipH="1">
            <a:off x="7243044" y="1195614"/>
            <a:ext cx="5033812" cy="5676900"/>
            <a:chOff x="-57150" y="1195614"/>
            <a:chExt cx="5033812" cy="5676900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BC8E45D-9492-441D-846D-E2D51FE59888}"/>
                </a:ext>
              </a:extLst>
            </p:cNvPr>
            <p:cNvSpPr/>
            <p:nvPr/>
          </p:nvSpPr>
          <p:spPr>
            <a:xfrm>
              <a:off x="114300" y="1543868"/>
              <a:ext cx="4629150" cy="46291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8F2EC26A-9317-4CFD-82D3-8267E6482E6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-57150" y="1195614"/>
              <a:ext cx="5033812" cy="56769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44702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96"/>
    </mc:Choice>
    <mc:Fallback xmlns="">
      <p:transition spd="slow" advTm="37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xit" presetSubtype="1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2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63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2.59259E-6 L 3.11692 -2.59259E-6 " pathEditMode="relative" rAng="0" ptsTypes="AA">
                                      <p:cBhvr>
                                        <p:cTn id="16" dur="3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846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8.33333E-7 -4.44444E-6 L 0.25612 0.71505 " pathEditMode="relative" rAng="0" ptsTypes="AA">
                                      <p:cBhvr>
                                        <p:cTn id="33" dur="10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99" y="35741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6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35" dur="10" fill="hold"/>
                                        <p:tgtEl>
                                          <p:spTgt spid="1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6" presetClass="emph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4" grpId="0"/>
      <p:bldP spid="4" grpId="1"/>
      <p:bldP spid="4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20865228-285E-41EA-8010-4C81F7FD9FB1}"/>
              </a:ext>
            </a:extLst>
          </p:cNvPr>
          <p:cNvGrpSpPr/>
          <p:nvPr/>
        </p:nvGrpSpPr>
        <p:grpSpPr>
          <a:xfrm>
            <a:off x="-57150" y="0"/>
            <a:ext cx="12334006" cy="6872514"/>
            <a:chOff x="-57150" y="0"/>
            <a:chExt cx="12334006" cy="687251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56154BF-5404-453C-A435-E714B8F61836}"/>
                </a:ext>
              </a:extLst>
            </p:cNvPr>
            <p:cNvSpPr/>
            <p:nvPr/>
          </p:nvSpPr>
          <p:spPr>
            <a:xfrm>
              <a:off x="-57150" y="0"/>
              <a:ext cx="12249150" cy="6858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CCF43451-3988-432E-B641-3277B57C8246}"/>
                </a:ext>
              </a:extLst>
            </p:cNvPr>
            <p:cNvGrpSpPr/>
            <p:nvPr/>
          </p:nvGrpSpPr>
          <p:grpSpPr>
            <a:xfrm flipH="1">
              <a:off x="7243044" y="1195614"/>
              <a:ext cx="5033812" cy="5676900"/>
              <a:chOff x="-57150" y="1195614"/>
              <a:chExt cx="5033812" cy="5676900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9C7E4D27-D81B-4DF8-BFFD-02303561D42F}"/>
                  </a:ext>
                </a:extLst>
              </p:cNvPr>
              <p:cNvSpPr/>
              <p:nvPr/>
            </p:nvSpPr>
            <p:spPr>
              <a:xfrm>
                <a:off x="114300" y="1543868"/>
                <a:ext cx="4629150" cy="462915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9BAA2206-E36E-45B6-8BBE-20A5367937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email">
                <a:duotone>
                  <a:prstClr val="black"/>
                  <a:schemeClr val="tx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flipH="1">
                <a:off x="-57150" y="1195614"/>
                <a:ext cx="5033812" cy="5676900"/>
              </a:xfrm>
              <a:prstGeom prst="rect">
                <a:avLst/>
              </a:prstGeom>
            </p:spPr>
          </p:pic>
        </p:grp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BAABAEED-1FAD-48C9-864E-E1425716335B}"/>
              </a:ext>
            </a:extLst>
          </p:cNvPr>
          <p:cNvSpPr/>
          <p:nvPr/>
        </p:nvSpPr>
        <p:spPr>
          <a:xfrm>
            <a:off x="-57150" y="0"/>
            <a:ext cx="1224915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F27051-E194-4625-96D9-B53BFB69E4A8}"/>
              </a:ext>
            </a:extLst>
          </p:cNvPr>
          <p:cNvSpPr txBox="1"/>
          <p:nvPr/>
        </p:nvSpPr>
        <p:spPr>
          <a:xfrm>
            <a:off x="2446604" y="1543869"/>
            <a:ext cx="7298793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3900" dirty="0"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DON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654CC9B-9BFA-4453-83AB-5834101A6B41}"/>
              </a:ext>
            </a:extLst>
          </p:cNvPr>
          <p:cNvSpPr txBox="1"/>
          <p:nvPr/>
        </p:nvSpPr>
        <p:spPr>
          <a:xfrm>
            <a:off x="860432" y="2497976"/>
            <a:ext cx="10471136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1500" dirty="0"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WE NOW OUR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A999A76-AB32-4461-AEBB-5DE736D6B0F0}"/>
              </a:ext>
            </a:extLst>
          </p:cNvPr>
          <p:cNvSpPr/>
          <p:nvPr/>
        </p:nvSpPr>
        <p:spPr>
          <a:xfrm>
            <a:off x="3451232" y="908050"/>
            <a:ext cx="5308600" cy="53086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7679B0A-F90D-4226-AD87-4A350F201DB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6075" y="-271236"/>
            <a:ext cx="5267166" cy="743857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7864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38"/>
    </mc:Choice>
    <mc:Fallback xmlns="">
      <p:transition spd="slow" advTm="3838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xit" presetSubtype="3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6" dur="25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" dur="25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fill="hold" grpId="1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4" dur="1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2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decel="10000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xit" presetSubtype="1" accel="100000" fill="hold" grpId="3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24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6" presetClass="emph" presetSubtype="0" accel="50000" decel="5000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0" dur="40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2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" presetClass="exit" presetSubtype="0" fill="hold" grpId="2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fill="hold" grpId="1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42" dur="100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4" dur="2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9" grpId="0"/>
          <p:bldP spid="9" grpId="1"/>
          <p:bldP spid="9" grpId="2"/>
          <p:bldP spid="9" grpId="3"/>
          <p:bldP spid="11" grpId="0"/>
          <p:bldP spid="11" grpId="1"/>
          <p:bldP spid="11" grpId="2"/>
          <p:bldP spid="14" grpId="0" animBg="1"/>
          <p:bldP spid="14" grpId="1" animBg="1"/>
          <p:bldP spid="14" grpId="2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xit" presetSubtype="3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6" dur="25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" dur="25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1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2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decel="10000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xit" presetSubtype="1" accel="100000" fill="hold" grpId="3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24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6" presetClass="emph" presetSubtype="0" accel="50000" decel="5000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0" dur="40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2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" presetClass="exit" presetSubtype="0" fill="hold" grpId="2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00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4" dur="2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9" grpId="0"/>
          <p:bldP spid="9" grpId="1"/>
          <p:bldP spid="9" grpId="2"/>
          <p:bldP spid="9" grpId="3"/>
          <p:bldP spid="11" grpId="0"/>
          <p:bldP spid="11" grpId="1"/>
          <p:bldP spid="11" grpId="2"/>
          <p:bldP spid="14" grpId="0" animBg="1"/>
          <p:bldP spid="14" grpId="1" animBg="1"/>
          <p:bldP spid="14" grpId="2" animBg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41F61A16-FD6A-4A88-99CB-1B0A877F69F7}"/>
              </a:ext>
            </a:extLst>
          </p:cNvPr>
          <p:cNvSpPr/>
          <p:nvPr/>
        </p:nvSpPr>
        <p:spPr>
          <a:xfrm>
            <a:off x="3451232" y="908050"/>
            <a:ext cx="5308600" cy="53086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C9691B-3170-4B16-B20D-34A1F8477BB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6075" y="-271236"/>
            <a:ext cx="5267166" cy="743857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5BB2A4B-4F27-48AE-AA58-E196972926C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47782B-9E6C-495A-8C4B-B58EB0E59CBE}"/>
              </a:ext>
            </a:extLst>
          </p:cNvPr>
          <p:cNvSpPr txBox="1"/>
          <p:nvPr/>
        </p:nvSpPr>
        <p:spPr>
          <a:xfrm>
            <a:off x="1282824" y="1144072"/>
            <a:ext cx="9626353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600" dirty="0">
                <a:solidFill>
                  <a:schemeClr val="bg1"/>
                </a:solidFill>
                <a:latin typeface="GT Walsheim Black" panose="02000503040000020004" pitchFamily="2" charset="0"/>
                <a:ea typeface="Segoe UI Black" panose="020B0A02040204020203" pitchFamily="34" charset="0"/>
                <a:cs typeface="Segoe UI Black" panose="020B0A02040204020203" pitchFamily="34" charset="0"/>
              </a:rPr>
              <a:t>FA-LA-LA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56F9305-AAB9-4324-9414-51B2882DDA9E}"/>
              </a:ext>
            </a:extLst>
          </p:cNvPr>
          <p:cNvSpPr txBox="1"/>
          <p:nvPr/>
        </p:nvSpPr>
        <p:spPr>
          <a:xfrm>
            <a:off x="1372591" y="3417908"/>
            <a:ext cx="9446818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600" dirty="0">
                <a:solidFill>
                  <a:schemeClr val="bg1"/>
                </a:solidFill>
                <a:latin typeface="GT Walsheim Black" panose="02000503040000020004" pitchFamily="2" charset="0"/>
                <a:ea typeface="Segoe UI Black" panose="020B0A02040204020203" pitchFamily="34" charset="0"/>
                <a:cs typeface="Segoe UI Black" panose="020B0A02040204020203" pitchFamily="34" charset="0"/>
              </a:rPr>
              <a:t>LA-LA-LA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03EFE52-7350-43FA-A80E-3719EA7227A7}"/>
              </a:ext>
            </a:extLst>
          </p:cNvPr>
          <p:cNvSpPr txBox="1"/>
          <p:nvPr/>
        </p:nvSpPr>
        <p:spPr>
          <a:xfrm>
            <a:off x="1282823" y="2105561"/>
            <a:ext cx="9626353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600" dirty="0">
                <a:solidFill>
                  <a:schemeClr val="bg1"/>
                </a:solidFill>
                <a:latin typeface="GT Walsheim Black" panose="02000503040000020004" pitchFamily="2" charset="0"/>
                <a:ea typeface="Segoe UI Black" panose="020B0A02040204020203" pitchFamily="34" charset="0"/>
                <a:cs typeface="Segoe UI Black" panose="020B0A02040204020203" pitchFamily="34" charset="0"/>
              </a:rPr>
              <a:t>FA-LA-LA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D175C1F-C9B4-4F7F-9035-6AF690C27110}"/>
              </a:ext>
            </a:extLst>
          </p:cNvPr>
          <p:cNvSpPr/>
          <p:nvPr/>
        </p:nvSpPr>
        <p:spPr>
          <a:xfrm>
            <a:off x="3414650" y="840468"/>
            <a:ext cx="4891484" cy="48914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7224EE7-EFA4-424B-BB26-A33762C039E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34397" y="-21795"/>
            <a:ext cx="6408906" cy="690385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93715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99"/>
    </mc:Choice>
    <mc:Fallback xmlns="">
      <p:transition spd="slow" advTm="4499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" dur="4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150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200000" y="1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1" presetClass="exit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1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" presetID="2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fill="hold" grpId="1" nodeType="withEffect" p14:presetBounceEnd="99000">
                                      <p:stCondLst>
                                        <p:cond delay="4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8" dur="100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fill="hold" grpId="2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2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1" presetClass="exit" presetSubtype="0" fill="hold" grpId="3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" presetID="1" presetClass="entr" presetSubtype="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" presetID="42" presetClass="path" presetSubtype="0" accel="50000" decel="50000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Motion origin="layout" path="M 0 -2.22222E-6 L 0 0.13866 " pathEditMode="relative" rAng="0" ptsTypes="AA">
                                          <p:cBhvr>
                                            <p:cTn id="26" dur="500" spd="-100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692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xit" presetSubtype="1" accel="100000" fill="hold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4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" presetID="2" presetClass="exit" presetSubtype="4" ac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8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fill="hold" grpId="1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50" dur="100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2" dur="2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6" grpId="0" animBg="1"/>
          <p:bldP spid="7" grpId="0"/>
          <p:bldP spid="7" grpId="1"/>
          <p:bldP spid="7" grpId="2"/>
          <p:bldP spid="11" grpId="0"/>
          <p:bldP spid="11" grpId="1"/>
          <p:bldP spid="13" grpId="0"/>
          <p:bldP spid="13" grpId="1"/>
          <p:bldP spid="13" grpId="2"/>
          <p:bldP spid="13" grpId="3"/>
          <p:bldP spid="20" grpId="0" animBg="1"/>
          <p:bldP spid="20" grpId="1" animBg="1"/>
          <p:bldP spid="20" grpId="2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" dur="4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150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200000" y="1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1" presetClass="exit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1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" presetID="2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00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fill="hold" grpId="2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2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1" presetClass="exit" presetSubtype="0" fill="hold" grpId="3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" presetID="1" presetClass="entr" presetSubtype="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" presetID="42" presetClass="path" presetSubtype="0" accel="50000" decel="50000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Motion origin="layout" path="M 0 -2.22222E-6 L 0 0.13866 " pathEditMode="relative" rAng="0" ptsTypes="AA">
                                          <p:cBhvr>
                                            <p:cTn id="26" dur="500" spd="-100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692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xit" presetSubtype="1" accel="100000" fill="hold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4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" presetID="2" presetClass="exit" presetSubtype="4" ac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8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100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2" dur="2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6" grpId="0" animBg="1"/>
          <p:bldP spid="7" grpId="0"/>
          <p:bldP spid="7" grpId="1"/>
          <p:bldP spid="7" grpId="2"/>
          <p:bldP spid="11" grpId="0"/>
          <p:bldP spid="11" grpId="1"/>
          <p:bldP spid="13" grpId="0"/>
          <p:bldP spid="13" grpId="1"/>
          <p:bldP spid="13" grpId="2"/>
          <p:bldP spid="13" grpId="3"/>
          <p:bldP spid="20" grpId="0" animBg="1"/>
          <p:bldP spid="20" grpId="1" animBg="1"/>
          <p:bldP spid="20" grpId="2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52F8F1F3-1F57-4268-9833-A0683EEB6536}"/>
              </a:ext>
            </a:extLst>
          </p:cNvPr>
          <p:cNvGrpSpPr/>
          <p:nvPr/>
        </p:nvGrpSpPr>
        <p:grpSpPr>
          <a:xfrm>
            <a:off x="0" y="-21795"/>
            <a:ext cx="12192000" cy="6903858"/>
            <a:chOff x="0" y="-21795"/>
            <a:chExt cx="12192000" cy="690385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5C539B4-60A1-48FE-A78E-C3BFBA378001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D42D3FD2-6472-4B41-9056-24692A7717A5}"/>
                </a:ext>
              </a:extLst>
            </p:cNvPr>
            <p:cNvSpPr/>
            <p:nvPr/>
          </p:nvSpPr>
          <p:spPr>
            <a:xfrm>
              <a:off x="3414650" y="840468"/>
              <a:ext cx="4891484" cy="489148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E1B1BD7-32F9-4BB6-95A5-C7F8DEF4CB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834397" y="-21795"/>
              <a:ext cx="6408906" cy="6903858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4125FB72-C8C9-4A76-AED0-C1ABFEB66EA5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DB824F1-C9E8-4298-8F97-E6B1DBC65926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3F983D6-ECE9-46AA-8125-F764462C66B6}"/>
                </a:ext>
              </a:extLst>
            </p:cNvPr>
            <p:cNvSpPr txBox="1"/>
            <p:nvPr/>
          </p:nvSpPr>
          <p:spPr>
            <a:xfrm>
              <a:off x="1964903" y="2009428"/>
              <a:ext cx="8262198" cy="31547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9900" dirty="0">
                  <a:solidFill>
                    <a:srgbClr val="C00000"/>
                  </a:solidFill>
                  <a:latin typeface="Segoe UI Black" panose="020B0A02040204020203" pitchFamily="34" charset="0"/>
                  <a:ea typeface="Segoe UI Black" panose="020B0A02040204020203" pitchFamily="34" charset="0"/>
                  <a:cs typeface="Segoe UI Black" panose="020B0A02040204020203" pitchFamily="34" charset="0"/>
                </a:rPr>
                <a:t>TROLL</a:t>
              </a: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16B5245F-5858-496F-AE52-796BA3AC087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C7D383E-109B-413A-A396-B945CD6ABB1D}"/>
              </a:ext>
            </a:extLst>
          </p:cNvPr>
          <p:cNvSpPr txBox="1"/>
          <p:nvPr/>
        </p:nvSpPr>
        <p:spPr>
          <a:xfrm>
            <a:off x="1964903" y="2009428"/>
            <a:ext cx="8262198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9900" dirty="0"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TROLL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2D9BAB-FDDB-46B2-BD95-1279F061EB9A}"/>
              </a:ext>
            </a:extLst>
          </p:cNvPr>
          <p:cNvSpPr txBox="1"/>
          <p:nvPr/>
        </p:nvSpPr>
        <p:spPr>
          <a:xfrm>
            <a:off x="1964902" y="-2966615"/>
            <a:ext cx="8262198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9900" dirty="0"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TROLL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6919903-184D-44CB-A0D8-D17C558C748F}"/>
              </a:ext>
            </a:extLst>
          </p:cNvPr>
          <p:cNvSpPr txBox="1"/>
          <p:nvPr/>
        </p:nvSpPr>
        <p:spPr>
          <a:xfrm>
            <a:off x="983062" y="2497976"/>
            <a:ext cx="10225876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1500" dirty="0"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THE ANCIENT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DD05DB5-3F6C-4F81-89DE-ADF82D5B7B71}"/>
              </a:ext>
            </a:extLst>
          </p:cNvPr>
          <p:cNvSpPr/>
          <p:nvPr/>
        </p:nvSpPr>
        <p:spPr>
          <a:xfrm>
            <a:off x="1240933" y="2365830"/>
            <a:ext cx="9910085" cy="214898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15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YULE TIME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66DD858-059D-4B30-A54A-0344433F881A}"/>
              </a:ext>
            </a:extLst>
          </p:cNvPr>
          <p:cNvGrpSpPr/>
          <p:nvPr/>
        </p:nvGrpSpPr>
        <p:grpSpPr>
          <a:xfrm>
            <a:off x="3892989" y="631076"/>
            <a:ext cx="4337474" cy="5190115"/>
            <a:chOff x="16753188" y="-208132"/>
            <a:chExt cx="4337474" cy="5190115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B51EF158-5BD5-4B8B-A2AD-7D7B558234E2}"/>
                </a:ext>
              </a:extLst>
            </p:cNvPr>
            <p:cNvSpPr/>
            <p:nvPr/>
          </p:nvSpPr>
          <p:spPr>
            <a:xfrm>
              <a:off x="16753188" y="644509"/>
              <a:ext cx="4337474" cy="4337474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1D57E84A-D15D-4EE1-95E8-0253459F64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7192660" y="-208132"/>
              <a:ext cx="3898002" cy="2706108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3944DC06-3CD2-4868-855C-02A7A12DF7D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7192660" y="644509"/>
              <a:ext cx="3898002" cy="4337474"/>
            </a:xfrm>
            <a:custGeom>
              <a:avLst/>
              <a:gdLst>
                <a:gd name="connsiteX0" fmla="*/ 1729265 w 3898002"/>
                <a:gd name="connsiteY0" fmla="*/ 0 h 4337474"/>
                <a:gd name="connsiteX1" fmla="*/ 3898002 w 3898002"/>
                <a:gd name="connsiteY1" fmla="*/ 2168737 h 4337474"/>
                <a:gd name="connsiteX2" fmla="*/ 1729265 w 3898002"/>
                <a:gd name="connsiteY2" fmla="*/ 4337474 h 4337474"/>
                <a:gd name="connsiteX3" fmla="*/ 55762 w 3898002"/>
                <a:gd name="connsiteY3" fmla="*/ 3548255 h 4337474"/>
                <a:gd name="connsiteX4" fmla="*/ 0 w 3898002"/>
                <a:gd name="connsiteY4" fmla="*/ 3473685 h 4337474"/>
                <a:gd name="connsiteX5" fmla="*/ 0 w 3898002"/>
                <a:gd name="connsiteY5" fmla="*/ 863789 h 4337474"/>
                <a:gd name="connsiteX6" fmla="*/ 55762 w 3898002"/>
                <a:gd name="connsiteY6" fmla="*/ 789219 h 4337474"/>
                <a:gd name="connsiteX7" fmla="*/ 1729265 w 3898002"/>
                <a:gd name="connsiteY7" fmla="*/ 0 h 4337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98002" h="4337474">
                  <a:moveTo>
                    <a:pt x="1729265" y="0"/>
                  </a:moveTo>
                  <a:cubicBezTo>
                    <a:pt x="2927025" y="0"/>
                    <a:pt x="3898002" y="970977"/>
                    <a:pt x="3898002" y="2168737"/>
                  </a:cubicBezTo>
                  <a:cubicBezTo>
                    <a:pt x="3898002" y="3366497"/>
                    <a:pt x="2927025" y="4337474"/>
                    <a:pt x="1729265" y="4337474"/>
                  </a:cubicBezTo>
                  <a:cubicBezTo>
                    <a:pt x="1055525" y="4337474"/>
                    <a:pt x="453541" y="4030251"/>
                    <a:pt x="55762" y="3548255"/>
                  </a:cubicBezTo>
                  <a:lnTo>
                    <a:pt x="0" y="3473685"/>
                  </a:lnTo>
                  <a:lnTo>
                    <a:pt x="0" y="863789"/>
                  </a:lnTo>
                  <a:lnTo>
                    <a:pt x="55762" y="789219"/>
                  </a:lnTo>
                  <a:cubicBezTo>
                    <a:pt x="453541" y="307223"/>
                    <a:pt x="1055525" y="0"/>
                    <a:pt x="1729265" y="0"/>
                  </a:cubicBezTo>
                  <a:close/>
                </a:path>
              </a:pathLst>
            </a:custGeom>
          </p:spPr>
        </p:pic>
      </p:grpSp>
    </p:spTree>
    <p:extLst>
      <p:ext uri="{BB962C8B-B14F-4D97-AF65-F5344CB8AC3E}">
        <p14:creationId xmlns:p14="http://schemas.microsoft.com/office/powerpoint/2010/main" val="2550368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02"/>
    </mc:Choice>
    <mc:Fallback xmlns="">
      <p:transition spd="slow" advTm="4102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1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" presetID="1" presetClass="exit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" presetID="1" presetClass="exit" presetSubtype="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1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" presetID="42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0 -3.7037E-6 L 0 0.72547 " pathEditMode="relative" rAng="0" ptsTypes="AA">
                                          <p:cBhvr>
                                            <p:cTn id="20" dur="400" spd="-100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627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decel="10000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6" presetID="2" presetClass="entr" presetSubtype="2" decel="100000" fill="hold" grpId="0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" presetClass="exit" presetSubtype="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accel="50000" decel="5000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40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1" presetClass="exit" presetSubtype="0" fill="hold" grpId="2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" presetID="23" presetClass="entr" presetSubtype="16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2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2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6" presetClass="emph" presetSubtype="0" fill="hold" nodeType="withEffect" p14:presetBounceEnd="99000">
                                      <p:stCondLst>
                                        <p:cond delay="12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41" dur="1000" fill="hold"/>
                                            <p:tgtEl>
                                              <p:spTgt spid="3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2" presetID="6" presetClass="emph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Scale>
                                          <p:cBhvr>
                                            <p:cTn id="43" dur="250" fill="hold"/>
                                            <p:tgtEl>
                                              <p:spTgt spid="3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 animBg="1"/>
          <p:bldP spid="14" grpId="0"/>
          <p:bldP spid="14" grpId="1"/>
          <p:bldP spid="16" grpId="0"/>
          <p:bldP spid="16" grpId="1"/>
          <p:bldP spid="17" grpId="0"/>
          <p:bldP spid="17" grpId="1"/>
          <p:bldP spid="31" grpId="0" animBg="1"/>
          <p:bldP spid="31" grpId="1" animBg="1"/>
          <p:bldP spid="31" grpId="2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1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" presetID="1" presetClass="exit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" presetID="1" presetClass="exit" presetSubtype="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1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" presetID="42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0 -3.7037E-6 L 0 0.72547 " pathEditMode="relative" rAng="0" ptsTypes="AA">
                                          <p:cBhvr>
                                            <p:cTn id="20" dur="400" spd="-100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627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decel="10000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6" presetID="2" presetClass="entr" presetSubtype="2" decel="100000" fill="hold" grpId="0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" presetClass="exit" presetSubtype="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accel="50000" decel="5000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40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1" presetClass="exit" presetSubtype="0" fill="hold" grpId="2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" presetID="23" presetClass="entr" presetSubtype="16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2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2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6" presetClass="emph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Scale>
                                          <p:cBhvr>
                                            <p:cTn id="41" dur="1000" fill="hold"/>
                                            <p:tgtEl>
                                              <p:spTgt spid="3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2" presetID="6" presetClass="emph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Scale>
                                          <p:cBhvr>
                                            <p:cTn id="43" dur="250" fill="hold"/>
                                            <p:tgtEl>
                                              <p:spTgt spid="3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 animBg="1"/>
          <p:bldP spid="14" grpId="0"/>
          <p:bldP spid="14" grpId="1"/>
          <p:bldP spid="16" grpId="0"/>
          <p:bldP spid="16" grpId="1"/>
          <p:bldP spid="17" grpId="0"/>
          <p:bldP spid="17" grpId="1"/>
          <p:bldP spid="31" grpId="0" animBg="1"/>
          <p:bldP spid="31" grpId="1" animBg="1"/>
          <p:bldP spid="31" grpId="2" animBg="1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FA6D7CD-634F-4E26-807C-8AEE082371D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93C3F21-6C89-4263-B1AF-469D875CA902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82E4AA9-C3D3-4E83-92B3-654DA6BCC9C7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66B1C366-FC5C-4CDE-8913-9A5B95208A42}"/>
                </a:ext>
              </a:extLst>
            </p:cNvPr>
            <p:cNvSpPr/>
            <p:nvPr/>
          </p:nvSpPr>
          <p:spPr>
            <a:xfrm>
              <a:off x="3892989" y="1483717"/>
              <a:ext cx="4337474" cy="4337474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CBAADF0-3568-4875-8FC3-7015C7BC1B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332461" y="631076"/>
              <a:ext cx="3898002" cy="2706108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D94B268-2C85-4003-8578-AB269DBE7AD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4332461" y="1483717"/>
              <a:ext cx="3898002" cy="4337474"/>
            </a:xfrm>
            <a:custGeom>
              <a:avLst/>
              <a:gdLst>
                <a:gd name="connsiteX0" fmla="*/ 1729265 w 3898002"/>
                <a:gd name="connsiteY0" fmla="*/ 0 h 4337474"/>
                <a:gd name="connsiteX1" fmla="*/ 3898002 w 3898002"/>
                <a:gd name="connsiteY1" fmla="*/ 2168737 h 4337474"/>
                <a:gd name="connsiteX2" fmla="*/ 1729265 w 3898002"/>
                <a:gd name="connsiteY2" fmla="*/ 4337474 h 4337474"/>
                <a:gd name="connsiteX3" fmla="*/ 55762 w 3898002"/>
                <a:gd name="connsiteY3" fmla="*/ 3548255 h 4337474"/>
                <a:gd name="connsiteX4" fmla="*/ 0 w 3898002"/>
                <a:gd name="connsiteY4" fmla="*/ 3473685 h 4337474"/>
                <a:gd name="connsiteX5" fmla="*/ 0 w 3898002"/>
                <a:gd name="connsiteY5" fmla="*/ 863789 h 4337474"/>
                <a:gd name="connsiteX6" fmla="*/ 55762 w 3898002"/>
                <a:gd name="connsiteY6" fmla="*/ 789219 h 4337474"/>
                <a:gd name="connsiteX7" fmla="*/ 1729265 w 3898002"/>
                <a:gd name="connsiteY7" fmla="*/ 0 h 4337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98002" h="4337474">
                  <a:moveTo>
                    <a:pt x="1729265" y="0"/>
                  </a:moveTo>
                  <a:cubicBezTo>
                    <a:pt x="2927025" y="0"/>
                    <a:pt x="3898002" y="970977"/>
                    <a:pt x="3898002" y="2168737"/>
                  </a:cubicBezTo>
                  <a:cubicBezTo>
                    <a:pt x="3898002" y="3366497"/>
                    <a:pt x="2927025" y="4337474"/>
                    <a:pt x="1729265" y="4337474"/>
                  </a:cubicBezTo>
                  <a:cubicBezTo>
                    <a:pt x="1055525" y="4337474"/>
                    <a:pt x="453541" y="4030251"/>
                    <a:pt x="55762" y="3548255"/>
                  </a:cubicBezTo>
                  <a:lnTo>
                    <a:pt x="0" y="3473685"/>
                  </a:lnTo>
                  <a:lnTo>
                    <a:pt x="0" y="863789"/>
                  </a:lnTo>
                  <a:lnTo>
                    <a:pt x="55762" y="789219"/>
                  </a:lnTo>
                  <a:cubicBezTo>
                    <a:pt x="453541" y="307223"/>
                    <a:pt x="1055525" y="0"/>
                    <a:pt x="1729265" y="0"/>
                  </a:cubicBezTo>
                  <a:close/>
                </a:path>
              </a:pathLst>
            </a:custGeom>
          </p:spPr>
        </p:pic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E0C76820-F15F-49B9-9FFB-A041FF079393}"/>
              </a:ext>
            </a:extLst>
          </p:cNvPr>
          <p:cNvSpPr/>
          <p:nvPr/>
        </p:nvSpPr>
        <p:spPr>
          <a:xfrm>
            <a:off x="-31568103" y="959988"/>
            <a:ext cx="31096155" cy="4754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3900" dirty="0"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FA-LA-LA-LA, LA-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BA09BDA-F013-42B4-9C39-298C212F794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7F30085-3C1C-43E5-BCD1-91C9C281BE47}"/>
              </a:ext>
            </a:extLst>
          </p:cNvPr>
          <p:cNvSpPr/>
          <p:nvPr/>
        </p:nvSpPr>
        <p:spPr>
          <a:xfrm>
            <a:off x="1355115" y="451654"/>
            <a:ext cx="5954691" cy="595469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911A2F9-0B94-4830-84B1-0076EFC56A7F}"/>
              </a:ext>
            </a:extLst>
          </p:cNvPr>
          <p:cNvGrpSpPr/>
          <p:nvPr/>
        </p:nvGrpSpPr>
        <p:grpSpPr>
          <a:xfrm>
            <a:off x="2361243" y="1080320"/>
            <a:ext cx="9117291" cy="5802164"/>
            <a:chOff x="2361243" y="1080320"/>
            <a:chExt cx="9117291" cy="5802164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ECC2BC61-BEB3-4256-BA7D-E2F35D18D3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361243" y="2083789"/>
              <a:ext cx="9117291" cy="4798695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B8308BF3-31EB-46E4-AEB7-76E4CA56749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1179172">
              <a:off x="2996020" y="1080320"/>
              <a:ext cx="3820410" cy="3820410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3952516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32"/>
    </mc:Choice>
    <mc:Fallback xmlns="">
      <p:transition spd="slow" advTm="5232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xit" presetSubtype="8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" dur="75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" dur="75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" presetID="63" presetClass="pat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29167E-6 -4.07407E-6 L 3.69726 -4.07407E-6 " pathEditMode="relative" rAng="0" ptsTypes="AA">
                                          <p:cBhvr>
                                            <p:cTn id="16" dur="2750" spd="-100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4857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1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" presetClass="entr" presetSubtype="4" decel="10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6" presetClass="emph" presetSubtype="0" fill="hold" grpId="1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30" dur="100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2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  <p:bldP spid="12" grpId="1" animBg="1"/>
          <p:bldP spid="12" grpId="2" animBg="1"/>
          <p:bldP spid="13" grpId="0" animBg="1"/>
          <p:bldP spid="21" grpId="0" animBg="1"/>
          <p:bldP spid="21" grpId="1" animBg="1"/>
          <p:bldP spid="21" grpId="2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xit" presetSubtype="8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" dur="75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" dur="75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" presetID="63" presetClass="pat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29167E-6 -4.07407E-6 L 3.69726 -4.07407E-6 " pathEditMode="relative" rAng="0" ptsTypes="AA">
                                          <p:cBhvr>
                                            <p:cTn id="16" dur="2750" spd="-100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4857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1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" presetClass="entr" presetSubtype="4" decel="10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0" dur="100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2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  <p:bldP spid="12" grpId="1" animBg="1"/>
          <p:bldP spid="12" grpId="2" animBg="1"/>
          <p:bldP spid="13" grpId="0" animBg="1"/>
          <p:bldP spid="21" grpId="0" animBg="1"/>
          <p:bldP spid="21" grpId="1" animBg="1"/>
          <p:bldP spid="21" grpId="2" animBg="1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86A5B440-554B-4FBB-B545-74FC09E1506B}"/>
              </a:ext>
            </a:extLst>
          </p:cNvPr>
          <p:cNvGrpSpPr/>
          <p:nvPr/>
        </p:nvGrpSpPr>
        <p:grpSpPr>
          <a:xfrm>
            <a:off x="0" y="0"/>
            <a:ext cx="12192000" cy="6882484"/>
            <a:chOff x="0" y="0"/>
            <a:chExt cx="12192000" cy="688248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586E0B6-4408-4B7C-8F1E-1E6102D3FEF2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5DB4990E-831F-49EB-BA0A-CB112E4F03E4}"/>
                </a:ext>
              </a:extLst>
            </p:cNvPr>
            <p:cNvSpPr/>
            <p:nvPr/>
          </p:nvSpPr>
          <p:spPr>
            <a:xfrm>
              <a:off x="1355115" y="451654"/>
              <a:ext cx="5954691" cy="595469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88EEF0B-8969-48C1-82CA-A91033D6542B}"/>
                </a:ext>
              </a:extLst>
            </p:cNvPr>
            <p:cNvGrpSpPr/>
            <p:nvPr/>
          </p:nvGrpSpPr>
          <p:grpSpPr>
            <a:xfrm>
              <a:off x="2361243" y="1080320"/>
              <a:ext cx="9117291" cy="5802164"/>
              <a:chOff x="2361243" y="1080320"/>
              <a:chExt cx="9117291" cy="5802164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65643B2A-CEE2-44C8-A254-71064324A99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361243" y="2083789"/>
                <a:ext cx="9117291" cy="4798695"/>
              </a:xfrm>
              <a:prstGeom prst="rect">
                <a:avLst/>
              </a:prstGeom>
            </p:spPr>
          </p:pic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650E8224-C093-44CD-89E7-AA2B44E23D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21179172">
                <a:off x="2996020" y="1080320"/>
                <a:ext cx="3820410" cy="3820410"/>
              </a:xfrm>
              <a:prstGeom prst="rect">
                <a:avLst/>
              </a:prstGeom>
            </p:spPr>
          </p:pic>
        </p:grp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2FFB0619-C874-49CB-8041-7A72D575B7D1}"/>
              </a:ext>
            </a:extLst>
          </p:cNvPr>
          <p:cNvSpPr txBox="1"/>
          <p:nvPr/>
        </p:nvSpPr>
        <p:spPr>
          <a:xfrm>
            <a:off x="2985213" y="1100876"/>
            <a:ext cx="622157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6600" dirty="0"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WISHING YOU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45C846-17C7-47DF-BF53-CA23F73C26CF}"/>
              </a:ext>
            </a:extLst>
          </p:cNvPr>
          <p:cNvSpPr txBox="1"/>
          <p:nvPr/>
        </p:nvSpPr>
        <p:spPr>
          <a:xfrm>
            <a:off x="979055" y="2321004"/>
            <a:ext cx="10233891" cy="1200329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72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A MERRY CHRISTMAS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8E19FB-41C6-4F85-9D27-346C7AA4BDDE}"/>
              </a:ext>
            </a:extLst>
          </p:cNvPr>
          <p:cNvSpPr txBox="1"/>
          <p:nvPr/>
        </p:nvSpPr>
        <p:spPr>
          <a:xfrm>
            <a:off x="1693998" y="3633465"/>
            <a:ext cx="8804013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6600" dirty="0"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FROM EVERYONE AT</a:t>
            </a:r>
            <a:br>
              <a:rPr lang="en-GB" sz="6600" dirty="0"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</a:br>
            <a:r>
              <a:rPr lang="en-GB" sz="6600" dirty="0"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BRIGHTCARBON</a:t>
            </a:r>
          </a:p>
        </p:txBody>
      </p:sp>
    </p:spTree>
    <p:extLst>
      <p:ext uri="{BB962C8B-B14F-4D97-AF65-F5344CB8AC3E}">
        <p14:creationId xmlns:p14="http://schemas.microsoft.com/office/powerpoint/2010/main" val="570924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83"/>
    </mc:Choice>
    <mc:Fallback xmlns="">
      <p:transition spd="slow" advTm="53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5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0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1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00000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575AFD15229604BA402428C2F72B46E" ma:contentTypeVersion="6" ma:contentTypeDescription="Create a new document." ma:contentTypeScope="" ma:versionID="3bf4afb05fa4650f3e21467ba605614e">
  <xsd:schema xmlns:xsd="http://www.w3.org/2001/XMLSchema" xmlns:xs="http://www.w3.org/2001/XMLSchema" xmlns:p="http://schemas.microsoft.com/office/2006/metadata/properties" xmlns:ns2="437f495b-969e-4997-b1a6-36466ed11cbf" targetNamespace="http://schemas.microsoft.com/office/2006/metadata/properties" ma:root="true" ma:fieldsID="77a356031e58e5a2fdb7aa339dd276b2" ns2:_="">
    <xsd:import namespace="437f495b-969e-4997-b1a6-36466ed11cb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7f495b-969e-4997-b1a6-36466ed11c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A62CE76-C63F-4D6D-BF98-1637C91DAA18}"/>
</file>

<file path=customXml/itemProps2.xml><?xml version="1.0" encoding="utf-8"?>
<ds:datastoreItem xmlns:ds="http://schemas.openxmlformats.org/officeDocument/2006/customXml" ds:itemID="{1265C544-4F4B-46AE-97A3-091E5320A87B}"/>
</file>

<file path=customXml/itemProps3.xml><?xml version="1.0" encoding="utf-8"?>
<ds:datastoreItem xmlns:ds="http://schemas.openxmlformats.org/officeDocument/2006/customXml" ds:itemID="{31583918-A518-42D5-B084-57F0D6A1803C}"/>
</file>

<file path=docProps/app.xml><?xml version="1.0" encoding="utf-8"?>
<Properties xmlns="http://schemas.openxmlformats.org/officeDocument/2006/extended-properties" xmlns:vt="http://schemas.openxmlformats.org/officeDocument/2006/docPropsVTypes">
  <TotalTime>1367</TotalTime>
  <Words>55</Words>
  <Application>Microsoft Office PowerPoint</Application>
  <PresentationFormat>Widescreen</PresentationFormat>
  <Paragraphs>32</Paragraphs>
  <Slides>9</Slides>
  <Notes>9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Calibri</vt:lpstr>
      <vt:lpstr>Arial</vt:lpstr>
      <vt:lpstr>Segoe UI Black</vt:lpstr>
      <vt:lpstr>Calibri Light</vt:lpstr>
      <vt:lpstr>GT Walsheim Black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Samuel Edwards</dc:creator>
  <cp:lastModifiedBy>Samuel Edwards</cp:lastModifiedBy>
  <cp:revision>43</cp:revision>
  <dcterms:created xsi:type="dcterms:W3CDTF">2018-12-03T10:00:50Z</dcterms:created>
  <dcterms:modified xsi:type="dcterms:W3CDTF">2018-12-06T11:42:54Z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0x010100D575AFD15229604BA402428C2F72B46E</vt:lpwstr>
  </property>
</Properties>
</file>