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DE8DD2-CB76-411F-B5CC-7090DADC8562}" v="655" dt="2019-12-09T22:13:08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5231" autoAdjust="0"/>
  </p:normalViewPr>
  <p:slideViewPr>
    <p:cSldViewPr snapToGrid="0">
      <p:cViewPr varScale="1">
        <p:scale>
          <a:sx n="99" d="100"/>
          <a:sy n="9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12979 4454 6528,'2'5'762,"7"12"1478,-8-17-1744,-1 0-122,0 0-156,0 0-68,0 0-65,0 0-5,22 0 1973,-18-2-1814,1 1 0,-1-1 0,0 0 0,0 0 0,0-1 0,0 1 0,-1-1 0,1 0-1,-1 0 1,1 0 0,-1 0 0,0 0 0,0-1 0,-1 1 0,1-1 0,-1 0 0,1 0 0,1-4-239,4-11 352,-1 0 1,0-1-1,3-16-352,2-4 413,0 4-131,1-1 177,-1-2 0,3-25-459,-8 33 112,2-1 0,5-12-112,4-12 26,20-91 1057,11-92-1083,-43 179 121,-3-1 1,-2 0-1,-3 0 1,-2 0-122,0-22 90,-4 2-18,-3 0 1,-21-76-73,16 82 15,-17-65 284,-30-78-299,44 168 45,-2 0 0,-3 2 0,-1 0 0,-2 2 0,-19-23-45,-58-70 98,-9-1-98,92 115 7,-246-277 24,188 216-51,16 15 16,-4 3 1,-2 3-1,-47-32 4,49 49 20,-2 2-1,-2 4 1,-43-18-20,-244-113 71,-106-51-62,204 116-116,-27 3 107,86 33 16,89 32-25,-1 5-1,-2 5 1,-1 6-1,-1 4 0,-65 0 10,-159-17 0,207 21 86,-80 3-86,150 12-44,0 3 0,-32 7 44,-126 23 32,-11 2 24,-106 9-148,221-22 98,-99 31-6,-96 50 0,-16 10 0,75-29 0,86-30 0,68-22 0,-36 18 0,-47 28 0,114-49 4,0-4-1,-29 6-3,-68 22-92,136-41 65,-261 106 113,50-15-98,114-51-67,-75 43 79,106-45 61,-26 13-31,-12 13-2,-111 66-30,118-64 8,-69 28-6,-31-1 14,-29 15-2,158-68-45,-54 26 34,-151 72 23,170-81-48,45-22-61,-15 15 85,44-27-44,-26 10 44,-4 1 1,17-9-80,-5-2 79,9-5 42,-34 23-42,21-10-96,-83 29 96,117-52-59,-122 42 43,76-30 96,0 5-80,-48 20 18,-77 16-18,-151 31 212,91-39-884,170-45-3654,79-12 3782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9043 2094 5632,'4'4'629,"-1"0"0,0 1 1,-1-1-1,1 1 0,-1 0 1,1 0-630,2 6 2915,-2-1-2092,-3 6 9,0-15-469,0-1 74,0 0 118,7-6 698,-5 2-1076,0 1 0,-1-1 0,0 0 0,0 0 0,0 0 0,0 0 0,0 0 0,-1 0 0,0-1-177,3-14 391,1-6-13,0 0 0,-2-1 0,-1 1 0,-1 0 0,-2-7-378,1-22 323,-2 5-207,-1 1-1,-2-1 1,-3 1 0,-1 0-1,-3 1 1,-2 0-1,-2 1 1,-1 1-1,-10-13-115,-73-146 363,-70-98-363,136 249-7,-3 3 0,-1 0 0,-3 3 0,-23-19 7,-6 1 27,-3 2 1,-45-27-28,35 33 37,-3 4 0,-1 3 1,-3 4-1,-1 4 0,-2 5 1,-2 3-1,-1 5 0,-93-16-37,123 36-7,1 3-1,-1 3 0,-1 3 1,1 2-1,0 4 1,1 2-1,-38 12 8,-407 92 69,-80 71-69,291-82 41,-46 15 148,-278 91 1,416-142-215,-162 72 162,24-9 62,235-95-133,-2-6 0,-1-4 0,-1-6 0,0-4 1,-63-4-67,66-6-3,-91 3 43,-115-14-40,-60-29 52,95 8-51,191 21-20,-1 5 0,0 3 0,0 5-1,0 3 1,-90 21 19,113-12-32,-56 20 32,26-6 0,50-16 0,1 2 0,-22 12 0,24-6-5,1 2 0,1 2-1,-21 18 6,57-39-36,3-2 17,-1 0 0,1 1 0,0 0 0,0 0 0,1 0 0,0 1 0,0 0 0,0 0 0,0 0 0,1 1 0,-3 4 19,7-10-5,0-1 0,0 1 1,0 0-1,0-1 0,0 1 0,0 0 0,0-1 0,0 1 1,1 0-1,-1-1 0,0 1 0,0 0 0,0-1 1,1 1-1,-1 0 0,0-1 0,1 1 0,-1-1 1,0 1-1,1 0 0,-1-1 0,1 1 0,-1-1 0,1 0 1,0 1 4,12 10 8,-12-11-8,10 6 34,0-1 0,1 0 0,0-1 0,0 0 0,0-1 0,6 1-34,17 5 15,9 2-36,1-1 1,0-3 0,1-2 0,-1-1-1,27-3 21,-43-1 10,-14 1-37,1-1 1,-1-1-1,1 0 1,-1-1 0,7-2 26,-15 2 12,0 1 0,-1 0 0,1 0 0,0 0 0,0 1 0,0 0 0,1 0-12,18 1 22,-24-1-91,-2 0 42,0 0 70,7 0 0,29-1-20,8 1-21,0 1-1,1 3-1,-19-2 0,-14-1-4,0 1 0,0 0 0,0 1 0,2 1 4,3 1-61,-5-2-49,0 0 0,-1 2 1,1-1-1,-1 1 0,0 1 0,6 4 110,8 2-966,-21-11-20,-1 1 0,1-1 1,0 1-1,-1 0 0,1 0 1,-1 0-1,3 2 986,6 7-933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18343 595 5760,'-17'4'3658,"-27"-3"-2330,-25 6-1088,24-2-117,-90 6 1502,-107 5 1753,-527-3-3,640-15-3102,-136-4 137,-113-1-162,22 1-277,-330 3 95,352 6-42,-402 10 136,370-2-91,-159 9 92,319-10-94,-215 17-6,-479 30 123,631-43-144,-35 1-13,-385 23-28,98-18-106,148-9 193,71-3 42,-33 2-107,-496 0 182,535-13-48,-330-20 42,545 16-133,-174-2 96,-21 0-69,-276-3-54,9-13 78,305 7 53,-745-73 184,478-5-304,339 53 80,-175-41-58,215 41-66,-401-90 55,45 1-8,228 53-150,62 14 680,248 61-579,-1 1-1,1 0 0,-1 1 1,-7 1-2,8-1 423,1-2-3518,8 1-2566,17 3-1611,13 1 2984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18312 557 6528,'-19'-9'2459,"17"8"-2356,0 0 0,0 0 0,0 0 1,0 0-1,-1 0 0,1 0 0,0 1 1,-1-1-1,1 1 0,-1 0 0,0-1-103,-3 1 221,0-1 1,0 0-1,-1 0 0,1-1 0,-2 0-221,-15-4 878,-2 2 349,18 2-929,0 0 1,0 1 0,0 0-1,0 1 1,-1 0 0,1 0-1,0 0 1,0 1 0,0 0-1,0 0 1,0 1 0,0 0-299,-49 21 1144,-15 12-1144,13-7 589,-1-2-589,-269 123 991,323-146-963,-60 28 268,-154 79 210,162-78-387,0 3 0,-34 30-119,75-54 9,-2 0 0,1-1 0,-1-1 0,-12 4-9,-21 11 49,32-16-7,0-1 0,-1 0 0,0-1 0,0-1 0,-9 0-42,-42 12 89,42-10-70,0-1 0,0-1 1,-1-2-1,-11 0-19,-121-3 110,73-1-143,-50-5 92,-66-13-59,100 8 43,-51 2-21,-87 9-22,98 2-81,-812 44 175,817-36-103,-161-1-16,202-7-35,14 0 24,-278 9 120,-896 67 81,550-65-86,620-13-56,-298-10 39,176 3-92,24 1 25,-354 0 4,375 16 1,-44 1 0,148-11 0,-357 7 0,72-5 0,189-3 0,-28-6 0,-31-11 0,16 0 139,-249 6-267,367 11 187,-129 2-1,-30 11-58,-19 13 0,52-8 19,-176-11-19,307-6-13,-302-13 274,49 3-185,151 2 56,88 2-149,-33 0-51,-694 6 190,623-10-122,53 2 0,-54-5 49,54 3 4,-151-14-61,165 12-80,-5-2 171,1-5 1,1-6-1,-26-14-83,-57-10-76,130 31 30,-74-12 39,67 14 53,0-4 0,0-5-46,43 12 16,30 9-41,0-1 0,1-1-1,0-1 1,-1-1 25,-15-9 31,4 3-24,0-2 0,2 0 1,-22-17-8,-32-24-15,-2 4 0,-70-32 15,46 27 73,-164-80 155,183 95-200,32 12 0,1-3-1,-7-8-27,-54-33-18,8 14 41,31 18-334,-46-35 311,118 75-62,-11-9-1591,17 12 1600,0 0 1,-1-1 0,1 1-1,0 0 1,-1-1 0,1 1 0,0 0-1,-1-1 1,1 1 0,0-1-1,0 1 1,-1 0 0,1-1 0,0 1-1,0-1 1,0 1 0,0-1-1,0 1 1,0-1 0,0 1 0,0 0-1,0-1 1,0 1 0,0-1-1,0 1 1,0-1 0,0 1-1,0-1 1,0 1 0,0-1 0,1 1-1,-1 0 1,0-1 0,0 0 52,11-5-486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484 621 6272,'0'49'7994,"0"-47"-7236,8-4 1721,0-2-2295,0-2-1,-1 1 0,0-1 1,0 0-1,0-1 0,-1 1 1,0-1-1,0-1 0,0-1-183,6-5 388,29-38 639,-3-1 1,-1-2-1,-3-2-1027,-31 52 29,-1 1-1,0 0 1,0 0-1,-1-1 1,1 1-1,-1-1 1,0 0-1,0 1 1,-1-1-1,1 0 1,-1 1-1,0-1 1,0 0-1,-1 1 1,1-2-29,-2-1 9,0 0-1,0 0 1,0 0-1,-1 1 1,0-1 0,-1 1-1,1-1 1,-1 1-1,-2-3-8,-9-8-30,0 0-1,-1 1 1,-1 1-1,0 0 0,-18-11 31,12 11-61,-2 0 0,0 1 0,0 1 0,-1 2-1,-1 0 1,0 2 0,-11-2 61,4 3-620,-1 1-1,0 2 1,0 1-1,0 2 1,-27 2 620,51 1-937,-1-1 0,1 2-1,0 0 1,0 0 0,-2 1 937,9-1-404,0-1 0,0 1-1,-1 0 1,1 0 0,0 0 0,1 1-1,-1-1 1,0 1 0,1 0 0,-1 0-1,1 0 1,0 1 0,-2 2 404,-10 23-1312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18 7168,'-1'-1'269,"-10"-2"1096,10-2 210,2-4 2384,12 10-2397,-9 1-1460,0-1-1,0 1 0,0 1 1,0-1-1,0 0 0,0 1 1,-1 0-1,1 0 0,-1 0 1,0 0-1,0 0 0,0 1 1,0-1-1,-1 1 0,1 0 1,-1 1-102,15 17 15,-15-19-22,0 0 1,-1 0-1,0 1 0,1-1 0,-1 1 0,0-1 0,-1 1 0,1-1 0,0 1 0,-1 0 0,0-1 0,0 1 0,0 1 7,4 29 32,1-15 23,3 10-196,12 25 141,-19-50-138,1 0 0,-1 0 0,0 0-1,0 0 1,0 0 0,-1 0 0,1 0-1,-1 0 1,0 0 0,0 0 0,0 0-1,-1 0 1,0 4 138,-5-2-458,-2-11 202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212 690 5888,'0'1'181,"1"-1"0,-1 1-1,0 0 1,0-1 0,1 1 0,-1 0 0,1-1 0,-1 1-1,1-1 1,-1 1 0,1-1 0,-1 1 0,1-1 0,-1 1 0,1-1-1,0 0 1,-1 1 0,1-1 0,-1 0 0,1 1 0,0-1-1,-1 0 1,1 0 0,0 0 0,0 0 0,-1 1 0,1-1 0,0 0-1,-1 0 1,1 0 0,0-1 0,0 1 0,-1 0 0,1 0 0,0 0-1,-1 0 1,1-1 0,0 1 0,-1 0-181,4-3 870,0 1-1,-1-1 1,0 0 0,0 0-1,0 0 1,2-3-870,2-2-565,25-28 1763,-1-1 0,-2-1 0,10-19-1198,-29 39 127,1 0 0,-2-1 0,-1 0 0,0 0-1,-1-1 1,-1 0 0,-1 0 0,-1-1 0,0-4-127,-4 17 16,0 0 0,0 0-1,-1 0 1,0 0 0,0 0 0,-1 1 0,0-1-1,-1 0 1,0 1 0,-1-4-16,-7-12-31,-1 1 0,-8-12 31,14 24-77,-1 0 1,-1 0-1,1 1 1,-2 0-1,1 0 0,-1 1 1,-1 0-1,1 0 0,-1 1 1,-1 0-1,1 1 1,-1 1-1,0-1 0,0 2 1,-1-1-1,0 1 77,3 2-263,0 0 0,0 0 0,-1 1-1,1 1 1,0-1 0,0 1 0,-1 1-1,1 0 1,0 0 0,0 0 0,0 1-1,0 1 1,0 0 0,1 0 0,-1 1-1,1-1 1,0 2 0,0-1 0,0 1 0,-7 6 263,-14 15-1131,2 9 534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999 452 7808,'2'0'156,"-1"0"1,0-1-1,0 1 1,0-1-1,0 1 0,0-1 1,1 1-1,-1-1 1,0 0-1,0 1 1,0-1-1,-1 0 0,1 0 1,0 0-1,0 0 1,0 0-1,-1 0 1,1 0-1,0 0 1,-1 0-1,1 0 0,-1 0 1,1 0-1,-1 0 1,0-1-1,1 1 1,-1 0-1,0 0 1,0 0-1,0-1 0,0 1 1,0 0-1,0-1-156,-1-5 327,1 0-1,-2-1 0,1 2 1,-1-1-1,0 0 1,-1 0-1,1 0 0,-1 1 1,-1 0-1,0-2-326,-42-60 765,45 66-746,-16-20 109,-2 0 0,-1 1 0,0 0 0,-1 2 0,-19-13-128,-1 3 429,-2 2 1,-40-19-430,72 40-9,-1 1 0,0 0 0,0 1 0,0 0 0,0 1 0,-1 0 0,1 1 0,-6 0 9,11 1 6,0 1 1,1 0-1,-1 1 1,0-1-1,0 2 1,0-1-1,1 1 1,-1 0-1,1 0 1,-1 0-1,1 1 1,0 0-1,0 1 1,0-1-1,0 1 1,-2 2-7,-9 9 189,1 2 1,1-1 0,-10 15-190,14-17 52,-1 1-1,-1-2 1,1 0 0,-2 0 0,0-2 0,-6 5-52,17-14 0,-1 0 0,0-1 0,0 1 0,0 0 0,0-1 0,0 0 0,0 0 0,0 0 0,0-1 0,0 1 0,0-1 0,-1 0 0,1 0 0,0 0 0,0-1 0,0 0 0,-10-2-237,0 0 1,0-2-1,0 1 1,0-2 236,0 0-959,0 1-1,0 1 1,-4-1 959,3 4-1893,12 0 936,1 1 0,-1 0 1,0-1-1,1 1 0,-1-1 1,0 0-1,1 0 0,-2-1 957,-9-3-2890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 8448,'8'10'3232,"-1"-2"-2496,-7-8-288,0 0-320,0 0-96,0 0 32,0 0 416,0 0 224,0 0-352,0 0 96,-7 0 0,-1 0-384,3 0-96,-10-8-640,2 8-224,-7 0 480,0-5 256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321 896 5376,'-3'6'3243,"11"-11"923,4-8-1046,-6 7-3937,44-51 3873,10-6-3056,-11 12 1973,22-33-1973,-65 76 4,0 0-1,-1-1 1,0 0 0,0 0 0,-1-1 0,0 1-1,-1-1 1,0 0 0,0 1 0,-1-2 0,0 1-1,-1 0 1,-1 0 0,1 0 0,-1-1 0,-1 1-1,0 0 1,-1 0 0,1 0 0,-2 0 0,0 0 0,0 0-1,0 1 1,-2-1 0,1 1 0,-1 0 0,0 0-1,-5-5-3,9 12 3,-14-22-18,-2 0 1,0 1-1,-1 1 0,-2 1 1,0 1-1,-15-12 15,-4 5 14,-1 2 0,-1 1 1,-1 2-1,-1 2 0,-1 1 0,-18-2-14,52 18-103,-1 1-1,0 1 0,0 0 0,1 1 1,-1 0-1,-6 1 104,-10-1-5196,20-1 3836,-1-5 699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48 104 8448,'0'0'3232,"0"-7"-2496,-7 2-64,7 5-160,0-8-384,-8 3-64,3-7-480,-3-1-192,1-5 320,2 1 128,-3-1 128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942 777 4224,'24'-7'2922,"-23"7"-1754,8-11 2384,-8 7-3215,1 0-1,0 0 1,-1-1-1,0 1 1,0-1-1,-1 1 1,1-3-337,3-17 834,0 7-363,2-7 272,0-1 1,-2 1-1,-1-1 1,0-12-744,-3 17 335,-1-1 0,0 0 0,-2 1-1,0-1 1,-2-1-335,0 2 136,4 14-100,-1-1 1,1 1-1,-1 0 1,0 0-1,-1 1 1,0-1-1,0 0 1,0 1-1,0-1-36,-14-15 124,-1 1-1,0 0 1,-2 2-1,0 0 0,-2 0-123,-15-9 121,-1 1 0,-24-12-121,12 10-58,18 8 45,-2 1-1,-1 2 1,0 2-1,-22-7 14,56 22 1,-12-4-27,1 0 0,-1 2 0,0-1-1,-1 2 27,9 0 2,1 1 0,-1 0 0,1 1 0,-1-1-1,1 1 1,-1 0 0,1 0 0,0 0 0,-1 1 0,1 0-1,0-1 1,0 2 0,-3 0-2,-40 27 23,-3-2 0,0-2 0,-47 16-23,86-38 1,8-3 0,0 1 0,0-1 0,0 0 0,0 0 0,0-1 1,0 1-1,0-1 0,0 1 0,0-1-1,-33 8-25,17 0-2722,19-8 2297,-1 0 0,1 1 0,-1-1-1,1 0 1,-1 1 0,1-1 0,-1 1 0,1-1-1,-1 0 1,1 1 0,0-1 0,-1 1 0,1-1-1,0 1 1,-1-1 0,1 1 0,0-1 0,0 1 0,-1 0-1,1 0 451,0 10-2986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471 337 5376,'6'8'1557,"-1"0"2327,-5-8-3832,1 0-1,-1 0 0,0 0 1,0 0-1,1 0 0,-1 0 1,0 0-1,0 0 0,1 0 1,-1 0-1,0 0 1,0 0-1,1 0 0,-1 0 1,0 0-1,0 0 0,1 0 1,-1 0-1,0-1 0,0 1 1,1 0-1,-1 0 1,0 0-1,0 0 0,0 0 1,1-1-1,-1 1 0,0 0 1,0 0-1,0 0 0,0-1 1,1 1-1,-1 0 1,0 0-1,0-1 0,0 1-51,1-3 131,0 0 0,-1 1 0,1-1 0,-1 0 0,0 0-1,0 0 1,0 0 0,0 0 0,0 0 0,-1-2-131,0-2 158,1-6 36,-1 0 0,0 0 1,-1 0-1,0 0 0,-1 1 1,-1-1-1,0 1 0,0 0 0,-2 0 1,1 0-1,-1 1 0,-1 0 1,0 0-1,-2-1-194,0 0 27,4 4-24,-1 1-1,0-1 1,-1 1-1,0 1 1,0-1-1,-6-4-2,-10-5-2,18 12 33,0 1 0,0-1 0,0 1-1,0 0 1,-1 0 0,1 1 0,-5-2-31,-3 0 57,0 0 0,0 2 0,-1-1 0,1 2 0,0 0 0,-11 0-57,17 1 64,1 1-1,-1 0 1,1 0-1,0 1 1,0 0 0,0 0-1,-1 0 1,2 1-1,-1 0 1,0 0-1,1 0 1,-1 1 0,1 0-1,0 0 1,0 0-64,0 1-32,1-1 11,1-1 0,-1 1 0,0-1 1,0 0-1,0 0 0,0 0 0,-1 0 0,1-1 0,-1 0 0,0 0 0,1 0 0,-1 0 0,-2 0 21,6-2-80,0 0-8,1 0 1,-1 1-1,0-1 0,0 0 1,0 0-1,0 0 1,1 1-1,-1-1 1,0 0-1,0 0 0,0 0 1,0 0-1,0 0 1,1-1-1,-1 1 1,0 0-1,0 0 0,0 0 1,1-1-1,-1 1 1,0 0-1,0-1 1,1 1-1,-1-1 0,0 1 1,0-1-1,1 1 1,-1-1-1,1 0 1,-1 1-1,1-1 0,-1 0 1,1 1-1,-1-1 1,1 0-1,-1 1 0,1-1 1,-1-1 87,1 1-1253,-1 1 538,-5 0 342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920 213 6144,'0'0'129,"1"1"0,0-1 0,0 0 1,-1 0-1,1 0 0,0 0 0,0 0 1,-1-1-1,1 1 0,0 0 0,0 0 0,-1 0 1,1-1-1,0 1 0,0 0 0,-1-1 0,1 1 1,0 0-1,-1-1 0,1 1 0,-1-1 0,1 1 1,-1-1-1,1 1 0,-1-1 0,1 0 1,-1 1-1,1-1-129,-1 0 223,0-1 0,0 1 0,0 0 1,0 0-1,0 0 0,0 0 0,0-1 1,-1 1-1,1 0 0,0 0 0,-1 0 1,1 0-1,-1 0 0,1 0 0,-1 0 1,0-1-224,-5-7 741,0 0 0,-1 1 0,0 0 0,0 0-741,4 5-314,-8-7 641,0 1 0,-1-1 0,-1 2 1,-8-5-328,-5-4 344,10 7-257,0 0 0,-1 2 0,1 0 0,-2 1 0,1 0 0,-1 2 0,0 0 0,0 1 0,-1 1 0,1 0 0,-1 1 0,1 2 0,-1 0 0,0 0 0,1 2 0,-10 2-87,-6 2 147,0 2-1,1 1 1,-32 14-147,-95 47 462,111-48-548,37-16 58,0 0-1,0 0 1,1 1 0,-3 3 28,10-7-59,0 0 1,1 0-1,-1 1 0,1-1 1,0 1-1,0 0 1,0 0-1,0 0 0,1 0 1,-1 0-1,1 1 1,0-1-1,0 4 59,-2 5-494,1 1-1,0-1 1,1 1 0,1 2 494,0-8-938,1 1 0,1-1 0,-1 1 1,1-1-1,0 0 0,1 0 0,0 1 1,1-1-1,-1 0 0,1 0 0,4 6 938,12 16-1173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0 498 4736,'19'18'2995,"-18"-17"-2881,0 1 1,0-1-1,0 0 0,1 1 1,-1-1-1,0 0 0,1 0 0,-1 0 1,1 0-1,-1 0 0,1 0 1,-1-1-1,1 1 0,0 0 1,-1-1-1,1 1 0,0-1 1,0 0-1,-1 1 0,1-1 0,0 0 1,0 0-1,0 0 0,0 0-114,0-1 129,1 1-1,0-1 1,0 0-1,-1 1 1,1-1-1,0 0 1,-1-1-1,1 1 1,-1 0-1,1-1 1,-1 1-1,1-1 1,-1 0-1,0 0 1,0 0-1,0 0 1,0 0-1,0 0 1,-1-1-1,1 1 1,0-3-129,-1 1 42,0 1 0,-1-1 1,0 0-1,0 1 0,0-1 0,0 0 0,-1 1 1,1-1-1,-1 0 0,0 1 0,0-1 0,0 1 1,-1-1-1,1 1 0,-1 0 0,0-1 0,-1-1-42,-10-27 115,9 17-72,1 4-7,0-1-1,1 1 0,0-1 1,0-2-36,2 10 25,0 1 0,0-1 0,1 0 0,-1 1 0,1-1 0,0 0 0,0 1 0,0-1 0,0 0 0,0 1 0,1 0 0,0-1 0,0 1 0,0 0 0,1-2-25,23-25 1603,22-19-1603,-8 9 423,28-20-375,-61 54-19,1 0 0,0 1 0,1 0 0,-1 0 0,1 1 0,0 0 0,0 0 0,3 0-29,1 0 81,-1-1 0,0-1 0,7-4-81,-11 3-12,-7 6 11,1 0 0,-1-1 0,0 1 0,1 0 0,-1 0 0,1 0 0,0 1 0,-1-1 0,1 0 0,0 0 0,-1 1 0,1-1 0,0 1 0,0 0 0,-1-1 0,1 1 0,0 0 0,0 0 0,0 0 0,0 0 1,8 4 51,0 0 1,-1 0-1,0 0 0,0 1 1,0 1-1,3 2-51,-7-5-9,30 18 68,26 17-86,2 6 263,-36-26 104,-1 1 1,23 21-341,-42-33-3,0 0 1,-1 0 0,1 1-1,-1 0 1,-1 0-1,0 0 1,0 1 0,0 0-1,-1 0 1,0 0-1,1 7 3,7 29 74,-2-2-1542,8 15 1468,-14-46-1438,1-1 0,1 1 1,-1-1-1,2 0 0,0 0 0,7 9 1438,-1-8-826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39 403 4736,'-2'-2'254,"1"0"1,-1 1-1,0-1 0,1 0 1,0 0-1,-1-1 1,1 1-1,0 0 1,-1-3-255,2 3 269,-1 0 0,0 0 1,0 0-1,-1 0 1,1 0-1,0 0 1,0 1-1,-1-1 0,-1-1-269,2 1 78,0 0 0,0 0 0,0 1 0,0-1 0,0 0 0,0 0 0,0-1 0,1 1 0,-1 0 0,1 0 0,-1 0 0,1 0 0,0 0 0,0-1 0,0 1 0,0 0 0,0 0-1,1 0 1,-1 0 0,1-1 0,0-1-78,15-45 758,-7 31-196,1 1 0,1 0 0,0 1 0,1 1 1,10-10-563,-5 7 177,0 1 0,2 0 0,0 2 0,1 0 0,0 1 1,1 1-1,1 1 0,0 1 0,9-2-177,-26 11 1,0 0-1,0 0 0,0 1 1,0 0-1,0 0 1,0 1-1,0-1 1,0 1-1,0 0 1,0 1-1,1-1 0,-1 1 1,0 0-1,0 0 1,0 0-1,-1 1 1,1 0-1,2 1 0,0 1 13,1 0-1,-1 0 1,0 1-1,-1 0 1,1 1-1,-1-1 1,0 1-1,0 1 1,-1-1 0,4 6-13,33 49 0,-28-46 0,-11-13 0,0-2 0,48 20 0,-42-18 8,-1 0 0,0 1 1,1 1-1,-1-1 0,0 1 0,-1 0 0,1 1 1,-1 0-1,0 0 0,0 1 0,4 4-8,-7-5 3,20 20 31,-22-23-33,-1-1-1,0 1 0,1 0 0,-1 0 0,0 0 0,0-1 0,-1 1 0,1 0 0,0 0 0,0 2 0,9 17 69,-1-7 7,-1 0 1,-1 1-1,0 0 1,-1 0-1,-1 1 0,2 5-76,-2-5-5,9 18 92,1 0-1,2-1 0,1-1 1,2 0-1,4 3-86,-21-28-28,0 0-1,-1 0 0,0-1 1,0 1-1,0 1 1,-1-1-1,0 0 1,-1 0-1,0 0 1,0 0-1,0 1 1,-2 5 28,1 14-1652,1-25-1628,3-1-950,9 5 1420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592 352 4352,'1'-18'1646,"0"17"-1622,-1 0 0,0 0-1,0 0 1,0 0-1,0 0 1,0 0 0,0 0-1,0 0 1,0 0 0,0 0-1,0 0 1,-1 0-1,1 0 1,0 0 0,-1 0-1,1 0 1,-1 0-1,1 0 1,-1 0 0,1 0-1,-1 1 1,1-1 0,-1 0-1,0 0-23,-1-1 13,1 0 1,0-1-1,0 1 1,0-1-1,0 1 0,0-1 1,0 0-1,0 1 0,1-1 1,0 0-1,-1 1 0,1-1-13,-4-18 165,-3 7 246,0 0 0,-1 1 0,-1 0 0,0 1 0,-2-3-411,-6-7 841,3 5-471,1 1 0,-2 0-1,0 1 1,-16-12-370,21 19 144,-1 0 0,1 1-1,-1 1 1,-1-1 0,1 2 0,-1-1 0,0 2 0,-9-3-144,10 5 31,0 1 0,0 1 1,0 0-1,0 0 1,0 1-1,0 1 0,0-1 1,-9 4-32,5-1 44,0-2 0,0 0 1,-8 0-45,21-2 37,0 0 0,-1 1 0,1-1 0,0 1 0,0 0 1,0 0-1,0 0 0,-1 0 0,1 0 0,1 0 1,-1 0-38,0 0 34,0 0 1,0 0 0,1 0 0,-1 0 0,0 0 0,0-1-1,0 1 1,0-1 0,0 1 0,-1-1-35,1 2-12,1-1 1,-1 0-1,0 1 1,1-1-1,0 0 1,-1 1-1,1 0 1,0-1-1,0 1 1,0 0-1,0 0 1,0-1-1,0 1 0,0 1 12,-2 3 23,-6 11-44,-7 10-361,1-11-3199,7-13 643,-4-6 1018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 6784,'5'0'2624,"2"5"-2048,-14 7-128,2-12-192,-3 0-640,0 0-224,-4 0 320,-8-7 128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42 232 6656,'11'8'2687,"-11"-8"-2671,0 1 0,0-1 0,0 0 0,0 0 0,0 0 0,0 1 0,0-1-1,1 0 1,-1 0 0,0 0 0,0 1 0,0-1 0,0 0 0,0 0 0,0 0 0,0 1-1,0-1 1,0 0 0,0 0 0,0 1 0,0-1 0,0 0 0,0 0 0,0 0-1,-1 1 1,1-1 0,0 0 0,0 0 0,0 0 0,0 1 0,0-1 0,0 0 0,0 0-1,-1 0 1,1 0 0,0 1 0,0-1 0,0 0 0,0 0 0,-1 0 0,1 0-1,0 0 1,0 0-16,-6 9 450,6-9-451,0 0 1,0 0 0,0 1 0,0-1 0,0 0 0,0 0-1,0 1 1,0-1 0,-1 0 0,1 0 0,0 1 0,0-1 0,0 0-1,0 0 1,-1 0 0,1 1 0,0-1 0,0 0 0,0 0-1,-1 0 1,1 0 0,0 1 0,0-1 0,-1 0 0,1 0 0,0 0-1,0 0 1,-1 0 0,1 0 0,0 0 0,-1 0 0,1 0-1,0 0 1,0 0 0,-1 0 0,1 0 0,0 0 0,0 0-1,-1 0 1,1 0 0,0 0 0,-1 0 0,-7 0-15,6 0 140,1 0 1,-1 0 0,1 0 0,-1 0-1,1 0 1,-1 0 0,1 0 0,-1 0 0,1-1-1,-1 1 1,1-1 0,0 1 0,-1-1-126,1 0 76,1 0 1,-1 0-1,0 0 1,1 0-1,-1 0 1,1 0-1,0 0 1,-1-1-1,1 1 1,0 0 0,-1 0-1,1 0 1,0-1-1,0 1 1,0 0-1,0 0 1,0 0-1,1-1-76,-1-4 103,1 0 0,-1 0-1,2 0 1,-1 0 0,1 0 0,0 0-1,0 1 1,0-1 0,1 1 0,0-1-1,0 1 1,3-4-103,8-9 352,0 1-1,15-14-351,-10 12 256,-12 12-162,0 0 1,0 1-1,1 0 0,0 0 1,1 0-1,-1 1 0,1 0 0,0 1 1,0 0-1,0 1 0,1-1 1,-1 2-1,1-1 0,0 2 0,0-1 1,0 1-1,0 0 0,0 1 0,0 1 1,-1-1-1,1 1 0,0 1 1,0 0-1,0 0 0,-1 1 0,1 1 1,-1-1-1,0 1 0,0 1 0,0 0 1,-1 0-95,22 15-320,23 21 320,-33-24-96,-10-10 121,-1-1 0,1 1 1,1-2-1,-1 0 0,1 0 1,0-1-1,0 0 0,7 1-25,-6-1 9,1 1-1,-1 0 1,-1 1-1,1 1 0,-1-1 1,0 2-1,-1-1 0,9 9-8,-12-10 61,0 1-1,-1 0 0,0 0 0,0 1 0,-1-1 1,0 1-1,0 0 0,0 1 0,-1-1 0,-1 1 1,1 0-1,-1 3-60,-1 0 15,0-1 1,-1 1-1,-1 0 0,0 0 1,-2 10-16,1 11-429,6 21-5816,-5-52 5493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404 163 6144,'5'-31'3840,"-6"28"-3829,1 1 0,-1-1 1,0 1-1,0-1 0,0 1 1,0-1-1,0 1 0,-1-1 1,1 1-1,-1 0 0,1 0 1,-1 0-1,-1-2-11,-2-1 56,0 0 1,0 1-1,0-1 1,-6-3-57,-9-3 301,-1 0 0,0 2-1,-1 0 1,1 1 0,-22-4-301,23 9-544,0 0 0,0 1 0,-1 1 0,1 1 0,-17 2 544,-13-1-2123,27-1 1601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1 230 3712,'7'0'3077,"-8"0"-2963,1 0 0,0 0 1,0 0-1,-1 0 0,1 0 0,0 0 0,-1 0 0,1 0 0,0 0 1,0-1-1,-1 1 0,1 0 0,0 0 0,0 0 0,-1 0 0,1-1 1,0 1-1,0 0 0,0 0 0,-1 0 0,1-1 0,0 1 0,0 0 1,0 0-1,0-1 0,-1 1 0,1 0 0,0 0 0,0-1 1,0 1-1,0 0 0,0-1 0,0 1 0,0 0 0,0 0 0,0-1 1,0 1-1,0 0 0,0-1-114,4-17 1093,13-17-281,-3 17 89,1 1 0,0 0 0,3 0-901,7-9 268,-13 12-164,2 1 1,9-7-105,-19 17 16,-1 0 1,1 0-1,0 1 0,0 0 1,0 0-1,0 0 0,0 0 1,0 0-1,0 1 0,1 0 1,-1 0-1,0 0 0,4 0-16,4 1 75,-1 0 0,0 1-1,1 0 1,-1 1 0,7 2-75,-13-2 31,1 0 0,-1 0 0,1 1 0,-1 0 0,0 0 0,0 0 0,0 0 0,-1 1 0,1 0 0,-1 0 0,4 4-31,8 12-11,0 1 1,-1 1-1,-1 0 1,-2 1-1,1 2 11,-10-20-17,9 13-66,-9-15 81,-1 0 1,0 0 0,0 1-1,0-1 1,0 0 0,-1 1-1,1-1 1,-1 1-1,1 2 2,-1-2 7,0 0-1,0-1 0,0 1 0,1 0 0,-1 0 1,1-1-1,0 1 0,0-1 0,1 0 0,-1 1 0,1-1 1,0 0-7,38 33-65,-33-29 37,0-1-1,0 1 0,-1 0 1,0 1-1,1 1 29,-3-3 489,2 4-4212,-7-10 3513,0 1 1,0-1-1,0 0 0,0 1 0,0-1 0,0 0 0,0 1 0,0-1 0,0 0 0,0 0 0,0 1 0,0-1 0,0 0 0,0 1 0,-1-1 0,1 0 0,0 0 0,0 1 0,0-1 0,0 0 0,-1 0 0,1 1 0,0-1 0,0 0 0,-1 0 0,1 0 0,0 1 0,0-1 1,-1 0-1,1 0 0,0 0 0,0 0 0,-1 0 0,1 0 0,0 1 0,-1-1 0,1 0 210,-6 1-3232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1104 477 5888,'8'2'968,"0"-1"0,1 0 0,-1 0 0,7-1-968,-14 0 7,0 0 0,0-1 1,0 1-1,0 0 0,0-1 1,0 1-1,-1 0 0,1-1 1,0 1-1,0-1 0,0 0 1,0 1-1,-1-1 0,1 1 1,0-1-1,0 0 0,-1 0 1,1 1-1,-1-1 0,1 0 1,-1 0-1,1 0 0,-1 0 1,1 0-1,-1 0 0,0 0 1,1 0-1,-1 0 0,0 0 1,0 0-1,0 0 0,0 0 1,0 0-8,1-42 375,-2 31-38,0-1-23,0-1 0,-1 0 0,-1 0 0,0 0 0,-1 1-1,0 0 1,-1-1 0,0 2 0,-1-1 0,-1 1 0,0 0-1,-1 0 1,-5-6-314,-1 2 182,-1 0 0,-1 1-1,-1 0 1,0 1 0,0 1 0,-1 1 0,-14-7-182,-1 2 147,-1 0 0,0 3 0,-1 1 0,-2 1-147,20 6 32,0 2-1,-1 0 1,1 1-1,-1 1 1,0 0-1,0 1 1,0 1-1,-14 3-31,21-2 63,-1 2 0,1-1 0,0 2 1,0-1-1,0 2 0,0-1 0,1 1 0,-1 1 0,1 0 0,1 1 0,-1-1 0,1 2 0,-7 7-63,-5 5 56,2 1 0,0 1 0,2 1 0,-3 4-56,17-22 12,-16 23-136,18-27 135,0 1 0,0-1 0,0 0 0,0 0 0,0 1 0,0-1 0,0 0 0,0 0 0,-1 0 0,1 0 0,0 0 1,-1-1-1,1 1 0,-1 0 0,0-1-11,1 0 1,0 0 0,0 0 1,0 0-1,0-1 0,0 1 1,0-1-1,1 1 0,-1 0 1,0-1-1,0 0 0,0 1 1,0-1-1,1 1 0,-1-1 1,0 0-1,1 0 0,-1 1 1,0-1-1,1 0 0,-1 0-1,-13-24-291,4 6 305,6 14-4,-1 0 0,1 1-1,-1-1 1,0 1 0,0 0-1,0 0 1,-1 1 0,1 0-1,-1 0 1,0 0 0,-4-1-10,7 3 11,0 0 0,0 0 1,0 0-1,-1 1 0,1-1 1,0 1-1,0 0 0,-1 0 1,1 0-1,0 0 0,-1 1 1,1-1-1,0 1 0,0 0 1,0 0-1,0 0 0,0 0 1,0 1-1,0-1 0,0 1 1,0 0-1,0-1 0,1 1 1,-1 1-12,-5 5 81,0 1 1,0 0-1,1 0 1,0 1-1,1 0 1,0 0-1,-4 10-81,-7 21 155,-6 17-155,15-36-47,1 0-1,1 0 0,1 1 1,1 0-1,-1 15 48,5-30-48,0 0 1,0 0-1,0 0 0,1 0 0,0 0 0,1 0 1,0 0-1,0-1 0,0 1 0,1-1 0,0 1 0,1-1 1,0 0-1,0 0 0,0 0 0,1-1 0,0 0 0,0 0 48,3 3-864,0-2-1,1 1 1,-1-1-1,2 0 0,-1-1 1,1 0-1,-1-1 0,3 1 865,8 0-826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313 129 5120,'49'0'2741,"-49"0"-2742,0 0 1,1 0-1,-1 0 0,0 0 0,0 0 1,0 0-1,0 0 0,0 0 0,1 0 1,-1 0-1,0 0 0,0 0 0,0 0 0,0 0 1,0-1-1,1 1 0,-1 0 0,0 0 1,0 0-1,0 0 0,0 0 0,0 0 1,1 0-1,-1 0 0,0 0 0,0-1 1,0 1-1,0 0 0,0 0 0,0 0 1,0 0-1,0 0 0,0-1 0,0 1 1,0 0-1,0 0 0,1 0 0,-1 0 1,0 0-1,0-1 0,0 1 0,0 0 1,0 0-1,0 0 0,0 0 1,-5-11-82,-16-14-104,14 16 141,1 1 294,-1 0-1,0 0 1,0 0-1,0 1 0,-1 0 1,0 1-1,-2-2-248,9 7 52,-3-2 184,0 1 1,0-1 0,0 1 0,0 0 0,-1 0-1,-2-1-236,5 2 63,0 1-1,0 0 0,0-1 0,0 1 0,0 0 1,0 0-1,0 1 0,0-1 0,0 0 0,0 1 1,0-1-1,0 1 0,0-1 0,1 1 0,-1 0 1,0 0-1,0 0 0,0 1-62,-15 9 285,1 1-1,1 1 1,-2 3-285,7-7-310,0 0 1,0 0 0,-1-1-1,0 0 1,0-1-1,-1 0 1,0-1 0,-7 3 309,-13-1-304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830 89 8320,'15'-4'3040,"-15"4"-2997,0 0 1,1 0-1,-1 0 0,0 0 0,1-1 0,-1 1 0,1 0 0,-1 0 0,0 0 0,1 0 0,-1 0 0,0 0 0,1 0 0,-1 0 0,1 0 0,-1 0 1,0 0-1,1 0 0,-1 1 0,1-1 0,-1 0 0,0 0 0,1 0 0,-1 0 0,0 1 0,1-1 0,-1 0 0,0 0 0,0 1 0,1-1 0,-1 0 1,0 0-1,0 1 0,1-1 0,-1 0 0,0 1 0,0-1 0,1 0-43,-1 0-160,-16-10-677,-1 0 1216,0 0 1,-1 2 0,0 0 0,0 0 0,-1 2 0,0 1 0,0 0-1,0 1 1,-1 1-380,-4-1 135,0 1 0,0 0 1,0 2-1,0 1 0,0 1 0,-23 4-135,8 4 179,0 2-1,0 1 1,1 2 0,-29 15-179,41-16 196,1 1-1,0 1 1,1 2 0,0 0 0,2 1-1,0 2 1,-1 2-196,17-16-14,1 0 0,0 0 0,0 1 0,1 0 0,0 0 0,0 0 1,0 0-1,1 1 0,0-1 0,1 1 0,-1 0 0,1 0 0,1 0 0,0 1 14,0 2-22,1 0 0,0 1-1,1-1 1,0 0 0,0 0 0,2 0 0,-1 0 0,1 0-1,5 9 23,0 5 24,2 0 0,1 0-1,1-1 1,1-1 0,0 0-1,2-1 1,4 3-24,4 3-742,23 19 742,-34-36-1385,0-1 1,1-1-1,4 3 1385,-16-11-149,0 0 0,0-1 0,0 1 1,0 0-1,1-1 0,-1 1 0,0-1 0,0 1 0,1-1 1,-1 1-1,0-1 0,0 0 0,1 0 0,-1 0 0,0 0 1,1 0-1,-1 0 0,0 0 0,1 0 0,-1 0 1,0 0-1,1-1 0,-1 1 0,0-1 0,0 1 0,1-1 1,-1 1-1,0-1 0,0 0 0,0 1 0,0-1 0,0 0 149,19-12-938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13 9984,'13'-5'3680,"-1"-3"-2848,-4 8-544,-8 0-416,-8 0-416,3 0 0,-10 0-1824,-5 0-832,0 0 1664,-8 0 768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69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0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5:12.87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3562 854 5248,'0'0'67,"1"-1"0,-1 1-1,0 0 1,0 0 0,0 0 0,0 0 0,0-1 0,0 1-1,0 0 1,0 0 0,0 0 0,0-1 0,0 1 0,0 0-1,0 0 1,0 0 0,0-1 0,0 1 0,0 0 0,0 0-1,0 0 1,0-1 0,0 1 0,0 0 0,0 0 0,-1 0-1,1 0 1,0-1 0,0 1 0,0 0 0,0 0 0,0 0-1,-1 0 1,1 0 0,0 0 0,0-1 0,0 1 0,0 0 0,0 0-1,-1 0 1,1 0 0,0 0 0,0 0 0,0 0 0,-1 0-1,1 0 1,0 0 0,0 0 0,0 0 0,-1 0 0,1 0-1,0 0 1,0 0 0,0 0 0,-1 0 0,1 0 0,0 0-1,0 0 1,0 0 0,0 0 0,-1 0-67,-14 0 333,1-4-345,1 0 0,-1-2 0,1 0 0,0 0 12,3 0 112,1-1-1,-1 0 0,1 0 0,0-1 1,1 0-1,0-1 0,-5-6-111,-12-18 2045,-12-21-2045,4 5 1155,13 22-818,-1 2 1,-1 0-1,-1 1 0,-1 1 1,-1 2-1,-1 0 0,-1 2 1,-29-16-338,-63-32 121,-2 6 1,-3 5-1,-2 5 1,-3 6-1,-72-14-121,119 40 23,-2 4-1,0 3 0,0 4 0,-1 4 1,0 3-1,-23 6-22,4 4 88,-1 4 0,-60 19-88,50-4 355,0 6 0,-33 18-355,95-31 96,2 3 0,1 1 0,2 3-1,0 2 1,2 2 0,1 2-96,6-1-47,2 1 0,2 1 0,1 3 0,2 0 0,-4 9 47,-74 115-97,86-122 42,1 0 1,3 2-1,-3 10 55,-2 19-78,2 2 0,3 0 0,4 1 0,-3 41 78,10-23 186,3 0 0,4 0-1,7 52-185,7-2 334,6 0-1,35 126-333,-28-170 9,5-1 1,5-1-1,3-1 0,25 38-9,-1-18-466,5-4-1,31 34 467,30 37 436,189 252 93,-223-328-652,30 22 123,24 25 118,390 390-102,-312-320 43,91 127-59,-122-138 86,-65-74 137,25 44-223,-59-58 101,51 92-101,-106-146 0,-3 2 0,-4 1 0,9 31 0,45 163-96,0 13-970,-55-177-4539,11 62 5605,-28-89-752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2844 1319 5504,'-4'-26'1638,"2"11"-734,0 0-1,0-7-903,2 14 111,-2 1 0,1-1 0,-1 1 0,0 0 0,0-1 0,-1 1 0,0 0 0,0 0-1,-1 1 1,0-1-111,-13-18 504,-1 0 0,-1 1-1,-21-20-503,-10-13 596,-31-39 354,-13-5-950,43 51 232,-1 3-1,-43-29-231,-8 4 726,-83-42-726,38 29 51,-56-31 223,177 101-202,-57-30 139,-16-2-211,-85-25 365,149 60-345,-1 3 1,0 0 0,0 3 0,-9-1-21,-81-1 0,99 8 0,0 1 0,0 2 0,-16 3 0,3 2 35,2 1 1,-1 2-1,-34 15-35,8-1 206,-5 0-206,-9 2 45,52-17-41,1 1 1,-1 1-1,2 2 1,0 0-1,1 2 1,-12 9-5,18-9 8,0 1 0,1 1 1,1 1-1,1 0 0,0 1 1,2 0-1,0 2-8,6-8 21,2 0 0,0 0 0,0 0-1,2 1 1,-1-1 0,2 2-21,-6 31 172,1 13-172,4-31 13,0 26 57,2 0 1,3 0 0,3 16-71,-2-34 145,2-7-75,0-1 1,2 0-1,1 0 0,3 5-70,2 7 65,2 20-65,-4-13 12,3-1 0,2 2-12,14 49-34,-25-81 11,9 37 66,3-1 1,12 28-44,-28-80 1,11 25 9,1 0 1,0-1-1,2 0 0,11 13-10,29 31 139,4-2 0,10 5-139,-6-2 40,-3 3 1,31 53-41,-17-23 111,-35-51-86,50 65-146,-12-13 126,-3-5 75,196 249 368,-172-224-309,-75-98 155,9 8-294,8 9 212,92 99-892,18 23 838,-132-144-67,120 138-22,-78-89-111,-37-42 210,1-1-1,9 7-167,14 12 38,-20-20-39,21 17 1,-26-26 24,169 147-48,-165-138 24,-2 1 0,0 2 0,6 12 0,-4-5 0,-5-5 0,-1 0 0,5 15 0,-14-28 0,1 7 0,8 23 0,2 7 0,-12-34 0,-3-8 0,0 1 0,0-1 0,4 3 0,10 19 3,-1 2 0,-1 0 0,2 12-3,1 0 34,15 26-34,7-1-941,-16-30-198,16 37 1139,20 56-2933,-39-91 2432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7951 6 4992,'3'-6'2180,"-6"8"77,-7 6-1964,8-6-152,-1 0 0,1 0 0,0 1 0,0-1 0,0 0 0,0 1 0,0 0 0,1-1-1,-1 1-140,0 1 204,0-1 0,0 0 0,-1 0-1,1 0 1,-1 0 0,0 0-204,-38 29 899,-2-2 0,-1-2 0,-22 10-899,-25 14 226,-68 42 147,122-73-311,-1-1 0,0-3 1,-11 3-63,-120 36 175,137-46-126,-442 127 1044,257-79-912,-76 19-19,154-46-41,-18-4-121,-166 25 684,-84 11-1011,-19 8 976,-48 5-829,276-56 186,-83 11-166,-24 2 350,159-19-503,-562 31 340,463-44 671,138-1-404,-239-12-141,-1 1-93,202 7 27,1-6 0,-46-13-87,-43-18 157,-5-11-157,213 46 23,-146-37 150,118 27-140,2-2-1,-11-8-32,32 14-72,-47-25 315,66 31-648,0 0-1,0-1 1,1-1 0,0 0-1,-5-5 406,13 11-767,1 1 0,-1-1-1,1 1 1,0-1 0,-1 1 0,1-1 0,0 0-1,0 0 1,1 0 0,-1 1 0,0-1 0,0 0-1,1 0 1,-1-1 767,1-11-4021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7704 413 4480,'7'-1'785,"3"-1"6,-10 2-756,0 0 0,0 0 0,0 0 0,1 0 0,-1 0 0,0-1 0,0 1 0,0 0 0,0 0 0,0 0 0,0 0 0,0 0 0,0 0 0,0 0 0,0-1 0,0 1 0,0 0 0,0 0 0,0 0 0,0 0 0,0 0 0,0 0 0,0-1 0,0 1 0,0 0 0,0 0 0,0 0 0,0 0 0,0 0 0,0 0 0,0 0 0,0-1 0,0 1 0,0 0 0,0 0 0,0 0 0,0 0 0,0 0 0,0 0 0,0 0 0,0-1 0,-1 1 0,1 0 0,0 0 0,0 0 0,0 0 0,0 0 0,0 0 0,0 0 0,0 0 0,0 0 0,-1 0 0,1 0 0,0 0 0,0 0 0,0 0 0,0 0 0,0 0 0,0 0 0,-1 0 0,1 0 0,0 0 0,0 0-35,-5-3 286,-1 1-1,1-1 1,-1 1 0,0 1-1,0-1 1,-5 0-286,-8-2 185,-299-70 252,150 34-363,34 7-31,-417-80-1,-8 29-14,242 57-60,-157 12 32,-202 28 101,671-13-101,-734 38 112,1 26 347,471-38-254,-124 16 112,-361 47 377,348-36-640,101-11 62,57-6 17,173-21-466,1 4 0,-23 10 333,-87 41-708,123-46 589,-72 27-35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8296 295 5120,'0'-3'227,"-1"-1"1,0 1-1,0 0 1,0-1-1,0 1 0,0 0 1,-1-1-1,1 1 1,-1 0-1,0 0 0,0 1 1,0-1-1,0 0 1,-3-2-228,-5-3 254,0 1 1,-1 0-1,0 1 1,0 0 0,-1 0-1,0 1 1,0 1-1,0 0 1,-5-1-255,-24-4 92,-1 2-1,-7 1-91,12 2 150,-148-24 228,-111-13 220,64 19-63,-275-21 34,408 38-392,-524-17 376,499 22-438,-508 10 213,386-1-233,-288 23-30,400-18-31,-512 69 487,76 36-441,477-95-72,-882 240 208,667-171 124,-105 33-151,265-74-174,-105 55-15,139-50 0,3 6 0,2 4 0,-13 17 0,42-27-7,-165 125 46,226-166-43,0 1 1,1 0-1,0 2 1,2 0-1,0 1 1,-10 18 3,18-25 25,1 1 0,0 0 0,1 0 0,1 1 1,0 0-1,1 0 0,0 0 0,1 0 0,1 0 0,1 1 1,0 10-26,1-8 22,1 0 1,1-1 0,1 1-1,0-1 1,2 0 0,0 0-1,0 0 1,2-1 0,0 0 0,1 0-1,1 0 1,0-1 0,5 6-23,4 2 16,1-1 1,1 0-1,1-2 1,1 0-1,0-2 1,2 0-1,20 12-16,13 3 13,2-3 1,0-2-1,2-3 0,1-2 1,1-3-1,31 4-13,204 44 89,-177-46-61,64 2-28,-32-10-5,382 23 101,-302-31-73,268 2-9,-313-12 10,72-1 43,207-8 29,-182-1-50,189-14-23,-140 3 1,62-6 134,-252 14-102,144-15-6,-107 10-77,53-18 27,173-54 438,-261 56-51,341-100-81,-285 62-535,168-91 229,-295 131 42,244-130 97,-276 139-70,-1-1-1,-1-2 1,31-32-69,-19 12 143,-3-3-1,16-23-142,-42 46 96,-1-2 0,-2 0 0,-1-1-1,-1-1 1,-2-1 0,7-21-96,-17 36 2,0-2-1,-1 1 0,-1-1 1,-1 1-1,-1-1 1,-1 0-1,-1-1 0,-1 1 1,-1 0-1,-1 0 1,0 0-1,-3-4-1,-2 0-343,0 0 0,-2 0 1,-1 1-1,-1 0 0,-1 1 0,-2 0 0,-6-9 343,-4 0-758,-1 1-1,-1 1 0,-2 1 1,-19-14 758,-46-41-704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513 1 8064,'1'0'201,"0"1"0,0-1 0,-1 1 0,1 0 0,0-1 1,0 1-1,0 0 0,-1-1 0,1 1 0,0 0 0,-1 0 0,1 0 1,0 0-1,-1 0 0,1 0 0,-1 0 0,1 0 0,-1 0 0,0 0 1,0 0-1,1 0 0,-1 0-201,0 2 102,0-1 0,-1 1 0,1 0 0,-1 0 0,0-1 0,1 1-1,-2 2-101,-4 15 392,-5 29-174,-75 387 498,1 380 93,66-593-648,-57 957 362,8 820 1445,34-948-1685,-5 181 196,8-17-1311,-16-125-2623,28-762 3007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1 8576,'-1'7'400,"1"0"0,0 0 0,0 0 0,0 0 0,1 0 0,0 0 0,0 0 0,1 0 0,0 0 0,1 2-400,2 19 612,-1-1 1,-1 1-1,-1 1-612,0 8 285,4 223 258,-5-110-467,2 24-38,14 412 68,49 413 183,0 16 997,-24 2 637,-41 409-1075,-45-404-1578,-13 590-9734,55-1254 9371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8052 3 4864,'0'0'48,"0"-1"0,0 1-1,0 0 1,0 0 0,0 0 0,-1 0 0,1 0 0,0 0-1,0-1 1,0 1 0,0 0 0,0 0 0,0 0-1,0 0 1,-1 0 0,1 0 0,0 0 0,0 0 0,0 0-1,0 0 1,0-1 0,-1 1 0,1 0 0,0 0 0,0 0-1,0 0 1,0 0 0,0 0 0,-1 0 0,1 0 0,0 0-1,0 0 1,0 0 0,0 1 0,-1-1 0,1 0 0,0 0-1,0 0-47,-2 6 1467,-2 8-202,-7-1-1046,-1-1-1,0 0 1,-1-1-1,-1 0 1,-13 8-219,2 0 459,-85 62 833,-3-4 1,-4-6-1,-88 39-1292,-25-3 475,-26-3-475,93-45 112,-138 28-112,84-37 125,-106 25 166,86-15 2,-299 72 438,315-85-469,-2-10 1,-1-9-1,-1-11 0,-1-9 1,-89-14-263,-221-37 813,-2-23-1,147 17-480,-468-58-348,704 88-41,-557-82-5800,592 76 3985,-16-11 1872,-101-44-1007,237 80 1006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3749 7 8576,'6'-7'3254,"-5"7"-2310,-2 5-316,0-3-621,0-1 0,0 1 1,0-1-1,0 1 0,0-1 0,-1 1 0,1-1 0,0 0 0,-1 0 0,0 1-7,-19 12 151,7-4 81,-63 51 2853,-54 58-3085,64-57 354,-3 0 409,-60 40-763,86-71-70,-42 30 833,-18 22-763,-134 112 832,33-46-357,-29 17-38,9 12-258,198-156-155,-375 313 317,295-245-23,-96 87 580,-67 78-375,31-55-486,213-180-10,-55 50 18,1-3-10,68-57-22,-161 135 507,64-39-253,86-84-288,-71 62 42,-33 43-21,23-9-2592,103-117 2160,0 0-1,0 0 1,0 0 0,0 0-1,0 0 1,0 0 0,0 0-1,0 0 1,0-1-1,-1 1 1,0 0 432,2-1-81,0 0 0,-1 0 0,1 0-1,0 0 1,0 0 0,0 0 0,0 0 0,0 0 0,-1 0-1,1 0 1,0 0 0,0 0 0,0 0 0,0 0 0,0 0-1,-1 0 1,1 0 0,0-1 0,0 1 0,0 0-1,0 0 1,0 0 0,0 0 0,0 0 0,0 0 0,0-1-1,-1 1 1,1 0 0,0 0 0,0 0 0,0 0 0,0 0-1,0-1 1,0 1 0,0 0 0,0 0 81,1-14-1218,5-17 88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4025 358 7808,'-16'-10'4654,"1"1"-3964,-14-7-690,-249-133 1194,245 132-828,-1 1 0,-1 1 0,0 2 0,-12-1-366,-147-34 503,135 35-294,-12-1-30,0 4 0,0 2 0,-20 3-179,-26 4 903,-74 11-903,123-3-20,2 4 1,-1 2-1,-11 6 20,-35 15-80,-44 23 80,4 0 607,-116 47 46,202-74-307,2 2 0,-58 40-346,42-16 333,1 4-333,-73 66 35,20-16-83,79-66 216,2 1 0,-21 26-168,7 1 198,3 4-1,-6 14-197,9-7 82,16-24-40,3 1-1,-11 25-41,-61 151 110,69-141 90,17-39-153,-16 34 39,1 11 15,-27 96-101,59-162 25,2 0 0,1 0 0,0 13-25,-2 29 116,3-30-72,0 46-44,8-11 9,-1-65-16,1 1 1,1 0-1,3 8 7,10 46 28,3 9-56,-9-45 28,-3-7 0,8 15 0,-7-22 0,-4-8 0,1-1 0,1 0 0,0 0 0,1 0 0,2 2 0,21 31 19,-17-25-89,1-1 0,0-1-1,6 5 71,-2-4-338,48 48 159,-53-57-1648,0 0 1,9 5 1826,-20-14-348,0-1-1,0 0 1,0 1 0,1-1-1,-1 0 1,0 0 0,0-1-1,1 1 1,-1 0 0,0-1 0,1 1-1,-1-1 1,0 0 348,13-2-901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4476 744 3712,'-1'1'1401,"1"-1"-1369,0 0-1,0 0 1,0 0-1,0 0 1,0 0 0,0 0-1,0 0 1,0 0 0,0 0-1,0 0 1,0-1-1,0 1 1,0 0 0,0 0-1,0 0 1,0 0 0,0 0-1,0 0 1,0 0-1,0 0 1,0 0 0,0 0-1,0 0 1,0 0 0,0 0-1,0 0 1,0 0-1,0 0 1,0 0 0,0 0-1,-1 0 1,1 0 0,0 0-1,0 0 1,0 0-1,0 0 1,0 0 0,0 0-1,0 0 1,0 0 0,0 0-1,0 0 1,0 0-1,0 0 1,0 0 0,0 0-1,0 0 1,0 0 0,0 0-1,0 0 1,0 0-1,0 0 1,0 0-32,0 0 736,0 0-11,0 0-154,0 0-128,0 0-203,0 0-27,0 0-138,0 0 1,0-1-1,0 1 1,0 0-1,0 0 1,0 0-1,0 0 0,0-1 1,0 1-1,0 0 1,0 0-1,0 0 1,1-1-1,-1 1 0,0 0 1,0 0-1,0 0 1,0 0-1,0 0 1,0 0-1,1-1 0,-1 1 1,0 0-1,0 0 1,0 0-1,1 0 1,-1 0-1,0 0-75,4-2 178,0 1 0,0-1 0,-1 0 0,1 0 1,0-1-1,-1 1 0,0-1 0,1 1 0,-1-1 0,0 0 0,-1 0 1,1-1-1,0 1 0,-1-1 0,1 0-178,1-3 239,-1 3-149,-1 1 1,1-1 0,-1 0 0,0 0 0,-1 0-1,1 0 1,-1 0 0,1 0 0,-1 0-1,0 0 1,0-4-91,1-3 10,-2 10 3,0 0-1,1 0 0,-1 0 1,0 0-1,0 0 0,0 0 1,1 0-1,-1 0 0,0 0 1,0 0-1,-1 0 1,1 0-1,0 0-12,-4-12 25,0 0 1,-1 0-1,-1 1 1,0 0-1,0 0 1,-1 1-1,-1-1 1,0 1-1,-5-4-25,-23-24 219,-22-17-219,44 43 18,-1 1-1,0 1 1,-1 1 0,-1 0 0,0 1 0,0 1-18,-279-129 602,252 118-624,0 3 1,-3 1 21,-43-16 91,11 4-116,-2 4 0,-5 2 25,60 14 45,-12 0-82,0 1-1,-17 1 38,17 1 48,-10 1-72,-1 2 0,-14 3 24,32 1 49,0 2 0,0 1-1,-16 5-48,33-8 30,-122 31 39,-39-1 22,140-26-10,0 2 0,-16 6-81,-68 29 215,24-9-75,28-10 399,-19 12-539,0 9-124,47-25 125,-33 14-1,-3 0-631,-31 21 631,32-17-3,45-22-3,17-10 6,-1 0 0,0-1 0,-8 3 0,-74 19 628,65-21-529,1 1 0,-1 2 0,2 1 0,-18 10-99,-122 75 11,165-95-10,-58 36-718,50-29 648,1 0 0,-1 0 0,2 1 0,-4 5 69,-4 3 222,1 2 0,1 0 0,1 1 0,1 0-1,-3 6-221,-128 217 27,117-199-54,-9 9 27,-13 13 0,25-37-698,-21 18 698,10-11 522,12-10-1102,-3 8 580,-5 5 223,-82 95 310,92-111-533,13-15 0,0 0 0,-3 6 0,-4 4-18,0-1 0,-17 16 18,16-19-14,1 2-1,1 0 0,-8 13 15,-6 14 22,2 1-1,2 1 0,1 4-21,12-26 2,-7 18-729,-7 9 727,16-31 362,0 1 0,-4 15-362,-4 11 17,14-40-17,-3 8 0,0 0 0,2 0 0,-1 1 0,1 1 0,-31 185 214,29-136-300,4-43 115,0 6 33,-1-4-98,0-1 1,2 6 35,0-9-7,-1 0 1,-1 0-1,-2 8 7,2-14 3,0 0 0,1 0-1,1 0 1,0 9-3,1 20 64,1 73 0,1-94-65,1-1 0,0 1-1,2-1 1,2 7 1,6 25-10,-7-28 89,0-1 1,4 4-80,-4-10 38,5 11 55,1 0 0,15 25-93,-11-23 64,-8-16-29,0 0-1,2 2-34,-1-4 63,0 0 0,1-1 0,1 0 0,-1 0 0,4 1-63,-7-6 30,0 0 1,0 1-1,3 6-30,11 11-11,-14-17 3,6 5 110,-1 1 0,-1 0 1,9 15-103,-18-26 8,0 0 1,1 0-1,-1 0 0,1 0 1,0 0-1,0-1 1,1 1-9,9 9-1,-8-8-4,1 1-1,0-1 0,0-1 0,0 1 0,0-1 1,2 1 5,18 9 210,-7 2-6,-14-12-203,0 1 0,-1-1-1,1 0 1,0 0 0,0 0-1,3 0 0,30 8-154,-29-9 37,0 0-1,-1 0 1,1 2 0,0-1-1,0 1 118,-8-3 31,13 6-2209,-13-7 2031,-1 0 0,1 0 1,-1 0-1,1 1 1,-1-1-1,1 0 0,0 0 1,-1 0-1,1 0 0,-1 0 1,1 0-1,-1 0 1,1 0-1,0 0 0,-1 0 1,1 0-1,-1 0 0,1 0 1,-1-1-1,1 1 1,0 0 146,6-11-672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1138 1015 4736,'0'1'47,"0"-1"0,0 0 0,0 0 0,0 0 0,0 0 0,1 0 0,-1 1 0,0-1 0,0 0 0,0 0 0,0 0 0,1 0 0,-1 0 0,0 0 0,0 0 0,0 0 0,0 0 0,1 0 0,-1 0 0,0 0 0,0 0 0,0 0-1,1 0 1,-1 0 0,0 0 0,0 0 0,0 0 0,1 0 0,-1 0 0,0 0 0,0 0 0,0 0 0,0 0 0,1 0 0,-1-1 0,0 1 0,0 0 0,0 0 0,0 0 0,0 0 0,1 0 0,-1 0 0,0-1 0,0 1 0,0 0 0,0 0 0,0 0 0,0 0 0,0-1 0,0 1 0,0 0 0,0 0 0,0 0 0,0-1 0,1 1 0,-1 0 0,0 0 0,0 0 0,0-1 0,-1 1 0,1 0 0,0 0 0,0 0 0,0 0 0,0-1 0,0 1-47,0-1 93,0-1-1,0 1 1,0 0 0,-1-1 0,1 1-1,-1 0 1,1 0 0,-1-1 0,0 0-93,-8-10 713,-1 0 0,-1 1 0,0 0-1,-1 1 1,-4-3-713,-9-8 692,-6-7 186,-36-31 382,4 9-529,-10-3-731,-60-41 218,87 61-143,6 5-65,1-2-1,2-3 0,0 0 1,-5-10-10,-52-61 0,-84-68 0,127 122-221,-1-2 359,42 44-1602,0 0 1,0 1 0,0 0 0,-11-5 1463,18 10-1531,6 2 710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1552 6016,'1'0'283,"-1"0"-216,1 0 1,-1 0-1,0 0 1,0 0-1,0 0 0,1 0 1,-1 0-1,0 0 0,0 0 1,0 0-1,1 0 0,-1 0 1,0 0-1,0 0 1,0 0-1,0 0 0,1 0 1,-1 0-1,0 0 0,0 0 1,0 0-1,1 0 0,-1 1 1,0-1-1,0 0 1,0 0-1,0 0 0,0 0 1,1 0-1,-1 0 0,0 1 1,0-1-1,0 0 1,0 0-1,0 0 0,0 0 1,0 1-1,0-1 0,0 0 1,0 0-1,1 1-67,-1-1 96,-4-7-869,2 4 783,1 0 0,0 1 1,0-1-1,0 0 0,0 0 1,1 1-1,-1-1 0,1 0 0,0 0 1,0 0-1,0 0 0,0 0 1,0 0-1,1-2-10,0-1 310,0 1 0,0 0 0,0-1 0,1 1 0,0 0 0,0 0 0,2-2-310,37-56 2294,-38 57-2283,0-1 0,-1 1 0,0-1 1,-1 0-1,1 1 0,-1-1 0,-1 0 1,1 0-1,-1-4-11,0-1 183,0-6 571,0 0 0,-4-18-754,-24-117 1173,8 13-1112,13 80 166,3 24 410,2-5-637,0-1 195,0-43-159,2 43-67,-5-33 31,-1-21 196,4 53 829,-4-20-1025,-1 10 23,-10-58-72,15 96-95,1 0 0,0-1 1,2-7 143,-1 1-49,3-86 390,-3 108-391,0 0 0,0-1 0,0 1 0,0 0 0,0 0 0,0 0 0,0 0 0,0 0 1,0 0-1,0 0 0,0-1 0,0 1 0,0 0 0,0 0 0,0 0 0,0 0 0,0 0 0,0 0 0,1 0 0,-1 0 0,0 0 0,0-1 0,0 1 0,0 0 0,0 0 0,0 0 0,0 0 0,0 0 1,1 0-1,-1 0 0,0 0 0,0 0 0,0 0 0,0 0 0,0 0 0,0 0 0,1 0 0,-1 0 0,0 0 0,0 0 50,7 1-4649,-2 0 1808,8 0-49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1755 4224,'-4'1'2048,"5"-1"-2105,-1 0-1,0-1 0,0 1 1,0 0-1,0 0 0,0 0 1,0-1-1,0 1 0,0 0 1,0 0-1,0-1 0,0 1 1,0 0-1,0 0 1,0-1-1,0 1 0,0 0 1,0 0-1,0-1 0,0 1 1,0 0-1,0 0 0,0 0 1,0-1-1,0 1 0,0 0 1,-1 0-1,1 0 0,0-1 1,0 1-1,0 0 58,-5-18-2097,3 11 2966,2 1 1,-1-1-1,1 0 1,0 0 0,1 0-1,-1 0-869,2-2 445,0-1 0,1 0 1,0 1-1,0-1 0,1 1 0,1 0 0,-1 0 1,1 1-1,1-1 0,1-1-445,13-16 849,2 1 1,11-9-850,-5 5 612,-2-3-65,-1 0-1,-2-1 1,4-11-547,15-20 951,30-48 409,14-37-1360,-11 18-298,-50 91 722,-3-1 0,15-37-424,-22 39 186,-3 0 1,-1 0 0,0-11-187,4-38 225,-1-1-168,-14 88-56,3-12 1,0 1 1,0-1-1,1 1 1,4-8-3,-4 11 22,-1 2 29,0 0 1,1 0-1,-1 1 1,1-1-1,1 1 1,0-1-52,2-2 17,0 0 0,-1 0 0,3-7-17,-5 8 32,0 1-1,1-1 1,0 1-1,0 1 1,1-1-1,-1 1 1,3-1-32,-7 5-5,1 0-1,-1 1 1,1-1 0,-1 0 0,1 0 0,-1 0-1,0 0 1,0 0 0,0 0 0,0 0 0,-1 0-1,1 0 1,0-1 0,-1 1 0,1 0 0,-1 0-1,0-1 1,0 1 0,0-1 5,0-6-737,-1-1 1,0 1-1,-1-1 0,0 1 737,1 4-752,-6-28-8005,4 19 5659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1845 0 3968,'6'3'1202,"-5"-2"-1069,0-1 0,0 1 0,0-1 0,0 0 0,0 1 1,0-1-1,0 0 0,0 1 0,1-1-133,-2 0 464,0 0-59,-3 5 918,1-5-1173,0 1-1,0-1 1,0 0 0,-1 0 0,1 0 0,0 0 0,0 0-1,0 0 1,-1 0 0,1-1 0,-1 0-150,-12-1 1077,-25 4 1977,-1 1-3054,-12 1 679,-126-4 1032,73-2-1369,-68-4 493,86 2-592,11 2-163,0 3 0,-10 4-80,50-1 228,-69 7-8,-16 7-220,57-3 390,-25 12-390,62-19 154,-29 12-16,32-11-125,0 0 1,-22 3-14,0 0 325,32-9-312,0-1 0,0-1 0,0 0 0,0-1 0,0-1 0,1 0 0,-2-1-13,-1 0-342,-1 1 1,1 0-1,-13 2 342,0-1-5337,30 0 5297,0 0-432,-1 0 0,0 0 0,1 0 0,-1 0-1,1 0 1,-1 0 0,0 1 0,1-1 0,-1 0-1,1 0 1,-1 0 0,0 1 0,1-1 0,-1 0-1,1 0 1,-1 1 472,-3 3-2437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2147 1 5504,'6'-1'1465,"-2"1"677,-7 5-1120,-4 5-389,6-9-504,0 1 1,0 0-1,0-1 0,0 0 1,0 1-1,0-1 1,-1 1-1,1-1 0,-1 0-129,-4 3 460,-1 0 0,0 0 0,0-1 0,0 0 0,0 0 0,-1-1 0,-1 1-460,-14 2 1234,-17 2-1234,-24 4 1930,-11 6-1930,-1 1-99,1 5 1,-54 23 98,78-21-34,-8 6 34,-10 6 204,35-20-44,1 2-1,1 2 0,1 1 0,0 1 0,2 1 0,-21 23-159,-64 65 316,88-90-138,0-1-1,-1-1 0,-21 10-177,7-9 72,-1-2 0,0-2 0,-2-2-72,30-10 99,-129 41 487,-21-1-586,103-26 47,-42 19-47,75-27 44,-99 43-4,114-49-43,-10 4-43,14-5-199,0-1-1,1 1 0,-1 1 0,-6 4 246,-2 0-2234,16-8 1672,0-1-1,-1 1 0,1-1 0,0 1 1,-1-1-1,1 0 0,0 0 1,-1 0-1,1 1 0,-1-1 0,1 0 1,-1-1 562,2 1-82,-1 0 1,1 0 0,0 0 0,0 0 0,-1 0-1,1 0 1,0 0 0,0 0 0,-1 0 0,1 0-1,0-1 1,0 1 0,0 0 0,-1 0 0,1 0-1,0-1 1,0 1 0,0 0 0,0 0-1,-1 0 1,1-1 0,0 1 81,5-5-805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3670 7 4480,'11'-6'4597,"-11"21"-3477,6 1-136,-5-14-837,0 0 0,0 1-1,0-1 1,-1 0 0,1 1-1,-1-1 1,1 0-1,-1 1 1,0 1-147,0 13 411,0-9-288,-1-1 1,1 1-1,1-1 1,0 1-1,0 0 1,1 3-124,8 22 64,-4-12 48,6 15-112,-5-14 189,-6-18-58,0 0 1,1 0-1,-1 0 0,1-1 0,-1 1 1,1 0-1,0-1 0,1 1 1,-1 0-132,0-3 89,-1 1 1,0 0 0,0 1 0,1-1-1,-1 0 1,-1 0 0,1 0 0,0 1 0,-1-1-1,1 0 1,-1 1 0,1 1-90,-1-3 80,0-1 0,-4 2 101,0-2-167,0 0-1,0 0 1,0 0-1,0 1 1,0-1 0,0 1-1,0 0 1,0 0-1,0 1 1,1-1-1,-4 2-13,1 0 4,1 1 0,-1-1 0,1 1 0,0 1-1,0-1 1,-1 2-4,-27 31 79,7-7-53,-30 26-25,-18 19-18,48-51-89,1-1 159,13-12-66,0-1 0,-8 6 13,-17 15-33,6-6 33,19-16 5,1 0 1,-2 3-6,-26 22 68,9-9-141,11-9 124,0-2 0,-11 6-51,5-3 20,0 2-20,5-4 0,-10 4 0,-9 7 0,19-12 13,-6 2-13,-15 10 78,8-3-122,9-8-3,-20 19 47,-32 28 0,58-45 2,-15 18-2,17-17-9,0 0 0,-3 0 9,-47 36 16,-22 12-16,75-57 0,1 1 0,0 0 0,-1 2 0,-8 7 0,14-14 0,0 1 0,1 0 0,-1 1 0,-21 22-35,-2-1-1,0-2 0,-11 6 36,2-1 81,20-17-72,-1-1 0,-1 0-1,-16 6-8,7-2 45,2 2-1,-6 4-44,-35 24 39,-57 33-76,96-61-45,-8 6 82,29-18 10,0 1 0,0-1 0,1 1 0,0 1 0,-7 9-10,-9 16 46,5-6-23,-22 24-23,22-28 0,14-16 0,-1-1 0,0 1 0,-3 1 0,-3 2-1,5-3-2,-1-1 0,0 0 0,0-1 0,-1 0 0,-1 1 3,-10 5-57,-11 9 57,10-7 105,-6 2-105,10-6-1,-54 29 98,-53 21-97,94-46-6,1 2 0,1 1 0,0 1 0,-9 9 6,10-8-61,-72 59 40,27-19-1,13-10 28,-26 29-6,42-38-123,-22 13 123,58-47 35,1 1 1,-1-1-1,-2 4-35,-14 14 11,-36 36-11,40-43-98,-12 16 98,14-15-30,-14 13 30,21-22 31,2 0-1,-1 1 0,-2 5-30,1-3 37,-9 10-37,-8 10 91,25-29-86,0 0 1,0 0-1,0 0 0,1 0 0,-1 1-5,-5 10 11,-7 9 9,12-17-6,-1-1 0,0 0 1,0 0-1,0-1 0,-4 5-14,-4 3 96,10-11-66,0 0-1,-1 0 1,1-1 0,0 1-1,-1 0 1,1-1-1,-1 1 1,1-1 0,-1 1-1,1-1 1,-1 0-1,1 0 1,-1 1 0,1-1-1,-1 0 1,1 0 0,-1-1-1,1 1 1,-1 0-1,1 0 1,-1-1 0,1 1-1,-1-1-29,-5-2 24,0 0-1,0 0 1,0-1-1,-2-2-23,-17-9 142,-7 3-646,16 6-2869,-1-1 0,1 0 0,-16-10 3373,12 2-1232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0 4224,'-2'7'1869,"1"-1"-1066,0-3-564,1 0-1,0 1 1,0-1 0,0 0 0,0 0 0,0 1 0,1-1-1,-1 0 1,1 2-239,2 7 96,7 44 91,-9-46 21,1 0-1,2 5-207,-2-8 131,-1 1 0,1-1 0,-1 1-1,0 4-130,-2-2 35,0-1-1,0 0 0,0 1 1,-1-1-1,-2 5-34,2-9 20,0 9 127,0-1-1,0 1 0,1 0 0,1-1 1,1 1-147,-1-2 719,-1-9-501,1 1 0,-1 0 0,0-1 0,0 1 0,-1 3-218,-3 10 222,4-10-226,-1-1 1,1 1-1,-1-1 1,0 0-1,0 1 1,-1-1-1,0 0 0,0-1 1,-3 5 3,0-5-325,-2-4 101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416 51 3456,'0'0'91,"1"-1"0,-1 1-1,0 0 1,0-1 0,0 1 0,1 0 0,-1 0-1,0-1 1,0 1 0,1 0 0,-1 0 0,0 0-1,1-1 1,-1 1 0,0 0 0,0 0 0,1 0-1,-1 0 1,0 0 0,1-1 0,-1 1 0,1 0-1,-1 0 1,0 0 0,1 0 0,-1 0 0,0 0-1,1 0 1,-1 0 0,0 1 0,1-1-91,-1 0 10,1 0 0,-1 0 0,0 0 1,1 0-1,-1 0 0,1 0 0,-1 0 1,0 0-1,1 0 0,-1 0 0,1 0 0,-1 0 1,0-1-1,1 1 0,-1 0 0,0 0 0,1 0 1,-1 0-1,0-1 0,1 1 0,-1 0 0,0 0 1,1-1-1,-1 1 0,0 0 0,0-1 1,1 1-1,-1 0 0,0-1 0,0 1 0,1 0 1,-1-1-1,0 1-10,0-4 1501,0-4 928,0 8-2395,0-1-1,0 1 1,0 0-1,0 0 1,0 0-1,0 0 1,0 0 0,0-1-1,0 1 1,0 0-1,-1 0 1,1 0-1,0 0 1,0 0 0,0-1-1,0 1 1,0 0-1,0 0 1,0 0 0,-1 0-1,1 0 1,0 0-1,0 0 1,0 0-1,0-1 1,0 1 0,-1 0-1,1 0 1,0 0-1,0 0 1,0 0-1,0 0 1,-1 0 0,1 0-34,-1 2 50,0-1 0,-1 1 1,1-1-1,0 1 0,0-1 1,0 1-1,0 0 1,1 0-1,-1 0-50,-1 1 18,0 1 1,1 0-1,-2-1 0,1 1 1,0-1-1,-1 0 1,1 0-1,-1 0 0,-1 1-18,2-2 23,0-1 0,0 1-1,0-1 1,0 0 0,0 1-1,0-1 1,-1 0 0,1 0-1,0-1 1,-1 1 0,1 0-1,-1-1 1,1 1 0,-1-1-1,1 0 1,-1 0-23,-11 0 290,-1-1 0,0-1 0,0 0 0,0-1 0,1-1 0,0 0 0,0 0 0,-6-4-290,-81-35-123,92 39 19,0 2-1,0-1 0,-1 1 1,1 0-1,0 1 0,-1 0 1,0 0-1,-6 2 105,8-1-835,5 0-70,1 0 0,0 0 1,0 0-1,0 0 0,0 0 1,-1 0-1,0-1 905,-2-2-901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43 5888,'-2'-10'2640,"-2"1"-2929,0 4 23,3 3 244,1 1 0,0-1 1,0 1-1,0 0 0,0-1 0,0 1 0,0-1 1,0 1-1,0-1 22,0-1 308,0 2 540,0 1 181,0 0-197,0 0-181,0 0-208,0 9-75,1-6-282,-1 1-1,1-1 1,0 0 0,0 1 0,0-1 0,0 0 0,1 0 0,-1 0 0,1 0 0,0 0-1,0 0 1,0 0 0,2 1-86,7 13 329,-7-10-220,5 9 28,0 1 1,0 3-138,4 6 101,-8-18-70,-1 0-1,-1 0 1,0 0 0,1 2-31,0 3 22,-3-9-62,1 0-1,-1 0 1,-1 1 0,1-1 0,0 0 0,-1 1 0,0-1 0,0 4 40,0-7-2,0 0-1,1 0 1,-1 0-1,1-1 1,-1 1-1,1 0 1,-1 0-1,1 0 1,-1-1-1,1 1 1,0 0-1,-1-1 1,1 1-1,0-1 1,0 1-1,-1-1 1,1 1-1,0-1 1,0 1-1,0-1 0,0 0 3,7 5-1019,12 14-5050,-16-12 5248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673 14 5632,'-1'0'142,"1"1"0,0-1-1,0 1 1,0-1 0,0 1 0,-1 0 0,1-1 0,0 1-1,0 0 1,0-1 0,0 1 0,0-1 0,0 1 0,1 0 0,-1-1-1,0 1 1,0-1 0,0 1 0,1-1 0,-1 1 0,0 0 0,0-1-1,1 1 1,-1-1-142,12 24 2039,-5-12-1173,6 19-316,-1 0 1,-2 0-1,1 7-550,19 99 1063,-14-60-454,13 33 378,9 12-987,10 33 346,106 456 1136,-87-312-1648,22 91 44,87 343 1104,-114-476-874,-37-154-83,14 37 30,49 115-55,72 130 88,-132-320-39,134 345 154,7 84-203,-120-341 21,177 512-16,-189-564-4,29 70-87,48 114 41,-28-64 47,-19-46 113,-8 3 0,13 85-115,-20-88 13,-25-90-117,3 26 104,-12-32-96,20 49 96,-32-107-14,0 0 0,-1 0-1,-1 4 15,-3-18 4,0-1-1,-1 1 1,1 0-1,-1-1 1,-1 1-1,1-1 1,-1 1-1,-1 4-3,1-8-8,0 0 0,-1 0-1,1 0 1,0 0 0,-1 0-1,0-1 1,1 1 0,-1 0-1,0-1 1,0 0-1,-1 1 1,1-1 0,0 0-1,-1 0 1,0 0 0,1 0-1,-1-1 1,-2 2 8,-4 1-12,0 0 19,0 1 1,1 0 0,0 0 0,-1 0-1,-6 7-7,2 0 5,-1-1-1,-1 0 0,0-1 0,0-1 1,-7 2-5,16-8-28,0 0 1,0 0-1,-1-1 0,1 0 1,-3 0 27,7-2 9,0 0 1,0 0 0,0 0-1,0 0 1,1 0 0,-1 0-1,0 0 1,0 0 0,0-1-1,0 1-9,1 0 7,1-1-1,-1 1 1,0 0-1,1-1 0,-1 1 1,0-1-1,1 1 1,-1-1-1,1 1 1,-1-1-1,0 1 1,1-1-1,-1 1 0,1-1 1,0 0-1,-1 1 1,1-1-1,-1 0 1,1 1-1,0-1 1,0 0-1,-1 0 0,1 0-6,-9-32-7,4 16-2,0 0-1,0-12 10,-5-26 30,-2 1 1,-2 0-1,-3 1 1,-13-27-31,-100-203-1,114 251 2,-53-103-5,13 28 179,-25-73-175,-59-207 48,67 200 18,-61-168 332,56 134-190,-80-155-208,-6-38 100,120 296-157,-67-202 21,82 234 34,-14-53 46,14 43 35,-27-59-79,-12-11 64,9-3 0,-16-83-64,-23-112 43,54 213-53,-10-44 84,30 95-48,-14-29-26,-87-247 0,80 222 0,12 38 0,-107-314-26,28 65 52,77 255 98,-21-39-124,-19-54 4,56 152-46,-2 1-1,-2 1 0,-10-12 43,-17-34-16,31 60-67,12 23 74,0 0-1,1-1 0,-1-3 10,4 7 3,2 7 7,0 0-1,0 0 1,0 1 0,1-1 0,-1 0 0,1 0-1,-1 0 1,1 0 0,0 0-10,-3-3 8,3 5-3,0 0 0,0 0 0,-1-1 0,1 1 0,0 0 0,0 0 0,-1-1 0,1 1 0,0 0 0,0-1 0,0 1 0,0 0 0,0-1 0,-1 1 0,1 0 0,0-1 0,0 1 0,0 0 0,0-1 0,0 1 0,0 0 0,0-1 0,0 1 0,0 0 0,0-1-5,3 1 27,6-2 6,1 1 1,-1-1-1,1-1 1,-1 1-1,0-2 1,0 1-1,6-4-33,16-6 22,22-8 128,22-13-150,-14 0-1328,-41 21-4491,17-15 5819,-25 17-1819,-2 5 849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2 4992,'0'0'54,"0"0"0,-1 0 1,1-1-1,0 1 0,0 0 0,-1 0 0,1 0 1,0 0-1,0 0 0,-1 0 0,1 0 1,0 0-1,0 0 0,-1 0 0,1 0 1,0 0-1,0 0 0,-1 0 0,1 0 0,0 0 1,0 0-1,-1 0 0,1 0 0,0 0 1,0 0-1,-1 0 0,1 0 0,0 0 1,0 1-1,-1-1 0,1 0 0,0 0 0,0 0 1,0 0-1,0 1 0,-1-1 0,1 0 1,0 0-55,0 0 20,0 1 0,0-1 0,0 0 0,0 0 0,0 0 1,0 0-1,-1 0 0,1 0 0,0 0 0,0 0 0,0 1 0,0-1 1,0 0-1,0 0 0,0 0 0,0 0 0,-1 0 0,1 0 0,0 0 1,0 0-1,0 0 0,0 0 0,0 0 0,0 0 0,-1 0 1,1 0-1,0 0 0,0 0 0,0 0 0,0 0 0,0 0 0,0 0 1,-1 0-1,1 0 0,0 0 0,0 0 0,0 0 0,0 0 1,0 0-1,0 0 0,-1 0 0,1 0 0,0-1 0,0 1 0,0 0 1,0 0-1,0 0 0,0 0 0,0 0 0,0 0 0,0 0 0,0 0 1,0-1-1,0 1 0,-1 0 0,1 0-20,0-1 981,0 1-191,0 0-97,0 0-165,9 15 549,0-4-777,-8-10-235,0 0-1,0 0 1,0 0-1,0 0 1,0 0-1,0 0 1,0 0-1,0 0 1,-1 0-1,1 1 1,0-1-1,-1 0 1,1 1-1,-1-1 1,0 0-1,1 1 1,-1-1-1,0 1 1,0-1-1,0 0 1,0 1-1,0-1 1,0 1-1,0-1 1,0 0-1,-1 1 0,1-1 1,0 1-1,-1-1 1,0 1-65,-2 3 138,0 0 0,-1 0-1,0 0 1,0 0 0,-1-1 0,1 1 0,-1-1 0,0 0-1,0-1 1,0 1 0,-1-1 0,1 0 0,-1 0-138,-13 6 135,-1-1 0,1 0 0,-7 0-135,-11 1-23,-1-1-1,-20 0 24,15-2-113,-29 9 113,70-15 10,1 0-1,-1 1 1,1-1-1,-1 1 1,1-1-1,0 1 1,-1-1 0,1 1-1,0 0 1,-1 0-1,1 0 1,0 0-1,0 0 1,-1 0-1,1 0 1,0 0-1,0 0 1,0 0 0,1 1-1,-1-1 1,0 0-1,0 1 1,1-1-1,-1 0 1,1 1-1,-1-1 1,1 1 0,-1-1-1,1 1 1,0-1-1,0 1 1,0-1-1,0 1 1,0 0-1,0-1 1,0 1-1,0-1 1,1 1 0,-1-1-1,1 1 1,0 0-10,3 9 30,0-1 1,1 0 0,0 0-1,1-1 1,5 7-31,-1-1 15,155 243 182,-162-254-207,185 304 129,-135-213 411,-5 3-1,9 34-529,22 106 111,-21-53-126,59 154-214,-36-56 646,-37-120-231,6-4 59,49 100-245,-56-149 75,18 41 138,-28-72-205,-6-16 80,6 8-88,11 21 38,30 94-38,-16-36-1,17 36 305,41 165-304,-11-21 51,-7-25-107,-56-174 108,3 12 163,-27-80-178,7 27 11,-1 13-48,37 144 17,-13-64-45,-35-137 79,2 0 1,9 17-52,16 47 116,7 15-164,-34-85 27,-1 0-1,4 37 22,-8-38 0,1 0 0,6 12 0,-3-12 0,-2 2 0,-1 2 0,2 8 6,2-1 1,2-1-1,10 20-6,-18-50 13,7 26-26,-10-30 6,0 0 1,6 11 6,2 4-28,-1 0 1,0 7 27,-1-3-20,7 15 20,-5-23 66,-6-13-83,-1 0 1,0 0-1,-1 0 1,1 5 16,0-3 32,-4-12-39,0-1-1,0 1 0,0 0 1,0-1-1,-1 1 0,1 0 1,-1 1 7,1 10-17,1 0 0,0-1 0,1 1 0,0-1 0,2 1 0,0 0 17,-1-1 47,17 38 8,-20-49-53,-1-1 0,1 1 0,0-1 0,0 1 0,0-1 0,0 1 0,1-1 0,-1 0 0,0 1 0,1-1 0,-1 0 0,0 0 1,1 0-1,-1 0 0,1 0 0,0-1 0,-1 1 0,1 0 0,0-1-2,1 1 4,0-1 0,-1 0 1,1 1-1,0-1 0,0-1 1,0 1-1,-1 0 0,1-1 1,0 1-1,-1-1 0,1 0 0,1 0-4,6-2 7,0-1-1,-1 0 1,0 0-1,0-1 1,0 0-1,0 0 1,-1-1 0,0 0-1,3-4-6,14-15 34,-6 7-307,19-16 273,-31 28-176,1 1 0,0 0 0,0 1-1,0-1 1,0 2 0,1-1 0,4-1 176,110-25-4757,-82 18 4208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0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7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28.87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420 4895 7040,'12'3'2725,"-11"-3"-2553,1 0 0,-1 0 1,1 0-1,-1 1 0,1-1 0,-1 1 0,2 0-172,-3-1 0,0 0 0,0 0 0,1 0 0,-1 0 0,0 0 0,0 0-1,0 0 1,0 0 0,1 0 0,-1 0 0,0 0 0,0 0 0,0-1 0,1 1-1,-1 0 1,0 0 0,0 0 0,0 0 0,0 0 0,1 0 0,-1 0 0,0-1 0,0 1-1,0 0 1,0 0 0,0 0 0,0 0 0,0 0 0,1-1 0,-1 1 0,0 0-1,0 0 1,3-7-81,16-41 984,-2-1 0,-3-1 0,5-28-903,-13 34 387,1-33-387,-3 25 200,0 1 252,-4-47-452,-9-51 98,8 132-99,-24-202 1175,12 144-284,-15-42-890,4 37 1349,-34-75-1349,31 93 296,1 5-501,-48-111 85,-22-54 144,85 192 40,-63-182 48,53 137 98,4-1 0,3-1-1,0-30-209,6 14 230,5 1-1,7-60-229,10 4 199,20-73-199,44-144 318,69-212-1187,-118 471 573,67-260-6714,-61 202 4844,-4 2 1196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1996 478 5248,'0'0'67,"0"0"0,0 0-1,0 0 1,0 0 0,0 0 0,0 0 0,0-1 0,0 1-1,0 0 1,0 0 0,0 0 0,0 0 0,0 0 0,0 0-1,0 0 1,0 0 0,0-1 0,0 1 0,0 0 0,0 0-1,0 0 1,0 0 0,0 0 0,0 0 0,0 0 0,0-1-1,0 1 1,-1 0 0,1 0 0,0 0 0,0 0 0,0 0-1,0 0 1,0 0 0,0 0 0,0 0 0,0 0 0,0 0 0,0 0-1,-1 0 1,1-1 0,0 1 0,0 0 0,0 0 0,0 0-1,0 0 1,0 0 0,0 0 0,-1 0 0,1 0 0,0 0-1,0 0 1,0 0 0,0 0 0,0 0 0,0 0 0,0 0-1,0 0 1,-1 1 0,1-1 0,0 0-67,-9 0 333,2-3-345,-1 1 0,1-1 0,0-1 0,-1 1 12,3-1 112,-1 1-1,1-1 0,0 0 0,0-1 1,0 1-1,1-1 0,-4-4-111,-6-9 2045,-6-12-2045,2 2 1155,6 13-818,1 1 1,-2 0-1,0 1 0,0 0 1,-2 1-1,1 0 0,-1 1 1,-16-8-338,-36-19 121,-1 4 1,-1 3-1,-2 2 1,-1 4-1,-41-8-121,67 23 23,-1 1-1,0 2 0,0 3 0,-1 2 1,1 1-1,-13 4-22,1 2 88,1 2 0,-35 11-88,28-2 355,1 3 0,-19 10-355,54-17 96,0 1 0,1 1 0,1 2-1,0 1 1,1 1 0,1 1-96,4-1-47,0 1 0,1 1 0,1 1 0,1 0 0,-2 5 47,-42 65-97,49-68 42,0-1 1,2 2-1,-2 5 55,-1 11-78,1 0 0,2 1 0,2 1 0,-2 22 78,6-12 186,1-1 0,3 1-1,4 29-185,4-2 334,3 1-1,20 70-333,-16-95 9,3-1 1,2 0-1,3-1 0,13 22-9,0-11-466,2-2-1,18 20 467,16 20 436,107 140 93,-125-182-652,17 11 123,12 15 118,220 218-102,-176-179 43,52 71-59,-69-77 86,-36-42 137,14 26-223,-33-34 101,28 52-101,-59-82 0,-2 1 0,-2 1 0,5 18 0,25 90-96,1 8-970,-32-99-4539,7 34 5605,-16-49-752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1593 739 5504,'-2'-14'1638,"1"5"-734,0 1-1,0-5-903,0 9 111,1 0 0,-1-1 0,0 1 0,0 0 0,-1 0 0,1 0 0,-1 0 0,0 0-1,0 1 1,0-1-111,-7-10 504,-1 0 0,-1 1-1,-12-12-503,-5-7 596,-17-22 354,-8-2-950,25 28 232,-2 1-1,-23-16-231,-4 3 726,-48-24-726,22 17 51,-31-18 223,99 56-202,-32-16 139,-9-1-211,-48-14 365,84 33-345,0 2 1,-1 0 0,0 1 0,-5 1-21,-45-2 0,56 5 0,-1 1 0,0 0 0,-9 3 0,3 0 35,-1 1 1,1 1-1,-19 9-35,4-1 206,-3 0-206,-5 1 45,30-9-41,-1 0 1,1 1-1,0 0 1,1 1-1,0 1 1,-7 5-5,10-5 8,1 1 0,0 0 1,0 0-1,1 1 0,0 0 1,1 1-1,0 0-8,4-5 21,0 1 0,1 0 0,0 0-1,0 0 1,1 1 0,0-1-21,-3 18 172,1 8-172,2-18 13,-1 15 57,2 0 1,1 0 0,3 9-71,-2-19 145,1-5-75,1 1 1,0-1-1,1 0 0,2 3-70,0 4 65,2 11-65,-2-7 12,1-1 0,1 2-12,8 27-34,-13-46 11,4 21 66,2 0 1,7 15-44,-16-44 1,6 14 9,0-1 1,1 0-1,1 0 0,6 8-10,16 16 139,2 0 0,7 2-139,-4-1 40,-3 2 1,19 30-41,-10-14 111,-20-27-86,28 35-146,-6-7 126,-2-2 75,110 139 368,-97-126-309,-42-54 155,6 4-294,4 5 212,51 56-892,11 12 838,-75-81-67,68 79-22,-44-51-111,-21-23 210,1-1-1,5 4-167,8 7 38,-12-12-39,13 10 1,-16-14 24,96 81-48,-93-76 24,-1 0 0,-1 1 0,5 8 0,-3-4 0,-3-3 0,-1 0 0,4 9 0,-8-16 0,0 4 0,5 13 0,0 4 0,-6-19 0,-2-5 0,1 1 0,0-1 0,1 2 0,6 11 3,0 0 0,-1 1 0,1 7-3,1-1 34,8 15-34,4-1-941,-9-16-198,9 20 1139,12 32-2933,-23-51 2432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4454 3 4992,'2'-3'2180,"-4"4"77,-4 4-1964,5-4-152,0 0 0,-1 0 0,1 0 0,0 1 0,0-1 0,0 1 0,0-1 0,0 1-1,0-1-140,0 1 204,0 0 0,0 0 0,-1-1-1,1 1 1,0 0 0,-1 0-204,-21 15 899,-1 0 0,-1-1 0,-12 5-899,-14 8 226,-38 24 147,68-41-311,0-1 0,-1-1 1,-5 0-63,-68 22 175,78-26-126,-249 70 1044,145-43-912,-44 10-19,88-26-41,-11-2-121,-94 15 684,-46 5-1011,-10 4 976,-28 4-829,155-32 186,-46 7-166,-14 0 350,89-10-503,-314 17 340,258-24 671,79-1-404,-135-7-141,0 1-93,112 4 27,1-4 0,-25-7-87,-24-10 157,-4-6-157,121 26 23,-84-21 150,68 15-140,0-2-1,-6-3-32,19 7-72,-28-13 315,38 16-648,0 1-1,0-1 1,0 0 0,1-1-1,-4-3 406,8 8-767,1-1 0,-1 0-1,0 0 1,0 0 0,1 0 0,-1 0 0,1 0-1,-1 0 1,1 0 0,-1 0 0,1 0 0,-1 0-1,1 0 1,0-1 767,-1-5-4021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4316 231 4480,'4'0'785,"1"-1"6,-5 1-756,0 0 0,0 0 0,0 0 0,0-1 0,1 1 0,-1 0 0,0 0 0,0 0 0,0 0 0,0 0 0,0 0 0,0 0 0,0 0 0,0 0 0,0 0 0,0 0 0,0 0 0,0 0 0,0 0 0,0-1 0,0 1 0,0 0 0,0 0 0,0 0 0,0 0 0,0 0 0,0 0 0,0 0 0,0 0 0,0 0 0,0 0 0,0 0 0,0 0 0,0 0 0,0-1 0,0 1 0,0 0 0,0 0 0,0 0 0,0 0 0,0 0 0,-1 0 0,1 0 0,0 0 0,0 0 0,0 0 0,0 0 0,0 0 0,0 0 0,0 0 0,0 0 0,0 0 0,0 0 0,0 0 0,0 0 0,0 0 0,0 0 0,-1 0 0,1 0 0,0 0 0,0 0 0,0 0 0,0 0-35,-3-2 286,0 1-1,0 0 1,0-1 0,-1 2-1,1-1 1,-3-1-286,-5 0 185,-167-39 252,84 18-363,19 5-31,-234-46-1,-4 18-14,135 30-60,-87 8 32,-114 15 101,377-7-101,-413 22 112,2 13 347,264-20-254,-70 9 112,-203 25 377,196-19-640,56-6 62,33-4 17,96-12-466,0 3 0,-12 5 333,-49 23-708,69-25 589,-41 14-35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4647 165 5120,'0'-2'227,"0"1"1,-1-1-1,1 0 1,-1 0-1,1 0 0,-1 0 1,0 0-1,0 1 1,0-1-1,0 0 0,0 1 1,0-1-1,-1 1 1,0-2-228,-4-1 254,0-1 1,0 2-1,0-1 1,0 1 0,0-1-1,-1 2 1,0-1-1,0 1 1,-2-1-255,-14-2 92,-1 1-1,-3 1-91,6 0 150,-82-12 228,-63-8 220,36 11-63,-154-12 34,228 21-392,-293-9 376,280 12-438,-285 5 213,216 0-233,-161 13-30,224-10-31,-287 38 487,43 21-441,267-54-72,-495 136 208,374-98 124,-58 20-151,149-42-174,-60 31-15,78-28 0,1 3 0,3 3 0,-9 9 0,24-15-7,-92 70 46,126-93-43,1 0 1,0 1-1,0 0 1,1 1-1,0 0 1,-6 11 3,11-15 25,0 1 0,0 0 0,1 0 0,0 0 1,0 0-1,0 0 0,2 1 0,-1-1 0,1 1 0,0 0 1,0 6-26,2-6 22,-1 1 1,1 0 0,1 0-1,0 0 1,0-1 0,1 1-1,0-1 1,1 0 0,0 1 0,0-2-1,1 1 1,0 0 0,3 2-23,3 2 16,-1 0 1,1-1-1,1-1 1,0 0-1,1 0 1,0-2-1,12 8-16,7 2 13,1-2 1,0-2-1,1-1 0,1-1 1,0-2-1,18 3-13,114 24 89,-100-26-61,37 2-28,-19-6-5,215 12 101,-169-16-73,149 0-9,-174-6 10,39-1 43,117-4 29,-102-1-50,105-8-23,-78 2 1,35-3 134,-141 7-102,80-8-6,-60 6-77,31-10 27,96-31 438,-147 32-51,192-57-81,-160 36-535,95-51 229,-167 72 42,138-72 97,-155 78-70,0-1-1,-1-1 1,17-17-69,-10 6 143,-2-2-1,9-13-142,-24 26 96,0 0 0,-1-1 0,0-1-1,-2 0 1,0 0 0,3-12-96,-9 19 2,0 0-1,-1 0 0,0 0 1,-1 0-1,0-1 1,-1 1-1,-1 0 0,1-1 1,-2 1-1,0-1 1,-1 1-1,0-3-1,-2 1-343,0-1 0,-1 1 1,-1 0-1,0 0 0,-1 0 0,0 1 0,-5-5 343,-1-1-758,-1 1-1,-1 1 0,0 0 1,-11-8 758,-27-22-704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287 1 8064,'1'0'201,"-1"0"0,1 0 0,-1 1 0,1-1 0,-1 0 1,1 1-1,-1-1 0,1 1 0,-1-1 0,0 1 0,1-1 0,-1 0 1,0 1-1,1 0 0,-1-1 0,0 1 0,0-1 0,1 1 0,-1-1 1,0 1-1,0-1 0,0 1-201,0 1 102,0-1 0,0 1 0,0-1 0,-1 1 0,1-1 0,-1 1-1,0 1-101,-2 8 392,-3 16-174,-42 218 498,0 212 93,37-332-648,-31 536 362,4 459 1445,19-531-1685,-3 102 196,5-10-1311,-10-69-2623,16-428 3007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8576,'0'4'400,"-1"0"0,1 0 0,0 0 0,1 0 0,-1 0 0,1 0 0,-1 0 0,1 0 0,0 0 0,1 1-400,1 10 612,-1 1 1,0-1-1,-1 2-612,0 3 285,3 126 258,-4-62-467,2 13-38,7 232 68,28 230 183,0 10 997,-13 1 637,-24 229-1075,-24-227-1578,-8 331-9734,31-702 9371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4511 1 4864,'0'0'48,"0"0"0,-1 0-1,1 0 1,0 0 0,0 0 0,0 0 0,0 0 0,0 0-1,0 0 1,0 0 0,0 0 0,0 0 0,0 0-1,0 0 1,0-1 0,0 1 0,0 0 0,-1 0 0,1 0-1,0 0 1,0 0 0,0 0 0,0 0 0,0 0 0,0 0-1,0 0 1,0 0 0,0 0 0,0 0 0,-1 0 0,1 0-1,0 0 1,0 0 0,0 0 0,0 0 0,0 0 0,0 0-1,0 0-47,-1 4 1467,-2 4-202,-3-1-1046,-1 0-1,1-1 1,-2 1-1,1-1 1,-8 5-219,0-1 459,-46 36 833,-3-3 1,-1-3-1,-50 21-1292,-14-1 475,-14-2-475,52-25 112,-78 16-112,47-21 125,-59 14 166,49-9 2,-169 42 438,178-49-469,-2-5 1,-1-6-1,0-5 0,0-6 1,-51-7-263,-123-21 813,-1-13-1,82 10-480,-263-34-348,396 51-41,-313-47-5800,331 43 3985,-8-6 1872,-56-24-1007,131 43 1006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377 8 5632,'0'0'142,"0"0"0,-1 1-1,1-1 1,0 0 0,0 1 0,0-1 0,0 0 0,0 1-1,0-1 1,0 0 0,0 1 0,0-1 0,0 0 0,0 1 0,0-1-1,0 0 1,0 1 0,1-1 0,-1 0 0,0 1 0,0-1 0,0 0-1,0 0 1,1 1-142,5 12 2039,-2-6-1173,4 10-316,-2 0 1,0 1-1,0 3-550,11 56 1063,-8-34-454,7 19 378,5 6-987,6 19 346,60 255 1136,-50-174-1648,13 50 44,48 193 1104,-63-267-874,-21-87-83,8 22 30,27 64-55,41 72 88,-74-178-39,75 193 154,3 46-203,-67-190 21,100 287-16,-106-317-4,16 40-87,26 64 41,-14-37 47,-12-25 113,-4 2 0,8 47-115,-12-48 13,-14-52-117,2 15 104,-7-18-96,11 28 96,-17-60-14,-1 0 0,0 0-1,-1 2 15,-1-11 4,-1 1-1,0 0 1,0-1-1,0 1 1,0 0-1,0-1 1,-1 1-1,0 2-3,1-4-8,-1 0 0,0-1-1,1 1 1,-1 0 0,0-1-1,0 1 1,0-1 0,0 1-1,0-1 1,0 0-1,-1 1 1,1-1 0,0 0-1,-1 0 1,1 0 0,-1 0-1,1 0 1,-2 0 8,-2 2-12,0-1 19,0 1 1,0-1 0,1 1 0,-1 0-1,-4 4-7,2 0 5,-1-1-1,0 0 0,0-1 0,-1 1 1,-3 0-5,9-4-28,-1-1 1,0 1-1,1-1 0,-1 0 1,-1 0 27,4-1 9,0 0 1,0 0 0,0 0-1,0 0 1,0 0 0,0 0-1,0 0 1,0 0 0,0 0-1,0 0-9,0-1 7,1 1-1,-1 0 1,1 0-1,0 0 0,-1-1 1,1 1-1,0 0 1,-1 0-1,1-1 1,0 1-1,-1 0 1,1-1-1,0 1 0,0 0 1,-1-1-1,1 1 1,0 0-1,0-1 1,0 1-1,-1-1 1,1 1-1,0 0 0,0-1-6,-5-17-7,2 8-2,0 0-1,0-6 10,-2-15 30,-2 1 1,-1 0-1,-1 0 1,-8-15-31,-56-114-1,64 142 2,-30-59-5,8 16 179,-14-40-175,-34-117 48,38 112 18,-34-94 332,32 75-190,-46-86-208,-3-22 100,68 166-157,-38-113 21,45 130 34,-7-29 46,8 25 35,-16-34-79,-5-6 64,3-2 0,-7-46-64,-15-63 43,32 119-53,-7-24 84,18 53-48,-8-16-26,-49-139 0,45 125 0,6 21 0,-59-176-26,15 37 52,43 142 98,-11-21-124,-11-31 4,32 85-46,-2 1-1,-2 1 0,-4-7 43,-10-20-16,17 34-67,7 14 74,1-1-1,0 0 0,-1-2 10,1 4 3,3 4 7,-1 0-1,1 0 1,0 0 0,-1 0 0,1 0 0,0 0-1,0 0 1,-1 0 0,1-1-10,-1 0 8,1 2-3,0-1 0,-1 1 0,1 0 0,0 0 0,0 0 0,0 0 0,0 0 0,0-1 0,0 1 0,0 0 0,-1 0 0,1 0 0,0 0 0,0-1 0,0 1 0,0 0 0,0 0 0,0 0 0,0-1 0,0 1 0,0 0 0,0 0 0,0 0 0,0-1 0,0 1-5,2 0 27,3-1 6,0 0 1,1 0-1,-1 0 1,0-1-1,0 0 1,0 0-1,4-2-33,8-3 22,12-4 128,14-8-150,-9-1-1328,-23 13-4491,9-8 5819,-12 8-1819,-3 4 849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1 4992,'-1'0'54,"1"0"0,0 0 1,0 0-1,0 0 0,0 0 0,0 0 0,-1 0 1,1-1-1,0 1 0,0 0 0,0 0 1,0 0-1,0 0 0,-1 0 0,1 0 1,0 0-1,0 0 0,0 0 0,0 0 0,0 0 1,-1 0-1,1 0 0,0 1 0,0-1 1,0 0-1,0 0 0,0 0 0,0 0 1,-1 0-1,1 0 0,0 0 0,0 0 0,0 0 1,0 0-1,0 0 0,0 1 0,0-1 1,-1 0-55,1 0 20,0 0 0,0 0 0,0 0 0,0 0 0,0 0 1,0 0-1,0 0 0,0 0 0,0 0 0,0 1 0,0-1 0,0 0 1,0 0-1,0 0 0,0 0 0,0 0 0,0 0 0,-1 0 0,1 0 1,0 0-1,0 0 0,0 0 0,0 0 0,0 0 0,0 0 1,0 0-1,0 0 0,0 0 0,0 0 0,0 0 0,0 0 0,-1 0 1,1 0-1,0 0 0,0 0 0,0 0 0,0 0 0,0 0 1,0 0-1,0 0 0,0 0 0,0 0 0,0-1 0,0 1 0,0 0 1,0 0-1,0 0 0,0 0 0,0 0 0,-1 0 0,1 0 0,0 0 1,0 0-1,0 0 0,0 0 0,0 0-20,0-1 981,0 1-191,0 0-97,0 0-165,5 9 549,0-3-777,-4-6-235,-1 1-1,1-1 1,0 1-1,-1-1 1,1 1-1,-1 0 1,1-1-1,-1 1 1,0 0-1,1-1 1,-1 1-1,0 0 1,1-1-1,-1 1 1,0 0-1,0 0 1,0 0-1,1-1 1,-1 1-1,0 0 1,0 0-1,0-1 1,0 1-1,-1 0 1,1 0-1,0 0 0,0-1 1,0 1-1,-1 0 1,1 0-65,-2 2 138,0 0 0,0 0-1,0-1 1,0 1 0,-1 0 0,1-1 0,-1 0 0,0 0-1,0 1 1,0-2 0,0 1 0,0 0 0,0 0-138,-8 3 135,0-1 0,0 0 0,-3 1-135,-7 0-23,0-1-1,-12 1 24,9-1-113,-16 4 113,39-8 10,0 0-1,0 0 1,1 0-1,-1 1 1,0-1-1,0 0 1,0 1 0,1-1-1,-1 1 1,0-1-1,0 1 1,1-1-1,-1 1 1,0-1-1,1 1 1,-1-1-1,1 1 1,-1 0 0,1 0-1,-1-1 1,1 1-1,-1 0 1,1 0-1,0-1 1,-1 1-1,1 0 1,0 0 0,0 0-1,0 0 1,0-1-1,-1 1 1,1 0-1,0 0 1,0 0-1,1 0 1,-1 0-1,0-1 1,0 1 0,0 0-1,1 0 1,-1 0-10,2 5 30,1 0 1,0 0 0,0-1-1,0 0 1,3 4-31,-1 0 15,88 135 182,-91-141-207,103 169 129,-76-119 411,-2 2-1,6 19-529,10 59 111,-10-29-126,33 86-214,-21-31 646,-20-68-231,3-2 59,27 56-245,-31-83 75,10 22 138,-15-40-205,-4-8 80,4 3-88,5 13 38,18 52-38,-10-20-1,10 20 305,23 93-304,-6-12 51,-4-14-107,-32-98 108,3 7 163,-16-45-178,4 16 11,-1 7-48,21 80 17,-7-35-45,-20-78 79,2 1 1,4 9-52,10 27 116,3 8-164,-18-48 27,-2 1-1,3 20 22,-5-21 0,2 0 0,2 6 0,-1-6 0,-2 1 0,0 1 0,1 4 6,2 1 1,0-2-1,6 12-6,-10-29 13,4 16-26,-6-18 6,1 1 1,2 5 6,2 3-28,-1 0 1,0 3 27,0-1-20,3 9 20,-2-13 66,-4-8-83,0 0 1,0 0-1,-1 0 1,1 4 16,0-3 32,-3-6-39,1-1-1,-1 0 0,1 1 1,-1-1-1,1 1 0,-1 0 1,0 0 7,1 6-17,0-1 0,0 1 0,0 0 0,1-1 0,1 1 0,0 0 17,-1-1 47,10 22 8,-12-28-53,1-1 0,-1 1 0,1 0 0,-1 0 0,1 0 0,-1 0 0,1-1 0,0 1 0,-1 0 0,1-1 0,0 1 0,0-1 1,0 1-1,0 0 0,-1-1 0,1 0 0,0 1 0,0-1 0,0 1-2,1-1 4,0 0 0,-1 0 1,1 0-1,-1 0 0,1 0 1,-1 0-1,1 0 0,-1 0 1,1-1-1,-1 1 0,1-1 0,0 0-4,4 0 7,-1-1-1,0 0 1,1-1-1,-1 1 1,0-1-1,-1 0 1,1-1 0,-1 1-1,3-2-6,7-9 34,-4 3-307,12-8 273,-18 16-176,0 0 0,0 1 0,1-1-1,-1 1 1,1-1 0,0 2 0,2-2 176,62-14-4757,-46 10 4208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6:46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804 565 6912,'0'0'78,"0"0"-1,0 0 1,0 0 0,0 0-1,1 1 1,-1-1 0,0 0 0,0 0-1,0 0 1,0 1 0,0-1-1,0 0 1,0 0 0,0 0 0,0 0-1,0 1 1,0-1 0,0 0 0,0 0-1,0 0 1,0 1 0,0-1-1,0 0 1,-1 0 0,1 0 0,0 0-1,0 1 1,0-1 0,0 0-1,0 0 1,0 0 0,0 0 0,0 0-1,-1 1 1,1-1 0,0 0 0,0 0-1,0 0 1,0 0 0,-1 0-1,1 0 1,0 0 0,0 0-78,-1 1-274,0 0 0,0-1 0,0 1 0,0-1 0,-1 1 0,1-1 0,0 0 274,-27 6-1019,28-6 1185,-1 0 0,1 0 0,0 0 0,-1 0 0,1 0 0,-1 0 0,1 0 0,-1 0 0,1 0 0,0 0 0,-1 0 0,1 0 0,-1 0 0,1 0 0,0 0 0,-1-1 0,1 1 0,-1 0 0,1 0 0,0 0 0,-1-1 0,1 1 0,0 0 0,-1 0 0,1-1 0,0 1 0,0 0 0,-1-1 0,1 1-166,-1-2 634,0 1 0,0-1 0,0 0 0,1 1 0,-1-1 0,1 0-634,-2-3 171,-16-35 1956,2 4-1523,-3-12-498,3 5-106,-2 1 0,-11-16 0,-6 0 0,-4 1 0,35 50 0,-20-25-40,-1 0-1,-2 2 0,-22-20 41,41 42-4,5 4 7,0 1 0,0 0 0,0 0-3,2 2 12,0 1 0,0-1 0,0 1 1,1-1-1,-1 1 0,0-1 0,0 1 0,0-1 1,0 1-1,0 0 0,0 0 0,0-1 1,0 1-1,-1 0-12,2 0 3,-1 0-1,1 0 1,0 0 0,-1 1-1,1-1 1,0 0 0,-1 0 0,1 0-1,0 0 1,0 1 0,-1-1 0,1 0-1,0 0 1,0 1 0,-1-1 0,1 0-1,0 0 1,0 1 0,0-1 0,0 0-1,-1 1 1,1-1 0,0 0 0,0 1-3,-3 9 9,2-8-10,0 4 8,0-1 0,0 1 0,1 0 0,0-1 0,0 1 0,0 3-7,1 6 49,0 23 358,3 9-407,-1-21 100,1 17-41,2 30 239,-2 14-298,-4-65 194,-3 12-194,2-24 92,-1 0-1,0 0 1,0 1-1,-2 1-91,2-8 139,1-3-112,1-1-1,0 0 1,0 1 0,-1-1-1,1 0 1,0 1 0,0-1-1,0 1 1,0-1-1,0 0 1,0 1 0,-1-1-27,1 1 53,0 2 43,0-2-68,0-2 184,0 1-201,0-1 0,0 1 0,0 0 1,0 0-1,0-1 0,-1 1 0,1 0 0,0 0 0,0-1 0,0 1 1,-1 0-1,1 0 0,0 0 0,0-1 0,-1 1 0,1 0 0,0 0 0,-1 0 1,1 0-1,0 0 0,-1 0 0,1-1 0,0 1-11,-11-3 50,7 2-36,-12-2-13,0 0 1,-1 1-1,1 0 1,-6 1-2,-7 1 0,0 2-1,-1 1 1,-20 4 0,1 1 0,-10 6 0,58-13-4,-3 0 8,0 0 0,1 0 1,-1 0-1,1 1 0,-1 0-4,3-2 2,1 0-1,-1 1 0,1-1 1,-1 1-1,1-1 1,-1 1-1,0-1 0,1 1 1,0-1-1,-1 1 0,1-1 1,-1 1-1,1 0-1,0-1-1,0 1 0,-1-1 0,1 1 0,0-1 0,0 1 0,0-1 0,0 1-1,0-1 1,0 0 0,0 1 0,0-1 0,0 1 0,1-1 0,-1 1 0,0-1 0,0 1 0,0-1-1,0 0 1,1 1 0,-1-1 0,0 1 0,1-1 1,4 7 29,0-1 0,1 0 1,0 0-1,3 3-29,10 9 59,31 33-86,11 6 27,-3-11-25,-57-45 18,13 8 7,-12-6 0,0-1 11,-2-2 48,0 0 10,0 0-85,0 0-37,0 6-17,-1-5 70,0 1 0,0 0 0,0 0 0,0-1 0,0 1 0,0 0 0,-1-1 0,1 1 0,0-1 0,-2 1 0,-1 3 0,-36 42 0,-3 9 0,33-41 0,0 0 0,1 1 0,1 0 0,-2 8 0,-24 68 0,26-66 18,0 1-1,2 0 0,1 0 1,0 11-18,4-36 16,1 1 0,0-1 0,0 0 0,1 0 0,-1 1 0,0-1 0,1 0 0,-1 0 1,1 1-1,0-1 0,0 0 0,0 1-16,0-2 0,-1-1-1,1 1 1,-1 0 0,1 0 0,0 0-1,-1-1 1,1 1 0,0 0 0,0-1-1,0 1 1,-1-1 0,1 1 0,0-1 0,0 1-1,0-1 1,0 1 0,0-1 0,0 0-1,0 0 1,0 0 0,0 1 0,0-1-1,0 0 1,0 0 0,0 0 0,0 0 0,0-1-1,1 1 1,4-1 28,0-1-1,0 1 0,0-1 0,0-1 1,1 0-28,30-16 311,-25 13-231,3-3-54,64-34 183,-51 26-76,18-14-133,-20 12 53,-14 11-15,-1 0-1,0-1 1,4-4-38,-4 5-219,-10 7 187,-1 1 53,0 10 109,-1-1-109,1-1 0,1 0-1,1 8-20,4 25-115,0-4 161,10 61 20,-6-31-63,4 8-3,-12-70-3,0 5 49,0-1 1,4 7-47,-5-14-3,-1 0-1,1 0 1,0 0 0,0 0 0,1 0 0,-1-1 0,0 1 0,1 0 0,-1-1 0,1 1-1,-1-1 1,1 1 0,-1-1 0,1 0 0,0 0 3,-1 0-2,1-1 0,-1 1 0,0-1 1,1 0-1,-1 0 0,0 0 0,0 0 0,1 0 0,-1 0 1,0 0-1,1 0 0,-1 0 0,0 0 0,1-1 0,-1 1 1,0-1-1,0 1 0,0-1 0,2 0 2,2-2 21,-1 1-1,1-2 1,0 1 0,0-1-21,2-2 19,-1 0-1,1-1 1,-1 1 0,-1-1-1,3-4-18,-1 0 46,0 0-1,-1-1 0,3-6-45,24-64 192,1-17-192,6-34 262,-32 106-53,-5 15-186,0 0 1,4-6-24,-7 18 2,0 0 1,0 0-1,0-1 1,0 1 0,0 0-1,0-1 1,0 1 0,0 0-1,0 0 1,1-1 0,-1 1-1,0 0 1,0 0-1,0-1 1,1 1 0,-1 0-1,0 0 1,0 0 0,1-1-1,-1 1 1,0 0-1,0 0 1,1 0 0,-1 0-1,0 0-2,0 0 10,1 0 0,-1 0 0,0 1 0,1-1 0,-1 0 0,0 0 0,1 1 0,-1-1 0,0 0 0,0 1 0,0-1 0,1 0 0,-1 1 0,0-1-10,4 6-45,2 0 53,0-1 0,0 0-1,1 0 1,-1-1 0,7 4-8,0 0 62,79 47-131,-55-33 85,78 41 18,-34-20-42,-67-35-10,0-1 1,1-1-1,3 1 18,-17-7 4,0 1 0,1-1 1,-1 0-1,0 1 0,1-1 0,-1 0 1,0 0-1,0 0 0,1 0 0,-1 0 1,1 0-5,-2-1 0,1 1 0,0 0 1,-1 0-1,1 0 0,-1-1 0,1 1 1,-1 0-1,1-1 0,-1 1 0,0 0 1,1-1-1,-1 1 0,1-1 0,-1 1 1,0 0-1,1-1 0,-1 1 0,0-1 1,1 1-1,-1-1 0,0 0 0,0 1 1,0-1-1,1 1 0,-1-1 0,0-1-18,0-1-1,0 0 1,0 1-1,0-1 1,0 1-1,-1-1 0,1 1 1,-1-1-1,0 1 1,0-1-1,0 0 19,0 0-4,-4-10 17,0 1-1,-1 0 0,-1 0 0,-4-6-12,5 9 10,0-2-6,-55-83 29,5 19-33,4 4-91,25 32 54,14 24 24,9 12 86,1 0-1,0-1 1,1 1 0,-2-2-73,4 4 73,0 0-72,0 1 1,0 0-1,0 0 0,0 0 0,0 0 1,0-1-1,0 1 0,0 0 1,0 0-1,0 0 0,0 0 0,0 0 1,0-1-1,0 1 0,0 0 1,0 0-1,1 0 0,-1 0 0,0 0 1,0 0-1,0-1 0,0 1 1,0 0-1,0 0 0,1 0 0,-1 0 1,0 0-1,0 0 0,0 0 1,0 0-2,4-2 33,0 0 1,-1-1 0,0 1 0,1-1 0,-1 0 0,0 0 0,0 0 0,2-3-34,1-1-21,41-46 21,-35 40 56,8-6-56,-1 1 35,3-2 23,5-3-58,-8 7-10,-1 0-1,1-3 11,-16 16-2,-1 0-1,1 0 1,-1-1-1,1 1 1,-1-1-1,0 0 1,-1 1-1,2-5 3,-2 7-4,-1 0 0,0-1 0,1 1 0,-1 0 0,0-1 0,0 1 0,0-1 0,0 1 0,0 0 0,0-1 0,0 1 0,0-1 0,0 1 0,-1 0 0,1-1 0,-1 1 0,1 0 0,-1-1 0,1 1 0,-1 0 0,0 0 0,0-1 0,0 1 0,0 0 0,1 0 0,-1 0 0,-2-1 4,1 0 0,-1 1 0,0-1 0,0 1 0,0-1 0,0 1 0,0 0 0,0 0 0,0 0 0,-1 0 0,-6-1 0,1 1 0,-6 0 0,1 0-16,1 2-1,-1-1 1,1 2 0,-1 0-1,-1 1 17,-8 2-20,1 2 0,-14 6 20,29-11-53,-10 5 267,-18 4-214,30-9-161,-1-1 1,1 0 0,-1-1 0,1 1 0,-1-1 0,1 0 0,-1-1 0,-4 0 160,6 1-536,2-1-23,0 1 1,0 0-1,-1-1 1,1 0-1,0 1 1,0-1-1,0 0 1,0 0-1,0 0 559,-3-4-747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1562 1407 3840,'0'0'244,"1"1"0,-1 0 0,1-1 0,-1 1 0,1 0 0,-1-1 0,1 1 0,0-1 0,-1 1 0,1-1 0,0 1 0,0-1 0,-1 1 0,1-1 0,0 0 1,0 1-1,-1-1 0,1 0 0,0 0 0,0 0 0,0 0 0,0 0 0,-1 0 0,1 0 0,0 0 0,0 0 0,0 0 0,0 0 0,0 0 0,-1 0 0,1-1 0,0 1 0,0 0 0,-1-1 0,1 1 0,0-1-244,-1 1 17,1 0-1,-1 0 1,1-1-1,-1 1 0,0-1 1,1 1-1,-1 0 1,0-1-1,1 1 1,-1-1-1,0 1 0,0-1 1,0 1-1,1 0 1,-1-1-1,0 1 1,0-1-1,0 1 0,0-1 1,0 1-1,0-1-16,0-14 598,1 0-1,0-1 0,1 1 0,1-6-597,-2 16 184,1 0 0,-1 1-1,1-1 1,0 0 0,1 0-1,-1 1 1,1-1-1,-1 1 1,1 0 0,1 0-1,-1 0 1,0 0-1,1 1 1,0-1-184,-3 3 22,1 1-1,-1-1 1,0 0 0,1 0-1,-1 1 1,0-1-1,1 1 1,-1-1 0,1 1-1,-1 0 1,1-1-1,-1 1 1,1 0 0,-1 0-1,1 0 1,-1 0 0,1 0-1,-1 0 1,2 1-22,9 4 1194,-9-2-1148,1-1 0,-1 0 0,1 1-1,-1-1 1,1-1 0,2 2-46,7 3 35,61 41 515,-52-31-387,2-1 1,0-1 0,1-1 0,19 7-164,-34-17 21,0 0 1,0 0-1,1-1 0,1 0-21,-7-1 12,0-1 0,0 0 0,1 0 0,-1 0 0,0 0-1,0-1 1,0 0 0,0 0 0,4-2-12,-6 2 1,-1-1 0,1-1-1,0 1 1,0 0 0,-1-1 0,2-1-1,2-2-16,-3 3 11,1 0 1,-1 0-1,1-1 0,-1 1 0,0-1 0,-1 0 0,3-3 5,-5 6 2,1-1 1,0 0-1,-1 0 1,1 1-1,-1-1 0,1 0 1,-1 0-1,0 0 1,0 0-1,0 0 0,0 0 1,0 1-1,0-1 1,0 0-1,-1 0 0,1 0 1,-1 0-1,1 1 1,-1-1-1,0 0 0,0-1-2,-18-29-91,13 22 79,1 0 0,0 0-1,-2-6 13,4 9 1,-1 0 0,1 0 0,-2 0 0,1 0 0,-1 1 0,0-1 0,-4-3-1,-15-20 25,-31-38-57,21 29 32,31 36 0,-1-1 0,1 1 0,-1-1 0,0 1 0,0 0 0,0 1 0,0-1 0,-1 1 0,0-1 0,-2 0 0,1-1 0,-1 0 0,-4-5 0,-8-3 0,14 9 0,1 0 0,-1 0 0,0 0 0,1-1 0,-1 0 0,0 0-16,0 0 1,0 0-1,-1 0 0,1 1 0,-1 0 16,0 0 27,0-1-1,0 1 1,1-1-1,0 0 1,-1-1-27,-3-2 42,6 5-38,1 1 0,0-1-1,-1 0 1,1 0-1,0 0 1,0 0-1,0 0 1,0-1-1,0 1-3,-3-8 0,4 8 0,1 2 0,-1 0 0,1 0 0,0-1 0,0 1 0,0 0 0,0 0 0,0 0 0,-1-1 0,1 1 0,0 0 0,0 0 0,0 0 0,0-1 0,0 1 0,0 0 0,0 0 0,0-1 0,0 1 0,0 0 0,0 0 0,0-1 0,0 1 0,0 0 0,0 0 0,0-1 0,0 1 0,0 0 0,1 0 0,-1-1 0,0 1 0,0 0 0,0 0 0,0 0 0,0-1 0,1 1 0,-1-1 0,1-6 0,-1 6-7,0 0 0,0 0-1,0 1 1,-1-1 0,1 0 0,0 0-1,0 0 1,-1 0 0,1 0-1,-1 1 1,1-1 0,-1 0-1,1 0 1,-1 0 7,0 0 2,0 0 1,1 1-1,-1-1 0,1 0 0,-1 0 0,1 0 0,-1 0 1,1 0-1,0 0 0,-1 0 0,1 0 0,0 0 1,0 0-1,0 0 0,0 0-2,0-13 64,-2 4-94,0 8 11,0-1-49,2 2 61,-3 3 19,2-2 36,1-13 21,0 12-69,0-1 1,0 1-1,-1 0 0,1 0 0,0 0 0,-1 0 0,1 0 0,-1 0 0,1 0 0,-1 0 0,0 0 0,1 0 0,-1 0 0,0-1 0,0 2 0,1-1-1,-1 1 1,1-1-1,-1 1 0,1-1 1,0 1-1,-1-1 0,1 1 1,0-1-1,-1 0 1,1 1-1,0-1 0,0 0 1,-1 1-1,1-1 0,0 0 1,0 1-1,0-1 0,0 0 1,0 1-1,0-1 1,0 0-1,0 1 0,0-1 1,0 0-1,1 1 0,-1-1 1,1-1-20,-1 2 11,0-14-63,0-15 189,0 20-117,0 5 0,0 0 0,-20-2-165,17 6 166,0-1 1,-1 0-1,1 1 1,0 0-1,0 0 0,-1 0 1,1 0-1,0 0 0,-3 1-1,-14 0-97,6-2 109,0 0 0,0-1 0,-1 0 0,1-2 0,0 1 0,1-2 0,-1 0 0,-4-3-12,15 8 7,1 0 0,-20-9 16,21 8-19,0 1 1,0 0-1,0-1 1,1 1-1,-1-1 1,0 1-1,0-1 1,0 0-1,1 1 1,-1-1-1,0 0 0,1 1 1,-1-1-1,0 0 1,0-1-5,-12-15-78,10 13 78,3 3 4,3-3 51,-4 3-53,1 0 0,0 0 0,0 0 1,-1 0-1,1 0 0,-1 0 0,1 0 0,-1 0 0,1 0 1,-1 0-1,0 0 0,0 1 0,1-1 0,-1 0 0,0 0 0,0 1 1,0-1-1,0 1-2,0-1-9,0 0 1,0 0 0,0 0-1,0 0 1,1 0 0,-1 0-1,0 0 1,0 0-1,1 0 1,-1 0 0,0-1 8,-2-11 19,2 9-33,0-1 0,0 1 1,-1 0-1,1 0 0,-1 0 0,0 0 1,0 0-1,-2-3 14,0 1-41,3 5 35,-15-8 21,0-6 12,11 16-55,4-1 27,0 0 1,1 0-1,-1 0 1,1 1-1,-1-1 1,0 0-1,1-1 1,-1 1 0,1 0-1,-1 0 1,0 0-1,1 0 1,-1 0-1,1 0 1,-1-1 0,1 1-1,-1 0 1,1-1-1,-1 1 1,1 0-1,-1-1 1,0 1 4,1-1-1,-1 0 0,1 1 1,-1-1-1,0 1 0,1-1 1,-1 1-1,0 0 0,1-1 0,-1 1 1,0 0-1,1-1 0,-1 1 1,0 0-1,0 0 0,0 0 1,1 0-1,-1-1 0,0 1 1,0 0-1,0 0 0,1 1 1,-1-1-1,0 0-3,-10 1 43,-5-1-32,16 0-12,0 0 1,0-1 0,0 1 0,-1 0-1,1-1 1,0 1 0,0 0 0,0-1-1,0 1 1,0 0 0,0-1-1,0 1 1,0 0 0,0-1 0,0 1-1,0 0 1,0-1 0,0 1 0,0 0-1,0-1 1,0 1 0,1 0-1,-1-1 1,0 1 0,0 0 0,1-10 60,-1 1-27,0 7-30,0-1 1,0 1-1,0-1 0,0 0 1,0 1-1,1-1 0,-1 1 0,1-1 1,-1 0-1,1 1 0,1-2-3,-2 4 0,1-1 0,-1 1 0,0 0 0,0-1 0,0 1 0,1 0 0,-1 0 0,0-1 0,0 1 0,0 0 0,0-1 0,0 1 0,0 0 0,0-1 0,1 1 0,-1 0 0,0-1 0,0 1 0,0-1 0,0 1 0,0 0 0,-1-1 0,1 1 0,0 0 0,0-1 0,0 1 0,1 0 0,1 0 0,-1 0-1,-1 0-1,0 0 0,1 0 0,-1 0 0,1 0 0,-1 0 1,1 0-1,-1 0 0,0-1 0,1 1 0,-1 0 1,1 0-1,-1 0 0,0 0 0,1-1 0,-1 1 0,1 0 1,-1 0-1,0-1 0,1 1 0,-1 0 0,0-1 1,1 1-1,-1 0 0,0-1 0,0 1 0,1 0 0,-1-1 1,0 1-1,0 0 0,0-1 0,0 1 0,1-1 1,-1 1-1,0-1 0,0 1 0,0 0 0,0-1 1,0 1-1,0-1 0,0 1 0,0-1 0,0 1 0,0 0 1,0-1-1,-1 1 0,1-1 2,-1 1-37,-3 0 31,2 0 5,1 0-1,-1 1 0,1-2 0,-1 1 1,1 0-1,-1 0 0,1 0 0,0-1 1,-1 1-1,1 0 0,-1-1 1,0 0 1,2 1-1,0-1 0,0 1 0,0 0 0,-1 0 1,1-1-1,0 1 0,0-1 0,0 1 1,0 0-1,0-1 0,0 1 0,0 0 0,-1-1 1,1 1-1,0 0 0,0-1 0,0 1 1,1-1-1,-1 1 0,0 0 0,0-1 0,0 1 1,0 0-1,0-1 1,0 0 9,1 0-1,-1 0 1,0 0 0,0 0-1,0 0 1,0 0 0,0 0-1,0 0 1,0 0 0,0 0-1,-1 0 1,1 0 0,0 0-1,-1 0 1,1 0-9,-3-5 4,0 1-1,0-1 1,1 0 0,0 1 0,0-1-1,0 0 1,1 0 0,0 0 0,0-1-1,0-4-3,1 9-6,0 0 0,0 0 0,-1-1 0,1 1 0,-1 0 0,0 0 0,1 0 0,-1 1 0,0-1 0,0 0 0,0 0 0,0 0 0,-1 0 6,-20-22-61,20 22 72,1 1-11,0 0 0,-1 1 0,1-1 0,0 0 0,0 1 0,0 0 0,-1-1 0,1 1 0,0 0 0,0-1 0,-1 1 0,1 0 0,0 0 0,-1 0 0,-23 1 0,12 0 0,2 0-6,-1 0 0,1 1 0,-1 1 0,1 0 0,0 1 0,0 0 0,0 1 0,0 0 0,1 0 0,-1 1 6,-7 4-57,12-8 63,0 1-1,0-1 1,-1 0 0,1-1 0,-1 1-1,1-1 1,-6 0-6,-48-1 89,30 0-53,-129-4-84,145 3 20,1-1-1,0 0 0,0 0 0,-1-2 29,-22-3 46,-3-1-23,-1-1 0,2-1 0,-22-10-23,-12-13-85,40 19 71,8 5 8,1-2 0,0-1 0,1-1 6,-8-3 139,21 11-113,0 0 1,0 0 0,0 0-1,-4-5-26,-31-29 0,-3-4-128,45 41 129,2 2 0,-1 0-1,1-1 0,0 1 1,-1 0-1,1-1 1,0 1-1,-1 0 0,1-1 1,0 1-1,0-1 1,0 1-1,-1 0 0,1-1 1,0 1-1,0-1 0,0 1 1,0-1-1,0 1 1,0-1-1,0 1 0,0 0 1,0-1-1,0 1 1,0-1-1,0 0 0,0 0-4,-1 0 0,1 0 0,-1 0-1,0 0 1,1 0 0,-1 0 0,0 0 0,1 0 0,-1 1 0,0-1-1,0 0 1,0 0 0,0 1 0,0-1 0,0 0 0,0 1 0,0-1-1,-1 0 5,1 1 1,0 0-1,1 0 1,-1 1-1,0-1 1,0 0-1,1 0 0,-1 0 1,0 0-1,0 1 1,1-1-1,-1 0 1,0 1-1,1-1 1,-1 0-1,0 1 0,1-1 1,-1 1-1,1-1 1,-1 1-1,1-1 1,-1 1-1,1 0 0,-1-1 1,1 1-1,-1 1 15,0-1 0,1 1 0,-1 0 0,1-1 0,-1 1 0,1-1 0,0 1 1,0 0-1,0 0 0,0-1 0,0 2-15,0 1 48,0 0 0,1 0 0,0 0 0,0 0 0,0 0-1,0-1 1,1 1 0,-1 0 0,3 3-48,5 7 150,-3-5-71,0 0 0,0 0 0,1-1 0,0 1-1,2 0-78,7 4 41,1-1-1,0 0 1,1-1-1,0-1 1,15 6-41,0-2-4,-2 2 1,0 2-1,23 17 4,-33-18 0,-1 2 0,-1 0 0,3 5 0,17 18 11,-14-15 117,20 29-128,9 10 91,-39-47-77,0 1 0,5 11-14,17 23-2,9 14 50,-40-58-64,0 1 0,0-1 0,3 10 16,1 0 0,-4-8 1,0 0 0,0 0 1,-2 1-1,1 0 0,-2-1 0,0 2 0,0-1 0,-1 0 0,-1 0 0,0 6-1,-1-18-107,0 3 82,0-1 0,0 0 0,1 1 0,-1-1 0,1 0 0,0 1 25,-1-3-380,0 0 0,1 0 0,-1 0 0,1 0-1,-1 0 1,1 0 0,0 0 0,-1 0 0,1 0 0,0 0 0,0-1 0,-1 1 0,1 0-1,0 0 381,4 2-703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3341 3328 3072,'0'2'427,"0"-1"-358,0-1-1,0 1 0,0 0 1,-1-1-1,1 1 1,1 0-1,-1-1 1,0 1-1,0 0 0,0-1 1,0 1-1,0-1 1,0 1-1,1 0 0,-1-1 1,0 1-1,1-1 1,-1 1-1,0-1 1,1 1-1,-1-1 0,1 1 1,-1-1-1,1 1-68,0 0 667,-1-1 101,0 0-591,0 1 0,0-1 0,0 0 0,1 1 1,-1-1-1,0 1 0,0-1 0,1 1 0,-1-1 0,0 0 1,1 1-1,-1-1 0,0 0 0,1 1 0,-1-1 1,1 0-1,-1 0 0,1 1 0,-1-1 0,0 0 0,1 0 1,-1 0-1,1 0 0,-1 1 0,1-1 0,-1 0 0,1 0 1,-1 0-1,1 0-177,14 1 2286,-13-1-2163,0 0 0,0-1 1,1 1-1,-1-1 1,0 1-1,0-1 0,0 0 1,0 0-1,0 0 1,-1 0-1,1 0 0,0 0 1,0 0-1,-1-1 1,1 1-1,-1-1 1,1 1-1,-1-1 0,1 0-123,17-15 466,-17 15-405,1 0 0,-1 0 0,0 0-1,0 0 1,0 0 0,0-1 0,-1 1 0,1-1 0,0 1-1,-1-1 1,1-1-61,12-34 531,-9 23-536,7-20-218,14-36 1502,-2-8-1279,-18 48 217,-1-1 0,1-22-217,3-25 238,-3 23-63,-2 0-1,-3-51-174,-1 72 8,0-832 109,-1 835-224,-4-22 107,-1-4 43,-13-146-80,17 175 74,1 16-53,0 0 0,-1 0 0,-3-9 16,-16-97 91,15 86-137,0-28 46,-3-11 14,5 24 34,4 35-68,-1 0-1,0 1 1,-2-1 0,1 1 0,-2-4 20,-42-119-6,40 122 14,-1 0 0,0 0-1,-1 1 1,0 0-1,-4-5-7,-2-2-6,7 10-23,1 1-1,-2 0 0,1 0 0,-1 1 0,-1 0 30,1 0 0,1 0 0,-1 0 0,1-1 0,1 1 0,-3-4 0,-9-14 24,12 19-28,1-1 0,0 1 0,1-1 0,-1 0 0,1-1 0,1 1 4,-33-56 208,36 52-259,0 11 54,0-1-1,0 0 1,1 1-1,-1-1 1,0 0-1,0 0 0,0 1 1,0-1-1,0 0 1,-1 0-1,1 1 1,0-1-1,0 0 0,0 0 1,-1 1-1,1-1 1,0 0-1,-1 1 1,1-1-1,0 1 1,-1-1-1,1 0 0,-1 1-2,0-1 11,1 1-75,0 0 16,0 0-11,0-1 6,0 0 53,-1 1 0,0-1 0,1 1 0,-1-1-1,0 1 1,0-1 0,0 1 0,1 0 0,-1-1 0,0 1 0,0 0 0,0 0 0,0-1-1,0 1 1,1 0 0,-1 0 0,0 0 0,0 0 0,-1 0 0,-12 1-94,11-2 98,0 0 0,0 0 0,0 0 0,1 0-1,-1 0 1,0-1 0,0 1 0,1-1 0,-1 0 0,1 1 0,0-1 0,-1 0-1,1-1 1,0 1 0,0 0 0,0-1 0,0 1 0,1-1 0,-1 1 0,1-1 0,0 0-1,-1-2-3,-2-1-2,-1 1 0,1-1 0,-1 1 0,0 0 0,0 0-1,-1 0 1,1 1 0,-2-1 2,-8-7-68,-17-21 67,26 26 15,-1 0 0,1 0 1,-1 1-1,0 0 1,0 0-1,-4-1-14,6 4 0,0-1 0,0 1 0,-1 0 0,1 1 0,0-1 0,-1 1 0,1 0 0,-1 0 0,0 1 0,-4-1 0,-35-4 0,41 6 2,1-1 0,-1 1-1,1-1 1,-1 0-1,1 0 1,-1 0 0,1-1-1,0 1-1,-1-1 11,1 1 0,0-1 0,-1 1 0,1 0 1,-1 1-1,1-1 0,-1 0 0,0 1-11,1-1 3,-1 0-1,1 0 1,0 0 0,-1 0 0,1-1 0,0 0 0,0 1 0,0-1-1,-2-2-2,-6-3 1,6 5-21,1-1-1,-1 0 1,1 0 0,0 0-1,0-1 1,0 0 20,0 1-1,0-1 0,0 1 0,0 0-1,0 0 1,-5-2 1,-31-20 59,1 2-1,31 17-56,0 1 0,0 0 0,-1 1 0,0 0-1,0 0 1,-4 0-2,6 2 21,0 0-1,-1 1 0,1 0 0,0 1 1,-3-1-21,9 1 32,0 0 21,-3 0-32,3 21-90,1 406 768,-2-366-629,-2 0 0,-11 43-70,-29 117 48,43-216-50,-9 43 34,-2 1 0,-3-2 0,-1 0 0,-19 36-32,-18 21 267,-34 47-267,50-88 120,-14 37-120,22-43-3,-4 10 4,13-26 28,-1 0 0,-6 5-29,1-7 69,-29 32-69,-35 40 11,-7 2 64,31-30 21,49-61-96,1 0 1,-2 4-1,2-1-55,-13 14 55,-1-4-11,-77 99 28,28-27-12,54-72-9,-3-2 0,-15 14 4,28-30 8,-17 16-11,-2-1 1,-1-1-1,-2-2 0,-3-1 3,9-6-5,-2-3 0,0 0-1,-14 3 6,31-14-32,1 1-1,1 0 0,-11 9 33,-24 16 45,13-14-65,-1-2 1,0-1-1,-40 11 20,-52 9-128,116-34 128,-1-1 0,1-1 0,0 0 0,-11-1 0,-34 2 0,4 4 33,29-4-79,-1 1 1,-19 5 45,36-5-6,1-1-1,0 1 1,0 0-1,0 1 1,0 0-1,1 0 1,-1 0 0,1 1-1,0 1 1,-2 1 6,-43 45-134,49-48 139,-1 0-1,1 1 0,0-1 1,0 1-1,0 0 1,0 0-1,1 0 0,0 1 1,0-1-1,1 0 0,-1 1-4,2-5-18,0-1-1,-1 0 1,1 1 0,0-1-1,0 1 1,0-1-1,0 1 1,0-1-1,-1 1 1,1-1-1,0 1 1,0-1 0,0 1-1,0-1 1,0 1-1,0-1 1,1 1-1,-1-1 1,0 1-1,0-1 1,0 1 0,0-1-1,1 1 1,-1-1-1,0 1 1,0-1-1,1 0 1,-1 1 0,0-1-1,1 0 1,-1 1-1,0-1 1,1 0-1,-1 1 1,1-1-1,-1 0 19,2 1-110,0-1-1,0 1 0,0-1 0,0 0 0,0 0 0,0 0 0,0 0 0,1 0 111,6-1 133,8 1-155,30 0 6,29-4 16,-65 2 6,1 0-1,-1-1 0,1-1-5,-2 1 30,1 0 1,-1 1-1,9-1-30,5 1 94,-1 1 0,1 1 0,-1 1 0,1 1-1,3 2-93,86 27 406,-42-18 162,61 3-568,-43-6 178,-54-6-25,16 3-12,1-3 1,9-1-142,-44-4 5,-1 1 1,1-2-1,-1 0 1,0-1 0,1-1-1,-2 0 1,1-2-1,14-6-5,36-18-32,52-25 166,-64 30-68,1 2 1,25-4-67,-42 14-11,-22 8 102,1 1 0,0 0-1,0 2 1,0 0 0,0 1-1,0 0 1,0 1 0,0 1-1,0 1 1,0 1 0,0 0-1,0 1 1,-1 1 0,15 5-91,81 31-107,-74-27 352,32 18-245,-51-23 0,18 7-122,0-1-1,29 6 123,-44-16 23,0-2 0,1 0 0,-1-1 0,1-1-1,10-2-22,-22 1 3,0-1 10,0 0 0,-1-1 0,1 0 0,0 0 0,0-2-13,21-4 15,16-3-70,60-10 185,-91 18-170,1 2-1,0 0 0,-1 1 1,1 1-1,1 0 41,-4 2 220,0 0 0,-1 2 0,11 3-220,14 5 39,-15-5 28,-19-6-61,-1-1 1,0 1-1,1-1 0,-1 0 1,1 0-1,0 0 1,1-1-7,22 0-20,-2 1 2,0-1-1,0-2 1,0 0-1,0-2 1,9-3 18,-13 1-20,1-1 0,-1-2 0,-1 0 0,14-8 20,-20 9-583,0 2 0,0 0 0,3-1 583,-2 2-5035,-1-1 1,15-8 5034,-15 6-1328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84 4608,'-1'-1'305,"0"0"0,0 0 1,0 0-1,0 0 0,1 0 0,-1 0 1,0-1-1,1 1 0,-1 0 0,1 0 1,-1 0-1,1-1 0,0 1 0,0 0 1,-1-1-1,1 1 0,0-1-305,0 1 1045,5 1 1446,4 0-1831,-1 0 1,1 0 0,-1 1-1,1 0 1,-1 1-1,0 0 1,5 1-661,-8-1 128,1-1 0,-1 0 0,1 0 0,-1 0 1,1-1-1,-1 1 0,2-1-128,10 1 377,120 20 1837,-106-17-2081,0-1 0,15-1-133,-36-2 12,0-1 0,0 1 0,0-2 0,0 1 0,0-2-1,0 1 1,-1-1 0,1-1 0,8-3-12,29-17 15,-16 8-94,9-6 79,-39 22-6,1-1 1,-1 0-1,0 1 1,1-1-1,-1 0 0,0 0 1,0 0-1,1 0 1,-1 0-1,0 0 0,0 0 1,0 0-1,0-1 1,-1 1-1,1 0 0,0 0 1,0-1-1,-1 1 1,1-1-1,0 0 6,-7 112 219,4-58-127,1-28-64,1 0 1,3 24-29,7 29 36,3 0-1,4-1 1,10 25-36,-15-67 29,19 64 75,-28-86-28,-2-8-61,0 1-1,0-1 1,0 1 0,0-1-1,-1 4-14,0-7 3,1-1-1,-1 1 0,0-1 1,0 1-1,0-1 0,0 1 1,0-1-1,-1 1 0,1 0 0,0-1 1,0 1-1,0-1 0,0 1 1,-1-1-1,1 1 0,0-1 1,0 1-1,-1-1 0,1 1 1,0-1-1,-1 0 0,1 1 1,-1-1-1,1 1 0,0-1 0,-1 0 1,1 1-1,-1-1 0,1 0 1,-1 0-1,1 1 0,-1-1 1,1 0-1,-1 0 0,1 0 1,-1 0-1,1 0 0,-1 0 1,0 0-1,1 0 0,-1 0 1,1 0-1,-1 0 0,1 0 0,-1 0 1,0 0-3,-4-1 3,1-1 1,0 1-1,-1-1 1,1 0-1,-3-1-3,-1-1 4,-22-9-4,0 1 0,-2 2 0,1 1 0,-1 1 0,-9 0 0,-9 4-17,0 2-1,0 2 0,-11 4 18,-27 3-2656,86-7 2377,-5 1-1175,0 0-1,0-1 1,0 0-1,0 0 0,0 0 1,0-1-1,0 0 0,0-1 1,-5-1 1454,1-1-1136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1 996 5632,'6'7'2407,"-7"-7"-2364,1 0-1,0 0 1,0 0 0,0 0 0,0 0 0,0 0 0,0 0 0,0 0 0,0-1-1,0 1 1,0 0 0,0 0 0,0 0 0,0 0 0,0 0 0,0 0 0,0 0-1,0-1 1,0 1 0,0 0 0,0 0 0,0 0 0,0 0 0,0 0 0,0 0 0,0 0-1,0 0 1,0-1 0,1 1 0,-1 0 0,0 0 0,0 0 0,0 0 0,0 0-1,0 0 1,0 0 0,0 0 0,0 0 0,0 0 0,0 0 0,1 0 0,-1 0 0,0-1-1,0 1 1,0 0 0,0 0 0,0 0 0,0 0 0,0 0 0,1 0 0,-1 0-1,0 0 1,0 0 0,0 0 0,0 0 0,0 0 0,0 0 0,0 1 0,1-1 0,-1 0-1,0 0 1,0 0 0,0 0 0,0 0 0,0 0 0,0 0 0,0 0-43,0 0 25,0-1 0,0 1 1,0 0-1,0 0 0,0-1 1,0 1-1,0 0 0,-1-1 1,1 1-1,0 0 1,0 0-1,0-1 0,0 1 1,-1 0-1,1 0 0,0-1 1,0 1-1,-1 0 0,1 0 1,0 0-1,0-1 0,-1 1 1,1 0-26,0 0 48,-1 0 0,1 0 0,0-1 0,-1 1 1,1 0-1,0 0 0,-1-1 0,1 1 0,0 0 0,0 0 0,-1-1 1,1 1-1,0 0 0,0-1 0,0 1 0,-1 0 0,1-1 1,0 1-1,0 0 0,0-1 0,0 1 0,0-1 0,0 1-48,0-1 89,0 1-1,0-1 0,0 1 0,0-1 1,1 1-1,-1-1 0,0 1 1,0-1-1,1 1 0,-1-1 0,0 1 1,1 0-1,-1-1 0,0 1 1,1-1-1,-1 1 0,1 0 0,-1-1 1,1 1-1,-1 0 0,1 0 1,-1-1-1,0 1 0,1 0 0,-1 0 1,1 0-1,0 0 0,-1-1 1,1 1-1,-1 0 0,1 0 0,-1 0 1,1 0-89,24 0 298,-16 1 288,-7-1-509,42 0 1504,27-5-1581,-61 4 142,0-1 0,0 0-1,0-1 1,-1 0 0,1-1-1,-1 0 1,6-3-142,-14 7 4,0-1 1,0 1-1,0-1 0,-1 1 0,1-1 1,0 1-1,0-1 0,0 0 1,-1 1-1,1-1 0,0 0 0,-1 0 1,1 1-1,0-1 0,-1 0 0,1 0 1,-1 0-1,1 0 0,-1 0 1,0 0-1,1 0 0,-1 0 0,0 0 1,0 0-1,0 0 0,0 0 1,0 0-1,0 0 0,0 0 0,0 0 1,0 0-1,0 0 0,0 0 0,-1 0 1,1 0-1,0 0 0,-1 0 1,1 0-5,-3-3-7,0-1 0,-1 1 1,1 0-1,-1 1 1,0-1-1,0 1 0,0-1 7,-9-7-36,12 5 50,1 0 1,0 1-1,-1-1 0,2 0 1,-1-3-15,1 6-3,-1-6 3,-1 5 0,1 0 0,0 1 0,0-1 0,0 0 0,1 0 0,0 0 0,-1 0 0,1 0 0,1 0 0,-1 0 0,0 1 0,1-1 0,-1-4 38,-1 8-33,0 0 0,0-1 1,0 1-1,0 0 0,0-1 0,0 1 0,0 0 0,0-1 1,0 1-1,0 0 0,0-1 0,0 1 0,0 0 1,0 0-1,0-1 0,0 1 0,1 0 0,-1-1 1,0 1-1,0 0 0,0-1 0,0 1 0,1 0 0,-1 0 1,0-1-1,0 1 0,0 0 0,1 0 0,-1 0 1,0-1-1,1 1 0,-1 0 0,0 0 0,0 0 1,1 0-1,-1 0 0,0-1 0,1 1-5,1-3 199,-1 3-180,-1 0 0,0-1 0,0 1 0,0-1 0,1 1 0,-1 0 0,0-1 0,0 1 0,1 0 0,-1-1 0,0 1 0,1 0-1,-1-1 1,1 1 0,-1 0 0,0 0 0,1 0 0,-1-1 0,1 1 0,-1 0 0,0 0 0,1 0 0,-1 0-19,2-1 7,0 0 0,-1 1 0,1-1 0,-1 0 0,0 0 0,1 0 0,-1 0 0,0 0 0,1 0 0,-1-1 0,0 1 0,0 0 0,0-1 0,0 1 0,0-1 0,0 0-7,13-14 202,-4 8 84,1 0-1,7-9-285,-14 14 32,-1 0 0,0-1 0,0 1 0,-1-1 0,1 0 0,-1 0 0,0 0 0,0 0 0,1-1-32,-1-1 3,0-1-1,0 1 1,0-1 0,-1 0-1,0 0 1,0 1 0,0-1-1,-1 0 1,0 0 0,-1 0-1,0 0 1,0 0 0,0 1-1,-1-1 1,1 0 0,-3-4-3,-22-57-38,11 12 38,7 30 0,4 14 0,0 0 0,-1 0 0,0-1 0,-26-55-16,24 56 28,2 0 0,-1-1 0,1 0 0,1-1-12,2 4 6,0 1 0,1-1 0,0 0 1,1 1-1,0-1 0,1-7-6,1-28 59,-2 5-59,0 31 0,0 4 11,0 5-16,0-1-1,0 1 1,0-1-1,0 1 1,0-1 0,0 1-1,0-1 1,0 1-1,0-1 1,0 1 0,-1 0-1,1-1 1,0 1-1,0-1 1,0 1 0,0-1-1,-1 1 1,1 0-1,0-1 1,0 1 0,-1 0-1,1-1 1,-1 1 5,-12-1-15,-3 1 15,4 0-42,10-1 36,-1 1 1,1 0 0,0 0-1,-1 0 1,1 0 0,0 0-1,-1 0 1,1 0 0,0 1-1,-1-1 1,1 1 0,0 0-1,0 0 1,-1 0 0,1 0-1,0 0 6,-2 2-16,0 0 0,0 0 0,-1 0 0,1 0 0,-5 1 16,8-4-16,-1 20-18,2-1-1,0 1 0,1 2 35,0 15 67,-1 69 40,-2-97-87,2-9-20,0 0 1,0 1-1,0-1 1,-1 1 0,1-1-1,0 0 1,0 1-1,0-1 1,0 1 0,0-1-1,0 0 1,0 1-1,0-1 1,0 1 0,0-1-1,0 0 1,0 1-1,1-1 1,-1 0 0,0 1-1,0-1 1,0 1-1,0-1 1,1 0 0,-1 1-1,0-1 1,0 0-1,1 1 1,-1-1-1,1 1 15,0 1 0,0-1 0,-1 1 0,1-1 1,0 1-1,-1-1 0,1 1 0,-1-1 0,0 1 0,1 0 0,-1-1 0,0 1 0,0 1-15,0-1 30,0 0-1,0 0 1,0-1-1,1 1 0,-1 0 1,0 0-1,1 0 1,0-1-1,-1 1 0,1 0 1,0-1-1,0 1 1,0 0-1,0 0-29,1 0 12,0 1-1,0 0 1,0-1 0,-1 1-1,0 0 1,1 0 0,-1 0-1,0 0 1,0 1 0,-1-1-1,1 0 1,-1 0 0,1 1-1,-1-1 1,0 0 0,0 1-12,-1 0-4,1 1 1,-1-1-1,0 1 1,0-1 0,0 1-1,-1-1 1,1 0 0,-1 1-1,0-1 1,0 0-1,-1 1 4,-6 10 14,1 1 0,1 0 0,1 0 0,0 0 0,-2 11-14,2-8 32,4-9-30,-1 0 1,2 1 0,-1 3-3,1-4-35,-1 1 0,0-1 1,-2 5 34,0 3 18,0 0 1,-1 15-19,-2 7-5,6-32-3,0-1 1,1 0 0,0 0 0,0 0 0,1 2 7,-1 7-2,0-14 11,1 0 0,-1 0-1,0 0 1,1 0 0,-1 0 0,1 0-1,0 0 1,-1 0 0,1 0-1,0 0 1,0 0 0,0-1-1,1 1 1,-1 0 0,0-1 0,1 1-1,-1-1 1,1 1 0,-1-1-1,1 0 1,0 1 0,-1-1-1,1 0 1,0 0 0,0 0 0,0-1-1,0 1 1,0 0 0,0-1-9,3 2-106,-1-1 1,0 0-1,1-1 0,-1 1 1,0-1-1,1 0 1,-1 0-1,0 0 1,1 0-1,-1-1 1,1 0-1,-1 0 0,0 0 106,-2 0-200,-1 1 0,0-1 0,0 0-1,0 1 1,0-1 0,-1 0 0,1 0-1,0 0 1,0 0 0,0 0-1,-1 0 1,1 0 0,0 0 0,-1 0-1,1 0 1,-1 0 0,1 0 0,-1 0-1,0-1 1,1 1 0,-1 0-1,0 0 1,0-1 0,0 1 0,0 0-1,0 0 1,0-1 200,0-3-507,1-29-1674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2068 81 6144,'6'0'1718,"-5"0"-1405,0 0 1,0 0-1,0 0 0,0 0 0,0 0 0,0 0 0,0 0 1,0 0-1,0 1 0,0-1 0,0 0 0,0 1 0,0-1 0,0 0-313,0 1 92,-1 0 0,1 0 0,0 0-1,-1 1 1,1-1 0,-1 0-1,1 0 1,-1 0 0,1 0-1,-1 0 1,0 1 0,0-1 0,0 0-1,1 1-91,1 25 1386,0 0 1,-2 0-1,-1 6-1386,1 9 236,-3 10 331,-2 0 1,-10 40-568,2-8 395,-24 150 544,28-137-336,-5-9-128,6-35-366,-2 0 0,-5 9-109,-11 43 220,-10 29 120,25-103-269,-2-2-1,-1 0 1,-1 0 0,-15 20-71,-25 51 140,35-59-34,-3-2 0,-24 33-106,12-23 122,3 2 1,-25 50-123,24-46 28,-1 3-19,-121 221 242,116-210 113,-43 67-443,59-102 81,-2 0-1,-23 24-1,-2 3 122,30-36-164,-1 0-1,-8 6 43,-24 24 66,-1 6-66,31-34-2,-42 35-94,18-19 96,-31 31 96,17-17-318,44-42 263,-5 3 33,-1-1 0,0-2 1,-6 2-75,2 0 97,-45 24-97,-12 2 0,57-31-9,-1-1 1,0-1-1,0-1 1,-1-2-1,-20 3 9,30-7 25,6-1-108,1 0 0,-1-1 0,-3 0 83,12 4-31,4-4 29,0-1 1,0 0-1,0 0 0,0 0 1,0 1-1,0-1 0,0 0 1,0 0-1,0 0 0,0 1 1,0-1-1,0 0 1,0 0-1,0 0 0,-1 1 1,1-1-1,0 0 0,0 0 1,0 0-1,0 0 0,0 0 1,-1 1-1,1-1 0,0 0 1,0 0-1,0 0 0,-1 0 1,1 0-1,0 0 0,0 0 1,0 0-1,-1 0 0,1 0 1,0 1-1,0-1 0,-1 0 1,1 0-1,0 0 0,0-1 2,0 2 1,1 0 0,0 0-1,0-1 1,-1 1 0,1 0-1,0 0 1,-1 0 0,1 0-1,-1 0 1,1 0 0,-1 0-1,1 0 1,-1 0 0,0 0-1,0 0 1,1 0 0,-1 0-1,0 0 1,0 0 0,0 0-1,0 0 1,0 0 0,0 0-1,-1 0 1,1 0 0,0 0-1,0 0 1,-1 0 0,1 1-1,-3 13 114,2-12-109,-1 0 0,1 0 1,-1 0-1,0 0 0,0-1 1,-1 1-1,1-1 0,0 1 1,-1-1-1,0 0 0,1 0-5,-3 1-81,5-2 91,-1 0 1,0-1-1,0 1 1,0 0-1,0-1 1,0 1-1,1-1 1,-1 1-1,0-1 1,0 0-1,0 0 1,0 1-1,0-1 0,0 0 1,0 0-1,0 0 1,0 0-1,0 0 1,-1 0-1,1 0-10,0 0 11,1 0-75,10-17-315,-4 13 407,0 1 1,1 0-1,-1 0 0,1 0 0,0 1 1,-1 0-1,1 0 0,4 0-28,7-2-162,18-5 153,0 2 0,1 2-1,0 1 1,20 2 9,-16 1 122,0 1-1,1 3 1,-1 1-1,0 2 1,26 8-122,58 10-32,-118-23 38,127 29 113,-101-24-45,1-2 0,-1-1 0,5-2-74,20-1 65,40 0 552,60-8-617,-70 2 233,72 5-233,-76 2 66,-7 0 7,42-1 473,73-10-546,-159 5 45,-1-2 0,29-9-45,5-2 59,-6 4-36,128-33 151,-152 35-142,-2 0 0,0-3 0,0 0 0,7-8-32,-32 18 32,0-1-1,1 1 1,-1 1-1,1 0 1,0 0-1,0 0 1,0 2-1,0-1 1,1 1-1,-1 1 1,7-1-32,23 8-80,-38-6 128,8 4-21,-4 0-36,0 0 0,0 0 0,0 0 0,-1 0 0,1 1 1,-1 0-1,3 5 9,22 18-24,-16-17 33,-6-4 9,0-1-1,0-1 1,0 1-1,3 0-17,-9-5 3,0 0-1,0 0 1,0-1-1,0 1 1,0 0-1,0-1 0,0 1 1,0-1-1,1 0 1,-1 0-1,0 0 1,0 0-1,0 0 1,0 0-1,1-1 0,-1 1 1,0 0-1,0-1 1,0 0-1,2 0-2,-3 0 4,-1 1-1,1-1 1,0 0 0,0 1-1,0-1 1,-1 0 0,1 1-1,0-1 1,-1 0-1,1 0 1,-1 0 0,1 0-1,-1 1 1,1-1-1,-1-1-3,7-8 37,-4 4-56,0 1 0,0-1 0,0 1 0,0-1 1,-1 0-1,0 0 0,0 0 0,0 0 0,-1-1 0,0 1 1,0-6 18,2-9-1,2-10 40,-1 0 0,-2 0 0,-1-13-39,2-107-117,3 8 229,-6 138-118,1-172-20,9-4 26,-8 136 15,0 19-4,0 1 0,2-6-11,3-22-60,-5 34 32,0 1-1,2-5 29,2-10 43,-1 1 0,-2-18-43,4-18 31,-5 33-80,-1-1 0,-2-17 49,-1-1-30,2 34 42,-2 1 0,0-1-12,-3-37 8,-1-117 72,5 131-148,-4-6 68,2 6-44,1-5 44,2 25 0,1 0 0,3-15 0,-4 29-13,1-1-1,-1 1 1,-1-1 0,1 1-1,-2-1 1,0-3 13,0 0-24,0 0 0,1-10 24,0 11 0,0 11 0,1 0 0,0-1 0,0 1 0,0 0 0,0-1 0,0 1 0,0-1 0,0 1 0,0 0 0,0-1 0,1 1 0,0-3 1,-1 0 0,1 0 0,-1 0 0,0 0 0,0 0 0,-1 1 0,1-1 0,-1 0-1,0-3 0,-3-20-2,6 24-4,6 2 6,-4 3 0,0 0 0,0 0 0,0 0 0,-1 0 0,1 1 0,-1-1 0,1 1 0,-1 0 0,4 3 0,0 0 0,1-1 0,0 0 0,0-1 0,7 4 0,45 14-112,-32-14 140,1-3 0,0 0 0,0-2 0,22 0-28,-16-3 0,-30 0 0,-2 0 0,20-9 0,-18 9-16,-3 0-53,2 2 66,-1-1 1,0 1-1,0-1 0,0 1 1,-1 0-1,1 0 0,0 0 1,-1 1-1,1-1 0,-1 1 1,0-1-1,0 1 0,0 0 1,0 0-1,1 1 3,5 8-3,37 52 49,-27-38-5,0-1 0,13 13-41,-22-29 0,-1 0 0,-1-1 0,2 0 0,6 4 0,-4-3 43,1 1 0,4 6-43,-15-15-7,0-1 0,0 1 0,0 0 1,0-1-1,-1 1 0,1-1 1,0 1-1,0-1 0,0 1 1,0-1-1,0 1 0,1-1 1,-1 0 6,0 0 0,0 1 1,0-1-1,1 0 1,-1 1 0,0-1-1,0 1 1,0-1-1,0 1 1,0 0-1,0-1 1,-1 1 0,1 0-1,0 0 1,0 0-1,0-1 1,-1 1 0,1 0-1,0 0 1,-1 0-1,1 0 1,-1 1-1,1-1 9,1 0 5,10-5 48,-10 4-51,-1 0-75,7 0 27,3 4 31,10 14 6,-11-14 0,0-1 0,-9-2 2,0-1 0,-1 1 0,1-1 0,0 0 0,0 0 0,0 1 0,0-1 0,0 0-1,0 0 1,0 0 0,0 0 0,0 0 0,0 0 0,0 0 0,0-1 0,0 1 0,0 0-2,1-1 15,0 1-31,-3 0-10,1 0 25,-1 0 1,1 0 0,-1 0 0,1 0 0,-1 0-1,1 0 1,0 0 0,-1 0 0,1 0-1,-1 0 1,1 0 0,0 0 0,-1 0 0,1-1-1,0 1 1,-1 0 0,1 0 0,0 0 0,-1-1-1,1 1 1,0 0 0,-1 0 0,1-1 0,0 1-1,0 0 1,-1-1 0,1 1 0,0 0 0,0-1-1,-1 1 1,1 0 0,0-1 0,0 1 0,0-1-1,0 1 1,0 0 0,0-1 0,0 1 0,0-1-1,0 1 1,0-1 0,-1-2-13,-6-9-52,0 0 0,-1 1 0,-3-3 65,5 6 13,-1-1 0,1 1 0,1-1 0,0-1 0,0 1 0,-2-8-13,-12-33 31,-6-20 29,10 18-139,-9-37 131,22 81-47,1-1 0,0 0 0,1 1 0,-1-1 0,2 0 0,0 1 0,0-1 0,0 0 0,1 1 0,0-1 0,1 1 0,0 0 0,0 0 0,1 0 0,-1 0 0,3-1-5,-4 5 1,0 0-1,0-1 1,-1 1-1,1-1 1,-1 1 0,0-1-1,0 1 1,-1-1 0,1-3-1,-2-46-13,0 22 9,1 28-1,-1 1-1,0 0 1,0-1-1,0 1 1,0 0-1,0-1 1,-1 1-1,1 0 1,-1 0-1,0 0 1,0 0-1,-1 0 6,1 0-4,0 0 0,0 0-1,0 0 1,0 0 0,1-1-1,-1 1 1,1 0 0,0-1 0,0 1-1,0 0 1,0-1 0,1-1 4,-5-11 60,4 14-53,0 0-1,0 0 0,0 0 1,0 0-1,1 0 0,-1 0 1,1 0-1,0 0 0,-1-2-6,1 0 0,0 1 0,0 0 0,1 0 0,-1 0 0,1-1 0,-1 1 0,1 0 0,0 0 0,0 0 0,1-1 0,3 1 0,4 3 0,-6 1-10,1 0-1,-1 0 0,-1 0 1,1 0-1,0 1 0,0-1 1,0 1-1,-1 0 0,1-1 1,-1 1-1,1 1 0,0 0 11,-3-3 0,3 2 7,0 0-1,0 0 0,0 0 1,0-1-1,1 1 0,-1-1 1,2 0-7,19 10 57,-4-2-30,-18-8-28,1 0-1,-1 0 1,0 0-1,1 0 1,-1 0-1,0 0 0,0 0 1,0 1-1,0-1 1,0 1-1,-1 0 2,1 0-17,0 2-6,16-1-43,-16-3 71,0 1 0,0-1 1,0 0-1,0 1 0,-1-1 1,1 1-1,0 0 0,0-1 1,0 1-1,0 0-5,-2 0 3,1-1 1,-1 0-1,1 0 1,0 1-1,-1-1 0,1 0 1,-1 0-1,1 0 1,-1 0-1,1 0 0,-1 0 1,1 0-1,0 0 0,-1 0 1,1 0-1,-1 0 1,1 0-1,-1 0 0,1-1 1,-1 1-1,1 0 1,0 0-4,3-1 0,0 0 1,0-1 0,1 1-1,-1-1 1,0 1 0,0-1-1,-1 0 1,5-3-1,1-2 6,-5 4-7,0 1 0,0-1 0,0 0-1,0 0 1,-1 0 0,1-1 0,-1 1-1,0-1 1,0 0 0,-1 0 0,1 0 0,-1 0-1,0 0 1,1-3 1,-2 3 0,0 2 0,0 1 0,-1-1 0,0 1 0,1-1 0,-1 1 0,0-1 0,0 0 0,0 1 0,0-1 0,0 1 0,0-1 0,0-1 0,-6-42-122,6 42 121,-1 0 0,1 0 1,0-1-1,0 1 1,0 0-1,0 0 0,1-2 1,0-9 47,-1 14-48,0 0 0,0-1 0,0 1 0,0 0 0,0 0 0,0 0 1,0 0-1,0 0 0,0-1 0,0 1 0,0 0 0,0 0 0,0 0 0,0 0 0,0 0 0,0 0 0,0-1 0,1 1 0,-1 0 0,0 0 0,0 0 0,0 0 0,0 0 0,0 0 0,0 0 0,0-1 1,0 1-1,1 0 0,-1 0 0,0 0 0,0 0 0,0 0 0,0 0 0,0 0 0,0 0 0,1 0 0,-1 0 1,1-1-7,-5-18 1,6 9 6,-5 2 0,-2 3 0,-3 1 18,24 11-36,-7-4 18,0-1 0,1 0 0,0-1 0,-1-1 0,1 1 0,5-2 0,-4 0 17,-1 0 1,1-1-1,0-1 0,0 0 1,8-4-18,18-4 36,-33 10-34,1 0 0,-1-1 0,1 0 1,-1 0-1,0 0 0,0 0 0,0-1 1,0 0-1,0 0 0,0 0 0,1-1-2,-3 2-8,0-1-1,0 1 0,0 0 1,0-1-1,0 0 0,-1 1 1,1-1-1,-1 0 0,1 0 1,-1 0-1,0 0 0,0 0 1,-1 0-1,1 0 0,-1-1 1,1 1-1,-1 0 9,0-1 0,-1 0 0,0 0 0,0 1 0,0-1 0,0 0 0,0 1 0,-1-1 0,1 1 0,-1-1 0,0 1 0,0 0 0,-1-1 0,1 1 0,-1 1 0,0-2 0,0 0 0,0 0 0,0 0 0,0 0 0,0 0 0,1 0 0,0-1 0,0 1 0,-2-5 0,2 0 7,0 0 0,1 0 0,-1-8-7,2 14 0,0 1-1,0-1 0,0 1 1,0-1-1,0 1 0,1-1 1,0 1-1,-1-1 1,1 1-1,0 0 0,0-1 1,0 1-1,0 0 0,1 0 1,-1 0-1,2-2 1,22-26 117,6-13-117,-16 26-12,-14 16 8,1 0 1,-1 0-1,0 0 1,0-1-1,0 1 1,0 0 0,0-1-1,0 1 1,0-1-1,0 1 1,0-1-1,-1 0 1,1 1-1,0-1 1,-1 0-1,0 1 1,1-1-1,-1 0 1,0 0-1,0 1 1,0-2 3,0 0 0,0 1 0,-1-1 0,1 1 1,-1-1-1,1 1 0,-1-1 0,0 1 0,0-1 1,0 1-1,-1 0 0,1-1 0,0 1 0,-1 0 1,1 0-1,-1 0 0,0 0 0,-6-5 14,1 0-1,-1 1 1,-5-4-14,3 3-49,4 2 43,-1 1 0,1 0 0,-1 1 0,0 0 0,0 0 0,0 0 0,0 1 0,0 0 0,-1 0 0,1 1 1,-1 0-1,1 0 0,-1 1 0,0 0 0,1 0 0,-1 1 0,1 0 0,-1 0 0,1 1 0,0 0 1,-1 0-1,1 1 0,0 0 0,0 0 0,1 0 0,-1 1 0,1 0 0,-6 5 6,-4 9 0,16-18 2,0 0-1,0 0 0,0 0 1,0 0-1,0 0 0,-1 0 1,1 0-1,0 0 0,0 0 1,0 0-1,0 1 0,0-1 1,0 0-1,0 0 0,0 0 1,0 0-1,-1 0 0,1 0 1,0 0-1,0 0 0,0 0 1,0 0-1,0 0 0,0 0 1,-1 0-1,1 0 0,0 0 1,0 0-1,0 0 0,0 0 1,0 0-1,0 0 0,0 0 1,-1 0-1,1 0 1,0 0-1,0 0 0,0 0 1,0-1-1,0 1 0,0 0 1,0 0-1,0 0 0,-1 0-1,0-7 43,0 5-40,1 0 0,1 0 0,-1-1-1,0 1 1,0 0 0,1 0 0,-1 0 0,1 1 0,0-3-3,4-4 0,-4 6 0,1 0 0,-1 0 0,0 0 0,0 0 0,0 0 0,-1-1 0,1 1 0,0 0 0,-1 0 0,1 0 0,-1-1 0,0 1 0,0 0 0,0 0 0,0-1 0,0 1 0,0 0 0,-1-1 0,1 1 0,-1-1 0,-1-4 38,1 4-40,1 1 0,-1-1 0,0 0 0,0 1 0,0-1-1,0 1 1,0-1 0,-1 1 0,1 0 0,-1-1 0,1 1 0,-1 0 0,0 0 0,0 0 0,0 0-1,0 1 1,0-1 0,-1 0 2,-9-4-50,8 4 37,0 0 0,1 0 0,-1 0 0,0 1 0,-1-1 0,0 1 13,-1 0 3,1 0-1,-1 0 0,0 1 1,0 0-1,0 0 0,1 1 1,-1-1-1,0 1 0,0 0 1,1 1-1,-1-1 0,1 1 1,-5 2-3,2 0-15,1 0 1,-1 1-1,1 0 1,0 0-1,0 0 1,1 1-1,-1 0 1,-2 5 14,8-10-2,-1 1 0,1-1 0,0 1 0,0-1-1,0 1 1,0-1 0,0 1 0,1 0 0,-1 0 0,0-1 0,1 1 0,0 0 0,-1 0 0,1 0 2,0 2-2,0 1 0,0-1 0,1 0 0,-1 1 0,1-1 0,0 0 0,2 4 2,-2 10 11,-1-17 26,0 1-53,2 19 4,-1-16 10,0-1-1,-1 1 1,0-1-1,1 1 1,-2-1-1,1 1 1,0-1-1,-1 1 3,1-4 1,0-1-1,-1 1 1,1-1 0,0 1-1,0-1 1,-1 1-1,1-1 1,0 1 0,-1-1-1,1 1 1,0-1-1,-1 0 1,1 1 0,-1-1-1,1 0 1,-1 1-1,1-1 1,-1 0 0,1 1-1,-1-1 1,1 0-1,-1 0 1,1 0 0,-1 0-1,1 0 1,-1 1-1,0-1 0,-17-1 0,16 1-1,1-1-1,-1 1 1,0 0-1,1 0 1,-1 0-1,0 0 1,1 0 0,-1 0-1,1 1 1,-1-1-1,-1 1 2,-28 21 6,28-19-4,0 1 1,-1 0-1,1-1 1,1 1 0,-2 1-3,-7 10-8,9-12 16,0 0 0,0 0 1,0 0-1,0 1 0,0-1 0,1 1 1,-1-1-1,1 1 0,0 0 0,0 0 1,0-1-1,1 3-8,-2 7-45,1 1 0,2 11 45,-1-10-9,9 81 30,-8-91-16,-1-1 1,0 0-1,1 0 0,0 0 0,1 4-5,0-2-7,-1 0 0,1 0 0,-1 0 0,-1 1 0,1-1 0,-1 1 7,0-5 32,0-2-48,0 1-10,0 6 31,0-7-3,0 0 0,0 0 0,0 0 0,0 0 0,0 0 0,0 0 0,0 0 0,0 0 0,0 1 0,0-1 0,0 0-1,0 0 1,0 0 0,0 0 0,0 0 0,0 0 0,0 0 0,0 0 0,0 0 0,0 1 0,0-1 0,0 0 0,0 0 0,0 0 0,0 0 0,0 0 0,0 0 0,0 0 0,0 0 0,0 0 0,0 0 0,0 0 0,0 0 0,1 0 0,-1 1 0,0-1 0,0 0 0,0 0 0,0 0 0,0 0 0,0 0 0,0 0 0,0 0-1,0 0 1,0 0 0,1 0 0,-1 0 0,0 0 0,0 0-2,1 0 1,-1 0 0,1 0 1,0 1-1,-1-1 0,1 0 0,0 0 0,-1 1 0,1-1 0,0 1 0,-1-1 0,1 1 0,-1-1 1,1 1-1,-1-1 0,1 1 0,-1-1 0,1 1 0,-1-1 0,1 1 0,-1 0 0,0-1 0,1 1 0,-1 0 1,0 0-2,1-1 2,-1 1 1,0 0 0,1 0 0,0-1-1,-1 1 1,1-1 0,-1 1 0,1 0 0,0-1-1,0 1 1,-1-1 0,1 1 0,0-1 0,0 0-1,-1 1 1,2-1-3,1 2-18,3-4-8,-3-3 31,-2 4 32,-1 1-53,0 2-10,0-1 22,0-1 0,0 1 0,0 0 1,0-1-1,0 1 0,0 0 1,-1-1-1,1 1 0,0 0 1,0-1-1,-1 1 0,1-1 1,0 1-1,-1-1 0,1 1 1,0 0-1,-1-1 0,1 1 1,-1-1-1,1 0 0,-1 1 0,1-1 1,-1 1-1,1-1 0,-1 0 1,0 1-1,1-1 0,-1 0 1,1 0-1,-1 1 0,0-1 1,1 0-1,-1 0 0,0 0 1,1 0 3,-2 1 6,-8 2-22,0-1 1,0 1 0,-1-2-1,1 1 1,-1-1-1,1-1 1,0 0 0,-1 0-1,1-1 16,-14-2 10,14 1-6,-1 0 1,1 2-1,-1-1 1,0 1-1,1 1-4,2-1-7,1 0 0,0 0 0,0 0 0,-4-2 7,6 1 0,0 1 0,0-1 0,0 1 0,0 0 1,-1 0-1,1 1 0,0 0 0,0 0 1,-4 1-1,-4 3-4,-1 2 1,-11 7 3,12-7 1,1-1-1,-14 6 0,-6-5 0,25-6 0,1 0 0,-1 1 0,1 0 0,-7 2 0,-22 9-1,19-8 13,11-4 3,1 0-1,-1 0 1,1-1 0,-1 1-1,1-1 1,-3 0-15,-11 0 24,14 1-23,0-1 0,0 0 0,0 0 1,0-1-1,0 1 0,0-1 0,0 0 0,0 0 1,0 0-1,0-1-1,-1 1 4,1-1 0,-1 1 1,0 0-1,1 1 0,-1-1 0,-1 1-4,3 0-3,0-1 0,0 1 0,0-1 0,0 1 0,0-1 0,1 0 0,-3 0 3,-6-3 37,10 4-38,0 0-1,1 0 0,-1 0 1,0 0-1,0 0 0,0 0 1,1 0-1,-1 0 1,0 0-1,0 0 0,0 0 1,1 1-1,-1-1 0,0 0 1,0 1-1,1-1 0,-1 0 1,0 1-1,0 0 2,0-1-1,0 1-1,0 0 1,0-1 0,0 1-1,0-1 1,0 0-1,0 1 1,0-1-1,-1 0 1,1 0 0,0 1-1,-1-1 2,-9 0 28,7 0-32,-1 0 0,0 0 0,0 0 0,0 0 0,0-1 0,0 0 0,-1 0 4,-17-4-4,21 5-17,-1-1 0,1 1 0,0 0 1,-1-1-1,1 1 0,0-1 0,-1 0 0,1 0 0,-1 0 21,-1-1-75,4 3 45,0-1 1,0 0-1,-1-1 1,1 1-1,0 0 0,-1 0 1,1 0-1,0 0 1,0 0-1,-1 0 1,1 0-1,0 0 0,0 0 1,0 0-1,-1-1 1,1 1-1,0 0 0,0 0 1,0 0-1,-1 0 1,1-1-1,0 1 0,0 0 1,0 0-1,0 0 1,-1-1-1,1 1 1,0 0-1,0 0 0,0-1 1,0 1-1,0 0 1,0 0-1,0-1 0,0 1 1,0 0-1,0 0 1,0-1-1,0 1 1,0 0 29,0-1-1686,0 1-410,0 0 832,0 0 592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730 687 3328,'0'0'17,"0"0"0,0 0 1,0 0-1,0 0 0,0 0 1,0 0-1,0 0 0,1 0 0,-1 0 1,0 0-1,0 0 0,0 0 1,0 0-1,0 0 0,0 0 0,0 0 1,0 0-1,0 1 0,0-1 1,0 0-1,0 0 0,0 0 1,1 0-1,-1 0 0,0 0 0,0 0 1,0 0-1,0 0 0,0-1 1,0 1-1,0 0 0,0 0 0,0 0 1,0 0-1,0 0 0,0 0 1,0 0-1,1 0 0,-1 0 0,0 0 1,0 0-1,0 0 0,0 0 1,0 0-1,0 0 0,0 0 0,0 0 1,0 0-1,0 0 0,0 0 1,0-1-1,0 1 0,0 0 0,0 0 1,0 0-1,0 0 0,0 0 1,0 0-1,0 0 0,0 0 0,0 0 1,0 0-1,0 0 0,0 0 1,0 0-1,0-1 0,0 1 0,0 0 1,0 0-18,3 9 3489,0 5-69,-3-13-3258,0-1-1,0 1 1,1 0-1,-1-1 1,0 1 0,0-1-1,1 1 1,-1-1-1,0 1 1,1-1 0,-1 1-1,1-1 1,-1 1-1,0-1 1,1 0 0,-1 1-1,1-1 1,-1 0-1,1 1 1,-1-1 0,1 0-1,0 1 1,-1-1-1,1 0 1,-1 0 0,1 0-162,0 0 464,-1 0-81,0 0-121,0 0-28,4-17 1084,-4 14-1245,-1-1 1,1 1 0,-1 0-1,0 0 1,0 0 0,0 0-1,0 0 1,0 1 0,-1-1-1,1 0 1,-2-1-74,-24-31 468,11 15-413,1 4-74,12 13 43,0 0-1,0 0 1,0-1 0,0 1-1,1-1 1,-2-2-24,3 5 31,1 0 0,-1 0-1,1 0 1,-1 0 0,0-1 0,0 1 0,1 0 0,-1 0 0,0 1 0,0-1-1,0 0 1,0 0 0,0 0 0,0 1 0,0-1 0,-1 0 0,1 1 0,0-1 0,0 1-1,0-1 1,-1 1 0,1 0 0,0-1 0,-2 1-31,2 0 192,-4-9 171,4 9-357,0 0 1,1 0 0,-1 0-1,0 0 1,0 0 0,1 0 0,-1-1-1,0 1 1,1 0 0,-1 0-1,0 0 1,1-1 0,-1 1 0,0 0-1,1-1 1,-1 1 0,0 0-1,1-1 1,-1 1 0,1-1-1,-1 1 1,1-1 0,-1 1 0,1-1-1,-1 0 1,1 1 0,0-1-1,-1 0 1,1 1 0,0-1-1,-1 0 1,1 1 0,0-1 0,0 0-1,0 1 1,0-1 0,0 0-1,0 0 1,0 0-7,0 1 16,0-1 0,-1 1-1,1-1 1,0 1 0,0-1 0,1 1-1,-1-1 1,0 1 0,0-1 0,0 1 0,0-1-1,0 1 1,0-1 0,1 1 0,-1-1-1,0 1 1,0-1 0,1 1 0,-1-1 0,0 1-1,1 0 1,-1-1 0,0 1 0,1 0-1,-1-1-15,14 0 500,-7 1-594,4 1 172,0 0 0,0 1 0,0 0 1,0 1-1,10 4-78,-8-3 83,1 0 0,0-1 0,4 0-83,0-1 13,25 2 118,-35-3-75,-1 0-1,0 0 1,0 0 0,0 1-1,5 2-55,-4-2 27,-1 0-1,0 0 1,0-1-1,1 0 1,6 0-27,5-1 0,1 1 0,-1 1 0,0 0 0,2 1 0,16 4 30,0-1 1,0-2 0,0-2-1,6-2-30,-40 0 3,0-1-1,0 1 1,1-1-1,-1 0 1,0 0-1,0 0 1,-1 0-1,1-1 1,0 1-1,0-1 1,-1 1-1,1-1 1,-1 0-1,1 0 1,-1-1-1,0 1 1,2-2-3,-4 3-2,0 1 1,1-1-1,-1 0 0,0 0 1,0 1-1,0-1 0,0 0 1,0 0-1,0 0 0,0 1 1,0-1-1,0 0 0,0 0 1,0 1-1,0-1 0,-1 0 1,1 0-1,0 1 0,0-1 1,-1 0-1,1 0 0,-1 1 1,1-1-1,-1 1 0,1-1 1,-1 0-1,1 1 0,-1-1 2,-21-18 8,13 12-12,-48-39 4,30 27 0,2 1 0,-45-34 43,41 32-62,1-2 1,-6-7 18,6 1 85,1-1 0,1-2 1,-5-9-86,-5-7-7,17 24 8,1-2-1,-2-5 0,-10-2 70,29 13-125,1 13-41,0 12 300,0 1-219,0 0-1,0 0 1,-1 0 0,1 1-1,-2-1 1,1 0 0,-1 0-1,-2 5 16,2-9 0,1 0-1,-1 0 0,0 0 0,0-1 1,0 1-1,0-1 0,0 1 0,0-1 1,-1 0-1,1 0 0,-1 0 0,1 0 1,-1 0-1,0-1 0,0 1 0,0-1 1,0 0-1,0 0 0,0 0 0,0 0 1,0 0 0,-11 1-6,0 0 1,0 0 0,0-2-1,-7 0 6,-19 1 0,8 0 26,0-1 0,0-1 0,0-2-26,-59-3 45,91 6-51,-111-2-50,92 0-720,0 0 1,0-1 0,0-1 0,-14-6 775,15 4-2000,9 4 1031,1-1 1,0 0 0,-1-1-1,1 0 1,1 0 0,-1 0 0,0-2 968,-19-13-1040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761 530 6400,'6'1'2273,"-6"-1"-2125,0 0-1,1 0 0,-1 0 1,1 0-1,-1 1 0,1-1 1,-1 0-1,1 0 0,-1 0 1,0 0-1,1-1 0,-1 1 1,1 0-1,-1 0 1,1 0-1,-1 0 0,0 0 1,1 0-1,-1-1 0,1 1 1,-1 0-1,0 0 0,1-1 1,-1 1-1,0 0-147,14-6 1040,-11 5-774,1 0 0,-1-1 0,0 1 0,0-1-1,0 0 1,0 0 0,1 0-266,10-11 917,-11 11-813,0 0 1,-1 0 0,1-1-1,0 0 1,-1 0-1,0 1 1,1-1 0,-1 0-1,0-1 1,0-1-105,8-15 529,-8 15-410,1-1 0,-1 1 0,0 0-1,0-1 1,0 0 0,-1 1 0,0-1 0,0 0-1,-1 0 1,1 0-119,-1-1 70,-1 1 0,1-1 0,-1 1 0,0 0 0,0-1 0,-1 1 0,0 0-1,0 0 1,-1 0 0,1 0 0,-1 0 0,-1 1 0,1-1 0,-1 1 0,0 0 0,0 0 0,0 0 0,-1 0-70,-6-5 71,7 6-44,-1-1 0,1 1 0,-1 1 0,0-1 1,0 1-1,0 0 0,-4-2-27,-13-6 91,17 9-54,1-1-1,-1 1 1,0 0 0,0 0 0,0 1 0,0-1-1,0 1 1,0 0 0,0 1 0,-1-1-37,-8 1 29,1 0 63,1 0-1,-1 1 1,-8 1-92,11 0 80,0-2 0,0 1 0,0-1 0,0-1 0,0 1 0,0-2 0,-8-1-80,11 1 27,0-1-1,0 0 1,0 0 0,1-1 0,-1 1 0,1-1 0,0-1-1,0 1 1,0-1 0,0 0 0,-3-5-27,-7-8 138,1-1 0,1 0 0,1-1-138,1-7 34,3 7-31,8 18 5,1 1 0,0-1 0,0 1 0,-1-1 0,1 1 1,0-1-1,0 0 0,0 1 0,1-2-8,-1-3 29,1 1-8,3 4-32,-3 1-58,-8 14 26,5-9 43,-3 11 0,0 1 0,-2-2 0,0 1 0,0 0 0,-11 13 0,-34 41 0,11-16 0,-25 43 0,19-24 11,44-69-9,0 0 1,1 0-1,-1 0 0,-1 0 0,1-1 1,-1 0-1,1 0 0,-1 0 1,0 0-1,-3 1-2,5-2-312,-1-1 1,0 0-1,1 0 1,-1 0-1,0-1 1,0 1-1,1-1 1,-1 0-1,0 1 1,0-1 0,0 0-1,0-1 1,1 1-1,-1 0 1,0-1-1,0 0 1,0 1-1,-2-2 312,-14-7-1600,3-4 742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1103 496 6400,'11'1'2460,"-11"0"-2429,0-1 1,0 0-1,1 0 0,-1 0 0,0 0 0,0 0 1,0 0-1,0 0 0,0 1 0,0-1 0,0 0 1,0 0-1,1 0 0,-1 0 0,0 0 0,0 1 1,0-1-1,0 0 0,0 0 0,0 0 0,0 0 1,0 1-1,0-1 0,0 0 0,0 0 0,0 0 1,0 0-1,0 1 0,0-1 0,0 0 0,0 0 1,0 0-1,-1 0 0,1 1 0,0-1 0,0 0 1,0 0-1,0 0 0,0 0 0,0 0 0,0 0 1,0 1-1,-1-1 0,1 0 0,0 0 0,0 0 1,0 0-1,0 0 0,-1 0-31,1 1 1168,0-1-69,-1-36 3681,0 27-4448,0 0-1,0 0 1,-1 0-1,-2-7-331,-7-12 709,0 0-1,-9-13-708,9 19 236,2 6-53,0 1-1,-2 0 0,0 1 0,-2-2-182,-11-14 151,-6-6 205,-19-18-356,31 35 140,10 11-45,-1 1 0,0 0 0,-3-2-95,-14-11 217,21 16-204,1 1 1,-1 0-1,0 0 1,0 0-1,0 0 1,0 1 0,0 0-1,-1 0 1,1 0-1,-1 1 1,0 0-1,1 0 1,-1 0-1,0 1 1,-2 0-14,-10 0 37,0 2 1,0 1-1,1 0 1,-5 2-38,3-1 9,1 1-3,0 1 0,1 1-1,-1 1 1,2 0 0,-6 4-6,16-9 3,-34 21-24,35-20 35,1-1 0,0 2 1,0-1-1,0 0 0,0 1 0,1 0 1,0-1-1,0 1 0,0 2-14,-29 44-11,31-49 14,-1 1 0,1-1-1,-1 0 1,1 0 0,-1 0-1,0 0 1,0 0 0,0 0-1,0 0 1,0 0 0,0-1-1,-2 2-2,-23 2-32,20-5 33,-1-1 0,1 0 0,0-1 0,0 1-1,-1-2 1,1 1 0,0-1 0,-5-2-1,-12-8-1,-16-11 1,11 8-30,17 9-17,1 1 1,-9-7 46,-26-19 32,41 30-37,1 1-1,-1-1 1,0 1 0,-1 0-1,1 1 1,0-1 0,0 1-1,-2 0 6,-29 4-16,35 9-85,1-7 116,1-1 0,0 1 0,0-1 0,0 0 0,1 1 1,0-1-1,1 1-15,2 10 11,-1-6-4,1 0 1,0-1-1,0 1 0,1-1 0,0 0 0,0 0 0,1-1 0,0 0 0,1 0 0,3 3-7,11 8 23,1-2-1,0 0 1,10 4-23,-21-12 41,10 4 89,-20-12-123,0 0 1,-1 0-1,1 0 0,-1 1 1,1-1-1,-1 0 1,0 1-1,1-1 1,-1 1-1,0 0-7,0-2 0,-1 0 0,0 1 0,1-1 0,-1 1 0,0-1 1,0 1-1,0-1 0,1 1 0,-1-1 0,0 0 0,0 1 0,0-1 0,0 1 0,0-1 0,0 1 0,0-1 0,0 1 0,0-1 0,0 1 0,0-1 0,0 1 0,-1-1 0,1 1 0,0-1 0,0 1 0,-1 0 10,1 21 7,-2-1-1,0 1 1,-2 0 0,0-1 0,-1 0 0,-1 0-1,-7 14-16,11-30 4,1 1 0,0 0 0,0 0 0,0 0 0,0 0 0,1-1 0,0 1-4,-2 21 4,1-17 8,0 1-1,1-1 1,0 1-1,1 0 1,0-1-1,1 5-11,5 13 32,5 18-32,6 18-5,-14-53 11,0 0 0,1 0 0,0-1 0,1 1 0,1-1 0,0 1-6,-3-6 23,-2-1-8,1 1 22,0 0 0,0 0 0,1 0 0,-1-1-1,1 0 1,0 0 0,0 0 0,1 0 0,1 1-37,10 7 77,-8-6-90,0 0-1,0-1 1,6 3 13,9 3-46,1-1-1,0-1 1,1-1 0,0-1 0,0-1 0,0-1-1,1-2 1,0-1 0,24 0 46,-21-2-1476,-1 2 0,0 1 0,0 2 0,5 1 1476,12 6-747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3524 5120,'-1'3'748,"0"0"0,0 0 0,0 0 1,0 0-1,1 0 0,0 0 0,-1 1-748,13-24 2501,9-15 1902,14-32-4403,-24 46 669,42-74-639,-29 56 585,-11 13-121,-8 17-271,-1 0 0,2 0 0,1-1-223,26-46 512,-14 29-47,12-28-465,-10 17 351,-11 21-256,-6 9-48,0 0 0,1 0 0,0 1 0,4-4-47,5-5 74,-3 3-46,0 1 1,0 1 0,10-7-29,-7 6 63,0-1 0,0-2-63,20-18 172,-15 15-77,0-1-1,-1-1 1,-1 0-1,-1-1 1,-1-1-1,-1 0 1,7-16-95,64-104 544,-36 53-390,14-14-154,-49 81-22,58-85 221,-54 84-105,0 1 0,1 0 0,11-7-94,18-19-2,-1-3 0,-3-1 1,29-46 1,-52 70 68,-9 13-97,-1 0 0,7-15 29,57-95 304,51-61-304,-109 160 180,11-25-180,-5 8-41,-10 19 79,-2-1 1,-1 0-1,0-2-38,2-5 2,-5 8-2,4-17 0,4-14 0,3-1-20,-6 17 82,1 0 0,2 1 0,10-15-62,-18 37-20,0 0 0,1-4 20,12-29 13,-11 28 39,0-1-1,1-3-51,-2 1 46,11-19-46,-14 29-5,1-1 0,-2 0 0,0 0 0,-1 0 0,0 0-1,-1-6 6,2-6-1,2-68 12,-4 77-3,2-14-34,0 0 0,-3-1 0,0 1 0,-2-1 26,-1 8 6,2 1 0,2-20-6,1-13-7,-3 54 13,0 0 0,0 0 0,1 0 0,-1 0 0,1 0 1,0 0-1,0 0 0,0 1 0,0-1 0,1 0 0,-1 1 0,1-1 0,-1 1 0,1-1 0,2-1-6,-4 4 5,1-1 0,-1 1-1,1 0 1,-1 0 0,1 0 0,-1 0 0,1 0 0,0 0-1,-1 0 1,1 0 0,-1 0 0,1 0 0,-1 0 0,1 0-1,-1 1 1,1-1 0,-1 0 0,1 0 0,-1 1 0,1-1-1,-1 0 1,1 0 0,-1 1 0,1-1 0,-1 1 0,0-1-1,1 0-4,13 12 31,-13-11-5,98 82 411,-45-45-389,-26-19 144,8 8-192,-26-20 42,1 0 0,0 0 0,8 3-42,14 8 82,-4-4 18,-7-5-24,-8-3-2,1-1 1,0 0 0,1 0-75,33 11 112,-36-9-84,-1-1 1,0 1-1,-1 1 1,1 0-1,-2 1 1,8 7-29,3 2 51,1-1 0,0 0 0,1-2 0,1 0 1,23 9-52,-34-18 19,-2-1 38,0-1 0,11 4-57,-18-7 24,0 1 1,0 0-1,0 0 1,0 0 0,2 2-25,0 5 21,0 3-17,-3-8-4,-1 1 0,1 0 0,-1 0 0,0 0 0,0 0 1,-1 0-1,0 0 0,0 0 0,0 1 0,0-1 0,-1 3 0,1 7 27,1-1 0,0 0 0,2 6-27,3 26 47,-1-6-47,-2-20 0,-2 1 0,1 14 0,-2 24-39,2-1 0,4 0 0,9 42 39,-1-36 30,-3-10 14,-2 0-1,-1 12-43,-2 16 0,26 218 0,-3-83 0,-13-80 0,-13-102 0,-2 28 0,-1-26 0,3 21 0,16 125 0,-14-115 0,-4-1 0,-3 32 0,0-12 0,-1-35 0,-7 36 0,3-51 0,-8 28 0,-2 2 0,13-52 3,-1 0 1,-4 8-4,3-9-1,1-1 1,-2 13 0,-12 73-3,-5 0 0,-4 0 3,21-76 19,6-19-18,-1 1-1,-1-1 1,1 0-1,-1 1 0,1-1 1,-2 1-1,-12 25-91,-6-22 192,16-7-120,1 0 1,-1-1-1,0 1 0,0-1 0,1 0 1,-1-1-1,-3 1 19,-7-1-29,-5 1 29,0-2 0,0 0 0,0 0 0,0-2 0,1-1 0,-1 0 0,-18-8 0,2 0 55,-15-2-55,-7-2 36,-76-24-121,-34-15 147,116 41-91,0 3 1,-18-1 28,43 10 32,-1 1 1,1 1-1,-27 4-32,-86 14 18,35-4-112,-50 1-62,-115 14 136,181-13-159,-7 7 179,19-4-274,-58 4 274,104-20-11,0-1 0,0-1 0,-1-2 0,-15-4 11,-121-25 33,4-14-258,67 17 8,88 25-10,0-1 1,0 1 0,0-1-1,0-1 1,1 0 0,-1 0 0,1-1-1,0 0 1,1 0 0,-1-1-1,1 0 1,1 0 0,-4-4 226,3 0-1364,-1 1 1,2-1 0,-1 0-1,-2-7 1364,4 6-2555,0-1-1,1 1 0,1-1 0,-1-4 2556,-1-21-3882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18 606 4992,'0'-1'66,"0"0"71,0 0-1,0 1 1,0-1-1,0 0 1,0 0-1,0 1 1,0-1-1,0 0 1,0 1-1,0-1 1,0 0-1,1 0 1,-1 1-1,0-1 1,1 0-1,-1 1 1,0-1 0,1 0-1,-1 1 1,1-1-1,0 0-136,0 1 592,-1 0-388,1 0 0,0 0 0,0 0 0,-1 0 0,1 0 1,0 1-1,-1-1 0,1 0 0,0 1 0,-1-1 0,1 0 0,0 1 0,-1-1 0,1 1 0,0-1-204,4 6 1175,-4-4-1005,0-1-1,0 0 1,0 1 0,0-1 0,0 1-1,0-1 1,-1 1 0,1 0 0,0-1-1,-1 1 1,1 0 0,-1-1 0,0 1-1,1 0 1,-1-1 0,0 1 0,0 0-1,0 0 1,-1 1-170,2-2 179,0 0 0,-1 1 0,1-1 0,0 0 0,0 0-1,0 0 1,0 0 0,0 0 0,0 0 0,0 0 0,0 0 0,0 0 0,2 0-179,2 3-139,-4-3 176,0 0 1,0-1-1,0 1 0,0 0 1,0-1-1,0 1 1,1-1-1,-1 1 1,0-1-1,0 0 0,0 1 1,1-1-1,-1 0 1,0 0-1,0 0 1,1 0-1,-1 0 0,0 0 1,1 0-1,-1 0 1,1-1-38,29-9 963,-17 4-776,-3 3-40,26-10 559,-27 8-410,1 1 0,-1 1 0,10-2-296,5-2 301,-14 4-204,1 0 0,-1 1 0,0 0 0,1 1 0,-1 0-1,8 2-96,-11-1 21,1 0 0,-1 1 0,0 1-1,0 0 1,0 0 0,-1 0 0,1 1 0,0 0-1,5 3-20,19 11-2,-16-9 57,0 1-1,12 9-54,23 20 21,-45-33-21,-6-5 0,0 0 0,1 0 0,-1 0 0,0 1 0,0-1 0,0 0 0,0 0 0,0 0 0,1 0 0,-1 0 0,0 0 0,0 0 0,0 0 0,0 0 0,0 0 0,1 0 0,-1 0-1,0 0 1,0 0 0,0 0 0,0 0 0,0 0 0,1 0 0,-1 0 0,0 0 0,0 0 0,0 0 0,0 0 0,0 0 0,1 0 0,-1 0 0,0-1 0,0 1 0,0 0 0,0 0 0,0 0 0,0 0 0,0 0 0,1 0 0,-1 0-1,0-1 1,0 1 0,0 0 0,0 0 0,0 0 0,0 0 0,0 0 0,0-1 0,0 1 0,0 0 0,0 0 0,0 0 0,0 0 0,0 0 0,0-1 0,0 1 0,0 0 0,0 0 0,0-10 7,0 9-1,-3-55 122,-2 0 0,-11-47-128,6 49-6,3-1 1,0-48 5,8 80 71,4-22-71,-2 23 57,0-22-57,2-18 123,-5 60-116,0 1-1,0-1 1,0 1 0,-1 0-1,1-1 1,-1 1 0,1 0-1,-1-1 1,1 1 0,-1 0 0,0 0-1,1 0 1,-1-1 0,0 1-1,0 0 1,0 0 0,0 0-1,0 0 1,0 1 0,0-1-1,-1 0 1,1 0 0,0 1-1,0-1 1,-1 0 0,1 1 0,0 0-1,-1-1 1,1 1 0,0 0-1,-1-1 1,1 1 0,0 0-1,-1 0-6,-8-1 18,1 1-1,-1 0 1,1 0 0,-7 2-18,14-2-5,-12 2 7,-1 1-1,1 0 1,-8 4-2,-27 6 54,8-7-105,0-2 1,0-2-1,0-1 0,-27-4 51,54 1-171,0 0-1,1 0 1,-1-1-1,-2-2 172,10 3-789,-1 0 1,1-1-1,0 0 1,0 0-1,-4-3 789,9 5-245,-1 0-1,1 0 1,0 1 0,0-1-1,0 0 1,1 0 0,-1 0-1,0 0 1,0-1 0,0 1-1,1 0 1,-1 0 0,1 0 0,-1-1-1,1 1 1,-1 0 0,1 0-1,0-1 1,-1 1 0,1 0-1,0-1 1,0 1 0,0-1 245,7-15-1136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1067 6400,'-11'0'2837,"8"-1"-2700,1 1 0,0 0 0,-1 0 0,1 0-1,0 0 1,-1 0 0,1 1 0,0-1 0,-1 1 0,1-1 0,0 1 0,0 0-137,1 0 928,1-1 346,0 0-100,0 0-182,0 0-358,0 0-186,0 0-112,0 0-27,12 0 157,1-1 0,-1 0 0,1-1 0,-1 0-1,1-1 1,-1 0 0,0-1 0,0 0-1,6-4-465,-8 3 87,0-1-1,-1 0 0,0 0 1,-1-1-1,1 0 0,-1-1 0,-1 0 1,0 0-1,0 0 0,0-1 1,-1-1-87,-4 8 0,0 0 1,0-1 0,-1 1 0,0-1-1,1 0 1,-1 1 0,0-1-1,0 0 1,0 0 0,0 0 0,-1 0-1,1 1 1,-1-1 0,0 0-1,0 0 1,0 0 0,0 0 0,0 0-1,-1 0 1,0 0 0,1 0 0,-1 0-1,0 0 1,0 1 0,0-1-1,-1 0 1,1 1 0,-1-1 0,1 1-1,-1-1 1,0 1 0,0 0-1,0 0 1,0 0 0,0 0 0,-1 0-1,0-1 0,-1 0-1,0 0 0,0 1 1,0 0-1,-1-1 0,0 1 1,-10-6-81,11 7 82,1 1-1,-1-1 1,1 1 0,-1-1 0,1 1-1,-1 0 1,1 0 0,-1 1 0,-3 0-1,-7 0-50,11-1 61,2 0 26,1 0-53,-6 1 32,7-3-14,0 1-1,-1-1 1,1 1-1,0-1 0,0 1 1,0-1-1,0 1 1,0 0-1,0-1 1,0 1-1,1 0 0,-1 0 1,0 0-1,1 0 1,-1 0-1,1-1-1,2 0 8,-1 0 0,1 0 1,-1 0-1,1 0 0,0 1 0,0-1 0,3 0-8,35-11 91,-19 12-33,-20 1-36,0 0 0,1 0 1,-1 0-1,0 0 0,0 0 0,0-1 0,0 1 1,0-1-1,0 0 0,0 0 0,0 0 0,0 0 1,1-1-23,6-3 55,-9 5-47,0 0 0,0 0-1,-1-1 1,1 1 0,0 0 0,0-1 0,0 1 0,-1 0 0,1-1 0,0 1-1,0-1 1,-1 1 0,1-1 0,0 0-8,17-11-21,-5 0 238,-11 11-207,0 0 0,-1 0 0,1-1 0,0 1 0,-1-1 0,1 0 0,-1 1 0,0-1 0,1 0 0,-1 0 0,0 0 0,0 0 0,0 0 0,-1 0 0,1 0 0,0 0 0,-1 0 0,1 0 0,-1-1 0,0 1 0,0 0 0,0-2-10,0-11-20,0 0-1,-1 1 1,-1-1-1,-1 1 1,0-1-1,-3-6 21,-10-38 0,9 32 0,-1 0 0,-7-16 0,14 38 0,-1 1-1,1 0 1,0-1-1,1 1 1,-1-4 0,-3-14 13,2 15 7,1-1-1,1 0 1,-1 0 0,1 1-1,1-1 1,0-4-20,0-12 47,-1 16-72,0-1 1,-1 1-1,0 0 0,0-1 0,-1 1 25,1 4-3,0 1-1,-1-1 1,1 1-1,-1 0 1,1-1-1,-1 1 1,0 0 0,0 0-1,-1 0 1,1 1-1,-1-1 1,0-1 3,-6-4 11,0-1-1,1 0 1,0 0 0,1-1-1,0 1 1,0-2 0,1 1-1,0-1 1,1 0 0,1 0-1,-2-5-10,5 10-19,0 0 1,0-1-1,1 1 0,0 0 0,0-1 0,0 1 1,1-1 18,0-20-135,-1 27 60,-1 5 32,-8 14 34,4-8-16,0 0-1,1 0 1,-3 11 25,-6 35-21,2 1-1,0 33 22,-10 97 0,-7-33-128,27-152 128,1-1 0,-1 0 0,0 0 0,1 0 0,-1 1 0,0-1 0,0 0 0,-1 1 0,-5 9 0,2 4-47,1-5 44,0 0-1,1 0 0,0 1 0,1-1 1,0 1-1,0 11 4,2-13-33,1 0 1,-1 0-1,2 0 0,0 4 33,-2-12-144,1 0 0,-1 0 0,1 0 0,-1 0 0,1 0 0,0 0 0,0 0 0,0-1 0,0 1-1,0 0 1,0-1 0,0 1 0,0 0 0,1-1 0,-1 1 0,1-1 0,-1 0 0,1 0-1,0 1 1,-1-1 0,1 0 0,0 0 0,0-1 0,0 1 0,0 0 144,13-2-614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176 546 5376,'1'5'2949,"-1"-5"-2915,1 0-1,-1 0 1,0 0 0,1 0 0,-1 0-1,1 0 1,-1 0 0,0 0-1,1-1 1,-1 1 0,0 0-1,1 0 1,-1 0 0,0 0 0,1-1-1,-1 1 1,0 0 0,0-1-1,1 1 1,-1 0 0,0 0 0,0-1-1,0 1 1,1 0 0,-1-1-1,0 1 1,0 0 0,0-1-1,0 1 1,0 0 0,0-1 0,0 1-1,1-1 1,-1 1 0,0 0-1,0-1 1,0 1 0,-1 0-1,1-1-33,0 1 107,0-1 0,0 1-1,0-1 1,0 1-1,0-1 1,0 1 0,1-1-1,-1 1 1,0-1-1,0 1 1,0-1 0,0 1-1,1-1 1,-1 1-1,0 0 1,0-1 0,1 1-1,-1-1 1,0 1 0,1 0-1,-1-1 1,0 1-1,1 0 1,-1-1 0,1 1-1,-1 0 1,0 0-1,1-1 1,-1 1 0,1 0-1,-1 0 1,1 0-1,-1 0 1,1-1 0,-1 1-1,1 0 1,-1 0-1,1 0 1,-1 0 0,1 0-107,9 1 596,0 1 1,0-1-1,0 2 1,0-1-1,-1 1 1,8 3-597,9 3 655,-4-1-37,14 3 60,-24-8-478,1 1 0,-1 0 0,0 1 0,0 0 0,2 3-200,-1-2 99,1 0-1,0-1 1,13 4-99,4-2 45,-8-2 130,0 1 0,0 1 1,1 1-176,-10-3 28,-1-1 0,1-1 0,-1-1 0,1 0 1,2 0-29,40 7 339,-49-8-318,0 0 0,0 0 0,0-1 0,0 0 1,0 0-1,0-1 0,1 1 0,-1-2 0,0 1 1,-1-1-1,1 0 0,0 0 0,0-1 0,-1 0-21,15-7 67,-2-2-1,1 0 1,12-10-67,-28 18-6,1 0 1,-1 0-1,0-1 0,0 1 1,0-1-1,0 0 1,-1 0-1,0-1 1,0 1-1,-1 0 0,1-1 1,-1 0-1,0 0 1,-1 0-1,1 1 1,0-6 5,1-13-12,-1-1 1,-1 1-1,-1-14 12,0 16 12,0 18-34,0 1 16,0 0-1,0 0 1,0 1-1,-1-1 1,1 0 0,-1 0-1,1 0 1,-1 1 0,0-1-1,-1-2 7,-2-12 40,4 15-39,0 1 0,0-1 0,-1 0-1,1 0 1,-1 1 0,1-1 0,-1 0 0,0 1 0,1-1-1,-2 0 0,-6-12-117,4 8 37,1 0-1,-1 0 0,-1 1 1,1-1-1,-1 1 0,0 0 0,0 0 1,-3-2 80,7 6-9,-1 1 0,1-1 0,0 0-1,-1 1 1,1-1 0,0 1 0,-1 0 0,1-1 0,0 1 0,-1 0 0,1 0 0,-1 0 0,1 0 0,0 0 0,-1 0 0,1 0 0,-1 0 0,1 0 0,0 1 0,-1-1 0,1 1 0,0-1 0,-1 1-1,1 0 1,0-1 0,0 1 0,-1 0 0,1 0 9,0 0-2,-1 0-1,1 1 0,-1-1 1,1 0-1,0 1 0,-1-1 1,1 1-1,0 0 0,0-1 1,0 1-1,0 0 0,1 0 1,-1-1-1,0 1 0,1 0 1,-1 0-1,1 0 0,0 0 1,-1 1 2,1 33 181,0-35-181,0 0 1,0-1-1,0 1 1,0-1-1,0 1 0,0 0 1,0-1-1,0 1 0,0 0 1,0-1-1,0 1 1,0 0-1,1-1 0,-1 1 1,0-1-1,0 1 0,1-1 1,-1 1-1,0 0 1,1-1-1,-1 1 0,0-1 1,1 1-1,-1-1 0,1 0 1,-1 1-1,1-1 1,-1 1-1,1-1 0,-1 0 1,1 0-1,0 1 0,-1-1 0,2 1 4,-1 0 33,-1-1-53,0 0-26,0 0-33,-10-1 90,0-1-1,0 0 1,0 0-1,0-1 1,1 0-1,-5-2-14,-12-4-87,-20-10 183,8 5-107,18 5 11,15 7 15,0-1 0,1 0 0,-1 0 0,1 0 0,-1-1 0,0-1-15,-13-9 44,10 8-30,1 0 0,-1-1 1,1 0-1,1 0 1,0-1-1,0 0 0,0 0 1,1 0-15,-5-8-40,2 0-1,0 0 1,-5-17 40,-22-59 0,35 91 2,-1 1 0,1 0-1,0 0 1,0-1 0,0 1-1,0 0 1,0 0-1,-1-1 1,1 1 0,0 0-1,0 0 1,-1 0 0,1-1-1,0 1 1,0 0 0,0 0-1,-1 0 1,1 0-1,0 0 1,-1-1 0,1 1-1,0 0 1,0 0 0,-1 0-1,1 0 1,0 0 0,-1 0-1,1 0 1,0 0 0,0 0-1,-1 0 1,1 0-1,0 0 1,-1 0 0,1 0-1,0 1 1,0-1 0,-1 0-1,1 0 1,0 0 0,0 0-1,-1 0 1,1 1-1,0-1 1,0 0 0,-1 0-1,1 0 1,0 1 0,0-1-1,0 0 1,0 0 0,-1 1-1,1-1 1,0 0-1,0 0 1,0 1-2,-9 12 122,-8 17-70,-12 16-52,-9 16 38,29-44-44,-2 0 0,0-1 0,0 0-1,-2-1 1,0 0 0,-12 10 6,19-22-5,0 1 1,0-1-1,-1 0 1,0 0-1,0-1 1,0 0-1,0 0 1,0-1-1,0 0 1,-1 0-1,1-1 1,-1 0-1,-1 0 5,-5 0-347,0 0-1,0-1 1,0-1-1,1 0 1,-1-1-1,-11-3 348,-38-13-6455,38 10 2137,0 2 1257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533 293 5632,'1'0'49,"-1"0"0,0 0 0,0 1 0,0-1 0,1 0 0,-1 0 0,0 0 0,0 0 0,1 0 0,-1 1 0,0-1 0,0 0 1,1 0-1,-1 0 0,0 0 0,1 0 0,-1 0 0,0 0 0,0 0 0,1 0 0,-1 0 0,0 0 0,1 0 0,-1 0 0,0 0 0,0 0 0,1-1 0,-1 1 0,0 0 0,0 0 0,1 0 1,-1 0-1,0 0 0,0-1 0,1 1 0,-1 0 0,0 0 0,0 0 0,0-1 0,1 1 0,-1 0 0,0 0 0,0-1 0,0 1 0,0 0 0,0 0 0,0-1 0,1 1 0,-1 0 1,0 0-1,0-1-49,4-5 1663,-2 5-427,-4-1-369,0 0-586,-42-35 2578,34 27-2432,1 0 1,-1-1-1,-1-3-427,3 3 140,-1 1-1,0 1 1,-8-8-140,9 10 137,0-1 0,1-1 0,0 1 0,-1-2-137,5 5 128,-1-1 1,0 1 0,-1 0-1,1 0 1,-1 1-1,0-1 1,0 1-1,0 0 1,-1 0-1,1 1 1,-1 0-1,-2-1-128,5 3 13,0 1-1,0-1 1,0 1-1,0 0 0,0 0 1,0 0-1,0 0 1,0 1-13,1-1 4,0 1 1,1-1-1,-1 0 0,0 0 1,1 0-1,-1 0 1,0 0-1,1 0 1,-1-1-1,1 1 1,-1 0-1,0-1 1,1 1-1,-1-1 1,1 0-1,-2 0-4,2-1 13,1 1 0,0-1-1,-1 1 1,1-1 0,0 1-1,0-1 1,0 0 0,0 1 0,0-1-1,1-1-12,-1-2-52,0 4 52,-1 0-1,1 0 1,0 0 0,-1 0 0,1 0-1,-1 0 1,0 0 0,1 0 0,-1 0-1,0 0 1,0 0 0,0 1 0,1-1-1,-1 0 1,0 1 0,0-1 0,0 0-1,0 1 1,0-1 0,-1 1 0,1-1-1,-1 1-2,0-1 0,0 1 0,0-1 0,0 1-1,0 0 1,0 0 0,0 0 0,0 0-1,0 0 1,-1 1 3,-4-1-53,4 0 62,1 1 1,-1-1-1,1 0 1,0 1-1,-1-1 0,1 1 1,-1 0-1,1 0 1,0 0-1,0 0 0,0 0 1,-1 0-1,1 1 1,0-1-1,1 1 0,-1-1 1,0 1-1,0 0 0,1 0 1,-1 0-1,1 0 1,-1 0-1,1 0 0,0 0 1,-1 1-10,-23 37 88,12-21-79,2 0 0,-6 12-9,-1 14 3,2 0-1,2 2-2,-6 19-159,11-39-375,-3 20 534,10-36-2110,0-1 0,1 1 0,0 6 2110,1-16-885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00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1076 554 6784,'0'3'1556,"0"-5"193,-5-13 2364,-36-46-1364,19 28-2222,0 1 1,-2 2-1,-7-6-527,-23-25 188,-23-35-188,25 28 542,-16-10-542,35 37 438,29 38-228,4 3-180,0 0 0,0 0-1,0 0 1,0 0-1,0 0 1,0 0 0,0 0-1,0 0 1,0 0-1,0 0 1,0 0 0,0 0-1,0 0 1,0 0-1,0 0 1,0 0 0,0 0-1,0 0 1,0 0-1,-1 0 1,1 0 0,0 0-1,0 0 1,0 0-1,0 0 1,0 0 0,0 0-1,0 0 1,0 0 0,0 0-1,0 0 1,0 0-1,0 0 1,0 0 0,0 0-30,0 11 17,4 96-7,2-29-122,-6-63 84,-1 1-1,0 0 1,-3 10 28,-6-5-125,10-20 126,-1 0-1,1 0 1,-1 0 0,1 0 0,-1 0-1,0 0 1,0 0 0,1 0-1,-1-1 1,0 1 0,0 0 0,0 0-1,0-1 1,0 1 0,0-1 0,0 1-1,0-1 1,-1 1-1,-7-1-5,0-1 0,0 0 0,0-1 1,0 0-1,0 0 0,0-1 0,1 0 0,-1-1 0,1 0 1,-1 0-1,-1-2 5,-55-27-86,-11-2 86,35 16-48,24 13-26,0 0 1,0 1-1,-14-2 74,15 4-97,0-1 1,0-1-1,0 0 0,-8-5 97,13 7-163,10 3 128,-1 0 0,1 0 1,0-1-1,-1 1 0,1 0 0,-1-1 0,1 1 0,0-1 0,-1 0 0,0 0 35,2 2 1,1 1 0,-1-1-1,0 1 1,0-1-1,1 1 1,-1-1 0,1 1-1,0-1 1,-1 1-1,1-1 1,0 0 0,0 0-1,0 1 1,0-1-1,1 1 1,20 18 142,-2-3-18,36 51-40,-48-57-5,1 0-1,-1 0 1,-1 1-1,0 0 1,3 6-80,4 8 66,-7-12-35,-1 0 0,0 1 0,-1-1 1,1 6-32,10 27 40,-14-37-13,0-1-1,0 0 1,-1 1-1,0-1 0,-1 0 1,0 1-1,0-1 1,-1 2-27,0 18 28,0-26-30,1-1-1,-1 0 1,1 0-1,-1 0 0,0 1 1,0-1-1,0 0 1,0 0-1,-1 0 0,1 0 1,0-1-1,-1 1 1,0 1 2,-10 13 44,11-14-48,-1 0 0,0 0 0,0 0 0,0 0 0,0 0 0,0-1 0,0 1 0,0-1 0,0 1 0,-1-1-1,1 0 1,-1 0 0,0 1 4,-37 11-160,38-12 154,-8 1-22,1 0 0,-1 0 1,1-1-1,-1-1 0,0 1 0,1-1 0,-1-1 0,-6-1 28,-13-3-350,0-2 0,-4-2 350,5 2-191,6-3 119,20 8 81,-1 1 0,1 0-1,-1 0 1,0-1 0,1 2-1,-1-1 1,-3-1-9,5 2 48,1 0 16,12 7-101,-3 0 27,7 4 58,0 0-1,11 5-47,152 76 1584,-157-81-1325,0 1-1,0 1 1,-1 2 0,11 9-259,71 64 80,-43-39-1115,15 20 1035,-38-31-776,1 1-4215,1-2 1,37 27 4990,-39-40-1045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5120,'4'0'2464,"1"-1"-3293,0 0 1,0 0-1,0 1 0,0 0 1,2 0 828,5 3 4767,-11-3-4500,0 1 0,-1-1 0,1 1 0,0-1 0,-1 1 0,1-1 0,-1 1 0,1-1 1,-1 1-1,1 0 0,-1 0 0,0-1 0,1 1 0,-1 0 0,0-1 0,0 1 0,1 0 0,-1 0-267,3 13 473,-2-2-159,-1-1 1,0 8-315,-1 0 80,0 10 987,-2-1 0,-5 24-1067,1-13 703,-15 131 265,17-127-1019,-2 43-58,3 0 0,7 79 109,18 45 1986,-13-137-1572,10 84-150,29 249 128,-41-348-246,-2 1 1,-3 4-147,2 35-677,0-65-1561,-3-27 1036,0-6 1011,0 0 1,0 1 0,0-1-1,0 0 1,0 1-1,0-1 1,0 0-1,1 1 1,-1-1 0,0 0-1,0 1 1,0-1-1,0 0 1,0 1-1,1-1 1,-1 0 0,0 0-1,0 1 1,0-1-1,1 0 1,-1 0-1,0 1 1,1-1 0,-1 0-1,0 0 1,0 0-1,1 1 1,-1-1-1,0 0 1,1 0 0,-1 0-1,0 0 1,1 0-1,-1 0 1,0 0-1,1 0 1,-1 0 190,2 0-430,0 0 1,-1 0-1,1-1 1,0 1-1,-1-1 0,1 0 1,0 0 429,19-8-1280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6 7040,'0'0'113,"0"0"1,0 0-1,0-1 0,0 1 1,0 0-1,0 0 1,0 0-1,0-1 1,-1 1-1,1 0 0,0 0 1,0-1-1,0 1 1,0 0-1,0 0 0,0 0 1,-1-1-1,1 1 1,0 0-1,0 0 1,0 0-1,0 0 0,-1 0 1,1-1-1,0 1-113,-1 0 70,1 0 0,-1 0 1,0 0-1,1 0 0,-1-1 0,0 1 0,1 0 0,-1 0 0,1 0 0,-1 1 0,0-1 1,1 0-1,-1 0 0,0 0 0,1 0 0,-1 1-70,0-1 62,0 1-1,0-1 1,1 1-1,-1-1 1,0 1-1,1 0 1,-1-1-1,0 1 1,1 0-1,-1 0 1,1-1-1,-1 1 1,1 0-1,-1 0 1,1 0-1,-1 0 1,1 0-1,0 0-61,-1 2 389,0 1-1,0 0 1,0-1-1,0 2-388,-2 60 2640,-5 79-639,8 2-1809,-3 61 175,-3-96 117,-4 108 925,7-53-1019,-1-44 490,-8 21-880,10-113 50,2 0 1,2 20-51,1 20 123,-2 0-18,-5 46-105,-1 11 60,5-118-25,1 1 0,-1-1 1,2 1-1,-1-1 0,3 9-35,-2-14 9,-1 0 1,1 0-1,0 0 0,0-1 1,0 1-1,0 0 0,1-1 1,0 0-1,0 1 1,-1-1-1,2 0 0,-1 0 1,0-1-1,1 1 0,-1-1 1,3 1-10,7 4-31,1 0 1,0-1 0,1-1 0,0 0 30,21 8 40,10 6-63,-2 1 0,-1 3 0,4 3 23,43 32 55,81 50-163,-50-25 179,-51-34-46,81 61 28,-69-49-48,70 54-34,-119-90 37,23 15-13,10 3 5,5 2 53,41 25 18,-3-2-158,-78-47 45,12 8 63,31 15-21,-27-19-1795,-1 3 0,13 12 1795,-36-24-336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3968,'0'23'7369,"1"-1"-3448,4 85-1574,3 24-1601,4 20-1332,-2 31 1028,-8-45-175,-2-108-400,0 135 138,0-10 331,3-1-331,5 3 86,16 217 661,-20-159-448,-5-135-299,1 36-95,0-111-370,1 1 0,0-1-1,-1 0 1,1 0 0,1 1 460,1 4-1891,-3-5 1406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3991 1096 5376,'4'-3'1121,"-4"3"-962,0-1 0,1 1 0,-1 0 0,0 0 0,0 0 0,1-1-1,-1 1 1,0 0 0,0-1 0,1 1 0,-1 0 0,0-1 0,0 1-1,0 0 1,1-1-159,-1 1 60,-1-1 0,1 1-1,0 0 1,0-1 0,0 1-1,0 0 1,-1-1 0,1 1-1,0 0 1,0-1 0,-1 1-1,1 0 1,0-1-1,-1 1 1,1 0 0,0 0-1,-1 0 1,1-1 0,0 1-1,-1 0 1,1 0-60,-5-3 488,0 1 1,1 0-1,-1 0 0,-1 1 1,-1-1-489,1 0 593,0 0 1,0 0-1,0 0 1,0-1-594,-13-8 1720,1-1 0,-10-7-1720,-33-31 1919,6 6-894,-15-6-19,-34-15-1006,82 51 34,-135-73 141,-3-3-14,49 18-57,-42-25-32,28 30-47,-11-8 24,17 10-87,-63-39 28,127 68 7,13 7 178,-1 2 0,-23-9-175,63 35 6,0-1 0,-1 1 0,0 0 0,1 0-1,-1 0 1,0 0 0,1 1 0,-1 0 0,0-1 0,0 1 0,0 0 0,1 1 0,-1-1 0,-3 2-6,0 0 8,0 0 0,1 1 0,-1-1 0,1 2 0,-1-1 0,1 1 0,-3 2-8,-34 27 37,29-22 6,1 1 0,0 1-43,-14 11 26,-91 71 177,67-58-19,-89 71-374,51-28 502,-8 8-285,71-67 54,-1-1 1,-26 14-82,-90 44 104,43-25-128,-47 28 125,29-15-75,21-13-31,-52 25 53,-160 69 32,272-127-82,-20 15 2,12-7 61,7-4-43,18-11-11,-2 0 0,-15 6-7,30-15 6,-1-1 0,1 1 1,0 0-1,0 0 0,0 1 0,-6 5-6,10-7 0,3-3 0,0 0 0,0 0 0,-1 0 0,1 1 0,0-1 0,0 0 0,0 0 0,-1 1 0,1-1 0,0 0 0,0 0 0,0 1 0,0-1 0,0 0 0,0 0 0,-1 1 0,1-1 0,0 0 0,0 1 0,0-1 0,0 0 0,0 1 0,0-1 0,0 0 0,0 0 0,0 1 0,0-1 0,1 0 0,-1 1 0,0-1 0,0 0 0,0 0 0,0 1 0,0-1 0,0 0 0,1 1 0,-1-1 0,0 0 0,0 0 0,0 0 0,1 1 0,-1-1 0,0 0 0,1 1 0,1 1 0,0 1 0,0-1 0,0 0 0,0 0 0,1 0 0,-1 0 0,1-1 0,10 10 0,0 0-31,0-1-1,0 0 0,11 6 32,8 3-1,6 0 1,21 8-22,-22-11 44,12 8-22,98 64-26,-27-16 127,-99-60-68,153 87-105,5-8 95,-103-56-2,-2 3 1,10 10-22,-29-11 26,9 10-26,-5-6-9,54 30 9,-17-13-23,-53-28 23,-2 2 0,-1 3 0,-7-8 0,93 90 17,-26-23-34,-32-38 13,9 7 67,-74-60-50,0 0 0,1-1 1,-1 1-1,0-1 0,1 0 0,0 0 0,-1 0 1,1 0-1,0-1 0,0 0 0,0 0 1,0 0-1,0 0 0,0 0 0,0-1 0,0 0 1,0 0-1,1 0 0,-1 0 0,0-1 0,0 1 1,0-1-1,1 0-13,16-7 84,1 0 0,-1-2 0,10-6-84,-16 9-1,20-11 62,0-2 0,-1-1 1,-1-1-1,-1-3-61,73-68 163,-49 42 26,50-34-189,20-11 75,-86 63-23,41-35-8,-40 29-35,147-127 328,-122 113-17,54-57-320,23-32 136,-82 87 48,31-21-184,-50 43 163,-2-2 0,1-5-163,-23 22 61,-1-1 1,8-12-62,-16 18 33,-1 0 0,0-1 0,0 0 0,2-10-33,9-15 12,-10 21-29,3-13 17,-9 25-54,-3 4-24,1 1 0,-1 0 0,1 0 0,-1-1 1,1 1-1,-1 0 0,0-1 0,0 0 78,-3 4-3269,-8 12-1185,6-12 3318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1842 3 6272,'4'-1'1095,"-4"1"-956,1-1-1,-1 1 1,1 0-1,-1 0 1,1 0-1,-1-1 1,1 1-1,0 0 1,-1 0 0,1 0-1,-1 0 1,1 0-1,0 0 1,-1 0-1,1 0 1,0 1-139,-1-1 325,0 0-186,0 0-1,2 5 556,6 5-66,-2-3-126,6 12 354,-1 0 0,-1 1 0,-1 1 0,3 9-856,3 16 1836,8 47-1836,-2-7 148,2 5 466,-19-74-801,-3-10 422,0 0 1,0 0-1,-1-1 0,0 1 1,0 1-236,-1 5 55,1-11-38,0-1 1,0 1-1,0-1 0,-1 1 1,1-1-1,-1 0 0,1 1 1,-1-1-1,1 1 1,-1-1-1,0 0 0,0 0 1,0 1-1,1-1 1,-1 0-1,-1 0-17,-2 3 58,0 0 0,0 0 0,-4 1-58,0 1 81,-25 18 105,15-13-159,-42 31 135,-51 36-46,80-57 310,-30 15-426,29-18 262,-27 20-262,32-17 39,2 2 0,1 1 0,-12 15-39,-9 9 91,-5 8-97,14-14 6,-1-4 64,-2-1 0,-15 8-64,15-9 62,0 1-1,-22 29-61,14-17 28,-11 14 120,30-32-153,0 0-1,-11 5 6,4-2 15,2 1 0,1 1-1,2 2 1,-14 23-15,11-11 160,-10 22-160,38-63 10,0-1 0,-1 1 0,0-1-1,-1-1 1,0 1 0,-3 2-10,-13 10 150,-12 7-150,26-20 31,-6 5 59,5-4-36,-8 5-54,15-12 2,-11 9 3,0-2-1,-1 0 1,-3 1-5,-39 15 0,52-22 9,1 1 0,0 0 1,0 1-1,0-1 0,0 0 0,1 1 1,-1 0-1,1 0 0,-2 3-9,-4 4 29,-5 7-121,7-10 108,1 0 1,-1 0-1,0-1 0,0 1 0,-1-2 0,-6 5-16,10-8 0,1-1 0,1-1 0,-1 1 0,1-1 0,-1 0 0,-1 1 0,-8 2 0,9-3 0,0 1 0,-1-1 0,1 0 0,-1-1 0,1 1 0,-2 0 0,1-1 21,-1 1 0,1-1 1,-4 0-22,7 0 18,0 0 0,0 0 0,1 0 0,-1 0 0,0-1 0,0 1 0,0 0 0,0 0 0,0-1 0,0 1 0,0-1 0,0 1 0,0-1 0,1 1 0,-1-1 0,0 1 0,0-1 0,1 0 0,-1 0-18,-2-3 26,0 0 11,0 0 1,0 0-1,1 0 0,-1 0 1,1-1-1,0 1 1,1-1-1,-2-2-37,1-10 48,0 1 1,0 0-1,2 0 1,1-8-49,-1 3 266,0 0-1,-3-10-265,-8-87 209,7 65-1455,-2 0 1,-3-3 1245,8 49-1466,-1-1 0,0 1-1,-1 0 1,-2-5 1466,3 8-1041,0 0 1,0 1-1,-1-1 0,1 0 0,-1 1 0,0 0 0,0-1 0,-2 0 1041,-11-8-1493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8 4992,'-1'-4'1611,"1"4"-1518,0 0 0,0 0 0,0 0 1,0-1-1,0 1 0,0 0 0,0 0 0,0 0 1,0 0-1,0 0 0,0 0 0,0 0 0,0-1 1,0 1-1,0 0 0,0 0 0,-1 0 0,1 0 1,0 0-1,0 0 0,0 0 0,0 0 0,0-1 1,0 1-1,0 0 0,0 0 0,0 0 1,0 0-1,0 0 0,0 0 0,-1 0 0,1 0 1,0 0-1,0 0 0,0 0 0,0 0 0,0 0 1,0 0-1,0 0 0,0 0 0,-1 0 0,1-1 1,0 1-1,0 0 0,0 0 0,0 1 0,0-1 1,0 0-1,0 0 0,-1 0 0,1 0 1,0 0-1,0 0 0,0 0 0,0 0 0,0 0 1,0 0-1,0 0 0,0 0 0,-1 0 0,1 0 1,0 0-1,0 0 0,0 0 0,0 1 0,0-1 1,0 0-94,-1 0 74,1 1 0,-1 0 0,0-1 0,1 1 0,-1 0 0,1-1 0,-1 1 0,1 0 0,-1 0 0,1-1 0,0 1 0,-1 0 0,1 0-74,-4 12 688,4-12-669,-3 14 462,1 0 1,0 0-1,1 5-481,0 48 784,2-34-548,-7 80 375,1-2 308,4-94-923,1 12-89,1-27 146,-1 0-1,0 0 1,1 0 0,0 0 0,0 0 0,0 0-1,1 3-52,-2-5 78,1 0 0,0 0 0,-1 0-1,1 0 1,0 0 0,0-1-1,-1 1 1,1 0 0,0 0 0,0-1-1,0 1 1,0-1 0,1 1-78,14 5 372,-3-1-341,11 5-3,-13-6-5,-1 0 0,1 2-23,23 12-32,-11-7 91,-1 1 0,15 12-59,92 64 260,-16-12 40,-11-9-65,5 3 138,-55-29 14,38 40-387,-61-55 61,107 90-136,-108-94 134,81 58 341,-22-17-352,-2 9-55,-16-14 19,-41-35 31,116 91 42,-83-70 45,-19-15-9,14 15-121,15 14-6,-54-45 36,1 0-1,6 1-29,11 8 32,-17-11-7,0 0-1,1-2 1,13 6-25,62 18 166,-58-21-86,-30-9-57,10 2 32,0 1 0,3 2-55,-17-6-2,0-1-1,0 1 0,0-1 1,0 1-1,0 0 0,0 0 0,0 0 1,0 0-1,0 0 3,12 21-222,-13-21 170,6 13-1047,-5-11-91,0 0 0,0 0-1,0-1 1,1 2 1190,-2-3-235,0-1 0,0 0 0,0 0 0,0 0-1,0 0 1,0 0 0,1 0 0,-1 0 0,0 0 0,1-1-1,-1 1 1,0 0 0,1-1 0,-1 1 235,22 3-1013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1543 7040,'0'1'90,"0"-1"1,0 0-1,0 0 0,0 0 1,0 1-1,0-1 1,0 0-1,0 0 0,0 1 1,0-1-1,0 0 1,0 0-1,0 0 0,0 1 1,0-1-1,1 0 1,-1 0-1,0 1 0,0-1 1,0 0-1,0 0 1,0 0-1,0 0 0,1 1 1,-1-1-1,0 0 1,0 0-1,0 0 0,0 0 1,1 1-1,-1-1 1,0 0-1,0 0 0,0 0 1,1 0-1,-1 0 0,0 0 1,0 0-1,1 0 1,-1 0-91,0 0 272,0 0-86,1 0-168,-1 0 0,0 0-1,0 0 1,0 0-1,0 0 1,1 0 0,-1 0-1,0 0 1,0 0-1,0 0 1,0 0 0,0 0-1,1-1 1,-1 1 0,0 0-1,0 0 1,0 0-1,0 0 1,0 0 0,0 0-1,0-1 1,0 1-1,1 0 1,-1 0 0,0 0-1,0 0 1,0 0-1,0-1 1,0 1 0,0 0-1,0 0 1,0 0 0,0 0-1,0-1 1,0 1-1,0 0-17,2-8 390,-1 0-82,-1 1-1,1 0 1,-1-1-1,-1-3-307,0-8 130,0-27 177,-4-8-307,0-1 237,0-32 192,-14-151 492,-5 68-697,-9-58-224,4-50-86,23 68-2490,6 138 774,0 32 1466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 1575 5120,'1'-1'218,"0"1"-1,0-1 1,0 0 0,0 0-1,0 0 1,-1 0 0,1 0 0,0 0-1,-1 0 1,1 0 0,0-2-218,-1 1 249,1 0 1,-1-1-1,0 1 1,0 0-1,0-3-249,0-16 649,-2 1 0,-2-13-649,-10-41 101,11 60 10,-11-50 87,-19-102 622,8 28-356,8 56 422,-2-52-886,2-109 450,9 120-703,0 31 146,-11-43 107,6 52-1605,3 0-4624,6 42 3861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15 4224,'0'0'1365,"0"0"-757,0 0 21,0 0 49,-6-2 319,6 1-1011,-1 0 215,-1-1-1,0 1 1,0-1 0,1 1 0,-1-1 0,-1 1-201,2 0 71,1 1-1,0 0 1,-1 0 0,1 0-1,-1 0 1,1 0 0,0 0-1,-1 0 1,1-1 0,0 1 0,-1 0-1,1 0 1,-1 0 0,1 0-1,0 1 1,-1-1 0,1 0-1,0 0 1,-1 0 0,1 0-1,0 0 1,-1 0 0,1 1-1,0-1 1,-1 0 0,1 0 0,0 0-1,-1 1 1,1-1 0,0 0-1,0 0 1,-1 1 0,1-1-1,0 0 1,0 1 0,0-1-1,-1 0 1,1 1 0,0-1-1,0 0 1,0 1 0,0-1 0,0 1-1,0-1 1,0 0 0,0 1-71,-4 14 949,1 1 1,0 6-950,-1 3 207,0 10-1083,1 0-1,1 0 1,3 23 876,1-35-997,0 0-1,2 2 998,4 11-378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0 5888,'6'12'2272,"-3"-8"-1760,-1 4 64,-2-4-96,0 4-192,0-1 64,0 3-192,-2 4-96,-1 3-32,0 4-32,0 5 64,1 3-1664,2 2-736,2 0 1184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843 554 3968,'-14'-2'3552,"10"1"-3301,0-1 1,0 1-1,1-1 1,-1 0-1,1 0 0,0 0 1,-2-2-252,-70-47 1510,8 5-684,-33-31-826,87 67 19,-29-27-10,-2 3 0,-14-7-9,-142-81-48,36 25-5019,128 76 3553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657 491 6400,'2'4'2906,"-3"-5"-2182,0 0-685,-21-23 259,0 0 0,-2 2 1,-15-11-299,14 12 652,-107-79 986,87 66-1527,-74-47-15,116 79-101,-166-114-2347,140 97 1824,1 2 256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611 0 5632,'10'2'2946,"-6"-1"-2175,-4-1-536,0 0-113,-3 5 502,-8 4 762,-4 3-15,1 1 0,-3 4-1371,-32 35 889,-42 46-519,47-47-210,-25 20-160,-64 60-1193,106-104 882,-110 115-2729,122-126 2747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482 5 5632,'1'0'235,"0"0"-1,1 0 1,-1 0 0,1 0 0,-1 0 0,0 0-1,1 0 1,-1-1 0,1 1 0,-1 0 0,1-1-235,-1 0 276,1 1 0,-1-1 0,1 1 0,0 0 1,-1-1-1,2 1-276,-3 0 250,0 0 38,-3 3 294,1 0-160,0-1 1,0 1 0,1 1 0,-2 2-423,-3 5 634,-29 45 967,-1-1 0,-15 13-1601,-89 95-877,58-69-916,-34 35-5608,84-97 6393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924 534 5632,'3'-1'1446,"0"1"-414,-5 1-38,1-1-797,-1 1 0,1-1 0,-1 0 1,1 0-1,-1 0 0,1 0 0,-1-1 0,1 1 1,-1 0-1,1-1 0,-1 1 0,1-1 1,0 1-1,-2-2-197,-4 0 401,-6-3 183,0-1-1,0-1 0,-6-4-583,-9-5 298,-218-131 1383,44 23-1394,127 83-410,-51-30-1210,88 48 147,-58-35-3041,67 39 3518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733 405 7808,'0'1'2986,"-1"0"-2490,0-1-451,-1 0-1,1 0 0,0 0 0,0 0 0,0 0 1,0 0-1,0 0 0,0 0 0,0 0 0,0-1 1,0 1-1,-1 0 0,1-1-44,-17-8-231,11 6 277,-33-19 59,-19-14-105,43 26 60,-31-22 1078,-17-17-1138,23 17 1166,-38-23-1166,22 23-208,-34-13 208,-62-19-3568,109 48 3019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561 9 7680,'7'-7'2401,"-3"5"-1421,-4 2-960,0 0 1,0 0-1,0 0 1,0 0-1,0 0 1,0 0-1,0 0 1,0 0-1,0 0 1,0 0-1,0 0 1,0 0-1,-1 0 1,1 0-1,0 1 1,0-1-1,0 0 1,0 0-1,0 0 0,0 0 1,0 0-1,0 0 1,0 0-1,0 0 1,0 0-1,0 0 1,0 0-1,0 0 1,0 0-1,1 0 1,-1 0-1,0 0 1,0 0-1,0 0 1,0 0-1,0 0 1,0 0-1,0 0 1,0 0-1,0 0 1,0 0-1,0 0 1,0 0-1,0 0 1,0 0-1,0 0 1,0 0-1,0 0 0,0 0 1,0 0-21,-1 8 1643,-3-3-1307,0 0 1,0-1 0,-2 3-337,-6 7 456,-20 30 586,16-21-431,-14 14-611,-1-6 56,-1-1-1,-2-1 0,-5 1-55,17-13 10,-64 46-175,-11 4-4544,-5 11 4709,82-62-309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554 0 9600,'-2'7'3584,"-4"5"-2784,-10 10 0,8-10-160,-10 7-448,-6 5-32,-6 3-96,-3 6 32,-4-1-64,-7 3-96,-1 1 32,-4 5-256,-5 0-128,3-1-640,3 0-256,2-1 672,3-5 320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0 8192,'0'9'2387,"-1"-1"0,0 4-2387,-8 31 1200,1-5-860,-2 36-66,0 63-274,8 76-1676,2-155 460,0-27 912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0 11008,'13'56'4128,"-13"-10"-3200,-5 9 223,2-25-159,-2 18-1120,-4 10-320,-1 7-1951,-1-4-769,0 2 1632,0-3 768,6-8 608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 6656,'0'0'70,"0"0"0,0 0 0,0 0 0,0 0 1,0 0-1,0 0 0,0 0 0,1 0 0,-1 0 0,0 0 1,0 0-1,0 0 0,0 0 0,0 0 0,0 0 0,0 0 1,0 0-1,0 0 0,0 0 0,0 0 0,0 0 0,0 0 1,0 0-1,0 0 0,0 0 0,0 0 0,0 0 0,0-1 1,0 1-1,0 0 0,0 0 0,0 0 0,0 0 0,0 0 1,0 0-1,0 0 0,0 0 0,0 0 0,0 0 0,0 0 1,0 0-1,0 0 0,0 0 0,0 0 0,0 0 0,0 0 1,0 0-1,0 0 0,0 0 0,0 0 0,0 0 0,0 0 1,0 0-1,0 0 0,0 0 0,0 0 0,0-1-70,3 7 1716,1 8-866,114 805 3363,-111-763-4189,32 355-789,-34-167-3683,-5-191 3851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6784,'-1'1'154,"1"0"1,0 0 0,0-1-1,0 1 1,0 0-1,0 0 1,0 0 0,0-1-1,0 1 1,1 0-1,-1 0 1,0-1 0,0 1-1,1 0 1,-1 0-1,0-1 1,1 1 0,-1 0-1,1 0-154,2 4 289,0 3 486,0 0 0,0 1-1,0-1 1,0 7-775,6 40 1800,-7-38-1483,17 148 1213,-10-79-1247,4 31 101,64 626 440,-34-246-5621,-42-493 4665,23 253-5933,-11-142 4828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543 407 1536,'0'-2'3400,"0"2"1438,3 0-5108,-1 0 418,-1 0 1,1 0 0,-1 0 0,1-1 0,0 1-1,-1-1 1,1 1 0,-1-1 0,1 1 0,-1-1-1,0 0 1,1 1 0,-1-1 0,0 0 0,1 0-1,-1 0 1,0 0 0,0-1 0,0 1 0,0 0-1,0 0 1,0-1 0,0 1 0,-1 0-1,1-1 1,0 1 0,-1-1 0,1 1 0,-1-1-149,2-1 208,-2-1 0,1 0 0,0 0-1,-1 0 1,1 0 0,-1 0 0,0 0 0,0 1 0,-1-1 0,1 0 0,-2-2-208,-2-9 6,0 1 0,-2-1 0,0 1 0,0 1 0,-2-1 0,1 1 0,-10-11-6,-4-3-10,-1 1 0,-25-23 10,33 35 2,-1 1 1,-1 0 0,0 1 0,-11-6-3,17 12-17,1 1 1,-1 1-1,0 0 0,0 0 1,0 1-1,0 0 0,-1 1 1,1 0-1,-7 0 17,9 2-11,-1-1 1,1 2 0,0-1-1,-1 1 1,1 1-1,0-1 1,0 1 0,0 1-1,0-1 1,0 2 0,1-1-1,-7 4 11,5-1 1,1-1-1,1 1 1,-1 0 0,1 0-1,0 1 1,1 0 0,0 1 0,0-1-1,0 1 1,1 0 0,-1 1-1,-2 8 1,-1 0 1,2 0 0,1 1 0,0 0-1,1 0 1,1 1-2,3-13 22,0 1-1,0-1 0,1 1 1,0-1-1,1 1 0,-1 0 1,1-1-1,0 0 0,1 1 1,0-1-1,0 0 0,0 1 1,1-1-1,2 4-21,0 0 25,1 0 1,0 0 0,1-1-1,-1 0 1,2 0-1,-1-1 1,1 0 0,1 0-1,-1-1 1,5 3-26,13 9 107,-12-8 28,1-1 0,1 0 0,10 5-135,-16-10-288,41 18 543,-15-11-5241,-22-9 149,1-3 1616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5248,'11'0'2016,"-8"5"-1568,-3 0-1536,0-5-736,3 2 832,-3-2 576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300 250 6144,'-1'-2'428,"1"0"0,1 0 1,-1 0-1,0 0 0,1 0 1,-1 0-1,1 0 0,-1 0 0,1 0 1,0 0-1,0 0 0,0 0 1,0 0-429,1-1 323,-1 0 0,1 0 0,-1 0 0,0 0 0,0 0 0,0 0 0,0 0 0,-1 0 1,1 0-1,-1-1 0,0 1 0,0-1-323,0 0 18,0 0-1,-1 0 1,0 1 0,0-1-1,0 0 1,0 1 0,0-1-1,-1 1 1,1 0 0,-1-1 0,-1 0-18,-5-8-34,0 1 0,-4-4 34,9 11 12,-7-8-42,-1 0 1,0 1 0,-1 0 0,-1 0 29,6 6 1,0 0-1,0 1 1,0-1-1,0 2 1,-1-1-1,1 1 1,-1 0 0,-6-1-1,11 4 9,1-1 1,-1 1 0,0 0 0,0 0 0,1 0-1,-1 0 1,0 0 0,0 0 0,1 1 0,-1 0-1,0-1 1,1 1 0,-2 1-10,-4 1 42,0 1 0,1 1-1,-4 2-41,-11 6 4,20-12 4,-4 1-28,0 2 0,1-1 0,-1 1 0,1 0 0,-1 0 20,5-3 6,0 0-1,0 0 1,0 0-1,0 0 1,0 1-1,0-1 1,0 0 0,0 0-1,1 1 1,-1-1-1,1 0 1,-1 1 0,1-1-1,-1 1 1,1-1-1,-1 1 1,1-1-1,0 1 1,0-1 0,0 1-1,0-1 1,0 0-1,0 1 1,1-1 0,-1 2-6,1 0 38,1 1 1,-1-1 0,1 0-1,-1 0 1,1 1 0,0-1-1,2 1-38,18 21-255,-16-18 74,4 2-816,0 1 0,0-2-1,1 0 1,12 7 997,-10-5-309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237 138 7936,'1'-1'409,"0"0"-1,0 0 1,-1 0 0,1 0-1,0 0 1,-1-1 0,1 1 0,-1 0-409,1-2 74,-1 0 1,1 1-1,-1-1 1,0 1-1,0-1 1,0 0-75,0-1 4,1 0 0,-1 0 0,1 0 0,0-1 0,0 1 0,1 0 0,-1 1 0,1-1 0,0 0 0,1-2-4,0 1 206,0 1-1,0 0 1,0 0 0,0 0-1,1 0 1,-1 1 0,1-1-1,3-1-205,-1 1 263,0 1-1,0 0 1,1 0-1,-1 0 1,1 1-1,0 0 1,0 0 0,0 1-1,0 0 1,0 0-1,0 0 1,0 1-1,0 0 1,0 1-1,0-1 1,0 2-263,5-1 100,0 2-1,0 0 1,-1 0 0,1 1 0,-1 1-1,0 0 1,-1 0 0,1 1 0,1 2-100,3 2 21,-1 1 0,0 0 1,-1 2-1,0-1 0,0 2 1,-2-1-1,0 2 0,0 0 1,-1 0-1,7 15-21,-14-23 4,0-1 0,-1 1 0,0 0-1,0 0 1,0 0 0,-1 0 0,0 0 0,0 0-1,-1 2-3,0-3 1,0 0-1,-1 0 0,0 0 1,0 0-1,0 0 0,-1 0 0,1 0 1,-2-1-1,1 1 0,-1-1 0,0 1 0,-2 3-84,-1 0 0,0-1-1,-1 0 1,0 0-1,0 0 1,0-1 0,-1 0-1,0 0 1,-1-1 0,0 0-1,0-1 1,-8 4 84,7-4 54,-1-1 0,1 0 0,-1 0 1,0-2-1,0 1 0,0-1 0,0-1 1,-1 0-1,1 0 0,0-1 0,-11-2-54,-7-2 101,1-2-1,-1 0 0,-9-6-100,-82-31-365,96 33 1,1-1 0,0-1-1,-9-8 365,26 16-744,1 0-1,0 0 0,0-1 1,0 1-1,0-1 1,1 0-1,0 0 0,0-1 1,0 1-1,1-1 1,0 0-1,0 0 0,-1-3 745,-5-15-1194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82 7296,'0'-1'162,"-1"1"1,1-1-1,-1 1 0,1-1 1,-1 0-1,1 1 1,0-1-1,-1 0 0,1 0 1,0 1-1,-1-1 1,1 0-1,0 0 0,0 1 1,0-1-1,0 0 1,0 0-1,-1 1 0,1-1 1,1 0-1,-1 0 1,0 0-1,0 1 0,0-1 1,0 0-1,1 0 1,-1 1-163,1-5-31,0 0 0,1 1 0,0 0 0,0-1 31,-1 3 6,0-1-1,0 1 1,1 0-1,-1-1 1,1 1-1,-1 0 1,1 0 0,0 0-1,0 0 1,0 0-1,0 1 1,0-1-1,0 1 1,0-1-1,1 1 1,-1 0 0,0 0-1,1 0 1,-1 0-1,1 0 1,-1 0-1,1 1 1,1-1-6,3 1 49,0-1-1,-1 1 1,1 1 0,0-1-1,0 1 1,0 0 0,3 2-49,7 1 53,0 2 1,6 3-54,-2 0 20,-1 1 0,0 1-1,0 0 1,-1 2 0,0 1 0,-1 0 0,0 2-20,-13-12 27,-1 0 1,0 1 0,0 0 0,0 0 0,0 0 0,-1 0 0,0 0-1,0 1 1,0 0 0,-1-1-28,-1-1 21,0-1-1,0 0 1,0 0-1,-1 0 0,1 0 1,-1 0-1,0 1 1,0-1-1,0 0 1,-1 0-1,1 0 1,-1 1-1,1-1 1,-1 0-1,0 0 1,0 0-1,-1 0 1,1 0-1,-1 0 1,1 0-21,-2 1 21,0 0 1,0 0 0,0 0-1,-1-1 1,1 1 0,-1-1 0,0 0-1,0 0 1,0 0 0,0 0-1,0-1 1,-1 1 0,1-1 0,-1 0-1,-1 0-21,-2 0-120,0 0 0,0 0-1,0-1 1,0 0 0,0-1-1,0 0 1,0 0 0,0-1-1,-2 0 121,-13-2-2430,0-2 0,1 0 0,-18-8 2430,13 4-1808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6656,'3'-1'774,"8"-3"1120,-11 4-1858,1-1 1,-1 1 0,1 0 0,-1 0 0,0 0-1,1 0 1,-1 0 0,1 0 0,-1 0 0,1 0-1,-1 1 1,1-1 0,-1 0 0,0 0 0,1 0-1,-1 0 1,1 0 0,-1 1 0,0-1-1,1 0 1,-1 0 0,1 1-37,0-1-206,0 1 0,0-1 0,0 0 0,0 0 0,0 0 0,0 0 0,0 0 0,0 0 0,0 0 0,0 0 0,1 0 206,7 0-385,-4 1 744,0 0 1,0-1-1,0 0 0,5 0-359,-6 0 254,-3 0-99,2 1-662,8 4-3551,-3-1 2527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 96 6912,'0'-2'151,"0"1"1,0-1-1,-1 1 0,1-1 1,0 1-1,-1-1 1,1 1-1,-1 0 0,0-1 1,1 1-1,-1 0 1,0 0-1,0-1 1,0 1-1,0 0 0,-1-1-151,-2-2 464,-1 0-1,0 0 0,-2-1-463,4 3 28,-10-7 25,-1 1 1,1 0 0,-7-1-54,12 5 52,0 1 0,-1 0 1,1 0-1,-1 1 0,0 1 0,-6-2-52,11 3 96,1 0-1,-1 0 0,1 0 0,-1 1 1,0-1-1,1 1 0,-1 0 0,1 0 0,-1 0 1,1 0-1,0 1 0,0-1 0,-1 1-95,0 1 97,0 0 0,0-1 0,1 2-1,-1-1 1,1 0 0,-1 1-1,1-1 1,0 1 0,0 1-97,-2 3 65,0 1 1,1-1-1,0 1 1,0 0 0,1 0-1,0 0 1,1 1-1,0-1 1,0 6-66,0 6 13,1 0 0,1 0 0,1 1-1,3 12-12,16 83 51,-18-108-36,14 57 25,5 7-40,-7-25-2,-4-15 5,20 77-121,-20-70-1223,2 29 1341,-11-52-1014,1 15 1014,-2-17-186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76 5376,'1'-3'451,"-1"-1"1,0 1-1,1 0 0,0-1 1,0 1-1,0 0 0,1 0-451,3-14 937,-5 15-852,1 1 0,0-1 0,-1 0 1,1 1-1,0-1 0,0 0 0,0 1 1,0-1-1,1 1 0,-1 0 0,0-1 1,0 1-1,1 0 0,-1 0 0,1 0 0,-1 0 1,2-1-86,-2 1 78,1 0 0,0 0 0,0 1 0,0-1 0,0 0 0,0 1 0,0-1-1,0 1 1,0-1 0,0 1 0,0 0 0,0 0 0,0 0 0,0 0 0,1 1-78,7 1 218,-1 1-1,0 1 0,0-1 1,0 2-1,-1-1 0,1 1 1,-1 1-1,0-1 0,0 1 1,-1 0-1,0 1 0,0 0 1,-1 0-1,1 1 0,-2 0 1,6 8-218,-8-11-3,-1 0 1,0 0 0,0 1-1,0-1 1,0 1 0,-1-1 0,0 1-1,0 0 1,-1-1 0,1 2 2,-1-3-40,0 0 0,-1 0 0,1 0 0,-1 0-1,1 0 1,-1-1 0,-1 1 0,1 0 0,0-1 0,-1 1 0,0 0 0,0-1 0,0 0 0,0 1 0,-1-1 40,0 1-140,-1 0 0,0-1 0,0 1 0,0-1 0,-1 0 0,1-1 0,-1 1 1,1-1-1,-1 0 0,0 0 0,0 0 0,0 0 0,0-1 0,0 0 0,0 0 1,0-1-1,-3 1 140,-1-1-692,-1 0 0,1 0 1,-1-1-1,1 0 1,-1-1-1,1 0 0,0 0 1,0-1-1,-2 0 692,-10-7-1573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7 2176,'-8'0'864,"6"0"-672,-1-4-128,0 1-32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0 8320,'-1'0'382,"0"1"1,0-1-1,0 0 0,0 1 1,0-1-1,0 1 0,0-1 1,0 1-1,0 0-382,-1 1 175,0 0 1,1 0-1,-1 0 0,1 0 0,0 0 1,-1 0-176,-4 8 717,-2 2-615,0 1 1,1 0-103,-8 13-450,12-21 320,0 0-1,1 1 1,-1-1 0,1 1 0,0-1-1,1 1 1,-1 0 0,1 0-1,0 0 1,1 0 0,-1 0 0,1 0-1,0 0 1,1 3 130,1-1-78,-1 1-1,1-1 1,0 0-1,1 0 1,0 0-1,4 7 79,4 7-238,11 15 238,-14-25 0,0-1 0,0 0 0,8 7 0,3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261 80 6912,'-1'-2'237,"1"0"1,-1 0-1,1 0 0,-1 0 1,1 1-1,-1-1 1,0 0-1,0 0 0,0 1 1,0-1-1,0 1 1,0-1-1,-1 1 1,1-1-1,0 1 0,-1 0 1,0-1-238,-4-3 9,-1-1 0,0 1 1,-2 0-10,2 1 157,0 0 1,0 0 0,0 1-1,0 0 1,-1 0 0,0 1-1,1 0 1,-1 0 0,-1 1-158,5 1 67,0-1 1,0 1-1,0 0 1,0 0-1,0 1 1,0-1-1,0 1 1,0 0-1,0 0 1,0 0 0,0 1-1,1-1 1,-1 1-1,0 0 1,1 0-1,-1 0 1,1 1-1,-2 1-67,-1 1 83,1 1-1,0 0 0,0 0 0,0 0 1,1 1-1,0 0 0,0 0 1,1 0-1,-2 3-82,1 1 66,1 0 0,-1 0 0,2 0-1,0 0 1,0 0 0,1 4-66,0 3 72,1 1 1,1-1-1,1 0 0,1 0 1,4 14-73,-1-6 69,2-1 1,1-1 0,9 19-70,-3-16-39,0 0 1,2-1-1,1 0 0,9 8 39,-4-9-95,2 0 1,0-1-1,9 4 95,34 32-32,-55-47 32,-1 0 1,0 1 0,9 15-1,-14-19-260,-2 0 1,1 1 0,-2-1-1,1 1 1,-1 1 0,-1-1 0,0 0-1,-1 1 1,0-1 0,-1 1 0,0 0-1,0-1 1,-2 7 259,-2 43-5973,1-28 3861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 8448,'1'-1'443,"1"0"1,0 0-1,0 1 1,-1-1 0,1 1-1,0-1 1,0 1-1,0 0 1,0-1-1,1 1-443,-1 0 136,-1 1 0,0-1 0,1 0 0,-1 1 0,0-1 0,0 0 0,1 1 0,-1-1 0,0 1 0,0 0 0,0-1 0,0 1-1,0 0 1,0 0 0,0 0 0,0 0 0,0 0-136,2 2-6,-1 0 0,0 0 0,0 0 0,-1 0 0,1 0-1,-1 0 1,2 4 6,6 26-207,-3-4-9,-1 0 0,-1 0 0,-2 0 0,0 30 216,-3-48-96,0-1 1,0 0 0,-1 1 0,0-1-1,-1 0 1,0 0 0,-3 6 95,-5 4-101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5 6784,'-3'-5'2208,"3"5"-2159,0 0 0,0 0 0,0 0 0,0 0 0,0 0 0,0 0-1,0 0 1,0 0 0,0 0 0,-1 0 0,1 0 0,0 0-1,0 0 1,0 0 0,0 0 0,0 0 0,0 0 0,0 0 0,0 0-1,0 0 1,0 1 0,0-1 0,-1 0 0,1 0 0,0 0-1,0 0 1,0 0 0,0 0 0,0 0 0,0 0 0,0 0-1,0 0 1,0 0 0,0 0 0,0 0-49,-1 1 39,1 0-1,0 0 1,-1 0-1,1 0 1,0 0-1,0 0 1,0 0 0,-1 0-1,1 0 1,0 1-39,1 8 121,0-1 1,0 1-1,1 0 0,0-1 1,1 1-1,-1-1 1,5 7-122,4 9 1103,1 0 0,4 2-1103,-2-4 677,1 0 1,9 9-678,38 40-1697,-57-66 1085,1-1 0,-1 1 0,1-1-1,0 0 1,3 1 612,5 2-629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7552,'4'2'375,"0"-1"1,0 1-1,0-1 1,0 1-1,-1 1 1,1-1 0,-1 0-1,0 1 1,1-1-1,-1 1 1,2 3-376,-2-2 18,1 1 0,-1-1 1,0 1-1,0 0 0,-1 0 0,0 1 1,0-1-1,1 3-18,8 28 1899,5 30-1899,14 128 2019,-15 1-3564,-14-121 852,-1-3 208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544 129 8576,'1'-1'183,"-1"0"0,1 0 0,-1-1 1,0 1-1,1 0 0,-1-1 0,0 1 0,0 0 1,1-1-1,-1 1 0,0 0 0,0-1 0,-1 1 1,1 0-1,0-1 0,0 1 0,-1 0 1,1 0-1,-1-1 0,1 1 0,-1 0 0,1 0 1,-1-1-1,0 1 0,0 0 0,1 0 0,-1 0 1,0 0-184,-3-3-1,0 0 0,0 0 0,-1 0 0,1 1 0,-6-4 1,-6-3 197,-1 1-1,-1 0 1,1 2 0,-1 0-1,0 0 1,-1 2 0,0 0-1,-5 1-196,14 2 80,-1 1 0,1 0 0,0 1 0,0 0 0,0 1 0,-1 0 0,1 1 0,0 0 0,0 0 1,-5 3-81,4-1 23,1 1 0,0 0 0,0 0 0,0 1 0,1 0 0,0 1 0,0 0 0,0 0 0,-5 7-23,0 1 35,1 2 1,0-1-1,1 1 0,1 1 1,-9 17-36,13-20-16,1 1 1,0-1 0,0 1-1,2 0 1,0 0 0,1 1 0,-1 12 15,3-17-100,1 0 1,0 0-1,1 1 1,1-1-1,0 0 1,0 0-1,1 0 1,0-1-1,2 3 100,-1-4-756,1 0-1,0-1 0,0 0 1,5 7 756,-3-8-1631,-1 1 1,2-2 0,-1 1 0,8 6 1630,1-2-3370,6 3 3370,-21-14-75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402 89 8320,'4'-2'650,"0"1"0,-1-1-1,1 0 1,-1 1 0,0-2 0,1 1 0,1-2-650,-5 4 18,0 0 0,1-1 0,-1 1 0,0 0 0,0-1 0,0 1 0,0 0 0,0-1 0,0 1-1,0 0 1,0-1 0,1 1 0,-1 0 0,0-1 0,0 1 0,0 0 0,-1-1 0,1 1 0,0 0 0,0-1 0,0 1 0,0 0 0,0-1 0,0 1 0,0 0 0,-1 0 0,1-1 0,0 1 0,0 0-1,0-1 1,-1 1 0,1 0 0,0 0 0,0-1 0,-1 1 0,1 0 0,0 0 0,0 0-18,-14-11-99,13 10 129,-8-6 28,-1 1 0,1 1-1,-1 0 1,-1 0 0,1 1-1,-1 0 1,1 1 0,-1 0 0,0 1-1,0 0 1,-1 0 0,1 2-1,0-1 1,0 1 0,0 1-1,-1 0 1,1 0 0,0 1-1,0 1 1,0 0 0,1 0 0,-4 3-58,2-1 58,0 1 1,0 0-1,1 1 1,0 0-1,0 1 1,1 0-1,-7 7-58,10-9 21,1 1-1,0 1 0,0-1 1,0 1-1,1 0 0,0 0 1,1 1-1,-1-1 1,2 1-1,-4 9-20,4-6-211,1 0 0,0 0 0,1 0 0,0 1 0,0-1 0,2 0 0,-1 0 0,2 4 211,0 0-565,2-1 1,-1 1-1,2-1 0,0 1 0,1-1 0,1 0 565,13 26-592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1 8704,'5'-1'3411,"-9"5"-1689,-2 0-1442,2 0-212,1 0 0,0 0 0,0 0 0,0 0 0,1 0 0,-1 1 0,1-1 0,0 1 0,0 0 0,-1 4-68,0 2 11,1 0 1,0 0-1,0 0 0,1 5-11,1-5 6,0-1 0,1 0-1,0 0 1,1 1 0,0-1 0,1 0-1,0 0 1,0-1 0,2 2-6,2 5 34,0-1 1,2 0-1,0 0 1,1-1-1,1 1-34,13 19-490,-14-19-870,1 0 0,1-1 0,5 5 1360,0-3-576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9984,'19'10'3776,"-11"-8"-2944,-2-4-512,-6 2-384,3-3-2080,-3-1-736,-3-4 1472,0-1 704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8064,'2'5'918,"0"0"0,0 0 0,0 0 0,1 0 1,3 5-919,-4-6 385,1 0 24,0 0 0,1 0 0,-1 0 0,1 0 0,0 0 0,0-1 0,0 1 0,1-1 0,-1 0 0,5 2-409,11 5 439,0-1-1,0 0 1,1-1-1,13 2-438,-14-4 294,-6-1-393,2-1 0,-1 0-1,0-2 1,0 0 0,1 0-1,0-1 1,6-1 99,-15-1-498,1 0 0,-1 0 1,0 0-1,1-1 0,-1 0 0,0 0 0,0-1 0,0 0 0,0 0 0,-1 0 0,1-1 1,-1 0-1,0-1 0,0 1 0,0-1 0,2-3 498,-1 0-459,-1 0 1,1-1 458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54 233 7040,'0'0'70,"0"0"-1,0 0 1,0 0 0,0 1 0,0-1-1,0 0 1,-1 0 0,1 0-1,0 0 1,0 0 0,0 0 0,0 0-1,0 0 1,0 0 0,0 0 0,0 1-1,0-1 1,0 0 0,0 0 0,0 0-1,0 0 1,0 0 0,0 0 0,0 0-1,0 0 1,-1 0 0,1 0 0,0 0-1,0 0 1,0 0 0,0 0 0,0 0-1,0 0 1,0 0 0,0 0 0,0 0-1,-1 0 1,1 0 0,0 0 0,0 0-1,0 0 1,0 0 0,0 0-1,0 0 1,0 0 0,0 0-70,-7-3 644,-5-6-1099,8 4 382,0 1-1,1-2 1,0 1-1,0 0 1,1-1-1,-1 1 1,1-1-1,0 0 1,1 1-1,-1-1 1,1 0 0,0 0-1,1 0 1,-1-3 73,1 2 224,1 0 1,-1 0 0,1 0 0,0 0 0,1 0-1,0 1 1,0-1 0,0 0 0,1 1 0,0-1-1,0 1 1,2-2-225,-3 4 272,1 0-1,0 1 0,0-1 1,0 1-1,1 0 0,-1-1 1,1 2-1,0-1 0,-1 0 1,1 1-1,1 0 0,-1 0 1,3-1-272,-4 1 54,0 2 1,0-1-1,0 0 1,-1 0-1,1 1 1,0 0-1,0-1 1,0 1-1,0 0 1,0 1-1,0-1 1,0 0-1,0 1 1,0 0-1,0 0 1,0 0-1,0 0 1,0 0-1,-1 0 1,1 1-1,1 0-54,3 4-68,0 0 0,0 0-1,0 1 1,-1 0 0,0 0 0,-1 1-1,1-1 1,-2 1 0,1 0 0,-1 0-1,0 1 1,1 4 68,0 2-879,0-1 1,-1 1-1,-1 3 879,0 1-3350,0 1 1,-2 3 3349,0 8-2592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69 7296,'-8'-9'2720,"11"9"-2112,-3-5-192,0 2-192,0 1-384,0-3-32,2 0-192,4 1-96,2-1 288,5-2 0,1-1 128,2 4 64,6-1 0,-1 0-160,3 3 32,0 2-1760,3 4-832,0 4 1472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79 6400,'3'-8'1156,"-1"1"-443,0 0 0,1 1 0,1-4-713,-3 8 64,0 0 0,1 0 0,-1 0 0,0 0 0,1 0 0,0 0 0,0 0 0,-1 1 0,1-1 1,0 1-1,0-1 0,1 1-64,2-2 217,1 0 0,0 1 0,0 0-1,0 0 1,1 0 0,-1 1 0,0 0 0,1 0 0,-1 1 0,0 0 0,1 0 0,1 0-217,7 2 232,0 0 0,-1 0-1,0 1 1,12 5-232,-8-2 156,0 1 0,0 1 0,-1 0 0,0 2-1,-1 0 1,15 11-156,-23-14 24,1 0-1,-1 0 1,-1 1 0,0 0 0,0 0-1,0 1 1,-1-1 0,0 1-1,-1 1 1,0-1 0,0 1-1,-1 0 1,0 1-24,-3-4-59,1 0 1,-1 1 0,-1-1-1,1 0 1,-1 1-1,0-1 1,-1 0-1,0 0 1,0 1 0,-1-1-1,1 0 1,-1 0-1,-1 0 1,0 0 0,0-1-1,0 1 1,-1-1-1,0 1 1,0-1-1,0 0 1,-1-1 0,-3 4 58,2-3-130,-1-1 0,0 1 0,-4 1 130,-26 13-218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0 8960,'11'2'3424,"-11"3"-2656,-2 5-32,-1-3-96,-3 7-448,-2 6-32,-5 1-96,-3 3-64,-6 4 32,-2-1-1088,-3-3-416,-3-5 736,0-2 352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1329 7296,'1'2'472,"1"5"1301,-1-7-1729,-1 1 0,0-1 0,1 0 0,-1 0 0,0 0 0,1 0 0,-1 1 0,0-1 0,1 0 0,-1 0-1,0 0 1,1 0 0,-1 0 0,0 0 0,1 0 0,-1 0 0,0 0 0,1 0 0,-1 0 0,0 0 0,1 0 0,-1 0 0,1 0 0,-1 0 0,0-1-44,5 0 175,-1-1 0,0 0 0,0 0 0,0 0 0,0 0-1,0-1 1,-1 1 0,1-1 0,1-1-175,6-8 404,1 0-1,-2 0-403,-4 5 269,73-88 2041,34-24-122,-26 29-1390,-53 52-517,54-54 339,74-48 324,23-2-357,9 11-294,-67 55-64,-84 51-180,49-32 1,-14 7 49,-51 34-52,45-28 61,6-8-108,-67 44-1,1-1 0,-2-1-1,1 0 1,-1 0 0,6-10 1,-15 19-27,1-1-99,0-1-1,-1 1 1,1 0 0,0-1-1,0 1 1,1 0 0,-1 0-1,0 1 1,1-1 0,0 0 126,11-8-2342,-4 5 1910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 5120,'3'0'2464,"1"-1"-3293,0 1 1,0-1-1,0 1 0,0 0 1,2 0 828,4 2 4767,-9-1-4500,-1-1 0,1 0 0,-1 1 0,1-1 0,-1 1 0,1-1 0,-1 1 0,0-1 1,1 1-1,-1-1 0,0 1 0,1-1 0,-1 1 0,0-1 0,0 1 0,1 0 0,-1-1 0,0 1-267,2 10 473,-1-1-159,-1-1 1,0 6-315,0 1 80,-2 7 987,0 0 0,-5 19-1067,2-11 703,-12 106 265,13-102-1019,-3 35-58,4-1 0,6 64 109,14 37 1986,-10-111-1572,7 68-150,24 200 128,-33-280-246,-2 1 1,-2 3-147,1 28-677,0-53-1561,-1-21 1036,-1-5 1011,0 0 1,0 1 0,0-1-1,0 0 1,0 1-1,0-1 1,0 0-1,0 0 1,0 1 0,0-1-1,0 0 1,0 0-1,0 1 1,1-1-1,-1 0 1,0 0 0,0 1-1,0-1 1,0 0-1,1 0 1,-1 0-1,0 1 1,0-1 0,1 0-1,-1 0 1,0 0-1,0 0 1,1 1-1,-1-1 1,0 0 0,0 0-1,1 0 1,-1 0-1,0 0 1,0 0-1,1 0 1,-1 0 190,2 0-430,-1 0 1,0-1-1,1 1 1,-1 0-1,0-1 0,1 1 1,-1-1 429,16-7-1280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 5 7040,'0'0'113,"0"0"1,0 0-1,0-1 0,0 1 1,0 0-1,0 0 1,-1 0-1,1-1 1,0 1-1,0 0 0,0 0 1,0 0-1,0 0 1,0-1-1,0 1 0,0 0 1,0 0-1,-1 0 1,1 0-1,0 0 1,0-1-1,0 1 0,0 0 1,-1 0-1,1 0-113,0 0 70,-1 0 0,1 0 1,-1-1-1,1 1 0,-1 0 0,1 0 0,-1 0 0,1 0 0,-1 0 0,1 0 0,-1 1 1,1-1-1,-1 0 0,1 0 0,-1 0 0,0 0-70,1 1 62,-1-1-1,0 1 1,1-1-1,-1 1 1,1-1-1,-1 1 1,1-1-1,-1 1 1,1-1-1,-1 1 1,1 0-1,-1-1 1,1 1-1,0 0 1,-1-1-1,1 1 1,0 0-1,-1 0-61,1 2 389,-1 0-1,0-1 1,1 1-1,-1 1-388,-2 49 2640,-3 63-639,5 2-1809,-1 49 175,-3-77 117,-3 87 925,6-44-1019,-1-34 490,-7 17-880,9-92 50,0 0 1,3 16-51,0 16 123,-1 1-18,-4 37-105,-1 8 60,4-94-25,0 0 0,1-1 1,0 1-1,0 0 0,3 6-35,-3-11 9,0 0 1,0 0-1,1 1 0,0-1 1,-1 0-1,1-1 0,0 1 1,1 0-1,-1 0 1,0-1-1,1 0 0,-1 1 1,1-1-1,0 0 0,0 0 1,1 0-10,7 4-31,0-1 1,1 0 0,-1 0 0,2-2 30,16 8 40,8 4-63,-2 2 0,1 1 0,1 3 23,36 26 55,65 40-163,-40-20 179,-42-27-46,66 48 28,-55-38-48,55 42-34,-96-71 37,20 11-13,7 3 5,4 1 53,34 21 18,-3-3-158,-63-37 45,10 7 63,24 11-21,-21-14-1795,-1 1 0,11 11 1795,-29-20-336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3968,'0'18'7369,"1"0"-3448,3 68-1574,3 21-1601,2 14-1332,-1 26 1028,-6-36-175,-2-88-400,0 110 138,0-9 331,2 0-331,5 1 86,12 177 661,-16-129-448,-4-110-299,1 30-95,1-89-370,-1-1 0,1 1-1,-1-1 1,1 0 0,0 1 460,2 4-1891,-3-5 1406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3223 885 5376,'2'-3'1121,"-1"3"-962,-1 0 0,0 0 0,0 0 0,1 0 0,-1-1 0,0 1-1,0 0 1,0 0 0,1-1 0,-1 1 0,0 0 0,0 0 0,0-1-1,0 1 1,1 0-159,-2-1 60,1 1 0,0 0-1,0-1 1,0 1 0,0 0-1,0-1 1,-1 1 0,1 0-1,0 0 1,0-1 0,0 1-1,-1 0 1,1 0-1,0 0 1,0-1 0,-1 1-1,1 0 1,0 0 0,0 0-1,-1 0 1,1-1-60,-4-1 488,0 1 1,0-1-1,0 1 0,0-1 1,-2 1-489,1-1 593,0 1 1,1-1-1,-1 0 1,0 0-594,-10-7 1720,0 0 0,-7-7-1720,-28-24 1919,6 4-894,-13-4-19,-27-13-1006,66 42 34,-108-59 141,-3-3-14,39 15-57,-33-20-32,22 23-47,-9-5 24,14 8-87,-52-32 28,104 54 7,10 7 178,0 2 0,-19-8-175,50 27 6,0 1 0,0 0 0,0 0 0,0 0-1,0 1 1,0-1 0,0 1 0,0-1 0,0 1 0,0 0 0,0 0 0,0 1 0,0-1 0,-3 1-6,1 1 8,-1 0 0,1 0 0,0 0 0,-1 1 0,1-1 0,0 1 0,-2 2-8,-27 22 37,22-18 6,1 1 0,1 0-43,-11 9 26,-75 58 177,55-47-19,-72 57-374,41-22 502,-6 6-285,57-54 54,-1-1 1,-21 12-82,-73 34 104,36-19-128,-39 23 125,24-13-75,17-10-31,-43 20 53,-128 55 32,219-102-82,-16 13 2,9-6 61,7-4-43,13-8-11,0-1 0,-13 5-7,24-12 6,0 0 0,0 0 1,0 0-1,1 1 0,-1 0 0,-4 4-6,8-6 0,2-2 0,-1 0 0,1 0 0,0 0 0,0 0 0,0 1 0,-1-1 0,1 0 0,0 0 0,0 0 0,0 1 0,0-1 0,0 0 0,0 0 0,0 1 0,-1-1 0,1 0 0,0 0 0,0 0 0,0 1 0,0-1 0,0 0 0,0 0 0,0 1 0,0-1 0,0 0 0,0 0 0,0 1 0,0-1 0,1 0 0,-1 0 0,0 1 0,0-1 0,0 0 0,0 0 0,0 0 0,0 1 0,0-1 0,1 0 0,-1 0 0,0 0 0,0 1 0,0-1 0,1 0 0,-1 1 0,2 1 0,-1-1 0,1 1 0,0 0 0,0 0 0,0-1 0,0 1 0,0-1 0,9 8 0,-1-1-31,0 1-1,1-1 0,8 4 32,7 3-1,5 1 1,16 6-22,-17-9 44,10 6-22,79 52-26,-23-12 127,-79-50-68,123 71-105,5-7 95,-83-45-2,-3 3 1,9 8-22,-23-9 26,6 8-26,-3-5-9,44 24 9,-15-9-23,-43-24 23,-1 1 0,0 3 0,-7-6 0,76 73 17,-21-19-34,-26-31 13,7 6 67,-60-49-50,1 0 0,0 1 1,-1-1-1,1-1 0,0 1 0,0 0 0,0-1 1,0 0-1,0 1 0,0-1 0,1 0 1,-1-1-1,0 1 0,0-1 0,1 1 0,-1-1 1,0 0-1,1 0 0,-1 0 0,0-1 0,1 1 1,-1-1-1,1 0-13,13-5 84,0-1 0,0 0 0,9-7-84,-14 8-1,16-8 62,0-2 0,0-1 1,-2-1-1,1-2-61,57-55 163,-39 34 26,41-28-189,16-8 75,-70 50-23,33-28-8,-32 24-35,119-103 328,-98 91-17,42-46-320,20-26 136,-67 71 48,25-17-184,-40 34 163,-2-2 0,2-2-163,-20 16 61,0-1 1,6-9-62,-13 15 33,0-1 0,0 0 0,-2 0 0,4-8-33,6-13 12,-8 17-29,3-10 17,-8 20-54,-1 4-24,-1 0 0,1 0 0,-1 0 0,0 0 1,1 0-1,-1 0 0,0 0 0,0-1 78,-3 4-3269,-5 9-1185,4-9 3318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1487 2 6272,'3'0'1095,"-2"-1"-956,-1 1-1,0 0 1,1 0-1,-1 0 1,1-1-1,-1 1 1,1 0-1,-1 0 1,1 0 0,-1 0-1,1 0 1,-1 0-1,1 0 1,-1 0-1,0 0 1,1 1-139,0-1 325,-1 0-186,0 0-1,1 4 556,6 4-66,-3-3-126,6 11 354,-1-1 0,-1 2 0,-1-1 0,3 9-856,2 12 1836,7 38-1836,-2-5 148,1 3 466,-14-59-801,-3-9 422,-1 0 1,1 1-1,-1 0 0,0-1 1,0 1-236,-1 5 55,1-10-38,0 1 1,0-1-1,0 0 0,-1 0 1,1 0-1,0 0 0,-1 0 1,1 1-1,-1-1 1,1 0-1,-1 0 0,1 0 1,-1 0-1,0 0 1,0-1-1,0 1-17,-2 3 58,0-1 0,-1 0 0,-2 1-58,0 1 81,-21 14 105,13-9-159,-35 23 135,-41 30-46,65-46 310,-24 12-426,23-15 262,-22 17-262,27-13 39,1 0 0,0 1 0,-9 13-39,-7 7 91,-4 6-97,10-11 6,0-3 64,-1-2 0,-12 8-64,10-9 62,2 2-1,-18 24-61,11-14 28,-9 10 120,25-24-153,-1-2-1,-8 6 6,3-3 15,1 1 0,1 1-1,2 2 1,-12 18-15,10-9 160,-9 18-160,31-50 10,-1-2 0,1 1 0,-1 0-1,-1-1 1,1 0 0,-4 2-10,-9 8 150,-10 6-150,21-16 31,-5 3 59,3-2-36,-5 3-54,12-8 2,-10 5 3,1 0-1,-1-1 1,-3 1-5,-31 13 0,42-18 9,1 0 0,-1 1 1,1-1-1,0 1 0,0 0 0,0 0 1,0 0-1,1 0 0,-3 3-9,-1 3 29,-6 5-121,7-7 108,0-1 1,-1 1-1,0-1 0,0-1 0,0 1 0,-5 2-16,7-5 0,2-2 0,0 0 0,0 0 0,0 1 0,0-1 0,-1 0 0,-6 2 0,6-2 0,0 0 0,1 0 0,-1 0 0,0 0 0,0-1 0,-1 1 0,1-1 21,-1 1 0,1-1 1,-3 0-22,5 0 18,0 0 0,0 0 0,0 0 0,1 0 0,-1-1 0,0 1 0,0 0 0,1 0 0,-1-1 0,0 1 0,0 0 0,1-1 0,-1 1 0,0-1 0,1 1 0,-1-1 0,1 1 0,-1-1 0,0 0-18,-1-2 26,0 0 11,-1 0 1,1 0-1,0-1 0,0 1 1,0-1-1,1 0 1,-1 1-1,0-3-37,0-7 48,1 0 1,0-1-1,0 1 1,2-6-49,-1 2 266,0 0-1,-2-8-265,-7-70 209,6 52-1455,-2 0 1,-2-2 1245,6 39-1466,-1 0 0,0 0-1,0 0 1,-2-3 1466,3 6-1041,-1 0 1,0 0-1,0 0 0,0 0 0,0 0 0,-1 0 0,1 1 0,-2-2 1041,-9-6-1493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7 4992,'-1'-4'1611,"1"4"-1518,0 0 0,0 0 0,0 0 1,0 0-1,0 0 0,0 0 0,0-1 0,0 1 1,0 0-1,0 0 0,0 0 0,0 0 0,0 0 1,0 0-1,0 0 0,0 0 0,0 0 0,0 0 1,0-1-1,0 1 0,-1 0 0,1 0 0,0 0 1,0 0-1,0 0 0,0 0 0,0 0 1,0 0-1,0 0 0,0 0 0,0 0 0,0 0 1,0 0-1,0 0 0,0 0 0,-1 0 0,1-1 1,0 1-1,0 0 0,0 0 0,0 0 0,0 0 1,0 0-1,0 0 0,0 0 0,0 0 0,-1 0 1,1 0-1,0 0 0,0 0 0,0 1 1,0-1-1,0 0 0,0 0 0,0 0 0,0 0 1,0 0-1,0 0 0,-1 0 0,1 0 0,0 0 1,0 0-1,0 0 0,0 0 0,0 0 0,0 0 1,0 0-94,-1 1 74,1-1 0,-1 1 0,1-1 0,-1 1 0,1-1 0,0 1 0,-1 0 0,1-1 0,-1 1 0,1 0 0,0-1 0,0 1 0,-1 0-74,-2 9 688,3-9-669,-2 11 462,0 0 1,0 0-1,1 5-481,1 37 784,1-26-548,-6 64 375,1-1 308,3-78-923,1 12-89,0-23 146,1 1-1,-1-1 1,1 1 0,-1-1 0,1 1 0,0-1-1,1 3-52,-2-4 78,1-1 0,-1 1 0,1 0-1,-1 0 1,1-1 0,-1 1-1,1 0 1,0-1 0,0 1 0,-1-1-1,1 1 1,0-1 0,0 1-78,12 4 372,-3-2-341,10 6-3,-11-6-5,-1 0 0,1 2-23,19 9-32,-10-5 91,0 1 0,12 9-59,74 52 260,-13-9 40,-9-8-65,5 2 138,-45-23 14,30 33-387,-49-45 61,88 73-136,-89-76 134,66 46 341,-17-13-352,-3 7-55,-12-11 19,-33-29 31,93 74 42,-67-56 45,-15-12-9,11 11-121,12 12-6,-43-37 36,1 0-1,4 2-29,9 6 32,-13-9-7,-1-1-1,1 0 1,12 4-25,48 15 166,-46-17-86,-23-9-57,6 4 32,1 0 0,2 1-55,-13-5-2,0 1-1,0-1 0,-1 0 1,1 0-1,-1 1 0,1-1 0,-1 1 1,1 0-1,0 0 3,9 16-222,-10-16 170,5 10-1047,-5-9-91,0 0 0,1 0-1,0 0 1,0 1 1190,-1-3-235,0 0 0,-1 0 0,1 0 0,0 0-1,0 0 1,0 0 0,0-1 0,0 1 0,0 0 0,0-1-1,1 1 1,-1-1 0,0 1 0,0-1 235,17 3-1013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1246 7040,'0'0'90,"0"0"1,0 1-1,0-1 0,0 0 1,0 0-1,0 0 1,0 1-1,0-1 0,0 0 1,0 0-1,0 0 1,0 0-1,0 1 0,0-1 1,0 0-1,0 0 1,0 0-1,0 0 0,0 1 1,0-1-1,1 0 1,-1 0-1,0 0 0,0 0 1,0 1-1,0-1 1,0 0-1,0 0 0,1 0 1,-1 0-1,0 0 1,0 0-1,0 0 0,0 0 1,1 1-1,-1-1 0,0 0 1,0 0-1,0 0 1,1 0-91,-1 0 272,0 0-86,0 0-168,0 0 0,0 0-1,1 0 1,-1 0-1,0 0 1,0 0 0,0-1-1,0 1 1,0 0-1,0 0 1,1 0 0,-1 0-1,0 0 1,0 0 0,0 0-1,0 0 1,0 0-1,0 0 1,0-1 0,0 1-1,0 0 1,0 0-1,1 0 1,-1 0 0,0 0-1,0 0 1,0-1-1,0 1 1,0 0 0,0 0-1,0 0 1,0 0 0,0 0-1,0 0 1,0-1-1,0 1-17,1-6 390,0 0-82,0 0-1,-1 0 1,0 0-1,-1-4-307,1-4 130,-2-23 177,-1-7-307,-1-1 237,0-25 192,-12-122 492,-3 55-697,-8-48-224,4-39-86,18 55-2490,5 110 774,0 27 1466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1272 5120,'1'-1'218,"0"1"-1,-1-1 1,1 0 0,0 0-1,-1 1 1,1-1 0,-1 0 0,1 0-1,-1 0 1,1 0 0,0-1-218,-1 1 249,0-1 1,1 0-1,-1 0 1,0 0-1,0-2-249,-1-12 649,0-1 0,-3-9-649,-7-34 101,9 48 10,-9-39 87,-16-83 622,7 22-356,6 46 422,-1-42-886,1-88 450,8 96-703,-1 26 146,-8-35 107,4 42-1605,3 0-4624,5 34 3861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12 4224,'0'0'1365,"0"0"-757,0 0 21,0 0 49,-4-2 319,4 2-1011,-2-1 215,1-1-1,0 1 1,-1 0 0,1 0 0,-1 0 0,0-1-201,1 2 71,1 0-1,0 0 1,0 0 0,-1 0-1,1 0 1,0 0 0,-1-1-1,1 1 1,0 0 0,0 0 0,-1 0-1,1 0 1,0 0 0,-1 0-1,1 0 1,0 1 0,-1-1-1,1 0 1,0 0 0,0 0-1,-1 0 1,1 0 0,0 0-1,-1 0 1,1 1 0,0-1 0,0 0-1,-1 0 1,1 0 0,0 1-1,0-1 1,0 0 0,-1 0-1,1 1 1,0-1 0,0 0-1,0 0 1,0 1 0,0-1-1,0 0 1,-1 1 0,1-1 0,0 0-1,0 0 1,0 1 0,0-1-71,-3 13 949,1-1 1,-1 6-950,0 2 207,0 8-1083,0 1-1,2-1 1,2 19 876,0-28-997,1-1-1,1 2 998,4 9-378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0 5888,'5'10'2272,"-3"-7"-1760,0 3 64,-2-2-96,0 2-192,0 0 64,0 2-192,-2 3-96,0 3-32,-1 2-32,1 6 64,0 1-1664,2 2-736,2 0 1184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681 447 3968,'-12'-1'3552,"9"0"-3301,0-1 1,0 1-1,0 0 1,0-1-1,1 0 0,-1 1 1,-1-2-252,-56-39 1510,5 5-684,-25-24-826,70 52 19,-25-20-10,0 1 0,-12-5-9,-115-65-48,30 19-5019,103 62 3553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531 396 6400,'1'4'2906,"-2"-5"-2182,0 0-685,-16-19 259,-1 2 0,-1 0 1,-13-9-299,12 10 652,-86-64 986,69 54-1527,-59-39-15,94 65-101,-135-93-2347,113 79 1824,2 1 256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493 0 5632,'8'2'2946,"-4"-1"-2175,-4-1-536,0 0-113,-3 4 502,-6 3 762,-3 3-15,1 0 0,-3 4-1371,-26 28 889,-33 37-519,38-38-210,-21 16-160,-51 49-1193,85-84 882,-89 93-2729,99-103 2747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389 4 5632,'1'0'235,"0"0"-1,0 0 1,0 0 0,1 0 0,-1 0 0,0 0-1,0 0 1,0 0 0,0-1 0,0 1 0,1-1-235,-1 1 276,0-1 0,0 1 0,1 0 0,-1 0 1,0-1-1,2 1-276,-3 0 250,0 0 38,-2 2 294,0 0-160,0 1 1,1-1 0,-1 1 0,0 2-423,-3 4 634,-23 36 967,-1-1 0,-12 11-1601,-73 77-877,48-56-916,-27 28-5608,67-78 6393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746 431 5632,'3'0'1446,"-1"0"-414,-3 0-38,-1 1-797,1-1 0,0 0 0,0 0 1,-1 0-1,1 0 0,0 0 0,0-1 0,0 1 1,-1 0-1,1 0 0,0-1 0,0 1 1,0-1-1,-1 0-197,-4-1 401,-5-2 183,1-1-1,-1 0 0,-4-4-583,-8-4 298,-175-106 1383,35 19-1394,102 67-410,-41-25-1210,72 40 147,-48-29-3041,55 32 3518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592 327 7808,'0'0'2986,"-1"2"-2490,0-2-451,0 0-1,0 0 0,0 0 0,0 0 0,0 0 1,0 0-1,1 0 0,-1 0 0,0-1 0,0 1 1,0 0-1,0 0 0,0-1-44,-13-6-231,8 4 277,-27-14 59,-14-13-105,34 23 60,-25-19 1078,-14-14-1138,19 14 1166,-31-18-1166,18 18-208,-27-11 208,-51-14-3568,89 38 3019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453 7 7680,'6'-5'2401,"-3"3"-1421,-3 2-960,0 0 1,0 0-1,0 0 1,0 0-1,0 0 1,-1 0-1,1 0 1,0 0-1,0 0 1,0 0-1,0 0 1,0 0-1,0 0 1,0 0-1,0 0 1,0 0-1,0 0 1,0 0-1,0 0 0,0 1 1,0-1-1,0 0 1,0 0-1,0 0 1,0 0-1,0 0 1,0 0-1,0 0 1,0 0-1,0 0 1,0 0-1,0 0 1,0 0-1,0 0 1,0 0-1,1 0 1,-1 0-1,0 0 1,0 0-1,0 0 1,0 0-1,0 0 1,0 0-1,0 0 1,0 0-1,0 0 1,0 0-1,0 0 0,0 0 1,0 0-21,-1 6 1643,-2-2-1307,0 0 1,0 0 0,-2 1-337,-5 6 456,-16 25 586,13-18-431,-11 12-611,-1-4 56,-1-2-1,-1-1 0,-5 1-55,15-10 10,-53 37-175,-8 3-4544,-5 9 4709,67-50-309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448 0 9600,'-2'6'3584,"-3"4"-2784,-8 7 0,7-7-160,-9 5-448,-5 4-32,-4 3-96,-2 5 32,-4-2-64,-5 4-96,-2 0 32,-3 4-256,-3 0-128,2-1-640,2 1-256,2-1 672,2-5 320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8192,'0'7'2387,"0"0"0,-2 2-2387,-5 26 1200,1-4-860,-2 28-66,0 52-274,6 61-1676,2-125 460,0-22 912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0 11008,'11'45'4128,"-11"-8"-3200,-4 7 223,1-19-159,-1 14-1120,-3 7-320,-1 7-1951,-1-4-769,0 2 1632,0-3 768,5-5 608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6656,'0'0'70,"0"0"0,0 0 0,0 0 0,0 0 1,0 0-1,0 0 0,0 0 0,0 0 0,0 0 0,0 0 1,1 0-1,-1 0 0,0 0 0,0 0 0,0 0 0,0 0 1,0 0-1,0 0 0,0 0 0,0 0 0,0 0 0,0 0 1,0 0-1,0 0 0,0 0 0,0 0 0,0 0 0,0 0 1,0 0-1,0 0 0,0 0 0,0 0 0,0 0 0,0 0 1,0 0-1,0 0 0,0 0 0,0 0 0,0 0 0,0 0 1,0 0-1,0 0 0,0 0 0,0 0 0,0 0 0,0 0 1,0 0-1,0 0 0,0 0 0,0 0 0,0 0 0,0 0 1,0 0-1,0-1 0,0 1 0,0 0 0,0 0-70,2 4 1716,1 8-866,93 650 3363,-91-617-4189,27 287-789,-28-136-3683,-4-153 3851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6784,'-1'1'154,"1"-1"1,0 1 0,0 0-1,0-1 1,0 1-1,0 0 1,0-1 0,0 1-1,0 0 1,0-1-1,1 1 1,-1-1 0,0 1-1,0 0 1,1-1-1,-1 1 1,0-1 0,0 1-1,1 0-154,1 3 289,1 3 486,0-1 0,-1 1-1,0 0 1,1 5-775,4 32 1800,-5-30-1483,13 119 1213,-8-64-1247,4 26 101,51 505 440,-27-199-5621,-35-397 4665,20 203-5933,-9-114 4828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439 329 1536,'-1'-2'3400,"2"2"1438,1 0-5108,-1 0 418,1 0 1,-1 0 0,0 0 0,0-1 0,1 1-1,-1 0 1,0-1 0,0 1 0,0-1 0,1 1-1,-1-1 1,0 1 0,0-1 0,0 0 0,0 0-1,0 0 1,0 1 0,0-1 0,-1 0 0,1 0-1,0 0 1,0 0 0,-1 0 0,1-1-1,0 1 1,-1 0 0,1 0 0,-1 0 0,0-1-149,1-1 208,0 0 0,0 0 0,-1 0-1,1 0 1,-1 0 0,0 0 0,0 0 0,0-1 0,0 1 0,-1 0 0,0-2-208,-2-7 6,-1 1 0,0-1 0,-1 1 0,-1 0 0,1 0 0,-2 0 0,-6-8-6,-4-3-10,-1 1 0,-19-18 10,25 27 2,0 2 1,-1-1 0,0 2 0,-9-6-3,14 11-17,1 0 1,-1 0-1,0 1 0,0 0 1,-1 0-1,1 1 0,0 0 1,-1 0-1,-4 1 17,6 0-11,0 1 1,1 1 0,-1-1-1,0 1 1,1 0-1,-1 0 1,0 1 0,1 0-1,0 0 1,-1 1 0,1-1-1,-5 4 11,4-2 1,1 1-1,0 0 1,0 0 0,0 0-1,0 0 1,1 1 0,0 0 0,0 0-1,1 0 1,-1 1 0,1 0-1,-3 7 1,0 0 1,2 0 0,-1 0 0,2 0-1,0 1 1,0 0-2,3-10 22,1 0-1,-1 1 0,1-1 1,0 0-1,1 1 0,-1-1 1,1 0-1,0 0 0,0 0 1,0 1-1,1-1 0,0 0 1,0-1-1,2 5-21,1-1 25,-1 0 1,1 0 0,0-1-1,1 1 1,0-1-1,0 0 1,0-1 0,1 0-1,0 0 1,4 2-26,9 7 107,-8-6 28,0 0 0,1-1 0,8 3-135,-13-7-288,33 15 543,-12-9-5241,-18-8 149,2-1 1616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5248,'9'0'2016,"-7"4"-1568,-2 0-1536,0-4-736,3 2 832,-3-2 576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242 202 6144,'0'-1'428,"0"-1"0,0 0 1,0 0-1,0 1 0,1-1 1,-1 0-1,0 1 0,1-1 0,0 0 1,-1 1-1,1-1 0,0 1 1,0-1-429,0 0 323,1-1 0,-1 1 0,0 0 0,0-1 0,-1 1 0,1-1 0,0 1 0,-1-1 1,1 1-1,-1-1 0,0 1 0,0-2-323,0 1 18,0 0-1,-1 0 1,0 0 0,1 0-1,-1 0 1,0 0 0,0 0-1,0 0 1,-1 1 0,1-1 0,-1 0-18,-5-7-34,1 1 0,-4-3 34,7 9 12,-5-7-42,-1 0 1,0 1 0,0 1 0,-2-2 29,6 6 1,-1 1-1,1-1 1,-1 1-1,0 0 1,0 0-1,0 0 1,0 1 0,-6-1-1,10 2 9,0 1 1,0 0 0,0-1 0,-1 1 0,1 0-1,0 1 1,0-1 0,-1 0 0,1 1 0,0-1-1,0 1 1,0-1 0,-1 1-10,-3 2 42,-1 1 0,1-1-1,-3 3-41,-8 4 4,15-9 4,-3 1-28,1 1 0,-1 0 0,1 0 0,-1 0 0,1 1 20,3-4 6,0 1-1,0 0 1,0 0-1,0 0 1,1 0-1,-1 0 1,0 0 0,1 0-1,-1 0 1,1 0-1,-1 0 1,1 0 0,-1 0-1,1 0 1,0 1-1,-1-1 1,1 0-1,0 0 1,0 0 0,0 1-1,0-1 1,0 0-1,0 0 1,0 0 0,1 1-6,0 1 38,0 0 1,0 0 0,0-1-1,1 1 1,-1-1 0,1 1-1,1 1-38,14 16-255,-12-15 74,3 3-816,0-1 0,1 0-1,0 0 1,9 4 997,-7-3-309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192 112 7936,'0'-1'409,"1"0"-1,-1 0 1,1 0 0,0 0-1,-1 0 1,1 0 0,-1 0 0,0 0-409,1-1 74,-1 0 1,1 0-1,-1 0 1,0 0-1,0-1 1,0 1-75,0-1 4,1-1 0,-1 1 0,1 0 0,-1-1 0,1 1 0,0 0 0,1 0 0,-1 0 0,0 0 0,2-2-4,-1 1 206,1 1-1,-1-1 1,1 1 0,-1 0-1,1 0 1,0 0 0,0 0-1,2-1-205,0 1 263,0 0-1,0 1 1,1-1-1,-1 1 1,0 0-1,1 1 1,-1-1 0,1 1-1,0 0 1,-1 1-1,1-1 1,0 1-1,0 0 1,-1 1-1,1-1 1,0 1-263,4 1 100,-1 0-1,0 0 1,1 1 0,-1 0 0,0 1-1,0 0 1,-1 0 0,1 1 0,1 1-100,2 2 21,-1 1 0,0 0 1,0 1-1,0 0 0,-1 1 1,-1 0-1,0 1 0,-1 0 1,0 0-1,6 13-21,-12-20 4,1 0 0,-1 1 0,0-1-1,-1 1 1,0 0 0,1-1 0,-2 1 0,1 0-1,-1 1-3,0-2 1,0 0-1,-1 0 0,1-1 1,-1 1-1,0 0 0,-1 0 0,1-1 1,-1 1-1,0-1 0,0 1 0,0-1 0,-3 4-84,1-1 0,-1 0-1,-1-1 1,1 1-1,-1-1 1,0 0 0,-1-1-1,1 0 1,-1 1 0,0-2-1,0 1 1,-7 2 84,6-3 54,-1-1 0,1 0 0,-1 0 1,0-1-1,0 0 0,0 0 0,0-1 1,0 0-1,0-1 0,0 0 0,-9-1-54,-5-2 101,0-2-1,0 0 0,-8-5-100,-66-25-365,78 27 1,0-1 0,1-1-1,-9-5 365,23 12-744,0-1-1,-1 1 0,1-1 1,1 1-1,-1-1 1,0 0-1,1-1 0,0 1 1,0-1-1,0 1 1,1-1-1,-1 0 0,0-2 745,-4-13-1194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66 7296,'0'0'162,"-1"-1"1,1 1-1,-1-1 0,1 1 1,0-1-1,-1 1 1,1-1-1,0 1 0,0-1 1,-1 0-1,1 1 1,0-1-1,0 1 0,0-1 1,0 0-1,-1 1 1,1-1-1,0 0 0,0 1 1,0-1-1,1 0 1,-1 1-1,0-1 0,0 1 1,0-1-1,0 0 1,0 1-163,1-4-31,1 0 0,-1 1 0,0-1 0,1 0 31,-1 2 6,0 1-1,0-1 1,0 0-1,0 0 1,0 0-1,1 1 1,-1-1 0,0 0-1,1 1 1,0-1-1,-1 1 1,1 0-1,0 0 1,-1-1-1,1 1 1,0 0 0,0 1-1,0-1 1,0 0-1,0 0 1,0 1-1,0-1 1,1 1-6,3-1 49,0 1-1,-1 0 1,1 0 0,-1 1-1,1 0 1,-1 0 0,4 1-49,4 1 53,1 2 1,4 2-54,-1 0 20,0 1 0,-1 1-1,0 1 1,-1 0 0,0 1 0,0 0 0,0 2-20,-12-10 27,1 1 1,-1 0 0,1 0 0,-1 0 0,0 0 0,-1 0 0,1 0-1,-1 1 1,0-1 0,0 1-28,-1-2 21,0-1-1,0 1 1,-1-1-1,1 1 0,-1-1 1,0 1-1,0-1 1,0 1-1,0 0 1,0-1-1,-1 1 1,1-1-1,-1 1 1,1-1-1,-1 1 1,0-1-1,0 1 1,0-1-1,-1 0 1,1 1-21,-1 0 21,-1 0 1,1 1 0,-1-1-1,1 0 1,-1 0 0,0-1 0,0 1-1,0-1 1,-1 1 0,1-1-1,-1 0 1,1 0 0,-1-1 0,0 1-1,-1 0-21,-1-1-120,-1 1 0,1-1-1,0 0 1,-1 0 0,1-1-1,-1 0 1,1 0 0,-1 0-1,-1-1 121,-10-2-2430,-1-1 0,1 0 0,-14-6 2430,10 2-1808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6656,'3'-1'774,"5"-2"1120,-7 2-1858,-1 1 1,0 0 0,1 0 0,-1 0 0,0 0-1,1 0 1,-1 0 0,0 0 0,1 0 0,-1 0-1,0 0 1,1 1 0,-1-1 0,0 0 0,1 0-1,-1 0 1,0 0 0,1 0 0,-1 1-1,0-1 1,1 0 0,-1 0-37,1 1-206,0-1 0,0 0 0,-1 0 0,1 0 0,0 0 0,0 1 0,0-1 0,0 0 0,0-1 0,-1 1 0,2 0 206,5 0-385,-3 1 744,0-1 1,0 1-1,1-1 0,3 0-359,-5 0 254,-3 0-99,3 0-662,6 4-3551,-3 0 2527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228 77 6912,'0'-1'151,"0"0"1,-1 0-1,1-1 0,0 1 1,0 0-1,-1 0 1,1 0-1,-1 0 0,1 0 1,-1 0-1,0 0 1,1 0-1,-1 0 1,0 0-1,1 0 0,-2-1-151,-2-1 464,0 0-1,1 0 0,-3-2-463,3 4 28,-7-6 25,-1 0 1,0 1 0,-5-2-54,10 5 52,-1 1 0,0-1 1,0 1-1,0 1 0,0-1 0,-5 0-52,9 2 96,0 0-1,0 0 0,0 0 0,0 1 1,0-1-1,0 1 0,1-1 0,-1 1 0,0 0 1,0 0-1,1 0 0,-1 1 0,0-1-95,0 1 97,0 0 0,0 1 0,0-1-1,0 1 1,0 0 0,0-1-1,1 1 1,0 0 0,-1 1-97,-1 3 65,0 0 1,0 0-1,1 0 1,0 0 0,1 0-1,0 1 1,0 0-1,0-1 1,0 5-66,1 5 13,0 0 0,1 0 0,1 0-1,2 11-12,13 67 51,-14-88-36,11 46 25,4 6-40,-6-20-2,-3-12 5,16 61-121,-16-56-1223,2 25 1341,-9-44-1014,0 13 1014,-1-14-186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61 5376,'0'-2'451,"0"-1"1,1 0-1,-1 1 0,1-1 1,0 0-1,0 1 0,0-1-451,3-10 937,-4 11-852,1 1 0,0 0 0,-1-1 1,1 1-1,0 0 0,-1-1 0,1 1 1,0 0-1,0 0 0,0 0 0,0 0 1,0 0-1,1 0 0,-1 0 0,0 0 0,0 0 1,1 0-86,-1 0 78,1 0 0,-1 1 0,1-1 0,-1 0 0,1 1 0,0-1 0,-1 1-1,1 0 1,-1-1 0,1 1 0,0 0 0,-1 0 0,1 0 0,0 0 0,0 1-78,6 1 218,-1 0-1,1 1 0,-1 0 1,0 0-1,0 1 0,0 0 1,-1 0-1,1 1 0,-1 0 1,0 0-1,0 0 0,-1 1 1,0 0-1,0 0 0,0 0 1,4 7-218,-7-9-3,0 0 1,0 0 0,-1 1-1,1-1 1,-1 1 0,0-1 0,0 1-1,0-1 1,-1 1 0,0 0 2,0-1-40,0-1 0,0 0 0,0 0 0,-1 0-1,0 0 1,1 0 0,-1 1 0,0-1 0,0-1 0,-1 1 0,1 0 0,-1 0 0,1 0 0,-1-1 0,-1 1 40,1 1-140,-1-2 0,-1 1 0,1 0 0,0-1 0,-1 1 0,1-1 0,-1 0 1,0 0-1,0 0 0,0-1 0,0 1 0,0-1 0,0 0 0,0 0 0,0-1 1,0 1-1,-2-1 140,-2 1-692,1-1 0,-1-1 1,0 1-1,1-1 1,-1-1-1,0 1 0,1-1 1,0 0-1,-2-1 692,-8-5-1573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6 2176,'-7'0'864,"6"0"-672,-2-3-128,1 0-32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0 8320,'0'0'382,"-1"0"1,0 1-1,0-1 0,0 0 1,1 1-1,-1-1 0,0 1 1,0-1-1,0 1-382,0 1 175,-1-1 1,1 1-1,0-1 0,0 1 0,0-1 1,0 1-176,-4 6 717,-2 2-615,1 0 1,0 1-103,-6 10-450,10-17 320,-1 0-1,1 1 1,0-1 0,1 1 0,-1-1-1,1 1 1,0-1 0,0 1-1,0 0 1,1 0 0,-1 0 0,1-1-1,0 1 1,1 3 130,0-1-78,0-1-1,1 1 1,0 0-1,0-1 1,0 1-1,4 5 79,3 5-238,9 13 238,-12-20 0,0-1 0,1 0 0,6 5 0,2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 64 6912,'0'-1'237,"0"-1"1,-1 1-1,1-1 0,-1 1 1,1-1-1,-1 1 1,1 0-1,-1-1 0,0 1 1,0 0-1,0-1 1,0 1-1,0 0 1,0 0-1,0 0 0,0 0 1,0 0-238,-5-4 9,1 1 0,-1 0 1,-1-1-10,1 2 157,1 0 1,-1 0 0,0 0-1,0 1 1,0 0 0,0 0-1,0 0 1,-1 1 0,1 0-158,2 0 67,1 1 1,0 0-1,-1 0 1,1 0-1,0 1 1,0-1-1,-1 1 1,1-1-1,0 1 1,0 0 0,0 1-1,0-1 1,0 0-1,0 1 1,0 0-1,0-1 1,1 1-1,-3 2-67,1 0 83,0 1-1,-1-1 0,1 1 0,1 0 1,-1 1-1,1-1 0,0 1 1,0-1-1,0 4-82,-1-1 66,1 1 0,1 0 0,0 0-1,0 0 1,1 0 0,0 3-66,0 3 72,1 0 1,1-1-1,1 1 0,0 0 1,3 11-73,1-6 69,0 0 1,1 0 0,8 14-70,-3-11-39,0-2 1,2 1-1,0-2 0,8 7 39,-3-6-95,0-1 1,2-1-1,6 4 95,28 26-32,-44-39 32,-1 1 1,-1 0 0,8 12-1,-12-15-260,0 1 1,-1-1 0,0 1-1,0 0 1,-1-1 0,-1 2 0,1-1-1,-1 0 1,-1 0 0,0 1 0,0-1-1,-1 1 1,0 4 259,-3 35-5973,1-22 3861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8448,'2'-1'443,"-1"0"1,1 1-1,-1-1 1,1 1 0,-1-1-1,1 1 1,-1 0-1,1-1 1,-1 1-1,2 0-443,-2 0 136,0 1 0,0-1 0,0 0 0,0 0 0,0 1 0,0-1 0,0 0 0,0 1 0,0-1 0,0 1 0,0-1 0,0 1-1,0 0 1,0-1 0,-1 1 0,1 0 0,0 0-136,1 1-6,0 1 0,-1-1 0,1 0 0,-1 1 0,0 0-1,1-1 1,-1 4 6,7 20-207,-3-3-9,-1 1 0,-1-1 0,-1 1 0,-1 24 216,-1-40-96,-1 0 1,0 1 0,-1-1 0,0 0-1,0 0 1,0 0 0,-3 6 95,-4 2-101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4 6784,'-3'-4'2208,"3"4"-2159,0 0 0,0 0 0,0 0 0,0 0 0,0 0 0,0 0-1,0 0 1,0 0 0,0 0 0,0 0 0,0 0 0,-1 0-1,1 0 1,0 0 0,0 0 0,0 0 0,0 0 0,0 0 0,0 0-1,0 0 1,0 0 0,0 0 0,0 0 0,0 1 0,0-1-1,0 0 1,0 0 0,0 0 0,-1 0 0,1 0 0,0 0-1,0 0 1,0 0 0,0 0 0,0 0-49,0 1 39,0 0-1,-1-1 1,1 1-1,0 0 1,0 0-1,0-1 1,-1 1 0,1 0-1,0 0 1,0 0-39,1 7 121,-1 0 1,1 0-1,1 0 0,0 0 1,0-1-1,0 1 1,3 5-122,4 7 1103,1 0 0,2 2-1103,0-4 677,0 0 1,8 8-678,29 33-1697,-44-55 1085,-1 1 0,1-1 0,0 1-1,0-1 1,2 1 612,4 1-629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7552,'3'1'375,"1"1"1,-1-1-1,0 0 1,0 1-1,0-1 1,-1 1 0,1 0-1,0 0 1,-1 0-1,1 1 1,1 1-376,-1 0 18,0-1 0,-1 1 1,1 0-1,-1 0 0,0 0 0,0 0 1,-1 1-1,2 2-18,5 21 1899,5 26-1899,11 103 2019,-12 0-3564,-11-97 852,-1-3 208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439 104 8576,'1'-1'183,"-1"0"0,1 0 0,-1 0 1,0 0-1,0 0 0,1 0 0,-1 0 0,0 0 1,0 0-1,0 0 0,0 0 0,0 0 0,0 0 1,0 0-1,0 0 0,-1-1 0,1 1 1,0 0-1,-1 0 0,1 0 0,-1 0 0,1 0 1,-1 0-1,1 1 0,-1-1 0,0 0 0,1 0 1,-1 0-184,-2-2-1,0-1 0,-1 1 0,1 0 0,-1 0 0,-4-2 1,-5-3 197,-1 1-1,0 0 1,0 1 0,0 0-1,-1 1 1,0 0 0,0 2-1,-5-1-196,12 3 80,0 0 0,-1 0 0,1 1 0,0 0 0,0 1 0,-1 0 0,1 0 0,0 1 0,0 0 1,-5 2-81,5-1 23,-1 1 0,1 0 0,0 0 0,1 1 0,-1 0 0,1 0 0,0 1 0,0 0 0,-5 5-23,1 1 35,0 1 1,1 1-1,0 0 0,1 0 1,-7 14-36,11-16-16,-1 1 1,1-1 0,1 1-1,1 0 1,-1 0 0,2 0 0,-1 11 15,2-14-100,1 0 1,0-1-1,1 1 1,0 0-1,1 0 1,0-1-1,0 1 1,1-1-1,1 3 100,-1-4-756,1-1-1,0 1 0,0-1 1,4 6 756,-3-6-1631,1 0 1,0-1 0,0 0 0,6 5 1630,1-1-3370,4 2 3370,-16-11-75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325 72 8320,'3'-2'650,"0"1"0,0 0-1,-1 0 1,1-1 0,0 0 0,-1 1 0,3-3-650,-5 4 18,0 0 0,0 0 0,0-1 0,0 1 0,1 0 0,-1 0 0,0-1 0,0 1 0,0 0-1,0 0 1,0-1 0,0 1 0,0 0 0,0-1 0,0 1 0,0 0 0,0 0 0,0-1 0,0 1 0,0 0 0,0 0 0,0-1 0,0 1 0,-1 0 0,1 0 0,0-1 0,0 1 0,0 0 0,0 0-1,0-1 1,-1 1 0,1 0 0,0 0 0,0 0 0,0-1 0,-1 1 0,1 0 0,0 0-18,-11-9-99,10 8 129,-6-4 28,-1 0 0,0 1-1,0 0 1,0 0 0,-1 1-1,1 0 1,-1 0 0,0 1 0,0 0-1,1 0 1,-1 1 0,0 0-1,-1 1 1,1 0 0,0 1-1,0 0 1,0 0 0,0 0-1,1 1 1,-1 1 0,0 0 0,-2 1-58,1 0 58,0 1 1,1 0-1,0 0 1,0 1-1,0 0 1,1 1-1,-5 5-58,7-7 21,1 1-1,0 0 0,0 0 1,1 0-1,-1 1 0,1-1 1,1 1-1,0 0 1,0 0-1,-3 8-20,4-6-211,0 1 0,0 0 0,1 0 0,1 0 0,-1 0 0,2 0 0,-1-1 0,1 4 211,1 0-565,1-1 1,0 1-1,1-1 0,0 1 0,1-1 0,0 0 565,12 21-592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8704,'3'-1'3411,"-6"4"-1689,-2 1-1442,2-1-212,1 0 0,-1 0 0,1 0 0,0 1 0,-1-1 0,1 1 0,1-1 0,-1 1 0,1 0 0,-2 4-68,1 0 11,0 1 1,0 0-1,1 0 0,0 4-11,1-5 6,0 1 0,1-1-1,0 0 1,0 1 0,1-1 0,0 0-1,1 0 1,-1 0 0,2 0-6,2 5 34,0-1 1,1 0-1,0 0 1,1 0-1,1 0-34,10 15-490,-10-15-870,0 0 0,0 0 0,5 3 1360,-1-2-576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9984,'16'9'3776,"-10"-8"-2944,-1-2-512,-5 1-384,2-3-2080,-2 0-736,-2-4 1472,-1 0 704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8064,'2'5'918,"-1"-1"0,1 0 0,0 0 0,0 0 1,2 4-919,-2-5 385,1 1 24,-1-1 0,1 0 0,0 1 0,0-1 0,0 0 0,0-1 0,1 1 0,-1-1 0,1 1 0,3 1-409,9 4 439,0 0-1,1-1 1,0-1-1,10 2-438,-11-3 294,-4-1-393,0 0 0,0-2-1,1 1 1,-1-2 0,1 0-1,-1 0 1,6-1 99,-12 0-498,0-1 0,0 0 1,0 0-1,0 0 0,0-1 0,0 0 0,-1 0 0,1 0 0,-1-1 0,1 0 0,-1 0 1,0 0-1,0-1 0,0 1 0,-1-1 0,3-2 498,-2-1-459,1 1 1,-1-2 458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43 188 7040,'0'0'70,"0"0"-1,0 0 1,0 0 0,0 1 0,0-1-1,0 0 1,0 0 0,0 0-1,0 0 1,0 0 0,0 0 0,0 0-1,0 0 1,0 0 0,0 0 0,0 0-1,0 0 1,0 0 0,0 1 0,0-1-1,0 0 1,0 0 0,0 0 0,-1 0-1,1 0 1,0 0 0,0 0 0,0 0-1,0 0 1,0 0 0,0 0 0,0 0-1,0 0 1,0 0 0,0 0 0,0 0-1,0 0 1,-1 0 0,1 0 0,0 0-1,0 0 1,0 0 0,0 0-1,0 0 1,0 0 0,0 0-70,-6-2 644,-3-6-1099,6 4 382,0 0-1,0 0 1,1 0-1,-1 0 1,1-1-1,0 1 1,1-1-1,-1 1 1,1-1-1,0 0 1,0 0 0,0 1-1,1-1 1,-1-2 73,1 1 224,1 1 1,-1-1 0,1 0 0,0 1 0,0-1-1,0 1 1,1-1 0,0 1 0,0 0 0,0-1-1,1 1 1,1-1-225,-2 2 272,0 1-1,1 1 0,-1-1 1,1 0-1,-1 0 0,1 1 1,0 0-1,0-1 0,0 1 1,1 0-1,-1 1 0,0-1 1,3-1-272,-4 3 54,1-1 1,-1 0-1,0 1 1,1-1-1,-1 1 1,1-1-1,-1 1 1,1 0-1,-1 0 1,0 1-1,1-1 1,-1 0-1,1 1 1,-1-1-1,0 1 1,1 0-1,-1 0 1,0 0-1,0 0 1,0 0-1,2 1-54,2 3-68,-1-1 0,1 2-1,-1-1 1,0 0 0,0 1 0,-1 0-1,0 0 1,0 1 0,0-1 0,-1 1-1,1 0 1,0 4 68,0 0-879,-1 1 1,1 0-1,-2 2 879,1 2-3350,-1 0 1,-1 2 3349,-1 7-2592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55 7296,'-6'-7'2720,"8"7"-2112,-2-4-192,0 2-192,0 0-384,0-2-32,2 0-192,3 1-96,1-1 288,5-2 0,0 0 128,2 3 64,5-1 0,-2 0-160,4 2 32,0 2-1760,1 3-832,1 4 1472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6400,'2'-7'1156,"0"2"-443,0-1 0,0 1 0,1-3-713,-2 7 64,0-1 0,0 0 0,0 1 0,1-1 0,-1 0 0,0 1 0,1 0 0,-1-1 0,1 1 1,-1 0-1,1 0 0,0-1-64,2 0 217,1 0 0,0 0 0,0 0-1,0 1 1,0-1 0,0 1 0,0 1 0,0-1 0,0 1 0,0-1 0,1 1 0,0 1-217,6 0 232,0 1 0,0 0-1,-1 0 1,10 5-232,-6-2 156,-1 0 0,0 1 0,0 1 0,0 1-1,-1 0 1,12 9-156,-18-11 24,0-1-1,-1 1 1,0 0 0,0 1 0,0-1-1,-1 1 1,0 0 0,-1 1-1,1-1 1,-1 1 0,-1 0-1,1 0 1,-1 1-24,-2-4-59,0 1 1,0 0 0,0 0-1,-1 0 1,0 0-1,0 0 1,-1 0-1,1 0 1,-1-1 0,0 1-1,-1 0 1,0 0-1,0-1 1,0 1 0,0-1-1,-1 0 1,0 1-1,0-1 1,0 0-1,-1-1 1,0 1 0,-2 2 58,0-2-130,1-1 0,-1 0 0,-3 2 130,-21 10-218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0 8960,'9'2'3424,"-9"2"-2656,-2 4-32,0-3-96,-3 7-448,-1 4-32,-5 1-96,-2 2-64,-4 4 32,-3-1-1088,-1-3-416,-4-4 736,1-1 352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1073 7296,'0'1'472,"3"5"1301,-3-5-1729,0-1 0,0 0 0,1 0 0,-1 0 0,0 0 0,0 0 0,1 1 0,-1-1 0,0 0 0,1 0-1,-1 0 1,0 0 0,0 0 0,1 0 0,-1 0 0,0 0 0,1 0 0,-1 0 0,0 0 0,0 0 0,1 0 0,-1 0 0,0 0 0,1 0 0,-1-1-44,4 0 175,-1 0 0,0-1 0,0 1 0,1-1 0,-1 0-1,0 0 1,0 0 0,0 0 0,1-2-175,5-5 404,0-1-1,0 0-403,-5 5 269,60-72 2041,27-19-122,-21 23-1390,-42 43-517,43-45 339,60-37 324,19-3-357,6 9-294,-53 45-64,-69 41-180,40-27 1,-10 7 49,-43 27-52,38-22 61,3-7-108,-53 35-1,1 0 0,-2-1-1,1 0 1,-1 0 0,5-8 1,-12 15-27,0-1-99,0 0-1,1 0 1,0 0 0,-1 0-1,1 1 1,0-1 0,-1 0-1,1 1 1,0 0 0,1-1 126,8-6-2342,-3 4 1910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 5120,'3'0'2464,"0"-1"-3293,1 1 1,-1-1-1,1 1 0,-1 0 1,3 0 828,2 2 4767,-7-2-4500,-1 1 0,1-1 0,-1 0 0,0 1 0,1-1 0,-1 0 0,1 1 0,-1-1 1,0 1-1,1-1 0,-1 1 0,0-1 0,0 1 0,1-1 0,-1 1 0,0-1 0,0 1 0,0-1-267,2 10 473,-1-1-159,-1-1 1,0 5-315,0 1 80,-2 6 987,1 0 0,-5 17-1067,1-10 703,-10 94 265,11-91-1019,-1 31-58,2 0 0,5 55 109,13 33 1986,-9-98-1572,6 61-150,22 175 128,-30-246-246,-1 0 1,-3 4-147,3 24-677,-2-46-1561,0-18 1036,-1-5 1011,0 0 1,0 0 0,0 1-1,0-1 1,0 0-1,0 0 1,0 1-1,0-1 1,0 0 0,0 0-1,0 0 1,0 1-1,1-1 1,-1 0-1,0 0 1,0 1 0,0-1-1,0 0 1,0 0-1,1 0 1,-1 0-1,0 1 1,0-1 0,0 0-1,1 0 1,-1 0-1,0 0 1,0 0-1,1 0 1,-1 1 0,0-1-1,0 0 1,0 0-1,1 0 1,-1 0-1,0 0 1,1 0 190,0 0-430,0-1 1,0 1-1,0 0 1,1-1-1,-1 1 0,0 0 1,1-1 429,12-6-1280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5 7040,'0'-1'113,"0"1"1,0 0-1,0 0 0,0 0 1,0 0-1,0-1 1,0 1-1,0 0 1,0 0-1,0 0 0,0 0 1,0-1-1,0 1 1,0 0-1,0 0 0,-1 0 1,1 0-1,0 0 1,0-1-1,0 1 1,0 0-1,0 0 0,0 0 1,-1 0-1,1 0-113,0 0 70,-1 0 0,1 0 1,-1-1-1,1 1 0,0 0 0,-1 0 0,1 0 0,-1 0 0,1 0 0,-1 0 0,1 0 1,-1 1-1,1-1 0,0 0 0,-1 0 0,0 0-70,1 1 62,-1-1-1,1 0 1,-1 1-1,1-1 1,-1 1-1,1-1 1,-1 1-1,1-1 1,-1 1-1,1-1 1,0 1-1,-1-1 1,1 1-1,0-1 1,-1 1-1,1 0 1,0-1-1,0 1-61,-1 2 389,0-1-1,0 1 1,1-1-1,0 2-388,-3 42 2640,-3 56-639,6 1-1809,-2 43 175,-2-67 117,-3 76 925,5-38-1019,-1-31 490,-5 16-880,6-81 50,2 0 1,1 14-51,1 14 123,-1 1-18,-4 32-105,0 8 60,3-83-25,0-1 0,1 1 1,0 0-1,0-1 0,2 7-35,-2-10 9,0 0 1,0-1-1,0 1 0,1 0 1,-1-1-1,1 1 0,0-1 1,0 1-1,0-1 1,0 0-1,0 0 0,0 0 1,1 0-1,-1 0 0,1 0 1,1 0-10,5 3-31,1 0 1,0-1 0,0-1 0,1 1 30,15 5 40,6 4-63,-1 2 0,0 1 0,2 3 23,30 21 55,58 36-163,-35-17 179,-36-24-46,56 43 28,-47-35-48,48 38-34,-84-63 37,17 10-13,7 3 5,2 0 53,31 19 18,-3-2-158,-55-33 45,8 6 63,23 10-21,-20-13-1795,-1 1 0,10 10 1795,-25-18-336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3968,'0'16'7369,"1"0"-3448,3 59-1574,1 18-1601,3 14-1332,0 22 1028,-7-32-175,-1-77-400,0 96 138,0-7 331,2-1-331,4 2 86,11 154 661,-15-112-448,-2-96-299,0 25-95,0-78-370,0 0 0,1 0-1,-1 0 1,1 0 0,0 0 460,1 4-1891,-2-5 1406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2823 775 5376,'2'-2'1121,"-2"2"-962,1 0 0,-1-1 0,0 1 0,0 0 0,0 0 0,1 0-1,-1 0 1,0-1 0,0 1 0,0 0 0,0 0 0,1 0 0,-1-1-1,0 1 1,0 0-159,0-1 60,0 1 0,0 0-1,0-1 1,0 1 0,-1 0-1,1 0 1,0 0 0,0-1-1,0 1 1,0 0 0,-1 0-1,1-1 1,0 1-1,0 0 1,0 0 0,-1 0-1,1 0 1,0 0 0,0-1-1,-1 1 1,1 0-60,-3-2 488,-1 1 1,1-1-1,-1 1 0,1 0 1,-3 0-489,2-1 593,0 1 1,0 0-1,0-1 1,0 0-594,-10-6 1720,1 0 0,-6-6-1720,-25-21 1919,5 4-894,-11-5-19,-23-10-1006,58 37 34,-96-53 141,-3-2-14,36 13-57,-30-17-32,20 20-47,-9-4 24,13 6-87,-45-28 28,90 48 7,10 6 178,-2 1 0,-15-6-175,43 24 6,1-1 0,-1 2 0,1-1 0,-1 0-1,1 0 1,-1 1 0,0 0 0,1-1 0,-1 1 0,0 0 0,1 0 0,-1 1 0,0-1 0,-2 1-6,1 0 8,-1 1 0,0 0 0,0 0 0,1 0 0,-1 0 0,1 1 0,-2 1-8,-25 20 37,21-16 6,1 0 0,0 1-43,-10 8 26,-65 51 177,48-42-19,-63 50-374,36-19 502,-5 5-285,49-48 54,0 1 1,-18 9-82,-65 31 104,32-18-128,-34 21 125,20-12-75,16-8-31,-38 17 53,-112 49 32,192-90-82,-14 11 2,8-5 61,5-3-43,12-8-11,0 0 0,-11 5-7,21-12 6,-1 1 0,1-1 1,0 1-1,0 0 0,0 1 0,-4 3-6,7-5 0,2-2 0,0 0 0,0 0 0,0 0 0,0 0 0,-1 0 0,1 1 0,0-1 0,0 0 0,0 0 0,0 0 0,0 0 0,0 1 0,0-1 0,-1 0 0,1 0 0,0 0 0,0 1 0,0-1 0,0 0 0,0 0 0,0 0 0,0 1 0,0-1 0,0 0 0,0 0 0,0 1 0,0-1 0,0 0 0,0 0 0,1 0 0,-1 1 0,0-1 0,0 0 0,0 0 0,0 0 0,0 1 0,0-1 0,0 0 0,1 0 0,-1 0 0,0 0 0,0 0 0,0 1 0,1-1 0,0 2 0,0 0 0,1-1 0,0 1 0,-1-1 0,1 0 0,0 1 0,0-1 0,7 6 0,0 1-31,0-1-1,0 0 0,8 5 32,6 1-1,4 1 1,14 4-22,-14-6 44,7 5-22,71 45-26,-21-11 127,-69-42-68,108 61-105,4-6 95,-74-40-2,0 4 1,6 6-22,-20-8 26,6 7-26,-3-4-9,38 21 9,-12-9-23,-38-19 23,-1 0 0,0 2 0,-6-4 0,66 62 17,-18-15-34,-23-27 13,6 4 67,-51-42-50,-1 0 0,0 0 1,0 0-1,1-1 0,-1 1 0,1-1 0,0 1 1,-1-1-1,1 0 0,0 0 0,0-1 1,0 1-1,-1 0 0,1-1 0,0 0 0,0 1 1,0-1-1,0 0 0,0-1 0,0 1 0,0-1 1,0 1-1,0-1-13,12-4 84,0-1 0,0-1 0,7-4-84,-11 5-1,14-7 62,-1 0 0,0-2 1,0-1-1,-1-2-61,51-47 163,-35 29 26,36-25-189,14-6 75,-60 43-23,28-24-8,-28 21-35,104-91 328,-86 81-17,37-41-320,18-23 136,-59 62 48,22-14-184,-36 29 163,0 0 0,0-4-163,-17 15 61,1-1 1,4-8-62,-11 13 33,0 0 0,0-1 0,-1 0 0,3-6-33,5-12 12,-7 15-29,3-9 17,-7 18-54,-2 3-24,1 0 0,-1 0 0,0 0 0,1 0 1,-1 0-1,0 0 0,0 0 0,0-1 78,-2 4-3269,-5 8-1185,3-8 3318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1303 2 6272,'2'-1'1095,"-1"1"-956,-1 0-1,0 0 1,1 0-1,-1 0 1,1-1-1,-1 1 1,0 0-1,1 0 1,-1 0 0,1 0-1,-1 0 1,1 0-1,-1 0 1,0 0-1,1 0 1,-1 0-139,1 1 325,-1-1-186,0 0-1,1 3 556,5 4-66,-2-2-126,4 9 354,0-1 0,-1 1 0,0 1 0,1 7-856,2 10 1836,7 34-1836,-2-5 148,1 3 466,-13-52-801,-2-7 422,-1 0 1,1-1-1,-1 1 0,0 0 1,0 0-236,0 5 55,0-9-38,-1 0 1,1 0-1,0 0 0,0 0 1,0 0-1,-1 0 0,1 0 1,-1 0-1,1 0 1,-1 0-1,1 0 0,-1 0 1,1 0-1,-1-1 1,0 1-1,1 0-17,-3 2 58,0 0 0,-1-1 0,-1 2-58,0 0 81,-19 13 105,12-9-159,-31 22 135,-36 25-46,58-40 310,-23 10-426,22-12 262,-20 14-262,23-12 39,1 1 0,1 1 0,-8 11-39,-7 6 91,-3 5-97,9-9 6,0-3 64,-2-1 0,-9 6-64,8-7 62,2 1-1,-16 21-61,10-12 28,-9 9 120,23-22-153,-1 0-1,-7 4 6,2-3 15,1 2 0,2 1-1,1 1 1,-10 16-15,7-8 160,-6 16-160,26-45 10,0 0 0,0 0 0,0 0-1,-1-1 1,0 1 0,-2 1-10,-9 7 150,-9 5-150,19-14 31,-4 3 59,2-2-36,-4 3-54,10-8 2,-8 6 3,-1-1-1,1-1 1,-3 2-5,-27 10 0,37-15 9,0-1 0,0 2 1,0-1-1,0 0 0,0 1 0,1-1 1,-1 1-1,1 0 0,-2 2-9,-2 3 29,-4 4-121,6-6 108,-1 0 1,0-1-1,0 1 0,0-1 0,-1-1 0,-3 4-16,6-6 0,1-1 0,0 0 0,0 0 0,0 0 0,1 0 0,-3 0 0,-3 2 0,4-2 0,1 0 0,-1 0 0,1 0 0,0-1 0,-1 1 0,0-1 0,0 0 21,0 1 0,-1-1 1,-1 0-22,4 0 18,1 0 0,-1 0 0,0 0 0,1 0 0,-1 0 0,0-1 0,1 1 0,-1 0 0,0 0 0,1-1 0,-1 1 0,1 0 0,-1-1 0,0 1 0,1 0 0,-1-1 0,1 1 0,-1-1 0,1 0-18,-2-1 26,-1-1 11,1 0 1,0 0-1,1 0 0,-1 0 1,1 0-1,-1 0 1,1 0-1,-1-3-37,0-5 48,1-1 1,0 1-1,1-1 1,0-5-49,1 3 266,-2-1-1,-1-7-265,-5-61 209,4 45-1455,-1 1 1,-3-3 1245,6 35-1466,0-1 0,-1 1-1,1 0 1,-3-3 1466,3 5-1041,-1 1 1,1-1-1,-1 0 0,0 1 0,0-1 0,0 1 0,0 0 0,-2-2 1041,-7-4-1493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6 4992,'-1'-3'1611,"1"3"-1518,0 0 0,0 0 0,0-1 1,0 1-1,0 0 0,0 0 0,0 0 0,0 0 1,0 0-1,0 0 0,0 0 0,0 0 0,0 0 1,0 0-1,0 0 0,0-1 0,0 1 0,0 0 1,0 0-1,0 0 0,0 0 0,0 0 0,0 0 1,0 0-1,0 0 0,0 0 0,0 0 1,0 0-1,0 0 0,-1 0 0,1 0 0,0 0 1,0 0-1,0-1 0,0 1 0,0 0 0,0 0 1,0 0-1,0 0 0,0 0 0,0 0 0,0 0 1,-1 0-1,1 0 0,0 0 0,0 0 0,0 0 1,0 0-1,0 0 0,0 0 0,0 0 1,0 0-1,0 0 0,0 1 0,0-1 0,0 0 1,-1 0-1,1 0 0,0 0 0,0 0 0,0 0 1,0 0-1,0 0 0,0 0 0,0 0 0,0 0 1,0 0-94,-1 1 74,1-1 0,-1 0 0,1 1 0,0-1 0,-1 1 0,1-1 0,0 1 0,-1-1 0,1 1 0,0 0 0,-1-1 0,1 1 0,0 0-74,-3 8 688,3-9-669,-2 11 462,0-1 1,1 1-1,0 4-481,1 32 784,0-22-548,-3 55 375,-1 0 308,3-68-923,1 9-89,0-19 146,1 1-1,-1-1 1,0 0 0,1 0 0,0 0 0,-1 0-1,2 2-52,-2-3 78,1 0 0,-1-1 0,1 1-1,-1 0 1,1-1 0,-1 1-1,1-1 1,-1 1 0,1-1 0,0 1-1,-1-1 1,1 1 0,0-1-78,11 5 372,-3-2-341,8 4-3,-10-4-5,1 0 0,0 1-23,16 8-32,-8-4 91,0 1 0,10 8-59,65 45 260,-12-8 40,-6-7-65,3 3 138,-40-21 14,28 28-387,-44-38 61,77 62-136,-78-65 134,58 41 341,-15-13-352,-2 7-55,-11-10 19,-29-25 31,82 65 42,-59-50 45,-13-10-9,9 10-121,11 10-6,-38-32 36,1 0-1,4 1-29,8 6 32,-13-8-7,1-1-1,0 0 1,11 3-25,42 14 166,-41-16-86,-20-6-57,6 2 32,0 0 0,2 2-55,-11-5-2,-1 0-1,1 0 0,-1 0 1,1 0-1,-1 0 0,1 1 0,-1-1 1,0 1-1,1 0 3,8 14-222,-9-15 170,4 10-1047,-4-9-91,0 1 0,0 0-1,1-1 1,0 2 1190,-1-3-235,-1 0 0,1-1 0,0 1 0,0 0-1,-1 0 1,1-1 0,0 1 0,0 0 0,0-1 0,0 1-1,0-1 1,0 1 0,0-1 0,0 1 235,15 1-1013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1092 7040,'0'0'90,"0"0"1,0 0-1,0 0 0,0 0 1,0 0-1,0 1 1,0-1-1,0 0 0,0 0 1,0 0-1,0 0 1,0 1-1,0-1 0,0 0 1,0 0-1,0 0 1,1 0-1,-1 1 0,0-1 1,0 0-1,0 0 1,0 0-1,0 0 0,0 0 1,0 0-1,0 1 1,0-1-1,1 0 0,-1 0 1,0 0-1,0 0 1,0 0-1,0 0 0,0 0 1,1 0-1,-1 0 0,0 0 1,0 0-1,0 0 1,1 0-91,-1 0 272,0 0-86,0 0-168,0 0 0,0 0-1,0 0 1,0 0-1,1 0 1,-1 0 0,0 0-1,0 0 1,0 0-1,0 0 1,0 0 0,0 0-1,0 0 1,0 0 0,1 0-1,-1 0 1,0 0-1,0-1 1,0 1 0,0 0-1,0 0 1,0 0-1,0 0 1,0 0 0,0 0-1,0 0 1,0-1-1,0 1 1,0 0 0,0 0-1,0 0 1,0 0 0,0 0-1,0 0 1,0 0-1,0-1-17,2-4 390,-2-1-82,1 1-1,-1 0 1,0 0-1,0-3-307,-1-5 130,0-20 177,-2-5-307,-1-1 237,1-23 192,-11-106 492,-3 48-697,-6-42-224,2-34-86,17 47-2490,4 98 774,0 23 1466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1114 5120,'1'0'218,"-1"-1"-1,1 0 1,0 1 0,-1-1-1,1 0 1,-1 1 0,1-1 0,-1 0-1,1 0 1,-1 1 0,1-2-218,-1 0 249,0 1 1,1-1-1,-1 0 1,0 1-1,0-3-249,-1-10 649,0-1 0,-2-8-649,-7-29 101,8 42 10,-8-35 87,-13-73 622,5 21-356,7 39 422,-3-37-886,2-77 450,6 85-703,1 22 146,-9-31 107,5 38-1605,2-1-4624,4 30 3861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10 4224,'0'0'1365,"0"0"-757,0 0 21,0 0 49,-4-1 319,4 1-1011,-1-1 215,0-1-1,-1 1 1,1 0 0,0 0 0,-1 0 0,0 0-201,2 1 71,0 0-1,-1 0 1,1 0 0,0 0-1,0 0 1,-1-1 0,1 1-1,0 0 1,0 0 0,-1 0 0,1 0-1,0 0 1,0 0 0,-1 0-1,1 0 1,0 0 0,-1 1-1,1-1 1,0 0 0,0 0-1,-1 0 1,1 0 0,0 0-1,0 0 1,0 0 0,-1 1 0,1-1-1,0 0 1,0 0 0,0 0-1,-1 0 1,1 1 0,0-1-1,0 0 1,0 0 0,0 1-1,0-1 1,-1 0 0,1 0-1,0 1 1,0-1 0,0 0 0,0 0-1,0 1 1,0-1 0,0 0-71,-3 11 949,1 0 1,0 5-950,0 1 207,-2 8-1083,2 0-1,1 0 1,2 16 876,0-25-997,1 1-1,1 0 998,2 8-378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0 5888,'4'9'2272,"-2"-7"-1760,-1 4 64,-1-3-96,0 2-192,0 0 64,0 2-192,-1 3-96,-1 2-32,0 3-32,0 4 64,0 1-1664,2 2-736,2 0 1184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596 392 3968,'-10'-2'3552,"7"1"-3301,1 0 1,-1 0-1,1 0 1,-1 0-1,1-1 0,-1 1 1,0-2-252,-50-33 1510,5 3-684,-22-21-826,61 47 19,-21-19-10,-1 2 0,-10-5-9,-101-57-48,26 17-5019,91 54 3553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465 347 6400,'1'3'2906,"-2"-3"-2182,0-2-685,-14-15 259,-1 1 0,0 0 1,-12-7-299,10 8 652,-75-56 986,61 47-1527,-52-33-15,82 55-101,-117-79-2347,98 67 1824,1 2 256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0 5632,'7'2'2946,"-4"-2"-2175,-3 0-536,0 0-113,-2 4 502,-6 2 762,-2 3-15,0 0 0,-2 3-1371,-23 25 889,-29 32-519,32-33-210,-16 14-160,-46 42-1193,74-72 882,-77 81-2729,87-90 2747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341 4 5632,'1'0'235,"0"0"-1,0 0 1,0 0 0,0 0 0,0 0 0,0 0-1,0-1 1,0 1 0,-1 0 0,1 0 0,1-1-235,-1 1 276,0-1 0,0 1 0,0 0 0,0-1 1,0 1-1,1 0-276,-1 0 250,-1 0 38,-2 2 294,0 0-160,1 0 1,-1 0 0,1 0 0,-1 3-423,-2 3 634,-20 31 967,-3 0 0,-8 9-1601,-65 68-877,43-50-916,-25 25-5608,59-68 6393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653 377 5632,'3'0'1446,"-1"0"-414,-3 1-38,0-1-797,-1 0 0,1 0 0,0 0 1,0 0-1,0 0 0,0 0 0,0 0 0,0 0 1,0 0-1,0-1 0,0 1 0,0 0 1,0-1-1,-1 0-197,-3-1 401,-4-1 183,-1-2-1,1 1 0,-4-4-583,-7-3 298,-154-94 1383,32 18-1394,88 58-410,-35-22-1210,62 36 147,-41-27-3041,48 29 3518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518 287 7808,'0'0'2986,"-1"1"-2490,1-1-451,-1 0-1,0 0 0,0 0 0,1 0 0,-1 0 1,0 0-1,0 0 0,0 0 0,1 0 0,-1-1 1,0 1-1,0 0 0,0-1-44,-11-5-231,7 4 277,-24-14 59,-13-9-105,31 18 60,-22-16 1078,-12-11-1138,16 11 1166,-27-16-1166,15 16-208,-23-9 208,-44-13-3568,77 34 3019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396 6 7680,'6'-4'2401,"-4"2"-1421,-2 2-960,0 0 1,0 0-1,0 0 1,0 0-1,0 0 1,0 0-1,0 0 1,0 0-1,0 0 1,0 0-1,0 0 1,0 0-1,0 0 1,0 0-1,0 0 1,0 0-1,0 0 1,0 0-1,0 0 0,0 0 1,0 0-1,0 0 1,0 0-1,0 1 1,0-1-1,0 0 1,0 0-1,0 0 1,0 0-1,0 0 1,0 0-1,0 0 1,0 0-1,0 0 1,0 0-1,0 0 1,0 0-1,0 0 1,0 0-1,0 0 1,0 0-1,0 0 1,0 0-1,0 0 1,0 0-1,0 0 1,0 0-1,0 0 0,0 0 1,0 0-21,0 5 1643,-3-1-1307,0-1 1,1 0 0,-3 2-337,-3 5 456,-15 21 586,11-15-431,-8 11-611,-2-5 56,-1-1-1,-1-1 0,-4 1-55,13-9 10,-46 33-175,-7 3-4544,-5 7 4709,59-44-309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0 9600,'-1'5'3584,"-4"4"-2784,-6 6 0,6-6-160,-9 4-448,-3 4-32,-4 2-96,-2 4 32,-3 0-64,-5 2-96,-1 0 32,-3 4-256,-3 0-128,2-1-640,2 1-256,1-2 672,3-3 320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0 8192,'0'6'2387,"-1"0"0,0 2-2387,-5 23 1200,1-4-860,-2 25-66,0 45-274,5 54-1676,2-110 460,0-19 912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0 11008,'10'40'4128,"-10"-8"-3200,-4 7 223,2-17-159,-2 11-1120,-2 8-320,-1 5-1951,-1-3-769,1 2 1632,-1-3 768,4-5 608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6656,'0'0'70,"0"0"0,0 0 0,0 0 0,0 0 1,0 0-1,0 0 0,0 0 0,0 0 0,0 0 0,0 0 1,0 0-1,0 0 0,0 0 0,1 0 0,-1 0 0,0 0 1,0 0-1,0 0 0,0 0 0,0 0 0,0 0 0,0 0 1,0 0-1,0 0 0,0 0 0,0 0 0,0 0 0,0 0 1,0 0-1,0 0 0,0 0 0,0 0 0,0 0 0,0 0 1,0 0-1,0 0 0,0 0 0,0 0 0,0 0 0,0 0 1,0 0-1,0 0 0,0 0 0,0 0 0,0 0 0,0 0 1,0 0-1,0 0 0,0 0 0,0 0 0,0-1 0,0 1 1,0 0-1,0 0 0,0 0 0,0 0 0,0 0-70,2 4 1716,1 6-866,80 570 3363,-78-541-4189,23 252-789,-25-119-3683,-3-135 3851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6784,'0'1'154,"0"-1"1,0 1 0,0-1-1,0 1 1,0-1-1,0 1 1,0 0 0,0-1-1,0 1 1,0-1-1,1 1 1,-1-1 0,0 1-1,0-1 1,0 1-1,1-1 1,-1 1 0,0-1-1,1 1-154,1 3 289,0 2 486,1-1 0,-1 1-1,-1 0 1,2 5-775,3 27 1800,-4-25-1483,11 103 1213,-7-55-1247,3 22 101,46 442 440,-25-173-5621,-29-349 4665,16 179-5933,-8-101 4828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384 288 1536,'0'-2'3400,"0"2"1438,2 1-5108,-1-2 418,1 1 1,-1 0 0,0 0 0,0 0 0,0 0-1,0-1 1,0 1 0,0 0 0,0-1 0,0 1-1,0-1 1,0 1 0,0-1 0,0 0 0,0 1-1,0-1 1,-1 0 0,1 0 0,0 0 0,0 1-1,-1-1 1,1 0 0,0 0 0,-1 0-1,1 0 1,-1 0 0,0 0 0,1 0 0,-1 0-149,1-2 208,0 0 0,-1 1 0,1-1-1,-1 0 1,0 0 0,0 0 0,0 1 0,0-1 0,0 0 0,0 0 0,-1-1-208,-2-6 6,-1 0 0,1 0 0,-2 0 0,1 0 0,-1 0 0,-1 1 0,-5-8-6,-4-2-10,-1 0 0,-17-15 10,23 24 2,-1 1 1,0 0 0,0 0 0,-9-4-3,14 9-17,-1 1 1,0 0-1,0 0 0,0 0 1,0 1-1,-1 0 0,1 0 1,-1 1-1,-3 0 17,5 0-11,0 1 1,0 0 0,0 1-1,0 0 1,0 0-1,1 0 1,-1 0 0,0 1-1,1 0 1,-1 0 0,1 0-1,-5 4 11,4-3 1,1 1-1,-1 0 1,1 1 0,0-1-1,0 1 1,0 0 0,1 0 0,0 0-1,0 1 1,0 0 0,0 0-1,-2 6 1,0 0 1,1 0 0,0 1 0,1 0-1,1-1 1,0 2-2,2-10 22,1 1-1,-1-1 0,1 1 1,0 0-1,0-1 0,1 1 1,0 0-1,-1-1 0,2 1 1,-1-1-1,0 1 0,1-1 1,0 0-1,2 4-21,-1-1 25,1 0 1,1 0 0,-1-1-1,1 1 1,0-1-1,0 0 1,1-1 0,0 1-1,0-1 1,3 2-26,9 6 107,-7-5 28,-1-1 0,1 0 0,8 4-135,-12-8-288,29 13 543,-11-7-5241,-15-7 149,1-1 1616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5248,'8'0'2016,"-6"4"-1568,-2-1-1536,0-3-736,2 2 832,-2-2 576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212 177 6144,'0'-1'428,"0"-1"0,0 1 1,0-1-1,0 1 0,1-1 1,-1 1-1,0-1 0,1 1 0,-1-1 1,1 1-1,0 0 0,-1-1 1,1 1-429,0-1 323,0 0 0,0 0 0,0 0 0,0 0 0,0-1 0,0 1 0,-1 0 0,0 0 1,1 0-1,-1-1 0,0 1 0,0-1-323,0 0 18,0 0-1,-1 1 1,1-1 0,-1 1-1,0-1 1,1 1 0,-1-1-1,-1 1 1,1-1 0,0 1 0,-1-1-18,-3-5-34,-1 0 0,-3-3 34,7 8 12,-5-5-42,-1-1 1,0 1 0,0 1 0,-2-1 29,6 4 1,-1 1-1,0 0 1,0 0-1,0 0 1,0 1-1,-1-1 1,1 1 0,-5-1-1,8 3 9,0 0 1,0 0 0,0-1 0,0 1 0,0 0-1,0 1 1,0-1 0,0 0 0,1 0 0,-1 1-1,0-1 1,0 1 0,0 0-10,-4 2 42,0-1 0,1 1-1,-3 2-41,-7 5 4,13-10 4,-2 2-28,0 1 0,0-1 0,0 1 0,0-1 0,0 2 20,4-4 6,-1 1-1,0 0 1,0-1-1,1 1 1,-1 0-1,0 0 1,1 0 0,-1 0-1,1 0 1,-1 0-1,1 0 1,-1 0 0,1 0-1,0 0 1,0 0-1,-1 0 1,1 0-1,0 0 1,0 0 0,0 0-1,0 0 1,0 0-1,0 0 1,0 0 0,1 1-6,0 0 38,0 1 1,0-1 0,0 0-1,0 1 1,0-1 0,1 0-1,0 1-38,14 15-255,-12-13 74,3 1-816,0 1 0,1-1-1,-1 0 1,9 4 997,-6-3-309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98 7936,'0'-1'409,"1"0"-1,-1 0 1,1 1 0,-1-1-1,1 0 1,-1 0 0,1 0 0,-1 0-409,0-1 74,1 1 1,-1-1-1,0 0 1,0 0-1,0 0 1,0 0-75,1-1 4,-1 0 0,0 0 0,1 0 0,0 1 0,-1-1 0,1 0 0,0 0 0,1 0 0,-1 1 0,1-3-4,0 2 206,0 0-1,0 0 1,0 1 0,1-1-1,-1 0 1,1 1 0,0-1-1,1 0-205,1 0 263,-1 0-1,0 1 1,1 0-1,0 0 1,-1 1-1,1-1 1,0 1 0,0 0-1,0 0 1,0 1-1,0-1 1,0 1-1,0 0 1,0 1-1,0-1 1,0 1-263,4 0 100,-1 1-1,0 0 1,0 0 0,0 1 0,0 0-1,0 1 1,-1 0 0,1 0 0,0 1-100,3 3 21,-1-1 0,0 1 1,-1 1-1,1 0 0,-2 0 1,0 1-1,0 0 0,0 1 1,-1 0-1,5 10-21,-10-16 4,0-1 0,0 1 0,-1 0-1,1 0 1,-1 0 0,0 0 0,-1 0 0,1 0-1,-1 1-3,0-1 1,0-1-1,-1 0 0,1 0 1,-1 1-1,0-1 0,0 0 0,0 0 1,-1 0-1,0 0 0,1 0 0,-2 0 0,0 2-84,-2 0 0,1 0-1,-1 0 1,1 0-1,-2-1 1,1 0 0,0 0-1,-1 0 1,0-1 0,0 0-1,-1 0 1,-5 3 84,5-4 54,-1 0 0,1 0 0,-1-1 1,1 0-1,-1 0 0,0-1 0,0 0 1,0 0-1,0-1 0,0 0 0,-7-1-54,-6-2 101,1-1-1,0-1 0,-7-3-100,-58-22-365,68 23 1,1-1 0,0-1-1,-7-5 365,19 11-744,0 1-1,0-1 0,1 0 1,-1-1-1,1 1 1,0-1-1,0 1 0,0-1 1,1 0-1,-1 0 1,1 0-1,0-1 0,-1-1 745,-3-11-1194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58 7296,'-1'0'162,"1"-1"1,-1 1-1,1-1 0,0 1 1,-1-1-1,1 1 1,0-1-1,0 1 0,-1-1 1,1 1-1,0-1 1,0 1-1,0-1 0,0 1 1,-1-1-1,1 1 1,0-1-1,0 0 0,0 1 1,0-1-1,0 1 1,1-1-1,-1 1 0,0-1 1,0 1-1,0-1 1,0 1-163,1-4-31,0 1 0,0 0 0,0 0 0,1 0 31,-1 1 6,0 0-1,-1 0 1,1 1-1,0-1 1,0 1-1,1-1 1,-1 1 0,0-1-1,0 1 1,1 0-1,-1 0 1,1 0-1,-1 0 1,1 0-1,0 0 1,-1 0 0,1 0-1,0 0 1,-1 1-1,1-1 1,0 1-1,0-1 1,0 1-6,3-1 49,0 1-1,0 0 1,0 0 0,0 1-1,0-1 1,0 1 0,2 1-49,5 1 53,0 1 1,4 2-54,-1 1 20,-1 0 0,0 1-1,0 0 1,0 1 0,-1 0 0,0 2 0,0 0-20,-10-8 27,0 0 1,0 0 0,0 1 0,0-1 0,-1 1 0,1-1 0,-1 1-1,0 0 1,0 0 0,-1 0-28,0-2 21,0 1-1,-1-1 1,1 0-1,-1 0 0,1 0 1,-1 1-1,0-1 1,0 0-1,0 1 1,-1-1-1,1 0 1,0 0-1,-1 1 1,1-1-1,-1 0 1,0 0-1,0 0 1,0 0-1,0 0 1,0 0-21,-1 1 21,0 0 1,0 0 0,-1 0-1,1-1 1,0 1 0,-1-1 0,0 0-1,0 1 1,1-1 0,-1-1-1,-1 1 1,1 0 0,0-1 0,0 1-1,-2-1-21,0 1-120,-1-1 0,1 0-1,-1 0 1,0 0 0,0-1-1,1 0 1,-1 0 0,0-1-1,0 1 121,-11-3-2430,1 0 0,0-1 0,-12-5 2430,9 3-1808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6656,'2'-1'774,"6"-2"1120,-8 3-1858,0 0 1,1 0 0,-1 0 0,0 0 0,1 0-1,-1 0 1,0 0 0,1 0 0,-1 0 0,0 0-1,1 0 1,-1 0 0,0 1 0,0-1 0,1 0-1,-1 0 1,0 0 0,1 0 0,-1 0-1,0 1 1,0-1 0,1 0-37,-1 0-206,1 1 0,0-1 0,0 0 0,-1 0 0,1 0 0,0 0 0,0 0 0,-1 0 0,1 0 0,0 0 0,0 0 206,6 0-385,-4 0 744,1 1 1,-1-1-1,1 1 0,3-2-359,-4 1 254,-3 0-99,2 1-662,6 2-3551,-2 1 2527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200 68 6912,'0'-1'151,"-1"-1"1,1 1-1,0 0 0,0 0 1,-1 0-1,1 0 1,0 0-1,-1 0 0,1 1 1,-1-1-1,1 0 1,-1 0-1,1 0 1,-1 0-1,0 0 0,0 0-151,-2-2 464,-1 0-1,1 1 0,-2-2-463,2 2 28,-6-4 25,0 0 1,-1 1 0,-4-2-54,9 5 52,-1-1 0,0 1 1,0 1-1,0-1 0,0 1 0,-5-1-52,8 2 96,1 0-1,-1 0 0,0 0 0,1 1 1,-1-1-1,1 0 0,-1 1 0,1 0 0,-1 0 1,1 0-1,0 0 0,-1 0 0,1 0-95,-1 1 97,0 0 0,1 0 0,-1 0-1,1 0 1,-1 1 0,1-1-1,0 1 1,0-1 0,-1 2-97,0 2 65,-1 0 1,1 0-1,0 0 1,1 0 0,0 1-1,0-1 1,0 1-1,1 0 1,-1 3-66,1 5 13,0 0 0,1 0 0,1 0-1,1 9-12,13 59 51,-14-76-36,10 39 25,4 5-40,-5-17-2,-3-10 5,15 54-121,-16-50-1223,3 21 1341,-8-37-1014,0 10 1014,-1-11-186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54 5376,'0'-3'451,"0"1"1,0 0-1,1-1 0,0 1 1,-1 0-1,1-1 0,0 1-451,3-10 937,-4 11-852,1 0 0,-1 0 0,1 0 1,-1-1-1,1 1 0,0 0 0,-1 0 1,1 0-1,0 0 0,0 0 0,0 0 1,0 0-1,0 0 0,0 1 0,0-1 0,0 0 1,0 0-86,1 1 78,-1-1 0,0 0 0,1 1 0,-1-1 0,0 1 0,1-1 0,-1 1-1,1 0 1,-1-1 0,0 1 0,1 0 0,-1 0 0,1 0 0,-1 0 0,2 0-78,3 2 218,1 0-1,-1 1 0,1 0 1,-1 0-1,0 0 0,0 0 1,0 1-1,-1 0 0,1 0 1,-1 1-1,0-1 0,0 1 1,-1 0-1,1 1 0,-1-1 1,3 7-218,-5-9-3,0 1 1,-1 0 0,1-1-1,-1 1 1,0 0 0,0 0 0,0 0-1,0 0 1,-1 0 0,0 1 2,0-2-40,0 0 0,0-1 0,0 1 0,-1 0-1,1 0 1,-1-1 0,0 1 0,0 0 0,0-1 0,0 1 0,0-1 0,-1 1 0,1-1 0,-1 0 0,0 1 40,0 0-140,-1-1 0,0 1 0,0-1 0,1 0 0,-2 0 0,1 0 0,0 0 1,0 0-1,-1-1 0,1 1 0,0-1 0,-1 0 0,0 0 0,1-1 0,-1 1 1,0-1-1,-1 1 140,-1-1-692,-1 0 0,0 0 1,0-1-1,1 1 1,-1-2-1,0 1 0,1-1 1,-1 0-1,0 0 692,-8-5-1573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5 2176,'-5'0'864,"3"0"-672,0-3-128,0 1-32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0 8320,'-1'0'382,"0"0"1,1 1-1,-1-1 0,0 0 1,1 1-1,-1-1 0,0 0 1,1 1-1,-1 0-382,-1 0 175,1 0 1,0 1-1,0-1 0,0 0 0,0 1 1,0-1-176,-3 6 717,-2 2-615,0 0 1,1 1-103,-5 8-450,8-15 320,0 1-1,0 0 1,0 0 0,1 0 0,-1 0-1,1 0 1,0 0 0,1 0-1,-1 0 1,0 0 0,1 1 0,0-1-1,0 0 1,1 3 130,0-1-78,0 0-1,0-1 1,1 1-1,0 0 1,0 0-1,3 4 79,2 5-238,9 12 238,-10-19 0,-1 0 0,1 0 0,5 5 0,3-1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 56 6912,'0'-1'237,"0"0"1,-1-1-1,1 1 0,0 0 1,-1 0-1,1-1 1,-1 1-1,0 0 0,1 0 1,-1 0-1,0 0 1,0-1-1,0 1 1,0 0-1,0 1 0,0-1 1,0 0-238,-4-3 9,1 0 0,-2 0 1,0 0-10,2 2 157,-1-1 1,0 0 0,0 1-1,-1 0 1,1 0 0,0 0-1,-1 1 1,1 0 0,-1 0-158,3 0 67,0 1 1,0 0-1,0 0 1,0 0-1,0 1 1,0-1-1,1 1 1,-1-1-1,0 1 1,0 0 0,1 0-1,-1 0 1,0 0-1,1 1 1,-1-1-1,1 1 1,0-1-1,-2 2-67,0 1 83,0 0-1,1 0 0,-1 1 0,1-1 1,0 1-1,0-1 0,0 1 1,1 0-1,-1 3-82,0-1 66,0 1 0,1 0 0,0 0-1,1-1 1,-1 1 0,1 3-66,1 2 72,0 0 1,1 0-1,0 0 0,1-1 1,3 11-73,0-5 69,0 0 1,2-1 0,5 13-70,-1-10-39,0-1 1,1-1-1,0 0 0,7 6 39,-2-6-95,0 0 1,1-1-1,6 3 95,24 22-32,-39-33 32,0 1 1,-1-1 0,7 12-1,-10-14-260,-1 0 1,-1 1 0,1-1-1,-1 1 1,0 0 0,-1 0 0,0 0-1,0 0 1,-1 0 0,0 0 0,0 1-1,-1-1 1,0 4 259,-3 31-5973,2-19 3861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8448,'2'-1'443,"-1"1"1,0-1-1,0 1 1,1-1 0,-1 1-1,0 0 1,1 0-1,-1-1 1,0 1-1,2 0-443,-2 0 136,0 0 0,0 1 0,0-1 0,-1 0 0,1 0 0,0 1 0,0-1 0,0 0 0,0 1 0,0-1 0,-1 1 0,1-1-1,0 1 1,0 0 0,-1-1 0,1 1 0,0 0-136,0 1-6,1 0 0,-1 0 0,1 0 0,-1 0 0,0 1-1,0-1 1,1 3 6,4 18-207,-2-3-9,0 1 0,-1-1 0,-2 1 0,0 21 216,-1-35-96,-1 1 1,0-1 0,0 0 0,-1 0-1,1 0 1,-2 0 0,-1 5 95,-4 2-101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3 6784,'-2'-3'2208,"2"3"-2159,0 0 0,0 0 0,0 0 0,-1 0 0,1 0 0,0 0-1,0 0 1,0 0 0,0 0 0,0 0 0,0 0 0,0 0-1,0 0 1,0 0 0,0 0 0,0 0 0,0 0 0,0 0 0,0 0-1,0 0 1,0 0 0,-1 0 0,1 0 0,0 0 0,0 1-1,0-1 1,0 0 0,0 0 0,0 0 0,0 0 0,0 0-1,0 0 1,0 0 0,0 0 0,0 0-49,0 1 39,-1-1-1,1 1 1,0 0-1,0-1 1,0 1-1,0 0 1,-1-1 0,1 1-1,0 0 1,0 0-39,1 6 121,-1 0 1,1 0-1,0 0 0,1-1 1,0 1-1,0 0 1,2 4-122,4 7 1103,1-1 0,2 3-1103,-1-4 677,0 0 1,8 6-678,25 29-1697,-39-47 1085,0 0 0,0 0 0,0 0-1,0 0 1,3 0 612,3 2-629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7552,'3'1'375,"0"0"1,0 0-1,-1 1 1,1-1-1,-1 0 1,1 1 0,-1 0-1,1 0 1,-1-1-1,0 1 1,2 2-376,-2-1 18,1 1 0,-1-1 1,0 0-1,0 1 0,0 0 0,-1-1 1,1 1-1,0 2-18,5 19 1899,4 22-1899,11 90 2019,-12 1-3564,-9-85 852,-1-4 208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385 91 8576,'0'0'183,"1"-1"0,-1 0 0,0 0 1,0 0-1,1 0 0,-1 0 0,0 0 0,0 0 1,0 0-1,0 0 0,0 0 0,0 0 0,0 1 1,0-1-1,0 0 0,0 0 0,-1 0 1,1 0-1,0 0 0,-1 0 0,1 0 0,-1 0 1,1 1-1,-1-1 0,1 0 0,-1 0 0,1 1 1,-1-1-184,-2-2-1,0 0 0,0 0 0,0 1 0,0-1 0,-4-1 1,-4-3 197,-1 0-1,0 1 1,-1 0 0,0 1-1,0 1 1,0 0 0,0 1-1,-4-1-196,10 3 80,-1 1 0,1-1 0,0 1 0,0 0 0,-1 1 0,1 0 0,0 0 0,0 0 0,0 1 1,-4 1-81,3 0 23,1 0 0,0 1 0,0 0 0,0 0 0,0 0 0,1 1 0,0 0 0,0 0 0,-4 5-23,0 1 35,0 0 1,1 1-1,1 0 0,0 1 1,-6 12-36,9-15-16,1 1 1,-1 0 0,2 0-1,-1 1 1,2-1 0,-1 1 0,1 8 15,1-11-100,1-1 1,0 1-1,1 0 1,0-1-1,0 1 1,1-1-1,0 1 1,0-1-1,2 2 100,-1-3-756,0 0-1,0-1 0,1 1 1,3 4 756,-2-5-1631,0 0 1,0-1 0,0 1 0,6 3 1630,0 0-3370,5 2 3370,-16-11-75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285 63 8320,'2'-1'650,"1"0"0,-1 0-1,1-1 1,-1 1 0,0 0 0,1-1 0,1-1-650,-4 3 18,0 0 0,0-1 0,0 1 0,0 0 0,0 0 0,0 0 0,0-1 0,0 1 0,1 0-1,-1 0 1,0-1 0,0 1 0,0 0 0,0 0 0,0-1 0,0 1 0,0 0 0,0 0 0,-1-1 0,1 1 0,0 0 0,0 0 0,0 0 0,0-1 0,0 1 0,0 0 0,0 0 0,0 0 0,-1-1-1,1 1 1,0 0 0,0 0 0,0 0 0,0-1 0,-1 1 0,1 0 0,0 0 0,0 0-18,-10-8-99,10 8 129,-7-5 28,0 1 0,0 0-1,0 0 1,0 1 0,0 0-1,-1 0 1,1 1 0,-1 0 0,0 0-1,0 1 1,0 0 0,1 0-1,-1 1 1,0 0 0,0 1-1,0-1 1,0 1 0,0 1-1,0 0 1,1 0 0,-1 0 0,-2 2-58,2 0 58,-1 0 1,1 0-1,0 1 1,0 0-1,1 1 1,-1-1-1,-3 6-58,6-7 21,0 1-1,1 1 0,0-1 1,0 0-1,0 1 0,1 0 1,-1 0-1,1 0 1,1 0-1,-3 7-20,3-5-211,1 1 0,-1-1 0,1 1 0,1 0 0,-1-1 0,1 1 0,1 0 0,0 2 211,1 0-565,0 0 1,1 0-1,0 0 0,1 0 0,0-1 0,1 1 565,9 18-592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1 8704,'3'-1'3411,"-6"4"-1689,-1 0-1442,2-1-212,-1 1 0,1 0 0,0 0 0,0 0 0,0 0 0,1 0 0,-1 0 0,1 0 0,-1 1 0,0 3-68,0 0 11,0 1 1,1 0-1,0-1 0,0 5-11,1-5 6,0 1 0,1-1-1,0 0 1,0 0 0,0 0 0,1 1-1,0-1 1,1-1 0,0 2-6,2 3 34,0 0 1,1 0-1,1-1 1,0 0-1,0 1-34,11 13-490,-11-14-870,1 1 0,0-1 0,4 3 1360,0-2-576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 9984,'14'7'3776,"-9"-5"-2944,-1-4-512,-4 2-384,3-2-2080,-3-1-736,-3-2 1472,1-2 704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8064,'1'4'918,"1"0"0,-1 0 0,1-1 0,0 1 1,2 2-919,-3-3 385,2 0 24,-1 0 0,0 0 0,1 0 0,-1 0 0,1-1 0,0 1 0,0-1 0,0 0 0,0 0 0,4 2-409,7 3 439,0 0-1,0-1 1,1-1-1,9 3-438,-10-4 294,-4-1-393,1 0 0,0 0-1,0-1 1,0-1 0,-1 0-1,1 0 1,5-1 99,-11-1-498,1 1 0,-1-1 1,0 0-1,0 0 0,0-1 0,1 1 0,-2-1 0,1 0 0,0 0 0,0-1 0,-1 0 1,1 1-1,-1-2 0,0 1 0,0 0 0,2-3 498,-1 1-459,0-1 1,-1 0 458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38 165 7040,'0'0'70,"0"0"-1,0 0 1,0 0 0,0 0 0,0 0-1,0 0 1,0 0 0,0 0-1,0 0 1,0 1 0,0-1 0,0 0-1,0 0 1,0 0 0,0 0 0,0 0-1,0 0 1,-1 0 0,1 0 0,0 0-1,0 0 1,0 0 0,0 0 0,0 0-1,0 0 1,0 0 0,0 0 0,0 0-1,0 0 1,0 0 0,0 0 0,0 0-1,0 0 1,0 0 0,0 0 0,-1 0-1,1 0 1,0 0 0,0 0 0,0 0-1,0 0 1,0 0 0,0 0-1,0 0 1,0 0 0,0 0-70,-5-2 644,-4-4-1099,7 3 382,-1-1-1,1 0 1,0 1-1,0-1 1,0 0-1,0 0 1,1 0-1,-1 0 1,1 0-1,0 0 1,1 0 0,-1-1-1,1 1 1,-1-2 73,1 1 224,0 0 1,1 0 0,-1 0 0,1 0 0,0 1-1,1-1 1,-1 0 0,1 0 0,0 1 0,0-1-1,0 1 1,1-2-225,-1 3 272,0 0-1,0 1 0,0-1 1,1 1-1,-1 0 0,1 0 1,-1 0-1,1 0 0,0 0 1,-1 0-1,1 1 0,0-1 1,2 0-272,-3 1 54,0 0 1,1 1-1,-1-1 1,0 1-1,0 0 1,0-1-1,0 1 1,0 0-1,0 0 1,0 0-1,1 1 1,-1-1-1,0 0 1,0 1-1,0 0 1,0-1-1,0 1 1,0 0-1,0 0 1,-1 0-1,2 1-54,3 2-68,-1 0 0,-1 1-1,1-1 1,-1 1 0,1 0 0,-2 0-1,1 1 1,0-1 0,-1 1 0,0 0-1,-1 0 1,2 3 68,0 2-879,-1-1 1,0 1-1,-1 1 879,0 2-3350,0 0 1,-1 2 3349,-1 6-2592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49 7296,'-6'-7'2720,"8"7"-2112,-2-3-192,0 1-192,0 0-384,0-1-32,2-1-192,2 1-96,1 0 288,5-2 0,-1-1 128,3 4 64,3-2 0,0 0-160,3 3 32,-2 1-1760,3 3-832,0 3 1472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56 6400,'2'-6'1156,"-1"1"-443,1 1 0,0-1 0,1-2-713,-2 6 64,-1-1 0,1 1 0,0-1 0,0 1 0,1 0 0,-1-1 0,0 1 0,0 0 0,1 0 1,-1 0-1,1 0 0,-1 0-64,3-2 217,0 2 0,1-1 0,-1 0-1,0 1 1,1 0 0,-1 0 0,1 0 0,-1 1 0,1-1 0,-1 1 0,1 0 0,1 1-217,4 0 232,0 0 0,1 1-1,-1 0 1,8 4-232,-5-2 156,-1 1 0,1 1 0,-1 0 0,0 0-1,0 1 1,9 8-156,-15-10 24,0 0-1,0 0 1,-1 1 0,0-1 0,0 1-1,0 0 1,-1 0 0,0 1-1,0-1 1,-1 1 0,1 0-1,-1 0 1,-1 1-24,-1-3-59,0 0 1,0 0 0,0 0-1,-1 0 1,0 1-1,0-1 1,-1 0-1,1 0 1,-1 0 0,0 0-1,0 0 1,-1 0-1,0 0 1,0 0 0,0 0-1,0-1 1,-1 1-1,1-1 1,-1 1-1,0-1 1,-1 0 0,-1 2 58,0-2-130,0 0 0,0 0 0,-3 1 130,-18 9-218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 0 8960,'8'2'3424,"-8"1"-2656,-2 4-32,0-2-96,-2 5-448,-2 4-32,-3 1-96,-2 2-64,-5 3 32,0-1-1088,-3-2-416,-3-4 736,1-1 352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14.5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0 940 7296,'0'1'472,"2"4"1301,-1-4-1729,-1-1 0,0 0 0,0 0 0,0 0 0,1 0 0,-1 0 0,0 0 0,0 0 0,1 1 0,-1-1-1,0 0 1,0 0 0,1 0 0,-1 0 0,0 0 0,0 0 0,1 0 0,-1 0 0,0 0 0,0 0 0,1 0 0,-1 0 0,0 0 0,0-1 0,1 1-44,2-1 175,0 0 0,0 0 0,0-1 0,-1 1 0,1-1-1,0 0 1,-1 1 0,1-1 0,0-1-175,6-6 404,-1 1-1,-1-1-403,-3 4 269,52-62 2041,24-17-122,-19 20-1390,-37 38-517,39-40 339,51-32 324,17-3-357,6 8-294,-47 40-64,-59 35-180,33-23 1,-8 6 49,-37 24-52,32-20 61,4-6-108,-47 31-1,0 0 0,0-1-1,-1 0 1,0 0 0,5-7 1,-12 13-27,1-1-99,1 1-1,-1-1 1,0 0 0,1 1-1,-1-1 1,1 1 0,-1-1-1,1 1 1,0 0 0,0 0 126,8-6-2342,-3 3 1910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33 104 4736,'5'-8'1650,"-5"8"-1644,0 0 0,0 0 0,0 0 0,0 0 0,0 0 0,0 0 0,0 0 0,0 0 0,0 0 0,0 0 0,0 0 1,-1 0-1,1 0 0,0 0 0,0 0 0,0-1 0,0 1 0,0 0 0,0 0 0,0 0 0,0 0 0,0 0 0,0 0 0,0 0 0,0 0 1,0 0-1,0 0 0,0 0 0,0 0 0,0 0 0,0 0 0,0 0 0,0 0 0,0 0 0,0 0 0,0 0 0,0 0 0,0 0 0,0 0 1,0-1-1,0 1 0,0 0 0,0 0 0,0 0 0,0 0 0,0 0 0,0 0 0,0 0-6,-1 0-453,1 0-379,0-1 753,0 1 1,-1-1-1,1 0 1,0 1 0,-1-1-1,1 1 1,-1-1-1,1 1 1,-1-1-1,1 1 1,-1-1-1,0 1 1,1-1-1,-1 1 1,0 0 0,1-1-1,-2 1 79,-6-7 1712,5 2-897,1 0-1,-1 0 1,1 0-1,0-1 0,0-3-814,1 6 276,0 0 1,1 0-1,-1 0 0,1-1 0,-1 1 0,1 0 0,0 0 0,1 0 0,-1 0 0,0 0 1,2-3-277,-2 6 26,0 0 0,0-1 1,0 1-1,0 0 0,0 0 1,0 0-1,0 0 0,0 0 1,0 0-1,0 0 1,0 0-1,0 0 0,0 0 1,0-1-1,0 1 0,0 0 1,0 0-1,0 0 0,0 0 1,0 0-1,1 0 0,-1 0 1,0 0-1,0 0 1,0 0-1,0 0 0,0 0 1,0 0-1,0 0 0,0 0 1,0 0-1,1 0 0,-1 0 1,0 0-1,0 0 1,0 0-1,0 0 0,0 0 1,0 0-1,0 0 0,0 0 1,0 0-1,1 0 0,-1 0 1,0 0-1,0 0 0,0 0 1,0 0-1,0 0 1,0 0-27,4 6 436,2 9-164,-4-7-161,1 8 31,-1 0 1,0 1 0,0 12-143,-2 21 3,-1 31 1146,7 27-1149,-5-89 157,1-1 0,1 1 0,1-1 0,0 0 0,1 0 0,1-1-1,6 12-156,-5-15 76,0 0 0,1-1-1,0 0 1,0 0-1,2-1 1,0 0-1,0-1 1,1 0-1,0 0 1,1-1 0,0-1-1,2 1-75,-10-8 54,-1 0 0,1-1 1,0 1-1,0-1 0,0 0 0,0 0 0,1 0 1,1 0-55,17 3 206,-19-2-227,-2-2 3,15-1-92,-13 1 117,0 1 1,1-1-1,-1-1 1,0 1-1,1-1 1,-1 1-1,0-1 0,0 0 1,1-1-1,-1 1 1,0-1-1,0 0 1,0 0-1,-1 0 1,2-1-8,-3 1 1,44-30-125,39-21 124,-75 48-2,0 2 0,0-1 0,0 1 0,0 1 0,1 0 1,-1 0-1,3 1 2,3-1 2,101-11-2,-91 13-33,-1 1 0,1 1 1,-1 1-1,7 2 33,-2 0 7,0-1 0,20-1-7,-11-5 159,16-3-159,-15 1 486,18 1-486,-36 3 77,0 1-1,0 1 1,15 3-77,-18-1 130,0 1-1,-1 0 1,0 2 0,0 0 0,-1 1-1,3 2-129,-8-4 81,1-1-1,0 0 1,11 3-81,17 6 126,-39-14-118,84 36 379,11 10-387,-70-32 28,0 2 0,-1 0 0,-1 2 0,22 19-28,97 87 437,-115-96-85,15 20-352,-8-9-58,67 66 116,-95-97-58,-1 0 0,0 0 0,-1 1 0,0 0 0,0 1 0,-1-1 0,0 1 0,2 7 0,-2-7 0,0 0 0,1 0 0,1-1 0,-1 0 0,1 0 0,1 0 0,0-1 0,3 2 0,9 11 0,6 8 0,-1 1 0,6 11 0,-21-25 0,0 1 0,-1-1 0,-1 2 0,0-1 0,4 15 0,-4-3 0,-2 0 0,-1 0 0,-1 0 0,0 9 0,0 0 14,8 24-14,3 19 152,-11-50-64,2 16 144,-1 46-232,-5-66 21,1-1 0,1 1 1,2-1-1,0 0 0,2 0 1,0 0-1,8 16-21,4 6 43,37 87 263,-40-103-259,1 0 0,2-1 1,3 2-48,93 133 138,-88-123 52,0 6-190,5 7-136,-14-23 166,-1 2 1,-2 0 0,1 8-31,-11-33-34,2 9 45,-1 1 1,0 0-1,-2 0 0,0 1 0,-2-1 0,0 6-11,-2 27 61,-5 41-61,1-57-90,3-17 135,0 1 0,1 2-45,1-15 27,0 0-1,1 0 1,0 0 0,1-1 0,0 1-1,0 0 1,1 3-27,1-3 16,0 1-1,1-1 1,0 0 0,0 0 0,0-1-1,1 1 1,1 0-16,15 15 82,12 9-82,-10-9 11,16 12 289,36 25-300,-25-22 164,-35-23-165,0 1 0,-1 1 0,-1 0 0,0 0 0,-1 1 0,-1 2 1,6 6-21,0-1 0,12 11 21,19 24-12,-33-39 117,1-1 1,1-1-1,10 9-105,-23-24 13,0 1 0,0 0 0,-1 0 0,1 0 0,-1 1 0,0-1 0,-1 1 0,1 0 0,-1 2-13,-1-4 6,0 0 0,-1 0 0,0 1 0,0-1 0,0 0 0,0 1 1,-1-1-1,0 1 0,0-1 0,0 1 0,0-1 0,-1 1 0,1-1 0,-2 3-6,-11 34 0,-1 0 0,-4 1 0,5-11 0,1 1 0,1 0 0,2 1 0,1 1 0,-4 38 53,2 0 0,2 23-53,8-72 12,0 0 1,1 1-1,2-1 1,0 0 0,2 0-1,0-1 1,1 1-1,2-1 1,2 5-13,8 10 9,2 0 1,2-1 0,1-2-1,1 0 1,23 22-10,-39-47 3,-1 1 0,0 0 0,0 0 0,-1 0 0,3 7-3,-7-10 6,1-1 1,-1 1-1,0 0 1,-1 0-1,0 0 1,0 0-1,0 0 1,-1 0-1,0 0 1,0 2-7,-3 15 11,-1 0-1,-1-1 1,-5 15-11,-25 70 6,20-65-7,7-20-2,-45 141 9,39-111-50,1 1 0,2 7 44,-11 119 219,4 92-219,18-259 8,0 0 0,0 0 0,2-1 0,-1 1 0,2 0 0,0-1 0,0 0 0,1 0 0,0 0 0,1 0 0,1 0 0,0-1 0,0 0 0,1 0 0,1-1 0,0 0 0,0 0 0,1-1 0,0 0 0,3 2-8,63 54 197,37 32-55,-83-69-181,-2 1 0,17 24 39,-15-15 1,-3 1 0,-1 2 0,-2 0 0,-2 1 0,0 5-1,56 119-37,-55-121 114,4 19-77,0 1 14,29 68 83,-12-25 30,14 14-127,-45-99 36,44 82-8,-42-83-26,0 0-1,2-2 1,11 13-2,-2-7 82,-2-1-110,-1 0 0,13 20 28,-29-35-4,0-1 0,-1 1 1,0 0-1,0 0 0,-1 1 1,0-1-1,-1 1 0,0 0 1,-1 0-1,0 2 4,0 15-14,-1 0 1,-1 0-1,-2 0 0,-1 0 0,0 0 1,-8 24 13,-12 31 45,-21 47-45,29-88 11,2 2 0,2 0 0,-5 43-11,13-63 8,1 0 0,2 0-1,0 0 1,1 0 0,2 0 0,0-1 0,2 1 0,2 6-8,3 1 24,0 0 0,2 0 0,2-1 0,1-1 0,0-1 0,3 0 0,0-1 0,9 9-24,-8-14 7,1 0-1,2-1 1,0-2 0,1 0-1,1-1 1,0-1 0,2-2-1,11 6-6,70 30-14,-36-19-20,0 5 34,-32-16-19,-11-6-17,0 2 0,0 0-1,3 6 37,18 14-67,-20-16-27,-1 2-1,22 24 95,-4 0 0,21 15 0,-59-55-7,1-1 0,0-1 0,-1 0 0,2 0 0,-1-1 0,1 0-1,-1 0 1,1-1 0,10 1 7,7 1-21,0-1 0,1-1-1,2-2 22,8-2-34,0-1 0,1-1 0,22-7 34,51-5-79,-94 14 81,0 2-1,1 0 1,-1 1 0,0 0 0,0 2 0,3 0-2,-12-1-10,0 1 0,1 0 0,-1 0 0,0 0 0,-1 1 0,1 1 0,4 3 10,14 13 22,12 11-22,-36-29-6,39 36-20,-18-16 6,19 14 20,-36-32-17,1 0 0,0 0 0,0-1 0,0-1 1,1 1-1,0-2 0,0 1 0,1-1 17,-6-2-20,0 0 0,-1 0 0,1 0 0,0-1 1,0 0-1,0 0 0,-1 0 0,1 0 0,0-1 0,0 1 1,0-1-1,-1 0 0,1 0 0,0-1 0,-1 1 0,4-2 20,3-3-79,0-1-1,-1 0 1,0 0 0,8-8 79,17-14-149,-5 5-30,23-23 179,-20 15 109,10-3-109,-32 26 54,1 2 1,1-1-1,-1 1 0,1 1 1,1 0-1,1 0-54,-3 2 54,0 1 0,0 0 0,1 1-1,0 0 1,-1 1 0,1 1 0,10 0-54,16 2 102,30 7-102,-28-3 65,12-1-65,-21-3-6,0-2 1,0-1-1,0-1 0,0-2 0,10-4 6,-27 5-9,0-1 0,0 0 0,0-2 0,0 1 0,-1-2-1,0 0 1,0 0 0,-1-1 0,0-1 0,0 0-1,-1 0 1,3-5 9,1-3-18,0-1 1,-1-1-1,-1 0 0,-1-1 0,-1 0 0,-1-1 1,0 0-1,-1-1 0,-2 0 0,0-1 0,0-9 18,3-14-26,-3-2 1,-2 1-1,-2-1 0,-2 1 0,-3-3 26,-2-19-9,-4 0 1,-3 0-1,-3 2 1,-2-1-1,-6-4 9,22 69 1,-3-5 13,0-1 0,1 0 0,0 1 1,0-7-15,2 12 4,0 1 0,0-1 0,1 1 0,-1-1 1,0 1-1,1-1 0,-1 1 0,1-1 1,0 1-1,0-1 0,0 1 0,0 0 0,0-1 1,1 1-1,-1 0 0,1 0 0,-1 0 1,1 0-5,19-19 134,15-12-134,11-9 20,20-21-39,-18 18 37,0-5-18,-35 35-31,-1-1 1,-1 0-1,-1 0 0,0-1 1,5-12 30,-4 6 7,1 1 1,1 0-1,3-1-7,11-16 63,-25 33-58,1-1 1,-1 1 0,0-1-1,-1 0 1,1 0-1,-1 0 1,-1-1-1,0 1 1,0 0-1,0 0 1,0-1-1,-1-2-5,-2-17-10,0 0 0,-4-19 10,1 17-9,-18-182-113,13 137 118,-25-136-83,-14 16 27,-10-44 307,54 216-187,2 9-60,0 0-1,1-1 1,0 0-1,1-6 1,2 8-28,0 1-1,0-1 1,3-8 28,-1 7-25,-1 1 0,0 0 0,-1-12 25,-1 12 0,1-26-5,-3 0 0,0 0-1,-5-14 6,0 17-48,-1 1 0,-1 0 0,-2 0 0,-1 2 0,-5-7 48,-45-74-138,-52-71 138,96 156-6,-64-87-255,-66-69 261,80 100-101,42 56 105,20 23 10,1 0-1,0-1 1,0 0-1,0 0 0,1 0 1,-2-3-14,6 8 1,0 0 0,-1 0 0,1 1 0,0-1 0,-1 0 0,1 0 0,0 0 0,0 0 0,0 0 0,0 0-1,0-1 1,0 1 0,0 0 0,0 0 0,1 0 0,-1 1 0,0-1 0,0 0 0,1 0 0,-1 0 0,1 0 0,-1 0 0,1 0 0,-1 0 0,1 0 0,0 1 0,-1-1 0,1 0 0,0 0 0,0 1 0,-1-1 0,1 1 0,0-1 0,0 1 0,0-1 0,0 1-1,4-3 0,1 0 1,-1 0-1,1 1 1,0 0 0,1 0-1,-5 1-1,18-6 19,0 0 0,0-2 0,-1 0 0,-1-1 1,0-1-1,13-9-18,-19 11 13,-1-1 0,-1 0 0,1 0 0,-1-1 0,-1 0 1,0-1-1,-1 0 0,0 0 0,-1-1 0,1-2-13,7-17-6,-2 0 0,-1-1 0,-2 0 1,-1-1-1,-1 0 0,-2 0 0,-2-1 0,-1 1 0,-1-4 6,-3-5-20,-1 0 1,-3 0-1,-2-3 20,2 21-1,0-4 79,0-15-78,4 35 8,1 0 1,0 0 0,0 0-1,1 0 1,1 0-1,1-8-8,12-31 6,1 2-1,15-27-5,-12 36 56,13-19-56,-16 30 20,-2-1 1,0-1-1,4-13-20,-9 17 2,-2-1 1,0 1-1,-1-1 0,-2-1 0,1-11-2,-2-111 62,-3 131-119,0 15 73,0 1-1,0 0 1,0 0-1,0 0 1,0-1-1,0 1 1,0 0-1,0 0 1,1 0-1,-1-1 1,1 1-1,-1 0 1,1 0-1,-1 0 1,1 0-1,-1 0 1,1 0-1,0 0 1,0 0-1,-1 0 1,1 0-1,0 0 1,0 1-1,0-1 1,0 0-1,0 0 1,0 1-1,0-1 0,0 1 1,0-1-1,1 1 1,-1 0-1,0-1 1,0 1-1,0 0 1,1 0-1,-1-1 1,0 1-1,0 0 1,0 0-1,1 1 1,-1-1-16,5-1 12,0-1 0,0 1 1,-1-1-1,1 0 0,0 0 0,-1-1 0,0 1 1,1-1-1,-1-1 0,1 0-12,5-3 38,-8 5-39,0 0 0,0-1 0,0 0 1,0 1-1,0-1 0,-1 0 0,1 0 0,-1-1 0,0 1 0,0 0 1,0-1-1,0 1 0,-1-1 0,0 0 0,1-2 1,2-9-22,0 0 0,-2-1 0,1-5 22,-2 16 4,-1-3-16,1-1-1,-1 0 1,-1 1-1,1-1 1,-2 1-1,1-1 1,-1 1 0,0 0-1,-2-3 13,-1-3-21,-1 0-1,0 1 1,-1 0 0,-8-11 21,13 21-4,-1 1-1,1-1 1,-1 1-1,1 0 1,-1 0 0,0 0-1,1 1 1,-1-1 0,0 0-1,-1 1 5,-14-10 1,14 8 3,1 0 0,0 0 1,-1 0-1,1 0 0,1-1 0,-1 1 0,0-1 0,1 0 0,0 0 0,0 1 0,-1-3-4,2 0 24,-1 0 0,1 0 0,0-1 0,0 1 1,0 0-1,1-1 0,0-2-24,2-16 27,0 0-1,2 0 1,0 0 0,2-1-27,1-4-59,19-72 53,-16 39 4,-4-1-1,-2-7 3,-3-128-4,-2 105 8,2 81 0,0 0 1,1 1-1,2-11-4,-1 10-35,0 0 1,-2 0-1,1-11 35,-2 19 0,0 0 0,0 1 0,-1-1 0,1 1 0,-1-1 0,0 1 0,-1-1 0,1 0 3,0 0-1,1 0 1,-1 0 0,1 0-1,0 0 1,0 0-1,1-4-2,-1-26 36,-6 7-94,-1-13 41,6 29 41,-1-10-36,1 1 1,1-1-1,2-19 12,-1 33 30,0 0-1,1 1 0,0-1 0,0 1 1,1-2-30,-1 6 19,0-1 0,-1 1 0,2 0 0,-1 0 1,0 0-1,1 0 0,-1 0 0,1 1 0,0-1 0,0 1 1,1-2-20,3 0 15,-2 1-7,-1-1 1,1 1-1,-1 0 1,0-1-1,-1 0 1,1 0-1,2-4-8,7-9-10,1 0 0,5-5 10,-6 8 24,0-1 1,-1-1 0,1-4-25,11-23 16,-2-2 0,8-25-16,-21 50-6,-6 12 6,0 0 0,0 0-1,0 0 1,-1 0 0,0 0 0,-1 0-1,0-1 1,0 1 0,-1 0-1,0-1 1,0 1 0,-1-1 0,0 1-1,-1 0 1,1 0 0,-2 0-1,1 0 1,-1 0 0,-3-7 0,-1 3-10,0-1 1,-1 1 0,0 0-1,-1 0 1,0 1-1,-1 0 1,0 1-1,-1 0 1,0 1 0,-1 0-1,0 0 1,0 1-1,-13-5 10,-22-11 0,-39-13 0,79 34 2,1 0 0,-1 0 0,1-1 0,-4-3-2,-18-10-2,26 16 1,-1-1 1,1 0 0,0 0-1,0-1 1,0 1 0,0 0-1,0-1 1,0 1 0,0-1-1,1 0 1,-1 1 0,1-1-1,0 0 1,0 0 0,-6-11 10,-1-2-11,0-1-1,-3-10 2,-10-24 3,15 38 6,-1-1 0,0 1 0,-1 1-1,0 0 1,-1 0 0,0 0 0,-1 1 0,0 1 0,-10-9-9,-3 2 11,-1 0 0,0 1 1,-1 2-12,14 8-27,-1 0 1,1 1 0,-1 1 0,1 0 0,-1 1-1,0 0 1,0 0 0,-4 1 26,0 1-392,1 1 0,-1 1 1,1 0-1,-5 2 392,-31 6-4267,-3 0-5979,28-5 6284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7720 2407 4864,'0'0'173,"1"-1"1,0 1-1,-1-1 1,1 1-1,-1-1 0,1 0 1,-1 1-1,0-1 1,1 0-1,-1 0 1,0 1-1,1-1 1,-1 0-1,0 0 0,0 1 1,0-1-1,0 0 1,0 0-1,0 0-173,0-20 477,1-3 113,2 15 20,0 1 0,1-1-1,1 1 1,3-6-610,-2 5 759,-1-1-1,0 0 1,2-5-759,-1-4 488,0 0 1,-1 0-1,-1 0 1,-1-1 0,1-18-489,-3-18 542,-6-42-542,5 95 12,-4-29 325,-2-1 1,-1 1-1,-1 1 0,-3-3-337,4 14 23,-1 0-1,-1 1 1,0 1-1,-2-1 1,0 2-1,-1-1 1,-7-5-23,-22-25-155,-38-33 155,48 50 13,27 27-39,-1-1-1,2 0 0,-1-1 1,0 1-1,1-1 0,0 1 1,0-1-1,1 0 0,0 0 1,0-1-1,0 1 0,1 0 1,0 0-1,0-1 0,0-3 27,0 2 15,1 0 0,-2 0 0,1 0 0,-1 0 0,0 0 0,-2-3-15,-19-45 14,21 51-112,-8-14 34,0 0 0,-1 0-1,-1 2 1,-13-17 64,-17-14 93,-2 2-93,-4-5 462,31 30-249,1-1 0,1 0 0,-11-22-213,25 43 12,-1-5 58,-1 1 0,1-1 0,0 0 0,1 0 0,-1 0 0,1 0 0,0 0 0,1 0 0,-1-3-70,1-5 73,0 0-1,1 0 1,1-6-73,1 9 14,-1-1 1,2 1-1,0 0 0,1-2-14,4-12 39,16-44-124,-8 24 98,-8 20 47,0 0 0,2-17-60,-7 22 63,1-1-18,-1-1 1,-1 0 0,0 0-1,-2-2-45,-1 8 17,-1 0 0,0 0 0,-1 0 0,-1 0-17,1 8-3,-1-1 0,1 1 0,-1 1 0,-1-1-1,1 0 1,-1 1 0,-1 0 0,-3-5 3,-3-5-53,7 11 32,1 0-1,-2 1 1,1-1-1,0 1 1,-2 0 21,-112-97 101,109 95-128,-1 0 0,0 0 0,0 1 0,-1 0 0,0 1 0,0 0 0,0 1 0,-9-3 27,13 6-11,-1-1 1,1 1-1,-1 0 1,1 0 0,-1 1-1,1 0 1,-1 1-1,1-1 1,0 1-1,-1 1 1,1 0 0,0 0-1,-1 0 1,-2 2 10,-37 20 38,28-14 25,-1 0 1,-3 0-64,-8 2 17,0-2 0,0-1 0,-1-2 0,0 0 0,-22-1-17,-12-3 8,1-4 0,-1-3 0,1-2 0,-29-8-8,55 9-21,-1 2 0,-33 2 21,65 1-6,-4 1-3,0 1 0,0 0-1,0 1 1,0 0-1,1 1 1,-1 0 0,1 1-1,0 0 1,-4 3 9,-11 5 4,15-8 0,0 1 0,0 1-1,1 0 1,0 0 0,-9 9-4,-9 11-43,-5 8 43,-25 25 131,52-55-140,-24 22 50,-8 4-41,28-24 30,0 0-1,0-1 0,-1 0 0,0 0 1,0-1-1,-3 0-29,-23 8-38,16-5 43,1-1 1,-1-1-1,0 0 1,-1-2-1,1-1 1,-1 0-1,0-2-5,1 0 52,0 0 0,-1 2 0,1 0 0,0 2 0,0 0 0,1 1 0,0 1 0,-18 9-52,13-2 37,1 2 0,1 0-1,-19 17-36,10-7 18,-35 30-2,-47 53-16,100-96 23,-1 0 0,0-1 0,-1-1 0,0 0 1,-1-2-1,0 1 0,-1-2 0,0 0 0,0-1 0,0-1 0,-1-1 0,-13 2-23,-33 6 112,0-3 0,-12-2-112,31-2 58,0 1 0,-26 10-58,54-13 7,-39 8 1,22-5 68,1 1 0,-24 10-76,-62 21 163,37-13-102,-9-3-56,58-15 37,0-1-1,-1-1 0,-13-1-41,-3 1 74,-6-3 95,41-2-134,0-1 0,0 2 0,0 0 0,-13 4-35,-24 8 5,32-10 47,0 2-1,1 0 1,-20 9-52,31-10 2,-1-2 0,0 1 1,0-2-1,-1 1 0,1-1 0,0-1 0,-1 0 1,1 0-1,-1-1 0,0 0 0,1-1 0,-10-2-1,3 0 24,0-1 1,0-1 0,1-1 0,0 0 0,0-1 0,0 0 0,-5-5-26,7 3 53,-1 1 1,0 1-1,-16-5-53,24 9 9,1 2 0,-1-1 0,0 1 0,0 0 0,0 1 0,0-1 0,0 1 1,0 1-1,0-1 0,-5 2-9,-16 5 4,-1 0 1,1 2 0,0 2 0,1 0 0,1 1 0,-5 5-5,-37 23-3,-44 35 3,73-49 2,-1-1-1,-1-3 1,0-1-1,-2-2 1,-1-2-1,0-1 1,-4-2-2,-5 0 31,0 1 55,-33 3-86,-39 5 5,-60 9-4,19-8-7,37 2 6,68-15 9,29-5 4,-1-1 0,0-1 0,-10-2-13,33-2-10,-13 1 32,1-1 1,-1-2-1,1 0 0,-1-1 0,1-1 0,-14-5-22,-33-17-15,42 14 65,0 2 0,-26-5-50,36 11 2,-1 1 0,0 0 0,0 2-1,0 0 1,0 1 0,-14 2-2,-1 2-32,0 1 0,1 2 0,-25 10 32,39-12-13,0 2 0,-9 5 13,20-8 12,0 0 0,0 0 0,0 0 0,1 1 0,0 0 1,0 0-1,-3 3-12,7-5 4,0 0 0,0 0 0,0 0 1,0 0-1,0 0 0,1 1 0,0-1 1,0 0-1,-1 1 0,2-1 1,-1 1-1,0-1 0,1 1 0,0 0 1,0-1-1,0 1 0,0-1 0,0 1 1,1 0-1,0 2-4,2 3 29,0 0-42,0 1-1,-1 0 0,0 0 0,0-1 0,-1 1 1,-1 6 13,0-3 18,-1 0-1,0 0 1,-1 0 0,-1 0 0,0 0 0,-1-1 0,0 1 0,-1-1 0,0 0 0,-1 0 0,0-1-1,-1 1 1,0-1 0,-6 5-18,-59 71 0,65-80 0,-1 0 0,1 1 0,-1 0 0,1 1 0,1 0 0,-1 0 0,2 0 0,-1 1 0,1 0 0,-2 6 0,-12 35 0,12-36 0,2 0 0,-1 0 0,1 3 0,-1 19 0,1 1 0,2 0 0,2 0 0,1 10 0,0-46 0,1 11 20,0-1 0,0 1 0,1 0 0,1-1 0,0 0-1,1 1 1,0-1 0,1 0 0,0-1 0,1 1 0,0-1 0,1 0-1,0-1 1,2 1-20,17 21 107,2-2 0,1-1-1,23 17-106,-39-34 5,0 0-20,0 1 0,-1 0 0,0 1-1,-1 0 1,0 1 0,-1 1 15,-7-9 5,1 0-1,-1 1 0,-1-1 0,1 1 1,-1-1-1,0 1 0,-1 0 0,0 0 1,0 0-1,-1 0 0,0 0 1,0 3-5,-3 16-3,-1-1 1,-1 0 0,-1 1 2,-2 7 46,1 2-99,-2 28 53,8-48 2,0-1 0,2 1 0,-1-1 0,2 1 0,2 9-2,13 47 29,3 0-1,3-2 1,10 18-29,-21-62-59,2 0 0,3 5 59,2 2 75,17 22-38,-22-35-22,0 0 0,11 11-15,6 9-19,-23-29 27,4 6-11,0-1 1,1-1-1,13 12 3,-17-18 7,-1 0-1,1 1 1,-1 1-7,0-1-8,0 0-1,0-1 1,2 1 8,-1-2-14,-1 0 22,0-1-1,0-1 1,1 1 0,0-1-8,-5-4-2,0 0 1,0 0-1,0 0 1,1-1-1,-1 0 1,0 0-1,1 0 0,-1 0 1,1-1-1,-1 1 1,3-1 1,17-2 43,0-1 1,1-1-1,-1-1 1,-1-1-1,11-5-43,-24 9-9,98-33-69,32-8 161,147-24-133,-135 33 95,-73 18-137,46-2 92,81 0 23,-121 11 8,168-7-54,-3 0 36,-62-7-33,-146 13 30,0-1 0,-1-2 0,19-8-10,-4-2 11,10-3 24,-1-2-1,59-34-34,-46 18 4,-16 8-2,28-21-2,-34 19-18,1 3 0,1 2 1,2 3-1,56-17 18,-30 17-21,1 3 0,1 5 0,29-1 21,-19 10 75,1 5-1,25 4-74,59-2 70,112 2-117,-40 3 3,-191-5 85,-1-3 0,49-11-41,120-40 105,-184 44-94,0-1 1,-1-3 0,-1-2-1,-1-2 1,-1-2-1,4-5-11,-13 6 6,54-37 79,-59 37-62,1 2 1,1 1-1,1 2 1,26-10-24,-38 19 13,1 1 0,0 1-1,1 1 1,0 1 0,0 1 0,0 1 0,0 1 0,5 1-13,288 1 208,-298-1-196,0-1-1,0 0 1,0-2-1,0 0 1,0-1 0,12-5-12,-18 5-11,0-1-1,-1 0 1,1 0 0,3-4 11,13-8 2,-15 10 73,-1-1 1,0-1-1,8-8-75,19-15 19,-27 23 16,0 0 0,4-6-35,-7 7 22,1 0 1,0 1 0,0 0-1,2 0-22,79-44-26,-78 44 43,1 1 1,0 0 0,0 0 0,0 2-1,1-1 1,0 2 0,9-2-18,22-3-117,37-1 117,-78 10-13,-3 0 10,1-1 0,-1 1 1,0 0-1,0-1 0,0 1 0,0-1 0,0 1 0,0-1 0,0 0 0,0 0 1,0 0-1,0 0 0,0 0 0,0-1 3,-2 1-41,1 0 0,0 0-1,-1 0 1,1 0 0,-1 0 0,1 0 0,-1 0 0,0-1-1,0 1 1,1 0 0,-1 0 0,0 0 0,0-1-1,0 1 1,0 0 0,0 0 0,0 0 0,-1 0 0,1-1-1,0 1 1,0 0 0,-1 0 0,1 0 0,-1 0 0,1 0-1,-1 0 1,0 0 41,-38-70-5397,34 59 4782,1 0 0,-1 0 0,-1-11 615,-5-47-949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1341 119 4224,'1'0'92,"-1"0"1,1 1-1,0-1 0,-1 0 1,1 0-1,-1 0 1,1 0-1,0 1 0,-1-1 1,1 0-1,-1 1 0,1-1 1,-1 0-1,1 1 1,-1-1-1,1 1 0,-1-1 1,0 0-1,1 1 0,-1-1 1,1 1-93,-1-1 16,0 0-1,0 1 1,0-1 0,0 0 0,0 0-1,0 0 1,0 1 0,0-1 0,0 0-1,1 0 1,-1 0 0,0 0 0,0 0-1,0 1 1,0-1 0,0 0 0,1 0-1,-1 0 1,0 0 0,0 0 0,0 0-1,1 0 1,-1 0 0,0 0 0,0 0-1,0 0 1,0 1 0,1-1 0,-1 0-1,0 0 1,0 0 0,0 0 0,1-1-1,-1 1 1,0 0 0,0 0 0,0 0-1,1 0 1,-1 0 0,0 0 0,0 0-1,0 0 1,0 0 0,1 0 0,-1 0-1,0-1 1,0 1 0,0 0 0,0 0-1,0 0 1,1 0 0,-1 0 0,0-1-1,0 1 1,0 0 0,0 0 0,0 0-1,0 0 1,0-1-16,1 0 880,-1 1-219,0 0-111,0 0-134,0 0-70,11 9 3196,-1-6-2795,0 2 1,-1 0 0,1 0 0,-1 0-1,6 5-747,-1 1 136,0 1-1,-1 0 1,0 0-1,0 1 0,0 3-135,-6-6-34,0 0 0,-1 1 1,0 0 33,16 25 11,3-1 224,1-3 296,-3 2 1,-1 1-1,15 31-531,-34-59 24,0 1 0,0-1 0,-1 0 1,0 1-1,-1-1 0,0 1 0,0 0 0,-1-1 0,1 1 0,-2 0 0,1 0 1,-1-1-1,0 1 0,-1-1 0,0 1 0,0-1 0,0 1 0,-1-1 0,0 0 1,-1 0-1,-2 3-24,3-4-2,0 0-1,0 0 1,1 0 0,-1 1 0,1-1 0,1 1 0,-1-1-1,1 3 3,0-5 37,1 0 0,0 1-1,0-1 1,0 0-1,1 1 1,-1-1 0,1 0-1,0 0 1,1 0 0,-1 0-1,1 0 1,-1 0-1,3 4-36,19 27 254,-13-21-175,0 1-1,-1 0 1,3 9-79,-10-20 1,-1 0 1,1 1-1,-1-1 1,0 1-1,0-1 1,0 1-1,0 0 1,-1-1-1,0 1 1,0 0-1,0-1 1,0 1-1,-1 0 1,0-1-1,0 2-1,-2 4 0,0-2 0,0 1 0,1 0 0,1-1 0,-1 1 0,1 0 0,1 3 0,1 27 107,1 0 0,4 17-107,2 15 263,-3 0-263,-3-34 9,0 6-3,-2 1 1,-1 0 0,-3 0-1,-3 15-6,4-46-6,0 1 1,-1 0-1,-1-1 0,0 0 0,-1 0 0,0-1 0,-1 1 0,0-1 0,-1 0 1,0-1-1,-1 0 0,-4 4 6,5-7-4,0-1-1,0 0 1,-1 0 0,0 0 0,0-1 0,-1 0-1,0-1 1,0 0 0,0-1 0,-1 0 0,1 0 0,-1-1-1,0-1 1,0 0 0,-8 1 4,-41-1-126,-50-5 126,58 1 3,-121-10-6,20 2 97,87 5-72,-38 0 52,2 10 134,97-5-201,1-1 0,-1 0 0,0 0 0,1 0-1,-1-1 1,1 1 0,0-1 0,-1 0 0,1 0 0,0-1 0,0 1 0,1-1 0,-1 0 0,0 0-1,-1-2-6,-21-15-82,-37-18 61,-39-15 21,43 24-3,2-2 1,1-4-1,1-1 0,-22-22 3,65 48 30,0-1-1,0 0 1,1-1-1,1 0 1,0-1-1,1 0 1,-2-4-30,6 9 45,1 0 0,0 0 0,1-1 1,0 0-1,0 0 0,1 0 0,0 0 1,0 0-1,1 0 0,1-1 0,-1 1 1,1 0-1,1-2-45,4-24 33,2-1 0,2 2 0,1-1 0,7-16-33,14-46-31,-5-10 31,9-82 0,-31 167-1,0 1-1,1-1 0,1 1 0,1 0 1,8-14 1,-9 23 11,0 1 1,0 0-1,1 1 1,0 0-1,1 0 1,0 0-1,0 1 1,1 0-1,1 1 1,8-7-12,91-52 179,-68 42-209,-16 12 30,0 1 0,5-1 0,36-18 0,-65 31 0,10-6 0,0 0 0,0-1 0,-1 0 0,0 0 0,0-1 0,-1 0 0,0-1 0,-2 2 0,0 0 0,0 1 0,1 0 0,-1 1 0,2-1 0,-2 1 0,-5 4-7,-1 0 0,1 1 0,-1-1 0,1 0 0,0 1 1,-1-1-1,1 1 0,0-1 0,1 1 7,-2 0-6,0 0-1,0 0 1,0-1 0,1 1 0,-1 0 0,0 0 0,0-1 0,0 1 0,0-1 0,0 1 0,0-1 0,0 1 0,-1-1 0,1 0 0,0 1 0,0-1 0,0 0-1,0 0 1,-1 0 0,1 1 0,0-1 0,-1 0 0,1 0 0,-1 0 0,1 0 0,-1 0 0,1 0 0,-1 0 0,0 0 0,0 0 0,1-2 6,3-6 24,-1 9-2,-2 0-15,-1 0-5,1 0 1,-1 0-1,0 0 1,1-1-1,-1 1 1,1 0-1,-1 0 1,1 0-1,-1 0 1,1 0-1,-1 0 1,1 0-1,-1 0 1,0 1-1,1-1 1,-1 0-1,1 0 0,-1 0 1,1 0-1,-1 1 1,1-1-1,-1 0 1,0 0-1,1 1 1,-1-1-1,0 0 1,1 0-1,-1 1 1,0-1-1,1 1 1,-1-1-1,0 0 1,0 1-3,13 17 92,-7-9-31,1 0-28,0 0 0,1-1 0,0 0 0,0-1 1,0 1-1,1-2 0,4 3-33,-9-7 3,0 1-1,0-1 1,0 0-1,1 0 1,-1 0-1,1-1 1,-1 0-1,1 0 1,0 0-1,-1 0 1,1-1-1,0 0 0,0 0 1,-1 0-1,1 0 1,0-1-1,-1 0 1,4 0-3,17-9 138,0 0-1,0-1 1,-1-2-1,0 0 1,0-3-138,-12 8 131,0-1 1,11-11-132,3-2-135,-24 19 52,1 1-1,-1-1 1,1 0-1,-1 0 1,0 0 0,0 0-1,0 0 1,-1 0 83,1-1-95,0 1 0,1 0 0,-1-1 0,0 1 0,1 0 0,1-1 95,9-4-1205,-11 7 647,0 0 0,0 1 0,0-1 0,-1 0 0,1-1-1,0 1 1,-1 0 0,1 0 0,-1-1 0,1 1 0,-1 0-1,0-1 1,0 0 0,1 1 0,-1-1 0,0 0 0,0-1 558,5-20-1232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4528 2127 6016,'0'-1'62,"-1"1"0,1 0-1,0-1 1,0 1 0,0 0 0,-1-1 0,1 1 0,0 0-1,0-1 1,0 1 0,0 0 0,0-1 0,0 1 0,0-1 0,0 1-1,0 0 1,0-1 0,0 1 0,0 0 0,0-1 0,0 1 0,0-1-1,1 1 1,-1 0 0,0-1 0,0 1 0,0 0 0,0-1-1,1 1 1,-1 0 0,0-1 0,0 1 0,1 0 0,-1 0 0,0-1-1,1 1 1,-1 0 0,0 0 0,1 0 0,-1-1 0,0 1 0,1 0-1,-1 0 1,0 0 0,1 0 0,-1 0-62,3 0 832,-11 0 184,7 1-970,1-1-1,0 0 1,-1 0 0,1 1-1,-1-1 1,1 0 0,0 1 0,-1-1-1,1 0 1,0 1 0,-1-1-1,1 0 1,0 1 0,0-1-1,-1 1 1,1-1 0,0 1-1,0-1 1,0 0 0,0 1 0,0-1-1,-1 1 1,1-1 0,0 1-1,0-1 1,0 1 0,0-1-1,0 1 1,1 0-46,-1 21 1343,0-15-843,0-4-423,0 0 1,0 0-1,0 0 1,-1-1-1,1 1 0,-1 0 1,0-1-1,1 1 1,-1 0-1,0-1 0,-1 1 1,0 1-78,1-3 9,1 0 0,-1 0 0,0 0 0,0 0 0,0 0 0,-1 0 0,1-1 0,0 1 0,0 0 1,0 0-1,0-1 0,-1 1 0,1-1 0,0 1 0,-1-1 0,1 0 0,0 0 0,-1 1 0,1-1 0,-1 0 0,1 0 0,0 0 0,-1 0 1,0-1-10,-10 0 84,0-2 1,1 0 0,-1 0 0,-10-5-85,8 3 1,-1 0 0,-12-2-1,21 6 29,0 0-1,-1 1 1,1-1-1,-1 2 1,0-1 0,1 0-1,0 1 1,-1 1 0,1-1-1,-1 1-28,-10 4 239,0 1-1,1 0 0,-1 2-238,10-6 55,-82 36 246,61-28-224,0 1-1,1 1 1,1 1 0,-24 17-77,6 2 1135,-40 22-1135,68-46-8,0 0 0,-1-2-1,0 0 1,0 0 0,0-2-1,-1 0 1,-9 0 8,16-3-41,-10 1-29,0 0 0,-10-2 70,23-1-14,0 0 1,-1 1 0,1 0-1,0 0 1,-1 1 0,1 0-1,0 0 1,0 1 13,4-1 44,1-1 0,0 1 0,0 0 0,0 0 0,0 0 0,0 0 0,0 1 1,0-1-1,1 1 0,-1 0 0,1 0 0,0 0 0,0 0 0,0 0 0,0 0 0,0 0 0,1 0 0,0 1 0,-1 0-44,-4 20 410,4-18-338,1 0-1,-1 0 1,0 0 0,0 0-1,-4 5-71,2-4 27,0 0 0,-1 0 1,0-1-1,0 0 0,-1 0 0,1 0 0,-7 4-27,8-7-9,0 0 1,0-1 0,0 1 0,0-1 0,0 0 0,-1 0-1,1-1 1,-1 1 0,1-1 0,-1 0 0,0-1-1,1 1 1,-1-1 0,-1 1 8,1-1 19,1 0-1,0 1 0,-1 0 1,1 0-1,-1 0 1,1 1-1,0 0 1,0-1-1,0 1 1,0 1-1,0-1 0,0 0 1,1 1-1,-2 1-18,-9 8 44,1 1 0,-12 13-44,-6 7-5,6-12-4,14-11 27,-1 0 1,2 0-1,-1 1 1,2 0-1,-1 0 1,-5 11-19,4-2 44,5-9-23,0 0 0,-1 0 0,-1 0 0,0-1 0,-2 2-21,-3 3 4,1 0 1,0 1-1,-1 4-4,11-17 3,0 1 35,0 0-1,0 0 1,0 0-1,1 1 1,-1-1-1,1 1 1,0-1-1,1 1 1,-1 0-1,1 3-37,0-4 23,-1 1 0,1 0 0,-1-1-1,0 1 1,0-1 0,0 0 0,-1 1-1,0-1 1,1 0 0,-2 2-23,-3 4-14,1 0 1,0 1-1,-3 10 14,4-8-25,-2 0 0,-5 10 25,3-8 28,1 1 0,1 0 0,1 0-1,0 1-27,-12 32 6,15-44-10,2-3 9,0 0-1,-1 0 0,0 0 0,1-1 1,-1 1-1,0 0 0,0 0 0,0-1 1,0 1-1,0 0 0,-1-1 0,1 1 1,0-1-1,-1 0 0,1 1 0,-1-1 1,1 0-1,-1 0 0,0 0 0,0 0 1,1 0-1,-1 0 0,0-1 1,0 1-1,0 0 0,0-1-4,-10 2 40,0 0 0,1-1-1,-1 0 1,0-1 0,0-1 0,-11-1-40,-28-1 33,19 4-12,0 1 1,0 2-1,0 1 0,1 1 1,0 2-1,-21 8-21,52-15 0,-14 3-4,1 2 1,0 0-1,-3 2 4,12-6 18,1 0-1,-1 1 1,1-1 0,0 1-1,0 0 1,0 0 0,0 0-1,0 0 1,1 0 0,-1 0-1,1 1 1,0-1 0,-1 4-18,1-2 25,0 0 0,0 1 1,1-1-1,0 1 1,0-1-1,0 1 1,1-1-1,-1 1 0,1 0 1,1-1-1,-1 1 1,1-1-1,0 1 0,1 0 1,-1-1-1,1 0 1,1 3-26,17 61 117,-18-61-111,0-1 0,-1 1 0,0 0 0,0 0 0,-1 1 0,0-1-1,-1 0 1,0 0 0,0 2-6,1-9-2,-1 0 1,1 0-1,0 0 0,-1 0 0,1-1 0,-1 1 0,1 0 1,-1 0-1,1 0 0,-1 0 0,1-1 0,-1 1 0,0 0 1,1 0-1,-1-1 0,0 1 0,0-1 0,0 1 0,0-1 1,1 1-1,-1-1 0,0 1 0,0-1 0,0 0 0,0 1 0,0-1 1,0 0 1,-5 1 0,0 0 0,1-1 0,-1 0 1,-4 0-1,6 0 0,0-1 0,0 1 0,0 1 0,0-1 0,0 0 0,1 1 0,-1 0 0,0 0 0,-9 7-18,0 0 0,0 1 1,1 0-1,1 1 0,0 0 0,0 1 0,-5 7 18,12-14 8,-2 1 3,-1 1 1,-1-1-1,1 0 0,-1-1 1,0 0-1,0 0 0,0-1 1,0 0-1,-1 0 1,0 0-12,-33 12 3,35-12-3,1 1 0,0 0 0,-1 0 0,1 0 0,-4 5 0,7-8 0,0 1 0,0-1 0,0 0 0,0 0 0,0 0 0,0 0 0,0 0 0,0 0 0,0-1 0,0 0 0,0 1 0,0-1-1,-1 0 1,1-1 0,-3 1 0,2-1 2,0 1-1,0 0 0,0 0 0,0 0 1,-1 1-1,1-1 0,0 1 1,0 0-1,0 1-1,-63 33 38,47-23-40,0-1 0,-1-1 0,-16 5 2,14-7-37,-53 16 31,65-21 13,-1 1 0,1 1 0,-11 5-7,11-4-7,0-1 0,0 0 0,-13 2 7,4-3 25,-1-1 0,1-1 1,-1-1-1,-16-1-25,21 0-58,-39-6 26,52 6 33,0 1 0,0-1-1,0 0 1,0-1 0,0 1 0,0-1-1,0 1 1,0-1 0,0 0 0,1 0-1,-1 0 1,0 0 0,1-1 0,-1 1-1,1-1 1,-1 1 0,1-1 0,0 0-1,-1 0 1,1 0 0,0 0-1,-23-23-191,19 20 169,1 0 1,-1-1-1,1 1 1,0-1 0,0-1-1,1 1 1,-1-2 21,4 6 1,1 1 0,-1 0 0,1 0 1,-1 0-1,1 0 0,-1 0 0,0 0 0,0 0 1,0 0-1,0 0 0,1 0 0,-1 0 1,0 0-1,-1 0 0,1 1 0,0-1 0,0 0 1,0 1-1,0-1 0,0 1 0,-1-1 1,1 1-1,0 0 0,0 0 0,-1-1 0,1 1 1,0 0-1,-1 0 0,1 0 0,0 0 1,0 0-1,-1 1 0,1-1 0,0 0 0,0 1 1,-1-1-1,1 0 0,0 1 0,0 0 1,0-1-1,0 1 0,-1 0 0,1-1 0,0 1 1,0 0-1,0 0 0,1 0 0,-2 0-1,2 0-1,-1 0 0,0 0 0,1-1 0,-1 1 0,0 0 0,0-1 0,0 1-1,0-1 1,1 1 0,-1-1 0,0 0 0,0 1 0,0-1 0,0 0 0,0 0 0,0 1-1,0-1 1,0 0 0,0 0 0,0 0 0,0 0 0,0 0 0,0 0 0,0-1 0,0 1-1,0 0 1,0 0 0,0-1 0,0 1 0,1 0 0,-1-1 0,0 1 0,0-1 0,0 1 0,0-1-1,1 0 1,-1 1 0,0-1 1,-4-4-44,1 0 0,0 0 1,0 0-1,0-1 0,-2-4 44,-2-2 11,-10-13 4,-4-9-84,-2 1 0,-2 1-1,-1 1 1,-10-7 69,37 38 0,-21-19 2,-15-18-2,30 30 14,0 0 0,1-1 1,0 0-1,0 0 0,1 0 0,0-1 1,-2-4-15,-2-7 67,4 11-40,1 0 1,0 0-1,0-3-27,-9-29-91,8 26 84,0 1 0,1-1 0,-1-6 7,1 9-2,0 0-1,-1-1 1,-1 1 0,0 1-1,0-1 1,-5-5 2,9 14 3,-3-4 1,-1-1-1,0 1 1,0 0-1,-1 1 1,1-1-1,-1 1 1,-6-4-4,-10-7-12,-18-11 12,-3-2-13,-2 0 3,24 17 131,-15-13-121,31 21 3,-1 1 1,1-1-1,1 0 1,-1 0-1,1-1 1,0 0-1,0 1 1,-2-5-4,5 7 10,0-1-1,0 1 1,0-1-1,0 1 1,0-1 0,1 0-1,0 1 1,0-1-1,0 1 1,0-1 0,0 0-1,1 1 1,-1-1 0,1 1-1,0-1 1,0 1-1,1-1 1,0 0-10,4-11 46,2 0 1,0 1-1,6-8-46,0 0 72,-8 11-77,-1 1-1,1-1 1,-2 0 0,1 0-1,-2-1 1,0 1 0,0-1-1,-1 0 1,0 1 0,-1-1-1,0 0 1,-1 0 0,0 0-1,-1 0 1,-1 0 0,0 0-1,-3-9 6,3 11-22,-2 0 0,1 0 0,-1 1-1,-1-1 1,0 1 0,-3-5 22,-6-6-6,0 2 0,-1 0 0,0 0 0,-2 1 0,0 1-1,-1 1 1,-2-1 6,-68-53 32,75 57-20,0 0 0,1 0 0,0-1 0,1 0-1,1-1 1,0-1 0,1 1 0,0-1 0,0-4-12,-15-33 1,3-1 0,0-8-1,19 57-7,-3-13 16,1 0 0,0 0 0,1 0 0,0-18-9,1-17 91,2-1-91,0 9-5,0 27-14,-2 0 0,0-1 0,-1 1 0,-1 0 0,0 1 0,-3-5 19,-12-31 7,-9-13-7,11 25-21,-5-24 21,21 58-7,0 0-1,0 0 0,1 0 1,0 1-1,0-1 0,0 0 0,1 0 1,0 0-1,0 1 0,1-1 1,-1 0-1,3-4 8,4-22 167,-5 15-151,1 1 0,1-1 0,0 1 0,2-1 0,-1 1 0,2 1 0,0 0 0,1 0 0,4-5-16,-3 7-15,-2-1 0,0 1 0,0-2 1,-2 1-1,2-5 15,11-23 15,-13 29-26,-1-1 1,0 0-1,-1-1 11,6-19 0,-7 27 3,-2 0-1,1 0 1,-1-1-1,0 1 0,0 0 1,-1 0-1,0-1 1,-1 1-1,1 0 1,-1 0-1,-1 0 1,1-1-1,-1 1 0,0 1 1,-1-1-1,0 0 1,0 0-1,-1-1-2,-10-16-5,-1 1 0,-1 1 0,0 1-1,-6-5 6,16 20 9,-39-50 50,44 55-41,0-1 0,0 0 0,0 1 0,0-1 0,0 0 0,0 0 0,1 0 0,-1 0 0,1 1 0,0-1-1,-1 0 1,1 0 0,0 0 0,0 0 0,0 0 0,0 0 0,1 0 0,-1-1-18,1-3 46,1 0 1,-1 0-1,1 1 0,0-1 1,2-3-47,12-29-8,-11 23 38,1 0 1,8-13-31,-9 18 21,20-32-58,5-4 37,-20 32-9,0 1 1,1 1-1,1-1 1,0 2-1,2-2 9,-3 4 37,-1 1-1,1 0 0,0 1 0,0 0 1,3 0-37,8-5 65,0 0 0,-1-2 0,12-10-65,-28 20 2,4-3 1,0 0 0,-1-1 0,0 0 0,0-1 1,-1 0-1,0 0 0,2-4-3,-5 6-39,0-1 0,0 1 0,0-1 0,-1 0 0,0 0 0,0 0 0,-1 0 0,0 0 0,-1 0 0,1-4 39,-1-55-2544,-2 54 856,0-1 0,-1 1 0,0-1 0,-1 1 0,0 0 0,-3-5 1688,-13-23-3338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9530 1812 4992,'12'-8'1797,"-11"7"-1664,0 0 0,0 0 1,1 0-1,-1 0 0,0 1 1,0-1-1,1 0 1,-1 1-1,0-1 0,1 1 1,-1-1-1,0 1 0,1 0 1,0-1-134,-1 1 36,-1 0 0,1 0 0,-1 0 0,1-1 0,-1 1 0,1 0 0,-1-1 0,1 1 0,-1-1 0,1 1 0,-1 0 0,0-1-1,1 1 1,-1-1 0,0 1 0,1-1 0,-1 1 0,0-1 0,0 1 0,1-1 0,-1 0 0,0 1 0,0-1 0,0 1 0,0-1 0,0 0 0,0 1 0,0-1 0,0 1 0,0-1 0,0 0-36,0-27-174,0 20 150,1-30 718,4-14-694,-2 26 1101,-1 1 0,-1-1 0,-1 1 1,-2-2-1102,0 15 134,0 1 0,-1 0 0,-1 0 0,1 0 1,-2 0-1,0 1 0,0 0 0,-1-1 0,-6-8-134,-11-12 26,-2 1 0,-8-7-26,18 20 42,-13-13-15,-2 1-1,0 1 1,-2 2 0,-1 0-1,-12-4-26,35 23 18,-30-18 152,2-1 0,-8-9-170,-192-142 400,193 145-385,-39-25 362,-3 5 0,-1 3 0,-32-10-377,103 52 64,-122-54 237,106 49-433,-1 1 0,1 2-1,-11-1 133,-8 1 254,-1 2 1,1 2-1,-50 3-254,-261 3 483,274-5-440,0-5 1,1-4-1,-7-5-43,-35-11 56,2-7 0,-21-13-56,-64-29 336,-25 3-27,197 63-325,-81-21 341,-97-11-325,-127-4 198,235 35-81,-94 2-117,166 12 83,0 1 0,0 1 0,0 3 0,0 1 0,1 1 0,0 3-1,1 1 1,0 1 0,1 3 0,0 0 0,1 3 0,1 1 0,-2 3-83,-45 39 216,49-37-148,-1 0 1,-1-2-1,-8 2-68,28-17 3,0-1 1,-1 0-1,0-1 1,0-1-1,0 0 0,-1-1 1,1-1-1,-1 0 1,0-1-1,0-1 0,-14-1-3,-155-20 6,121 12 36,-49-5-99,-87 2 57,156 11 11,1 3 1,0 0-1,0 3 0,0 2 1,1 1-1,-9 6-11,35-10 13,1 2 0,0 0-1,0 1 1,1 0 0,0 1 0,0 1 0,1 0 0,0 1-1,0 1-12,-23 25 47,1 1 0,-6 13-47,-3 3-1,-46 58 209,-42 74-208,112-155 9,-1-2 88,2 1-1,1 1 1,-7 18-97,10-16 226,-17 25-226,7-13 8,22-41-9,1 1-1,-1-1 0,0-1 0,0 1 0,0 0 1,-1-1-1,1 1 0,-1-1 0,0 0 1,0 0-1,0-1 0,0 1 0,-1-1 1,1 0-1,-1 0 0,1 0 0,-1-1 1,0 0-1,-4 1 2,-9 1 37,-1-1 0,0-1 0,0-1 1,-11-1-38,-6 0 55,2 3 24,1 1-1,0 1 1,1 2 0,-22 7-79,28-10-25,24-3 20,-1 0 0,0 1 0,0-1 0,0 0 0,0 1 0,1-1 0,-1 1 0,0 0 0,0 0 0,0 1 5,1-1 12,-1 0 0,1 1 0,0-1 0,0 1 0,0 0 0,0-1 0,1 1 0,-1 0 0,0 0 1,1 0-1,-1 0 0,1 2-12,-2 0 58,-13 22 8,2 2 1,1 0 0,-10 30-67,11-27-6,-2 0-1,0 0 1,-4 1 6,0-4 22,-1-1 0,-1-1 1,-2 0-1,0-2 0,-21 16-22,1-4 22,-2-2-1,-2-3 1,-3 0-22,-12 10-12,2 2 0,1 3 0,3 3 0,-17 21 12,48-45 44,1 1 0,1 2 0,2 0 0,0 1 0,2 1 0,2 1 0,0 0 0,0 7-44,-50 142 135,52-134-128,2 0 0,-6 46-7,17-84-2,-15 114 95,4 23-93,5 89 37,1-72 22,5-93-48,-4 0 1,-2-1 0,-3 0-1,-4-1 1,-2 0-1,-19 47-11,13-63-8,-1-1-1,-3-1 0,-21 28 9,-4 11-96,18-31 128,3 2 0,2 1 0,-15 53-32,-16 70 74,16-56-121,-6 23 46,23-50 1,14-49 0,-2 0 0,-2-1 0,-15 28 0,15-42-23,-2-1-1,-2-1 1,-1 0-1,-2-1 1,-3 1 23,6-10 36,-9 9 4,1 2 1,-18 31-41,-25 58 0,-29 77 0,89-176-4,-49 111-109,48-107 155,1-2 19,-7 24-61,16-42 2,0 0 0,1-1-1,-1 1 1,2 0 0,-1 0 0,1-1-1,0 1 1,1 2-2,1-4 1,0-1 1,0 1-1,0-1 0,1 0 1,0 0-1,0 0 0,3 4-1,7 14 50,7 15-27,2 0 1,4 2-24,-2-4 22,18 41-22,-27-45-28,-2 1-1,-1 0 1,0 8 28,-10-32-15,-1 0 1,1 0 0,-1 8 14,3 21 0,-4-36 2,1 0 0,-1 0-1,0 0 1,0 0 0,0 0-1,0 0 1,0 0 0,-1 0-1,1 0 1,-1 0 0,0 0-1,0-1 1,0 1 0,0 0 0,0 0-1,-1-1 1,1 1 0,-1-1-1,0 1 1,0-1 0,0 0-1,0 0 1,0 1-2,-1-1-10,-1 1-1,1 0 1,-1-1-1,1 0 1,-1 0 0,0 0-1,0 0 1,0-1-1,0 0 1,0 0 0,0 0-1,0 0 1,0 0-1,-1-1 1,-3 0 10,7 0-49,0 0 1,0 0-1,0 0 1,1 0-1,-1 0 0,0 0 1,0-1-1,0 1 1,0 0-1,1-1 0,-1 1 1,0 0-1,0-1 1,1 1-1,-1-1 0,0 1 1,1-1-1,-1 0 1,0 1-1,1-1 1,-1 0-1,1 1 0,-1-1 1,1 0-1,-1 0 1,1 1-1,0-1 0,-1 0 1,1 0-1,0 0 1,0 0-1,0 1 0,-1-1 1,1 0-1,0 0 1,0 0-1,0 0 0,0 0 1,1 0-1,-1 1 1,0-1-1,0 0 1,0 0-1,1 0 0,-1 0 1,0 1-1,1-1 1,-1 0-1,1 0 0,-1 1 1,1-1-1,-1 0 1,1 1-1,0-2 49,2-1-601,0 1 0,1-1 0,-1 0 1,0 1-1,1-1 0,0 1 0,0 0 0,0 1 0,0-1 0,0 0 0,0 1 1,2 0 600,59-20-2374,36-9 1132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5612 7040,'1'-1'75,"-1"1"1,0-1 0,1 1 0,-1 0-1,0-1 1,1 1 0,-1 0-1,1-1 1,-1 1 0,1 0-1,-1-1 1,1 1 0,-1 0-1,1 0 1,-1 0 0,1 0-1,-1 0 1,1-1 0,0 1-1,-1 0 1,1 0 0,-1 0 0,1 0-1,-1 0 1,1 1 0,-1-1-1,1 0 1,-1 0 0,1 0-1,0 0 1,-1 1 0,1-1-1,-1 0 1,0 0 0,1 1-1,-1-1 1,1 0 0,-1 1-1,1-1-75,-1 1 35,1-1 0,-1 0-1,0 1 1,1-1 0,-1 0-1,1 1 1,-1-1 0,1 0 0,-1 0-1,1 1 1,-1-1 0,1 0-1,-1 0 1,1 0 0,-1 0-1,1 0 1,0 0 0,-1 0-1,1 0 1,-1 0 0,1 0-1,-1 0 1,1 0 0,-1 0-1,1-1 1,-1 1 0,1 0-1,-1 0 1,1 0-35,0-1 57,1 0 0,-1 1 0,1 0 0,-1-1 0,1 1-1,-1 0 1,1 0 0,-1-1 0,1 1 0,-1 0 0,1 1 0,-1-1 0,1 0 0,0 0-57,-1 1 41,1-1 1,-1 0-1,1 0 1,0 0-1,-1 0 1,1 0-1,-1 0 0,1 0 1,0 0-1,-1-1 1,1 1-1,-1-1 1,1 1-1,-1-1 1,1 1-42,5-6 229,0 1 1,-1-1 0,0 0 0,0 0 0,0-1 0,-1 1 0,0-1 0,0 0-1,-1-1 1,2-3-230,7-15 784,-1-1 0,3-11-784,-7 13 274,35-84 508,-15 39-446,-3-1-1,-4-2 1,4-28-336,-1 3 236,16-48-460,40-93 224,-12 78-475,-9 27 1318,11-8-843,-55 116 192,1 1 0,1 1 1,0 1-1,19-19-192,1 5 509,2 0-1,11-6-508,17-7 183,60-33-183,30-23-204,-63 28 385,-35 27 38,-10 10-144,-42 34-83,1 0 1,-2 0-1,1-1 1,-1 0 0,0 0-1,0 0 1,-1-1-1,0 1 1,0-1-1,-1 0 1,-1-1 0,0 1-1,0-1 1,0 0-1,0-5 8,2-21-30,-2 0 0,-1 1 0,-3-27 30,1 23 111,4-216 97,-2 211-108,5-27-100,0 4 39,-5 44-19,0-17 18,3 1 0,7-32-38,-9 60 64,1 1 0,0 0 0,1 1 0,0-1 0,0 1 0,1 0 0,0 0 0,1 0 0,-1 1 0,2 0 0,-1 1 0,1 0 0,0 0 0,1 0 0,0 1 0,0 0 0,2 0-64,31-21-46,-25 15 2,1 1 0,17-8 44,-26 14 0,0 1 0,0-2 0,0 1 0,-1-1 0,0-1 0,0 0 0,-1 0 0,0 0 0,0-1 0,0 0 0,-1 0 0,0 0 0,3-8 0,10-13 0,-13 21 0,0-1 0,0 0 0,3-9 0,-2 6-37,0-4-48,-6 13 88,0 0 1,1 0-1,-1 0 1,0 0-1,1 0 1,0 0 0,0 0-1,0 0 1,0 1-1,0-1 1,0 0-1,1 1 1,-1 0-1,1 0 1,2-2-4,-3 4 20,0-1-1,0 1 1,0-1-1,0 1 1,0 0-1,0 0 1,0 0 0,0 0-1,0 0 1,2 1-20,3 0 55,36 2 20,-33-2-63,-1 0 1,0 0 0,0-1-1,1 0 1,-1-1-1,0 0 1,0 0 0,7-3-13,-13 3 2,1-1 1,-1 1 0,0-1-1,0 0 1,0 0-1,-1 0 1,1-1 0,0 1-1,-1-1 1,0 1 0,2-3-3,22-34-5,-14 18 7,1 4 1,-1 0 0,2 2 0,0-1 1,1 2-1,11-9-3,20-12-16,21-12 16,-51 36 0,-1-2 0,0 0 0,-1-1 0,19-17 0,-10 11-1,-1-1 0,14-18 1,-25 26-70,-1-1 0,-1 0 0,0 0 0,-1-1 0,4-10 70,-5 7 7,2 1 0,0 0 0,0 0 0,2 1 0,0 0-1,1 0 1,0 2 0,1-1 0,1 2 0,0 0 0,1 0 0,0 1-1,1 1 1,13-7-7,2 1 37,1 2-1,0 1 0,1 1 0,1 2 1,22-4-37,-51 13 2,35-7 35,0-2 0,13-6-37,-41 12 4,0 0 1,0-1-1,0 0 1,-1-1 0,0 0-1,0-1 1,-1 0-1,0-1 1,4-4-5,66-81 70,-15 16 4,-13 20-8,2 3 0,3 1-1,8 0-65,-42 37 20,1 1 0,0 1 0,2 2 0,21-9-20,-22 9 175,21-12-175,2-2 1,-40 22 7,-1 0-1,0 0 1,0-1-1,0 1 0,0-2 1,-1 1-1,0-1 1,-1 0-1,0 0 1,0 0-1,0-1 0,-1 1 1,3-8-8,-3 7-9,-1 0 0,0 0 1,0 0-1,-1-1 0,0 1 0,-1 0 0,0-1 0,0 0 1,-1 1-1,0-1 0,0 1 0,-1-1 0,0 1 1,-1-4 8,-4-5-205,0-1 0,-1 2 0,-1-1 0,0 1-1,-1 1 1,-9-12 205,-26-29-2644,-3 6-3449,25 32 1442,1 6 1697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232 350 6400,'2'0'358,"-1"-1"-159,0 1 0,1 0-1,-1-1 1,0 1 0,0 0 0,1 0 0,-1 0 0,0-1 0,1 2-1,-1-1 1,0 0 0,1 0 0,-1 0 0,0 0 0,1 1 0,-1-1-1,0 1-198,0-1 619,-1 0-390,1 1-224,-1-1-1,1 0 1,-1 0-1,1 0 0,-1 1 1,1-1-1,-1 0 1,0 1-1,1-1 1,-1 0-1,1 1 0,-1-1 1,0 0-1,1 1 1,-1-1-1,0 1 0,0-1 1,1 0-1,-1 1 1,0-1-1,0 1 1,0-1-1,1 1 0,-1-1 1,0 1-1,0-1 1,0 1-1,0-1 1,0 1-1,0 0-4,1 18 194,-1-17-126,0 4 101,0 3-32,0 0 1,-1 1-1,-1 6-137,2-13 53,-1-1 1,1 0-1,-1 0 0,0 0 1,0 0-1,0 0 0,0 0 1,0 0-1,0 0 0,0 0 1,0 0-1,-1 0 1,1-1-1,-1 1 0,0-1 1,1 1-1,-1-1 0,0 1-53,1-2 56,-1 0-1,1 0 1,0 0-1,0 0 1,0 0 0,0 0-1,0 0 1,0 0-1,0-1 1,0 1-1,-1 0 1,1-1-1,0 1 1,0-1-1,0 1 1,0-1-1,0 1 1,1-1 0,-1 0-1,0 0-55,-19-14 431,-57-59 299,62 58-480,8 10-138,0-1-1,1-1 1,0 1-1,0-1 0,0 0 1,1-1-1,0 1 1,0-3-112,2 5 118,1-1-1,-1 1 1,1-1 0,1 0 0,-1 0 0,1 1 0,0-1 0,1-4-118,-1-17-1120,0 0 0,-4-21 1120,2 34-1582,-1 0 0,0 0 0,-4-9 1582,-2-2-1296,5 5 619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1672 24 4480,'8'-2'1115,"6"-2"1369,-14 4-2432,0 0 0,0-1 1,1 1-1,-1 0 0,0 0 0,0-1 1,1 1-1,-1 0 0,0-1 0,0 1 1,0 0-1,1-1 0,-1 1 1,0 0-1,0-1 0,0 1 0,0 0 1,0-1-1,0 1 0,0 0 0,0-1 1,0 1-1,0 0 0,0-1 0,0 1 1,0-1-1,0 1 0,0 0 0,0-1 1,0 1-1,0 0 0,0-1 0,-1 1 1,1-1-53,-4-4 361,2 7 182,-1 14 772,2-10-756,-1 5-134,0-1-1,-1 1 1,0-1-1,-1 0 0,0 0 1,0 0-1,-1-1 1,-1 1-1,-3 3-424,5-8 18,0 0 1,0 0-1,-1 0 0,0 0 0,0-1 1,0 0-1,0 0 0,-1 0 0,1-1 1,-1 0-1,0 0 0,0-1 0,-1 1 1,1-1-1,0 0 0,-1-1-18,-9 3 79,0-1 1,0-1-1,-1-1 0,1 0 1,0-1-1,0-1 0,-1 0 1,-9-3-80,5 1 457,0 1 0,-17 0-457,-25-3-146,55 4 102,0 0 1,0 1-1,0 0 1,0 1-1,-1 0 1,1 0-1,0 1 1,0 0-1,1 0 1,-1 1-1,0 0 0,-3 2 44,2 0 100,-1 0-1,1 1 1,0 0 0,0 1-1,1 0 1,0 0-1,0 1 1,1 0-1,-1 2-99,3-5 100,0 0 0,0 0 0,0 0 0,-1 0 0,1-1 0,-1 0 0,0 0 0,0-1 0,-7 3-100,-5 2 101,-2-2 0,-14 4-101,7-2 61,-6 0-30,23-6-30,0 0-1,-1 1 0,1 1 0,-8 3 0,5-1 13,0-1 1,0-1-1,0 0 1,-7 1-14,-31 9 63,40-9-83,1 0-1,-1 1 1,1 0-1,0 1 1,-5 4 20,4-3-3,1 0 1,-1-1 0,-1 0-1,-2 0 3,10-6 18,-1 1 0,1-1 0,0 0 0,-1-1 0,1 1 0,-1-1 0,1 0 0,-3 0-18,2 0 33,-1 0 0,1 1 0,-1-1 0,1 1 0,-4 1-33,-1 2 77,0 0-1,0 0 0,0 1 0,1 0 0,0 1 1,0 0-1,-1 1-76,5-4 4,0 0 0,0-1 0,0 1 1,-1-1-1,1 0 0,-1-1 0,1 1 1,-1-1-1,0 0 0,0-1-4,1 1 1,0 0 0,-1-1 0,1 2 0,0-1 0,0 1 0,0 0 0,0 0 0,0 0 0,0 1 0,1-1 0,-1 1-1,-3 4 60,0-1 0,0 0 0,-1 0-1,1-1 1,-1-1 0,-1 1 0,1-1 0,-1-1 0,-8 3-60,6-3 34,1 0 1,-1 1-1,-2 2-34,4-2-4,0 0 0,0 0-1,-9 1 5,16-5-9,0 1 0,0 1 0,0-1 0,0 0 0,0 1 0,0-1 0,0 1 0,1 0 0,-1 0 0,1 0 0,-1 0 9,-24 27 134,20-22-78,5-4-44,0 1 0,0-1 0,-1 0 0,2 1 0,-1 0 1,0-1-1,1 1 0,0 0 0,0 0 0,0 0 0,0 0 0,0 3-12,0 9 101,1-1-1,0 12-100,1-4 49,-1-17-44,0-2 16,0 0 1,0 0-1,0-1 0,0 1 1,1 0-1,-1-1 0,1 1 1,0 0-1,0-1 0,0 1 1,1-1-1,1 3-21,18 26 32,-20-30-25,0 0-1,1 1 1,-1-1-1,1-1 1,0 1-1,-1 0 1,1 0-1,0-1 1,0 1-1,0-1 1,0 1-1,0-1 1,1 0-1,-1 0 1,0 0-1,1 0 1,-1 0-1,0-1 1,2 1-7,17 7 159,-9-2-95,0 1 0,0 1 0,-1 0 0,10 9-64,1 1-19,-8-6 37,1 1 0,-2 0 1,0 0-1,0 2 0,-1 0 0,9 15-18,-13-16-6,-2-5-31,0 1 0,-1 0 0,2 6 37,-4-10 20,0 0 0,0 0 0,0-1-1,1 0 1,1 2-20,-1 0 24,-1-5-13,-1 0 1,0-1-1,0 1 1,1 0-1,-1 0 1,1-1 0,-1 0-1,1 1 1,0-1-1,0 0-11,11 6 66,38 33-125,-31-20 28,-19-17 28,0-1-1,0 1 1,0-1 0,1 0 0,0 0 0,-1 0 0,1 0 0,0 0-1,0-1 1,-1 1 0,1-1 0,3 1 3,103 35 597,-105-36-595,1 0 1,0 1-1,0-2 0,0 1 0,-1 0 1,1-1-1,0 0 0,0 0 0,0-1 0,0 1 1,0-1-1,0 0 0,-1-1 0,1 1 0,0-1 1,2-1-3,6-4-53,0 0 1,0-1-1,-1-1 1,8-7 52,-5 4 20,0 1 1,10-5-21,-20 13 4,0 0 14,0 0 0,0 0 0,0 1 0,0 0 0,0 0 0,0 0 0,1 1 0,-1-1 1,0 1-1,1 1 0,1-1-18,4 2 29,0 0 0,-1 0 0,1 1 1,7 3-30,28 4-37,0-7 119,32-3-82,-21 0 195,-53 1-208,0 0 0,0 0-1,0-1 1,-1 0 0,1 0 0,0 0 0,-1 0 0,1 0-1,-1 0 1,1-1 0,-1 0 0,0 0 0,1 0-1,-1 0 1,0-1 13,5-4-32,0-1 0,-1 0-1,0 0 1,3-5 32,8-10 12,-14 18-10,0 2-1,0-1 1,0 0-1,0 1 0,1 0 1,-1 0-1,1 0 1,0 0-1,0 1 1,2-1-2,8-2 38,1 0 0,13-2-38,15-4 21,-5-1 33,30-5-54,-66 16 18,-1 1 0,0-1 1,0 0-1,0 0 0,1 0 0,-1 0 1,0 0-1,0 0 0,-1-1 1,1 1-1,0-1 0,0 1 1,-1-1-1,1 0 0,1-1-18,2-5-72,0 0-1,0 0 1,1-5 72,14-20-180,-18 30 185,1 0-1,0 0 1,0 0 0,0 0 0,0 1-1,0-1 1,0 1 0,1 0 0,-1 0-1,1 0 1,-1 1 0,1-1 0,0 1-1,0 0 1,0 0 0,0 0 0,0 0-1,1 1-4,2-1 23,-1 0 0,1 0 0,-1-1-1,1 0 1,-1 0 0,0 0 0,1-1-1,-1 0 1,0 0 0,-1-1 0,1 0-1,-1 0 1,1 0 0,-1 0 0,1-2-23,0-2-41,1-1 0,-2 1 0,1-1 0,-1 0 0,-1 0 0,0-1 0,0 1 0,2-9 41,9-21 173,-13 36-178,0 0 0,-1 0 0,0-1 0,0 1 1,0 0-1,0-1 0,-1 1 0,1 0 0,-1-1 0,0 1 0,1-1 0,-2 1 0,1-1 1,0 1-1,-1 0 0,0-1 0,1 1 0,-1 0 0,-1-1 0,1 1 0,0 0 0,-1 0 1,0 0-1,-1-2 5,1 0 14,0 0 0,0 0 0,1 0 0,0 0 0,0 0 0,0 0 1,0 0-1,1 0 0,0 0 0,0-6-14,0 3 3,0 0 1,-1 0-1,0 1 0,0-3-3,0 5 3,0-1 0,0 1 0,1 0-1,0-1 1,0 1 0,1 0 0,-1 0 0,1-1-1,0 1 1,1 0 0,-1 0 0,1 0-1,0 0 1,0 0 0,1 0 0,-1 1 0,1-1-1,0 1 1,0 0 0,0 0 0,1 0 0,0 0-1,2-2-2,5-5-22,-1 0-1,0-1 1,-1 0 0,0 0-1,3-8 23,-6 8 36,-1 1-1,-1-1 1,2-4-36,-6 15 27,1-2-5,0-1 1,-1 0-1,1 1 1,-1-1 0,0 0-1,0 0 1,0 1-1,0-1 1,-1 0 0,0-1-23,-10-35-189,8 34 185,0 0 0,0 0 1,0 1-1,-1-1 0,0 1 0,-2-2 4,2 2 34,0 0 0,0-1 0,0 1 0,1-1 0,0 0 0,-1-2-34,-1-6-55,1 4 48,0 0 0,1 0 0,1 0 0,-1 0 0,2-1 0,-1 1-1,1-1 1,1 1 7,0-86-138,0 96 142,-1 1 1,1-1 0,0 1-1,-1-1 1,1 1 0,-1-1-1,1 0 1,0 1 0,-1-1-1,1 0 1,-1 1 0,1-1-1,-1 0 1,1 0 0,-1 0-1,1 1 1,-1-1 0,0 0-1,1 0 1,-1 0 0,0 0-5,-15 3 8,-35 3-812,-2-3 804,-45 0-5606,96-3 5354,-1 0 1,0 0 0,1 0 0,-1-1-1,1 1 1,-1-1 0,0 1-1,-1-2 252,4 2-40,0 0 0,-1 0 0,1 0 0,0-1 0,-1 1 0,1 0 0,0 0-1,0-1 1,0 1 0,-1 0 0,1-1 0,0 1 0,0 0 0,0 0 0,0-1 0,-1 1 0,1 0-1,0-1 1,0 1 0,0 0 0,0-1 0,0 1 0,0-1 0,0 1 0,0 0 0,0-1 0,0 1 40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1991 74 4480,'0'0'1530,"-16"0"-15,8 0-1496,2-1 375,0 1 0,0 1 1,-1-1-1,1 1 0,0 0 0,0 0 1,-5 2-395,10-2 237,-1-1 1,0 1-1,0-1 1,0 1 0,0-1-1,0 0 1,0 0-1,0 0 1,0 0-1,0 0 1,0-1 0,0 1-238,1 0 55,1 0 0,-1 0 0,0-1 0,1 1 1,-1 0-1,0-1 0,0 1 0,1 0 1,-1-1-1,0 1 0,1 0 0,-1-1 1,1 1-1,-1-1 0,1 0 0,-1 1 1,1-1-1,-1 1 0,1-1 0,-1 0 1,1 1-1,0-1 0,-1 0 0,1 1 1,0-1-1,0 0 0,-1 0 0,1 1 0,0-1 1,0 0-1,0 0 0,0 1-55,0-1 15,-1 0 1,1 0-1,0 0 0,-1 0 0,1 0 0,-1 0 1,1 1-1,-1-1 0,1 0 0,-1 0 0,0 1 1,1-1-1,-1 0 0,0 1 0,0-1 0,1 1 1,-1-1-1,0 1 0,0-1 0,0 1 0,0 0-15,-22-11 231,18 10-215,-18-9 25,11 4 67,-1 1-1,0 1 1,0 0-1,0 0 0,-3 1-107,12 2 28,-1 1 0,1 0 0,0 0-1,0 0 1,-1 0 0,1 1-1,0 0 1,0-1 0,0 2-1,0-1 1,0 0 0,0 1-1,0 0 1,0 0 0,0 0-1,1 0 1,-1 0 0,-2 4-28,-37 35 399,33-31-382,0 1 0,-1-2 0,0 1-1,0-1 1,-1-1 0,0 0 0,-2 0-17,2-3 19,0 0 0,0-1 0,-1-1 0,1 0 0,-1 0 0,0-1 1,0-1-1,0 0 0,-3-1-19,-25-2 38,0-1 0,-11-4-38,46 6 8,-5 0 8,-1 0 0,0 0 0,0 1 0,0 1 0,0 0 0,1 0 0,-1 1 0,1 1 0,-1 0 0,1 1 0,0 0 0,-4 2-16,1 0-4,5-1-4,-1 0-1,1-1 1,-1-1-1,0 1 1,0-2 0,0 1-1,0-1 1,0-1-1,-7 0 9,-10-1 11,1 2 0,-1 0 1,-10 3-12,27-3 27,-1 1 1,1 0-1,1 0 1,-1 0 0,0 2-1,1-1 1,0 1-1,0 0 1,0 1-1,-1 1-27,-9 7 52,0-2 0,-1 0-1,0-1 1,-1-1-1,0-1 1,-1-1-1,0-1 1,0-1-1,-19 3-51,30-7-27,1 1-1,0 0 1,0 1-1,0 0 1,0 1-1,-4 2 28,-15 11-276,-10 9 276,22-15-24,0 0 1,-1-1-1,-1-1 0,1 0 0,-3-1 24,-14 3 95,15-6-85,0 2-1,0 0 1,1 1 0,-6 4-10,13-6 69,1 1 0,1 0 1,-1 0-1,1 1 0,1 0 1,0 1-1,-8 10-69,9-10 133,0 0 1,1 1-1,0 0 0,-3 9-133,8-6 7,3-8 210,20-3-115,24 8 261,-35-8-312,1 0 0,-1-1 0,1 0 0,-1-1 0,6 0-51,35 0-63,125-5 340,-143 3-213,-16 0-47,0 0 1,1-1 0,11-4-18,92-30 4,-76 20 42,2 2 0,35-5-46,-31 11 149,1 2 1,32 1-150,-61 5 1,0-1 1,22-4-2,-34 3 29,-1-1 0,1 0 1,0 0-1,-1-1 0,0 0 0,1-1 1,-1-1-30,2 0 64,0 1 1,12-4-65,-13 5 71,-1 0-1,1-1 1,7-4-71,-14 6-5,1 1 0,-1 0 0,0 1 0,1-1 0,0 1 0,-1 0-1,1 0 1,0 0 0,3 0 5,47 1 19,-25 1 56,115-10 96,-139 8-158,-1 1 0,1-1 0,0 0 0,-1 0 0,1-1 0,-1 1 0,1-1 0,-1-1 0,0 1 1,0-1-1,1 0-13,10-8 100,0 0-1,9-9-99,-4 3 185,3-2-76,-13 10-110,0 0 0,1 1 0,3-2 1,2-2-133,-15 10-187,1 0 0,0 0 0,0 0 0,0 0 0,0 0 0,0 1 0,2-1 320,5-1-1246,0 0 1,0 1-1,1 1 0,1-1 1246,13-1-857,16-6 111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7:2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73 205 3712,'-1'-1'223,"0"0"0,1 0 1,-1 0-1,1 0 0,-1 0 0,1 0 0,0 0 1,-1 0-1,1 0 0,0 0 0,0 0 1,0-1-224,0 2 104,0 0 1,0-1 0,0 1-1,0 0 1,1-1 0,-1 1 0,0 0-1,0-1 1,1 1 0,-1 0 0,0 0-1,0-1 1,1 1 0,-1 0 0,0 0-1,1 0 1,-1-1 0,0 1 0,1 0-1,-1 0 1,0 0 0,1 0 0,-1 0-1,0 0 1,1 0 0,-1 0 0,0 0-1,1 0 1,-1 0 0,1 0-1,-1 0 1,0 0 0,1 0 0,-1 0-105,49 2 3428,-36 0-2847,0-2 1,0 1-1,0-2 1,0 1-1,0-2 1,0 0-1,8-2-581,-10 0 390,0 1-294,1-1-1,-1 0 1,3-2-96,-10 3-38,0 1 0,-1 0 1,1-1-1,-1 1 0,1-1 0,-1 0 0,0 0 0,0-1 1,0 1-1,1-4 38,2-1 134,1-1-1,-1 1 1,1 0 0,1 0 0,0 1-1,0 0 1,0 0 0,0 1 0,1 0 0,1 1-1,-1-1 1,5 0-134,3-2 160,1 0-1,16-4-159,-28 10 48,1 1 0,-1 0 0,1 0 0,0 0 1,-1 1-1,1 0 0,0 0 0,-1 0 0,7 2-48,-6 1 57,-1-1-1,1 1 1,0 1 0,-1-1-1,0 1 1,0 0 0,0 1-1,3 2-56,4 3 22,63 45 15,-64-49 16,-10-5-49,0 0 1,0 0-1,-1 0 0,1 0 1,0 0-1,-1 0 0,1 0 0,-1 0 1,0 1-1,1-1 0,-1 1 1,0-1-1,0 1 0,1-1 0,-1 2-4,28 43-190,-11-19 140,-15-22 49,1-1-1,-1 1 0,1-1 0,0 0 0,1 0 1,-1-1-1,1 1 0,0-1 2,15 13-2,-18-14 4,1 1 0,0-1 0,-1 1 0,0 0-1,1 0 1,-1 0 0,0 0 0,-1 1 0,1-1 0,0 2-2,-2-4-1,1 0 1,-1 0 0,0 0 0,0 1-1,1-1 1,-1 0 0,0 0 0,0 1-1,0-1 1,-1 0 0,1 0 0,0 0-1,0 1 1,-1-1 0,1 0 0,0 0-1,-1 0 1,1 0 0,-1 0 0,0 1-1,1-1 1,-1 0 0,0 0 0,0-1 0,0 1-1,1 0 1,-1 0 0,0 0 0,0 0-1,0-1 1,-1 1 0,-30 23-112,26-18 92,0-1 0,-1 0 0,0 0 0,0-1 0,0 0 0,-1 0 0,1-1 0,-5 2 20,0-1-20,-1-1 1,1-1-1,0 0 1,-1 0-1,1-2 1,-2 1 19,2-2-14,7 1 18,1 0-1,-1 0 0,1 0 0,0 0 1,-1 1-1,1-1 0,0 1 0,0 0 1,-1 1-4,0 0-2,0 0 1,0-1-1,0 1 1,-1-1-1,1 0 1,0 0-1,-1-1 1,1 0-1,0 0 1,-1 0-1,1 0 1,0-1-1,-1 0 1,1 0 1,-12-4 3,-1-1 0,1 0 1,-9-5-4,15 5-8,-1 1 0,0 0 0,0 1 0,0 0 0,0 1 0,-1 1 0,1 0 0,-4 0 8,-15 2-45,-13 0 15,-42 5 30,77-4-1,-1 2 0,1-1 0,0 1-1,0 1 1,0 0 0,1 0 0,-1 1-1,-4 3 2,1-1-16,4-4-251,0 1 0,0-1 0,0-1 0,0 1 1,-1-1 266,-25 8-2367,15-2 1295,6-3 560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403 151 6784,'2'-1'3158,"-4"-4"-2348,-3-7-757,5 12-42,1 0 1,0-1-1,0 1 1,-1 0-1,1 0 0,0 0 1,0 0-1,0 0 1,-1 0-1,1 0 0,0 1 1,0-1-1,0 0-11,-1 0 1,2 1 63,1 0-1,-1 0 0,1 1 1,-1-1-1,0 0 0,0 1 1,1 0-1,-1-1 0,0 1 1,0 0-1,1 2-63,18 24 898,-19-25-791,6 10-37,-1 1-1,0-1 1,-1 1 0,-1 0 0,0 1 0,-1-1 0,-1 1 0,0 0 0,0 9-70,-2-10 37,-1 1 1,0 0-1,-1-1 1,-1 1-1,0-1 0,-1 0 1,0 0-1,-1 0 0,-1 0 1,0 0-1,-1-1 1,-1 0-1,-6 11-37,7-15 55,0 0 1,0 0-1,-1-1 0,0 0 0,0-1 1,-1 1-1,0-2 0,0 1 0,-1-1 1,0 0-1,0 0 0,0-1 0,0-1 1,-1 0-1,0 0 0,0 0 0,0-1 1,0-1-1,-5 1-55,6-3 44,-1 1 0,1-1 0,-1-1-1,1 0 1,0 0 0,-1-1 0,1 0 0,0 0 0,0-1 0,0-1 0,0 1-1,1-1 1,0-1 0,-1 0 0,1 0 0,1 0 0,-1-1 0,1 0 0,0-1 0,-2-2-44,-2-3 79,1 0 1,0-1 0,1 0-1,0 0 1,1-1 0,0 0 0,2-1-1,-1 0 1,2 0 0,0 0-1,-2-10-79,4 11 60,0 0-1,1-1 0,1 1 0,0-1 0,0 1 0,2-1 0,0 1 0,0-1 0,2 1 0,0 0 0,0 0 0,1 0 0,6-12-59,36-60-1940,-29 57 739,8-13 193,6-3 454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09T21:58:18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33423 1259 6400,'0'0'83,"1"0"0,-1 0 0,1 1 0,-1-1 1,0 0-1,1 0 0,-1 0 0,1 0 0,-1 0 0,1 0 0,-1 0 1,1 0-1,-1-1 0,1 1 0,-1 0 0,1 0 0,-1 0 0,1 0 1,-1-1-1,1 1 0,-1 0 0,0 0 0,1-1 0,-1 1 0,1 0 1,-1-1-1,0 1 0,1-1 0,-1 1 0,0 0 0,0-1 0,1 1 1,-1-1-1,0 1 0,0-1 0,0 1 0,1 0 0,-1-1 0,0 0-83,10-3 160,-3-4 825,0 1 0,0 0 0,7-5-985,-6 5 804,0 0 1,-1 0-1,0-1 1,2-3-805,-7 9 108,0-1 1,-1 1 0,1-1 0,-1 0-1,0 1 1,1-1 0,-1 0 0,-1 0-1,1 0 1,0 0 0,-1 0 0,1 0-1,-1 0 1,0 0 0,0 0 0,0 0-1,-1 0-108,-1-11 86,-2 0 1,0 1-1,0-1 0,-1 1 0,-1 0 0,0 1 0,-1-1 0,0 1 0,-1 0 0,-1 0-86,-11-13 325,0 0-1,-2 2 1,-22-19-325,16 19 157,-1 1 0,-1 1 1,-1 1-1,-11-4-157,-24-9 336,-45-16-336,76 36 25,0 1 1,-1 1-1,0 3 0,0 0 0,-20 0-25,33 6 39,1 1 1,-1 1-1,0 1 0,0 1 1,1 1-1,-1 1 1,1 1-1,0 1 0,-12 5-39,-8 8 171,0 2 0,1 2 0,1 1 0,1 2-171,-20 12 196,-15 6-196,61-37 13,0-1-1,-1 0 0,0-1 1,0-1-1,0 0 1,-1-1-1,-1 0-12,5-1 13,0-2-1,0 0 1,0 0 0,0-1-1,0 0 1,0-1 0,0 0-1,1 0 1,-1-1 0,0-1-13,-45-19 130,-45-26-130,21 9 35,-36-12 174,-18-1-209,77 33 105,-1 3-1,0 3 1,-31-3-105,55 12 55,-1 2-1,0 2 1,0 1 0,0 1 0,1 2 0,-1 2 0,-11 3-55,27-4 23,-66 14 108,-53 4-131,110-20 46,-1 0 1,1-2-1,-1-1 0,1-1 0,0-2 1,-27-6-47,-95-35 51,20 5-108,50 18 138,-186-46 66,216 59-151,0 2 1,0 1-1,0 3 1,-23 3 3,39 3-110,-1 2 0,0 1 0,-1 3 110,1-2-1,-50 13 272,47-10-224,0-1 0,-1-2 0,0-2 0,-28-1-47,22-5 49,1-3 1,0-2 0,-35-9-50,-17-1-82,49 9 47,14 3 40,-1 0 1,0 2 0,0 2 0,1 1 0,-1 1-1,-1 3-5,13-2 23,-1 2-1,1 1 0,0 0 0,0 2 0,1 0 1,0 2-1,1 0 0,0 1 0,-6 6-22,20-13 17,-15 11 34,-1-1-1,-1-1 1,-13 5-51,29-15 7,0 0 1,0 0 0,-1-1 0,1 0 0,-1-1-1,1 1 1,-1-2 0,0 1 0,1-1-1,-1 0 1,0 0 0,0-1 0,1 0 0,-3-1-8,-16-7 15,1 0 0,0-2 1,-18-10-16,-13-6 39,11 8-7,-40-11-32,63 24 1,-1 0 1,-1 2-1,1 1 0,-18-1-1,5 4-30,0 1-1,-1 2 1,-25 6 30,-107 28-42,73-15 106,-19 4-13,-158 30-49,229-49-72,-190 33 60,209-34 10,1 1-1,0 0 0,0 2 1,0 1-1,1 1 0,1 1 1,-9 7-1,-27 20-9,2 4-1,1 2 11,45-37-6,-38 30 28,-2-1-1,-1-3 0,-2-2 1,-27 10-22,66-35-10,-1-2 1,-1 0 0,1 0 0,0-1-1,-1-1 1,0-1 0,0 0 0,-1-1 9,-34-1-105,-46-5 105,-12 0-35,27 6 55,-31 7-20,71-3 10,0 1-1,1 3 0,-25 9-9,36-9-12,-1 1-22,-23 5 34,44-13 1,0-1 0,-1 0 1,1 0-1,-1-1 0,1 0 1,-1 0-1,-3-2-1,-14-4 0,0-1 1,1-2-1,0 0 1,-1-3-1,4 3-7,-108-48 0,-94-59 7,84 42 1,110 58 1,-1 1 1,0 2-1,-12-3-2,32 13 0,0-1 0,-1 2 0,1-1-1,-1 2 1,1 0 0,-1 1 0,1 0 0,-1 1 0,1 0 0,-5 2 0,-15 3-2,0-1 1,0-2 0,0-1 0,0-2 0,0-1 0,-13-3 1,-3-3 0,0-2 1,1-2-1,-44-16 0,50 14 9,-1 1 0,0 1-1,-1 3 1,0 2 0,0 2-1,-1 1 1,1 3 0,-19 2-9,-78 17 53,11-2-121,101-14 94,0-2 0,0-1 1,-16-3-27,-28-8 74,-10-5-74,15 2 22,-26-4-26,7 0-45,0 4 0,-52 0 49,120 13 7,0 1-1,0 1 1,1 1 0,-7 2-7,16-2-12,0 0 1,1 0 0,-1 1 0,1 0 0,0 1 0,0 0-1,0 0 1,0 0 0,1 1 0,-2 2 11,-22 21-2,20-18-4,0-1-1,0 1 1,-1-2 0,-1 1 6,9-6 6,-1-1 1,1 0-1,0 0 1,-1-1-1,1 1 1,-1-1-1,0 0 1,1 0-1,-1 0 1,0-1-1,1 0 1,-1 0-1,0 0 1,-3-1-7,-14-4 3,-1-1 0,1-1 0,0-1 0,1 0 0,0-2-1,-4-3-2,-17-7 15,-325-122 101,357 138-115,-37-12-1,-1 3-1,-16-2 1,33 9 3,-1 2 0,1 1 0,0 1 0,-9 2-3,2 3 41,0 2 1,0 2-1,-15 6-41,-55 9 74,88-19-62,0-1 0,-1-1-1,1-1 1,-9-1-12,-4-3 14,0-2 0,1-1 1,-20-7-15,-94-36 68,60 19-51,28 11-74,-56-10 57,94 26-9,0 0-1,0 2 1,0 1 0,0 0-1,0 1 1,0 1 0,-18 4 9,15 0 0,1 1 0,-1 1 0,1 1 0,1 0 0,0 2 0,0 1 0,1 0 0,0 2 0,1 0 0,0 1 0,-15 15 0,14-10 28,-2-1 0,0-1 0,-12 7-28,27-20 4,-1 1-1,0-1 1,0-1 0,0 0 0,0 0 0,0 0-1,-1-1 1,1 0 0,-1-1 0,0 0-1,1 0 1,-1-1 0,-3 0-4,-52-8 16,1-3 0,-36-11-16,25 5-37,36 8 63,-23-4-60,-45-4 34,88 15-8,1 0 0,-1 2 1,1 0-1,-1 1 0,1 1 1,-1 1-1,1 0 0,-9 4 8,14-3 4,0 1-1,1 0 1,-1 1-1,1 1 0,0 0 1,-3 3-4,-16 14 22,-12 12-22,26-20 4,0-1-1,-2-1 1,0-1-1,0-1 1,-1 0-1,-6 2-3,6-7 13,0 0 0,0 0 0,-1-2-1,1-1 1,-20 2-13,-10-1 64,-42-3-64,73-3-4,3 1-12,-1 0 0,0 1 0,-4 1 16,16-1-2,-1 0 0,1 0 0,0 0 0,0 1 0,-1-1 0,1 1 0,0 0 0,1 0 0,-1 0 0,0 1 0,1-1 0,-1 1 0,1 0 0,0 0 2,-30 35 15,23-24-5,-1-1 1,-1-1-1,0 0 0,-2 1-10,9-9 2,1-1 0,-1 0 0,0 0-1,1-1 1,-1 1 0,-1-1-1,1 0 1,0 0 0,0-1-1,-1 1 1,1-1 0,-1 0 0,1-1-1,-5 1-1,-11-2 3,1-1 0,0-1 0,-1 0 0,2-1 0,-6-3-3,-98-35 25,73 23-17,41 16-14,-171-55-12,149 50 13,-1 1 1,1 2-1,-1 1 1,-30 1 4,11 5 54,-27 5-54,36-2 31,-2-2 1,-26-2-32,-63-9 3,1-6-1,-15-9-2,100 14 8,-290-46 144,316 53-149,0 1 0,0 2 0,0 0 0,0 1-1,-14 3-2,-28 8 250,-12 7-250,-35 8 152,94-25-135,1-1 1,-1-1-1,0-1 0,0 0 0,0-1 0,0 0 0,-11-4-17,-25-6 168,-34-13-168,7 2 38,-63-6 113,94 21-107,0-3 0,0-1-1,-39-16-43,79 23-7,-78-29-18,-10 1 25,74 25 18,1 0 0,0-1 1,1-1-1,-1-1 0,0-1-18,17 8 2,-60-36 65,0 3 0,-3 3 0,-24-7-67,21 16-34,-1 2 1,0 4 0,-2 3-1,-23-1 34,46 12 3,0 2 1,0 3-1,-1 1 0,1 3 0,-46 10-3,-173 21-37,244-35 53,-1-1 0,0-1 0,0-1 0,1-1 0,-1-2 0,1 0 0,0-2 0,-10-4-16,-5-5 0,1-1 0,1-3 0,-19-13 0,-13-12 56,38 23-11,-22-10-45,21 13 69,8 5 4,0 1-1,-6-2-72,25 13 5,0-1 1,-1 1-1,1 0 0,-1 1 0,0-1 1,0 1-1,0 1 0,1-1 1,-1 1-1,0 0 0,-2 1-5,6 0 9,0-1-1,-1 1 0,1 0 1,0 0-1,0 1 0,0-1 1,0 1-1,0 0 0,0-1 1,0 1-1,1 0 1,-1 1-1,0 0-8,-4 5 31,0 0-1,0 0 1,-3 6-31,7-7-8,-2-1-1,1 0 1,0-1-1,-1 1 1,0-1-1,-1 0 1,1 0 0,-6 3 8,-2-1 3,0-1 0,-1 0 0,0-1 0,0-1 0,0 0 0,-1-1 0,1 0 0,-1-1 1,-8-1-4,-29 1 35,0-3 0,-4-2-35,29 1-2,-178-4 19,159 7-14,1 2 0,0 2 0,-25 7-3,35-3-1,0 0 0,-29 13 1,46-14 2,-1 0 1,1 2 0,1 0-1,-1 1 1,-11 11-3,-20 17 34,19-12 20,-2-2 0,-1-1 0,-2-1 1,-20 9-55,51-30-2,-4 2 2,1 0-1,-1-1 1,1 1-1,-1-2 1,0 1 0,0-1-1,0 0 1,0-1 0,0 0-1,-2 0 1,5-1 0,-18 0 16,0-1 0,-1-1 0,0-1-16,8 1-13,-1 1 0,1 0 0,-1 1 13,5 0-1,-1 0 1,1-1-1,0 0 0,0-1 0,-11-3 1,-29-17-133,50 22 131,1-1-1,-1 1 1,1 0 0,-1 0-1,1 1 1,-1-1-1,1 0 1,-1 1 0,1-1-1,-1 0 1,1 1-1,-1 0 1,1-1 0,0 1-1,-1 0 3,-16 5-49,10-4 54,0-2-1,0 1 1,-1-1 0,1 0 0,0-1 0,0 0-1,0 0 1,0-1 0,0 0 0,-4-2-5,-17-7 8,1-2 0,0-1 0,-18-12-8,14 7 7,-1 2-1,-12-4-6,36 17 0,0 0 0,0 1 0,-1 0 0,1 1 0,0 0 0,-1 0 0,0 1 0,1 1 0,-1-1 0,0 2 0,-6 0 0,-1 1 2,10-1-2,0 1 1,0-2-1,0 1 1,0-1-1,0-1 1,-1 1-1,-4-2 0,-5-1 17,-6-1 14,1-1 0,0-1-1,0-1 1,0-1 0,-8-5-31,-75-37-37,88 42 35,1 0 0,-2 1 0,1 1 1,-1 0-1,0 1 0,-14-1 2,18 4-13,0 1 0,0 0 0,0 1 0,0 1 0,0 0 0,0 1 0,1 0 0,-1 1 0,-4 2 13,5-1 3,0-1-1,-1-1 1,0 0 0,1-1 0,-9-1-3,-20-1-32,-6-2 32,-15-2 18,15 3-13,-169-2-9,154 5-2,0 4 0,-27 6 6,20 0-39,-1 3 0,2 3 0,-5 5 39,21-6 12,-1-2 0,0-2 0,-1-3 0,-20-1-12,34-5 52,-1-2 0,-32-4-52,-83-14 92,142 16-91,-115-17-21,-64-7-47,131 20 46,0 2 1,-5 4 20,31 2-10,1 2 0,0 1 0,-14 6 10,9-3-23,17-3 4,0 0 0,1 2 1,0 1-1,-15 7 19,-20 9 0,27-12 0,-17 10 0,-99 57 51,-3-6-1,-15-2-50,4-1 17,74-30-7,-10-2-10,50-22 19,-1-3 0,0-1 0,-8-2-19,22-6 14,0-1-1,1-2 0,-1-1 0,0-2 0,-2-1-13,-20-5 1,-1-3 0,1-2-1,1-2 1,1-3 0,0-2 0,-1-4-1,-24-9-44,-12 0 44,59 22-9,0 2 0,0 1 0,-1 1 0,-15 1 9,-54 0-14,-40-4-20,-13-11 204,-15-10-170,139 25 6,-61-9-78,-1 5 0,-12 4 72,68 2-35,0-1-1,-1-3 1,-34-10 35,-104-39-139,134 38 99,29 12 39,-1 1 0,1 0 0,-8-1 1,-8 0 0,1 0 0,-1 3 0,1 0 0,-15 1 0,-91-1 0,30-3 0,85 6 17,-1-1 0,1-1 0,0 0 0,0-1 0,0-2-1,-17-5-15,24 6 13,-147-48 4,65 20-25,7 2 8,-330-91-129,409 119 126,-6-3 9,1 2 0,-1 0 0,1 0-1,-1 1 1,-3 1-7,7 0 23,0 0 0,0 0-1,0-1 1,1-1 0,-6-1-23,-24-6 14,36 10-17,0 0 0,-1-1 0,1 2-1,0-1 1,0 0 0,0 1 0,0-1-1,0 1 1,0 0 0,1 0 0,-4 1 3,-29 17 39,9-3-43,2-6-5,-1-1 0,-1-1 0,-22 4 9,-31 9-5,26-5 17,-38 14 24,60-19-43,-4 2-61,1 0-1,-2 4 69,4-1-31,-5 2 59,1 2 0,1 1 1,-20 16-29,39-24-17,-2 0 0,1-1 0,-1-2 0,-1 1 0,-3-1 17,13-6 2,-1 0 1,0-1 0,0-1 0,-1 1 0,1-2 0,0 1 0,-1-1 0,1-1-1,-1 0 1,1 0 0,-5-2-3,-144-26 96,139 24-92,1 2-1,-1 0 1,-10 0-4,26 2 11,1-1 0,0 1 0,-1-1 0,1 0 1,0 0-1,0 0 0,0-1 0,0 1 0,0-1 0,0 1 1,0-1-1,1 0 0,-2-1-11,1 1 7,1 0 0,-1 0 1,0 0-1,0 1 0,0-1 1,0 1-1,0-1 0,0 1 1,-1 0-1,1 1 0,0-1 1,-1 0-1,0 1-7,0 0 9,0 1 1,1 0-1,-1 0 0,0 1 1,1-1-1,-1 0 1,1 1-1,-1 0 0,1 0 1,-2 2-10,-16 7-4,-16 4 32,0-2-1,-1-2 1,-1-1-1,-18 1-27,1-3 124,0-3 0,-47-1-124,64-2 33,-1 1 1,-2 2-34,-25 3-14,38-7-99,28-1 32,-1 0 0,0 0 1,0-1-1,1 1 0,-1 0 1,0-1-1,1 0 0,-1 1 1,1-1-1,-1 0 0,1 0 1,-1 0-1,1 0 1,-2 0 80,3 1-70,0-1 1,0 1 0,0 0 0,0 0 0,0 0-1,0 0 1,0-1 0,0 1 0,0 0 0,0 0-1,0 0 1,0 0 0,0-1 0,0 1 0,0 0-1,0 0 1,0 0 0,0 0 0,0-1 0,0 1-1,1 0 1,-1 0 0,0 0 0,0 0 0,0 0 0,0-1-1,0 1 1,0 0 0,0 0 0,1 0 0,-1 0-1,0 0 1,0 0 0,0 0 0,0-1 0,0 1-1,1 0 1,-1 0 0,0 0 0,0 0 0,0 0-1,0 0 1,1 0 0,-1 0 0,0 0 69,11-4-1239,-10 4 898,22-10-1264,4-11 746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8DA99-08BC-427E-BBEB-B83D829D814D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E4CDC-FF80-4442-AF56-42B57D4FBE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00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366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01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219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029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286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65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E4CDC-FF80-4442-AF56-42B57D4FBE4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753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4E4CDC-FF80-4442-AF56-42B57D4FBE4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0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21.png"/><Relationship Id="rId21" Type="http://schemas.openxmlformats.org/officeDocument/2006/relationships/image" Target="../media/image12.png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5.png"/><Relationship Id="rId50" Type="http://schemas.openxmlformats.org/officeDocument/2006/relationships/customXml" Target="../ink/ink25.xml"/><Relationship Id="rId55" Type="http://schemas.openxmlformats.org/officeDocument/2006/relationships/customXml" Target="../ink/ink28.xml"/><Relationship Id="rId7" Type="http://schemas.openxmlformats.org/officeDocument/2006/relationships/image" Target="../media/image5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9" Type="http://schemas.openxmlformats.org/officeDocument/2006/relationships/image" Target="../media/image16.png"/><Relationship Id="rId11" Type="http://schemas.openxmlformats.org/officeDocument/2006/relationships/image" Target="../media/image7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0.png"/><Relationship Id="rId40" Type="http://schemas.openxmlformats.org/officeDocument/2006/relationships/customXml" Target="../ink/ink20.xml"/><Relationship Id="rId45" Type="http://schemas.openxmlformats.org/officeDocument/2006/relationships/image" Target="../media/image24.png"/><Relationship Id="rId53" Type="http://schemas.openxmlformats.org/officeDocument/2006/relationships/image" Target="../media/image28.png"/><Relationship Id="rId58" Type="http://schemas.openxmlformats.org/officeDocument/2006/relationships/customXml" Target="../ink/ink31.xml"/><Relationship Id="rId5" Type="http://schemas.openxmlformats.org/officeDocument/2006/relationships/image" Target="../media/image4.png"/><Relationship Id="rId61" Type="http://schemas.openxmlformats.org/officeDocument/2006/relationships/customXml" Target="../ink/ink34.xml"/><Relationship Id="rId19" Type="http://schemas.openxmlformats.org/officeDocument/2006/relationships/image" Target="../media/image11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5.png"/><Relationship Id="rId30" Type="http://schemas.openxmlformats.org/officeDocument/2006/relationships/customXml" Target="../ink/ink15.xml"/><Relationship Id="rId35" Type="http://schemas.openxmlformats.org/officeDocument/2006/relationships/image" Target="../media/image19.png"/><Relationship Id="rId43" Type="http://schemas.openxmlformats.org/officeDocument/2006/relationships/image" Target="../media/image23.png"/><Relationship Id="rId48" Type="http://schemas.openxmlformats.org/officeDocument/2006/relationships/customXml" Target="../ink/ink24.xml"/><Relationship Id="rId56" Type="http://schemas.openxmlformats.org/officeDocument/2006/relationships/customXml" Target="../ink/ink29.xml"/><Relationship Id="rId8" Type="http://schemas.openxmlformats.org/officeDocument/2006/relationships/customXml" Target="../ink/ink4.xml"/><Relationship Id="rId51" Type="http://schemas.openxmlformats.org/officeDocument/2006/relationships/image" Target="../media/image27.png"/><Relationship Id="rId3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customXml" Target="../ink/ink32.xml"/><Relationship Id="rId20" Type="http://schemas.openxmlformats.org/officeDocument/2006/relationships/customXml" Target="../ink/ink10.xml"/><Relationship Id="rId41" Type="http://schemas.openxmlformats.org/officeDocument/2006/relationships/image" Target="../media/image22.png"/><Relationship Id="rId54" Type="http://schemas.openxmlformats.org/officeDocument/2006/relationships/customXml" Target="../ink/ink27.xml"/><Relationship Id="rId1" Type="http://schemas.openxmlformats.org/officeDocument/2006/relationships/slideMaster" Target="../slideMasters/slideMaster1.xml"/><Relationship Id="rId6" Type="http://schemas.openxmlformats.org/officeDocument/2006/relationships/customXml" Target="../ink/ink3.xml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6.png"/><Relationship Id="rId57" Type="http://schemas.openxmlformats.org/officeDocument/2006/relationships/customXml" Target="../ink/ink30.xml"/><Relationship Id="rId10" Type="http://schemas.openxmlformats.org/officeDocument/2006/relationships/customXml" Target="../ink/ink5.xml"/><Relationship Id="rId31" Type="http://schemas.openxmlformats.org/officeDocument/2006/relationships/image" Target="../media/image17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3.xml"/><Relationship Id="rId4" Type="http://schemas.openxmlformats.org/officeDocument/2006/relationships/customXml" Target="../ink/ink2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0.xml"/><Relationship Id="rId18" Type="http://schemas.openxmlformats.org/officeDocument/2006/relationships/image" Target="../media/image37.png"/><Relationship Id="rId26" Type="http://schemas.openxmlformats.org/officeDocument/2006/relationships/image" Target="../media/image41.png"/><Relationship Id="rId39" Type="http://schemas.openxmlformats.org/officeDocument/2006/relationships/customXml" Target="../ink/ink53.xml"/><Relationship Id="rId21" Type="http://schemas.openxmlformats.org/officeDocument/2006/relationships/customXml" Target="../ink/ink44.xml"/><Relationship Id="rId34" Type="http://schemas.openxmlformats.org/officeDocument/2006/relationships/image" Target="../media/image45.png"/><Relationship Id="rId42" Type="http://schemas.openxmlformats.org/officeDocument/2006/relationships/image" Target="../media/image49.png"/><Relationship Id="rId47" Type="http://schemas.openxmlformats.org/officeDocument/2006/relationships/customXml" Target="../ink/ink57.xml"/><Relationship Id="rId50" Type="http://schemas.openxmlformats.org/officeDocument/2006/relationships/customXml" Target="../ink/ink59.xml"/><Relationship Id="rId55" Type="http://schemas.openxmlformats.org/officeDocument/2006/relationships/customXml" Target="../ink/ink64.xml"/><Relationship Id="rId7" Type="http://schemas.openxmlformats.org/officeDocument/2006/relationships/customXml" Target="../ink/ink37.xml"/><Relationship Id="rId2" Type="http://schemas.openxmlformats.org/officeDocument/2006/relationships/image" Target="../media/image3.jpeg"/><Relationship Id="rId16" Type="http://schemas.openxmlformats.org/officeDocument/2006/relationships/image" Target="../media/image36.png"/><Relationship Id="rId29" Type="http://schemas.openxmlformats.org/officeDocument/2006/relationships/customXml" Target="../ink/ink48.xml"/><Relationship Id="rId11" Type="http://schemas.openxmlformats.org/officeDocument/2006/relationships/customXml" Target="../ink/ink39.xml"/><Relationship Id="rId24" Type="http://schemas.openxmlformats.org/officeDocument/2006/relationships/image" Target="../media/image40.png"/><Relationship Id="rId32" Type="http://schemas.openxmlformats.org/officeDocument/2006/relationships/image" Target="../media/image44.png"/><Relationship Id="rId37" Type="http://schemas.openxmlformats.org/officeDocument/2006/relationships/customXml" Target="../ink/ink52.xml"/><Relationship Id="rId40" Type="http://schemas.openxmlformats.org/officeDocument/2006/relationships/image" Target="../media/image48.png"/><Relationship Id="rId45" Type="http://schemas.openxmlformats.org/officeDocument/2006/relationships/customXml" Target="../ink/ink56.xml"/><Relationship Id="rId53" Type="http://schemas.openxmlformats.org/officeDocument/2006/relationships/customXml" Target="../ink/ink62.xml"/><Relationship Id="rId5" Type="http://schemas.openxmlformats.org/officeDocument/2006/relationships/customXml" Target="../ink/ink36.xml"/><Relationship Id="rId10" Type="http://schemas.openxmlformats.org/officeDocument/2006/relationships/image" Target="../media/image33.png"/><Relationship Id="rId19" Type="http://schemas.openxmlformats.org/officeDocument/2006/relationships/customXml" Target="../ink/ink43.xml"/><Relationship Id="rId31" Type="http://schemas.openxmlformats.org/officeDocument/2006/relationships/customXml" Target="../ink/ink49.xml"/><Relationship Id="rId44" Type="http://schemas.openxmlformats.org/officeDocument/2006/relationships/image" Target="../media/image50.png"/><Relationship Id="rId52" Type="http://schemas.openxmlformats.org/officeDocument/2006/relationships/customXml" Target="../ink/ink61.xml"/><Relationship Id="rId4" Type="http://schemas.openxmlformats.org/officeDocument/2006/relationships/image" Target="../media/image30.png"/><Relationship Id="rId9" Type="http://schemas.openxmlformats.org/officeDocument/2006/relationships/customXml" Target="../ink/ink38.xml"/><Relationship Id="rId14" Type="http://schemas.openxmlformats.org/officeDocument/2006/relationships/image" Target="../media/image35.png"/><Relationship Id="rId22" Type="http://schemas.openxmlformats.org/officeDocument/2006/relationships/image" Target="../media/image39.png"/><Relationship Id="rId27" Type="http://schemas.openxmlformats.org/officeDocument/2006/relationships/customXml" Target="../ink/ink47.xml"/><Relationship Id="rId30" Type="http://schemas.openxmlformats.org/officeDocument/2006/relationships/image" Target="../media/image43.png"/><Relationship Id="rId35" Type="http://schemas.openxmlformats.org/officeDocument/2006/relationships/customXml" Target="../ink/ink51.xml"/><Relationship Id="rId43" Type="http://schemas.openxmlformats.org/officeDocument/2006/relationships/customXml" Target="../ink/ink55.xml"/><Relationship Id="rId48" Type="http://schemas.openxmlformats.org/officeDocument/2006/relationships/image" Target="../media/image28.png"/><Relationship Id="rId56" Type="http://schemas.openxmlformats.org/officeDocument/2006/relationships/customXml" Target="../ink/ink65.xml"/><Relationship Id="rId8" Type="http://schemas.openxmlformats.org/officeDocument/2006/relationships/image" Target="../media/image32.png"/><Relationship Id="rId51" Type="http://schemas.openxmlformats.org/officeDocument/2006/relationships/customXml" Target="../ink/ink60.xml"/><Relationship Id="rId3" Type="http://schemas.openxmlformats.org/officeDocument/2006/relationships/customXml" Target="../ink/ink35.xml"/><Relationship Id="rId12" Type="http://schemas.openxmlformats.org/officeDocument/2006/relationships/image" Target="../media/image34.png"/><Relationship Id="rId17" Type="http://schemas.openxmlformats.org/officeDocument/2006/relationships/customXml" Target="../ink/ink42.xml"/><Relationship Id="rId25" Type="http://schemas.openxmlformats.org/officeDocument/2006/relationships/customXml" Target="../ink/ink46.xml"/><Relationship Id="rId33" Type="http://schemas.openxmlformats.org/officeDocument/2006/relationships/customXml" Target="../ink/ink50.xml"/><Relationship Id="rId38" Type="http://schemas.openxmlformats.org/officeDocument/2006/relationships/image" Target="../media/image47.png"/><Relationship Id="rId46" Type="http://schemas.openxmlformats.org/officeDocument/2006/relationships/image" Target="../media/image51.png"/><Relationship Id="rId20" Type="http://schemas.openxmlformats.org/officeDocument/2006/relationships/image" Target="../media/image38.png"/><Relationship Id="rId41" Type="http://schemas.openxmlformats.org/officeDocument/2006/relationships/customXml" Target="../ink/ink54.xml"/><Relationship Id="rId54" Type="http://schemas.openxmlformats.org/officeDocument/2006/relationships/customXml" Target="../ink/ink63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15" Type="http://schemas.openxmlformats.org/officeDocument/2006/relationships/customXml" Target="../ink/ink41.xml"/><Relationship Id="rId23" Type="http://schemas.openxmlformats.org/officeDocument/2006/relationships/customXml" Target="../ink/ink45.xml"/><Relationship Id="rId28" Type="http://schemas.openxmlformats.org/officeDocument/2006/relationships/image" Target="../media/image42.png"/><Relationship Id="rId36" Type="http://schemas.openxmlformats.org/officeDocument/2006/relationships/image" Target="../media/image46.png"/><Relationship Id="rId49" Type="http://schemas.openxmlformats.org/officeDocument/2006/relationships/customXml" Target="../ink/ink58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customXml" Target="../ink/ink71.xml"/><Relationship Id="rId18" Type="http://schemas.openxmlformats.org/officeDocument/2006/relationships/image" Target="../media/image60.png"/><Relationship Id="rId3" Type="http://schemas.openxmlformats.org/officeDocument/2006/relationships/customXml" Target="../ink/ink66.xml"/><Relationship Id="rId21" Type="http://schemas.openxmlformats.org/officeDocument/2006/relationships/customXml" Target="../ink/ink75.xml"/><Relationship Id="rId7" Type="http://schemas.openxmlformats.org/officeDocument/2006/relationships/customXml" Target="../ink/ink68.xml"/><Relationship Id="rId12" Type="http://schemas.openxmlformats.org/officeDocument/2006/relationships/image" Target="../media/image57.png"/><Relationship Id="rId17" Type="http://schemas.openxmlformats.org/officeDocument/2006/relationships/customXml" Target="../ink/ink73.xml"/><Relationship Id="rId2" Type="http://schemas.openxmlformats.org/officeDocument/2006/relationships/image" Target="../media/image4.jpeg"/><Relationship Id="rId16" Type="http://schemas.openxmlformats.org/officeDocument/2006/relationships/image" Target="../media/image59.png"/><Relationship Id="rId20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4.png"/><Relationship Id="rId11" Type="http://schemas.openxmlformats.org/officeDocument/2006/relationships/customXml" Target="../ink/ink70.xml"/><Relationship Id="rId24" Type="http://schemas.openxmlformats.org/officeDocument/2006/relationships/image" Target="../media/image63.png"/><Relationship Id="rId5" Type="http://schemas.openxmlformats.org/officeDocument/2006/relationships/customXml" Target="../ink/ink67.xml"/><Relationship Id="rId15" Type="http://schemas.openxmlformats.org/officeDocument/2006/relationships/customXml" Target="../ink/ink72.xml"/><Relationship Id="rId23" Type="http://schemas.openxmlformats.org/officeDocument/2006/relationships/customXml" Target="../ink/ink76.xml"/><Relationship Id="rId10" Type="http://schemas.openxmlformats.org/officeDocument/2006/relationships/image" Target="../media/image56.png"/><Relationship Id="rId19" Type="http://schemas.openxmlformats.org/officeDocument/2006/relationships/customXml" Target="../ink/ink74.xml"/><Relationship Id="rId4" Type="http://schemas.openxmlformats.org/officeDocument/2006/relationships/image" Target="../media/image53.png"/><Relationship Id="rId9" Type="http://schemas.openxmlformats.org/officeDocument/2006/relationships/customXml" Target="../ink/ink69.xml"/><Relationship Id="rId14" Type="http://schemas.openxmlformats.org/officeDocument/2006/relationships/image" Target="../media/image58.png"/><Relationship Id="rId22" Type="http://schemas.openxmlformats.org/officeDocument/2006/relationships/image" Target="../media/image6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customXml" Target="../ink/ink82.xml"/><Relationship Id="rId18" Type="http://schemas.openxmlformats.org/officeDocument/2006/relationships/image" Target="../media/image71.png"/><Relationship Id="rId26" Type="http://schemas.openxmlformats.org/officeDocument/2006/relationships/image" Target="../media/image75.png"/><Relationship Id="rId3" Type="http://schemas.openxmlformats.org/officeDocument/2006/relationships/customXml" Target="../ink/ink77.xml"/><Relationship Id="rId21" Type="http://schemas.openxmlformats.org/officeDocument/2006/relationships/customXml" Target="../ink/ink86.xml"/><Relationship Id="rId7" Type="http://schemas.openxmlformats.org/officeDocument/2006/relationships/customXml" Target="../ink/ink79.xml"/><Relationship Id="rId12" Type="http://schemas.openxmlformats.org/officeDocument/2006/relationships/image" Target="../media/image68.png"/><Relationship Id="rId17" Type="http://schemas.openxmlformats.org/officeDocument/2006/relationships/customXml" Target="../ink/ink84.xml"/><Relationship Id="rId25" Type="http://schemas.openxmlformats.org/officeDocument/2006/relationships/customXml" Target="../ink/ink88.xml"/><Relationship Id="rId2" Type="http://schemas.openxmlformats.org/officeDocument/2006/relationships/image" Target="../media/image4.jpeg"/><Relationship Id="rId16" Type="http://schemas.openxmlformats.org/officeDocument/2006/relationships/image" Target="../media/image70.png"/><Relationship Id="rId20" Type="http://schemas.openxmlformats.org/officeDocument/2006/relationships/image" Target="../media/image72.png"/><Relationship Id="rId29" Type="http://schemas.openxmlformats.org/officeDocument/2006/relationships/customXml" Target="../ink/ink90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5.png"/><Relationship Id="rId11" Type="http://schemas.openxmlformats.org/officeDocument/2006/relationships/customXml" Target="../ink/ink81.xml"/><Relationship Id="rId24" Type="http://schemas.openxmlformats.org/officeDocument/2006/relationships/image" Target="../media/image74.png"/><Relationship Id="rId5" Type="http://schemas.openxmlformats.org/officeDocument/2006/relationships/customXml" Target="../ink/ink78.xml"/><Relationship Id="rId15" Type="http://schemas.openxmlformats.org/officeDocument/2006/relationships/customXml" Target="../ink/ink83.xml"/><Relationship Id="rId23" Type="http://schemas.openxmlformats.org/officeDocument/2006/relationships/customXml" Target="../ink/ink87.xml"/><Relationship Id="rId28" Type="http://schemas.openxmlformats.org/officeDocument/2006/relationships/image" Target="../media/image76.png"/><Relationship Id="rId10" Type="http://schemas.openxmlformats.org/officeDocument/2006/relationships/image" Target="../media/image67.png"/><Relationship Id="rId19" Type="http://schemas.openxmlformats.org/officeDocument/2006/relationships/customXml" Target="../ink/ink85.xml"/><Relationship Id="rId4" Type="http://schemas.openxmlformats.org/officeDocument/2006/relationships/image" Target="../media/image64.png"/><Relationship Id="rId9" Type="http://schemas.openxmlformats.org/officeDocument/2006/relationships/customXml" Target="../ink/ink80.xml"/><Relationship Id="rId14" Type="http://schemas.openxmlformats.org/officeDocument/2006/relationships/image" Target="../media/image69.png"/><Relationship Id="rId22" Type="http://schemas.openxmlformats.org/officeDocument/2006/relationships/image" Target="../media/image73.png"/><Relationship Id="rId27" Type="http://schemas.openxmlformats.org/officeDocument/2006/relationships/customXml" Target="../ink/ink89.xml"/><Relationship Id="rId30" Type="http://schemas.openxmlformats.org/officeDocument/2006/relationships/image" Target="../media/image77.png"/></Relationships>
</file>

<file path=ppt/slideLayouts/_rels/slideLayout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8.xml"/><Relationship Id="rId21" Type="http://schemas.openxmlformats.org/officeDocument/2006/relationships/customXml" Target="../ink/ink100.xml"/><Relationship Id="rId63" Type="http://schemas.openxmlformats.org/officeDocument/2006/relationships/customXml" Target="../ink/ink121.xml"/><Relationship Id="rId159" Type="http://schemas.openxmlformats.org/officeDocument/2006/relationships/customXml" Target="../ink/ink169.xml"/><Relationship Id="rId170" Type="http://schemas.openxmlformats.org/officeDocument/2006/relationships/image" Target="../media/image162.png"/><Relationship Id="rId226" Type="http://schemas.openxmlformats.org/officeDocument/2006/relationships/image" Target="../media/image190.png"/><Relationship Id="rId268" Type="http://schemas.openxmlformats.org/officeDocument/2006/relationships/image" Target="../media/image210.png"/><Relationship Id="rId32" Type="http://schemas.openxmlformats.org/officeDocument/2006/relationships/image" Target="../media/image93.png"/><Relationship Id="rId74" Type="http://schemas.openxmlformats.org/officeDocument/2006/relationships/image" Target="../media/image114.png"/><Relationship Id="rId128" Type="http://schemas.openxmlformats.org/officeDocument/2006/relationships/image" Target="../media/image141.png"/><Relationship Id="rId5" Type="http://schemas.openxmlformats.org/officeDocument/2006/relationships/customXml" Target="../ink/ink92.xml"/><Relationship Id="rId95" Type="http://schemas.openxmlformats.org/officeDocument/2006/relationships/customXml" Target="../ink/ink137.xml"/><Relationship Id="rId160" Type="http://schemas.openxmlformats.org/officeDocument/2006/relationships/image" Target="../media/image157.png"/><Relationship Id="rId181" Type="http://schemas.openxmlformats.org/officeDocument/2006/relationships/customXml" Target="../ink/ink180.xml"/><Relationship Id="rId216" Type="http://schemas.openxmlformats.org/officeDocument/2006/relationships/image" Target="../media/image185.png"/><Relationship Id="rId237" Type="http://schemas.openxmlformats.org/officeDocument/2006/relationships/image" Target="../media/image195.png"/><Relationship Id="rId258" Type="http://schemas.openxmlformats.org/officeDocument/2006/relationships/image" Target="../media/image205.png"/><Relationship Id="rId22" Type="http://schemas.openxmlformats.org/officeDocument/2006/relationships/image" Target="../media/image88.png"/><Relationship Id="rId43" Type="http://schemas.openxmlformats.org/officeDocument/2006/relationships/customXml" Target="../ink/ink111.xml"/><Relationship Id="rId64" Type="http://schemas.openxmlformats.org/officeDocument/2006/relationships/image" Target="../media/image109.png"/><Relationship Id="rId118" Type="http://schemas.openxmlformats.org/officeDocument/2006/relationships/image" Target="../media/image136.png"/><Relationship Id="rId139" Type="http://schemas.openxmlformats.org/officeDocument/2006/relationships/customXml" Target="../ink/ink159.xml"/><Relationship Id="rId85" Type="http://schemas.openxmlformats.org/officeDocument/2006/relationships/customXml" Target="../ink/ink132.xml"/><Relationship Id="rId150" Type="http://schemas.openxmlformats.org/officeDocument/2006/relationships/image" Target="../media/image152.png"/><Relationship Id="rId171" Type="http://schemas.openxmlformats.org/officeDocument/2006/relationships/customXml" Target="../ink/ink175.xml"/><Relationship Id="rId192" Type="http://schemas.openxmlformats.org/officeDocument/2006/relationships/image" Target="../media/image173.png"/><Relationship Id="rId206" Type="http://schemas.openxmlformats.org/officeDocument/2006/relationships/image" Target="../media/image180.png"/><Relationship Id="rId227" Type="http://schemas.openxmlformats.org/officeDocument/2006/relationships/customXml" Target="../ink/ink203.xml"/><Relationship Id="rId248" Type="http://schemas.openxmlformats.org/officeDocument/2006/relationships/image" Target="../media/image200.png"/><Relationship Id="rId269" Type="http://schemas.openxmlformats.org/officeDocument/2006/relationships/customXml" Target="../ink/ink225.xml"/><Relationship Id="rId12" Type="http://schemas.openxmlformats.org/officeDocument/2006/relationships/image" Target="../media/image83.png"/><Relationship Id="rId33" Type="http://schemas.openxmlformats.org/officeDocument/2006/relationships/customXml" Target="../ink/ink106.xml"/><Relationship Id="rId108" Type="http://schemas.openxmlformats.org/officeDocument/2006/relationships/image" Target="../media/image131.png"/><Relationship Id="rId129" Type="http://schemas.openxmlformats.org/officeDocument/2006/relationships/customXml" Target="../ink/ink154.xml"/><Relationship Id="rId54" Type="http://schemas.openxmlformats.org/officeDocument/2006/relationships/image" Target="../media/image104.png"/><Relationship Id="rId75" Type="http://schemas.openxmlformats.org/officeDocument/2006/relationships/customXml" Target="../ink/ink127.xml"/><Relationship Id="rId96" Type="http://schemas.openxmlformats.org/officeDocument/2006/relationships/image" Target="../media/image125.png"/><Relationship Id="rId140" Type="http://schemas.openxmlformats.org/officeDocument/2006/relationships/image" Target="../media/image147.png"/><Relationship Id="rId161" Type="http://schemas.openxmlformats.org/officeDocument/2006/relationships/customXml" Target="../ink/ink170.xml"/><Relationship Id="rId182" Type="http://schemas.openxmlformats.org/officeDocument/2006/relationships/image" Target="../media/image168.png"/><Relationship Id="rId217" Type="http://schemas.openxmlformats.org/officeDocument/2006/relationships/customXml" Target="../ink/ink198.xml"/><Relationship Id="rId6" Type="http://schemas.openxmlformats.org/officeDocument/2006/relationships/image" Target="../media/image80.png"/><Relationship Id="rId238" Type="http://schemas.openxmlformats.org/officeDocument/2006/relationships/customXml" Target="../ink/ink209.xml"/><Relationship Id="rId259" Type="http://schemas.openxmlformats.org/officeDocument/2006/relationships/customXml" Target="../ink/ink220.xml"/><Relationship Id="rId23" Type="http://schemas.openxmlformats.org/officeDocument/2006/relationships/customXml" Target="../ink/ink101.xml"/><Relationship Id="rId119" Type="http://schemas.openxmlformats.org/officeDocument/2006/relationships/customXml" Target="../ink/ink149.xml"/><Relationship Id="rId270" Type="http://schemas.openxmlformats.org/officeDocument/2006/relationships/image" Target="../media/image211.png"/><Relationship Id="rId44" Type="http://schemas.openxmlformats.org/officeDocument/2006/relationships/image" Target="../media/image99.png"/><Relationship Id="rId65" Type="http://schemas.openxmlformats.org/officeDocument/2006/relationships/customXml" Target="../ink/ink122.xml"/><Relationship Id="rId86" Type="http://schemas.openxmlformats.org/officeDocument/2006/relationships/image" Target="../media/image120.png"/><Relationship Id="rId130" Type="http://schemas.openxmlformats.org/officeDocument/2006/relationships/image" Target="../media/image142.png"/><Relationship Id="rId151" Type="http://schemas.openxmlformats.org/officeDocument/2006/relationships/customXml" Target="../ink/ink165.xml"/><Relationship Id="rId172" Type="http://schemas.openxmlformats.org/officeDocument/2006/relationships/image" Target="../media/image163.png"/><Relationship Id="rId193" Type="http://schemas.openxmlformats.org/officeDocument/2006/relationships/customXml" Target="../ink/ink186.xml"/><Relationship Id="rId207" Type="http://schemas.openxmlformats.org/officeDocument/2006/relationships/customXml" Target="../ink/ink193.xml"/><Relationship Id="rId228" Type="http://schemas.openxmlformats.org/officeDocument/2006/relationships/image" Target="../media/image191.png"/><Relationship Id="rId249" Type="http://schemas.openxmlformats.org/officeDocument/2006/relationships/customXml" Target="../ink/ink215.xml"/><Relationship Id="rId13" Type="http://schemas.openxmlformats.org/officeDocument/2006/relationships/customXml" Target="../ink/ink96.xml"/><Relationship Id="rId109" Type="http://schemas.openxmlformats.org/officeDocument/2006/relationships/customXml" Target="../ink/ink144.xml"/><Relationship Id="rId260" Type="http://schemas.openxmlformats.org/officeDocument/2006/relationships/image" Target="../media/image206.png"/><Relationship Id="rId34" Type="http://schemas.openxmlformats.org/officeDocument/2006/relationships/image" Target="../media/image94.png"/><Relationship Id="rId55" Type="http://schemas.openxmlformats.org/officeDocument/2006/relationships/customXml" Target="../ink/ink117.xml"/><Relationship Id="rId76" Type="http://schemas.openxmlformats.org/officeDocument/2006/relationships/image" Target="../media/image115.png"/><Relationship Id="rId97" Type="http://schemas.openxmlformats.org/officeDocument/2006/relationships/customXml" Target="../ink/ink138.xml"/><Relationship Id="rId120" Type="http://schemas.openxmlformats.org/officeDocument/2006/relationships/image" Target="../media/image137.png"/><Relationship Id="rId141" Type="http://schemas.openxmlformats.org/officeDocument/2006/relationships/customXml" Target="../ink/ink160.xml"/><Relationship Id="rId7" Type="http://schemas.openxmlformats.org/officeDocument/2006/relationships/customXml" Target="../ink/ink93.xml"/><Relationship Id="rId162" Type="http://schemas.openxmlformats.org/officeDocument/2006/relationships/image" Target="../media/image158.png"/><Relationship Id="rId183" Type="http://schemas.openxmlformats.org/officeDocument/2006/relationships/customXml" Target="../ink/ink181.xml"/><Relationship Id="rId218" Type="http://schemas.openxmlformats.org/officeDocument/2006/relationships/image" Target="../media/image186.png"/><Relationship Id="rId239" Type="http://schemas.openxmlformats.org/officeDocument/2006/relationships/image" Target="../media/image196.png"/><Relationship Id="rId250" Type="http://schemas.openxmlformats.org/officeDocument/2006/relationships/image" Target="../media/image201.png"/><Relationship Id="rId271" Type="http://schemas.openxmlformats.org/officeDocument/2006/relationships/customXml" Target="../ink/ink226.xml"/><Relationship Id="rId24" Type="http://schemas.openxmlformats.org/officeDocument/2006/relationships/image" Target="../media/image89.png"/><Relationship Id="rId45" Type="http://schemas.openxmlformats.org/officeDocument/2006/relationships/customXml" Target="../ink/ink112.xml"/><Relationship Id="rId66" Type="http://schemas.openxmlformats.org/officeDocument/2006/relationships/image" Target="../media/image110.png"/><Relationship Id="rId87" Type="http://schemas.openxmlformats.org/officeDocument/2006/relationships/customXml" Target="../ink/ink133.xml"/><Relationship Id="rId110" Type="http://schemas.openxmlformats.org/officeDocument/2006/relationships/image" Target="../media/image132.png"/><Relationship Id="rId131" Type="http://schemas.openxmlformats.org/officeDocument/2006/relationships/customXml" Target="../ink/ink155.xml"/><Relationship Id="rId152" Type="http://schemas.openxmlformats.org/officeDocument/2006/relationships/image" Target="../media/image153.png"/><Relationship Id="rId173" Type="http://schemas.openxmlformats.org/officeDocument/2006/relationships/customXml" Target="../ink/ink176.xml"/><Relationship Id="rId194" Type="http://schemas.openxmlformats.org/officeDocument/2006/relationships/image" Target="../media/image174.png"/><Relationship Id="rId208" Type="http://schemas.openxmlformats.org/officeDocument/2006/relationships/image" Target="../media/image181.png"/><Relationship Id="rId229" Type="http://schemas.openxmlformats.org/officeDocument/2006/relationships/customXml" Target="../ink/ink204.xml"/><Relationship Id="rId240" Type="http://schemas.openxmlformats.org/officeDocument/2006/relationships/customXml" Target="../ink/ink210.xml"/><Relationship Id="rId261" Type="http://schemas.openxmlformats.org/officeDocument/2006/relationships/customXml" Target="../ink/ink221.xml"/><Relationship Id="rId14" Type="http://schemas.openxmlformats.org/officeDocument/2006/relationships/image" Target="../media/image84.png"/><Relationship Id="rId35" Type="http://schemas.openxmlformats.org/officeDocument/2006/relationships/customXml" Target="../ink/ink107.xml"/><Relationship Id="rId56" Type="http://schemas.openxmlformats.org/officeDocument/2006/relationships/image" Target="../media/image105.png"/><Relationship Id="rId77" Type="http://schemas.openxmlformats.org/officeDocument/2006/relationships/customXml" Target="../ink/ink128.xml"/><Relationship Id="rId100" Type="http://schemas.openxmlformats.org/officeDocument/2006/relationships/image" Target="../media/image127.png"/><Relationship Id="rId8" Type="http://schemas.openxmlformats.org/officeDocument/2006/relationships/image" Target="../media/image81.png"/><Relationship Id="rId98" Type="http://schemas.openxmlformats.org/officeDocument/2006/relationships/image" Target="../media/image126.png"/><Relationship Id="rId121" Type="http://schemas.openxmlformats.org/officeDocument/2006/relationships/customXml" Target="../ink/ink150.xml"/><Relationship Id="rId142" Type="http://schemas.openxmlformats.org/officeDocument/2006/relationships/image" Target="../media/image148.png"/><Relationship Id="rId163" Type="http://schemas.openxmlformats.org/officeDocument/2006/relationships/customXml" Target="../ink/ink171.xml"/><Relationship Id="rId184" Type="http://schemas.openxmlformats.org/officeDocument/2006/relationships/image" Target="../media/image169.png"/><Relationship Id="rId219" Type="http://schemas.openxmlformats.org/officeDocument/2006/relationships/customXml" Target="../ink/ink199.xml"/><Relationship Id="rId230" Type="http://schemas.openxmlformats.org/officeDocument/2006/relationships/image" Target="../media/image192.png"/><Relationship Id="rId251" Type="http://schemas.openxmlformats.org/officeDocument/2006/relationships/customXml" Target="../ink/ink216.xml"/><Relationship Id="rId25" Type="http://schemas.openxmlformats.org/officeDocument/2006/relationships/customXml" Target="../ink/ink102.xml"/><Relationship Id="rId46" Type="http://schemas.openxmlformats.org/officeDocument/2006/relationships/image" Target="../media/image100.png"/><Relationship Id="rId67" Type="http://schemas.openxmlformats.org/officeDocument/2006/relationships/customXml" Target="../ink/ink123.xml"/><Relationship Id="rId272" Type="http://schemas.openxmlformats.org/officeDocument/2006/relationships/image" Target="../media/image212.png"/><Relationship Id="rId88" Type="http://schemas.openxmlformats.org/officeDocument/2006/relationships/image" Target="../media/image121.png"/><Relationship Id="rId111" Type="http://schemas.openxmlformats.org/officeDocument/2006/relationships/customXml" Target="../ink/ink145.xml"/><Relationship Id="rId132" Type="http://schemas.openxmlformats.org/officeDocument/2006/relationships/image" Target="../media/image143.png"/><Relationship Id="rId153" Type="http://schemas.openxmlformats.org/officeDocument/2006/relationships/customXml" Target="../ink/ink166.xml"/><Relationship Id="rId174" Type="http://schemas.openxmlformats.org/officeDocument/2006/relationships/image" Target="../media/image164.png"/><Relationship Id="rId195" Type="http://schemas.openxmlformats.org/officeDocument/2006/relationships/customXml" Target="../ink/ink187.xml"/><Relationship Id="rId209" Type="http://schemas.openxmlformats.org/officeDocument/2006/relationships/customXml" Target="../ink/ink194.xml"/><Relationship Id="rId220" Type="http://schemas.openxmlformats.org/officeDocument/2006/relationships/image" Target="../media/image187.png"/><Relationship Id="rId241" Type="http://schemas.openxmlformats.org/officeDocument/2006/relationships/image" Target="../media/image197.png"/><Relationship Id="rId15" Type="http://schemas.openxmlformats.org/officeDocument/2006/relationships/customXml" Target="../ink/ink97.xml"/><Relationship Id="rId36" Type="http://schemas.openxmlformats.org/officeDocument/2006/relationships/image" Target="../media/image95.png"/><Relationship Id="rId57" Type="http://schemas.openxmlformats.org/officeDocument/2006/relationships/customXml" Target="../ink/ink118.xml"/><Relationship Id="rId262" Type="http://schemas.openxmlformats.org/officeDocument/2006/relationships/image" Target="../media/image207.png"/><Relationship Id="rId78" Type="http://schemas.openxmlformats.org/officeDocument/2006/relationships/image" Target="../media/image116.png"/><Relationship Id="rId99" Type="http://schemas.openxmlformats.org/officeDocument/2006/relationships/customXml" Target="../ink/ink139.xml"/><Relationship Id="rId101" Type="http://schemas.openxmlformats.org/officeDocument/2006/relationships/customXml" Target="../ink/ink140.xml"/><Relationship Id="rId122" Type="http://schemas.openxmlformats.org/officeDocument/2006/relationships/image" Target="../media/image138.png"/><Relationship Id="rId143" Type="http://schemas.openxmlformats.org/officeDocument/2006/relationships/customXml" Target="../ink/ink161.xml"/><Relationship Id="rId164" Type="http://schemas.openxmlformats.org/officeDocument/2006/relationships/image" Target="../media/image159.png"/><Relationship Id="rId185" Type="http://schemas.openxmlformats.org/officeDocument/2006/relationships/customXml" Target="../ink/ink182.xml"/><Relationship Id="rId9" Type="http://schemas.openxmlformats.org/officeDocument/2006/relationships/customXml" Target="../ink/ink94.xml"/><Relationship Id="rId210" Type="http://schemas.openxmlformats.org/officeDocument/2006/relationships/image" Target="../media/image182.png"/><Relationship Id="rId26" Type="http://schemas.openxmlformats.org/officeDocument/2006/relationships/image" Target="../media/image90.png"/><Relationship Id="rId231" Type="http://schemas.openxmlformats.org/officeDocument/2006/relationships/customXml" Target="../ink/ink205.xml"/><Relationship Id="rId252" Type="http://schemas.openxmlformats.org/officeDocument/2006/relationships/image" Target="../media/image202.png"/><Relationship Id="rId273" Type="http://schemas.openxmlformats.org/officeDocument/2006/relationships/customXml" Target="../ink/ink227.xml"/><Relationship Id="rId47" Type="http://schemas.openxmlformats.org/officeDocument/2006/relationships/customXml" Target="../ink/ink113.xml"/><Relationship Id="rId68" Type="http://schemas.openxmlformats.org/officeDocument/2006/relationships/image" Target="../media/image111.png"/><Relationship Id="rId89" Type="http://schemas.openxmlformats.org/officeDocument/2006/relationships/customXml" Target="../ink/ink134.xml"/><Relationship Id="rId112" Type="http://schemas.openxmlformats.org/officeDocument/2006/relationships/image" Target="../media/image133.png"/><Relationship Id="rId133" Type="http://schemas.openxmlformats.org/officeDocument/2006/relationships/customXml" Target="../ink/ink156.xml"/><Relationship Id="rId154" Type="http://schemas.openxmlformats.org/officeDocument/2006/relationships/image" Target="../media/image154.png"/><Relationship Id="rId175" Type="http://schemas.openxmlformats.org/officeDocument/2006/relationships/customXml" Target="../ink/ink177.xml"/><Relationship Id="rId196" Type="http://schemas.openxmlformats.org/officeDocument/2006/relationships/image" Target="../media/image175.png"/><Relationship Id="rId200" Type="http://schemas.openxmlformats.org/officeDocument/2006/relationships/image" Target="../media/image177.png"/><Relationship Id="rId16" Type="http://schemas.openxmlformats.org/officeDocument/2006/relationships/image" Target="../media/image85.png"/><Relationship Id="rId221" Type="http://schemas.openxmlformats.org/officeDocument/2006/relationships/customXml" Target="../ink/ink200.xml"/><Relationship Id="rId242" Type="http://schemas.openxmlformats.org/officeDocument/2006/relationships/customXml" Target="../ink/ink211.xml"/><Relationship Id="rId263" Type="http://schemas.openxmlformats.org/officeDocument/2006/relationships/customXml" Target="../ink/ink222.xml"/><Relationship Id="rId37" Type="http://schemas.openxmlformats.org/officeDocument/2006/relationships/customXml" Target="../ink/ink108.xml"/><Relationship Id="rId58" Type="http://schemas.openxmlformats.org/officeDocument/2006/relationships/image" Target="../media/image106.png"/><Relationship Id="rId79" Type="http://schemas.openxmlformats.org/officeDocument/2006/relationships/customXml" Target="../ink/ink129.xml"/><Relationship Id="rId102" Type="http://schemas.openxmlformats.org/officeDocument/2006/relationships/image" Target="../media/image128.png"/><Relationship Id="rId123" Type="http://schemas.openxmlformats.org/officeDocument/2006/relationships/customXml" Target="../ink/ink151.xml"/><Relationship Id="rId144" Type="http://schemas.openxmlformats.org/officeDocument/2006/relationships/image" Target="../media/image149.png"/><Relationship Id="rId90" Type="http://schemas.openxmlformats.org/officeDocument/2006/relationships/image" Target="../media/image122.png"/><Relationship Id="rId165" Type="http://schemas.openxmlformats.org/officeDocument/2006/relationships/customXml" Target="../ink/ink172.xml"/><Relationship Id="rId186" Type="http://schemas.openxmlformats.org/officeDocument/2006/relationships/image" Target="../media/image170.png"/><Relationship Id="rId211" Type="http://schemas.openxmlformats.org/officeDocument/2006/relationships/customXml" Target="../ink/ink195.xml"/><Relationship Id="rId232" Type="http://schemas.openxmlformats.org/officeDocument/2006/relationships/image" Target="../media/image193.png"/><Relationship Id="rId253" Type="http://schemas.openxmlformats.org/officeDocument/2006/relationships/customXml" Target="../ink/ink217.xml"/><Relationship Id="rId274" Type="http://schemas.openxmlformats.org/officeDocument/2006/relationships/image" Target="../media/image213.png"/><Relationship Id="rId27" Type="http://schemas.openxmlformats.org/officeDocument/2006/relationships/customXml" Target="../ink/ink103.xml"/><Relationship Id="rId48" Type="http://schemas.openxmlformats.org/officeDocument/2006/relationships/image" Target="../media/image101.png"/><Relationship Id="rId69" Type="http://schemas.openxmlformats.org/officeDocument/2006/relationships/customXml" Target="../ink/ink124.xml"/><Relationship Id="rId113" Type="http://schemas.openxmlformats.org/officeDocument/2006/relationships/customXml" Target="../ink/ink146.xml"/><Relationship Id="rId134" Type="http://schemas.openxmlformats.org/officeDocument/2006/relationships/image" Target="../media/image144.png"/><Relationship Id="rId80" Type="http://schemas.openxmlformats.org/officeDocument/2006/relationships/image" Target="../media/image117.png"/><Relationship Id="rId155" Type="http://schemas.openxmlformats.org/officeDocument/2006/relationships/customXml" Target="../ink/ink167.xml"/><Relationship Id="rId176" Type="http://schemas.openxmlformats.org/officeDocument/2006/relationships/image" Target="../media/image165.png"/><Relationship Id="rId197" Type="http://schemas.openxmlformats.org/officeDocument/2006/relationships/customXml" Target="../ink/ink188.xml"/><Relationship Id="rId201" Type="http://schemas.openxmlformats.org/officeDocument/2006/relationships/customXml" Target="../ink/ink190.xml"/><Relationship Id="rId222" Type="http://schemas.openxmlformats.org/officeDocument/2006/relationships/image" Target="../media/image188.png"/><Relationship Id="rId243" Type="http://schemas.openxmlformats.org/officeDocument/2006/relationships/image" Target="../media/image198.png"/><Relationship Id="rId264" Type="http://schemas.openxmlformats.org/officeDocument/2006/relationships/image" Target="../media/image208.png"/><Relationship Id="rId17" Type="http://schemas.openxmlformats.org/officeDocument/2006/relationships/customXml" Target="../ink/ink98.xml"/><Relationship Id="rId38" Type="http://schemas.openxmlformats.org/officeDocument/2006/relationships/image" Target="../media/image96.png"/><Relationship Id="rId59" Type="http://schemas.openxmlformats.org/officeDocument/2006/relationships/customXml" Target="../ink/ink119.xml"/><Relationship Id="rId103" Type="http://schemas.openxmlformats.org/officeDocument/2006/relationships/customXml" Target="../ink/ink141.xml"/><Relationship Id="rId124" Type="http://schemas.openxmlformats.org/officeDocument/2006/relationships/image" Target="../media/image139.png"/><Relationship Id="rId70" Type="http://schemas.openxmlformats.org/officeDocument/2006/relationships/image" Target="../media/image112.png"/><Relationship Id="rId91" Type="http://schemas.openxmlformats.org/officeDocument/2006/relationships/customXml" Target="../ink/ink135.xml"/><Relationship Id="rId145" Type="http://schemas.openxmlformats.org/officeDocument/2006/relationships/customXml" Target="../ink/ink162.xml"/><Relationship Id="rId166" Type="http://schemas.openxmlformats.org/officeDocument/2006/relationships/image" Target="../media/image160.png"/><Relationship Id="rId187" Type="http://schemas.openxmlformats.org/officeDocument/2006/relationships/customXml" Target="../ink/ink183.xml"/><Relationship Id="rId1" Type="http://schemas.openxmlformats.org/officeDocument/2006/relationships/slideMaster" Target="../slideMasters/slideMaster1.xml"/><Relationship Id="rId212" Type="http://schemas.openxmlformats.org/officeDocument/2006/relationships/image" Target="../media/image183.png"/><Relationship Id="rId233" Type="http://schemas.openxmlformats.org/officeDocument/2006/relationships/customXml" Target="../ink/ink206.xml"/><Relationship Id="rId254" Type="http://schemas.openxmlformats.org/officeDocument/2006/relationships/image" Target="../media/image203.png"/><Relationship Id="rId28" Type="http://schemas.openxmlformats.org/officeDocument/2006/relationships/image" Target="../media/image91.png"/><Relationship Id="rId49" Type="http://schemas.openxmlformats.org/officeDocument/2006/relationships/customXml" Target="../ink/ink114.xml"/><Relationship Id="rId114" Type="http://schemas.openxmlformats.org/officeDocument/2006/relationships/image" Target="../media/image134.png"/><Relationship Id="rId275" Type="http://schemas.openxmlformats.org/officeDocument/2006/relationships/customXml" Target="../ink/ink228.xml"/><Relationship Id="rId60" Type="http://schemas.openxmlformats.org/officeDocument/2006/relationships/image" Target="../media/image107.png"/><Relationship Id="rId81" Type="http://schemas.openxmlformats.org/officeDocument/2006/relationships/customXml" Target="../ink/ink130.xml"/><Relationship Id="rId135" Type="http://schemas.openxmlformats.org/officeDocument/2006/relationships/customXml" Target="../ink/ink157.xml"/><Relationship Id="rId156" Type="http://schemas.openxmlformats.org/officeDocument/2006/relationships/image" Target="../media/image155.png"/><Relationship Id="rId177" Type="http://schemas.openxmlformats.org/officeDocument/2006/relationships/customXml" Target="../ink/ink178.xml"/><Relationship Id="rId198" Type="http://schemas.openxmlformats.org/officeDocument/2006/relationships/image" Target="../media/image176.png"/><Relationship Id="rId202" Type="http://schemas.openxmlformats.org/officeDocument/2006/relationships/image" Target="../media/image178.png"/><Relationship Id="rId223" Type="http://schemas.openxmlformats.org/officeDocument/2006/relationships/customXml" Target="../ink/ink201.xml"/><Relationship Id="rId244" Type="http://schemas.openxmlformats.org/officeDocument/2006/relationships/customXml" Target="../ink/ink212.xml"/><Relationship Id="rId18" Type="http://schemas.openxmlformats.org/officeDocument/2006/relationships/image" Target="../media/image86.png"/><Relationship Id="rId39" Type="http://schemas.openxmlformats.org/officeDocument/2006/relationships/customXml" Target="../ink/ink109.xml"/><Relationship Id="rId265" Type="http://schemas.openxmlformats.org/officeDocument/2006/relationships/customXml" Target="../ink/ink223.xml"/><Relationship Id="rId50" Type="http://schemas.openxmlformats.org/officeDocument/2006/relationships/image" Target="../media/image102.png"/><Relationship Id="rId104" Type="http://schemas.openxmlformats.org/officeDocument/2006/relationships/image" Target="../media/image129.png"/><Relationship Id="rId125" Type="http://schemas.openxmlformats.org/officeDocument/2006/relationships/customXml" Target="../ink/ink152.xml"/><Relationship Id="rId146" Type="http://schemas.openxmlformats.org/officeDocument/2006/relationships/image" Target="../media/image150.png"/><Relationship Id="rId167" Type="http://schemas.openxmlformats.org/officeDocument/2006/relationships/customXml" Target="../ink/ink173.xml"/><Relationship Id="rId188" Type="http://schemas.openxmlformats.org/officeDocument/2006/relationships/image" Target="../media/image171.png"/><Relationship Id="rId71" Type="http://schemas.openxmlformats.org/officeDocument/2006/relationships/customXml" Target="../ink/ink125.xml"/><Relationship Id="rId92" Type="http://schemas.openxmlformats.org/officeDocument/2006/relationships/image" Target="../media/image123.png"/><Relationship Id="rId213" Type="http://schemas.openxmlformats.org/officeDocument/2006/relationships/customXml" Target="../ink/ink196.xml"/><Relationship Id="rId234" Type="http://schemas.openxmlformats.org/officeDocument/2006/relationships/customXml" Target="../ink/ink207.xml"/><Relationship Id="rId2" Type="http://schemas.openxmlformats.org/officeDocument/2006/relationships/image" Target="../media/image5.jpeg"/><Relationship Id="rId29" Type="http://schemas.openxmlformats.org/officeDocument/2006/relationships/customXml" Target="../ink/ink104.xml"/><Relationship Id="rId255" Type="http://schemas.openxmlformats.org/officeDocument/2006/relationships/customXml" Target="../ink/ink218.xml"/><Relationship Id="rId276" Type="http://schemas.openxmlformats.org/officeDocument/2006/relationships/image" Target="../media/image214.png"/><Relationship Id="rId40" Type="http://schemas.openxmlformats.org/officeDocument/2006/relationships/image" Target="../media/image97.png"/><Relationship Id="rId115" Type="http://schemas.openxmlformats.org/officeDocument/2006/relationships/customXml" Target="../ink/ink147.xml"/><Relationship Id="rId136" Type="http://schemas.openxmlformats.org/officeDocument/2006/relationships/image" Target="../media/image145.png"/><Relationship Id="rId157" Type="http://schemas.openxmlformats.org/officeDocument/2006/relationships/customXml" Target="../ink/ink168.xml"/><Relationship Id="rId178" Type="http://schemas.openxmlformats.org/officeDocument/2006/relationships/image" Target="../media/image166.png"/><Relationship Id="rId61" Type="http://schemas.openxmlformats.org/officeDocument/2006/relationships/customXml" Target="../ink/ink120.xml"/><Relationship Id="rId82" Type="http://schemas.openxmlformats.org/officeDocument/2006/relationships/image" Target="../media/image118.png"/><Relationship Id="rId199" Type="http://schemas.openxmlformats.org/officeDocument/2006/relationships/customXml" Target="../ink/ink189.xml"/><Relationship Id="rId203" Type="http://schemas.openxmlformats.org/officeDocument/2006/relationships/customXml" Target="../ink/ink191.xml"/><Relationship Id="rId19" Type="http://schemas.openxmlformats.org/officeDocument/2006/relationships/customXml" Target="../ink/ink99.xml"/><Relationship Id="rId224" Type="http://schemas.openxmlformats.org/officeDocument/2006/relationships/image" Target="../media/image189.png"/><Relationship Id="rId245" Type="http://schemas.openxmlformats.org/officeDocument/2006/relationships/image" Target="../media/image199.png"/><Relationship Id="rId266" Type="http://schemas.openxmlformats.org/officeDocument/2006/relationships/image" Target="../media/image209.png"/><Relationship Id="rId30" Type="http://schemas.openxmlformats.org/officeDocument/2006/relationships/image" Target="../media/image92.png"/><Relationship Id="rId105" Type="http://schemas.openxmlformats.org/officeDocument/2006/relationships/customXml" Target="../ink/ink142.xml"/><Relationship Id="rId126" Type="http://schemas.openxmlformats.org/officeDocument/2006/relationships/image" Target="../media/image140.png"/><Relationship Id="rId147" Type="http://schemas.openxmlformats.org/officeDocument/2006/relationships/customXml" Target="../ink/ink163.xml"/><Relationship Id="rId168" Type="http://schemas.openxmlformats.org/officeDocument/2006/relationships/image" Target="../media/image161.png"/><Relationship Id="rId51" Type="http://schemas.openxmlformats.org/officeDocument/2006/relationships/customXml" Target="../ink/ink115.xml"/><Relationship Id="rId72" Type="http://schemas.openxmlformats.org/officeDocument/2006/relationships/image" Target="../media/image113.png"/><Relationship Id="rId93" Type="http://schemas.openxmlformats.org/officeDocument/2006/relationships/customXml" Target="../ink/ink136.xml"/><Relationship Id="rId189" Type="http://schemas.openxmlformats.org/officeDocument/2006/relationships/customXml" Target="../ink/ink184.xml"/><Relationship Id="rId3" Type="http://schemas.openxmlformats.org/officeDocument/2006/relationships/customXml" Target="../ink/ink91.xml"/><Relationship Id="rId214" Type="http://schemas.openxmlformats.org/officeDocument/2006/relationships/image" Target="../media/image184.png"/><Relationship Id="rId235" Type="http://schemas.openxmlformats.org/officeDocument/2006/relationships/image" Target="../media/image194.png"/><Relationship Id="rId256" Type="http://schemas.openxmlformats.org/officeDocument/2006/relationships/image" Target="../media/image204.png"/><Relationship Id="rId116" Type="http://schemas.openxmlformats.org/officeDocument/2006/relationships/image" Target="../media/image135.png"/><Relationship Id="rId137" Type="http://schemas.openxmlformats.org/officeDocument/2006/relationships/customXml" Target="../ink/ink158.xml"/><Relationship Id="rId158" Type="http://schemas.openxmlformats.org/officeDocument/2006/relationships/image" Target="../media/image156.png"/><Relationship Id="rId20" Type="http://schemas.openxmlformats.org/officeDocument/2006/relationships/image" Target="../media/image87.png"/><Relationship Id="rId41" Type="http://schemas.openxmlformats.org/officeDocument/2006/relationships/customXml" Target="../ink/ink110.xml"/><Relationship Id="rId62" Type="http://schemas.openxmlformats.org/officeDocument/2006/relationships/image" Target="../media/image108.png"/><Relationship Id="rId83" Type="http://schemas.openxmlformats.org/officeDocument/2006/relationships/customXml" Target="../ink/ink131.xml"/><Relationship Id="rId179" Type="http://schemas.openxmlformats.org/officeDocument/2006/relationships/customXml" Target="../ink/ink179.xml"/><Relationship Id="rId190" Type="http://schemas.openxmlformats.org/officeDocument/2006/relationships/image" Target="../media/image172.png"/><Relationship Id="rId204" Type="http://schemas.openxmlformats.org/officeDocument/2006/relationships/image" Target="../media/image179.png"/><Relationship Id="rId225" Type="http://schemas.openxmlformats.org/officeDocument/2006/relationships/customXml" Target="../ink/ink202.xml"/><Relationship Id="rId246" Type="http://schemas.openxmlformats.org/officeDocument/2006/relationships/customXml" Target="../ink/ink213.xml"/><Relationship Id="rId267" Type="http://schemas.openxmlformats.org/officeDocument/2006/relationships/customXml" Target="../ink/ink224.xml"/><Relationship Id="rId106" Type="http://schemas.openxmlformats.org/officeDocument/2006/relationships/image" Target="../media/image130.png"/><Relationship Id="rId127" Type="http://schemas.openxmlformats.org/officeDocument/2006/relationships/customXml" Target="../ink/ink153.xml"/><Relationship Id="rId10" Type="http://schemas.openxmlformats.org/officeDocument/2006/relationships/image" Target="../media/image82.png"/><Relationship Id="rId31" Type="http://schemas.openxmlformats.org/officeDocument/2006/relationships/customXml" Target="../ink/ink105.xml"/><Relationship Id="rId52" Type="http://schemas.openxmlformats.org/officeDocument/2006/relationships/image" Target="../media/image103.png"/><Relationship Id="rId73" Type="http://schemas.openxmlformats.org/officeDocument/2006/relationships/customXml" Target="../ink/ink126.xml"/><Relationship Id="rId94" Type="http://schemas.openxmlformats.org/officeDocument/2006/relationships/image" Target="../media/image124.png"/><Relationship Id="rId148" Type="http://schemas.openxmlformats.org/officeDocument/2006/relationships/image" Target="../media/image151.png"/><Relationship Id="rId169" Type="http://schemas.openxmlformats.org/officeDocument/2006/relationships/customXml" Target="../ink/ink174.xml"/><Relationship Id="rId4" Type="http://schemas.openxmlformats.org/officeDocument/2006/relationships/image" Target="../media/image79.png"/><Relationship Id="rId180" Type="http://schemas.openxmlformats.org/officeDocument/2006/relationships/image" Target="../media/image167.png"/><Relationship Id="rId215" Type="http://schemas.openxmlformats.org/officeDocument/2006/relationships/customXml" Target="../ink/ink197.xml"/><Relationship Id="rId236" Type="http://schemas.openxmlformats.org/officeDocument/2006/relationships/customXml" Target="../ink/ink208.xml"/><Relationship Id="rId257" Type="http://schemas.openxmlformats.org/officeDocument/2006/relationships/customXml" Target="../ink/ink219.xml"/><Relationship Id="rId42" Type="http://schemas.openxmlformats.org/officeDocument/2006/relationships/image" Target="../media/image98.png"/><Relationship Id="rId84" Type="http://schemas.openxmlformats.org/officeDocument/2006/relationships/image" Target="../media/image119.png"/><Relationship Id="rId138" Type="http://schemas.openxmlformats.org/officeDocument/2006/relationships/image" Target="../media/image146.png"/><Relationship Id="rId191" Type="http://schemas.openxmlformats.org/officeDocument/2006/relationships/customXml" Target="../ink/ink185.xml"/><Relationship Id="rId205" Type="http://schemas.openxmlformats.org/officeDocument/2006/relationships/customXml" Target="../ink/ink192.xml"/><Relationship Id="rId247" Type="http://schemas.openxmlformats.org/officeDocument/2006/relationships/customXml" Target="../ink/ink214.xml"/><Relationship Id="rId107" Type="http://schemas.openxmlformats.org/officeDocument/2006/relationships/customXml" Target="../ink/ink143.xml"/><Relationship Id="rId11" Type="http://schemas.openxmlformats.org/officeDocument/2006/relationships/customXml" Target="../ink/ink95.xml"/><Relationship Id="rId53" Type="http://schemas.openxmlformats.org/officeDocument/2006/relationships/customXml" Target="../ink/ink116.xml"/><Relationship Id="rId149" Type="http://schemas.openxmlformats.org/officeDocument/2006/relationships/customXml" Target="../ink/ink164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0.xml"/><Relationship Id="rId13" Type="http://schemas.openxmlformats.org/officeDocument/2006/relationships/image" Target="../media/image219.png"/><Relationship Id="rId18" Type="http://schemas.openxmlformats.org/officeDocument/2006/relationships/customXml" Target="../ink/ink235.xml"/><Relationship Id="rId3" Type="http://schemas.openxmlformats.org/officeDocument/2006/relationships/slideMaster" Target="../slideMasters/slideMaster1.xml"/><Relationship Id="rId21" Type="http://schemas.openxmlformats.org/officeDocument/2006/relationships/image" Target="../media/image223.png"/><Relationship Id="rId7" Type="http://schemas.openxmlformats.org/officeDocument/2006/relationships/image" Target="../media/image216.png"/><Relationship Id="rId12" Type="http://schemas.openxmlformats.org/officeDocument/2006/relationships/customXml" Target="../ink/ink232.xml"/><Relationship Id="rId17" Type="http://schemas.openxmlformats.org/officeDocument/2006/relationships/image" Target="../media/image221.png"/><Relationship Id="rId25" Type="http://schemas.openxmlformats.org/officeDocument/2006/relationships/image" Target="../media/image225.png"/><Relationship Id="rId2" Type="http://schemas.microsoft.com/office/2007/relationships/media" Target="../media/media2.mp3"/><Relationship Id="rId16" Type="http://schemas.openxmlformats.org/officeDocument/2006/relationships/customXml" Target="../ink/ink234.xml"/><Relationship Id="rId20" Type="http://schemas.openxmlformats.org/officeDocument/2006/relationships/customXml" Target="../ink/ink236.xml"/><Relationship Id="rId1" Type="http://schemas.openxmlformats.org/officeDocument/2006/relationships/audio" Target="NULL" TargetMode="External"/><Relationship Id="rId6" Type="http://schemas.openxmlformats.org/officeDocument/2006/relationships/customXml" Target="../ink/ink229.xml"/><Relationship Id="rId11" Type="http://schemas.openxmlformats.org/officeDocument/2006/relationships/image" Target="../media/image218.png"/><Relationship Id="rId24" Type="http://schemas.openxmlformats.org/officeDocument/2006/relationships/customXml" Target="../ink/ink238.xml"/><Relationship Id="rId5" Type="http://schemas.openxmlformats.org/officeDocument/2006/relationships/image" Target="../media/image2.png"/><Relationship Id="rId15" Type="http://schemas.openxmlformats.org/officeDocument/2006/relationships/image" Target="../media/image220.png"/><Relationship Id="rId23" Type="http://schemas.openxmlformats.org/officeDocument/2006/relationships/image" Target="../media/image224.png"/><Relationship Id="rId10" Type="http://schemas.openxmlformats.org/officeDocument/2006/relationships/customXml" Target="../ink/ink231.xml"/><Relationship Id="rId19" Type="http://schemas.openxmlformats.org/officeDocument/2006/relationships/image" Target="../media/image222.png"/><Relationship Id="rId4" Type="http://schemas.openxmlformats.org/officeDocument/2006/relationships/image" Target="../media/image6.jpeg"/><Relationship Id="rId9" Type="http://schemas.openxmlformats.org/officeDocument/2006/relationships/image" Target="../media/image217.png"/><Relationship Id="rId14" Type="http://schemas.openxmlformats.org/officeDocument/2006/relationships/customXml" Target="../ink/ink233.xml"/><Relationship Id="rId22" Type="http://schemas.openxmlformats.org/officeDocument/2006/relationships/customXml" Target="../ink/ink237.xml"/></Relationships>
</file>

<file path=ppt/slideLayouts/_rels/slideLayout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9.xml"/><Relationship Id="rId18" Type="http://schemas.openxmlformats.org/officeDocument/2006/relationships/customXml" Target="../ink/ink254.xml"/><Relationship Id="rId26" Type="http://schemas.openxmlformats.org/officeDocument/2006/relationships/customXml" Target="../ink/ink262.xml"/><Relationship Id="rId39" Type="http://schemas.openxmlformats.org/officeDocument/2006/relationships/customXml" Target="../ink/ink275.xml"/><Relationship Id="rId21" Type="http://schemas.openxmlformats.org/officeDocument/2006/relationships/customXml" Target="../ink/ink257.xml"/><Relationship Id="rId34" Type="http://schemas.openxmlformats.org/officeDocument/2006/relationships/customXml" Target="../ink/ink270.xml"/><Relationship Id="rId42" Type="http://schemas.openxmlformats.org/officeDocument/2006/relationships/customXml" Target="../ink/ink278.xml"/><Relationship Id="rId47" Type="http://schemas.openxmlformats.org/officeDocument/2006/relationships/customXml" Target="../ink/ink283.xml"/><Relationship Id="rId7" Type="http://schemas.openxmlformats.org/officeDocument/2006/relationships/customXml" Target="../ink/ink243.xml"/><Relationship Id="rId2" Type="http://schemas.openxmlformats.org/officeDocument/2006/relationships/customXml" Target="../ink/ink239.xml"/><Relationship Id="rId16" Type="http://schemas.openxmlformats.org/officeDocument/2006/relationships/customXml" Target="../ink/ink252.xml"/><Relationship Id="rId29" Type="http://schemas.openxmlformats.org/officeDocument/2006/relationships/customXml" Target="../ink/ink265.xml"/><Relationship Id="rId1" Type="http://schemas.openxmlformats.org/officeDocument/2006/relationships/slideMaster" Target="../slideMasters/slideMaster1.xml"/><Relationship Id="rId6" Type="http://schemas.openxmlformats.org/officeDocument/2006/relationships/customXml" Target="../ink/ink242.xml"/><Relationship Id="rId11" Type="http://schemas.openxmlformats.org/officeDocument/2006/relationships/customXml" Target="../ink/ink247.xml"/><Relationship Id="rId24" Type="http://schemas.openxmlformats.org/officeDocument/2006/relationships/customXml" Target="../ink/ink260.xml"/><Relationship Id="rId32" Type="http://schemas.openxmlformats.org/officeDocument/2006/relationships/customXml" Target="../ink/ink268.xml"/><Relationship Id="rId37" Type="http://schemas.openxmlformats.org/officeDocument/2006/relationships/customXml" Target="../ink/ink273.xml"/><Relationship Id="rId40" Type="http://schemas.openxmlformats.org/officeDocument/2006/relationships/customXml" Target="../ink/ink276.xml"/><Relationship Id="rId45" Type="http://schemas.openxmlformats.org/officeDocument/2006/relationships/customXml" Target="../ink/ink281.xml"/><Relationship Id="rId5" Type="http://schemas.openxmlformats.org/officeDocument/2006/relationships/customXml" Target="../ink/ink241.xml"/><Relationship Id="rId15" Type="http://schemas.openxmlformats.org/officeDocument/2006/relationships/customXml" Target="../ink/ink251.xml"/><Relationship Id="rId23" Type="http://schemas.openxmlformats.org/officeDocument/2006/relationships/customXml" Target="../ink/ink259.xml"/><Relationship Id="rId28" Type="http://schemas.openxmlformats.org/officeDocument/2006/relationships/customXml" Target="../ink/ink264.xml"/><Relationship Id="rId36" Type="http://schemas.openxmlformats.org/officeDocument/2006/relationships/customXml" Target="../ink/ink272.xml"/><Relationship Id="rId10" Type="http://schemas.openxmlformats.org/officeDocument/2006/relationships/customXml" Target="../ink/ink246.xml"/><Relationship Id="rId19" Type="http://schemas.openxmlformats.org/officeDocument/2006/relationships/customXml" Target="../ink/ink255.xml"/><Relationship Id="rId31" Type="http://schemas.openxmlformats.org/officeDocument/2006/relationships/customXml" Target="../ink/ink267.xml"/><Relationship Id="rId44" Type="http://schemas.openxmlformats.org/officeDocument/2006/relationships/customXml" Target="../ink/ink280.xml"/><Relationship Id="rId4" Type="http://schemas.openxmlformats.org/officeDocument/2006/relationships/customXml" Target="../ink/ink240.xml"/><Relationship Id="rId9" Type="http://schemas.openxmlformats.org/officeDocument/2006/relationships/customXml" Target="../ink/ink245.xml"/><Relationship Id="rId14" Type="http://schemas.openxmlformats.org/officeDocument/2006/relationships/customXml" Target="../ink/ink250.xml"/><Relationship Id="rId22" Type="http://schemas.openxmlformats.org/officeDocument/2006/relationships/customXml" Target="../ink/ink258.xml"/><Relationship Id="rId27" Type="http://schemas.openxmlformats.org/officeDocument/2006/relationships/customXml" Target="../ink/ink263.xml"/><Relationship Id="rId30" Type="http://schemas.openxmlformats.org/officeDocument/2006/relationships/customXml" Target="../ink/ink266.xml"/><Relationship Id="rId35" Type="http://schemas.openxmlformats.org/officeDocument/2006/relationships/customXml" Target="../ink/ink271.xml"/><Relationship Id="rId43" Type="http://schemas.openxmlformats.org/officeDocument/2006/relationships/customXml" Target="../ink/ink279.xml"/><Relationship Id="rId48" Type="http://schemas.openxmlformats.org/officeDocument/2006/relationships/image" Target="../media/image227.png"/><Relationship Id="rId8" Type="http://schemas.openxmlformats.org/officeDocument/2006/relationships/customXml" Target="../ink/ink244.xml"/><Relationship Id="rId3" Type="http://schemas.openxmlformats.org/officeDocument/2006/relationships/image" Target="../media/image226.png"/><Relationship Id="rId12" Type="http://schemas.openxmlformats.org/officeDocument/2006/relationships/customXml" Target="../ink/ink248.xml"/><Relationship Id="rId17" Type="http://schemas.openxmlformats.org/officeDocument/2006/relationships/customXml" Target="../ink/ink253.xml"/><Relationship Id="rId25" Type="http://schemas.openxmlformats.org/officeDocument/2006/relationships/customXml" Target="../ink/ink261.xml"/><Relationship Id="rId33" Type="http://schemas.openxmlformats.org/officeDocument/2006/relationships/customXml" Target="../ink/ink269.xml"/><Relationship Id="rId38" Type="http://schemas.openxmlformats.org/officeDocument/2006/relationships/customXml" Target="../ink/ink274.xml"/><Relationship Id="rId46" Type="http://schemas.openxmlformats.org/officeDocument/2006/relationships/customXml" Target="../ink/ink282.xml"/><Relationship Id="rId20" Type="http://schemas.openxmlformats.org/officeDocument/2006/relationships/customXml" Target="../ink/ink256.xml"/><Relationship Id="rId41" Type="http://schemas.openxmlformats.org/officeDocument/2006/relationships/customXml" Target="../ink/ink27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0288-BD26-4028-A68B-0C1590370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291AF-9253-4C44-9BD8-AFA557098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95E89-D1D3-42A1-9F7B-9CBAA4D9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8D8F8-84EA-4C48-BBFD-BA71FB45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CACE6-0C9E-439B-8BE6-C0A249C3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61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86B49-01FC-43BA-BB49-40D75A92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9EA41-9CEB-482B-9FFE-F16350A04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7E16E-A561-46E7-BB1B-15A12C8C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9D40C-9DC3-426E-8FC5-7282ADBA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8F37F-0264-4A14-97AD-4CCFBF3F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0DA2-23A9-4915-AA5D-7C70CB5F7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15DCA-AA6E-4BB9-9A90-250304313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388BE-2448-46D5-8738-45C9999A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AAA14-A267-45D6-B586-EE4AA5EC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4AAE-2DD8-40B7-8DA5-DFFD3C3FC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54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03DE5-878D-4632-B562-508EED4D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03221-40AB-4495-8176-2AAA1943E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3D22A6-E429-4A36-BEAA-0B1AB48FD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FEE5F-F49A-4A0E-A95A-61C25773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D91BD-1F29-44BC-984E-D285B2FA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66F12-E53F-401D-9FA7-4DCAE70CE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1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50CD-744C-45ED-B640-C4B94836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B36C3-15F8-4100-BA9A-1EE12165B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FEE48-83DB-475D-8280-64E417E88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1AC299-8852-41F7-ADA4-43F5D9B996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05F7FE-98DF-46BA-A794-2F53A0BA9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752AF9-44C8-4721-8981-BA1AA5CC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759B0B-4E59-4536-A530-47F14883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DCA2B-A6CC-4F73-926E-98EDDCE2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6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82DA-4940-4E87-BFBC-F6357442E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59AFB3-3DAC-4617-9888-F1FD988E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42478-C83A-4333-B3A9-B47F75DC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F10BC-6A9C-4758-BEBD-4F8C33FC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59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549724-059A-430A-AE46-CB81E375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F55D2A-DFF8-4309-B06E-6912E90F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3178E-47A5-4A5D-AA74-8FD5E6D9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47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209FB-4D5C-4BAE-9B4A-3CEBB908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BFF9-32A5-47B9-87D7-5F4961B4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E956C-1D29-492A-8A31-11BF0066F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DCDEE-5372-4795-828E-BD705C94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C2E46-F491-41B2-8F89-51B3E390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0D833-8170-4345-B84A-9CFE6828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05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1E55-5FCE-410A-86A1-0D228B40F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7BF5C3-575E-4B7B-8C7C-109EBF521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32470-0321-4526-9EE5-242196F7D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F61E6-150D-47D5-BD7F-82B343D5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0943B-AE5B-4BCF-8C93-EB8C54C6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A9F3F-6462-49B4-82D8-61A9993F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0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D0D3-D421-4C4C-A85A-D75238A3D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9EFDB-EF1B-42B4-AE5A-E9BEEB89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F2D3C-8842-42DC-8894-69AD534C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9BC19-1304-4DB8-BF9A-1C844E3B4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49D5A-CF3A-4A73-8C44-E46D8BA5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9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4F939F-9C3C-4642-8116-0592877C4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F9E84E-52CE-43F1-B78F-C31003861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8822C-DE74-42F0-84FF-BD8CF149F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12C4B-2BB8-415F-BCCE-003227AE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ED7E7-1485-4B7C-B4EF-11CD7E17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702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uilding, outdoor, yellow, table&#10;&#10;Description automatically generated">
            <a:extLst>
              <a:ext uri="{FF2B5EF4-FFF2-40B4-BE49-F238E27FC236}">
                <a16:creationId xmlns:a16="http://schemas.microsoft.com/office/drawing/2014/main" id="{BA5EFFF5-B3F1-4405-B9DD-28671CA52A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51EE3F-44A7-4EE5-9EB3-BCB754C85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1346356-A50C-4040-88AE-6A53792DD845}"/>
              </a:ext>
            </a:extLst>
          </p:cNvPr>
          <p:cNvSpPr/>
          <p:nvPr userDrawn="1"/>
        </p:nvSpPr>
        <p:spPr>
          <a:xfrm>
            <a:off x="6379028" y="5048250"/>
            <a:ext cx="5812972" cy="18097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1DE6332-BE36-4305-B206-97446125E751}"/>
              </a:ext>
            </a:extLst>
          </p:cNvPr>
          <p:cNvSpPr/>
          <p:nvPr userDrawn="1"/>
        </p:nvSpPr>
        <p:spPr>
          <a:xfrm flipH="1" flipV="1">
            <a:off x="0" y="0"/>
            <a:ext cx="5812972" cy="18097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F10F48-FD9D-427D-B243-38D343675A55}"/>
              </a:ext>
            </a:extLst>
          </p:cNvPr>
          <p:cNvSpPr txBox="1"/>
          <p:nvPr userDrawn="1"/>
        </p:nvSpPr>
        <p:spPr>
          <a:xfrm>
            <a:off x="638628" y="2988766"/>
            <a:ext cx="9762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spc="600" dirty="0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rPr>
              <a:t>Workplace Safety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1A1992-6468-47C8-833C-FF4AC1F8463A}"/>
              </a:ext>
            </a:extLst>
          </p:cNvPr>
          <p:cNvSpPr txBox="1"/>
          <p:nvPr userDrawn="1"/>
        </p:nvSpPr>
        <p:spPr>
          <a:xfrm>
            <a:off x="638628" y="4312205"/>
            <a:ext cx="9762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spc="600" dirty="0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Compliance training</a:t>
            </a:r>
          </a:p>
        </p:txBody>
      </p:sp>
      <p:pic>
        <p:nvPicPr>
          <p:cNvPr id="13" name="Compliant Christmas">
            <a:hlinkClick r:id="" action="ppaction://media"/>
            <a:extLst>
              <a:ext uri="{FF2B5EF4-FFF2-40B4-BE49-F238E27FC236}">
                <a16:creationId xmlns:a16="http://schemas.microsoft.com/office/drawing/2014/main" id="{9C521D45-9492-414E-BB95-179A8A6D86AE}"/>
              </a:ext>
            </a:extLst>
          </p:cNvPr>
          <p:cNvPicPr>
            <a:picLocks noChangeAspect="1"/>
          </p:cNvPicPr>
          <p:nvPr userDrawn="1"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395.714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16857" y="21408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3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bg>
      <p:bgPr>
        <a:gradFill flip="none" rotWithShape="1">
          <a:gsLst>
            <a:gs pos="0">
              <a:schemeClr val="accent2">
                <a:lumMod val="50000"/>
              </a:schemeClr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5665ECC-667C-467F-815D-450348416A15}"/>
              </a:ext>
            </a:extLst>
          </p:cNvPr>
          <p:cNvSpPr txBox="1"/>
          <p:nvPr userDrawn="1"/>
        </p:nvSpPr>
        <p:spPr>
          <a:xfrm>
            <a:off x="2238828" y="2314246"/>
            <a:ext cx="7714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Compliant Carbon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A7107-D89B-4FC2-AC2E-AF0EF42A279C}"/>
              </a:ext>
            </a:extLst>
          </p:cNvPr>
          <p:cNvSpPr txBox="1"/>
          <p:nvPr userDrawn="1"/>
        </p:nvSpPr>
        <p:spPr>
          <a:xfrm>
            <a:off x="2238828" y="3569731"/>
            <a:ext cx="7714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leading provider of turn-key compliance training solutions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3141E2-2F52-48D9-B1F7-EBC273282A42}"/>
              </a:ext>
            </a:extLst>
          </p:cNvPr>
          <p:cNvGrpSpPr/>
          <p:nvPr userDrawn="1"/>
        </p:nvGrpSpPr>
        <p:grpSpPr>
          <a:xfrm>
            <a:off x="5130536" y="4209663"/>
            <a:ext cx="1930927" cy="349251"/>
            <a:chOff x="4517381" y="4650905"/>
            <a:chExt cx="1930927" cy="34925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8F11FBF-5244-45CD-A09C-917EF9A49071}"/>
                </a:ext>
              </a:extLst>
            </p:cNvPr>
            <p:cNvGrpSpPr/>
            <p:nvPr/>
          </p:nvGrpSpPr>
          <p:grpSpPr>
            <a:xfrm>
              <a:off x="4517381" y="4661141"/>
              <a:ext cx="328779" cy="328779"/>
              <a:chOff x="7373938" y="9837738"/>
              <a:chExt cx="188913" cy="188913"/>
            </a:xfrm>
          </p:grpSpPr>
          <p:sp>
            <p:nvSpPr>
              <p:cNvPr id="32" name="Line 134">
                <a:extLst>
                  <a:ext uri="{FF2B5EF4-FFF2-40B4-BE49-F238E27FC236}">
                    <a16:creationId xmlns:a16="http://schemas.microsoft.com/office/drawing/2014/main" id="{B6433B94-7D7A-492D-8F9D-73B6B0D5A7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67601" y="9904413"/>
                <a:ext cx="0" cy="65088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33" name="Freeform 135">
                <a:extLst>
                  <a:ext uri="{FF2B5EF4-FFF2-40B4-BE49-F238E27FC236}">
                    <a16:creationId xmlns:a16="http://schemas.microsoft.com/office/drawing/2014/main" id="{03918A11-7457-4073-82A3-CB4DC316E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3938" y="9837738"/>
                <a:ext cx="188913" cy="188913"/>
              </a:xfrm>
              <a:custGeom>
                <a:avLst/>
                <a:gdLst>
                  <a:gd name="T0" fmla="*/ 119 w 119"/>
                  <a:gd name="T1" fmla="*/ 119 h 119"/>
                  <a:gd name="T2" fmla="*/ 0 w 119"/>
                  <a:gd name="T3" fmla="*/ 119 h 119"/>
                  <a:gd name="T4" fmla="*/ 59 w 119"/>
                  <a:gd name="T5" fmla="*/ 0 h 119"/>
                  <a:gd name="T6" fmla="*/ 119 w 119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19">
                    <a:moveTo>
                      <a:pt x="119" y="119"/>
                    </a:moveTo>
                    <a:lnTo>
                      <a:pt x="0" y="119"/>
                    </a:lnTo>
                    <a:lnTo>
                      <a:pt x="59" y="0"/>
                    </a:lnTo>
                    <a:lnTo>
                      <a:pt x="119" y="11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34" name="Freeform 136">
                <a:extLst>
                  <a:ext uri="{FF2B5EF4-FFF2-40B4-BE49-F238E27FC236}">
                    <a16:creationId xmlns:a16="http://schemas.microsoft.com/office/drawing/2014/main" id="{9E4BE44A-E224-4457-8046-3BA1B63B2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4426" y="9993313"/>
                <a:ext cx="7938" cy="7938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4 h 4"/>
                  <a:gd name="T4" fmla="*/ 2 w 4"/>
                  <a:gd name="T5" fmla="*/ 4 h 4"/>
                  <a:gd name="T6" fmla="*/ 0 w 4"/>
                  <a:gd name="T7" fmla="*/ 2 h 4"/>
                  <a:gd name="T8" fmla="*/ 0 w 4"/>
                  <a:gd name="T9" fmla="*/ 2 h 4"/>
                  <a:gd name="T10" fmla="*/ 2 w 4"/>
                  <a:gd name="T11" fmla="*/ 0 h 4"/>
                  <a:gd name="T12" fmla="*/ 2 w 4"/>
                  <a:gd name="T13" fmla="*/ 0 h 4"/>
                  <a:gd name="T14" fmla="*/ 4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49A1816-D47D-49AC-8B18-5688E7272976}"/>
                </a:ext>
              </a:extLst>
            </p:cNvPr>
            <p:cNvGrpSpPr/>
            <p:nvPr/>
          </p:nvGrpSpPr>
          <p:grpSpPr>
            <a:xfrm>
              <a:off x="5312449" y="4655706"/>
              <a:ext cx="367438" cy="339648"/>
              <a:chOff x="447675" y="6851650"/>
              <a:chExt cx="188913" cy="174625"/>
            </a:xfrm>
          </p:grpSpPr>
          <p:sp>
            <p:nvSpPr>
              <p:cNvPr id="23" name="Line 173">
                <a:extLst>
                  <a:ext uri="{FF2B5EF4-FFF2-40B4-BE49-F238E27FC236}">
                    <a16:creationId xmlns:a16="http://schemas.microsoft.com/office/drawing/2014/main" id="{701608B2-6DDC-4432-BE92-EB54EA0F6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2925" y="6892925"/>
                <a:ext cx="0" cy="13335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4" name="Line 174">
                <a:extLst>
                  <a:ext uri="{FF2B5EF4-FFF2-40B4-BE49-F238E27FC236}">
                    <a16:creationId xmlns:a16="http://schemas.microsoft.com/office/drawing/2014/main" id="{D5B64B6B-5BFE-4E53-B61D-99029EBF4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700" y="7026275"/>
                <a:ext cx="42862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5" name="Freeform 175">
                <a:extLst>
                  <a:ext uri="{FF2B5EF4-FFF2-40B4-BE49-F238E27FC236}">
                    <a16:creationId xmlns:a16="http://schemas.microsoft.com/office/drawing/2014/main" id="{F669D935-E529-4EDE-91B4-B4EE9C1C3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75" y="6910388"/>
                <a:ext cx="60325" cy="63500"/>
              </a:xfrm>
              <a:custGeom>
                <a:avLst/>
                <a:gdLst>
                  <a:gd name="T0" fmla="*/ 0 w 38"/>
                  <a:gd name="T1" fmla="*/ 40 h 40"/>
                  <a:gd name="T2" fmla="*/ 19 w 38"/>
                  <a:gd name="T3" fmla="*/ 0 h 40"/>
                  <a:gd name="T4" fmla="*/ 38 w 3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0">
                    <a:moveTo>
                      <a:pt x="0" y="40"/>
                    </a:moveTo>
                    <a:lnTo>
                      <a:pt x="19" y="0"/>
                    </a:lnTo>
                    <a:lnTo>
                      <a:pt x="38" y="4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6" name="Oval 176">
                <a:extLst>
                  <a:ext uri="{FF2B5EF4-FFF2-40B4-BE49-F238E27FC236}">
                    <a16:creationId xmlns:a16="http://schemas.microsoft.com/office/drawing/2014/main" id="{79DC5300-B79C-49B4-89B2-689EEEDE6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8" y="6867525"/>
                <a:ext cx="26987" cy="25400"/>
              </a:xfrm>
              <a:prstGeom prst="ellips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7" name="Freeform 177">
                <a:extLst>
                  <a:ext uri="{FF2B5EF4-FFF2-40B4-BE49-F238E27FC236}">
                    <a16:creationId xmlns:a16="http://schemas.microsoft.com/office/drawing/2014/main" id="{110F128E-5478-463C-BBB8-246CC552C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75" y="6973888"/>
                <a:ext cx="60325" cy="30162"/>
              </a:xfrm>
              <a:custGeom>
                <a:avLst/>
                <a:gdLst>
                  <a:gd name="T0" fmla="*/ 14 w 28"/>
                  <a:gd name="T1" fmla="*/ 14 h 14"/>
                  <a:gd name="T2" fmla="*/ 28 w 28"/>
                  <a:gd name="T3" fmla="*/ 0 h 14"/>
                  <a:gd name="T4" fmla="*/ 0 w 28"/>
                  <a:gd name="T5" fmla="*/ 0 h 14"/>
                  <a:gd name="T6" fmla="*/ 14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14" y="14"/>
                    </a:moveTo>
                    <a:cubicBezTo>
                      <a:pt x="22" y="14"/>
                      <a:pt x="28" y="8"/>
                      <a:pt x="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6" y="14"/>
                      <a:pt x="14" y="14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8" name="Freeform 178">
                <a:extLst>
                  <a:ext uri="{FF2B5EF4-FFF2-40B4-BE49-F238E27FC236}">
                    <a16:creationId xmlns:a16="http://schemas.microsoft.com/office/drawing/2014/main" id="{8DC2AC54-9876-425C-A7A7-581FCCA0C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63" y="6858000"/>
                <a:ext cx="60325" cy="65087"/>
              </a:xfrm>
              <a:custGeom>
                <a:avLst/>
                <a:gdLst>
                  <a:gd name="T0" fmla="*/ 38 w 38"/>
                  <a:gd name="T1" fmla="*/ 41 h 41"/>
                  <a:gd name="T2" fmla="*/ 19 w 38"/>
                  <a:gd name="T3" fmla="*/ 0 h 41"/>
                  <a:gd name="T4" fmla="*/ 0 w 38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1">
                    <a:moveTo>
                      <a:pt x="38" y="41"/>
                    </a:moveTo>
                    <a:lnTo>
                      <a:pt x="19" y="0"/>
                    </a:lnTo>
                    <a:lnTo>
                      <a:pt x="0" y="41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29" name="Freeform 179">
                <a:extLst>
                  <a:ext uri="{FF2B5EF4-FFF2-40B4-BE49-F238E27FC236}">
                    <a16:creationId xmlns:a16="http://schemas.microsoft.com/office/drawing/2014/main" id="{4A9BB613-A7A5-4F0A-A5A2-5DE2151F4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63" y="6923088"/>
                <a:ext cx="60325" cy="30162"/>
              </a:xfrm>
              <a:custGeom>
                <a:avLst/>
                <a:gdLst>
                  <a:gd name="T0" fmla="*/ 14 w 28"/>
                  <a:gd name="T1" fmla="*/ 14 h 14"/>
                  <a:gd name="T2" fmla="*/ 0 w 28"/>
                  <a:gd name="T3" fmla="*/ 0 h 14"/>
                  <a:gd name="T4" fmla="*/ 28 w 28"/>
                  <a:gd name="T5" fmla="*/ 0 h 14"/>
                  <a:gd name="T6" fmla="*/ 14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14" y="14"/>
                    </a:moveTo>
                    <a:cubicBezTo>
                      <a:pt x="6" y="14"/>
                      <a:pt x="0" y="8"/>
                      <a:pt x="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8"/>
                      <a:pt x="22" y="14"/>
                      <a:pt x="14" y="14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30" name="Line 180">
                <a:extLst>
                  <a:ext uri="{FF2B5EF4-FFF2-40B4-BE49-F238E27FC236}">
                    <a16:creationId xmlns:a16="http://schemas.microsoft.com/office/drawing/2014/main" id="{C4BCE345-4485-4224-8A3E-3F3F8CA5C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5625" y="6851650"/>
                <a:ext cx="68262" cy="28575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31" name="Line 181">
                <a:extLst>
                  <a:ext uri="{FF2B5EF4-FFF2-40B4-BE49-F238E27FC236}">
                    <a16:creationId xmlns:a16="http://schemas.microsoft.com/office/drawing/2014/main" id="{3D13ADF9-FCDC-4B6E-9CB5-4236A817B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375" y="6888163"/>
                <a:ext cx="71437" cy="28575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2764C50-1BD4-4726-BA78-33E3A66577D8}"/>
                </a:ext>
              </a:extLst>
            </p:cNvPr>
            <p:cNvGrpSpPr/>
            <p:nvPr/>
          </p:nvGrpSpPr>
          <p:grpSpPr>
            <a:xfrm>
              <a:off x="6146177" y="4650905"/>
              <a:ext cx="302131" cy="349251"/>
              <a:chOff x="8509343" y="4365624"/>
              <a:chExt cx="338173" cy="390915"/>
            </a:xfrm>
          </p:grpSpPr>
          <p:sp>
            <p:nvSpPr>
              <p:cNvPr id="20" name="Freeform 13">
                <a:extLst>
                  <a:ext uri="{FF2B5EF4-FFF2-40B4-BE49-F238E27FC236}">
                    <a16:creationId xmlns:a16="http://schemas.microsoft.com/office/drawing/2014/main" id="{1129868E-19FC-49B4-89A1-F00F4B5BF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9343" y="4365624"/>
                <a:ext cx="338173" cy="390915"/>
              </a:xfrm>
              <a:custGeom>
                <a:avLst/>
                <a:gdLst>
                  <a:gd name="T0" fmla="*/ 40 w 80"/>
                  <a:gd name="T1" fmla="*/ 0 h 92"/>
                  <a:gd name="T2" fmla="*/ 40 w 80"/>
                  <a:gd name="T3" fmla="*/ 0 h 92"/>
                  <a:gd name="T4" fmla="*/ 0 w 80"/>
                  <a:gd name="T5" fmla="*/ 18 h 92"/>
                  <a:gd name="T6" fmla="*/ 40 w 80"/>
                  <a:gd name="T7" fmla="*/ 92 h 92"/>
                  <a:gd name="T8" fmla="*/ 80 w 80"/>
                  <a:gd name="T9" fmla="*/ 18 h 92"/>
                  <a:gd name="T10" fmla="*/ 40 w 80"/>
                  <a:gd name="T11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92">
                    <a:moveTo>
                      <a:pt x="4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0" y="10"/>
                      <a:pt x="0" y="18"/>
                      <a:pt x="0" y="18"/>
                    </a:cubicBezTo>
                    <a:cubicBezTo>
                      <a:pt x="0" y="50"/>
                      <a:pt x="2" y="78"/>
                      <a:pt x="40" y="92"/>
                    </a:cubicBezTo>
                    <a:cubicBezTo>
                      <a:pt x="78" y="78"/>
                      <a:pt x="80" y="50"/>
                      <a:pt x="80" y="18"/>
                    </a:cubicBezTo>
                    <a:cubicBezTo>
                      <a:pt x="80" y="18"/>
                      <a:pt x="50" y="10"/>
                      <a:pt x="40" y="0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1F06B56-5438-426A-B900-3301A7BD587F}"/>
                  </a:ext>
                </a:extLst>
              </p:cNvPr>
              <p:cNvCxnSpPr/>
              <p:nvPr/>
            </p:nvCxnSpPr>
            <p:spPr>
              <a:xfrm>
                <a:off x="8678429" y="4365624"/>
                <a:ext cx="0" cy="390915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549AFAE-CE21-4B2B-8C1E-BD2F335304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9736" y="4573852"/>
                <a:ext cx="317386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D54856-64D1-497B-9EEF-9C4F9ADFFD19}"/>
              </a:ext>
            </a:extLst>
          </p:cNvPr>
          <p:cNvGrpSpPr/>
          <p:nvPr userDrawn="1"/>
        </p:nvGrpSpPr>
        <p:grpSpPr>
          <a:xfrm>
            <a:off x="2781386" y="2433300"/>
            <a:ext cx="6629229" cy="1991401"/>
            <a:chOff x="3506349" y="2207623"/>
            <a:chExt cx="5036760" cy="1513028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E009B02-D063-4A67-AB39-41EA739A2331}"/>
                </a:ext>
              </a:extLst>
            </p:cNvPr>
            <p:cNvSpPr/>
            <p:nvPr/>
          </p:nvSpPr>
          <p:spPr>
            <a:xfrm>
              <a:off x="3572691" y="2847703"/>
              <a:ext cx="783772" cy="627017"/>
            </a:xfrm>
            <a:custGeom>
              <a:avLst/>
              <a:gdLst>
                <a:gd name="connsiteX0" fmla="*/ 783772 w 783772"/>
                <a:gd name="connsiteY0" fmla="*/ 287383 h 627017"/>
                <a:gd name="connsiteX1" fmla="*/ 653143 w 783772"/>
                <a:gd name="connsiteY1" fmla="*/ 104503 h 627017"/>
                <a:gd name="connsiteX2" fmla="*/ 581298 w 783772"/>
                <a:gd name="connsiteY2" fmla="*/ 78377 h 627017"/>
                <a:gd name="connsiteX3" fmla="*/ 470263 w 783772"/>
                <a:gd name="connsiteY3" fmla="*/ 0 h 627017"/>
                <a:gd name="connsiteX4" fmla="*/ 352698 w 783772"/>
                <a:gd name="connsiteY4" fmla="*/ 52251 h 627017"/>
                <a:gd name="connsiteX5" fmla="*/ 333103 w 783772"/>
                <a:gd name="connsiteY5" fmla="*/ 13063 h 627017"/>
                <a:gd name="connsiteX6" fmla="*/ 254726 w 783772"/>
                <a:gd name="connsiteY6" fmla="*/ 111034 h 627017"/>
                <a:gd name="connsiteX7" fmla="*/ 104503 w 783772"/>
                <a:gd name="connsiteY7" fmla="*/ 111034 h 627017"/>
                <a:gd name="connsiteX8" fmla="*/ 32658 w 783772"/>
                <a:gd name="connsiteY8" fmla="*/ 156754 h 627017"/>
                <a:gd name="connsiteX9" fmla="*/ 32658 w 783772"/>
                <a:gd name="connsiteY9" fmla="*/ 222068 h 627017"/>
                <a:gd name="connsiteX10" fmla="*/ 104503 w 783772"/>
                <a:gd name="connsiteY10" fmla="*/ 313508 h 627017"/>
                <a:gd name="connsiteX11" fmla="*/ 0 w 783772"/>
                <a:gd name="connsiteY11" fmla="*/ 352697 h 627017"/>
                <a:gd name="connsiteX12" fmla="*/ 0 w 783772"/>
                <a:gd name="connsiteY12" fmla="*/ 437606 h 627017"/>
                <a:gd name="connsiteX13" fmla="*/ 91440 w 783772"/>
                <a:gd name="connsiteY13" fmla="*/ 515983 h 627017"/>
                <a:gd name="connsiteX14" fmla="*/ 365760 w 783772"/>
                <a:gd name="connsiteY14" fmla="*/ 627017 h 627017"/>
                <a:gd name="connsiteX15" fmla="*/ 783772 w 783772"/>
                <a:gd name="connsiteY15" fmla="*/ 287383 h 62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3772" h="627017">
                  <a:moveTo>
                    <a:pt x="783772" y="287383"/>
                  </a:moveTo>
                  <a:lnTo>
                    <a:pt x="653143" y="104503"/>
                  </a:lnTo>
                  <a:lnTo>
                    <a:pt x="581298" y="78377"/>
                  </a:lnTo>
                  <a:lnTo>
                    <a:pt x="470263" y="0"/>
                  </a:lnTo>
                  <a:lnTo>
                    <a:pt x="352698" y="52251"/>
                  </a:lnTo>
                  <a:lnTo>
                    <a:pt x="333103" y="13063"/>
                  </a:lnTo>
                  <a:lnTo>
                    <a:pt x="254726" y="111034"/>
                  </a:lnTo>
                  <a:lnTo>
                    <a:pt x="104503" y="111034"/>
                  </a:lnTo>
                  <a:lnTo>
                    <a:pt x="32658" y="156754"/>
                  </a:lnTo>
                  <a:lnTo>
                    <a:pt x="32658" y="222068"/>
                  </a:lnTo>
                  <a:lnTo>
                    <a:pt x="104503" y="313508"/>
                  </a:lnTo>
                  <a:lnTo>
                    <a:pt x="0" y="352697"/>
                  </a:lnTo>
                  <a:lnTo>
                    <a:pt x="0" y="437606"/>
                  </a:lnTo>
                  <a:lnTo>
                    <a:pt x="91440" y="515983"/>
                  </a:lnTo>
                  <a:lnTo>
                    <a:pt x="365760" y="627017"/>
                  </a:lnTo>
                  <a:lnTo>
                    <a:pt x="783772" y="28738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CD3D62E-4BCE-45AF-BBF6-A2F79928D08F}"/>
                </a:ext>
              </a:extLst>
            </p:cNvPr>
            <p:cNvSpPr/>
            <p:nvPr/>
          </p:nvSpPr>
          <p:spPr>
            <a:xfrm>
              <a:off x="3971109" y="3082834"/>
              <a:ext cx="182880" cy="176349"/>
            </a:xfrm>
            <a:custGeom>
              <a:avLst/>
              <a:gdLst>
                <a:gd name="connsiteX0" fmla="*/ 182880 w 182880"/>
                <a:gd name="connsiteY0" fmla="*/ 45720 h 176349"/>
                <a:gd name="connsiteX1" fmla="*/ 97971 w 182880"/>
                <a:gd name="connsiteY1" fmla="*/ 0 h 176349"/>
                <a:gd name="connsiteX2" fmla="*/ 32657 w 182880"/>
                <a:gd name="connsiteY2" fmla="*/ 19595 h 176349"/>
                <a:gd name="connsiteX3" fmla="*/ 0 w 182880"/>
                <a:gd name="connsiteY3" fmla="*/ 19595 h 176349"/>
                <a:gd name="connsiteX4" fmla="*/ 58782 w 182880"/>
                <a:gd name="connsiteY4" fmla="*/ 176349 h 176349"/>
                <a:gd name="connsiteX5" fmla="*/ 182880 w 182880"/>
                <a:gd name="connsiteY5" fmla="*/ 45720 h 176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" h="176349">
                  <a:moveTo>
                    <a:pt x="182880" y="45720"/>
                  </a:moveTo>
                  <a:lnTo>
                    <a:pt x="97971" y="0"/>
                  </a:lnTo>
                  <a:lnTo>
                    <a:pt x="32657" y="19595"/>
                  </a:lnTo>
                  <a:lnTo>
                    <a:pt x="0" y="19595"/>
                  </a:lnTo>
                  <a:lnTo>
                    <a:pt x="58782" y="176349"/>
                  </a:lnTo>
                  <a:lnTo>
                    <a:pt x="182880" y="4572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06B582D-C00F-45CD-B3F0-587CE1DC77C3}"/>
                </a:ext>
              </a:extLst>
            </p:cNvPr>
            <p:cNvSpPr/>
            <p:nvPr/>
          </p:nvSpPr>
          <p:spPr>
            <a:xfrm>
              <a:off x="3918857" y="2926080"/>
              <a:ext cx="189412" cy="143691"/>
            </a:xfrm>
            <a:custGeom>
              <a:avLst/>
              <a:gdLst>
                <a:gd name="connsiteX0" fmla="*/ 0 w 189412"/>
                <a:gd name="connsiteY0" fmla="*/ 111034 h 143691"/>
                <a:gd name="connsiteX1" fmla="*/ 78377 w 189412"/>
                <a:gd name="connsiteY1" fmla="*/ 19594 h 143691"/>
                <a:gd name="connsiteX2" fmla="*/ 130629 w 189412"/>
                <a:gd name="connsiteY2" fmla="*/ 0 h 143691"/>
                <a:gd name="connsiteX3" fmla="*/ 189412 w 189412"/>
                <a:gd name="connsiteY3" fmla="*/ 58783 h 143691"/>
                <a:gd name="connsiteX4" fmla="*/ 117566 w 189412"/>
                <a:gd name="connsiteY4" fmla="*/ 84909 h 143691"/>
                <a:gd name="connsiteX5" fmla="*/ 58783 w 189412"/>
                <a:gd name="connsiteY5" fmla="*/ 143691 h 143691"/>
                <a:gd name="connsiteX6" fmla="*/ 0 w 189412"/>
                <a:gd name="connsiteY6" fmla="*/ 111034 h 14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412" h="143691">
                  <a:moveTo>
                    <a:pt x="0" y="111034"/>
                  </a:moveTo>
                  <a:lnTo>
                    <a:pt x="78377" y="19594"/>
                  </a:lnTo>
                  <a:lnTo>
                    <a:pt x="130629" y="0"/>
                  </a:lnTo>
                  <a:lnTo>
                    <a:pt x="189412" y="58783"/>
                  </a:lnTo>
                  <a:lnTo>
                    <a:pt x="117566" y="84909"/>
                  </a:lnTo>
                  <a:lnTo>
                    <a:pt x="58783" y="143691"/>
                  </a:lnTo>
                  <a:lnTo>
                    <a:pt x="0" y="11103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81813F2-2ACE-4ECB-AA30-99A7EB5C144A}"/>
                </a:ext>
              </a:extLst>
            </p:cNvPr>
            <p:cNvSpPr/>
            <p:nvPr/>
          </p:nvSpPr>
          <p:spPr>
            <a:xfrm>
              <a:off x="3762103" y="3180806"/>
              <a:ext cx="228600" cy="235131"/>
            </a:xfrm>
            <a:custGeom>
              <a:avLst/>
              <a:gdLst>
                <a:gd name="connsiteX0" fmla="*/ 228600 w 228600"/>
                <a:gd name="connsiteY0" fmla="*/ 71845 h 235131"/>
                <a:gd name="connsiteX1" fmla="*/ 124097 w 228600"/>
                <a:gd name="connsiteY1" fmla="*/ 0 h 235131"/>
                <a:gd name="connsiteX2" fmla="*/ 71846 w 228600"/>
                <a:gd name="connsiteY2" fmla="*/ 19594 h 235131"/>
                <a:gd name="connsiteX3" fmla="*/ 13063 w 228600"/>
                <a:gd name="connsiteY3" fmla="*/ 71845 h 235131"/>
                <a:gd name="connsiteX4" fmla="*/ 0 w 228600"/>
                <a:gd name="connsiteY4" fmla="*/ 176348 h 235131"/>
                <a:gd name="connsiteX5" fmla="*/ 169817 w 228600"/>
                <a:gd name="connsiteY5" fmla="*/ 235131 h 235131"/>
                <a:gd name="connsiteX6" fmla="*/ 228600 w 228600"/>
                <a:gd name="connsiteY6" fmla="*/ 71845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235131">
                  <a:moveTo>
                    <a:pt x="228600" y="71845"/>
                  </a:moveTo>
                  <a:lnTo>
                    <a:pt x="124097" y="0"/>
                  </a:lnTo>
                  <a:lnTo>
                    <a:pt x="71846" y="19594"/>
                  </a:lnTo>
                  <a:lnTo>
                    <a:pt x="13063" y="71845"/>
                  </a:lnTo>
                  <a:lnTo>
                    <a:pt x="0" y="176348"/>
                  </a:lnTo>
                  <a:lnTo>
                    <a:pt x="169817" y="235131"/>
                  </a:lnTo>
                  <a:lnTo>
                    <a:pt x="228600" y="7184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C348107-5123-4A91-99D7-7A0F95F3345A}"/>
                </a:ext>
              </a:extLst>
            </p:cNvPr>
            <p:cNvSpPr/>
            <p:nvPr/>
          </p:nvSpPr>
          <p:spPr>
            <a:xfrm>
              <a:off x="7563394" y="2886891"/>
              <a:ext cx="979715" cy="672738"/>
            </a:xfrm>
            <a:custGeom>
              <a:avLst/>
              <a:gdLst>
                <a:gd name="connsiteX0" fmla="*/ 842555 w 979715"/>
                <a:gd name="connsiteY0" fmla="*/ 587829 h 672738"/>
                <a:gd name="connsiteX1" fmla="*/ 960120 w 979715"/>
                <a:gd name="connsiteY1" fmla="*/ 496389 h 672738"/>
                <a:gd name="connsiteX2" fmla="*/ 979715 w 979715"/>
                <a:gd name="connsiteY2" fmla="*/ 398418 h 672738"/>
                <a:gd name="connsiteX3" fmla="*/ 888275 w 979715"/>
                <a:gd name="connsiteY3" fmla="*/ 300446 h 672738"/>
                <a:gd name="connsiteX4" fmla="*/ 907869 w 979715"/>
                <a:gd name="connsiteY4" fmla="*/ 241663 h 672738"/>
                <a:gd name="connsiteX5" fmla="*/ 907869 w 979715"/>
                <a:gd name="connsiteY5" fmla="*/ 150223 h 672738"/>
                <a:gd name="connsiteX6" fmla="*/ 803366 w 979715"/>
                <a:gd name="connsiteY6" fmla="*/ 91440 h 672738"/>
                <a:gd name="connsiteX7" fmla="*/ 718457 w 979715"/>
                <a:gd name="connsiteY7" fmla="*/ 65315 h 672738"/>
                <a:gd name="connsiteX8" fmla="*/ 646612 w 979715"/>
                <a:gd name="connsiteY8" fmla="*/ 6532 h 672738"/>
                <a:gd name="connsiteX9" fmla="*/ 542109 w 979715"/>
                <a:gd name="connsiteY9" fmla="*/ 0 h 672738"/>
                <a:gd name="connsiteX10" fmla="*/ 450669 w 979715"/>
                <a:gd name="connsiteY10" fmla="*/ 45720 h 672738"/>
                <a:gd name="connsiteX11" fmla="*/ 97972 w 979715"/>
                <a:gd name="connsiteY11" fmla="*/ 189412 h 672738"/>
                <a:gd name="connsiteX12" fmla="*/ 0 w 979715"/>
                <a:gd name="connsiteY12" fmla="*/ 672738 h 672738"/>
                <a:gd name="connsiteX13" fmla="*/ 548640 w 979715"/>
                <a:gd name="connsiteY13" fmla="*/ 672738 h 672738"/>
                <a:gd name="connsiteX14" fmla="*/ 842555 w 979715"/>
                <a:gd name="connsiteY14" fmla="*/ 587829 h 67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9715" h="672738">
                  <a:moveTo>
                    <a:pt x="842555" y="587829"/>
                  </a:moveTo>
                  <a:lnTo>
                    <a:pt x="960120" y="496389"/>
                  </a:lnTo>
                  <a:lnTo>
                    <a:pt x="979715" y="398418"/>
                  </a:lnTo>
                  <a:lnTo>
                    <a:pt x="888275" y="300446"/>
                  </a:lnTo>
                  <a:lnTo>
                    <a:pt x="907869" y="241663"/>
                  </a:lnTo>
                  <a:lnTo>
                    <a:pt x="907869" y="150223"/>
                  </a:lnTo>
                  <a:lnTo>
                    <a:pt x="803366" y="91440"/>
                  </a:lnTo>
                  <a:lnTo>
                    <a:pt x="718457" y="65315"/>
                  </a:lnTo>
                  <a:lnTo>
                    <a:pt x="646612" y="6532"/>
                  </a:lnTo>
                  <a:lnTo>
                    <a:pt x="542109" y="0"/>
                  </a:lnTo>
                  <a:lnTo>
                    <a:pt x="450669" y="45720"/>
                  </a:lnTo>
                  <a:lnTo>
                    <a:pt x="97972" y="189412"/>
                  </a:lnTo>
                  <a:lnTo>
                    <a:pt x="0" y="672738"/>
                  </a:lnTo>
                  <a:lnTo>
                    <a:pt x="548640" y="672738"/>
                  </a:lnTo>
                  <a:lnTo>
                    <a:pt x="842555" y="5878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5CC1979-C3F9-4CC3-B8B7-4FAEC7E7E3D5}"/>
                </a:ext>
              </a:extLst>
            </p:cNvPr>
            <p:cNvSpPr/>
            <p:nvPr/>
          </p:nvSpPr>
          <p:spPr>
            <a:xfrm>
              <a:off x="7785463" y="3272246"/>
              <a:ext cx="241663" cy="254725"/>
            </a:xfrm>
            <a:custGeom>
              <a:avLst/>
              <a:gdLst>
                <a:gd name="connsiteX0" fmla="*/ 111034 w 241663"/>
                <a:gd name="connsiteY0" fmla="*/ 0 h 254725"/>
                <a:gd name="connsiteX1" fmla="*/ 215537 w 241663"/>
                <a:gd name="connsiteY1" fmla="*/ 58783 h 254725"/>
                <a:gd name="connsiteX2" fmla="*/ 241663 w 241663"/>
                <a:gd name="connsiteY2" fmla="*/ 176348 h 254725"/>
                <a:gd name="connsiteX3" fmla="*/ 195943 w 241663"/>
                <a:gd name="connsiteY3" fmla="*/ 254725 h 254725"/>
                <a:gd name="connsiteX4" fmla="*/ 0 w 241663"/>
                <a:gd name="connsiteY4" fmla="*/ 195943 h 254725"/>
                <a:gd name="connsiteX5" fmla="*/ 111034 w 241663"/>
                <a:gd name="connsiteY5" fmla="*/ 0 h 25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1663" h="254725">
                  <a:moveTo>
                    <a:pt x="111034" y="0"/>
                  </a:moveTo>
                  <a:lnTo>
                    <a:pt x="215537" y="58783"/>
                  </a:lnTo>
                  <a:lnTo>
                    <a:pt x="241663" y="176348"/>
                  </a:lnTo>
                  <a:lnTo>
                    <a:pt x="195943" y="254725"/>
                  </a:lnTo>
                  <a:lnTo>
                    <a:pt x="0" y="195943"/>
                  </a:lnTo>
                  <a:lnTo>
                    <a:pt x="11103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373F07A-D505-4BB7-A285-18E5538A6397}"/>
                </a:ext>
              </a:extLst>
            </p:cNvPr>
            <p:cNvSpPr/>
            <p:nvPr/>
          </p:nvSpPr>
          <p:spPr>
            <a:xfrm>
              <a:off x="8216537" y="3226526"/>
              <a:ext cx="235132" cy="248194"/>
            </a:xfrm>
            <a:custGeom>
              <a:avLst/>
              <a:gdLst>
                <a:gd name="connsiteX0" fmla="*/ 235132 w 235132"/>
                <a:gd name="connsiteY0" fmla="*/ 215537 h 248194"/>
                <a:gd name="connsiteX1" fmla="*/ 150223 w 235132"/>
                <a:gd name="connsiteY1" fmla="*/ 84908 h 248194"/>
                <a:gd name="connsiteX2" fmla="*/ 58783 w 235132"/>
                <a:gd name="connsiteY2" fmla="*/ 0 h 248194"/>
                <a:gd name="connsiteX3" fmla="*/ 71846 w 235132"/>
                <a:gd name="connsiteY3" fmla="*/ 143691 h 248194"/>
                <a:gd name="connsiteX4" fmla="*/ 0 w 235132"/>
                <a:gd name="connsiteY4" fmla="*/ 248194 h 248194"/>
                <a:gd name="connsiteX5" fmla="*/ 235132 w 235132"/>
                <a:gd name="connsiteY5" fmla="*/ 215537 h 24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132" h="248194">
                  <a:moveTo>
                    <a:pt x="235132" y="215537"/>
                  </a:moveTo>
                  <a:lnTo>
                    <a:pt x="150223" y="84908"/>
                  </a:lnTo>
                  <a:lnTo>
                    <a:pt x="58783" y="0"/>
                  </a:lnTo>
                  <a:lnTo>
                    <a:pt x="71846" y="143691"/>
                  </a:lnTo>
                  <a:lnTo>
                    <a:pt x="0" y="248194"/>
                  </a:lnTo>
                  <a:lnTo>
                    <a:pt x="235132" y="21553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83D69A5-004D-4AF9-9BD5-5F235710FE9E}"/>
                </a:ext>
              </a:extLst>
            </p:cNvPr>
            <p:cNvSpPr/>
            <p:nvPr/>
          </p:nvSpPr>
          <p:spPr>
            <a:xfrm>
              <a:off x="8210006" y="3069771"/>
              <a:ext cx="176348" cy="124098"/>
            </a:xfrm>
            <a:custGeom>
              <a:avLst/>
              <a:gdLst>
                <a:gd name="connsiteX0" fmla="*/ 0 w 176348"/>
                <a:gd name="connsiteY0" fmla="*/ 58783 h 124098"/>
                <a:gd name="connsiteX1" fmla="*/ 111034 w 176348"/>
                <a:gd name="connsiteY1" fmla="*/ 0 h 124098"/>
                <a:gd name="connsiteX2" fmla="*/ 176348 w 176348"/>
                <a:gd name="connsiteY2" fmla="*/ 78378 h 124098"/>
                <a:gd name="connsiteX3" fmla="*/ 117565 w 176348"/>
                <a:gd name="connsiteY3" fmla="*/ 117566 h 124098"/>
                <a:gd name="connsiteX4" fmla="*/ 13063 w 176348"/>
                <a:gd name="connsiteY4" fmla="*/ 124098 h 124098"/>
                <a:gd name="connsiteX5" fmla="*/ 0 w 176348"/>
                <a:gd name="connsiteY5" fmla="*/ 58783 h 1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348" h="124098">
                  <a:moveTo>
                    <a:pt x="0" y="58783"/>
                  </a:moveTo>
                  <a:lnTo>
                    <a:pt x="111034" y="0"/>
                  </a:lnTo>
                  <a:lnTo>
                    <a:pt x="176348" y="78378"/>
                  </a:lnTo>
                  <a:lnTo>
                    <a:pt x="117565" y="117566"/>
                  </a:lnTo>
                  <a:lnTo>
                    <a:pt x="13063" y="124098"/>
                  </a:lnTo>
                  <a:lnTo>
                    <a:pt x="0" y="58783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C3BDF95-5825-44B3-9C10-BB0D1769B257}"/>
                </a:ext>
              </a:extLst>
            </p:cNvPr>
            <p:cNvSpPr/>
            <p:nvPr/>
          </p:nvSpPr>
          <p:spPr>
            <a:xfrm>
              <a:off x="3879669" y="2207623"/>
              <a:ext cx="4049485" cy="1456508"/>
            </a:xfrm>
            <a:custGeom>
              <a:avLst/>
              <a:gdLst>
                <a:gd name="connsiteX0" fmla="*/ 3931920 w 4049485"/>
                <a:gd name="connsiteY0" fmla="*/ 1286691 h 1456508"/>
                <a:gd name="connsiteX1" fmla="*/ 4016828 w 4049485"/>
                <a:gd name="connsiteY1" fmla="*/ 1090748 h 1456508"/>
                <a:gd name="connsiteX2" fmla="*/ 4049485 w 4049485"/>
                <a:gd name="connsiteY2" fmla="*/ 849086 h 1456508"/>
                <a:gd name="connsiteX3" fmla="*/ 3977640 w 4049485"/>
                <a:gd name="connsiteY3" fmla="*/ 548640 h 1456508"/>
                <a:gd name="connsiteX4" fmla="*/ 3788228 w 4049485"/>
                <a:gd name="connsiteY4" fmla="*/ 333103 h 1456508"/>
                <a:gd name="connsiteX5" fmla="*/ 3409405 w 4049485"/>
                <a:gd name="connsiteY5" fmla="*/ 137160 h 1456508"/>
                <a:gd name="connsiteX6" fmla="*/ 3089365 w 4049485"/>
                <a:gd name="connsiteY6" fmla="*/ 26126 h 1456508"/>
                <a:gd name="connsiteX7" fmla="*/ 2717074 w 4049485"/>
                <a:gd name="connsiteY7" fmla="*/ 0 h 1456508"/>
                <a:gd name="connsiteX8" fmla="*/ 2259874 w 4049485"/>
                <a:gd name="connsiteY8" fmla="*/ 124097 h 1456508"/>
                <a:gd name="connsiteX9" fmla="*/ 1789611 w 4049485"/>
                <a:gd name="connsiteY9" fmla="*/ 293914 h 1456508"/>
                <a:gd name="connsiteX10" fmla="*/ 1404257 w 4049485"/>
                <a:gd name="connsiteY10" fmla="*/ 489857 h 1456508"/>
                <a:gd name="connsiteX11" fmla="*/ 1116874 w 4049485"/>
                <a:gd name="connsiteY11" fmla="*/ 620486 h 1456508"/>
                <a:gd name="connsiteX12" fmla="*/ 777240 w 4049485"/>
                <a:gd name="connsiteY12" fmla="*/ 796834 h 1456508"/>
                <a:gd name="connsiteX13" fmla="*/ 444137 w 4049485"/>
                <a:gd name="connsiteY13" fmla="*/ 881743 h 1456508"/>
                <a:gd name="connsiteX14" fmla="*/ 320040 w 4049485"/>
                <a:gd name="connsiteY14" fmla="*/ 888274 h 1456508"/>
                <a:gd name="connsiteX15" fmla="*/ 195942 w 4049485"/>
                <a:gd name="connsiteY15" fmla="*/ 1018903 h 1456508"/>
                <a:gd name="connsiteX16" fmla="*/ 0 w 4049485"/>
                <a:gd name="connsiteY16" fmla="*/ 1156063 h 1456508"/>
                <a:gd name="connsiteX17" fmla="*/ 65314 w 4049485"/>
                <a:gd name="connsiteY17" fmla="*/ 1273628 h 1456508"/>
                <a:gd name="connsiteX18" fmla="*/ 796834 w 4049485"/>
                <a:gd name="connsiteY18" fmla="*/ 1456508 h 1456508"/>
                <a:gd name="connsiteX19" fmla="*/ 1802674 w 4049485"/>
                <a:gd name="connsiteY19" fmla="*/ 1430383 h 1456508"/>
                <a:gd name="connsiteX20" fmla="*/ 3089365 w 4049485"/>
                <a:gd name="connsiteY20" fmla="*/ 1358537 h 1456508"/>
                <a:gd name="connsiteX21" fmla="*/ 3709851 w 4049485"/>
                <a:gd name="connsiteY21" fmla="*/ 1352006 h 1456508"/>
                <a:gd name="connsiteX22" fmla="*/ 3931920 w 4049485"/>
                <a:gd name="connsiteY22" fmla="*/ 1286691 h 145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49485" h="1456508">
                  <a:moveTo>
                    <a:pt x="3931920" y="1286691"/>
                  </a:moveTo>
                  <a:lnTo>
                    <a:pt x="4016828" y="1090748"/>
                  </a:lnTo>
                  <a:lnTo>
                    <a:pt x="4049485" y="849086"/>
                  </a:lnTo>
                  <a:lnTo>
                    <a:pt x="3977640" y="548640"/>
                  </a:lnTo>
                  <a:lnTo>
                    <a:pt x="3788228" y="333103"/>
                  </a:lnTo>
                  <a:lnTo>
                    <a:pt x="3409405" y="137160"/>
                  </a:lnTo>
                  <a:lnTo>
                    <a:pt x="3089365" y="26126"/>
                  </a:lnTo>
                  <a:lnTo>
                    <a:pt x="2717074" y="0"/>
                  </a:lnTo>
                  <a:lnTo>
                    <a:pt x="2259874" y="124097"/>
                  </a:lnTo>
                  <a:lnTo>
                    <a:pt x="1789611" y="293914"/>
                  </a:lnTo>
                  <a:lnTo>
                    <a:pt x="1404257" y="489857"/>
                  </a:lnTo>
                  <a:lnTo>
                    <a:pt x="1116874" y="620486"/>
                  </a:lnTo>
                  <a:lnTo>
                    <a:pt x="777240" y="796834"/>
                  </a:lnTo>
                  <a:lnTo>
                    <a:pt x="444137" y="881743"/>
                  </a:lnTo>
                  <a:lnTo>
                    <a:pt x="320040" y="888274"/>
                  </a:lnTo>
                  <a:lnTo>
                    <a:pt x="195942" y="1018903"/>
                  </a:lnTo>
                  <a:lnTo>
                    <a:pt x="0" y="1156063"/>
                  </a:lnTo>
                  <a:lnTo>
                    <a:pt x="65314" y="1273628"/>
                  </a:lnTo>
                  <a:lnTo>
                    <a:pt x="796834" y="1456508"/>
                  </a:lnTo>
                  <a:lnTo>
                    <a:pt x="1802674" y="1430383"/>
                  </a:lnTo>
                  <a:lnTo>
                    <a:pt x="3089365" y="1358537"/>
                  </a:lnTo>
                  <a:lnTo>
                    <a:pt x="3709851" y="1352006"/>
                  </a:lnTo>
                  <a:lnTo>
                    <a:pt x="3931920" y="12866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F354C4-5A51-4EC3-AB5D-7450FA255A9F}"/>
                </a:ext>
              </a:extLst>
            </p:cNvPr>
            <p:cNvSpPr/>
            <p:nvPr/>
          </p:nvSpPr>
          <p:spPr>
            <a:xfrm>
              <a:off x="3847011" y="2984863"/>
              <a:ext cx="2743200" cy="613954"/>
            </a:xfrm>
            <a:custGeom>
              <a:avLst/>
              <a:gdLst>
                <a:gd name="connsiteX0" fmla="*/ 2736669 w 2743200"/>
                <a:gd name="connsiteY0" fmla="*/ 502920 h 613954"/>
                <a:gd name="connsiteX1" fmla="*/ 2743200 w 2743200"/>
                <a:gd name="connsiteY1" fmla="*/ 267788 h 613954"/>
                <a:gd name="connsiteX2" fmla="*/ 2658292 w 2743200"/>
                <a:gd name="connsiteY2" fmla="*/ 97971 h 613954"/>
                <a:gd name="connsiteX3" fmla="*/ 2573383 w 2743200"/>
                <a:gd name="connsiteY3" fmla="*/ 0 h 613954"/>
                <a:gd name="connsiteX4" fmla="*/ 2436223 w 2743200"/>
                <a:gd name="connsiteY4" fmla="*/ 104503 h 613954"/>
                <a:gd name="connsiteX5" fmla="*/ 2135778 w 2743200"/>
                <a:gd name="connsiteY5" fmla="*/ 195943 h 613954"/>
                <a:gd name="connsiteX6" fmla="*/ 1874520 w 2743200"/>
                <a:gd name="connsiteY6" fmla="*/ 313508 h 613954"/>
                <a:gd name="connsiteX7" fmla="*/ 1090749 w 2743200"/>
                <a:gd name="connsiteY7" fmla="*/ 398417 h 613954"/>
                <a:gd name="connsiteX8" fmla="*/ 581298 w 2743200"/>
                <a:gd name="connsiteY8" fmla="*/ 378823 h 613954"/>
                <a:gd name="connsiteX9" fmla="*/ 515983 w 2743200"/>
                <a:gd name="connsiteY9" fmla="*/ 313508 h 613954"/>
                <a:gd name="connsiteX10" fmla="*/ 280852 w 2743200"/>
                <a:gd name="connsiteY10" fmla="*/ 293914 h 613954"/>
                <a:gd name="connsiteX11" fmla="*/ 111035 w 2743200"/>
                <a:gd name="connsiteY11" fmla="*/ 293914 h 613954"/>
                <a:gd name="connsiteX12" fmla="*/ 0 w 2743200"/>
                <a:gd name="connsiteY12" fmla="*/ 437606 h 613954"/>
                <a:gd name="connsiteX13" fmla="*/ 261258 w 2743200"/>
                <a:gd name="connsiteY13" fmla="*/ 594360 h 613954"/>
                <a:gd name="connsiteX14" fmla="*/ 2690949 w 2743200"/>
                <a:gd name="connsiteY14" fmla="*/ 613954 h 613954"/>
                <a:gd name="connsiteX15" fmla="*/ 2736669 w 2743200"/>
                <a:gd name="connsiteY15" fmla="*/ 502920 h 6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43200" h="613954">
                  <a:moveTo>
                    <a:pt x="2736669" y="502920"/>
                  </a:moveTo>
                  <a:lnTo>
                    <a:pt x="2743200" y="267788"/>
                  </a:lnTo>
                  <a:lnTo>
                    <a:pt x="2658292" y="97971"/>
                  </a:lnTo>
                  <a:lnTo>
                    <a:pt x="2573383" y="0"/>
                  </a:lnTo>
                  <a:lnTo>
                    <a:pt x="2436223" y="104503"/>
                  </a:lnTo>
                  <a:lnTo>
                    <a:pt x="2135778" y="195943"/>
                  </a:lnTo>
                  <a:lnTo>
                    <a:pt x="1874520" y="313508"/>
                  </a:lnTo>
                  <a:lnTo>
                    <a:pt x="1090749" y="398417"/>
                  </a:lnTo>
                  <a:lnTo>
                    <a:pt x="581298" y="378823"/>
                  </a:lnTo>
                  <a:lnTo>
                    <a:pt x="515983" y="313508"/>
                  </a:lnTo>
                  <a:lnTo>
                    <a:pt x="280852" y="293914"/>
                  </a:lnTo>
                  <a:lnTo>
                    <a:pt x="111035" y="293914"/>
                  </a:lnTo>
                  <a:lnTo>
                    <a:pt x="0" y="437606"/>
                  </a:lnTo>
                  <a:lnTo>
                    <a:pt x="261258" y="594360"/>
                  </a:lnTo>
                  <a:lnTo>
                    <a:pt x="2690949" y="613954"/>
                  </a:lnTo>
                  <a:lnTo>
                    <a:pt x="2736669" y="50292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06E2A04-02C9-4A5E-9FBD-7AC6690FC7B2}"/>
                </a:ext>
              </a:extLst>
            </p:cNvPr>
            <p:cNvSpPr/>
            <p:nvPr/>
          </p:nvSpPr>
          <p:spPr>
            <a:xfrm>
              <a:off x="6439989" y="2625634"/>
              <a:ext cx="1495697" cy="992777"/>
            </a:xfrm>
            <a:custGeom>
              <a:avLst/>
              <a:gdLst>
                <a:gd name="connsiteX0" fmla="*/ 1293222 w 1495697"/>
                <a:gd name="connsiteY0" fmla="*/ 0 h 992777"/>
                <a:gd name="connsiteX1" fmla="*/ 1469571 w 1495697"/>
                <a:gd name="connsiteY1" fmla="*/ 222069 h 992777"/>
                <a:gd name="connsiteX2" fmla="*/ 1495697 w 1495697"/>
                <a:gd name="connsiteY2" fmla="*/ 489857 h 992777"/>
                <a:gd name="connsiteX3" fmla="*/ 1463040 w 1495697"/>
                <a:gd name="connsiteY3" fmla="*/ 718457 h 992777"/>
                <a:gd name="connsiteX4" fmla="*/ 1436914 w 1495697"/>
                <a:gd name="connsiteY4" fmla="*/ 829492 h 992777"/>
                <a:gd name="connsiteX5" fmla="*/ 1352005 w 1495697"/>
                <a:gd name="connsiteY5" fmla="*/ 907869 h 992777"/>
                <a:gd name="connsiteX6" fmla="*/ 496388 w 1495697"/>
                <a:gd name="connsiteY6" fmla="*/ 992777 h 992777"/>
                <a:gd name="connsiteX7" fmla="*/ 71845 w 1495697"/>
                <a:gd name="connsiteY7" fmla="*/ 986246 h 992777"/>
                <a:gd name="connsiteX8" fmla="*/ 32657 w 1495697"/>
                <a:gd name="connsiteY8" fmla="*/ 581297 h 992777"/>
                <a:gd name="connsiteX9" fmla="*/ 0 w 1495697"/>
                <a:gd name="connsiteY9" fmla="*/ 346166 h 992777"/>
                <a:gd name="connsiteX10" fmla="*/ 58782 w 1495697"/>
                <a:gd name="connsiteY10" fmla="*/ 326572 h 992777"/>
                <a:gd name="connsiteX11" fmla="*/ 306977 w 1495697"/>
                <a:gd name="connsiteY11" fmla="*/ 502920 h 992777"/>
                <a:gd name="connsiteX12" fmla="*/ 365760 w 1495697"/>
                <a:gd name="connsiteY12" fmla="*/ 509452 h 992777"/>
                <a:gd name="connsiteX13" fmla="*/ 542108 w 1495697"/>
                <a:gd name="connsiteY13" fmla="*/ 496389 h 992777"/>
                <a:gd name="connsiteX14" fmla="*/ 1045028 w 1495697"/>
                <a:gd name="connsiteY14" fmla="*/ 293915 h 992777"/>
                <a:gd name="connsiteX15" fmla="*/ 1293222 w 1495697"/>
                <a:gd name="connsiteY15" fmla="*/ 0 h 992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5697" h="992777">
                  <a:moveTo>
                    <a:pt x="1293222" y="0"/>
                  </a:moveTo>
                  <a:lnTo>
                    <a:pt x="1469571" y="222069"/>
                  </a:lnTo>
                  <a:lnTo>
                    <a:pt x="1495697" y="489857"/>
                  </a:lnTo>
                  <a:lnTo>
                    <a:pt x="1463040" y="718457"/>
                  </a:lnTo>
                  <a:lnTo>
                    <a:pt x="1436914" y="829492"/>
                  </a:lnTo>
                  <a:lnTo>
                    <a:pt x="1352005" y="907869"/>
                  </a:lnTo>
                  <a:lnTo>
                    <a:pt x="496388" y="992777"/>
                  </a:lnTo>
                  <a:lnTo>
                    <a:pt x="71845" y="986246"/>
                  </a:lnTo>
                  <a:lnTo>
                    <a:pt x="32657" y="581297"/>
                  </a:lnTo>
                  <a:lnTo>
                    <a:pt x="0" y="346166"/>
                  </a:lnTo>
                  <a:lnTo>
                    <a:pt x="58782" y="326572"/>
                  </a:lnTo>
                  <a:lnTo>
                    <a:pt x="306977" y="502920"/>
                  </a:lnTo>
                  <a:lnTo>
                    <a:pt x="365760" y="509452"/>
                  </a:lnTo>
                  <a:lnTo>
                    <a:pt x="542108" y="496389"/>
                  </a:lnTo>
                  <a:lnTo>
                    <a:pt x="1045028" y="293915"/>
                  </a:lnTo>
                  <a:lnTo>
                    <a:pt x="1293222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346AFEC-E195-4E5F-A033-4B1ABA89D70A}"/>
                </a:ext>
              </a:extLst>
            </p:cNvPr>
            <p:cNvSpPr/>
            <p:nvPr/>
          </p:nvSpPr>
          <p:spPr>
            <a:xfrm>
              <a:off x="3513909" y="3298371"/>
              <a:ext cx="4990011" cy="411480"/>
            </a:xfrm>
            <a:custGeom>
              <a:avLst/>
              <a:gdLst>
                <a:gd name="connsiteX0" fmla="*/ 0 w 4990011"/>
                <a:gd name="connsiteY0" fmla="*/ 0 h 411480"/>
                <a:gd name="connsiteX1" fmla="*/ 692331 w 4990011"/>
                <a:gd name="connsiteY1" fmla="*/ 156755 h 411480"/>
                <a:gd name="connsiteX2" fmla="*/ 1534885 w 4990011"/>
                <a:gd name="connsiteY2" fmla="*/ 235132 h 411480"/>
                <a:gd name="connsiteX3" fmla="*/ 2782388 w 4990011"/>
                <a:gd name="connsiteY3" fmla="*/ 222069 h 411480"/>
                <a:gd name="connsiteX4" fmla="*/ 3677194 w 4990011"/>
                <a:gd name="connsiteY4" fmla="*/ 176349 h 411480"/>
                <a:gd name="connsiteX5" fmla="*/ 4376057 w 4990011"/>
                <a:gd name="connsiteY5" fmla="*/ 182880 h 411480"/>
                <a:gd name="connsiteX6" fmla="*/ 4990011 w 4990011"/>
                <a:gd name="connsiteY6" fmla="*/ 169818 h 411480"/>
                <a:gd name="connsiteX7" fmla="*/ 4754880 w 4990011"/>
                <a:gd name="connsiteY7" fmla="*/ 287383 h 411480"/>
                <a:gd name="connsiteX8" fmla="*/ 4591594 w 4990011"/>
                <a:gd name="connsiteY8" fmla="*/ 378823 h 411480"/>
                <a:gd name="connsiteX9" fmla="*/ 4173582 w 4990011"/>
                <a:gd name="connsiteY9" fmla="*/ 385355 h 411480"/>
                <a:gd name="connsiteX10" fmla="*/ 3161211 w 4990011"/>
                <a:gd name="connsiteY10" fmla="*/ 411480 h 411480"/>
                <a:gd name="connsiteX11" fmla="*/ 2749731 w 4990011"/>
                <a:gd name="connsiteY11" fmla="*/ 398418 h 411480"/>
                <a:gd name="connsiteX12" fmla="*/ 2057400 w 4990011"/>
                <a:gd name="connsiteY12" fmla="*/ 398418 h 411480"/>
                <a:gd name="connsiteX13" fmla="*/ 1704702 w 4990011"/>
                <a:gd name="connsiteY13" fmla="*/ 404949 h 411480"/>
                <a:gd name="connsiteX14" fmla="*/ 1417320 w 4990011"/>
                <a:gd name="connsiteY14" fmla="*/ 398418 h 411480"/>
                <a:gd name="connsiteX15" fmla="*/ 973182 w 4990011"/>
                <a:gd name="connsiteY15" fmla="*/ 411480 h 411480"/>
                <a:gd name="connsiteX16" fmla="*/ 568234 w 4990011"/>
                <a:gd name="connsiteY16" fmla="*/ 320040 h 411480"/>
                <a:gd name="connsiteX17" fmla="*/ 365760 w 4990011"/>
                <a:gd name="connsiteY17" fmla="*/ 267789 h 411480"/>
                <a:gd name="connsiteX18" fmla="*/ 0 w 4990011"/>
                <a:gd name="connsiteY18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90011" h="411480">
                  <a:moveTo>
                    <a:pt x="0" y="0"/>
                  </a:moveTo>
                  <a:lnTo>
                    <a:pt x="692331" y="156755"/>
                  </a:lnTo>
                  <a:lnTo>
                    <a:pt x="1534885" y="235132"/>
                  </a:lnTo>
                  <a:lnTo>
                    <a:pt x="2782388" y="222069"/>
                  </a:lnTo>
                  <a:lnTo>
                    <a:pt x="3677194" y="176349"/>
                  </a:lnTo>
                  <a:lnTo>
                    <a:pt x="4376057" y="182880"/>
                  </a:lnTo>
                  <a:lnTo>
                    <a:pt x="4990011" y="169818"/>
                  </a:lnTo>
                  <a:lnTo>
                    <a:pt x="4754880" y="287383"/>
                  </a:lnTo>
                  <a:lnTo>
                    <a:pt x="4591594" y="378823"/>
                  </a:lnTo>
                  <a:lnTo>
                    <a:pt x="4173582" y="385355"/>
                  </a:lnTo>
                  <a:lnTo>
                    <a:pt x="3161211" y="411480"/>
                  </a:lnTo>
                  <a:lnTo>
                    <a:pt x="2749731" y="398418"/>
                  </a:lnTo>
                  <a:lnTo>
                    <a:pt x="2057400" y="398418"/>
                  </a:lnTo>
                  <a:lnTo>
                    <a:pt x="1704702" y="404949"/>
                  </a:lnTo>
                  <a:lnTo>
                    <a:pt x="1417320" y="398418"/>
                  </a:lnTo>
                  <a:lnTo>
                    <a:pt x="973182" y="411480"/>
                  </a:lnTo>
                  <a:lnTo>
                    <a:pt x="568234" y="320040"/>
                  </a:lnTo>
                  <a:lnTo>
                    <a:pt x="365760" y="267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72BD167-B0FF-4470-979D-1074A3328082}"/>
                    </a:ext>
                  </a:extLst>
                </p14:cNvPr>
                <p14:cNvContentPartPr/>
                <p14:nvPr/>
              </p14:nvContentPartPr>
              <p14:xfrm>
                <a:off x="4300149" y="2218371"/>
                <a:ext cx="3643560" cy="1224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72BD167-B0FF-4470-979D-1074A332808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286473" y="2204968"/>
                  <a:ext cx="3670638" cy="12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B7D08FC-1C4D-4AA1-A1DF-CDDEAD5B4A18}"/>
                    </a:ext>
                  </a:extLst>
                </p14:cNvPr>
                <p14:cNvContentPartPr/>
                <p14:nvPr/>
              </p14:nvContentPartPr>
              <p14:xfrm>
                <a:off x="4114389" y="2863851"/>
                <a:ext cx="2489400" cy="592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B7D08FC-1C4D-4AA1-A1DF-CDDEAD5B4A1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100714" y="2850448"/>
                  <a:ext cx="2516477" cy="61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5A64409-E3E2-4CB2-94BB-98566CC9555D}"/>
                    </a:ext>
                  </a:extLst>
                </p14:cNvPr>
                <p14:cNvContentPartPr/>
                <p14:nvPr/>
              </p14:nvContentPartPr>
              <p14:xfrm>
                <a:off x="3506349" y="3308091"/>
                <a:ext cx="5017320" cy="244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5A64409-E3E2-4CB2-94BB-98566CC9555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92673" y="3294689"/>
                  <a:ext cx="5044399" cy="2718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3F74801-2C6C-425A-944D-683709D3612A}"/>
                    </a:ext>
                  </a:extLst>
                </p14:cNvPr>
                <p14:cNvContentPartPr/>
                <p14:nvPr/>
              </p14:nvContentPartPr>
              <p14:xfrm>
                <a:off x="3531909" y="3351651"/>
                <a:ext cx="5009040" cy="369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3F74801-2C6C-425A-944D-683709D3612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18506" y="3337974"/>
                  <a:ext cx="5036120" cy="3960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4E3C58E-A195-415F-B6DB-BF7CD3BE0839}"/>
                </a:ext>
              </a:extLst>
            </p:cNvPr>
            <p:cNvGrpSpPr/>
            <p:nvPr/>
          </p:nvGrpSpPr>
          <p:grpSpPr>
            <a:xfrm>
              <a:off x="7950189" y="2885091"/>
              <a:ext cx="592920" cy="551160"/>
              <a:chOff x="7950189" y="2885091"/>
              <a:chExt cx="592920" cy="551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9EA487C8-8157-4785-B783-9374CE8CF423}"/>
                      </a:ext>
                    </a:extLst>
                  </p14:cNvPr>
                  <p14:cNvContentPartPr/>
                  <p14:nvPr/>
                </p14:nvContentPartPr>
                <p14:xfrm>
                  <a:off x="7950189" y="3249411"/>
                  <a:ext cx="201960" cy="18360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9EA487C8-8157-4785-B783-9374CE8CF423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7936506" y="3235750"/>
                    <a:ext cx="229052" cy="2106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E2362197-6E8D-468F-8967-DF65136C9325}"/>
                      </a:ext>
                    </a:extLst>
                  </p14:cNvPr>
                  <p14:cNvContentPartPr/>
                  <p14:nvPr/>
                </p14:nvContentPartPr>
                <p14:xfrm>
                  <a:off x="7968549" y="3318891"/>
                  <a:ext cx="39960" cy="88920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E2362197-6E8D-468F-8967-DF65136C9325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7954864" y="3305211"/>
                    <a:ext cx="67056" cy="1160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A6AA9A85-72F8-4E33-AC41-BEDE1CAEF456}"/>
                      </a:ext>
                    </a:extLst>
                  </p14:cNvPr>
                  <p14:cNvContentPartPr/>
                  <p14:nvPr/>
                </p14:nvContentPartPr>
                <p14:xfrm>
                  <a:off x="8182749" y="3244371"/>
                  <a:ext cx="128880" cy="191880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A6AA9A85-72F8-4E33-AC41-BEDE1CAEF456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8169313" y="3230685"/>
                    <a:ext cx="156027" cy="2189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68" name="Ink 67">
                    <a:extLst>
                      <a:ext uri="{FF2B5EF4-FFF2-40B4-BE49-F238E27FC236}">
                        <a16:creationId xmlns:a16="http://schemas.microsoft.com/office/drawing/2014/main" id="{307D8EDB-AD08-4B2E-BD14-0BCC8563B189}"/>
                      </a:ext>
                    </a:extLst>
                  </p14:cNvPr>
                  <p14:cNvContentPartPr/>
                  <p14:nvPr/>
                </p14:nvContentPartPr>
                <p14:xfrm>
                  <a:off x="7965309" y="3069411"/>
                  <a:ext cx="279720" cy="123840"/>
                </p14:xfrm>
              </p:contentPart>
            </mc:Choice>
            <mc:Fallback xmlns="">
              <p:pic>
                <p:nvPicPr>
                  <p:cNvPr id="68" name="Ink 67">
                    <a:extLst>
                      <a:ext uri="{FF2B5EF4-FFF2-40B4-BE49-F238E27FC236}">
                        <a16:creationId xmlns:a16="http://schemas.microsoft.com/office/drawing/2014/main" id="{307D8EDB-AD08-4B2E-BD14-0BCC8563B189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7951624" y="3055986"/>
                    <a:ext cx="306816" cy="1509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69" name="Ink 68">
                    <a:extLst>
                      <a:ext uri="{FF2B5EF4-FFF2-40B4-BE49-F238E27FC236}">
                        <a16:creationId xmlns:a16="http://schemas.microsoft.com/office/drawing/2014/main" id="{35853C42-79CE-47D7-9F80-60817ECF97CC}"/>
                      </a:ext>
                    </a:extLst>
                  </p14:cNvPr>
                  <p14:cNvContentPartPr/>
                  <p14:nvPr/>
                </p14:nvContentPartPr>
                <p14:xfrm>
                  <a:off x="8073309" y="3191451"/>
                  <a:ext cx="24480" cy="5040"/>
                </p14:xfrm>
              </p:contentPart>
            </mc:Choice>
            <mc:Fallback xmlns="">
              <p:pic>
                <p:nvPicPr>
                  <p:cNvPr id="69" name="Ink 68">
                    <a:extLst>
                      <a:ext uri="{FF2B5EF4-FFF2-40B4-BE49-F238E27FC236}">
                        <a16:creationId xmlns:a16="http://schemas.microsoft.com/office/drawing/2014/main" id="{35853C42-79CE-47D7-9F80-60817ECF97CC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8059556" y="3178453"/>
                    <a:ext cx="51711" cy="313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70" name="Ink 69">
                    <a:extLst>
                      <a:ext uri="{FF2B5EF4-FFF2-40B4-BE49-F238E27FC236}">
                        <a16:creationId xmlns:a16="http://schemas.microsoft.com/office/drawing/2014/main" id="{86119FB5-D399-4B65-84ED-A3B1A4E23DAD}"/>
                      </a:ext>
                    </a:extLst>
                  </p14:cNvPr>
                  <p14:cNvContentPartPr/>
                  <p14:nvPr/>
                </p14:nvContentPartPr>
                <p14:xfrm>
                  <a:off x="8372469" y="3186051"/>
                  <a:ext cx="170640" cy="246960"/>
                </p14:xfrm>
              </p:contentPart>
            </mc:Choice>
            <mc:Fallback xmlns="">
              <p:pic>
                <p:nvPicPr>
                  <p:cNvPr id="70" name="Ink 69">
                    <a:extLst>
                      <a:ext uri="{FF2B5EF4-FFF2-40B4-BE49-F238E27FC236}">
                        <a16:creationId xmlns:a16="http://schemas.microsoft.com/office/drawing/2014/main" id="{86119FB5-D399-4B65-84ED-A3B1A4E23DAD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8358796" y="3172650"/>
                    <a:ext cx="197713" cy="2740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71" name="Ink 70">
                    <a:extLst>
                      <a:ext uri="{FF2B5EF4-FFF2-40B4-BE49-F238E27FC236}">
                        <a16:creationId xmlns:a16="http://schemas.microsoft.com/office/drawing/2014/main" id="{DAB8F598-9C1C-4895-A814-933F8CD48F61}"/>
                      </a:ext>
                    </a:extLst>
                  </p14:cNvPr>
                  <p14:cNvContentPartPr/>
                  <p14:nvPr/>
                </p14:nvContentPartPr>
                <p14:xfrm>
                  <a:off x="8400909" y="3343371"/>
                  <a:ext cx="13320" cy="28440"/>
                </p14:xfrm>
              </p:contentPart>
            </mc:Choice>
            <mc:Fallback xmlns="">
              <p:pic>
                <p:nvPicPr>
                  <p:cNvPr id="71" name="Ink 70">
                    <a:extLst>
                      <a:ext uri="{FF2B5EF4-FFF2-40B4-BE49-F238E27FC236}">
                        <a16:creationId xmlns:a16="http://schemas.microsoft.com/office/drawing/2014/main" id="{DAB8F598-9C1C-4895-A814-933F8CD48F61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8387317" y="3329698"/>
                    <a:ext cx="40232" cy="5551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72" name="Ink 71">
                    <a:extLst>
                      <a:ext uri="{FF2B5EF4-FFF2-40B4-BE49-F238E27FC236}">
                        <a16:creationId xmlns:a16="http://schemas.microsoft.com/office/drawing/2014/main" id="{1748907B-CB1F-422E-B008-CBC0CD0A7D42}"/>
                      </a:ext>
                    </a:extLst>
                  </p14:cNvPr>
                  <p14:cNvContentPartPr/>
                  <p14:nvPr/>
                </p14:nvContentPartPr>
                <p14:xfrm>
                  <a:off x="8195709" y="2972211"/>
                  <a:ext cx="277560" cy="212760"/>
                </p14:xfrm>
              </p:contentPart>
            </mc:Choice>
            <mc:Fallback xmlns="">
              <p:pic>
                <p:nvPicPr>
                  <p:cNvPr id="72" name="Ink 71">
                    <a:extLst>
                      <a:ext uri="{FF2B5EF4-FFF2-40B4-BE49-F238E27FC236}">
                        <a16:creationId xmlns:a16="http://schemas.microsoft.com/office/drawing/2014/main" id="{1748907B-CB1F-422E-B008-CBC0CD0A7D42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8182036" y="2958537"/>
                    <a:ext cx="304632" cy="23983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EE1E4C1A-7CDD-4804-A0CE-4694A321A86F}"/>
                      </a:ext>
                    </a:extLst>
                  </p14:cNvPr>
                  <p14:cNvContentPartPr/>
                  <p14:nvPr/>
                </p14:nvContentPartPr>
                <p14:xfrm>
                  <a:off x="8251509" y="3069411"/>
                  <a:ext cx="135000" cy="96840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EE1E4C1A-7CDD-4804-A0CE-4694A321A86F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8238091" y="3055694"/>
                    <a:ext cx="162110" cy="1239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74" name="Ink 73">
                    <a:extLst>
                      <a:ext uri="{FF2B5EF4-FFF2-40B4-BE49-F238E27FC236}">
                        <a16:creationId xmlns:a16="http://schemas.microsoft.com/office/drawing/2014/main" id="{D94E365A-AD7F-4902-857C-FB76EE6F7E21}"/>
                      </a:ext>
                    </a:extLst>
                  </p14:cNvPr>
                  <p14:cNvContentPartPr/>
                  <p14:nvPr/>
                </p14:nvContentPartPr>
                <p14:xfrm>
                  <a:off x="8007789" y="2885091"/>
                  <a:ext cx="257040" cy="120960"/>
                </p14:xfrm>
              </p:contentPart>
            </mc:Choice>
            <mc:Fallback xmlns="">
              <p:pic>
                <p:nvPicPr>
                  <p:cNvPr id="74" name="Ink 73">
                    <a:extLst>
                      <a:ext uri="{FF2B5EF4-FFF2-40B4-BE49-F238E27FC236}">
                        <a16:creationId xmlns:a16="http://schemas.microsoft.com/office/drawing/2014/main" id="{D94E365A-AD7F-4902-857C-FB76EE6F7E21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7994102" y="2871681"/>
                    <a:ext cx="284140" cy="148053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B172A6F-D3DD-4F10-9774-A574680B86C9}"/>
                </a:ext>
              </a:extLst>
            </p:cNvPr>
            <p:cNvGrpSpPr/>
            <p:nvPr/>
          </p:nvGrpSpPr>
          <p:grpSpPr>
            <a:xfrm>
              <a:off x="3540909" y="2849451"/>
              <a:ext cx="756000" cy="446400"/>
              <a:chOff x="3540909" y="2849451"/>
              <a:chExt cx="756000" cy="446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1425D5E5-AF64-4BBB-B76A-978428463DEC}"/>
                      </a:ext>
                    </a:extLst>
                  </p14:cNvPr>
                  <p14:cNvContentPartPr/>
                  <p14:nvPr/>
                </p14:nvContentPartPr>
                <p14:xfrm>
                  <a:off x="3540909" y="3133131"/>
                  <a:ext cx="258840" cy="15588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1425D5E5-AF64-4BBB-B76A-978428463DEC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3527243" y="3119457"/>
                    <a:ext cx="285899" cy="1829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6A52F0F8-4E11-4159-A66B-2756FCF75947}"/>
                      </a:ext>
                    </a:extLst>
                  </p14:cNvPr>
                  <p14:cNvContentPartPr/>
                  <p14:nvPr/>
                </p14:nvContentPartPr>
                <p14:xfrm>
                  <a:off x="3779949" y="3069771"/>
                  <a:ext cx="252720" cy="20808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6A52F0F8-4E11-4159-A66B-2756FCF75947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3766547" y="3056100"/>
                    <a:ext cx="279797" cy="2351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C3221F7C-DC2D-43C5-8B98-B764274F85A5}"/>
                      </a:ext>
                    </a:extLst>
                  </p14:cNvPr>
                  <p14:cNvContentPartPr/>
                  <p14:nvPr/>
                </p14:nvContentPartPr>
                <p14:xfrm>
                  <a:off x="3842589" y="3199371"/>
                  <a:ext cx="162720" cy="9648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C3221F7C-DC2D-43C5-8B98-B764274F85A5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3828892" y="3185941"/>
                    <a:ext cx="189840" cy="1236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EE462C50-D72D-4E73-BFBF-500774DD8F20}"/>
                      </a:ext>
                    </a:extLst>
                  </p14:cNvPr>
                  <p14:cNvContentPartPr/>
                  <p14:nvPr/>
                </p14:nvContentPartPr>
                <p14:xfrm>
                  <a:off x="3898389" y="3285771"/>
                  <a:ext cx="16920" cy="50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EE462C50-D72D-4E73-BFBF-500774DD8F20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3884798" y="3272773"/>
                    <a:ext cx="44380" cy="313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EF52D65B-2625-47DF-8B47-0F636B00A005}"/>
                      </a:ext>
                    </a:extLst>
                  </p14:cNvPr>
                  <p14:cNvContentPartPr/>
                  <p14:nvPr/>
                </p14:nvContentPartPr>
                <p14:xfrm>
                  <a:off x="3977949" y="3019011"/>
                  <a:ext cx="214560" cy="13752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EF52D65B-2625-47DF-8B47-0F636B00A005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3964265" y="3005341"/>
                    <a:ext cx="241654" cy="1645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760B3065-C7E5-46FB-85C0-33EC8891EBBE}"/>
                      </a:ext>
                    </a:extLst>
                  </p14:cNvPr>
                  <p14:cNvContentPartPr/>
                  <p14:nvPr/>
                </p14:nvContentPartPr>
                <p14:xfrm>
                  <a:off x="4048869" y="3102531"/>
                  <a:ext cx="111960" cy="4464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760B3065-C7E5-46FB-85C0-33EC8891EBBE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4035148" y="3089112"/>
                    <a:ext cx="139127" cy="717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683F1E19-255A-4B1B-B008-0E73C8D92385}"/>
                      </a:ext>
                    </a:extLst>
                  </p14:cNvPr>
                  <p14:cNvContentPartPr/>
                  <p14:nvPr/>
                </p14:nvContentPartPr>
                <p14:xfrm>
                  <a:off x="4132749" y="2951331"/>
                  <a:ext cx="164160" cy="107640"/>
                </p14:xfrm>
              </p:contentPart>
            </mc:Choice>
            <mc:Fallback xmlns=""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683F1E19-255A-4B1B-B008-0E73C8D92385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4119320" y="2937636"/>
                    <a:ext cx="191292" cy="13475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1D751E6A-4B34-40A8-AA5D-102031B89D05}"/>
                      </a:ext>
                    </a:extLst>
                  </p14:cNvPr>
                  <p14:cNvContentPartPr/>
                  <p14:nvPr/>
                </p14:nvContentPartPr>
                <p14:xfrm>
                  <a:off x="3838629" y="2849451"/>
                  <a:ext cx="321120" cy="189720"/>
                </p14:xfrm>
              </p:contentPart>
            </mc:Choice>
            <mc:Fallback xmlns=""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1D751E6A-4B34-40A8-AA5D-102031B89D05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825215" y="2835782"/>
                    <a:ext cx="348222" cy="2167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AB33E1BE-FEDA-471E-B1E5-3DE8FA759D18}"/>
                      </a:ext>
                    </a:extLst>
                  </p14:cNvPr>
                  <p14:cNvContentPartPr/>
                  <p14:nvPr/>
                </p14:nvContentPartPr>
                <p14:xfrm>
                  <a:off x="3980109" y="2941251"/>
                  <a:ext cx="100440" cy="38880"/>
                </p14:xfrm>
              </p:contentPart>
            </mc:Choice>
            <mc:Fallback xmlns=""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AB33E1BE-FEDA-471E-B1E5-3DE8FA759D18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3966388" y="2927561"/>
                    <a:ext cx="127608" cy="659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119F3919-B343-4BF7-BE89-5533DE3598D4}"/>
                      </a:ext>
                    </a:extLst>
                  </p14:cNvPr>
                  <p14:cNvContentPartPr/>
                  <p14:nvPr/>
                </p14:nvContentPartPr>
                <p14:xfrm>
                  <a:off x="3602829" y="2949891"/>
                  <a:ext cx="234720" cy="20880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119F3919-B343-4BF7-BE89-5533DE3598D4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3589424" y="2936208"/>
                    <a:ext cx="261803" cy="23589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64" name="Ink 63">
                    <a:extLst>
                      <a:ext uri="{FF2B5EF4-FFF2-40B4-BE49-F238E27FC236}">
                        <a16:creationId xmlns:a16="http://schemas.microsoft.com/office/drawing/2014/main" id="{DE6E299F-424C-46EC-B65D-42B33CABB014}"/>
                      </a:ext>
                    </a:extLst>
                  </p14:cNvPr>
                  <p14:cNvContentPartPr/>
                  <p14:nvPr/>
                </p14:nvContentPartPr>
                <p14:xfrm>
                  <a:off x="3825669" y="3063651"/>
                  <a:ext cx="26640" cy="3960"/>
                </p14:xfrm>
              </p:contentPart>
            </mc:Choice>
            <mc:Fallback xmlns="">
              <p:pic>
                <p:nvPicPr>
                  <p:cNvPr id="64" name="Ink 63">
                    <a:extLst>
                      <a:ext uri="{FF2B5EF4-FFF2-40B4-BE49-F238E27FC236}">
                        <a16:creationId xmlns:a16="http://schemas.microsoft.com/office/drawing/2014/main" id="{DE6E299F-424C-46EC-B65D-42B33CABB014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3811937" y="3049508"/>
                    <a:ext cx="53829" cy="31963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7770E710-CD83-400F-8EFB-77E9A15BB64A}"/>
                  </a:ext>
                </a:extLst>
              </p14:cNvPr>
              <p14:cNvContentPartPr/>
              <p14:nvPr userDrawn="1"/>
            </p14:nvContentPartPr>
            <p14:xfrm>
              <a:off x="7529102" y="556736"/>
              <a:ext cx="195492" cy="17643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7770E710-CD83-400F-8EFB-77E9A15BB64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493166" y="520736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0014809-8016-4236-AEB4-A92EE9BF8ED2}"/>
                  </a:ext>
                </a:extLst>
              </p14:cNvPr>
              <p14:cNvContentPartPr/>
              <p14:nvPr userDrawn="1"/>
            </p14:nvContentPartPr>
            <p14:xfrm>
              <a:off x="6954430" y="434901"/>
              <a:ext cx="195492" cy="17643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0014809-8016-4236-AEB4-A92EE9BF8ED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918494" y="398901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04C454BF-CE3F-4EBC-B2F8-44278E01C1F7}"/>
                  </a:ext>
                </a:extLst>
              </p14:cNvPr>
              <p14:cNvContentPartPr/>
              <p14:nvPr userDrawn="1"/>
            </p14:nvContentPartPr>
            <p14:xfrm>
              <a:off x="6268338" y="517275"/>
              <a:ext cx="195492" cy="17643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04C454BF-CE3F-4EBC-B2F8-44278E01C1F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232402" y="481275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63F0C200-CC03-4C48-AA20-7E87494B1110}"/>
                  </a:ext>
                </a:extLst>
              </p14:cNvPr>
              <p14:cNvContentPartPr/>
              <p14:nvPr userDrawn="1"/>
            </p14:nvContentPartPr>
            <p14:xfrm>
              <a:off x="7328402" y="528770"/>
              <a:ext cx="195492" cy="17643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63F0C200-CC03-4C48-AA20-7E87494B111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292466" y="492770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2798490B-28FE-441A-A769-AB2C9403FEC1}"/>
                  </a:ext>
                </a:extLst>
              </p14:cNvPr>
              <p14:cNvContentPartPr/>
              <p14:nvPr userDrawn="1"/>
            </p14:nvContentPartPr>
            <p14:xfrm>
              <a:off x="6753730" y="406935"/>
              <a:ext cx="195492" cy="17643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2798490B-28FE-441A-A769-AB2C9403FEC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717794" y="370935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7BB3C70E-A84F-4884-8D64-1A340C33812E}"/>
                  </a:ext>
                </a:extLst>
              </p14:cNvPr>
              <p14:cNvContentPartPr/>
              <p14:nvPr userDrawn="1"/>
            </p14:nvContentPartPr>
            <p14:xfrm>
              <a:off x="6067638" y="489309"/>
              <a:ext cx="195492" cy="17643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7BB3C70E-A84F-4884-8D64-1A340C33812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031702" y="453309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5B652F38-54DC-4946-A1B2-3CBC69D8B2AF}"/>
                  </a:ext>
                </a:extLst>
              </p14:cNvPr>
              <p14:cNvContentPartPr/>
              <p14:nvPr userDrawn="1"/>
            </p14:nvContentPartPr>
            <p14:xfrm>
              <a:off x="7743491" y="556736"/>
              <a:ext cx="195492" cy="17643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B652F38-54DC-4946-A1B2-3CBC69D8B2A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707555" y="520736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3A56D5B-32B2-4734-8FD1-23527D21FE6A}"/>
                  </a:ext>
                </a:extLst>
              </p14:cNvPr>
              <p14:cNvContentPartPr/>
              <p14:nvPr userDrawn="1"/>
            </p14:nvContentPartPr>
            <p14:xfrm>
              <a:off x="6482727" y="517275"/>
              <a:ext cx="195492" cy="17643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3A56D5B-32B2-4734-8FD1-23527D21FE6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446791" y="481275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7BF048A4-4FD6-4ABD-B3CE-A6D7E3640634}"/>
                  </a:ext>
                </a:extLst>
              </p14:cNvPr>
              <p14:cNvContentPartPr/>
              <p14:nvPr userDrawn="1"/>
            </p14:nvContentPartPr>
            <p14:xfrm>
              <a:off x="6968119" y="406935"/>
              <a:ext cx="195492" cy="17643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7BF048A4-4FD6-4ABD-B3CE-A6D7E364063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932183" y="370935"/>
                <a:ext cx="267005" cy="18359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8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xit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xit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creen&#10;&#10;Description automatically generated">
            <a:extLst>
              <a:ext uri="{FF2B5EF4-FFF2-40B4-BE49-F238E27FC236}">
                <a16:creationId xmlns:a16="http://schemas.microsoft.com/office/drawing/2014/main" id="{BC7F6505-CA3A-408C-A9D1-9B5E9C5268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51" y="0"/>
            <a:ext cx="763905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29DC4B-F1C7-4320-B94E-A6A231219041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BC613944-4BA5-4443-9826-FA5977C4C1C7}"/>
              </a:ext>
            </a:extLst>
          </p:cNvPr>
          <p:cNvSpPr/>
          <p:nvPr userDrawn="1"/>
        </p:nvSpPr>
        <p:spPr>
          <a:xfrm flipH="1">
            <a:off x="0" y="6311900"/>
            <a:ext cx="12192000" cy="54610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ED8FDCF-211C-43D5-BE2E-78899979C733}"/>
              </a:ext>
            </a:extLst>
          </p:cNvPr>
          <p:cNvSpPr/>
          <p:nvPr userDrawn="1"/>
        </p:nvSpPr>
        <p:spPr>
          <a:xfrm>
            <a:off x="6379028" y="6010275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F8E23A3-1B58-4540-B24C-A57731A4BD5B}"/>
              </a:ext>
            </a:extLst>
          </p:cNvPr>
          <p:cNvSpPr/>
          <p:nvPr userDrawn="1"/>
        </p:nvSpPr>
        <p:spPr>
          <a:xfrm flipH="1" flipV="1">
            <a:off x="0" y="0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EDEA3-4234-4070-82DB-2ADAB70FE800}"/>
              </a:ext>
            </a:extLst>
          </p:cNvPr>
          <p:cNvSpPr txBox="1"/>
          <p:nvPr userDrawn="1"/>
        </p:nvSpPr>
        <p:spPr>
          <a:xfrm>
            <a:off x="1019175" y="266700"/>
            <a:ext cx="1015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r"/>
            <a:r>
              <a:rPr lang="en-GB" sz="2800" spc="300" dirty="0"/>
              <a:t>Health &amp; Safety Posters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7479A-6560-4D9D-B8BD-3B18771FB1B2}"/>
              </a:ext>
            </a:extLst>
          </p:cNvPr>
          <p:cNvSpPr txBox="1"/>
          <p:nvPr userDrawn="1"/>
        </p:nvSpPr>
        <p:spPr>
          <a:xfrm>
            <a:off x="466725" y="2369895"/>
            <a:ext cx="3619500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It is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your responsibility </a:t>
            </a: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to read and familiarise yourself with health and safety notices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displayed within your workspace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CFD60F-326B-433F-8291-C0C29C08E46A}"/>
              </a:ext>
            </a:extLst>
          </p:cNvPr>
          <p:cNvGrpSpPr/>
          <p:nvPr userDrawn="1"/>
        </p:nvGrpSpPr>
        <p:grpSpPr>
          <a:xfrm rot="421376">
            <a:off x="5666963" y="1817688"/>
            <a:ext cx="4415246" cy="4343400"/>
            <a:chOff x="1219060" y="2138091"/>
            <a:chExt cx="4415246" cy="4343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3A4EC98-AEE2-4015-B08D-0E6B363FC1D4}"/>
                </a:ext>
              </a:extLst>
            </p:cNvPr>
            <p:cNvSpPr/>
            <p:nvPr/>
          </p:nvSpPr>
          <p:spPr>
            <a:xfrm>
              <a:off x="1238655" y="2895737"/>
              <a:ext cx="1371600" cy="2841171"/>
            </a:xfrm>
            <a:custGeom>
              <a:avLst/>
              <a:gdLst>
                <a:gd name="connsiteX0" fmla="*/ 1273628 w 1371600"/>
                <a:gd name="connsiteY0" fmla="*/ 306977 h 2841171"/>
                <a:gd name="connsiteX1" fmla="*/ 953588 w 1371600"/>
                <a:gd name="connsiteY1" fmla="*/ 78377 h 2841171"/>
                <a:gd name="connsiteX2" fmla="*/ 613954 w 1371600"/>
                <a:gd name="connsiteY2" fmla="*/ 0 h 2841171"/>
                <a:gd name="connsiteX3" fmla="*/ 163285 w 1371600"/>
                <a:gd name="connsiteY3" fmla="*/ 111034 h 2841171"/>
                <a:gd name="connsiteX4" fmla="*/ 0 w 1371600"/>
                <a:gd name="connsiteY4" fmla="*/ 365760 h 2841171"/>
                <a:gd name="connsiteX5" fmla="*/ 13062 w 1371600"/>
                <a:gd name="connsiteY5" fmla="*/ 777240 h 2841171"/>
                <a:gd name="connsiteX6" fmla="*/ 117565 w 1371600"/>
                <a:gd name="connsiteY6" fmla="*/ 1110342 h 2841171"/>
                <a:gd name="connsiteX7" fmla="*/ 385354 w 1371600"/>
                <a:gd name="connsiteY7" fmla="*/ 1463040 h 2841171"/>
                <a:gd name="connsiteX8" fmla="*/ 646611 w 1371600"/>
                <a:gd name="connsiteY8" fmla="*/ 1698171 h 2841171"/>
                <a:gd name="connsiteX9" fmla="*/ 953588 w 1371600"/>
                <a:gd name="connsiteY9" fmla="*/ 1992085 h 2841171"/>
                <a:gd name="connsiteX10" fmla="*/ 1156062 w 1371600"/>
                <a:gd name="connsiteY10" fmla="*/ 2299062 h 2841171"/>
                <a:gd name="connsiteX11" fmla="*/ 1325880 w 1371600"/>
                <a:gd name="connsiteY11" fmla="*/ 2841171 h 2841171"/>
                <a:gd name="connsiteX12" fmla="*/ 1371600 w 1371600"/>
                <a:gd name="connsiteY12" fmla="*/ 2181497 h 2841171"/>
                <a:gd name="connsiteX13" fmla="*/ 1240971 w 1371600"/>
                <a:gd name="connsiteY13" fmla="*/ 2018211 h 2841171"/>
                <a:gd name="connsiteX14" fmla="*/ 1143000 w 1371600"/>
                <a:gd name="connsiteY14" fmla="*/ 1822268 h 2841171"/>
                <a:gd name="connsiteX15" fmla="*/ 888274 w 1371600"/>
                <a:gd name="connsiteY15" fmla="*/ 1580605 h 2841171"/>
                <a:gd name="connsiteX16" fmla="*/ 483325 w 1371600"/>
                <a:gd name="connsiteY16" fmla="*/ 1064622 h 2841171"/>
                <a:gd name="connsiteX17" fmla="*/ 313508 w 1371600"/>
                <a:gd name="connsiteY17" fmla="*/ 855617 h 2841171"/>
                <a:gd name="connsiteX18" fmla="*/ 254725 w 1371600"/>
                <a:gd name="connsiteY18" fmla="*/ 437605 h 2841171"/>
                <a:gd name="connsiteX19" fmla="*/ 385354 w 1371600"/>
                <a:gd name="connsiteY19" fmla="*/ 306977 h 2841171"/>
                <a:gd name="connsiteX20" fmla="*/ 574765 w 1371600"/>
                <a:gd name="connsiteY20" fmla="*/ 248194 h 2841171"/>
                <a:gd name="connsiteX21" fmla="*/ 783771 w 1371600"/>
                <a:gd name="connsiteY21" fmla="*/ 300445 h 2841171"/>
                <a:gd name="connsiteX22" fmla="*/ 999308 w 1371600"/>
                <a:gd name="connsiteY22" fmla="*/ 437605 h 2841171"/>
                <a:gd name="connsiteX23" fmla="*/ 1332411 w 1371600"/>
                <a:gd name="connsiteY23" fmla="*/ 692331 h 2841171"/>
                <a:gd name="connsiteX24" fmla="*/ 1332411 w 1371600"/>
                <a:gd name="connsiteY24" fmla="*/ 365760 h 2841171"/>
                <a:gd name="connsiteX25" fmla="*/ 1273628 w 1371600"/>
                <a:gd name="connsiteY25" fmla="*/ 306977 h 28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1600" h="2841171">
                  <a:moveTo>
                    <a:pt x="1273628" y="306977"/>
                  </a:moveTo>
                  <a:lnTo>
                    <a:pt x="953588" y="78377"/>
                  </a:lnTo>
                  <a:lnTo>
                    <a:pt x="613954" y="0"/>
                  </a:lnTo>
                  <a:lnTo>
                    <a:pt x="163285" y="111034"/>
                  </a:lnTo>
                  <a:lnTo>
                    <a:pt x="0" y="365760"/>
                  </a:lnTo>
                  <a:lnTo>
                    <a:pt x="13062" y="777240"/>
                  </a:lnTo>
                  <a:lnTo>
                    <a:pt x="117565" y="1110342"/>
                  </a:lnTo>
                  <a:lnTo>
                    <a:pt x="385354" y="1463040"/>
                  </a:lnTo>
                  <a:lnTo>
                    <a:pt x="646611" y="1698171"/>
                  </a:lnTo>
                  <a:lnTo>
                    <a:pt x="953588" y="1992085"/>
                  </a:lnTo>
                  <a:lnTo>
                    <a:pt x="1156062" y="2299062"/>
                  </a:lnTo>
                  <a:lnTo>
                    <a:pt x="1325880" y="2841171"/>
                  </a:lnTo>
                  <a:lnTo>
                    <a:pt x="1371600" y="2181497"/>
                  </a:lnTo>
                  <a:lnTo>
                    <a:pt x="1240971" y="2018211"/>
                  </a:lnTo>
                  <a:lnTo>
                    <a:pt x="1143000" y="1822268"/>
                  </a:lnTo>
                  <a:lnTo>
                    <a:pt x="888274" y="1580605"/>
                  </a:lnTo>
                  <a:lnTo>
                    <a:pt x="483325" y="1064622"/>
                  </a:lnTo>
                  <a:lnTo>
                    <a:pt x="313508" y="855617"/>
                  </a:lnTo>
                  <a:lnTo>
                    <a:pt x="254725" y="437605"/>
                  </a:lnTo>
                  <a:lnTo>
                    <a:pt x="385354" y="306977"/>
                  </a:lnTo>
                  <a:lnTo>
                    <a:pt x="574765" y="248194"/>
                  </a:lnTo>
                  <a:lnTo>
                    <a:pt x="783771" y="300445"/>
                  </a:lnTo>
                  <a:lnTo>
                    <a:pt x="999308" y="437605"/>
                  </a:lnTo>
                  <a:lnTo>
                    <a:pt x="1332411" y="692331"/>
                  </a:lnTo>
                  <a:lnTo>
                    <a:pt x="1332411" y="365760"/>
                  </a:lnTo>
                  <a:lnTo>
                    <a:pt x="1273628" y="30697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031B99-3B79-4FD0-A5E7-44AC1080634F}"/>
                </a:ext>
              </a:extLst>
            </p:cNvPr>
            <p:cNvSpPr/>
            <p:nvPr/>
          </p:nvSpPr>
          <p:spPr>
            <a:xfrm>
              <a:off x="1219060" y="3248434"/>
              <a:ext cx="1352006" cy="2495005"/>
            </a:xfrm>
            <a:custGeom>
              <a:avLst/>
              <a:gdLst>
                <a:gd name="connsiteX0" fmla="*/ 1306286 w 1352006"/>
                <a:gd name="connsiteY0" fmla="*/ 1965960 h 2495005"/>
                <a:gd name="connsiteX1" fmla="*/ 933995 w 1352006"/>
                <a:gd name="connsiteY1" fmla="*/ 1423851 h 2495005"/>
                <a:gd name="connsiteX2" fmla="*/ 391886 w 1352006"/>
                <a:gd name="connsiteY2" fmla="*/ 855617 h 2495005"/>
                <a:gd name="connsiteX3" fmla="*/ 182880 w 1352006"/>
                <a:gd name="connsiteY3" fmla="*/ 489857 h 2495005"/>
                <a:gd name="connsiteX4" fmla="*/ 45720 w 1352006"/>
                <a:gd name="connsiteY4" fmla="*/ 0 h 2495005"/>
                <a:gd name="connsiteX5" fmla="*/ 0 w 1352006"/>
                <a:gd name="connsiteY5" fmla="*/ 306977 h 2495005"/>
                <a:gd name="connsiteX6" fmla="*/ 97972 w 1352006"/>
                <a:gd name="connsiteY6" fmla="*/ 659674 h 2495005"/>
                <a:gd name="connsiteX7" fmla="*/ 463732 w 1352006"/>
                <a:gd name="connsiteY7" fmla="*/ 1123405 h 2495005"/>
                <a:gd name="connsiteX8" fmla="*/ 992777 w 1352006"/>
                <a:gd name="connsiteY8" fmla="*/ 1672045 h 2495005"/>
                <a:gd name="connsiteX9" fmla="*/ 1162595 w 1352006"/>
                <a:gd name="connsiteY9" fmla="*/ 1907177 h 2495005"/>
                <a:gd name="connsiteX10" fmla="*/ 1352006 w 1352006"/>
                <a:gd name="connsiteY10" fmla="*/ 2495005 h 2495005"/>
                <a:gd name="connsiteX11" fmla="*/ 1306286 w 1352006"/>
                <a:gd name="connsiteY11" fmla="*/ 1965960 h 249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2006" h="2495005">
                  <a:moveTo>
                    <a:pt x="1306286" y="1965960"/>
                  </a:moveTo>
                  <a:lnTo>
                    <a:pt x="933995" y="1423851"/>
                  </a:lnTo>
                  <a:lnTo>
                    <a:pt x="391886" y="855617"/>
                  </a:lnTo>
                  <a:lnTo>
                    <a:pt x="182880" y="489857"/>
                  </a:lnTo>
                  <a:lnTo>
                    <a:pt x="45720" y="0"/>
                  </a:lnTo>
                  <a:lnTo>
                    <a:pt x="0" y="306977"/>
                  </a:lnTo>
                  <a:lnTo>
                    <a:pt x="97972" y="659674"/>
                  </a:lnTo>
                  <a:lnTo>
                    <a:pt x="463732" y="1123405"/>
                  </a:lnTo>
                  <a:lnTo>
                    <a:pt x="992777" y="1672045"/>
                  </a:lnTo>
                  <a:lnTo>
                    <a:pt x="1162595" y="1907177"/>
                  </a:lnTo>
                  <a:lnTo>
                    <a:pt x="1352006" y="2495005"/>
                  </a:lnTo>
                  <a:lnTo>
                    <a:pt x="1306286" y="196596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D02D6D3-67DC-46F8-ACA5-FB4E19A048E5}"/>
                </a:ext>
              </a:extLst>
            </p:cNvPr>
            <p:cNvSpPr/>
            <p:nvPr/>
          </p:nvSpPr>
          <p:spPr>
            <a:xfrm>
              <a:off x="1721980" y="3085148"/>
              <a:ext cx="836023" cy="535577"/>
            </a:xfrm>
            <a:custGeom>
              <a:avLst/>
              <a:gdLst>
                <a:gd name="connsiteX0" fmla="*/ 0 w 836023"/>
                <a:gd name="connsiteY0" fmla="*/ 91440 h 535577"/>
                <a:gd name="connsiteX1" fmla="*/ 169817 w 836023"/>
                <a:gd name="connsiteY1" fmla="*/ 0 h 535577"/>
                <a:gd name="connsiteX2" fmla="*/ 568235 w 836023"/>
                <a:gd name="connsiteY2" fmla="*/ 169817 h 535577"/>
                <a:gd name="connsiteX3" fmla="*/ 836023 w 836023"/>
                <a:gd name="connsiteY3" fmla="*/ 293914 h 535577"/>
                <a:gd name="connsiteX4" fmla="*/ 829492 w 836023"/>
                <a:gd name="connsiteY4" fmla="*/ 535577 h 535577"/>
                <a:gd name="connsiteX5" fmla="*/ 535577 w 836023"/>
                <a:gd name="connsiteY5" fmla="*/ 235131 h 535577"/>
                <a:gd name="connsiteX6" fmla="*/ 287383 w 836023"/>
                <a:gd name="connsiteY6" fmla="*/ 117566 h 535577"/>
                <a:gd name="connsiteX7" fmla="*/ 91440 w 836023"/>
                <a:gd name="connsiteY7" fmla="*/ 71846 h 535577"/>
                <a:gd name="connsiteX8" fmla="*/ 0 w 836023"/>
                <a:gd name="connsiteY8" fmla="*/ 91440 h 53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3" h="535577">
                  <a:moveTo>
                    <a:pt x="0" y="91440"/>
                  </a:moveTo>
                  <a:lnTo>
                    <a:pt x="169817" y="0"/>
                  </a:lnTo>
                  <a:lnTo>
                    <a:pt x="568235" y="169817"/>
                  </a:lnTo>
                  <a:lnTo>
                    <a:pt x="836023" y="293914"/>
                  </a:lnTo>
                  <a:lnTo>
                    <a:pt x="829492" y="535577"/>
                  </a:lnTo>
                  <a:lnTo>
                    <a:pt x="535577" y="235131"/>
                  </a:lnTo>
                  <a:lnTo>
                    <a:pt x="287383" y="117566"/>
                  </a:lnTo>
                  <a:lnTo>
                    <a:pt x="91440" y="71846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26F593-7855-4F3B-B787-42E5184056F8}"/>
                </a:ext>
              </a:extLst>
            </p:cNvPr>
            <p:cNvSpPr/>
            <p:nvPr/>
          </p:nvSpPr>
          <p:spPr>
            <a:xfrm>
              <a:off x="2544940" y="2138091"/>
              <a:ext cx="3082835" cy="1077686"/>
            </a:xfrm>
            <a:custGeom>
              <a:avLst/>
              <a:gdLst>
                <a:gd name="connsiteX0" fmla="*/ 6532 w 3082835"/>
                <a:gd name="connsiteY0" fmla="*/ 587828 h 1077686"/>
                <a:gd name="connsiteX1" fmla="*/ 444137 w 3082835"/>
                <a:gd name="connsiteY1" fmla="*/ 300446 h 1077686"/>
                <a:gd name="connsiteX2" fmla="*/ 1489166 w 3082835"/>
                <a:gd name="connsiteY2" fmla="*/ 26126 h 1077686"/>
                <a:gd name="connsiteX3" fmla="*/ 2240280 w 3082835"/>
                <a:gd name="connsiteY3" fmla="*/ 0 h 1077686"/>
                <a:gd name="connsiteX4" fmla="*/ 2867297 w 3082835"/>
                <a:gd name="connsiteY4" fmla="*/ 84908 h 1077686"/>
                <a:gd name="connsiteX5" fmla="*/ 3037115 w 3082835"/>
                <a:gd name="connsiteY5" fmla="*/ 182880 h 1077686"/>
                <a:gd name="connsiteX6" fmla="*/ 3082835 w 3082835"/>
                <a:gd name="connsiteY6" fmla="*/ 365760 h 1077686"/>
                <a:gd name="connsiteX7" fmla="*/ 2775857 w 3082835"/>
                <a:gd name="connsiteY7" fmla="*/ 927463 h 1077686"/>
                <a:gd name="connsiteX8" fmla="*/ 78377 w 3082835"/>
                <a:gd name="connsiteY8" fmla="*/ 1077686 h 1077686"/>
                <a:gd name="connsiteX9" fmla="*/ 0 w 3082835"/>
                <a:gd name="connsiteY9" fmla="*/ 757646 h 1077686"/>
                <a:gd name="connsiteX10" fmla="*/ 6532 w 3082835"/>
                <a:gd name="connsiteY10" fmla="*/ 587828 h 107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2835" h="1077686">
                  <a:moveTo>
                    <a:pt x="6532" y="587828"/>
                  </a:moveTo>
                  <a:lnTo>
                    <a:pt x="444137" y="300446"/>
                  </a:lnTo>
                  <a:lnTo>
                    <a:pt x="1489166" y="26126"/>
                  </a:lnTo>
                  <a:lnTo>
                    <a:pt x="2240280" y="0"/>
                  </a:lnTo>
                  <a:lnTo>
                    <a:pt x="2867297" y="84908"/>
                  </a:lnTo>
                  <a:lnTo>
                    <a:pt x="3037115" y="182880"/>
                  </a:lnTo>
                  <a:lnTo>
                    <a:pt x="3082835" y="365760"/>
                  </a:lnTo>
                  <a:lnTo>
                    <a:pt x="2775857" y="927463"/>
                  </a:lnTo>
                  <a:lnTo>
                    <a:pt x="78377" y="1077686"/>
                  </a:lnTo>
                  <a:lnTo>
                    <a:pt x="0" y="757646"/>
                  </a:lnTo>
                  <a:lnTo>
                    <a:pt x="6532" y="58782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C57CBD-C41F-4900-A87A-ACD0B8B7DEAE}"/>
                </a:ext>
              </a:extLst>
            </p:cNvPr>
            <p:cNvSpPr/>
            <p:nvPr/>
          </p:nvSpPr>
          <p:spPr>
            <a:xfrm>
              <a:off x="2505752" y="2497319"/>
              <a:ext cx="3128554" cy="1619795"/>
            </a:xfrm>
            <a:custGeom>
              <a:avLst/>
              <a:gdLst>
                <a:gd name="connsiteX0" fmla="*/ 0 w 3128554"/>
                <a:gd name="connsiteY0" fmla="*/ 293915 h 1619795"/>
                <a:gd name="connsiteX1" fmla="*/ 52251 w 3128554"/>
                <a:gd name="connsiteY1" fmla="*/ 1528355 h 1619795"/>
                <a:gd name="connsiteX2" fmla="*/ 1606731 w 3128554"/>
                <a:gd name="connsiteY2" fmla="*/ 1619795 h 1619795"/>
                <a:gd name="connsiteX3" fmla="*/ 2978331 w 3128554"/>
                <a:gd name="connsiteY3" fmla="*/ 1280160 h 1619795"/>
                <a:gd name="connsiteX4" fmla="*/ 3037114 w 3128554"/>
                <a:gd name="connsiteY4" fmla="*/ 920932 h 1619795"/>
                <a:gd name="connsiteX5" fmla="*/ 3128554 w 3128554"/>
                <a:gd name="connsiteY5" fmla="*/ 0 h 1619795"/>
                <a:gd name="connsiteX6" fmla="*/ 2991394 w 3128554"/>
                <a:gd name="connsiteY6" fmla="*/ 163286 h 1619795"/>
                <a:gd name="connsiteX7" fmla="*/ 2586445 w 3128554"/>
                <a:gd name="connsiteY7" fmla="*/ 385355 h 1619795"/>
                <a:gd name="connsiteX8" fmla="*/ 1920240 w 3128554"/>
                <a:gd name="connsiteY8" fmla="*/ 535578 h 1619795"/>
                <a:gd name="connsiteX9" fmla="*/ 973183 w 3128554"/>
                <a:gd name="connsiteY9" fmla="*/ 574766 h 1619795"/>
                <a:gd name="connsiteX10" fmla="*/ 333103 w 3128554"/>
                <a:gd name="connsiteY10" fmla="*/ 542109 h 1619795"/>
                <a:gd name="connsiteX11" fmla="*/ 0 w 3128554"/>
                <a:gd name="connsiteY11" fmla="*/ 293915 h 161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28554" h="1619795">
                  <a:moveTo>
                    <a:pt x="0" y="293915"/>
                  </a:moveTo>
                  <a:lnTo>
                    <a:pt x="52251" y="1528355"/>
                  </a:lnTo>
                  <a:lnTo>
                    <a:pt x="1606731" y="1619795"/>
                  </a:lnTo>
                  <a:lnTo>
                    <a:pt x="2978331" y="1280160"/>
                  </a:lnTo>
                  <a:lnTo>
                    <a:pt x="3037114" y="920932"/>
                  </a:lnTo>
                  <a:lnTo>
                    <a:pt x="3128554" y="0"/>
                  </a:lnTo>
                  <a:lnTo>
                    <a:pt x="2991394" y="163286"/>
                  </a:lnTo>
                  <a:lnTo>
                    <a:pt x="2586445" y="385355"/>
                  </a:lnTo>
                  <a:lnTo>
                    <a:pt x="1920240" y="535578"/>
                  </a:lnTo>
                  <a:lnTo>
                    <a:pt x="973183" y="574766"/>
                  </a:lnTo>
                  <a:lnTo>
                    <a:pt x="333103" y="542109"/>
                  </a:lnTo>
                  <a:lnTo>
                    <a:pt x="0" y="29391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057E43D-D876-470C-8E41-C45D558B31DE}"/>
                </a:ext>
              </a:extLst>
            </p:cNvPr>
            <p:cNvSpPr/>
            <p:nvPr/>
          </p:nvSpPr>
          <p:spPr>
            <a:xfrm>
              <a:off x="2505752" y="3431314"/>
              <a:ext cx="2978331" cy="947057"/>
            </a:xfrm>
            <a:custGeom>
              <a:avLst/>
              <a:gdLst>
                <a:gd name="connsiteX0" fmla="*/ 2978331 w 2978331"/>
                <a:gd name="connsiteY0" fmla="*/ 156754 h 947057"/>
                <a:gd name="connsiteX1" fmla="*/ 2521131 w 2978331"/>
                <a:gd name="connsiteY1" fmla="*/ 32657 h 947057"/>
                <a:gd name="connsiteX2" fmla="*/ 2070463 w 2978331"/>
                <a:gd name="connsiteY2" fmla="*/ 0 h 947057"/>
                <a:gd name="connsiteX3" fmla="*/ 1273628 w 2978331"/>
                <a:gd name="connsiteY3" fmla="*/ 19594 h 947057"/>
                <a:gd name="connsiteX4" fmla="*/ 535577 w 2978331"/>
                <a:gd name="connsiteY4" fmla="*/ 124097 h 947057"/>
                <a:gd name="connsiteX5" fmla="*/ 248194 w 2978331"/>
                <a:gd name="connsiteY5" fmla="*/ 215537 h 947057"/>
                <a:gd name="connsiteX6" fmla="*/ 0 w 2978331"/>
                <a:gd name="connsiteY6" fmla="*/ 333103 h 947057"/>
                <a:gd name="connsiteX7" fmla="*/ 111034 w 2978331"/>
                <a:gd name="connsiteY7" fmla="*/ 777240 h 947057"/>
                <a:gd name="connsiteX8" fmla="*/ 2671354 w 2978331"/>
                <a:gd name="connsiteY8" fmla="*/ 947057 h 947057"/>
                <a:gd name="connsiteX9" fmla="*/ 2978331 w 2978331"/>
                <a:gd name="connsiteY9" fmla="*/ 156754 h 94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8331" h="947057">
                  <a:moveTo>
                    <a:pt x="2978331" y="156754"/>
                  </a:moveTo>
                  <a:lnTo>
                    <a:pt x="2521131" y="32657"/>
                  </a:lnTo>
                  <a:lnTo>
                    <a:pt x="2070463" y="0"/>
                  </a:lnTo>
                  <a:lnTo>
                    <a:pt x="1273628" y="19594"/>
                  </a:lnTo>
                  <a:lnTo>
                    <a:pt x="535577" y="124097"/>
                  </a:lnTo>
                  <a:lnTo>
                    <a:pt x="248194" y="215537"/>
                  </a:lnTo>
                  <a:lnTo>
                    <a:pt x="0" y="333103"/>
                  </a:lnTo>
                  <a:lnTo>
                    <a:pt x="111034" y="777240"/>
                  </a:lnTo>
                  <a:lnTo>
                    <a:pt x="2671354" y="947057"/>
                  </a:lnTo>
                  <a:lnTo>
                    <a:pt x="2978331" y="15675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736F906-A848-439D-A1D9-1F9BFC2D193D}"/>
                    </a:ext>
                  </a:extLst>
                </p14:cNvPr>
                <p14:cNvContentPartPr/>
                <p14:nvPr/>
              </p14:nvContentPartPr>
              <p14:xfrm>
                <a:off x="1224615" y="2900314"/>
                <a:ext cx="1282680" cy="2663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736F906-A848-439D-A1D9-1F9BFC2D193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06975" y="2882314"/>
                  <a:ext cx="1318320" cy="26989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69C992-F314-497C-911A-7B7474293DD0}"/>
                </a:ext>
              </a:extLst>
            </p:cNvPr>
            <p:cNvSpPr/>
            <p:nvPr/>
          </p:nvSpPr>
          <p:spPr>
            <a:xfrm>
              <a:off x="2518815" y="3561942"/>
              <a:ext cx="2991394" cy="2919549"/>
            </a:xfrm>
            <a:custGeom>
              <a:avLst/>
              <a:gdLst>
                <a:gd name="connsiteX0" fmla="*/ 0 w 2991394"/>
                <a:gd name="connsiteY0" fmla="*/ 300446 h 2919549"/>
                <a:gd name="connsiteX1" fmla="*/ 45720 w 2991394"/>
                <a:gd name="connsiteY1" fmla="*/ 1058092 h 2919549"/>
                <a:gd name="connsiteX2" fmla="*/ 13062 w 2991394"/>
                <a:gd name="connsiteY2" fmla="*/ 2704012 h 2919549"/>
                <a:gd name="connsiteX3" fmla="*/ 581297 w 2991394"/>
                <a:gd name="connsiteY3" fmla="*/ 2808515 h 2919549"/>
                <a:gd name="connsiteX4" fmla="*/ 1476102 w 2991394"/>
                <a:gd name="connsiteY4" fmla="*/ 2919549 h 2919549"/>
                <a:gd name="connsiteX5" fmla="*/ 2220685 w 2991394"/>
                <a:gd name="connsiteY5" fmla="*/ 2775857 h 2919549"/>
                <a:gd name="connsiteX6" fmla="*/ 2599508 w 2991394"/>
                <a:gd name="connsiteY6" fmla="*/ 2671355 h 2919549"/>
                <a:gd name="connsiteX7" fmla="*/ 2926080 w 2991394"/>
                <a:gd name="connsiteY7" fmla="*/ 2449286 h 2919549"/>
                <a:gd name="connsiteX8" fmla="*/ 2991394 w 2991394"/>
                <a:gd name="connsiteY8" fmla="*/ 0 h 2919549"/>
                <a:gd name="connsiteX9" fmla="*/ 2743200 w 2991394"/>
                <a:gd name="connsiteY9" fmla="*/ 156755 h 2919549"/>
                <a:gd name="connsiteX10" fmla="*/ 1959428 w 2991394"/>
                <a:gd name="connsiteY10" fmla="*/ 333103 h 2919549"/>
                <a:gd name="connsiteX11" fmla="*/ 1214845 w 2991394"/>
                <a:gd name="connsiteY11" fmla="*/ 404949 h 2919549"/>
                <a:gd name="connsiteX12" fmla="*/ 555171 w 2991394"/>
                <a:gd name="connsiteY12" fmla="*/ 411480 h 2919549"/>
                <a:gd name="connsiteX13" fmla="*/ 0 w 2991394"/>
                <a:gd name="connsiteY13" fmla="*/ 300446 h 291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1394" h="2919549">
                  <a:moveTo>
                    <a:pt x="0" y="300446"/>
                  </a:moveTo>
                  <a:lnTo>
                    <a:pt x="45720" y="1058092"/>
                  </a:lnTo>
                  <a:lnTo>
                    <a:pt x="13062" y="2704012"/>
                  </a:lnTo>
                  <a:lnTo>
                    <a:pt x="581297" y="2808515"/>
                  </a:lnTo>
                  <a:lnTo>
                    <a:pt x="1476102" y="2919549"/>
                  </a:lnTo>
                  <a:lnTo>
                    <a:pt x="2220685" y="2775857"/>
                  </a:lnTo>
                  <a:lnTo>
                    <a:pt x="2599508" y="2671355"/>
                  </a:lnTo>
                  <a:lnTo>
                    <a:pt x="2926080" y="2449286"/>
                  </a:lnTo>
                  <a:lnTo>
                    <a:pt x="2991394" y="0"/>
                  </a:lnTo>
                  <a:lnTo>
                    <a:pt x="2743200" y="156755"/>
                  </a:lnTo>
                  <a:lnTo>
                    <a:pt x="1959428" y="333103"/>
                  </a:lnTo>
                  <a:lnTo>
                    <a:pt x="1214845" y="404949"/>
                  </a:lnTo>
                  <a:lnTo>
                    <a:pt x="555171" y="411480"/>
                  </a:lnTo>
                  <a:lnTo>
                    <a:pt x="0" y="300446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FDB2138-9A8D-4C27-9B18-E524A5991C32}"/>
                    </a:ext>
                  </a:extLst>
                </p14:cNvPr>
                <p14:cNvContentPartPr/>
                <p14:nvPr/>
              </p14:nvContentPartPr>
              <p14:xfrm>
                <a:off x="1494255" y="3161314"/>
                <a:ext cx="1074240" cy="1932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FDB2138-9A8D-4C27-9B18-E524A5991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76255" y="3143314"/>
                  <a:ext cx="1109880" cy="19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CDED198-C868-4BCC-B9B4-CA9C5EB0074E}"/>
                    </a:ext>
                  </a:extLst>
                </p14:cNvPr>
                <p14:cNvContentPartPr/>
                <p14:nvPr/>
              </p14:nvContentPartPr>
              <p14:xfrm>
                <a:off x="2650575" y="3564514"/>
                <a:ext cx="2863440" cy="435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CDED198-C868-4BCC-B9B4-CA9C5EB0074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32935" y="3546514"/>
                  <a:ext cx="289908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97701E-63F1-4BDC-AA97-14D0F14CDFF6}"/>
                    </a:ext>
                  </a:extLst>
                </p14:cNvPr>
                <p14:cNvContentPartPr/>
                <p14:nvPr/>
              </p14:nvContentPartPr>
              <p14:xfrm>
                <a:off x="2756415" y="3429154"/>
                <a:ext cx="2780280" cy="220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97701E-63F1-4BDC-AA97-14D0F14CDF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38775" y="3411154"/>
                  <a:ext cx="2815920" cy="2559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B117952-9063-41F8-9BCC-0E135E4965CC}"/>
                </a:ext>
              </a:extLst>
            </p:cNvPr>
            <p:cNvGrpSpPr/>
            <p:nvPr/>
          </p:nvGrpSpPr>
          <p:grpSpPr>
            <a:xfrm>
              <a:off x="2484255" y="2159794"/>
              <a:ext cx="3147840" cy="4311360"/>
              <a:chOff x="7685589" y="1269206"/>
              <a:chExt cx="3147840" cy="4311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13A578D7-1D3D-4FC6-B3F0-D34499B40E5E}"/>
                      </a:ext>
                    </a:extLst>
                  </p14:cNvPr>
                  <p14:cNvContentPartPr/>
                  <p14:nvPr/>
                </p14:nvContentPartPr>
                <p14:xfrm>
                  <a:off x="7729509" y="1269206"/>
                  <a:ext cx="3080880" cy="9183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13A578D7-1D3D-4FC6-B3F0-D34499B40E5E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711869" y="1251566"/>
                    <a:ext cx="3116520" cy="9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7774B601-757F-4EF1-815D-59DA0950FC52}"/>
                      </a:ext>
                    </a:extLst>
                  </p14:cNvPr>
                  <p14:cNvContentPartPr/>
                  <p14:nvPr/>
                </p14:nvContentPartPr>
                <p14:xfrm>
                  <a:off x="10643709" y="1608326"/>
                  <a:ext cx="189720" cy="348804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7774B601-757F-4EF1-815D-59DA0950FC52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0626069" y="1590686"/>
                    <a:ext cx="225360" cy="352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A9A1C5CC-BDBF-4063-8D83-FA62C232386F}"/>
                      </a:ext>
                    </a:extLst>
                  </p14:cNvPr>
                  <p14:cNvContentPartPr/>
                  <p14:nvPr/>
                </p14:nvContentPartPr>
                <p14:xfrm>
                  <a:off x="7685589" y="1980566"/>
                  <a:ext cx="82440" cy="318564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A9A1C5CC-BDBF-4063-8D83-FA62C232386F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7667949" y="1962926"/>
                    <a:ext cx="118080" cy="322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AE158466-505F-499D-855D-8585A153596B}"/>
                      </a:ext>
                    </a:extLst>
                  </p14:cNvPr>
                  <p14:cNvContentPartPr/>
                  <p14:nvPr/>
                </p14:nvContentPartPr>
                <p14:xfrm>
                  <a:off x="7750749" y="5123726"/>
                  <a:ext cx="2898720" cy="45684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AE158466-505F-499D-855D-8585A153596B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7733109" y="5105726"/>
                    <a:ext cx="2934360" cy="492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3C0FC86-130F-4AB8-A2F8-203ACCE43C62}"/>
                </a:ext>
              </a:extLst>
            </p:cNvPr>
            <p:cNvGrpSpPr/>
            <p:nvPr/>
          </p:nvGrpSpPr>
          <p:grpSpPr>
            <a:xfrm rot="15748395">
              <a:off x="3637668" y="4144474"/>
              <a:ext cx="1661427" cy="1456920"/>
              <a:chOff x="3474720" y="3076303"/>
              <a:chExt cx="2458389" cy="215578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B4BD107-5F5C-48CE-8B68-41777E3A0CA4}"/>
                  </a:ext>
                </a:extLst>
              </p:cNvPr>
              <p:cNvGrpSpPr/>
              <p:nvPr/>
            </p:nvGrpSpPr>
            <p:grpSpPr>
              <a:xfrm>
                <a:off x="3474720" y="3076303"/>
                <a:ext cx="2455817" cy="2142308"/>
                <a:chOff x="3474720" y="3076303"/>
                <a:chExt cx="2455817" cy="2142308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108898E3-67D4-435F-8438-3F6870EAB03F}"/>
                    </a:ext>
                  </a:extLst>
                </p:cNvPr>
                <p:cNvSpPr/>
                <p:nvPr/>
              </p:nvSpPr>
              <p:spPr>
                <a:xfrm>
                  <a:off x="3474720" y="3076303"/>
                  <a:ext cx="2455817" cy="2063931"/>
                </a:xfrm>
                <a:custGeom>
                  <a:avLst/>
                  <a:gdLst>
                    <a:gd name="connsiteX0" fmla="*/ 2455817 w 2455817"/>
                    <a:gd name="connsiteY0" fmla="*/ 274320 h 2063931"/>
                    <a:gd name="connsiteX1" fmla="*/ 2305594 w 2455817"/>
                    <a:gd name="connsiteY1" fmla="*/ 143691 h 2063931"/>
                    <a:gd name="connsiteX2" fmla="*/ 1802674 w 2455817"/>
                    <a:gd name="connsiteY2" fmla="*/ 0 h 2063931"/>
                    <a:gd name="connsiteX3" fmla="*/ 1371600 w 2455817"/>
                    <a:gd name="connsiteY3" fmla="*/ 84908 h 2063931"/>
                    <a:gd name="connsiteX4" fmla="*/ 960120 w 2455817"/>
                    <a:gd name="connsiteY4" fmla="*/ 248194 h 2063931"/>
                    <a:gd name="connsiteX5" fmla="*/ 724989 w 2455817"/>
                    <a:gd name="connsiteY5" fmla="*/ 365760 h 2063931"/>
                    <a:gd name="connsiteX6" fmla="*/ 581297 w 2455817"/>
                    <a:gd name="connsiteY6" fmla="*/ 463731 h 2063931"/>
                    <a:gd name="connsiteX7" fmla="*/ 515983 w 2455817"/>
                    <a:gd name="connsiteY7" fmla="*/ 613954 h 2063931"/>
                    <a:gd name="connsiteX8" fmla="*/ 287383 w 2455817"/>
                    <a:gd name="connsiteY8" fmla="*/ 875211 h 2063931"/>
                    <a:gd name="connsiteX9" fmla="*/ 111034 w 2455817"/>
                    <a:gd name="connsiteY9" fmla="*/ 1136468 h 2063931"/>
                    <a:gd name="connsiteX10" fmla="*/ 45720 w 2455817"/>
                    <a:gd name="connsiteY10" fmla="*/ 1436914 h 2063931"/>
                    <a:gd name="connsiteX11" fmla="*/ 0 w 2455817"/>
                    <a:gd name="connsiteY11" fmla="*/ 1685108 h 2063931"/>
                    <a:gd name="connsiteX12" fmla="*/ 97971 w 2455817"/>
                    <a:gd name="connsiteY12" fmla="*/ 1867988 h 2063931"/>
                    <a:gd name="connsiteX13" fmla="*/ 169817 w 2455817"/>
                    <a:gd name="connsiteY13" fmla="*/ 2024743 h 2063931"/>
                    <a:gd name="connsiteX14" fmla="*/ 378823 w 2455817"/>
                    <a:gd name="connsiteY14" fmla="*/ 2063931 h 2063931"/>
                    <a:gd name="connsiteX15" fmla="*/ 378823 w 2455817"/>
                    <a:gd name="connsiteY15" fmla="*/ 2063931 h 2063931"/>
                    <a:gd name="connsiteX16" fmla="*/ 261257 w 2455817"/>
                    <a:gd name="connsiteY16" fmla="*/ 1861457 h 2063931"/>
                    <a:gd name="connsiteX17" fmla="*/ 215537 w 2455817"/>
                    <a:gd name="connsiteY17" fmla="*/ 1469571 h 2063931"/>
                    <a:gd name="connsiteX18" fmla="*/ 372291 w 2455817"/>
                    <a:gd name="connsiteY18" fmla="*/ 1031966 h 2063931"/>
                    <a:gd name="connsiteX19" fmla="*/ 633549 w 2455817"/>
                    <a:gd name="connsiteY19" fmla="*/ 672737 h 2063931"/>
                    <a:gd name="connsiteX20" fmla="*/ 907869 w 2455817"/>
                    <a:gd name="connsiteY20" fmla="*/ 450668 h 2063931"/>
                    <a:gd name="connsiteX21" fmla="*/ 1162594 w 2455817"/>
                    <a:gd name="connsiteY21" fmla="*/ 326571 h 2063931"/>
                    <a:gd name="connsiteX22" fmla="*/ 1449977 w 2455817"/>
                    <a:gd name="connsiteY22" fmla="*/ 215537 h 2063931"/>
                    <a:gd name="connsiteX23" fmla="*/ 1841863 w 2455817"/>
                    <a:gd name="connsiteY23" fmla="*/ 195943 h 2063931"/>
                    <a:gd name="connsiteX24" fmla="*/ 2148840 w 2455817"/>
                    <a:gd name="connsiteY24" fmla="*/ 274320 h 2063931"/>
                    <a:gd name="connsiteX25" fmla="*/ 2390503 w 2455817"/>
                    <a:gd name="connsiteY25" fmla="*/ 398417 h 2063931"/>
                    <a:gd name="connsiteX26" fmla="*/ 2455817 w 2455817"/>
                    <a:gd name="connsiteY26" fmla="*/ 274320 h 206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455817" h="2063931">
                      <a:moveTo>
                        <a:pt x="2455817" y="274320"/>
                      </a:moveTo>
                      <a:lnTo>
                        <a:pt x="2305594" y="143691"/>
                      </a:lnTo>
                      <a:lnTo>
                        <a:pt x="1802674" y="0"/>
                      </a:lnTo>
                      <a:lnTo>
                        <a:pt x="1371600" y="84908"/>
                      </a:lnTo>
                      <a:lnTo>
                        <a:pt x="960120" y="248194"/>
                      </a:lnTo>
                      <a:lnTo>
                        <a:pt x="724989" y="365760"/>
                      </a:lnTo>
                      <a:lnTo>
                        <a:pt x="581297" y="463731"/>
                      </a:lnTo>
                      <a:lnTo>
                        <a:pt x="515983" y="613954"/>
                      </a:lnTo>
                      <a:lnTo>
                        <a:pt x="287383" y="875211"/>
                      </a:lnTo>
                      <a:lnTo>
                        <a:pt x="111034" y="1136468"/>
                      </a:lnTo>
                      <a:lnTo>
                        <a:pt x="45720" y="1436914"/>
                      </a:lnTo>
                      <a:lnTo>
                        <a:pt x="0" y="1685108"/>
                      </a:lnTo>
                      <a:lnTo>
                        <a:pt x="97971" y="1867988"/>
                      </a:lnTo>
                      <a:lnTo>
                        <a:pt x="169817" y="2024743"/>
                      </a:lnTo>
                      <a:lnTo>
                        <a:pt x="378823" y="2063931"/>
                      </a:lnTo>
                      <a:lnTo>
                        <a:pt x="378823" y="2063931"/>
                      </a:lnTo>
                      <a:lnTo>
                        <a:pt x="261257" y="1861457"/>
                      </a:lnTo>
                      <a:lnTo>
                        <a:pt x="215537" y="1469571"/>
                      </a:lnTo>
                      <a:lnTo>
                        <a:pt x="372291" y="1031966"/>
                      </a:lnTo>
                      <a:lnTo>
                        <a:pt x="633549" y="672737"/>
                      </a:lnTo>
                      <a:lnTo>
                        <a:pt x="907869" y="450668"/>
                      </a:lnTo>
                      <a:lnTo>
                        <a:pt x="1162594" y="326571"/>
                      </a:lnTo>
                      <a:lnTo>
                        <a:pt x="1449977" y="215537"/>
                      </a:lnTo>
                      <a:lnTo>
                        <a:pt x="1841863" y="195943"/>
                      </a:lnTo>
                      <a:lnTo>
                        <a:pt x="2148840" y="274320"/>
                      </a:lnTo>
                      <a:lnTo>
                        <a:pt x="2390503" y="398417"/>
                      </a:lnTo>
                      <a:lnTo>
                        <a:pt x="2455817" y="27432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0B43147F-3169-4F4A-A962-FC1751ED4061}"/>
                    </a:ext>
                  </a:extLst>
                </p:cNvPr>
                <p:cNvSpPr/>
                <p:nvPr/>
              </p:nvSpPr>
              <p:spPr>
                <a:xfrm>
                  <a:off x="3886200" y="3461657"/>
                  <a:ext cx="2031274" cy="1717766"/>
                </a:xfrm>
                <a:custGeom>
                  <a:avLst/>
                  <a:gdLst>
                    <a:gd name="connsiteX0" fmla="*/ 0 w 2031274"/>
                    <a:gd name="connsiteY0" fmla="*/ 1652452 h 1717766"/>
                    <a:gd name="connsiteX1" fmla="*/ 1018903 w 2031274"/>
                    <a:gd name="connsiteY1" fmla="*/ 744583 h 1717766"/>
                    <a:gd name="connsiteX2" fmla="*/ 1959429 w 2031274"/>
                    <a:gd name="connsiteY2" fmla="*/ 0 h 1717766"/>
                    <a:gd name="connsiteX3" fmla="*/ 2031274 w 2031274"/>
                    <a:gd name="connsiteY3" fmla="*/ 156754 h 1717766"/>
                    <a:gd name="connsiteX4" fmla="*/ 1626326 w 2031274"/>
                    <a:gd name="connsiteY4" fmla="*/ 522514 h 1717766"/>
                    <a:gd name="connsiteX5" fmla="*/ 1397726 w 2031274"/>
                    <a:gd name="connsiteY5" fmla="*/ 679269 h 1717766"/>
                    <a:gd name="connsiteX6" fmla="*/ 1234440 w 2031274"/>
                    <a:gd name="connsiteY6" fmla="*/ 836023 h 1717766"/>
                    <a:gd name="connsiteX7" fmla="*/ 1084217 w 2031274"/>
                    <a:gd name="connsiteY7" fmla="*/ 914400 h 1717766"/>
                    <a:gd name="connsiteX8" fmla="*/ 901337 w 2031274"/>
                    <a:gd name="connsiteY8" fmla="*/ 1058092 h 1717766"/>
                    <a:gd name="connsiteX9" fmla="*/ 836023 w 2031274"/>
                    <a:gd name="connsiteY9" fmla="*/ 1143000 h 1717766"/>
                    <a:gd name="connsiteX10" fmla="*/ 659674 w 2031274"/>
                    <a:gd name="connsiteY10" fmla="*/ 1240972 h 1717766"/>
                    <a:gd name="connsiteX11" fmla="*/ 398417 w 2031274"/>
                    <a:gd name="connsiteY11" fmla="*/ 1430383 h 1717766"/>
                    <a:gd name="connsiteX12" fmla="*/ 163286 w 2031274"/>
                    <a:gd name="connsiteY12" fmla="*/ 1717766 h 1717766"/>
                    <a:gd name="connsiteX13" fmla="*/ 0 w 2031274"/>
                    <a:gd name="connsiteY13" fmla="*/ 1652452 h 1717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031274" h="1717766">
                      <a:moveTo>
                        <a:pt x="0" y="1652452"/>
                      </a:moveTo>
                      <a:lnTo>
                        <a:pt x="1018903" y="744583"/>
                      </a:lnTo>
                      <a:lnTo>
                        <a:pt x="1959429" y="0"/>
                      </a:lnTo>
                      <a:lnTo>
                        <a:pt x="2031274" y="156754"/>
                      </a:lnTo>
                      <a:lnTo>
                        <a:pt x="1626326" y="522514"/>
                      </a:lnTo>
                      <a:lnTo>
                        <a:pt x="1397726" y="679269"/>
                      </a:lnTo>
                      <a:lnTo>
                        <a:pt x="1234440" y="836023"/>
                      </a:lnTo>
                      <a:lnTo>
                        <a:pt x="1084217" y="914400"/>
                      </a:lnTo>
                      <a:lnTo>
                        <a:pt x="901337" y="1058092"/>
                      </a:lnTo>
                      <a:lnTo>
                        <a:pt x="836023" y="1143000"/>
                      </a:lnTo>
                      <a:lnTo>
                        <a:pt x="659674" y="1240972"/>
                      </a:lnTo>
                      <a:lnTo>
                        <a:pt x="398417" y="1430383"/>
                      </a:lnTo>
                      <a:lnTo>
                        <a:pt x="163286" y="1717766"/>
                      </a:lnTo>
                      <a:lnTo>
                        <a:pt x="0" y="1652452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BB0F5327-0D24-46C9-A9A8-150E88AFF137}"/>
                    </a:ext>
                  </a:extLst>
                </p:cNvPr>
                <p:cNvSpPr/>
                <p:nvPr/>
              </p:nvSpPr>
              <p:spPr>
                <a:xfrm>
                  <a:off x="5852160" y="3389811"/>
                  <a:ext cx="71846" cy="261258"/>
                </a:xfrm>
                <a:custGeom>
                  <a:avLst/>
                  <a:gdLst>
                    <a:gd name="connsiteX0" fmla="*/ 0 w 71846"/>
                    <a:gd name="connsiteY0" fmla="*/ 65315 h 261258"/>
                    <a:gd name="connsiteX1" fmla="*/ 71846 w 71846"/>
                    <a:gd name="connsiteY1" fmla="*/ 0 h 261258"/>
                    <a:gd name="connsiteX2" fmla="*/ 71846 w 71846"/>
                    <a:gd name="connsiteY2" fmla="*/ 261258 h 261258"/>
                    <a:gd name="connsiteX3" fmla="*/ 0 w 71846"/>
                    <a:gd name="connsiteY3" fmla="*/ 65315 h 261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846" h="261258">
                      <a:moveTo>
                        <a:pt x="0" y="65315"/>
                      </a:moveTo>
                      <a:lnTo>
                        <a:pt x="71846" y="0"/>
                      </a:lnTo>
                      <a:lnTo>
                        <a:pt x="71846" y="261258"/>
                      </a:lnTo>
                      <a:lnTo>
                        <a:pt x="0" y="6531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C7F47526-A7D4-42AE-9D61-B0B5C0B12872}"/>
                    </a:ext>
                  </a:extLst>
                </p:cNvPr>
                <p:cNvSpPr/>
                <p:nvPr/>
              </p:nvSpPr>
              <p:spPr>
                <a:xfrm>
                  <a:off x="3879669" y="5127171"/>
                  <a:ext cx="137160" cy="91440"/>
                </a:xfrm>
                <a:custGeom>
                  <a:avLst/>
                  <a:gdLst>
                    <a:gd name="connsiteX0" fmla="*/ 0 w 137160"/>
                    <a:gd name="connsiteY0" fmla="*/ 0 h 91440"/>
                    <a:gd name="connsiteX1" fmla="*/ 137160 w 137160"/>
                    <a:gd name="connsiteY1" fmla="*/ 65315 h 91440"/>
                    <a:gd name="connsiteX2" fmla="*/ 65314 w 137160"/>
                    <a:gd name="connsiteY2" fmla="*/ 91440 h 91440"/>
                    <a:gd name="connsiteX3" fmla="*/ 0 w 137160"/>
                    <a:gd name="connsiteY3" fmla="*/ 0 h 91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160" h="91440">
                      <a:moveTo>
                        <a:pt x="0" y="0"/>
                      </a:moveTo>
                      <a:lnTo>
                        <a:pt x="137160" y="65315"/>
                      </a:lnTo>
                      <a:lnTo>
                        <a:pt x="65314" y="914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FB7D625-50B1-444E-AF62-9E0494E0FC09}"/>
                    </a:ext>
                  </a:extLst>
                </p:cNvPr>
                <p:cNvSpPr/>
                <p:nvPr/>
              </p:nvSpPr>
              <p:spPr>
                <a:xfrm>
                  <a:off x="3670663" y="3252651"/>
                  <a:ext cx="2122714" cy="1854926"/>
                </a:xfrm>
                <a:custGeom>
                  <a:avLst/>
                  <a:gdLst>
                    <a:gd name="connsiteX0" fmla="*/ 2122714 w 2122714"/>
                    <a:gd name="connsiteY0" fmla="*/ 215538 h 1854926"/>
                    <a:gd name="connsiteX1" fmla="*/ 1861457 w 2122714"/>
                    <a:gd name="connsiteY1" fmla="*/ 45720 h 1854926"/>
                    <a:gd name="connsiteX2" fmla="*/ 1547948 w 2122714"/>
                    <a:gd name="connsiteY2" fmla="*/ 0 h 1854926"/>
                    <a:gd name="connsiteX3" fmla="*/ 1188720 w 2122714"/>
                    <a:gd name="connsiteY3" fmla="*/ 65315 h 1854926"/>
                    <a:gd name="connsiteX4" fmla="*/ 581297 w 2122714"/>
                    <a:gd name="connsiteY4" fmla="*/ 372292 h 1854926"/>
                    <a:gd name="connsiteX5" fmla="*/ 372291 w 2122714"/>
                    <a:gd name="connsiteY5" fmla="*/ 574766 h 1854926"/>
                    <a:gd name="connsiteX6" fmla="*/ 104503 w 2122714"/>
                    <a:gd name="connsiteY6" fmla="*/ 1005840 h 1854926"/>
                    <a:gd name="connsiteX7" fmla="*/ 0 w 2122714"/>
                    <a:gd name="connsiteY7" fmla="*/ 1332412 h 1854926"/>
                    <a:gd name="connsiteX8" fmla="*/ 0 w 2122714"/>
                    <a:gd name="connsiteY8" fmla="*/ 1554480 h 1854926"/>
                    <a:gd name="connsiteX9" fmla="*/ 202474 w 2122714"/>
                    <a:gd name="connsiteY9" fmla="*/ 1854926 h 1854926"/>
                    <a:gd name="connsiteX10" fmla="*/ 1260566 w 2122714"/>
                    <a:gd name="connsiteY10" fmla="*/ 940526 h 1854926"/>
                    <a:gd name="connsiteX11" fmla="*/ 2122714 w 2122714"/>
                    <a:gd name="connsiteY11" fmla="*/ 215538 h 1854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22714" h="1854926">
                      <a:moveTo>
                        <a:pt x="2122714" y="215538"/>
                      </a:moveTo>
                      <a:lnTo>
                        <a:pt x="1861457" y="45720"/>
                      </a:lnTo>
                      <a:lnTo>
                        <a:pt x="1547948" y="0"/>
                      </a:lnTo>
                      <a:lnTo>
                        <a:pt x="1188720" y="65315"/>
                      </a:lnTo>
                      <a:lnTo>
                        <a:pt x="581297" y="372292"/>
                      </a:lnTo>
                      <a:lnTo>
                        <a:pt x="372291" y="574766"/>
                      </a:lnTo>
                      <a:lnTo>
                        <a:pt x="104503" y="1005840"/>
                      </a:lnTo>
                      <a:lnTo>
                        <a:pt x="0" y="1332412"/>
                      </a:lnTo>
                      <a:lnTo>
                        <a:pt x="0" y="1554480"/>
                      </a:lnTo>
                      <a:lnTo>
                        <a:pt x="202474" y="1854926"/>
                      </a:lnTo>
                      <a:lnTo>
                        <a:pt x="1260566" y="940526"/>
                      </a:lnTo>
                      <a:lnTo>
                        <a:pt x="2122714" y="215538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11E25B78-D0CF-4114-87BE-9774DD5BA498}"/>
                      </a:ext>
                    </a:extLst>
                  </p14:cNvPr>
                  <p14:cNvContentPartPr/>
                  <p14:nvPr/>
                </p14:nvContentPartPr>
                <p14:xfrm>
                  <a:off x="3857709" y="3474566"/>
                  <a:ext cx="2001240" cy="169056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11E25B78-D0CF-4114-87BE-9774DD5BA498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3831076" y="3447935"/>
                    <a:ext cx="2053974" cy="17432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0F718F74-60D3-46CA-9BAE-49B02368CB67}"/>
                      </a:ext>
                    </a:extLst>
                  </p14:cNvPr>
                  <p14:cNvContentPartPr/>
                  <p14:nvPr/>
                </p14:nvContentPartPr>
                <p14:xfrm>
                  <a:off x="3669429" y="3269366"/>
                  <a:ext cx="2144160" cy="182340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0F718F74-60D3-46CA-9BAE-49B02368CB67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3642800" y="3242731"/>
                    <a:ext cx="2196885" cy="18761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B1EE2EE0-A506-4D72-9A9D-BB6FAA21FED4}"/>
                      </a:ext>
                    </a:extLst>
                  </p14:cNvPr>
                  <p14:cNvContentPartPr/>
                  <p14:nvPr/>
                </p14:nvContentPartPr>
                <p14:xfrm>
                  <a:off x="3492309" y="3080366"/>
                  <a:ext cx="2427840" cy="208188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B1EE2EE0-A506-4D72-9A9D-BB6FAA21FED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3466209" y="3053737"/>
                    <a:ext cx="2480573" cy="21346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E023E496-23D5-4FC2-A1B8-8CF4F45E77BA}"/>
                      </a:ext>
                    </a:extLst>
                  </p14:cNvPr>
                  <p14:cNvContentPartPr/>
                  <p14:nvPr/>
                </p14:nvContentPartPr>
                <p14:xfrm>
                  <a:off x="4263789" y="3699926"/>
                  <a:ext cx="610560" cy="54180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E023E496-23D5-4FC2-A1B8-8CF4F45E77BA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4237150" y="3673847"/>
                    <a:ext cx="663305" cy="5944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6822F703-8537-415E-B824-81D280948B1D}"/>
                      </a:ext>
                    </a:extLst>
                  </p14:cNvPr>
                  <p14:cNvContentPartPr/>
                  <p14:nvPr/>
                </p14:nvContentPartPr>
                <p14:xfrm>
                  <a:off x="4875429" y="3365846"/>
                  <a:ext cx="62280" cy="82944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6822F703-8537-415E-B824-81D280948B1D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4848814" y="3339210"/>
                    <a:ext cx="114978" cy="8821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41FA9D98-97FF-46EE-A7FB-5A0704D0BD01}"/>
                      </a:ext>
                    </a:extLst>
                  </p14:cNvPr>
                  <p14:cNvContentPartPr/>
                  <p14:nvPr/>
                </p14:nvContentPartPr>
                <p14:xfrm>
                  <a:off x="4888029" y="3299246"/>
                  <a:ext cx="440280" cy="93564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41FA9D98-97FF-46EE-A7FB-5A0704D0BD01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4861410" y="3272620"/>
                    <a:ext cx="492986" cy="98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74EB5DCE-FE6A-4C4C-9BE2-4DB630D7F474}"/>
                      </a:ext>
                    </a:extLst>
                  </p14:cNvPr>
                  <p14:cNvContentPartPr/>
                  <p14:nvPr/>
                </p14:nvContentPartPr>
                <p14:xfrm>
                  <a:off x="3833229" y="4264046"/>
                  <a:ext cx="992160" cy="8640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74EB5DCE-FE6A-4C4C-9BE2-4DB630D7F474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3806601" y="4237543"/>
                    <a:ext cx="1044883" cy="13887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9A2B00F9-3A12-4576-9651-66E3078539E5}"/>
                      </a:ext>
                    </a:extLst>
                  </p14:cNvPr>
                  <p14:cNvContentPartPr/>
                  <p14:nvPr/>
                </p14:nvContentPartPr>
                <p14:xfrm>
                  <a:off x="3687429" y="4273406"/>
                  <a:ext cx="1149120" cy="52992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9A2B00F9-3A12-4576-9651-66E3078539E5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3660804" y="4246777"/>
                    <a:ext cx="1201837" cy="5826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19FF5526-252E-45DE-89C3-3090BAF2F801}"/>
                      </a:ext>
                    </a:extLst>
                  </p14:cNvPr>
                  <p14:cNvContentPartPr/>
                  <p14:nvPr/>
                </p14:nvContentPartPr>
                <p14:xfrm>
                  <a:off x="3896229" y="3477806"/>
                  <a:ext cx="2003400" cy="171036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19FF5526-252E-45DE-89C3-3090BAF2F801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3870128" y="3451706"/>
                    <a:ext cx="2056135" cy="17630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3E3674A8-F019-4802-B546-37761FD2FDF8}"/>
                      </a:ext>
                    </a:extLst>
                  </p14:cNvPr>
                  <p14:cNvContentPartPr/>
                  <p14:nvPr/>
                </p14:nvContentPartPr>
                <p14:xfrm>
                  <a:off x="5897109" y="3403646"/>
                  <a:ext cx="36000" cy="24876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3E3674A8-F019-4802-B546-37761FD2FDF8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5870638" y="3377012"/>
                    <a:ext cx="88412" cy="30149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95EAEDBE-BEF6-41A2-8ECA-8C4579CA5641}"/>
                      </a:ext>
                    </a:extLst>
                  </p14:cNvPr>
                  <p14:cNvContentPartPr/>
                  <p14:nvPr/>
                </p14:nvContentPartPr>
                <p14:xfrm>
                  <a:off x="3790389" y="5183486"/>
                  <a:ext cx="232920" cy="4860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95EAEDBE-BEF6-41A2-8ECA-8C4579CA5641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3763800" y="5157317"/>
                    <a:ext cx="285566" cy="10147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511BA007-9D86-4ACD-ABD6-86D54C1DC5A3}"/>
                      </a:ext>
                    </a:extLst>
                  </p14:cNvPr>
                  <p14:cNvContentPartPr/>
                  <p14:nvPr/>
                </p14:nvContentPartPr>
                <p14:xfrm>
                  <a:off x="4926909" y="4219406"/>
                  <a:ext cx="81360" cy="15912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511BA007-9D86-4ACD-ABD6-86D54C1DC5A3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4900853" y="4192797"/>
                    <a:ext cx="134005" cy="21180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D8379E-A3D2-4D67-9011-98D2C7A91E49}"/>
                </a:ext>
              </a:extLst>
            </p:cNvPr>
            <p:cNvGrpSpPr/>
            <p:nvPr/>
          </p:nvGrpSpPr>
          <p:grpSpPr>
            <a:xfrm rot="461575">
              <a:off x="2581478" y="3127415"/>
              <a:ext cx="1225491" cy="2945674"/>
              <a:chOff x="1837749" y="2619103"/>
              <a:chExt cx="1225491" cy="294567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4DF2F0C-4E74-4F8A-B8B8-5EAD946F3635}"/>
                  </a:ext>
                </a:extLst>
              </p:cNvPr>
              <p:cNvGrpSpPr/>
              <p:nvPr/>
            </p:nvGrpSpPr>
            <p:grpSpPr>
              <a:xfrm>
                <a:off x="1841863" y="2619103"/>
                <a:ext cx="1221377" cy="2945674"/>
                <a:chOff x="1841863" y="2619103"/>
                <a:chExt cx="1221377" cy="2945674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AD97156-7CB0-4066-BEE9-7F3D098FE308}"/>
                    </a:ext>
                  </a:extLst>
                </p:cNvPr>
                <p:cNvSpPr/>
                <p:nvPr/>
              </p:nvSpPr>
              <p:spPr>
                <a:xfrm>
                  <a:off x="1952897" y="2619103"/>
                  <a:ext cx="1110343" cy="2945674"/>
                </a:xfrm>
                <a:custGeom>
                  <a:avLst/>
                  <a:gdLst>
                    <a:gd name="connsiteX0" fmla="*/ 0 w 1110343"/>
                    <a:gd name="connsiteY0" fmla="*/ 130628 h 2945674"/>
                    <a:gd name="connsiteX1" fmla="*/ 209006 w 1110343"/>
                    <a:gd name="connsiteY1" fmla="*/ 0 h 2945674"/>
                    <a:gd name="connsiteX2" fmla="*/ 261257 w 1110343"/>
                    <a:gd name="connsiteY2" fmla="*/ 117566 h 2945674"/>
                    <a:gd name="connsiteX3" fmla="*/ 450669 w 1110343"/>
                    <a:gd name="connsiteY3" fmla="*/ 920931 h 2945674"/>
                    <a:gd name="connsiteX4" fmla="*/ 587829 w 1110343"/>
                    <a:gd name="connsiteY4" fmla="*/ 1319348 h 2945674"/>
                    <a:gd name="connsiteX5" fmla="*/ 770709 w 1110343"/>
                    <a:gd name="connsiteY5" fmla="*/ 1867988 h 2945674"/>
                    <a:gd name="connsiteX6" fmla="*/ 881743 w 1110343"/>
                    <a:gd name="connsiteY6" fmla="*/ 2181497 h 2945674"/>
                    <a:gd name="connsiteX7" fmla="*/ 986246 w 1110343"/>
                    <a:gd name="connsiteY7" fmla="*/ 2423160 h 2945674"/>
                    <a:gd name="connsiteX8" fmla="*/ 1077686 w 1110343"/>
                    <a:gd name="connsiteY8" fmla="*/ 2684417 h 2945674"/>
                    <a:gd name="connsiteX9" fmla="*/ 1110343 w 1110343"/>
                    <a:gd name="connsiteY9" fmla="*/ 2873828 h 2945674"/>
                    <a:gd name="connsiteX10" fmla="*/ 1012372 w 1110343"/>
                    <a:gd name="connsiteY10" fmla="*/ 2945674 h 2945674"/>
                    <a:gd name="connsiteX11" fmla="*/ 960120 w 1110343"/>
                    <a:gd name="connsiteY11" fmla="*/ 2801983 h 2945674"/>
                    <a:gd name="connsiteX12" fmla="*/ 862149 w 1110343"/>
                    <a:gd name="connsiteY12" fmla="*/ 2586446 h 2945674"/>
                    <a:gd name="connsiteX13" fmla="*/ 770709 w 1110343"/>
                    <a:gd name="connsiteY13" fmla="*/ 2338251 h 2945674"/>
                    <a:gd name="connsiteX14" fmla="*/ 542109 w 1110343"/>
                    <a:gd name="connsiteY14" fmla="*/ 1717766 h 2945674"/>
                    <a:gd name="connsiteX15" fmla="*/ 333103 w 1110343"/>
                    <a:gd name="connsiteY15" fmla="*/ 1097280 h 2945674"/>
                    <a:gd name="connsiteX16" fmla="*/ 143692 w 1110343"/>
                    <a:gd name="connsiteY16" fmla="*/ 483326 h 2945674"/>
                    <a:gd name="connsiteX17" fmla="*/ 0 w 1110343"/>
                    <a:gd name="connsiteY17" fmla="*/ 130628 h 2945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10343" h="2945674">
                      <a:moveTo>
                        <a:pt x="0" y="130628"/>
                      </a:moveTo>
                      <a:lnTo>
                        <a:pt x="209006" y="0"/>
                      </a:lnTo>
                      <a:lnTo>
                        <a:pt x="261257" y="117566"/>
                      </a:lnTo>
                      <a:lnTo>
                        <a:pt x="450669" y="920931"/>
                      </a:lnTo>
                      <a:lnTo>
                        <a:pt x="587829" y="1319348"/>
                      </a:lnTo>
                      <a:lnTo>
                        <a:pt x="770709" y="1867988"/>
                      </a:lnTo>
                      <a:lnTo>
                        <a:pt x="881743" y="2181497"/>
                      </a:lnTo>
                      <a:lnTo>
                        <a:pt x="986246" y="2423160"/>
                      </a:lnTo>
                      <a:lnTo>
                        <a:pt x="1077686" y="2684417"/>
                      </a:lnTo>
                      <a:lnTo>
                        <a:pt x="1110343" y="2873828"/>
                      </a:lnTo>
                      <a:lnTo>
                        <a:pt x="1012372" y="2945674"/>
                      </a:lnTo>
                      <a:lnTo>
                        <a:pt x="960120" y="2801983"/>
                      </a:lnTo>
                      <a:lnTo>
                        <a:pt x="862149" y="2586446"/>
                      </a:lnTo>
                      <a:lnTo>
                        <a:pt x="770709" y="2338251"/>
                      </a:lnTo>
                      <a:lnTo>
                        <a:pt x="542109" y="1717766"/>
                      </a:lnTo>
                      <a:lnTo>
                        <a:pt x="333103" y="1097280"/>
                      </a:lnTo>
                      <a:lnTo>
                        <a:pt x="143692" y="483326"/>
                      </a:lnTo>
                      <a:lnTo>
                        <a:pt x="0" y="13062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CC1EB9A8-47A8-4CD4-97C3-9FDDDF4763CD}"/>
                    </a:ext>
                  </a:extLst>
                </p:cNvPr>
                <p:cNvSpPr/>
                <p:nvPr/>
              </p:nvSpPr>
              <p:spPr>
                <a:xfrm>
                  <a:off x="1841863" y="2860766"/>
                  <a:ext cx="1097280" cy="2684417"/>
                </a:xfrm>
                <a:custGeom>
                  <a:avLst/>
                  <a:gdLst>
                    <a:gd name="connsiteX0" fmla="*/ 0 w 1097280"/>
                    <a:gd name="connsiteY0" fmla="*/ 58783 h 2684417"/>
                    <a:gd name="connsiteX1" fmla="*/ 97971 w 1097280"/>
                    <a:gd name="connsiteY1" fmla="*/ 26125 h 2684417"/>
                    <a:gd name="connsiteX2" fmla="*/ 163286 w 1097280"/>
                    <a:gd name="connsiteY2" fmla="*/ 0 h 2684417"/>
                    <a:gd name="connsiteX3" fmla="*/ 398417 w 1097280"/>
                    <a:gd name="connsiteY3" fmla="*/ 679268 h 2684417"/>
                    <a:gd name="connsiteX4" fmla="*/ 633548 w 1097280"/>
                    <a:gd name="connsiteY4" fmla="*/ 1476103 h 2684417"/>
                    <a:gd name="connsiteX5" fmla="*/ 868680 w 1097280"/>
                    <a:gd name="connsiteY5" fmla="*/ 2070463 h 2684417"/>
                    <a:gd name="connsiteX6" fmla="*/ 1097280 w 1097280"/>
                    <a:gd name="connsiteY6" fmla="*/ 2612571 h 2684417"/>
                    <a:gd name="connsiteX7" fmla="*/ 1018903 w 1097280"/>
                    <a:gd name="connsiteY7" fmla="*/ 2638697 h 2684417"/>
                    <a:gd name="connsiteX8" fmla="*/ 947057 w 1097280"/>
                    <a:gd name="connsiteY8" fmla="*/ 2684417 h 2684417"/>
                    <a:gd name="connsiteX9" fmla="*/ 849086 w 1097280"/>
                    <a:gd name="connsiteY9" fmla="*/ 2488474 h 2684417"/>
                    <a:gd name="connsiteX10" fmla="*/ 783771 w 1097280"/>
                    <a:gd name="connsiteY10" fmla="*/ 2174965 h 2684417"/>
                    <a:gd name="connsiteX11" fmla="*/ 698863 w 1097280"/>
                    <a:gd name="connsiteY11" fmla="*/ 1920240 h 2684417"/>
                    <a:gd name="connsiteX12" fmla="*/ 594360 w 1097280"/>
                    <a:gd name="connsiteY12" fmla="*/ 1508760 h 2684417"/>
                    <a:gd name="connsiteX13" fmla="*/ 502920 w 1097280"/>
                    <a:gd name="connsiteY13" fmla="*/ 1280160 h 2684417"/>
                    <a:gd name="connsiteX14" fmla="*/ 378823 w 1097280"/>
                    <a:gd name="connsiteY14" fmla="*/ 1038497 h 2684417"/>
                    <a:gd name="connsiteX15" fmla="*/ 274320 w 1097280"/>
                    <a:gd name="connsiteY15" fmla="*/ 711925 h 2684417"/>
                    <a:gd name="connsiteX16" fmla="*/ 182880 w 1097280"/>
                    <a:gd name="connsiteY16" fmla="*/ 372291 h 2684417"/>
                    <a:gd name="connsiteX17" fmla="*/ 0 w 1097280"/>
                    <a:gd name="connsiteY17" fmla="*/ 58783 h 268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97280" h="2684417">
                      <a:moveTo>
                        <a:pt x="0" y="58783"/>
                      </a:moveTo>
                      <a:lnTo>
                        <a:pt x="97971" y="26125"/>
                      </a:lnTo>
                      <a:lnTo>
                        <a:pt x="163286" y="0"/>
                      </a:lnTo>
                      <a:lnTo>
                        <a:pt x="398417" y="679268"/>
                      </a:lnTo>
                      <a:lnTo>
                        <a:pt x="633548" y="1476103"/>
                      </a:lnTo>
                      <a:lnTo>
                        <a:pt x="868680" y="2070463"/>
                      </a:lnTo>
                      <a:lnTo>
                        <a:pt x="1097280" y="2612571"/>
                      </a:lnTo>
                      <a:lnTo>
                        <a:pt x="1018903" y="2638697"/>
                      </a:lnTo>
                      <a:lnTo>
                        <a:pt x="947057" y="2684417"/>
                      </a:lnTo>
                      <a:lnTo>
                        <a:pt x="849086" y="2488474"/>
                      </a:lnTo>
                      <a:lnTo>
                        <a:pt x="783771" y="2174965"/>
                      </a:lnTo>
                      <a:lnTo>
                        <a:pt x="698863" y="1920240"/>
                      </a:lnTo>
                      <a:lnTo>
                        <a:pt x="594360" y="1508760"/>
                      </a:lnTo>
                      <a:lnTo>
                        <a:pt x="502920" y="1280160"/>
                      </a:lnTo>
                      <a:lnTo>
                        <a:pt x="378823" y="1038497"/>
                      </a:lnTo>
                      <a:lnTo>
                        <a:pt x="274320" y="711925"/>
                      </a:lnTo>
                      <a:lnTo>
                        <a:pt x="182880" y="372291"/>
                      </a:lnTo>
                      <a:lnTo>
                        <a:pt x="0" y="5878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FC7DC091-911E-4DEE-9E75-4513BEEBEA27}"/>
                      </a:ext>
                    </a:extLst>
                  </p14:cNvPr>
                  <p14:cNvContentPartPr/>
                  <p14:nvPr/>
                </p14:nvContentPartPr>
                <p14:xfrm>
                  <a:off x="1947909" y="2667806"/>
                  <a:ext cx="1110600" cy="289692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FC7DC091-911E-4DEE-9E75-4513BEEBEA27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1929909" y="2649806"/>
                    <a:ext cx="1146240" cy="2932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B47FE53C-E821-4F66-9128-6DD976FD934A}"/>
                      </a:ext>
                    </a:extLst>
                  </p14:cNvPr>
                  <p14:cNvContentPartPr/>
                  <p14:nvPr/>
                </p14:nvContentPartPr>
                <p14:xfrm>
                  <a:off x="1837749" y="2845286"/>
                  <a:ext cx="1113120" cy="27097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B47FE53C-E821-4F66-9128-6DD976FD934A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1820109" y="2827646"/>
                    <a:ext cx="1148760" cy="27453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9B44A003-CC51-4BEC-A24F-748FED03EDB6}"/>
                  </a:ext>
                </a:extLst>
              </p14:cNvPr>
              <p14:cNvContentPartPr/>
              <p14:nvPr userDrawn="1"/>
            </p14:nvContentPartPr>
            <p14:xfrm>
              <a:off x="9242277" y="890107"/>
              <a:ext cx="195492" cy="17643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9B44A003-CC51-4BEC-A24F-748FED03EDB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206341" y="854107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6F9A6C1-B58A-4251-B814-B378F3BB3584}"/>
                  </a:ext>
                </a:extLst>
              </p14:cNvPr>
              <p14:cNvContentPartPr/>
              <p14:nvPr userDrawn="1"/>
            </p14:nvContentPartPr>
            <p14:xfrm>
              <a:off x="8667605" y="768272"/>
              <a:ext cx="195492" cy="17643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6F9A6C1-B58A-4251-B814-B378F3BB358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631669" y="732272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0F1B9B7-C34E-4FD3-B022-76AB3BCF903D}"/>
                  </a:ext>
                </a:extLst>
              </p14:cNvPr>
              <p14:cNvContentPartPr/>
              <p14:nvPr userDrawn="1"/>
            </p14:nvContentPartPr>
            <p14:xfrm>
              <a:off x="7981513" y="850646"/>
              <a:ext cx="195492" cy="17643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0F1B9B7-C34E-4FD3-B022-76AB3BCF903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945577" y="814646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DA10402-DB8E-419D-9090-8309AD9EB60B}"/>
                  </a:ext>
                </a:extLst>
              </p14:cNvPr>
              <p14:cNvContentPartPr/>
              <p14:nvPr userDrawn="1"/>
            </p14:nvContentPartPr>
            <p14:xfrm>
              <a:off x="9041577" y="862141"/>
              <a:ext cx="195492" cy="17643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DA10402-DB8E-419D-9090-8309AD9EB60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005641" y="826141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761A9BD-817D-4AB3-A48E-990C321A9ADF}"/>
                  </a:ext>
                </a:extLst>
              </p14:cNvPr>
              <p14:cNvContentPartPr/>
              <p14:nvPr userDrawn="1"/>
            </p14:nvContentPartPr>
            <p14:xfrm>
              <a:off x="8466905" y="740306"/>
              <a:ext cx="195492" cy="17643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761A9BD-817D-4AB3-A48E-990C321A9AD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430969" y="704306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200F283-C663-4477-80FE-4005ED347CE3}"/>
                  </a:ext>
                </a:extLst>
              </p14:cNvPr>
              <p14:cNvContentPartPr/>
              <p14:nvPr userDrawn="1"/>
            </p14:nvContentPartPr>
            <p14:xfrm>
              <a:off x="7780813" y="822680"/>
              <a:ext cx="195492" cy="17643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200F283-C663-4477-80FE-4005ED347CE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744877" y="786680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CBA36EDB-686E-4A08-8E0E-1C23942E1C57}"/>
                  </a:ext>
                </a:extLst>
              </p14:cNvPr>
              <p14:cNvContentPartPr/>
              <p14:nvPr userDrawn="1"/>
            </p14:nvContentPartPr>
            <p14:xfrm>
              <a:off x="9456666" y="890107"/>
              <a:ext cx="195492" cy="17643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CBA36EDB-686E-4A08-8E0E-1C23942E1C5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420730" y="854107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2E58628E-211D-4AC5-A778-CE32B09DCE0D}"/>
                  </a:ext>
                </a:extLst>
              </p14:cNvPr>
              <p14:cNvContentPartPr/>
              <p14:nvPr userDrawn="1"/>
            </p14:nvContentPartPr>
            <p14:xfrm>
              <a:off x="8195902" y="850646"/>
              <a:ext cx="195492" cy="17643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2E58628E-211D-4AC5-A778-CE32B09DCE0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159966" y="814646"/>
                <a:ext cx="267005" cy="1835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5BD5440D-7636-4860-85F1-BE3DFFCE5547}"/>
                  </a:ext>
                </a:extLst>
              </p14:cNvPr>
              <p14:cNvContentPartPr/>
              <p14:nvPr userDrawn="1"/>
            </p14:nvContentPartPr>
            <p14:xfrm>
              <a:off x="8681294" y="740306"/>
              <a:ext cx="195492" cy="17643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5BD5440D-7636-4860-85F1-BE3DFFCE554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645358" y="704306"/>
                <a:ext cx="267005" cy="18359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11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D8F8E730-2B37-4BF1-AA07-1FE374A62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49" y="0"/>
            <a:ext cx="763905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BF5A78-2E42-4AFA-A453-3CF762A2A0F1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B9CC5EA-3D22-4109-ADC6-DF34423C4651}"/>
              </a:ext>
            </a:extLst>
          </p:cNvPr>
          <p:cNvSpPr/>
          <p:nvPr userDrawn="1"/>
        </p:nvSpPr>
        <p:spPr>
          <a:xfrm flipH="1">
            <a:off x="0" y="6311900"/>
            <a:ext cx="12192000" cy="54610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44AA79C-B75C-4B60-BD79-DEBB3EE178D3}"/>
              </a:ext>
            </a:extLst>
          </p:cNvPr>
          <p:cNvSpPr/>
          <p:nvPr userDrawn="1"/>
        </p:nvSpPr>
        <p:spPr>
          <a:xfrm>
            <a:off x="6379028" y="6010275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DA6D6510-B282-44BC-83AB-07949F750483}"/>
              </a:ext>
            </a:extLst>
          </p:cNvPr>
          <p:cNvSpPr/>
          <p:nvPr userDrawn="1"/>
        </p:nvSpPr>
        <p:spPr>
          <a:xfrm flipH="1" flipV="1">
            <a:off x="0" y="0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30952-E733-4BD0-A941-68C4092FA69C}"/>
              </a:ext>
            </a:extLst>
          </p:cNvPr>
          <p:cNvSpPr txBox="1"/>
          <p:nvPr userDrawn="1"/>
        </p:nvSpPr>
        <p:spPr>
          <a:xfrm>
            <a:off x="1019175" y="266700"/>
            <a:ext cx="1015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r"/>
            <a:r>
              <a:rPr lang="en-GB" sz="2800" spc="300" dirty="0"/>
              <a:t>Safety Log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64B5DA-BAA4-40E2-91D8-06AEDBF6E28D}"/>
              </a:ext>
            </a:extLst>
          </p:cNvPr>
          <p:cNvSpPr txBox="1"/>
          <p:nvPr userDrawn="1"/>
        </p:nvSpPr>
        <p:spPr>
          <a:xfrm>
            <a:off x="466725" y="1991858"/>
            <a:ext cx="3619500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All offices have a</a:t>
            </a:r>
          </a:p>
          <a:p>
            <a:pPr algn="l">
              <a:lnSpc>
                <a:spcPct val="150000"/>
              </a:lnSpc>
            </a:pP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safety log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5F24858-27DC-47A6-8FAA-547F91830D4A}"/>
              </a:ext>
            </a:extLst>
          </p:cNvPr>
          <p:cNvGrpSpPr/>
          <p:nvPr userDrawn="1"/>
        </p:nvGrpSpPr>
        <p:grpSpPr>
          <a:xfrm>
            <a:off x="7135797" y="2282827"/>
            <a:ext cx="2473354" cy="2433107"/>
            <a:chOff x="5769309" y="1198028"/>
            <a:chExt cx="4415246" cy="4343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4A643B-6A61-4596-B73C-76BAF779579D}"/>
                </a:ext>
              </a:extLst>
            </p:cNvPr>
            <p:cNvSpPr/>
            <p:nvPr/>
          </p:nvSpPr>
          <p:spPr>
            <a:xfrm>
              <a:off x="5788904" y="1955674"/>
              <a:ext cx="1371600" cy="2841171"/>
            </a:xfrm>
            <a:custGeom>
              <a:avLst/>
              <a:gdLst>
                <a:gd name="connsiteX0" fmla="*/ 1273628 w 1371600"/>
                <a:gd name="connsiteY0" fmla="*/ 306977 h 2841171"/>
                <a:gd name="connsiteX1" fmla="*/ 953588 w 1371600"/>
                <a:gd name="connsiteY1" fmla="*/ 78377 h 2841171"/>
                <a:gd name="connsiteX2" fmla="*/ 613954 w 1371600"/>
                <a:gd name="connsiteY2" fmla="*/ 0 h 2841171"/>
                <a:gd name="connsiteX3" fmla="*/ 163285 w 1371600"/>
                <a:gd name="connsiteY3" fmla="*/ 111034 h 2841171"/>
                <a:gd name="connsiteX4" fmla="*/ 0 w 1371600"/>
                <a:gd name="connsiteY4" fmla="*/ 365760 h 2841171"/>
                <a:gd name="connsiteX5" fmla="*/ 13062 w 1371600"/>
                <a:gd name="connsiteY5" fmla="*/ 777240 h 2841171"/>
                <a:gd name="connsiteX6" fmla="*/ 117565 w 1371600"/>
                <a:gd name="connsiteY6" fmla="*/ 1110342 h 2841171"/>
                <a:gd name="connsiteX7" fmla="*/ 385354 w 1371600"/>
                <a:gd name="connsiteY7" fmla="*/ 1463040 h 2841171"/>
                <a:gd name="connsiteX8" fmla="*/ 646611 w 1371600"/>
                <a:gd name="connsiteY8" fmla="*/ 1698171 h 2841171"/>
                <a:gd name="connsiteX9" fmla="*/ 953588 w 1371600"/>
                <a:gd name="connsiteY9" fmla="*/ 1992085 h 2841171"/>
                <a:gd name="connsiteX10" fmla="*/ 1156062 w 1371600"/>
                <a:gd name="connsiteY10" fmla="*/ 2299062 h 2841171"/>
                <a:gd name="connsiteX11" fmla="*/ 1325880 w 1371600"/>
                <a:gd name="connsiteY11" fmla="*/ 2841171 h 2841171"/>
                <a:gd name="connsiteX12" fmla="*/ 1371600 w 1371600"/>
                <a:gd name="connsiteY12" fmla="*/ 2181497 h 2841171"/>
                <a:gd name="connsiteX13" fmla="*/ 1240971 w 1371600"/>
                <a:gd name="connsiteY13" fmla="*/ 2018211 h 2841171"/>
                <a:gd name="connsiteX14" fmla="*/ 1143000 w 1371600"/>
                <a:gd name="connsiteY14" fmla="*/ 1822268 h 2841171"/>
                <a:gd name="connsiteX15" fmla="*/ 888274 w 1371600"/>
                <a:gd name="connsiteY15" fmla="*/ 1580605 h 2841171"/>
                <a:gd name="connsiteX16" fmla="*/ 483325 w 1371600"/>
                <a:gd name="connsiteY16" fmla="*/ 1064622 h 2841171"/>
                <a:gd name="connsiteX17" fmla="*/ 313508 w 1371600"/>
                <a:gd name="connsiteY17" fmla="*/ 855617 h 2841171"/>
                <a:gd name="connsiteX18" fmla="*/ 254725 w 1371600"/>
                <a:gd name="connsiteY18" fmla="*/ 437605 h 2841171"/>
                <a:gd name="connsiteX19" fmla="*/ 385354 w 1371600"/>
                <a:gd name="connsiteY19" fmla="*/ 306977 h 2841171"/>
                <a:gd name="connsiteX20" fmla="*/ 574765 w 1371600"/>
                <a:gd name="connsiteY20" fmla="*/ 248194 h 2841171"/>
                <a:gd name="connsiteX21" fmla="*/ 783771 w 1371600"/>
                <a:gd name="connsiteY21" fmla="*/ 300445 h 2841171"/>
                <a:gd name="connsiteX22" fmla="*/ 999308 w 1371600"/>
                <a:gd name="connsiteY22" fmla="*/ 437605 h 2841171"/>
                <a:gd name="connsiteX23" fmla="*/ 1332411 w 1371600"/>
                <a:gd name="connsiteY23" fmla="*/ 692331 h 2841171"/>
                <a:gd name="connsiteX24" fmla="*/ 1332411 w 1371600"/>
                <a:gd name="connsiteY24" fmla="*/ 365760 h 2841171"/>
                <a:gd name="connsiteX25" fmla="*/ 1273628 w 1371600"/>
                <a:gd name="connsiteY25" fmla="*/ 306977 h 28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1600" h="2841171">
                  <a:moveTo>
                    <a:pt x="1273628" y="306977"/>
                  </a:moveTo>
                  <a:lnTo>
                    <a:pt x="953588" y="78377"/>
                  </a:lnTo>
                  <a:lnTo>
                    <a:pt x="613954" y="0"/>
                  </a:lnTo>
                  <a:lnTo>
                    <a:pt x="163285" y="111034"/>
                  </a:lnTo>
                  <a:lnTo>
                    <a:pt x="0" y="365760"/>
                  </a:lnTo>
                  <a:lnTo>
                    <a:pt x="13062" y="777240"/>
                  </a:lnTo>
                  <a:lnTo>
                    <a:pt x="117565" y="1110342"/>
                  </a:lnTo>
                  <a:lnTo>
                    <a:pt x="385354" y="1463040"/>
                  </a:lnTo>
                  <a:lnTo>
                    <a:pt x="646611" y="1698171"/>
                  </a:lnTo>
                  <a:lnTo>
                    <a:pt x="953588" y="1992085"/>
                  </a:lnTo>
                  <a:lnTo>
                    <a:pt x="1156062" y="2299062"/>
                  </a:lnTo>
                  <a:lnTo>
                    <a:pt x="1325880" y="2841171"/>
                  </a:lnTo>
                  <a:lnTo>
                    <a:pt x="1371600" y="2181497"/>
                  </a:lnTo>
                  <a:lnTo>
                    <a:pt x="1240971" y="2018211"/>
                  </a:lnTo>
                  <a:lnTo>
                    <a:pt x="1143000" y="1822268"/>
                  </a:lnTo>
                  <a:lnTo>
                    <a:pt x="888274" y="1580605"/>
                  </a:lnTo>
                  <a:lnTo>
                    <a:pt x="483325" y="1064622"/>
                  </a:lnTo>
                  <a:lnTo>
                    <a:pt x="313508" y="855617"/>
                  </a:lnTo>
                  <a:lnTo>
                    <a:pt x="254725" y="437605"/>
                  </a:lnTo>
                  <a:lnTo>
                    <a:pt x="385354" y="306977"/>
                  </a:lnTo>
                  <a:lnTo>
                    <a:pt x="574765" y="248194"/>
                  </a:lnTo>
                  <a:lnTo>
                    <a:pt x="783771" y="300445"/>
                  </a:lnTo>
                  <a:lnTo>
                    <a:pt x="999308" y="437605"/>
                  </a:lnTo>
                  <a:lnTo>
                    <a:pt x="1332411" y="692331"/>
                  </a:lnTo>
                  <a:lnTo>
                    <a:pt x="1332411" y="365760"/>
                  </a:lnTo>
                  <a:lnTo>
                    <a:pt x="1273628" y="30697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80FC18-3E8A-41E0-ACC6-4298EA01D0F6}"/>
                </a:ext>
              </a:extLst>
            </p:cNvPr>
            <p:cNvSpPr/>
            <p:nvPr/>
          </p:nvSpPr>
          <p:spPr>
            <a:xfrm>
              <a:off x="5769309" y="2308371"/>
              <a:ext cx="1352006" cy="2495005"/>
            </a:xfrm>
            <a:custGeom>
              <a:avLst/>
              <a:gdLst>
                <a:gd name="connsiteX0" fmla="*/ 1306286 w 1352006"/>
                <a:gd name="connsiteY0" fmla="*/ 1965960 h 2495005"/>
                <a:gd name="connsiteX1" fmla="*/ 933995 w 1352006"/>
                <a:gd name="connsiteY1" fmla="*/ 1423851 h 2495005"/>
                <a:gd name="connsiteX2" fmla="*/ 391886 w 1352006"/>
                <a:gd name="connsiteY2" fmla="*/ 855617 h 2495005"/>
                <a:gd name="connsiteX3" fmla="*/ 182880 w 1352006"/>
                <a:gd name="connsiteY3" fmla="*/ 489857 h 2495005"/>
                <a:gd name="connsiteX4" fmla="*/ 45720 w 1352006"/>
                <a:gd name="connsiteY4" fmla="*/ 0 h 2495005"/>
                <a:gd name="connsiteX5" fmla="*/ 0 w 1352006"/>
                <a:gd name="connsiteY5" fmla="*/ 306977 h 2495005"/>
                <a:gd name="connsiteX6" fmla="*/ 97972 w 1352006"/>
                <a:gd name="connsiteY6" fmla="*/ 659674 h 2495005"/>
                <a:gd name="connsiteX7" fmla="*/ 463732 w 1352006"/>
                <a:gd name="connsiteY7" fmla="*/ 1123405 h 2495005"/>
                <a:gd name="connsiteX8" fmla="*/ 992777 w 1352006"/>
                <a:gd name="connsiteY8" fmla="*/ 1672045 h 2495005"/>
                <a:gd name="connsiteX9" fmla="*/ 1162595 w 1352006"/>
                <a:gd name="connsiteY9" fmla="*/ 1907177 h 2495005"/>
                <a:gd name="connsiteX10" fmla="*/ 1352006 w 1352006"/>
                <a:gd name="connsiteY10" fmla="*/ 2495005 h 2495005"/>
                <a:gd name="connsiteX11" fmla="*/ 1306286 w 1352006"/>
                <a:gd name="connsiteY11" fmla="*/ 1965960 h 249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2006" h="2495005">
                  <a:moveTo>
                    <a:pt x="1306286" y="1965960"/>
                  </a:moveTo>
                  <a:lnTo>
                    <a:pt x="933995" y="1423851"/>
                  </a:lnTo>
                  <a:lnTo>
                    <a:pt x="391886" y="855617"/>
                  </a:lnTo>
                  <a:lnTo>
                    <a:pt x="182880" y="489857"/>
                  </a:lnTo>
                  <a:lnTo>
                    <a:pt x="45720" y="0"/>
                  </a:lnTo>
                  <a:lnTo>
                    <a:pt x="0" y="306977"/>
                  </a:lnTo>
                  <a:lnTo>
                    <a:pt x="97972" y="659674"/>
                  </a:lnTo>
                  <a:lnTo>
                    <a:pt x="463732" y="1123405"/>
                  </a:lnTo>
                  <a:lnTo>
                    <a:pt x="992777" y="1672045"/>
                  </a:lnTo>
                  <a:lnTo>
                    <a:pt x="1162595" y="1907177"/>
                  </a:lnTo>
                  <a:lnTo>
                    <a:pt x="1352006" y="2495005"/>
                  </a:lnTo>
                  <a:lnTo>
                    <a:pt x="1306286" y="196596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7236E0-BE4A-4ABE-9353-E44DD0332311}"/>
                </a:ext>
              </a:extLst>
            </p:cNvPr>
            <p:cNvSpPr/>
            <p:nvPr/>
          </p:nvSpPr>
          <p:spPr>
            <a:xfrm>
              <a:off x="6272229" y="2145085"/>
              <a:ext cx="836023" cy="535577"/>
            </a:xfrm>
            <a:custGeom>
              <a:avLst/>
              <a:gdLst>
                <a:gd name="connsiteX0" fmla="*/ 0 w 836023"/>
                <a:gd name="connsiteY0" fmla="*/ 91440 h 535577"/>
                <a:gd name="connsiteX1" fmla="*/ 169817 w 836023"/>
                <a:gd name="connsiteY1" fmla="*/ 0 h 535577"/>
                <a:gd name="connsiteX2" fmla="*/ 568235 w 836023"/>
                <a:gd name="connsiteY2" fmla="*/ 169817 h 535577"/>
                <a:gd name="connsiteX3" fmla="*/ 836023 w 836023"/>
                <a:gd name="connsiteY3" fmla="*/ 293914 h 535577"/>
                <a:gd name="connsiteX4" fmla="*/ 829492 w 836023"/>
                <a:gd name="connsiteY4" fmla="*/ 535577 h 535577"/>
                <a:gd name="connsiteX5" fmla="*/ 535577 w 836023"/>
                <a:gd name="connsiteY5" fmla="*/ 235131 h 535577"/>
                <a:gd name="connsiteX6" fmla="*/ 287383 w 836023"/>
                <a:gd name="connsiteY6" fmla="*/ 117566 h 535577"/>
                <a:gd name="connsiteX7" fmla="*/ 91440 w 836023"/>
                <a:gd name="connsiteY7" fmla="*/ 71846 h 535577"/>
                <a:gd name="connsiteX8" fmla="*/ 0 w 836023"/>
                <a:gd name="connsiteY8" fmla="*/ 91440 h 53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23" h="535577">
                  <a:moveTo>
                    <a:pt x="0" y="91440"/>
                  </a:moveTo>
                  <a:lnTo>
                    <a:pt x="169817" y="0"/>
                  </a:lnTo>
                  <a:lnTo>
                    <a:pt x="568235" y="169817"/>
                  </a:lnTo>
                  <a:lnTo>
                    <a:pt x="836023" y="293914"/>
                  </a:lnTo>
                  <a:lnTo>
                    <a:pt x="829492" y="535577"/>
                  </a:lnTo>
                  <a:lnTo>
                    <a:pt x="535577" y="235131"/>
                  </a:lnTo>
                  <a:lnTo>
                    <a:pt x="287383" y="117566"/>
                  </a:lnTo>
                  <a:lnTo>
                    <a:pt x="91440" y="71846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E9C123-3C40-4045-811D-3772E065C58D}"/>
                </a:ext>
              </a:extLst>
            </p:cNvPr>
            <p:cNvSpPr/>
            <p:nvPr/>
          </p:nvSpPr>
          <p:spPr>
            <a:xfrm>
              <a:off x="7095189" y="1198028"/>
              <a:ext cx="3082835" cy="1077686"/>
            </a:xfrm>
            <a:custGeom>
              <a:avLst/>
              <a:gdLst>
                <a:gd name="connsiteX0" fmla="*/ 6532 w 3082835"/>
                <a:gd name="connsiteY0" fmla="*/ 587828 h 1077686"/>
                <a:gd name="connsiteX1" fmla="*/ 444137 w 3082835"/>
                <a:gd name="connsiteY1" fmla="*/ 300446 h 1077686"/>
                <a:gd name="connsiteX2" fmla="*/ 1489166 w 3082835"/>
                <a:gd name="connsiteY2" fmla="*/ 26126 h 1077686"/>
                <a:gd name="connsiteX3" fmla="*/ 2240280 w 3082835"/>
                <a:gd name="connsiteY3" fmla="*/ 0 h 1077686"/>
                <a:gd name="connsiteX4" fmla="*/ 2867297 w 3082835"/>
                <a:gd name="connsiteY4" fmla="*/ 84908 h 1077686"/>
                <a:gd name="connsiteX5" fmla="*/ 3037115 w 3082835"/>
                <a:gd name="connsiteY5" fmla="*/ 182880 h 1077686"/>
                <a:gd name="connsiteX6" fmla="*/ 3082835 w 3082835"/>
                <a:gd name="connsiteY6" fmla="*/ 365760 h 1077686"/>
                <a:gd name="connsiteX7" fmla="*/ 2775857 w 3082835"/>
                <a:gd name="connsiteY7" fmla="*/ 927463 h 1077686"/>
                <a:gd name="connsiteX8" fmla="*/ 78377 w 3082835"/>
                <a:gd name="connsiteY8" fmla="*/ 1077686 h 1077686"/>
                <a:gd name="connsiteX9" fmla="*/ 0 w 3082835"/>
                <a:gd name="connsiteY9" fmla="*/ 757646 h 1077686"/>
                <a:gd name="connsiteX10" fmla="*/ 6532 w 3082835"/>
                <a:gd name="connsiteY10" fmla="*/ 587828 h 107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2835" h="1077686">
                  <a:moveTo>
                    <a:pt x="6532" y="587828"/>
                  </a:moveTo>
                  <a:lnTo>
                    <a:pt x="444137" y="300446"/>
                  </a:lnTo>
                  <a:lnTo>
                    <a:pt x="1489166" y="26126"/>
                  </a:lnTo>
                  <a:lnTo>
                    <a:pt x="2240280" y="0"/>
                  </a:lnTo>
                  <a:lnTo>
                    <a:pt x="2867297" y="84908"/>
                  </a:lnTo>
                  <a:lnTo>
                    <a:pt x="3037115" y="182880"/>
                  </a:lnTo>
                  <a:lnTo>
                    <a:pt x="3082835" y="365760"/>
                  </a:lnTo>
                  <a:lnTo>
                    <a:pt x="2775857" y="927463"/>
                  </a:lnTo>
                  <a:lnTo>
                    <a:pt x="78377" y="1077686"/>
                  </a:lnTo>
                  <a:lnTo>
                    <a:pt x="0" y="757646"/>
                  </a:lnTo>
                  <a:lnTo>
                    <a:pt x="6532" y="58782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1BB1B4-588E-42A6-9C0B-3651E687E5DC}"/>
                </a:ext>
              </a:extLst>
            </p:cNvPr>
            <p:cNvSpPr/>
            <p:nvPr/>
          </p:nvSpPr>
          <p:spPr>
            <a:xfrm>
              <a:off x="7056001" y="1557256"/>
              <a:ext cx="3128554" cy="1619795"/>
            </a:xfrm>
            <a:custGeom>
              <a:avLst/>
              <a:gdLst>
                <a:gd name="connsiteX0" fmla="*/ 0 w 3128554"/>
                <a:gd name="connsiteY0" fmla="*/ 293915 h 1619795"/>
                <a:gd name="connsiteX1" fmla="*/ 52251 w 3128554"/>
                <a:gd name="connsiteY1" fmla="*/ 1528355 h 1619795"/>
                <a:gd name="connsiteX2" fmla="*/ 1606731 w 3128554"/>
                <a:gd name="connsiteY2" fmla="*/ 1619795 h 1619795"/>
                <a:gd name="connsiteX3" fmla="*/ 2978331 w 3128554"/>
                <a:gd name="connsiteY3" fmla="*/ 1280160 h 1619795"/>
                <a:gd name="connsiteX4" fmla="*/ 3037114 w 3128554"/>
                <a:gd name="connsiteY4" fmla="*/ 920932 h 1619795"/>
                <a:gd name="connsiteX5" fmla="*/ 3128554 w 3128554"/>
                <a:gd name="connsiteY5" fmla="*/ 0 h 1619795"/>
                <a:gd name="connsiteX6" fmla="*/ 2991394 w 3128554"/>
                <a:gd name="connsiteY6" fmla="*/ 163286 h 1619795"/>
                <a:gd name="connsiteX7" fmla="*/ 2586445 w 3128554"/>
                <a:gd name="connsiteY7" fmla="*/ 385355 h 1619795"/>
                <a:gd name="connsiteX8" fmla="*/ 1920240 w 3128554"/>
                <a:gd name="connsiteY8" fmla="*/ 535578 h 1619795"/>
                <a:gd name="connsiteX9" fmla="*/ 973183 w 3128554"/>
                <a:gd name="connsiteY9" fmla="*/ 574766 h 1619795"/>
                <a:gd name="connsiteX10" fmla="*/ 333103 w 3128554"/>
                <a:gd name="connsiteY10" fmla="*/ 542109 h 1619795"/>
                <a:gd name="connsiteX11" fmla="*/ 0 w 3128554"/>
                <a:gd name="connsiteY11" fmla="*/ 293915 h 161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28554" h="1619795">
                  <a:moveTo>
                    <a:pt x="0" y="293915"/>
                  </a:moveTo>
                  <a:lnTo>
                    <a:pt x="52251" y="1528355"/>
                  </a:lnTo>
                  <a:lnTo>
                    <a:pt x="1606731" y="1619795"/>
                  </a:lnTo>
                  <a:lnTo>
                    <a:pt x="2978331" y="1280160"/>
                  </a:lnTo>
                  <a:lnTo>
                    <a:pt x="3037114" y="920932"/>
                  </a:lnTo>
                  <a:lnTo>
                    <a:pt x="3128554" y="0"/>
                  </a:lnTo>
                  <a:lnTo>
                    <a:pt x="2991394" y="163286"/>
                  </a:lnTo>
                  <a:lnTo>
                    <a:pt x="2586445" y="385355"/>
                  </a:lnTo>
                  <a:lnTo>
                    <a:pt x="1920240" y="535578"/>
                  </a:lnTo>
                  <a:lnTo>
                    <a:pt x="973183" y="574766"/>
                  </a:lnTo>
                  <a:lnTo>
                    <a:pt x="333103" y="542109"/>
                  </a:lnTo>
                  <a:lnTo>
                    <a:pt x="0" y="29391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750F05-4BF5-4EF5-AD90-AC91904259FA}"/>
                </a:ext>
              </a:extLst>
            </p:cNvPr>
            <p:cNvSpPr/>
            <p:nvPr/>
          </p:nvSpPr>
          <p:spPr>
            <a:xfrm>
              <a:off x="7056001" y="2491251"/>
              <a:ext cx="2978331" cy="947057"/>
            </a:xfrm>
            <a:custGeom>
              <a:avLst/>
              <a:gdLst>
                <a:gd name="connsiteX0" fmla="*/ 2978331 w 2978331"/>
                <a:gd name="connsiteY0" fmla="*/ 156754 h 947057"/>
                <a:gd name="connsiteX1" fmla="*/ 2521131 w 2978331"/>
                <a:gd name="connsiteY1" fmla="*/ 32657 h 947057"/>
                <a:gd name="connsiteX2" fmla="*/ 2070463 w 2978331"/>
                <a:gd name="connsiteY2" fmla="*/ 0 h 947057"/>
                <a:gd name="connsiteX3" fmla="*/ 1273628 w 2978331"/>
                <a:gd name="connsiteY3" fmla="*/ 19594 h 947057"/>
                <a:gd name="connsiteX4" fmla="*/ 535577 w 2978331"/>
                <a:gd name="connsiteY4" fmla="*/ 124097 h 947057"/>
                <a:gd name="connsiteX5" fmla="*/ 248194 w 2978331"/>
                <a:gd name="connsiteY5" fmla="*/ 215537 h 947057"/>
                <a:gd name="connsiteX6" fmla="*/ 0 w 2978331"/>
                <a:gd name="connsiteY6" fmla="*/ 333103 h 947057"/>
                <a:gd name="connsiteX7" fmla="*/ 111034 w 2978331"/>
                <a:gd name="connsiteY7" fmla="*/ 777240 h 947057"/>
                <a:gd name="connsiteX8" fmla="*/ 2671354 w 2978331"/>
                <a:gd name="connsiteY8" fmla="*/ 947057 h 947057"/>
                <a:gd name="connsiteX9" fmla="*/ 2978331 w 2978331"/>
                <a:gd name="connsiteY9" fmla="*/ 156754 h 94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8331" h="947057">
                  <a:moveTo>
                    <a:pt x="2978331" y="156754"/>
                  </a:moveTo>
                  <a:lnTo>
                    <a:pt x="2521131" y="32657"/>
                  </a:lnTo>
                  <a:lnTo>
                    <a:pt x="2070463" y="0"/>
                  </a:lnTo>
                  <a:lnTo>
                    <a:pt x="1273628" y="19594"/>
                  </a:lnTo>
                  <a:lnTo>
                    <a:pt x="535577" y="124097"/>
                  </a:lnTo>
                  <a:lnTo>
                    <a:pt x="248194" y="215537"/>
                  </a:lnTo>
                  <a:lnTo>
                    <a:pt x="0" y="333103"/>
                  </a:lnTo>
                  <a:lnTo>
                    <a:pt x="111034" y="777240"/>
                  </a:lnTo>
                  <a:lnTo>
                    <a:pt x="2671354" y="947057"/>
                  </a:lnTo>
                  <a:lnTo>
                    <a:pt x="2978331" y="156754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55C5F87-B614-4C90-A4ED-D6CE4C5C694A}"/>
                    </a:ext>
                  </a:extLst>
                </p14:cNvPr>
                <p14:cNvContentPartPr/>
                <p14:nvPr/>
              </p14:nvContentPartPr>
              <p14:xfrm>
                <a:off x="5774864" y="1960251"/>
                <a:ext cx="1282680" cy="2663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55C5F87-B614-4C90-A4ED-D6CE4C5C694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42749" y="1928125"/>
                  <a:ext cx="1346268" cy="2726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5F38DE-B199-4EB6-8CF5-BA8216825704}"/>
                    </a:ext>
                  </a:extLst>
                </p14:cNvPr>
                <p14:cNvContentPartPr/>
                <p14:nvPr/>
              </p14:nvContentPartPr>
              <p14:xfrm>
                <a:off x="6044504" y="2221251"/>
                <a:ext cx="1074240" cy="1932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5F38DE-B199-4EB6-8CF5-BA82168257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12380" y="2189129"/>
                  <a:ext cx="1137846" cy="1996082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06E512-D8D1-4675-B631-1E8A30D25080}"/>
                </a:ext>
              </a:extLst>
            </p:cNvPr>
            <p:cNvSpPr/>
            <p:nvPr/>
          </p:nvSpPr>
          <p:spPr>
            <a:xfrm>
              <a:off x="7069064" y="2621879"/>
              <a:ext cx="2991394" cy="2919549"/>
            </a:xfrm>
            <a:custGeom>
              <a:avLst/>
              <a:gdLst>
                <a:gd name="connsiteX0" fmla="*/ 0 w 2991394"/>
                <a:gd name="connsiteY0" fmla="*/ 300446 h 2919549"/>
                <a:gd name="connsiteX1" fmla="*/ 45720 w 2991394"/>
                <a:gd name="connsiteY1" fmla="*/ 1058092 h 2919549"/>
                <a:gd name="connsiteX2" fmla="*/ 13062 w 2991394"/>
                <a:gd name="connsiteY2" fmla="*/ 2704012 h 2919549"/>
                <a:gd name="connsiteX3" fmla="*/ 581297 w 2991394"/>
                <a:gd name="connsiteY3" fmla="*/ 2808515 h 2919549"/>
                <a:gd name="connsiteX4" fmla="*/ 1476102 w 2991394"/>
                <a:gd name="connsiteY4" fmla="*/ 2919549 h 2919549"/>
                <a:gd name="connsiteX5" fmla="*/ 2220685 w 2991394"/>
                <a:gd name="connsiteY5" fmla="*/ 2775857 h 2919549"/>
                <a:gd name="connsiteX6" fmla="*/ 2599508 w 2991394"/>
                <a:gd name="connsiteY6" fmla="*/ 2671355 h 2919549"/>
                <a:gd name="connsiteX7" fmla="*/ 2926080 w 2991394"/>
                <a:gd name="connsiteY7" fmla="*/ 2449286 h 2919549"/>
                <a:gd name="connsiteX8" fmla="*/ 2991394 w 2991394"/>
                <a:gd name="connsiteY8" fmla="*/ 0 h 2919549"/>
                <a:gd name="connsiteX9" fmla="*/ 2743200 w 2991394"/>
                <a:gd name="connsiteY9" fmla="*/ 156755 h 2919549"/>
                <a:gd name="connsiteX10" fmla="*/ 1959428 w 2991394"/>
                <a:gd name="connsiteY10" fmla="*/ 333103 h 2919549"/>
                <a:gd name="connsiteX11" fmla="*/ 1214845 w 2991394"/>
                <a:gd name="connsiteY11" fmla="*/ 404949 h 2919549"/>
                <a:gd name="connsiteX12" fmla="*/ 555171 w 2991394"/>
                <a:gd name="connsiteY12" fmla="*/ 411480 h 2919549"/>
                <a:gd name="connsiteX13" fmla="*/ 0 w 2991394"/>
                <a:gd name="connsiteY13" fmla="*/ 300446 h 291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1394" h="2919549">
                  <a:moveTo>
                    <a:pt x="0" y="300446"/>
                  </a:moveTo>
                  <a:lnTo>
                    <a:pt x="45720" y="1058092"/>
                  </a:lnTo>
                  <a:lnTo>
                    <a:pt x="13062" y="2704012"/>
                  </a:lnTo>
                  <a:lnTo>
                    <a:pt x="581297" y="2808515"/>
                  </a:lnTo>
                  <a:lnTo>
                    <a:pt x="1476102" y="2919549"/>
                  </a:lnTo>
                  <a:lnTo>
                    <a:pt x="2220685" y="2775857"/>
                  </a:lnTo>
                  <a:lnTo>
                    <a:pt x="2599508" y="2671355"/>
                  </a:lnTo>
                  <a:lnTo>
                    <a:pt x="2926080" y="2449286"/>
                  </a:lnTo>
                  <a:lnTo>
                    <a:pt x="2991394" y="0"/>
                  </a:lnTo>
                  <a:lnTo>
                    <a:pt x="2743200" y="156755"/>
                  </a:lnTo>
                  <a:lnTo>
                    <a:pt x="1959428" y="333103"/>
                  </a:lnTo>
                  <a:lnTo>
                    <a:pt x="1214845" y="404949"/>
                  </a:lnTo>
                  <a:lnTo>
                    <a:pt x="555171" y="411480"/>
                  </a:lnTo>
                  <a:lnTo>
                    <a:pt x="0" y="30044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CEB3D02-0D1F-460C-A457-956A831492F9}"/>
                    </a:ext>
                  </a:extLst>
                </p14:cNvPr>
                <p14:cNvContentPartPr/>
                <p14:nvPr/>
              </p14:nvContentPartPr>
              <p14:xfrm>
                <a:off x="7200824" y="2624451"/>
                <a:ext cx="2863440" cy="435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CEB3D02-0D1F-460C-A457-956A831492F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68694" y="2592348"/>
                  <a:ext cx="2927058" cy="4995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7599C3C-D433-44E8-A9C0-5C0B01A49490}"/>
                    </a:ext>
                  </a:extLst>
                </p14:cNvPr>
                <p14:cNvContentPartPr/>
                <p14:nvPr/>
              </p14:nvContentPartPr>
              <p14:xfrm>
                <a:off x="7306664" y="2489091"/>
                <a:ext cx="2780280" cy="220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7599C3C-D433-44E8-A9C0-5C0B01A4949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74537" y="2456974"/>
                  <a:ext cx="2843892" cy="283911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4C461D8-CFBC-46AE-8064-6098C43B1669}"/>
                </a:ext>
              </a:extLst>
            </p:cNvPr>
            <p:cNvGrpSpPr/>
            <p:nvPr/>
          </p:nvGrpSpPr>
          <p:grpSpPr>
            <a:xfrm>
              <a:off x="7034504" y="1219731"/>
              <a:ext cx="3147840" cy="4311360"/>
              <a:chOff x="7685589" y="1269206"/>
              <a:chExt cx="3147840" cy="4311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C5135C3E-59AB-4AEC-8763-1DAC75389661}"/>
                      </a:ext>
                    </a:extLst>
                  </p14:cNvPr>
                  <p14:cNvContentPartPr/>
                  <p14:nvPr/>
                </p14:nvContentPartPr>
                <p14:xfrm>
                  <a:off x="7729509" y="1269206"/>
                  <a:ext cx="3080880" cy="91836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C5135C3E-59AB-4AEC-8763-1DAC75389661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697376" y="1237738"/>
                    <a:ext cx="3144503" cy="98193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3F916B82-FA19-4761-BD09-15FD09453F98}"/>
                      </a:ext>
                    </a:extLst>
                  </p14:cNvPr>
                  <p14:cNvContentPartPr/>
                  <p14:nvPr/>
                </p14:nvContentPartPr>
                <p14:xfrm>
                  <a:off x="10643709" y="1608326"/>
                  <a:ext cx="189720" cy="348804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3F916B82-FA19-4761-BD09-15FD09453F98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0611662" y="1576839"/>
                    <a:ext cx="253174" cy="35516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734159E6-C5CD-46B0-802C-F88D7433E68E}"/>
                      </a:ext>
                    </a:extLst>
                  </p14:cNvPr>
                  <p14:cNvContentPartPr/>
                  <p14:nvPr/>
                </p14:nvContentPartPr>
                <p14:xfrm>
                  <a:off x="7685589" y="1980566"/>
                  <a:ext cx="82440" cy="318564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734159E6-C5CD-46B0-802C-F88D7433E68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7653636" y="1948433"/>
                    <a:ext cx="145708" cy="32492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7389EAD5-0DD4-444B-9BBD-FC90EBF3A503}"/>
                      </a:ext>
                    </a:extLst>
                  </p14:cNvPr>
                  <p14:cNvContentPartPr/>
                  <p14:nvPr/>
                </p14:nvContentPartPr>
                <p14:xfrm>
                  <a:off x="7750749" y="5123726"/>
                  <a:ext cx="2898720" cy="45684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7389EAD5-0DD4-444B-9BBD-FC90EBF3A503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7718620" y="5091599"/>
                    <a:ext cx="2962336" cy="520451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1AF4EA2-9259-4BE8-A196-64BE575DDC2E}"/>
                </a:ext>
              </a:extLst>
            </p:cNvPr>
            <p:cNvGrpSpPr/>
            <p:nvPr/>
          </p:nvGrpSpPr>
          <p:grpSpPr>
            <a:xfrm rot="461575">
              <a:off x="7131727" y="2187352"/>
              <a:ext cx="1225491" cy="2945674"/>
              <a:chOff x="1837749" y="2619103"/>
              <a:chExt cx="1225491" cy="294567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5A55FD6-2242-4616-8D4A-62870D7388CC}"/>
                  </a:ext>
                </a:extLst>
              </p:cNvPr>
              <p:cNvGrpSpPr/>
              <p:nvPr/>
            </p:nvGrpSpPr>
            <p:grpSpPr>
              <a:xfrm>
                <a:off x="1841863" y="2619103"/>
                <a:ext cx="1221377" cy="2945674"/>
                <a:chOff x="1841863" y="2619103"/>
                <a:chExt cx="1221377" cy="2945674"/>
              </a:xfrm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B6D2BABA-B23A-4085-B384-3D9F1E397861}"/>
                    </a:ext>
                  </a:extLst>
                </p:cNvPr>
                <p:cNvSpPr/>
                <p:nvPr/>
              </p:nvSpPr>
              <p:spPr>
                <a:xfrm>
                  <a:off x="1952897" y="2619103"/>
                  <a:ext cx="1110343" cy="2945674"/>
                </a:xfrm>
                <a:custGeom>
                  <a:avLst/>
                  <a:gdLst>
                    <a:gd name="connsiteX0" fmla="*/ 0 w 1110343"/>
                    <a:gd name="connsiteY0" fmla="*/ 130628 h 2945674"/>
                    <a:gd name="connsiteX1" fmla="*/ 209006 w 1110343"/>
                    <a:gd name="connsiteY1" fmla="*/ 0 h 2945674"/>
                    <a:gd name="connsiteX2" fmla="*/ 261257 w 1110343"/>
                    <a:gd name="connsiteY2" fmla="*/ 117566 h 2945674"/>
                    <a:gd name="connsiteX3" fmla="*/ 450669 w 1110343"/>
                    <a:gd name="connsiteY3" fmla="*/ 920931 h 2945674"/>
                    <a:gd name="connsiteX4" fmla="*/ 587829 w 1110343"/>
                    <a:gd name="connsiteY4" fmla="*/ 1319348 h 2945674"/>
                    <a:gd name="connsiteX5" fmla="*/ 770709 w 1110343"/>
                    <a:gd name="connsiteY5" fmla="*/ 1867988 h 2945674"/>
                    <a:gd name="connsiteX6" fmla="*/ 881743 w 1110343"/>
                    <a:gd name="connsiteY6" fmla="*/ 2181497 h 2945674"/>
                    <a:gd name="connsiteX7" fmla="*/ 986246 w 1110343"/>
                    <a:gd name="connsiteY7" fmla="*/ 2423160 h 2945674"/>
                    <a:gd name="connsiteX8" fmla="*/ 1077686 w 1110343"/>
                    <a:gd name="connsiteY8" fmla="*/ 2684417 h 2945674"/>
                    <a:gd name="connsiteX9" fmla="*/ 1110343 w 1110343"/>
                    <a:gd name="connsiteY9" fmla="*/ 2873828 h 2945674"/>
                    <a:gd name="connsiteX10" fmla="*/ 1012372 w 1110343"/>
                    <a:gd name="connsiteY10" fmla="*/ 2945674 h 2945674"/>
                    <a:gd name="connsiteX11" fmla="*/ 960120 w 1110343"/>
                    <a:gd name="connsiteY11" fmla="*/ 2801983 h 2945674"/>
                    <a:gd name="connsiteX12" fmla="*/ 862149 w 1110343"/>
                    <a:gd name="connsiteY12" fmla="*/ 2586446 h 2945674"/>
                    <a:gd name="connsiteX13" fmla="*/ 770709 w 1110343"/>
                    <a:gd name="connsiteY13" fmla="*/ 2338251 h 2945674"/>
                    <a:gd name="connsiteX14" fmla="*/ 542109 w 1110343"/>
                    <a:gd name="connsiteY14" fmla="*/ 1717766 h 2945674"/>
                    <a:gd name="connsiteX15" fmla="*/ 333103 w 1110343"/>
                    <a:gd name="connsiteY15" fmla="*/ 1097280 h 2945674"/>
                    <a:gd name="connsiteX16" fmla="*/ 143692 w 1110343"/>
                    <a:gd name="connsiteY16" fmla="*/ 483326 h 2945674"/>
                    <a:gd name="connsiteX17" fmla="*/ 0 w 1110343"/>
                    <a:gd name="connsiteY17" fmla="*/ 130628 h 2945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10343" h="2945674">
                      <a:moveTo>
                        <a:pt x="0" y="130628"/>
                      </a:moveTo>
                      <a:lnTo>
                        <a:pt x="209006" y="0"/>
                      </a:lnTo>
                      <a:lnTo>
                        <a:pt x="261257" y="117566"/>
                      </a:lnTo>
                      <a:lnTo>
                        <a:pt x="450669" y="920931"/>
                      </a:lnTo>
                      <a:lnTo>
                        <a:pt x="587829" y="1319348"/>
                      </a:lnTo>
                      <a:lnTo>
                        <a:pt x="770709" y="1867988"/>
                      </a:lnTo>
                      <a:lnTo>
                        <a:pt x="881743" y="2181497"/>
                      </a:lnTo>
                      <a:lnTo>
                        <a:pt x="986246" y="2423160"/>
                      </a:lnTo>
                      <a:lnTo>
                        <a:pt x="1077686" y="2684417"/>
                      </a:lnTo>
                      <a:lnTo>
                        <a:pt x="1110343" y="2873828"/>
                      </a:lnTo>
                      <a:lnTo>
                        <a:pt x="1012372" y="2945674"/>
                      </a:lnTo>
                      <a:lnTo>
                        <a:pt x="960120" y="2801983"/>
                      </a:lnTo>
                      <a:lnTo>
                        <a:pt x="862149" y="2586446"/>
                      </a:lnTo>
                      <a:lnTo>
                        <a:pt x="770709" y="2338251"/>
                      </a:lnTo>
                      <a:lnTo>
                        <a:pt x="542109" y="1717766"/>
                      </a:lnTo>
                      <a:lnTo>
                        <a:pt x="333103" y="1097280"/>
                      </a:lnTo>
                      <a:lnTo>
                        <a:pt x="143692" y="483326"/>
                      </a:lnTo>
                      <a:lnTo>
                        <a:pt x="0" y="13062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C1CB9A3-FE41-46EC-B73A-00F34230025F}"/>
                    </a:ext>
                  </a:extLst>
                </p:cNvPr>
                <p:cNvSpPr/>
                <p:nvPr/>
              </p:nvSpPr>
              <p:spPr>
                <a:xfrm>
                  <a:off x="1841863" y="2860766"/>
                  <a:ext cx="1097280" cy="2684417"/>
                </a:xfrm>
                <a:custGeom>
                  <a:avLst/>
                  <a:gdLst>
                    <a:gd name="connsiteX0" fmla="*/ 0 w 1097280"/>
                    <a:gd name="connsiteY0" fmla="*/ 58783 h 2684417"/>
                    <a:gd name="connsiteX1" fmla="*/ 97971 w 1097280"/>
                    <a:gd name="connsiteY1" fmla="*/ 26125 h 2684417"/>
                    <a:gd name="connsiteX2" fmla="*/ 163286 w 1097280"/>
                    <a:gd name="connsiteY2" fmla="*/ 0 h 2684417"/>
                    <a:gd name="connsiteX3" fmla="*/ 398417 w 1097280"/>
                    <a:gd name="connsiteY3" fmla="*/ 679268 h 2684417"/>
                    <a:gd name="connsiteX4" fmla="*/ 633548 w 1097280"/>
                    <a:gd name="connsiteY4" fmla="*/ 1476103 h 2684417"/>
                    <a:gd name="connsiteX5" fmla="*/ 868680 w 1097280"/>
                    <a:gd name="connsiteY5" fmla="*/ 2070463 h 2684417"/>
                    <a:gd name="connsiteX6" fmla="*/ 1097280 w 1097280"/>
                    <a:gd name="connsiteY6" fmla="*/ 2612571 h 2684417"/>
                    <a:gd name="connsiteX7" fmla="*/ 1018903 w 1097280"/>
                    <a:gd name="connsiteY7" fmla="*/ 2638697 h 2684417"/>
                    <a:gd name="connsiteX8" fmla="*/ 947057 w 1097280"/>
                    <a:gd name="connsiteY8" fmla="*/ 2684417 h 2684417"/>
                    <a:gd name="connsiteX9" fmla="*/ 849086 w 1097280"/>
                    <a:gd name="connsiteY9" fmla="*/ 2488474 h 2684417"/>
                    <a:gd name="connsiteX10" fmla="*/ 783771 w 1097280"/>
                    <a:gd name="connsiteY10" fmla="*/ 2174965 h 2684417"/>
                    <a:gd name="connsiteX11" fmla="*/ 698863 w 1097280"/>
                    <a:gd name="connsiteY11" fmla="*/ 1920240 h 2684417"/>
                    <a:gd name="connsiteX12" fmla="*/ 594360 w 1097280"/>
                    <a:gd name="connsiteY12" fmla="*/ 1508760 h 2684417"/>
                    <a:gd name="connsiteX13" fmla="*/ 502920 w 1097280"/>
                    <a:gd name="connsiteY13" fmla="*/ 1280160 h 2684417"/>
                    <a:gd name="connsiteX14" fmla="*/ 378823 w 1097280"/>
                    <a:gd name="connsiteY14" fmla="*/ 1038497 h 2684417"/>
                    <a:gd name="connsiteX15" fmla="*/ 274320 w 1097280"/>
                    <a:gd name="connsiteY15" fmla="*/ 711925 h 2684417"/>
                    <a:gd name="connsiteX16" fmla="*/ 182880 w 1097280"/>
                    <a:gd name="connsiteY16" fmla="*/ 372291 h 2684417"/>
                    <a:gd name="connsiteX17" fmla="*/ 0 w 1097280"/>
                    <a:gd name="connsiteY17" fmla="*/ 58783 h 268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97280" h="2684417">
                      <a:moveTo>
                        <a:pt x="0" y="58783"/>
                      </a:moveTo>
                      <a:lnTo>
                        <a:pt x="97971" y="26125"/>
                      </a:lnTo>
                      <a:lnTo>
                        <a:pt x="163286" y="0"/>
                      </a:lnTo>
                      <a:lnTo>
                        <a:pt x="398417" y="679268"/>
                      </a:lnTo>
                      <a:lnTo>
                        <a:pt x="633548" y="1476103"/>
                      </a:lnTo>
                      <a:lnTo>
                        <a:pt x="868680" y="2070463"/>
                      </a:lnTo>
                      <a:lnTo>
                        <a:pt x="1097280" y="2612571"/>
                      </a:lnTo>
                      <a:lnTo>
                        <a:pt x="1018903" y="2638697"/>
                      </a:lnTo>
                      <a:lnTo>
                        <a:pt x="947057" y="2684417"/>
                      </a:lnTo>
                      <a:lnTo>
                        <a:pt x="849086" y="2488474"/>
                      </a:lnTo>
                      <a:lnTo>
                        <a:pt x="783771" y="2174965"/>
                      </a:lnTo>
                      <a:lnTo>
                        <a:pt x="698863" y="1920240"/>
                      </a:lnTo>
                      <a:lnTo>
                        <a:pt x="594360" y="1508760"/>
                      </a:lnTo>
                      <a:lnTo>
                        <a:pt x="502920" y="1280160"/>
                      </a:lnTo>
                      <a:lnTo>
                        <a:pt x="378823" y="1038497"/>
                      </a:lnTo>
                      <a:lnTo>
                        <a:pt x="274320" y="711925"/>
                      </a:lnTo>
                      <a:lnTo>
                        <a:pt x="182880" y="372291"/>
                      </a:lnTo>
                      <a:lnTo>
                        <a:pt x="0" y="5878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DCCABE78-DC55-4531-9A3F-723BFFC03BEA}"/>
                      </a:ext>
                    </a:extLst>
                  </p14:cNvPr>
                  <p14:cNvContentPartPr/>
                  <p14:nvPr/>
                </p14:nvContentPartPr>
                <p14:xfrm>
                  <a:off x="1947909" y="2667806"/>
                  <a:ext cx="1110600" cy="289692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DCCABE78-DC55-4531-9A3F-723BFFC03BEA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1915774" y="2635675"/>
                    <a:ext cx="1174228" cy="296053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068F1F90-5C53-4F5B-9631-DFD92150F806}"/>
                      </a:ext>
                    </a:extLst>
                  </p14:cNvPr>
                  <p14:cNvContentPartPr/>
                  <p14:nvPr/>
                </p14:nvContentPartPr>
                <p14:xfrm>
                  <a:off x="1837749" y="2845286"/>
                  <a:ext cx="1113120" cy="270972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068F1F90-5C53-4F5B-9631-DFD92150F806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1805634" y="2813157"/>
                    <a:ext cx="1176709" cy="2773334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4EF7F97-9241-4583-8C32-84C27A786849}"/>
                </a:ext>
              </a:extLst>
            </p:cNvPr>
            <p:cNvGrpSpPr/>
            <p:nvPr/>
          </p:nvGrpSpPr>
          <p:grpSpPr>
            <a:xfrm rot="1183236">
              <a:off x="8739746" y="3186995"/>
              <a:ext cx="798583" cy="979392"/>
              <a:chOff x="3572691" y="3233057"/>
              <a:chExt cx="1143000" cy="140178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61B6F6E-1531-45A1-8EE3-89F9465B558A}"/>
                  </a:ext>
                </a:extLst>
              </p:cNvPr>
              <p:cNvSpPr/>
              <p:nvPr/>
            </p:nvSpPr>
            <p:spPr>
              <a:xfrm>
                <a:off x="3572691" y="3233057"/>
                <a:ext cx="1143000" cy="1391194"/>
              </a:xfrm>
              <a:custGeom>
                <a:avLst/>
                <a:gdLst>
                  <a:gd name="connsiteX0" fmla="*/ 679269 w 1143000"/>
                  <a:gd name="connsiteY0" fmla="*/ 535577 h 1391194"/>
                  <a:gd name="connsiteX1" fmla="*/ 574766 w 1143000"/>
                  <a:gd name="connsiteY1" fmla="*/ 241663 h 1391194"/>
                  <a:gd name="connsiteX2" fmla="*/ 372292 w 1143000"/>
                  <a:gd name="connsiteY2" fmla="*/ 0 h 1391194"/>
                  <a:gd name="connsiteX3" fmla="*/ 378823 w 1143000"/>
                  <a:gd name="connsiteY3" fmla="*/ 502920 h 1391194"/>
                  <a:gd name="connsiteX4" fmla="*/ 202475 w 1143000"/>
                  <a:gd name="connsiteY4" fmla="*/ 457200 h 1391194"/>
                  <a:gd name="connsiteX5" fmla="*/ 0 w 1143000"/>
                  <a:gd name="connsiteY5" fmla="*/ 496389 h 1391194"/>
                  <a:gd name="connsiteX6" fmla="*/ 241663 w 1143000"/>
                  <a:gd name="connsiteY6" fmla="*/ 718457 h 1391194"/>
                  <a:gd name="connsiteX7" fmla="*/ 117566 w 1143000"/>
                  <a:gd name="connsiteY7" fmla="*/ 920932 h 1391194"/>
                  <a:gd name="connsiteX8" fmla="*/ 19595 w 1143000"/>
                  <a:gd name="connsiteY8" fmla="*/ 1169126 h 1391194"/>
                  <a:gd name="connsiteX9" fmla="*/ 241663 w 1143000"/>
                  <a:gd name="connsiteY9" fmla="*/ 1077686 h 1391194"/>
                  <a:gd name="connsiteX10" fmla="*/ 404949 w 1143000"/>
                  <a:gd name="connsiteY10" fmla="*/ 999309 h 1391194"/>
                  <a:gd name="connsiteX11" fmla="*/ 404949 w 1143000"/>
                  <a:gd name="connsiteY11" fmla="*/ 1345474 h 1391194"/>
                  <a:gd name="connsiteX12" fmla="*/ 463732 w 1143000"/>
                  <a:gd name="connsiteY12" fmla="*/ 1391194 h 1391194"/>
                  <a:gd name="connsiteX13" fmla="*/ 633549 w 1143000"/>
                  <a:gd name="connsiteY13" fmla="*/ 1182189 h 1391194"/>
                  <a:gd name="connsiteX14" fmla="*/ 685800 w 1143000"/>
                  <a:gd name="connsiteY14" fmla="*/ 947057 h 1391194"/>
                  <a:gd name="connsiteX15" fmla="*/ 1110343 w 1143000"/>
                  <a:gd name="connsiteY15" fmla="*/ 1201783 h 1391194"/>
                  <a:gd name="connsiteX16" fmla="*/ 1136469 w 1143000"/>
                  <a:gd name="connsiteY16" fmla="*/ 1156063 h 1391194"/>
                  <a:gd name="connsiteX17" fmla="*/ 888275 w 1143000"/>
                  <a:gd name="connsiteY17" fmla="*/ 764177 h 1391194"/>
                  <a:gd name="connsiteX18" fmla="*/ 1136469 w 1143000"/>
                  <a:gd name="connsiteY18" fmla="*/ 529046 h 1391194"/>
                  <a:gd name="connsiteX19" fmla="*/ 1143000 w 1143000"/>
                  <a:gd name="connsiteY19" fmla="*/ 476794 h 1391194"/>
                  <a:gd name="connsiteX20" fmla="*/ 679269 w 1143000"/>
                  <a:gd name="connsiteY20" fmla="*/ 535577 h 1391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43000" h="1391194">
                    <a:moveTo>
                      <a:pt x="679269" y="535577"/>
                    </a:moveTo>
                    <a:lnTo>
                      <a:pt x="574766" y="241663"/>
                    </a:lnTo>
                    <a:lnTo>
                      <a:pt x="372292" y="0"/>
                    </a:lnTo>
                    <a:lnTo>
                      <a:pt x="378823" y="502920"/>
                    </a:lnTo>
                    <a:lnTo>
                      <a:pt x="202475" y="457200"/>
                    </a:lnTo>
                    <a:lnTo>
                      <a:pt x="0" y="496389"/>
                    </a:lnTo>
                    <a:lnTo>
                      <a:pt x="241663" y="718457"/>
                    </a:lnTo>
                    <a:lnTo>
                      <a:pt x="117566" y="920932"/>
                    </a:lnTo>
                    <a:lnTo>
                      <a:pt x="19595" y="1169126"/>
                    </a:lnTo>
                    <a:lnTo>
                      <a:pt x="241663" y="1077686"/>
                    </a:lnTo>
                    <a:lnTo>
                      <a:pt x="404949" y="999309"/>
                    </a:lnTo>
                    <a:lnTo>
                      <a:pt x="404949" y="1345474"/>
                    </a:lnTo>
                    <a:lnTo>
                      <a:pt x="463732" y="1391194"/>
                    </a:lnTo>
                    <a:lnTo>
                      <a:pt x="633549" y="1182189"/>
                    </a:lnTo>
                    <a:lnTo>
                      <a:pt x="685800" y="947057"/>
                    </a:lnTo>
                    <a:lnTo>
                      <a:pt x="1110343" y="1201783"/>
                    </a:lnTo>
                    <a:lnTo>
                      <a:pt x="1136469" y="1156063"/>
                    </a:lnTo>
                    <a:lnTo>
                      <a:pt x="888275" y="764177"/>
                    </a:lnTo>
                    <a:lnTo>
                      <a:pt x="1136469" y="529046"/>
                    </a:lnTo>
                    <a:lnTo>
                      <a:pt x="1143000" y="476794"/>
                    </a:lnTo>
                    <a:lnTo>
                      <a:pt x="679269" y="53557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729BD34-D2D7-4313-8C78-5045C6D7E424}"/>
                  </a:ext>
                </a:extLst>
              </p:cNvPr>
              <p:cNvSpPr/>
              <p:nvPr/>
            </p:nvSpPr>
            <p:spPr>
              <a:xfrm>
                <a:off x="3611880" y="3278777"/>
                <a:ext cx="1058091" cy="1319349"/>
              </a:xfrm>
              <a:custGeom>
                <a:avLst/>
                <a:gdLst>
                  <a:gd name="connsiteX0" fmla="*/ 346166 w 1058091"/>
                  <a:gd name="connsiteY0" fmla="*/ 0 h 1319349"/>
                  <a:gd name="connsiteX1" fmla="*/ 457200 w 1058091"/>
                  <a:gd name="connsiteY1" fmla="*/ 254726 h 1319349"/>
                  <a:gd name="connsiteX2" fmla="*/ 535577 w 1058091"/>
                  <a:gd name="connsiteY2" fmla="*/ 607423 h 1319349"/>
                  <a:gd name="connsiteX3" fmla="*/ 533663 w 1058091"/>
                  <a:gd name="connsiteY3" fmla="*/ 629430 h 1319349"/>
                  <a:gd name="connsiteX4" fmla="*/ 679269 w 1058091"/>
                  <a:gd name="connsiteY4" fmla="*/ 587829 h 1319349"/>
                  <a:gd name="connsiteX5" fmla="*/ 1058091 w 1058091"/>
                  <a:gd name="connsiteY5" fmla="*/ 424543 h 1319349"/>
                  <a:gd name="connsiteX6" fmla="*/ 724989 w 1058091"/>
                  <a:gd name="connsiteY6" fmla="*/ 640080 h 1319349"/>
                  <a:gd name="connsiteX7" fmla="*/ 594360 w 1058091"/>
                  <a:gd name="connsiteY7" fmla="*/ 685800 h 1319349"/>
                  <a:gd name="connsiteX8" fmla="*/ 894806 w 1058091"/>
                  <a:gd name="connsiteY8" fmla="*/ 907869 h 1319349"/>
                  <a:gd name="connsiteX9" fmla="*/ 1058091 w 1058091"/>
                  <a:gd name="connsiteY9" fmla="*/ 1097280 h 1319349"/>
                  <a:gd name="connsiteX10" fmla="*/ 724989 w 1058091"/>
                  <a:gd name="connsiteY10" fmla="*/ 849086 h 1319349"/>
                  <a:gd name="connsiteX11" fmla="*/ 523944 w 1058091"/>
                  <a:gd name="connsiteY11" fmla="*/ 741208 h 1319349"/>
                  <a:gd name="connsiteX12" fmla="*/ 496389 w 1058091"/>
                  <a:gd name="connsiteY12" fmla="*/ 1058092 h 1319349"/>
                  <a:gd name="connsiteX13" fmla="*/ 398417 w 1058091"/>
                  <a:gd name="connsiteY13" fmla="*/ 1319349 h 1319349"/>
                  <a:gd name="connsiteX14" fmla="*/ 444137 w 1058091"/>
                  <a:gd name="connsiteY14" fmla="*/ 933994 h 1319349"/>
                  <a:gd name="connsiteX15" fmla="*/ 450669 w 1058091"/>
                  <a:gd name="connsiteY15" fmla="*/ 718457 h 1319349"/>
                  <a:gd name="connsiteX16" fmla="*/ 235131 w 1058091"/>
                  <a:gd name="connsiteY16" fmla="*/ 875212 h 1319349"/>
                  <a:gd name="connsiteX17" fmla="*/ 13063 w 1058091"/>
                  <a:gd name="connsiteY17" fmla="*/ 1097280 h 1319349"/>
                  <a:gd name="connsiteX18" fmla="*/ 143691 w 1058091"/>
                  <a:gd name="connsiteY18" fmla="*/ 881743 h 1319349"/>
                  <a:gd name="connsiteX19" fmla="*/ 306977 w 1058091"/>
                  <a:gd name="connsiteY19" fmla="*/ 705394 h 1319349"/>
                  <a:gd name="connsiteX20" fmla="*/ 352697 w 1058091"/>
                  <a:gd name="connsiteY20" fmla="*/ 633549 h 1319349"/>
                  <a:gd name="connsiteX21" fmla="*/ 0 w 1058091"/>
                  <a:gd name="connsiteY21" fmla="*/ 463732 h 1319349"/>
                  <a:gd name="connsiteX22" fmla="*/ 444137 w 1058091"/>
                  <a:gd name="connsiteY22" fmla="*/ 581297 h 1319349"/>
                  <a:gd name="connsiteX23" fmla="*/ 444137 w 1058091"/>
                  <a:gd name="connsiteY23" fmla="*/ 489857 h 1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58091" h="1319349">
                    <a:moveTo>
                      <a:pt x="346166" y="0"/>
                    </a:moveTo>
                    <a:lnTo>
                      <a:pt x="457200" y="254726"/>
                    </a:lnTo>
                    <a:lnTo>
                      <a:pt x="535577" y="607423"/>
                    </a:lnTo>
                    <a:lnTo>
                      <a:pt x="533663" y="629430"/>
                    </a:lnTo>
                    <a:lnTo>
                      <a:pt x="679269" y="587829"/>
                    </a:lnTo>
                    <a:lnTo>
                      <a:pt x="1058091" y="424543"/>
                    </a:lnTo>
                    <a:lnTo>
                      <a:pt x="724989" y="640080"/>
                    </a:lnTo>
                    <a:lnTo>
                      <a:pt x="594360" y="685800"/>
                    </a:lnTo>
                    <a:lnTo>
                      <a:pt x="894806" y="907869"/>
                    </a:lnTo>
                    <a:lnTo>
                      <a:pt x="1058091" y="1097280"/>
                    </a:lnTo>
                    <a:lnTo>
                      <a:pt x="724989" y="849086"/>
                    </a:lnTo>
                    <a:lnTo>
                      <a:pt x="523944" y="741208"/>
                    </a:lnTo>
                    <a:lnTo>
                      <a:pt x="496389" y="1058092"/>
                    </a:lnTo>
                    <a:lnTo>
                      <a:pt x="398417" y="1319349"/>
                    </a:lnTo>
                    <a:lnTo>
                      <a:pt x="444137" y="933994"/>
                    </a:lnTo>
                    <a:lnTo>
                      <a:pt x="450669" y="718457"/>
                    </a:lnTo>
                    <a:lnTo>
                      <a:pt x="235131" y="875212"/>
                    </a:lnTo>
                    <a:lnTo>
                      <a:pt x="13063" y="1097280"/>
                    </a:lnTo>
                    <a:lnTo>
                      <a:pt x="143691" y="881743"/>
                    </a:lnTo>
                    <a:lnTo>
                      <a:pt x="306977" y="705394"/>
                    </a:lnTo>
                    <a:lnTo>
                      <a:pt x="352697" y="633549"/>
                    </a:lnTo>
                    <a:lnTo>
                      <a:pt x="0" y="463732"/>
                    </a:lnTo>
                    <a:lnTo>
                      <a:pt x="444137" y="581297"/>
                    </a:lnTo>
                    <a:lnTo>
                      <a:pt x="444137" y="4898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6ABFC3A3-971D-4E28-ACCF-507443621A0D}"/>
                      </a:ext>
                    </a:extLst>
                  </p14:cNvPr>
                  <p14:cNvContentPartPr/>
                  <p14:nvPr/>
                </p14:nvContentPartPr>
                <p14:xfrm>
                  <a:off x="3585549" y="3251726"/>
                  <a:ext cx="1117080" cy="13831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6ABFC3A3-971D-4E28-ACCF-507443621A0D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3539579" y="3205745"/>
                    <a:ext cx="1208101" cy="1474163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50856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38048BEA-971D-4CC1-8BB6-8957DA3F0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49" y="0"/>
            <a:ext cx="763905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FD01EA-716D-436F-BDD6-673181CB904B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6A2634A-85E7-44E3-80DF-BE97D4C9240B}"/>
              </a:ext>
            </a:extLst>
          </p:cNvPr>
          <p:cNvSpPr/>
          <p:nvPr userDrawn="1"/>
        </p:nvSpPr>
        <p:spPr>
          <a:xfrm flipH="1">
            <a:off x="0" y="6311900"/>
            <a:ext cx="12192000" cy="54610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2EA11E4-93F2-4BC5-B7AE-60F2C7C2379B}"/>
              </a:ext>
            </a:extLst>
          </p:cNvPr>
          <p:cNvSpPr/>
          <p:nvPr userDrawn="1"/>
        </p:nvSpPr>
        <p:spPr>
          <a:xfrm>
            <a:off x="6379028" y="6010275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92037A9-2A50-4CC2-86C2-A10F942FF072}"/>
              </a:ext>
            </a:extLst>
          </p:cNvPr>
          <p:cNvSpPr/>
          <p:nvPr userDrawn="1"/>
        </p:nvSpPr>
        <p:spPr>
          <a:xfrm flipH="1" flipV="1">
            <a:off x="0" y="0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E1A1D4-5D42-426B-9068-01E465CC56AE}"/>
              </a:ext>
            </a:extLst>
          </p:cNvPr>
          <p:cNvSpPr txBox="1"/>
          <p:nvPr userDrawn="1"/>
        </p:nvSpPr>
        <p:spPr>
          <a:xfrm>
            <a:off x="1019175" y="266700"/>
            <a:ext cx="1015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r"/>
            <a:r>
              <a:rPr lang="en-GB" sz="2800" spc="300" dirty="0"/>
              <a:t>Safety Log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1256E-E091-41B1-BCA3-351C48F4AC61}"/>
              </a:ext>
            </a:extLst>
          </p:cNvPr>
          <p:cNvSpPr txBox="1"/>
          <p:nvPr userDrawn="1"/>
        </p:nvSpPr>
        <p:spPr>
          <a:xfrm>
            <a:off x="466725" y="1991858"/>
            <a:ext cx="3619500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All offices have a</a:t>
            </a:r>
          </a:p>
          <a:p>
            <a:pPr algn="l">
              <a:lnSpc>
                <a:spcPct val="150000"/>
              </a:lnSpc>
            </a:pP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safety 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08B63-DBAE-4D6E-9038-E4FEC8717777}"/>
              </a:ext>
            </a:extLst>
          </p:cNvPr>
          <p:cNvSpPr txBox="1"/>
          <p:nvPr userDrawn="1"/>
        </p:nvSpPr>
        <p:spPr>
          <a:xfrm>
            <a:off x="466725" y="3163433"/>
            <a:ext cx="3619500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Your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office safety representative </a:t>
            </a: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will note down any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major breaches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B76961-5C7B-4206-BB4B-8615A69A6ADF}"/>
              </a:ext>
            </a:extLst>
          </p:cNvPr>
          <p:cNvGrpSpPr/>
          <p:nvPr userDrawn="1"/>
        </p:nvGrpSpPr>
        <p:grpSpPr>
          <a:xfrm>
            <a:off x="9638015" y="2559523"/>
            <a:ext cx="1619075" cy="1631880"/>
            <a:chOff x="6283234" y="2319686"/>
            <a:chExt cx="1619075" cy="163188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4D6A777-5B2C-49A7-8DA0-3A9A3128C9CC}"/>
                </a:ext>
              </a:extLst>
            </p:cNvPr>
            <p:cNvSpPr/>
            <p:nvPr/>
          </p:nvSpPr>
          <p:spPr>
            <a:xfrm>
              <a:off x="7262949" y="2619103"/>
              <a:ext cx="391885" cy="222068"/>
            </a:xfrm>
            <a:custGeom>
              <a:avLst/>
              <a:gdLst>
                <a:gd name="connsiteX0" fmla="*/ 182880 w 391885"/>
                <a:gd name="connsiteY0" fmla="*/ 0 h 222068"/>
                <a:gd name="connsiteX1" fmla="*/ 267788 w 391885"/>
                <a:gd name="connsiteY1" fmla="*/ 6531 h 222068"/>
                <a:gd name="connsiteX2" fmla="*/ 385354 w 391885"/>
                <a:gd name="connsiteY2" fmla="*/ 156754 h 222068"/>
                <a:gd name="connsiteX3" fmla="*/ 391885 w 391885"/>
                <a:gd name="connsiteY3" fmla="*/ 222068 h 222068"/>
                <a:gd name="connsiteX4" fmla="*/ 228600 w 391885"/>
                <a:gd name="connsiteY4" fmla="*/ 150223 h 222068"/>
                <a:gd name="connsiteX5" fmla="*/ 163285 w 391885"/>
                <a:gd name="connsiteY5" fmla="*/ 182880 h 222068"/>
                <a:gd name="connsiteX6" fmla="*/ 0 w 391885"/>
                <a:gd name="connsiteY6" fmla="*/ 117566 h 222068"/>
                <a:gd name="connsiteX7" fmla="*/ 182880 w 391885"/>
                <a:gd name="connsiteY7" fmla="*/ 0 h 22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1885" h="222068">
                  <a:moveTo>
                    <a:pt x="182880" y="0"/>
                  </a:moveTo>
                  <a:lnTo>
                    <a:pt x="267788" y="6531"/>
                  </a:lnTo>
                  <a:lnTo>
                    <a:pt x="385354" y="156754"/>
                  </a:lnTo>
                  <a:lnTo>
                    <a:pt x="391885" y="222068"/>
                  </a:lnTo>
                  <a:lnTo>
                    <a:pt x="228600" y="150223"/>
                  </a:lnTo>
                  <a:lnTo>
                    <a:pt x="163285" y="182880"/>
                  </a:lnTo>
                  <a:lnTo>
                    <a:pt x="0" y="117566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047ADFA-C75A-4874-8960-F29CBD3362FB}"/>
                </a:ext>
              </a:extLst>
            </p:cNvPr>
            <p:cNvSpPr/>
            <p:nvPr/>
          </p:nvSpPr>
          <p:spPr>
            <a:xfrm>
              <a:off x="7184571" y="2495006"/>
              <a:ext cx="346166" cy="248194"/>
            </a:xfrm>
            <a:custGeom>
              <a:avLst/>
              <a:gdLst>
                <a:gd name="connsiteX0" fmla="*/ 156755 w 346166"/>
                <a:gd name="connsiteY0" fmla="*/ 0 h 248194"/>
                <a:gd name="connsiteX1" fmla="*/ 254726 w 346166"/>
                <a:gd name="connsiteY1" fmla="*/ 65314 h 248194"/>
                <a:gd name="connsiteX2" fmla="*/ 346166 w 346166"/>
                <a:gd name="connsiteY2" fmla="*/ 52251 h 248194"/>
                <a:gd name="connsiteX3" fmla="*/ 333103 w 346166"/>
                <a:gd name="connsiteY3" fmla="*/ 124097 h 248194"/>
                <a:gd name="connsiteX4" fmla="*/ 274320 w 346166"/>
                <a:gd name="connsiteY4" fmla="*/ 189411 h 248194"/>
                <a:gd name="connsiteX5" fmla="*/ 254726 w 346166"/>
                <a:gd name="connsiteY5" fmla="*/ 248194 h 248194"/>
                <a:gd name="connsiteX6" fmla="*/ 150223 w 346166"/>
                <a:gd name="connsiteY6" fmla="*/ 248194 h 248194"/>
                <a:gd name="connsiteX7" fmla="*/ 0 w 346166"/>
                <a:gd name="connsiteY7" fmla="*/ 163285 h 248194"/>
                <a:gd name="connsiteX8" fmla="*/ 156755 w 346166"/>
                <a:gd name="connsiteY8" fmla="*/ 0 h 24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166" h="248194">
                  <a:moveTo>
                    <a:pt x="156755" y="0"/>
                  </a:moveTo>
                  <a:lnTo>
                    <a:pt x="254726" y="65314"/>
                  </a:lnTo>
                  <a:lnTo>
                    <a:pt x="346166" y="52251"/>
                  </a:lnTo>
                  <a:lnTo>
                    <a:pt x="333103" y="124097"/>
                  </a:lnTo>
                  <a:lnTo>
                    <a:pt x="274320" y="189411"/>
                  </a:lnTo>
                  <a:lnTo>
                    <a:pt x="254726" y="248194"/>
                  </a:lnTo>
                  <a:lnTo>
                    <a:pt x="150223" y="248194"/>
                  </a:lnTo>
                  <a:lnTo>
                    <a:pt x="0" y="163285"/>
                  </a:lnTo>
                  <a:lnTo>
                    <a:pt x="15675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B7ED15-974F-48D5-AF02-F43174094C74}"/>
                </a:ext>
              </a:extLst>
            </p:cNvPr>
            <p:cNvSpPr/>
            <p:nvPr/>
          </p:nvSpPr>
          <p:spPr>
            <a:xfrm>
              <a:off x="6929846" y="2357846"/>
              <a:ext cx="411480" cy="313508"/>
            </a:xfrm>
            <a:custGeom>
              <a:avLst/>
              <a:gdLst>
                <a:gd name="connsiteX0" fmla="*/ 411480 w 411480"/>
                <a:gd name="connsiteY0" fmla="*/ 143691 h 313508"/>
                <a:gd name="connsiteX1" fmla="*/ 274320 w 411480"/>
                <a:gd name="connsiteY1" fmla="*/ 313508 h 313508"/>
                <a:gd name="connsiteX2" fmla="*/ 189411 w 411480"/>
                <a:gd name="connsiteY2" fmla="*/ 150223 h 313508"/>
                <a:gd name="connsiteX3" fmla="*/ 0 w 411480"/>
                <a:gd name="connsiteY3" fmla="*/ 0 h 313508"/>
                <a:gd name="connsiteX4" fmla="*/ 222068 w 411480"/>
                <a:gd name="connsiteY4" fmla="*/ 65314 h 313508"/>
                <a:gd name="connsiteX5" fmla="*/ 372291 w 411480"/>
                <a:gd name="connsiteY5" fmla="*/ 65314 h 313508"/>
                <a:gd name="connsiteX6" fmla="*/ 411480 w 411480"/>
                <a:gd name="connsiteY6" fmla="*/ 45720 h 313508"/>
                <a:gd name="connsiteX7" fmla="*/ 411480 w 411480"/>
                <a:gd name="connsiteY7" fmla="*/ 143691 h 3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313508">
                  <a:moveTo>
                    <a:pt x="411480" y="143691"/>
                  </a:moveTo>
                  <a:lnTo>
                    <a:pt x="274320" y="313508"/>
                  </a:lnTo>
                  <a:lnTo>
                    <a:pt x="189411" y="150223"/>
                  </a:lnTo>
                  <a:lnTo>
                    <a:pt x="0" y="0"/>
                  </a:lnTo>
                  <a:lnTo>
                    <a:pt x="222068" y="65314"/>
                  </a:lnTo>
                  <a:lnTo>
                    <a:pt x="372291" y="65314"/>
                  </a:lnTo>
                  <a:lnTo>
                    <a:pt x="411480" y="45720"/>
                  </a:lnTo>
                  <a:lnTo>
                    <a:pt x="411480" y="1436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B3C884-73A9-457C-A2E4-7B168D91C86B}"/>
                </a:ext>
              </a:extLst>
            </p:cNvPr>
            <p:cNvSpPr/>
            <p:nvPr/>
          </p:nvSpPr>
          <p:spPr>
            <a:xfrm>
              <a:off x="7406640" y="2860766"/>
              <a:ext cx="378823" cy="333103"/>
            </a:xfrm>
            <a:custGeom>
              <a:avLst/>
              <a:gdLst>
                <a:gd name="connsiteX0" fmla="*/ 13063 w 378823"/>
                <a:gd name="connsiteY0" fmla="*/ 45720 h 333103"/>
                <a:gd name="connsiteX1" fmla="*/ 248194 w 378823"/>
                <a:gd name="connsiteY1" fmla="*/ 45720 h 333103"/>
                <a:gd name="connsiteX2" fmla="*/ 365760 w 378823"/>
                <a:gd name="connsiteY2" fmla="*/ 0 h 333103"/>
                <a:gd name="connsiteX3" fmla="*/ 359229 w 378823"/>
                <a:gd name="connsiteY3" fmla="*/ 202474 h 333103"/>
                <a:gd name="connsiteX4" fmla="*/ 378823 w 378823"/>
                <a:gd name="connsiteY4" fmla="*/ 287383 h 333103"/>
                <a:gd name="connsiteX5" fmla="*/ 228600 w 378823"/>
                <a:gd name="connsiteY5" fmla="*/ 261257 h 333103"/>
                <a:gd name="connsiteX6" fmla="*/ 0 w 378823"/>
                <a:gd name="connsiteY6" fmla="*/ 333103 h 333103"/>
                <a:gd name="connsiteX7" fmla="*/ 13063 w 378823"/>
                <a:gd name="connsiteY7" fmla="*/ 45720 h 33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823" h="333103">
                  <a:moveTo>
                    <a:pt x="13063" y="45720"/>
                  </a:moveTo>
                  <a:lnTo>
                    <a:pt x="248194" y="45720"/>
                  </a:lnTo>
                  <a:lnTo>
                    <a:pt x="365760" y="0"/>
                  </a:lnTo>
                  <a:lnTo>
                    <a:pt x="359229" y="202474"/>
                  </a:lnTo>
                  <a:lnTo>
                    <a:pt x="378823" y="287383"/>
                  </a:lnTo>
                  <a:lnTo>
                    <a:pt x="228600" y="261257"/>
                  </a:lnTo>
                  <a:lnTo>
                    <a:pt x="0" y="333103"/>
                  </a:lnTo>
                  <a:lnTo>
                    <a:pt x="13063" y="457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4A8898-B305-4426-AB41-2396A6A96858}"/>
                </a:ext>
              </a:extLst>
            </p:cNvPr>
            <p:cNvSpPr/>
            <p:nvPr/>
          </p:nvSpPr>
          <p:spPr>
            <a:xfrm>
              <a:off x="6283234" y="2697480"/>
              <a:ext cx="1306286" cy="1254034"/>
            </a:xfrm>
            <a:custGeom>
              <a:avLst/>
              <a:gdLst>
                <a:gd name="connsiteX0" fmla="*/ 914400 w 1306286"/>
                <a:gd name="connsiteY0" fmla="*/ 0 h 1254034"/>
                <a:gd name="connsiteX1" fmla="*/ 1182189 w 1306286"/>
                <a:gd name="connsiteY1" fmla="*/ 150223 h 1254034"/>
                <a:gd name="connsiteX2" fmla="*/ 1267097 w 1306286"/>
                <a:gd name="connsiteY2" fmla="*/ 346166 h 1254034"/>
                <a:gd name="connsiteX3" fmla="*/ 1306286 w 1306286"/>
                <a:gd name="connsiteY3" fmla="*/ 751114 h 1254034"/>
                <a:gd name="connsiteX4" fmla="*/ 1286692 w 1306286"/>
                <a:gd name="connsiteY4" fmla="*/ 1110343 h 1254034"/>
                <a:gd name="connsiteX5" fmla="*/ 1214846 w 1306286"/>
                <a:gd name="connsiteY5" fmla="*/ 1227909 h 1254034"/>
                <a:gd name="connsiteX6" fmla="*/ 986246 w 1306286"/>
                <a:gd name="connsiteY6" fmla="*/ 1214846 h 1254034"/>
                <a:gd name="connsiteX7" fmla="*/ 855617 w 1306286"/>
                <a:gd name="connsiteY7" fmla="*/ 1240971 h 1254034"/>
                <a:gd name="connsiteX8" fmla="*/ 600892 w 1306286"/>
                <a:gd name="connsiteY8" fmla="*/ 1169126 h 1254034"/>
                <a:gd name="connsiteX9" fmla="*/ 424543 w 1306286"/>
                <a:gd name="connsiteY9" fmla="*/ 1254034 h 1254034"/>
                <a:gd name="connsiteX10" fmla="*/ 111035 w 1306286"/>
                <a:gd name="connsiteY10" fmla="*/ 1214846 h 1254034"/>
                <a:gd name="connsiteX11" fmla="*/ 0 w 1306286"/>
                <a:gd name="connsiteY11" fmla="*/ 1201783 h 1254034"/>
                <a:gd name="connsiteX12" fmla="*/ 91440 w 1306286"/>
                <a:gd name="connsiteY12" fmla="*/ 1149531 h 1254034"/>
                <a:gd name="connsiteX13" fmla="*/ 293915 w 1306286"/>
                <a:gd name="connsiteY13" fmla="*/ 1103811 h 1254034"/>
                <a:gd name="connsiteX14" fmla="*/ 587829 w 1306286"/>
                <a:gd name="connsiteY14" fmla="*/ 888274 h 1254034"/>
                <a:gd name="connsiteX15" fmla="*/ 842555 w 1306286"/>
                <a:gd name="connsiteY15" fmla="*/ 431074 h 1254034"/>
                <a:gd name="connsiteX16" fmla="*/ 907869 w 1306286"/>
                <a:gd name="connsiteY16" fmla="*/ 169817 h 1254034"/>
                <a:gd name="connsiteX17" fmla="*/ 914400 w 1306286"/>
                <a:gd name="connsiteY17" fmla="*/ 0 h 125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06286" h="1254034">
                  <a:moveTo>
                    <a:pt x="914400" y="0"/>
                  </a:moveTo>
                  <a:lnTo>
                    <a:pt x="1182189" y="150223"/>
                  </a:lnTo>
                  <a:lnTo>
                    <a:pt x="1267097" y="346166"/>
                  </a:lnTo>
                  <a:lnTo>
                    <a:pt x="1306286" y="751114"/>
                  </a:lnTo>
                  <a:lnTo>
                    <a:pt x="1286692" y="1110343"/>
                  </a:lnTo>
                  <a:lnTo>
                    <a:pt x="1214846" y="1227909"/>
                  </a:lnTo>
                  <a:lnTo>
                    <a:pt x="986246" y="1214846"/>
                  </a:lnTo>
                  <a:lnTo>
                    <a:pt x="855617" y="1240971"/>
                  </a:lnTo>
                  <a:lnTo>
                    <a:pt x="600892" y="1169126"/>
                  </a:lnTo>
                  <a:lnTo>
                    <a:pt x="424543" y="1254034"/>
                  </a:lnTo>
                  <a:lnTo>
                    <a:pt x="111035" y="1214846"/>
                  </a:lnTo>
                  <a:lnTo>
                    <a:pt x="0" y="1201783"/>
                  </a:lnTo>
                  <a:lnTo>
                    <a:pt x="91440" y="1149531"/>
                  </a:lnTo>
                  <a:lnTo>
                    <a:pt x="293915" y="1103811"/>
                  </a:lnTo>
                  <a:lnTo>
                    <a:pt x="587829" y="888274"/>
                  </a:lnTo>
                  <a:lnTo>
                    <a:pt x="842555" y="431074"/>
                  </a:lnTo>
                  <a:lnTo>
                    <a:pt x="907869" y="169817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9BF416-D717-42C9-A518-D4D1B00BB2BC}"/>
                </a:ext>
              </a:extLst>
            </p:cNvPr>
            <p:cNvSpPr/>
            <p:nvPr/>
          </p:nvSpPr>
          <p:spPr>
            <a:xfrm>
              <a:off x="6283234" y="2821577"/>
              <a:ext cx="1319349" cy="1123406"/>
            </a:xfrm>
            <a:custGeom>
              <a:avLst/>
              <a:gdLst>
                <a:gd name="connsiteX0" fmla="*/ 1116875 w 1319349"/>
                <a:gd name="connsiteY0" fmla="*/ 0 h 1123406"/>
                <a:gd name="connsiteX1" fmla="*/ 1169126 w 1319349"/>
                <a:gd name="connsiteY1" fmla="*/ 352697 h 1123406"/>
                <a:gd name="connsiteX2" fmla="*/ 1182189 w 1319349"/>
                <a:gd name="connsiteY2" fmla="*/ 764177 h 1123406"/>
                <a:gd name="connsiteX3" fmla="*/ 1143000 w 1319349"/>
                <a:gd name="connsiteY3" fmla="*/ 986246 h 1123406"/>
                <a:gd name="connsiteX4" fmla="*/ 999309 w 1319349"/>
                <a:gd name="connsiteY4" fmla="*/ 947057 h 1123406"/>
                <a:gd name="connsiteX5" fmla="*/ 751115 w 1319349"/>
                <a:gd name="connsiteY5" fmla="*/ 960120 h 1123406"/>
                <a:gd name="connsiteX6" fmla="*/ 515983 w 1319349"/>
                <a:gd name="connsiteY6" fmla="*/ 953589 h 1123406"/>
                <a:gd name="connsiteX7" fmla="*/ 418012 w 1319349"/>
                <a:gd name="connsiteY7" fmla="*/ 992777 h 1123406"/>
                <a:gd name="connsiteX8" fmla="*/ 176349 w 1319349"/>
                <a:gd name="connsiteY8" fmla="*/ 1012372 h 1123406"/>
                <a:gd name="connsiteX9" fmla="*/ 58783 w 1319349"/>
                <a:gd name="connsiteY9" fmla="*/ 1025434 h 1123406"/>
                <a:gd name="connsiteX10" fmla="*/ 0 w 1319349"/>
                <a:gd name="connsiteY10" fmla="*/ 1084217 h 1123406"/>
                <a:gd name="connsiteX11" fmla="*/ 150223 w 1319349"/>
                <a:gd name="connsiteY11" fmla="*/ 1084217 h 1123406"/>
                <a:gd name="connsiteX12" fmla="*/ 267789 w 1319349"/>
                <a:gd name="connsiteY12" fmla="*/ 1116874 h 1123406"/>
                <a:gd name="connsiteX13" fmla="*/ 398417 w 1319349"/>
                <a:gd name="connsiteY13" fmla="*/ 1123406 h 1123406"/>
                <a:gd name="connsiteX14" fmla="*/ 613955 w 1319349"/>
                <a:gd name="connsiteY14" fmla="*/ 1031966 h 1123406"/>
                <a:gd name="connsiteX15" fmla="*/ 862149 w 1319349"/>
                <a:gd name="connsiteY15" fmla="*/ 1110343 h 1123406"/>
                <a:gd name="connsiteX16" fmla="*/ 1012372 w 1319349"/>
                <a:gd name="connsiteY16" fmla="*/ 1071154 h 1123406"/>
                <a:gd name="connsiteX17" fmla="*/ 1123406 w 1319349"/>
                <a:gd name="connsiteY17" fmla="*/ 1097280 h 1123406"/>
                <a:gd name="connsiteX18" fmla="*/ 1254035 w 1319349"/>
                <a:gd name="connsiteY18" fmla="*/ 1045029 h 1123406"/>
                <a:gd name="connsiteX19" fmla="*/ 1319349 w 1319349"/>
                <a:gd name="connsiteY19" fmla="*/ 751114 h 1123406"/>
                <a:gd name="connsiteX20" fmla="*/ 1293223 w 1319349"/>
                <a:gd name="connsiteY20" fmla="*/ 339634 h 1123406"/>
                <a:gd name="connsiteX21" fmla="*/ 1254035 w 1319349"/>
                <a:gd name="connsiteY21" fmla="*/ 130629 h 1123406"/>
                <a:gd name="connsiteX22" fmla="*/ 1116875 w 1319349"/>
                <a:gd name="connsiteY22" fmla="*/ 0 h 1123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19349" h="1123406">
                  <a:moveTo>
                    <a:pt x="1116875" y="0"/>
                  </a:moveTo>
                  <a:lnTo>
                    <a:pt x="1169126" y="352697"/>
                  </a:lnTo>
                  <a:lnTo>
                    <a:pt x="1182189" y="764177"/>
                  </a:lnTo>
                  <a:lnTo>
                    <a:pt x="1143000" y="986246"/>
                  </a:lnTo>
                  <a:lnTo>
                    <a:pt x="999309" y="947057"/>
                  </a:lnTo>
                  <a:lnTo>
                    <a:pt x="751115" y="960120"/>
                  </a:lnTo>
                  <a:lnTo>
                    <a:pt x="515983" y="953589"/>
                  </a:lnTo>
                  <a:lnTo>
                    <a:pt x="418012" y="992777"/>
                  </a:lnTo>
                  <a:lnTo>
                    <a:pt x="176349" y="1012372"/>
                  </a:lnTo>
                  <a:lnTo>
                    <a:pt x="58783" y="1025434"/>
                  </a:lnTo>
                  <a:lnTo>
                    <a:pt x="0" y="1084217"/>
                  </a:lnTo>
                  <a:lnTo>
                    <a:pt x="150223" y="1084217"/>
                  </a:lnTo>
                  <a:lnTo>
                    <a:pt x="267789" y="1116874"/>
                  </a:lnTo>
                  <a:lnTo>
                    <a:pt x="398417" y="1123406"/>
                  </a:lnTo>
                  <a:lnTo>
                    <a:pt x="613955" y="1031966"/>
                  </a:lnTo>
                  <a:lnTo>
                    <a:pt x="862149" y="1110343"/>
                  </a:lnTo>
                  <a:lnTo>
                    <a:pt x="1012372" y="1071154"/>
                  </a:lnTo>
                  <a:lnTo>
                    <a:pt x="1123406" y="1097280"/>
                  </a:lnTo>
                  <a:lnTo>
                    <a:pt x="1254035" y="1045029"/>
                  </a:lnTo>
                  <a:lnTo>
                    <a:pt x="1319349" y="751114"/>
                  </a:lnTo>
                  <a:lnTo>
                    <a:pt x="1293223" y="339634"/>
                  </a:lnTo>
                  <a:lnTo>
                    <a:pt x="1254035" y="130629"/>
                  </a:lnTo>
                  <a:lnTo>
                    <a:pt x="111687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5CBDEC8-AB18-4E06-B4C3-1C36BF56769E}"/>
                </a:ext>
              </a:extLst>
            </p:cNvPr>
            <p:cNvSpPr/>
            <p:nvPr/>
          </p:nvSpPr>
          <p:spPr>
            <a:xfrm>
              <a:off x="7785463" y="2579914"/>
              <a:ext cx="97971" cy="267789"/>
            </a:xfrm>
            <a:custGeom>
              <a:avLst/>
              <a:gdLst>
                <a:gd name="connsiteX0" fmla="*/ 84908 w 97971"/>
                <a:gd name="connsiteY0" fmla="*/ 267789 h 267789"/>
                <a:gd name="connsiteX1" fmla="*/ 97971 w 97971"/>
                <a:gd name="connsiteY1" fmla="*/ 104503 h 267789"/>
                <a:gd name="connsiteX2" fmla="*/ 39188 w 97971"/>
                <a:gd name="connsiteY2" fmla="*/ 0 h 267789"/>
                <a:gd name="connsiteX3" fmla="*/ 26126 w 97971"/>
                <a:gd name="connsiteY3" fmla="*/ 156755 h 267789"/>
                <a:gd name="connsiteX4" fmla="*/ 0 w 97971"/>
                <a:gd name="connsiteY4" fmla="*/ 261257 h 267789"/>
                <a:gd name="connsiteX5" fmla="*/ 84908 w 97971"/>
                <a:gd name="connsiteY5" fmla="*/ 267789 h 26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71" h="267789">
                  <a:moveTo>
                    <a:pt x="84908" y="267789"/>
                  </a:moveTo>
                  <a:lnTo>
                    <a:pt x="97971" y="104503"/>
                  </a:lnTo>
                  <a:lnTo>
                    <a:pt x="39188" y="0"/>
                  </a:lnTo>
                  <a:lnTo>
                    <a:pt x="26126" y="156755"/>
                  </a:lnTo>
                  <a:lnTo>
                    <a:pt x="0" y="261257"/>
                  </a:lnTo>
                  <a:lnTo>
                    <a:pt x="84908" y="26778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8FB4F30-9703-4A23-8CA0-31922B1A1DF6}"/>
                    </a:ext>
                  </a:extLst>
                </p14:cNvPr>
                <p14:cNvContentPartPr/>
                <p14:nvPr/>
              </p14:nvContentPartPr>
              <p14:xfrm>
                <a:off x="6904029" y="2319686"/>
                <a:ext cx="756360" cy="510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8FB4F30-9703-4A23-8CA0-31922B1A1DF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86389" y="2301686"/>
                  <a:ext cx="792000" cy="5461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BC90833-B0B6-45EC-B0DA-128C3A80ECF2}"/>
                </a:ext>
              </a:extLst>
            </p:cNvPr>
            <p:cNvGrpSpPr/>
            <p:nvPr/>
          </p:nvGrpSpPr>
          <p:grpSpPr>
            <a:xfrm>
              <a:off x="6300669" y="2580326"/>
              <a:ext cx="1601640" cy="1371240"/>
              <a:chOff x="6300669" y="2580326"/>
              <a:chExt cx="1601640" cy="1371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CF472DC4-18D4-400A-9809-AB835B0A6486}"/>
                      </a:ext>
                    </a:extLst>
                  </p14:cNvPr>
                  <p14:cNvContentPartPr/>
                  <p14:nvPr/>
                </p14:nvContentPartPr>
                <p14:xfrm>
                  <a:off x="6300669" y="2690486"/>
                  <a:ext cx="1285560" cy="126108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CF472DC4-18D4-400A-9809-AB835B0A6486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6282669" y="2672486"/>
                    <a:ext cx="1321200" cy="129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79A3697F-6B55-4635-B94F-D4DB92E88CB0}"/>
                      </a:ext>
                    </a:extLst>
                  </p14:cNvPr>
                  <p14:cNvContentPartPr/>
                  <p14:nvPr/>
                </p14:nvContentPartPr>
                <p14:xfrm>
                  <a:off x="7509549" y="2870846"/>
                  <a:ext cx="268200" cy="28044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79A3697F-6B55-4635-B94F-D4DB92E88CB0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491549" y="2852846"/>
                    <a:ext cx="303840" cy="316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EB71C208-B2CA-4FF1-B0B8-18A1C286BFC4}"/>
                      </a:ext>
                    </a:extLst>
                  </p14:cNvPr>
                  <p14:cNvContentPartPr/>
                  <p14:nvPr/>
                </p14:nvContentPartPr>
                <p14:xfrm>
                  <a:off x="7773429" y="2580326"/>
                  <a:ext cx="128880" cy="36144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EB71C208-B2CA-4FF1-B0B8-18A1C286BFC4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7755789" y="2562686"/>
                    <a:ext cx="164520" cy="397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AD974-D394-45CE-AC43-9254B613BCCA}"/>
              </a:ext>
            </a:extLst>
          </p:cNvPr>
          <p:cNvGrpSpPr/>
          <p:nvPr userDrawn="1"/>
        </p:nvGrpSpPr>
        <p:grpSpPr>
          <a:xfrm>
            <a:off x="6322423" y="2510254"/>
            <a:ext cx="1539327" cy="1681149"/>
            <a:chOff x="2383971" y="947057"/>
            <a:chExt cx="1539327" cy="168114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D0BE4B-A841-494D-8430-E5CE74918002}"/>
                </a:ext>
              </a:extLst>
            </p:cNvPr>
            <p:cNvSpPr/>
            <p:nvPr/>
          </p:nvSpPr>
          <p:spPr>
            <a:xfrm>
              <a:off x="3722914" y="1541417"/>
              <a:ext cx="78377" cy="91440"/>
            </a:xfrm>
            <a:custGeom>
              <a:avLst/>
              <a:gdLst>
                <a:gd name="connsiteX0" fmla="*/ 0 w 78377"/>
                <a:gd name="connsiteY0" fmla="*/ 26126 h 91440"/>
                <a:gd name="connsiteX1" fmla="*/ 0 w 78377"/>
                <a:gd name="connsiteY1" fmla="*/ 26126 h 91440"/>
                <a:gd name="connsiteX2" fmla="*/ 65315 w 78377"/>
                <a:gd name="connsiteY2" fmla="*/ 0 h 91440"/>
                <a:gd name="connsiteX3" fmla="*/ 78377 w 78377"/>
                <a:gd name="connsiteY3" fmla="*/ 91440 h 91440"/>
                <a:gd name="connsiteX4" fmla="*/ 0 w 78377"/>
                <a:gd name="connsiteY4" fmla="*/ 26126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91440">
                  <a:moveTo>
                    <a:pt x="0" y="26126"/>
                  </a:moveTo>
                  <a:lnTo>
                    <a:pt x="0" y="26126"/>
                  </a:lnTo>
                  <a:lnTo>
                    <a:pt x="65315" y="0"/>
                  </a:lnTo>
                  <a:lnTo>
                    <a:pt x="78377" y="91440"/>
                  </a:lnTo>
                  <a:lnTo>
                    <a:pt x="0" y="2612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11D6BFA-B6AE-478C-9ADE-15874168F653}"/>
                </a:ext>
              </a:extLst>
            </p:cNvPr>
            <p:cNvSpPr/>
            <p:nvPr/>
          </p:nvSpPr>
          <p:spPr>
            <a:xfrm>
              <a:off x="3161211" y="1312817"/>
              <a:ext cx="444138" cy="195943"/>
            </a:xfrm>
            <a:custGeom>
              <a:avLst/>
              <a:gdLst>
                <a:gd name="connsiteX0" fmla="*/ 0 w 444138"/>
                <a:gd name="connsiteY0" fmla="*/ 39189 h 195943"/>
                <a:gd name="connsiteX1" fmla="*/ 209006 w 444138"/>
                <a:gd name="connsiteY1" fmla="*/ 32657 h 195943"/>
                <a:gd name="connsiteX2" fmla="*/ 293915 w 444138"/>
                <a:gd name="connsiteY2" fmla="*/ 0 h 195943"/>
                <a:gd name="connsiteX3" fmla="*/ 444138 w 444138"/>
                <a:gd name="connsiteY3" fmla="*/ 195943 h 195943"/>
                <a:gd name="connsiteX4" fmla="*/ 228600 w 444138"/>
                <a:gd name="connsiteY4" fmla="*/ 176349 h 195943"/>
                <a:gd name="connsiteX5" fmla="*/ 0 w 444138"/>
                <a:gd name="connsiteY5" fmla="*/ 39189 h 19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138" h="195943">
                  <a:moveTo>
                    <a:pt x="0" y="39189"/>
                  </a:moveTo>
                  <a:lnTo>
                    <a:pt x="209006" y="32657"/>
                  </a:lnTo>
                  <a:lnTo>
                    <a:pt x="293915" y="0"/>
                  </a:lnTo>
                  <a:lnTo>
                    <a:pt x="444138" y="195943"/>
                  </a:lnTo>
                  <a:lnTo>
                    <a:pt x="228600" y="176349"/>
                  </a:lnTo>
                  <a:lnTo>
                    <a:pt x="0" y="3918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E51C445-00D3-4C4E-BE23-B17E9D20EE5F}"/>
                </a:ext>
              </a:extLst>
            </p:cNvPr>
            <p:cNvSpPr/>
            <p:nvPr/>
          </p:nvSpPr>
          <p:spPr>
            <a:xfrm>
              <a:off x="3154680" y="1169126"/>
              <a:ext cx="306977" cy="182880"/>
            </a:xfrm>
            <a:custGeom>
              <a:avLst/>
              <a:gdLst>
                <a:gd name="connsiteX0" fmla="*/ 111034 w 306977"/>
                <a:gd name="connsiteY0" fmla="*/ 0 h 182880"/>
                <a:gd name="connsiteX1" fmla="*/ 176349 w 306977"/>
                <a:gd name="connsiteY1" fmla="*/ 45720 h 182880"/>
                <a:gd name="connsiteX2" fmla="*/ 241663 w 306977"/>
                <a:gd name="connsiteY2" fmla="*/ 45720 h 182880"/>
                <a:gd name="connsiteX3" fmla="*/ 306977 w 306977"/>
                <a:gd name="connsiteY3" fmla="*/ 78377 h 182880"/>
                <a:gd name="connsiteX4" fmla="*/ 293914 w 306977"/>
                <a:gd name="connsiteY4" fmla="*/ 150223 h 182880"/>
                <a:gd name="connsiteX5" fmla="*/ 209006 w 306977"/>
                <a:gd name="connsiteY5" fmla="*/ 182880 h 182880"/>
                <a:gd name="connsiteX6" fmla="*/ 13063 w 306977"/>
                <a:gd name="connsiteY6" fmla="*/ 156754 h 182880"/>
                <a:gd name="connsiteX7" fmla="*/ 0 w 306977"/>
                <a:gd name="connsiteY7" fmla="*/ 117565 h 182880"/>
                <a:gd name="connsiteX8" fmla="*/ 111034 w 306977"/>
                <a:gd name="connsiteY8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6977" h="182880">
                  <a:moveTo>
                    <a:pt x="111034" y="0"/>
                  </a:moveTo>
                  <a:lnTo>
                    <a:pt x="176349" y="45720"/>
                  </a:lnTo>
                  <a:lnTo>
                    <a:pt x="241663" y="45720"/>
                  </a:lnTo>
                  <a:lnTo>
                    <a:pt x="306977" y="78377"/>
                  </a:lnTo>
                  <a:lnTo>
                    <a:pt x="293914" y="150223"/>
                  </a:lnTo>
                  <a:lnTo>
                    <a:pt x="209006" y="182880"/>
                  </a:lnTo>
                  <a:lnTo>
                    <a:pt x="13063" y="156754"/>
                  </a:lnTo>
                  <a:lnTo>
                    <a:pt x="0" y="117565"/>
                  </a:lnTo>
                  <a:lnTo>
                    <a:pt x="11103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CF97BA7-F95A-4E1A-BE35-4A720956F156}"/>
                </a:ext>
              </a:extLst>
            </p:cNvPr>
            <p:cNvSpPr/>
            <p:nvPr/>
          </p:nvSpPr>
          <p:spPr>
            <a:xfrm>
              <a:off x="2886891" y="947057"/>
              <a:ext cx="398418" cy="378823"/>
            </a:xfrm>
            <a:custGeom>
              <a:avLst/>
              <a:gdLst>
                <a:gd name="connsiteX0" fmla="*/ 235132 w 398418"/>
                <a:gd name="connsiteY0" fmla="*/ 378823 h 378823"/>
                <a:gd name="connsiteX1" fmla="*/ 352698 w 398418"/>
                <a:gd name="connsiteY1" fmla="*/ 267789 h 378823"/>
                <a:gd name="connsiteX2" fmla="*/ 398418 w 398418"/>
                <a:gd name="connsiteY2" fmla="*/ 156754 h 378823"/>
                <a:gd name="connsiteX3" fmla="*/ 313509 w 398418"/>
                <a:gd name="connsiteY3" fmla="*/ 32657 h 378823"/>
                <a:gd name="connsiteX4" fmla="*/ 222069 w 398418"/>
                <a:gd name="connsiteY4" fmla="*/ 0 h 378823"/>
                <a:gd name="connsiteX5" fmla="*/ 124098 w 398418"/>
                <a:gd name="connsiteY5" fmla="*/ 84909 h 378823"/>
                <a:gd name="connsiteX6" fmla="*/ 0 w 398418"/>
                <a:gd name="connsiteY6" fmla="*/ 13063 h 378823"/>
                <a:gd name="connsiteX7" fmla="*/ 84909 w 398418"/>
                <a:gd name="connsiteY7" fmla="*/ 143692 h 378823"/>
                <a:gd name="connsiteX8" fmla="*/ 65315 w 398418"/>
                <a:gd name="connsiteY8" fmla="*/ 267789 h 378823"/>
                <a:gd name="connsiteX9" fmla="*/ 111035 w 398418"/>
                <a:gd name="connsiteY9" fmla="*/ 365760 h 378823"/>
                <a:gd name="connsiteX10" fmla="*/ 235132 w 398418"/>
                <a:gd name="connsiteY10" fmla="*/ 378823 h 378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8418" h="378823">
                  <a:moveTo>
                    <a:pt x="235132" y="378823"/>
                  </a:moveTo>
                  <a:lnTo>
                    <a:pt x="352698" y="267789"/>
                  </a:lnTo>
                  <a:lnTo>
                    <a:pt x="398418" y="156754"/>
                  </a:lnTo>
                  <a:lnTo>
                    <a:pt x="313509" y="32657"/>
                  </a:lnTo>
                  <a:lnTo>
                    <a:pt x="222069" y="0"/>
                  </a:lnTo>
                  <a:lnTo>
                    <a:pt x="124098" y="84909"/>
                  </a:lnTo>
                  <a:lnTo>
                    <a:pt x="0" y="13063"/>
                  </a:lnTo>
                  <a:lnTo>
                    <a:pt x="84909" y="143692"/>
                  </a:lnTo>
                  <a:lnTo>
                    <a:pt x="65315" y="267789"/>
                  </a:lnTo>
                  <a:lnTo>
                    <a:pt x="111035" y="365760"/>
                  </a:lnTo>
                  <a:lnTo>
                    <a:pt x="235132" y="3788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C13903-4C76-45E3-AFDB-39F8D1F74CE5}"/>
                </a:ext>
              </a:extLst>
            </p:cNvPr>
            <p:cNvSpPr/>
            <p:nvPr/>
          </p:nvSpPr>
          <p:spPr>
            <a:xfrm>
              <a:off x="3703320" y="1332411"/>
              <a:ext cx="209006" cy="228600"/>
            </a:xfrm>
            <a:custGeom>
              <a:avLst/>
              <a:gdLst>
                <a:gd name="connsiteX0" fmla="*/ 124097 w 209006"/>
                <a:gd name="connsiteY0" fmla="*/ 228600 h 228600"/>
                <a:gd name="connsiteX1" fmla="*/ 0 w 209006"/>
                <a:gd name="connsiteY1" fmla="*/ 176349 h 228600"/>
                <a:gd name="connsiteX2" fmla="*/ 13063 w 209006"/>
                <a:gd name="connsiteY2" fmla="*/ 65315 h 228600"/>
                <a:gd name="connsiteX3" fmla="*/ 58783 w 209006"/>
                <a:gd name="connsiteY3" fmla="*/ 0 h 228600"/>
                <a:gd name="connsiteX4" fmla="*/ 97971 w 209006"/>
                <a:gd name="connsiteY4" fmla="*/ 0 h 228600"/>
                <a:gd name="connsiteX5" fmla="*/ 137160 w 209006"/>
                <a:gd name="connsiteY5" fmla="*/ 58783 h 228600"/>
                <a:gd name="connsiteX6" fmla="*/ 176349 w 209006"/>
                <a:gd name="connsiteY6" fmla="*/ 19595 h 228600"/>
                <a:gd name="connsiteX7" fmla="*/ 209006 w 209006"/>
                <a:gd name="connsiteY7" fmla="*/ 65315 h 228600"/>
                <a:gd name="connsiteX8" fmla="*/ 189411 w 209006"/>
                <a:gd name="connsiteY8" fmla="*/ 163286 h 228600"/>
                <a:gd name="connsiteX9" fmla="*/ 209006 w 209006"/>
                <a:gd name="connsiteY9" fmla="*/ 209006 h 228600"/>
                <a:gd name="connsiteX10" fmla="*/ 124097 w 209006"/>
                <a:gd name="connsiteY10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006" h="228600">
                  <a:moveTo>
                    <a:pt x="124097" y="228600"/>
                  </a:moveTo>
                  <a:lnTo>
                    <a:pt x="0" y="176349"/>
                  </a:lnTo>
                  <a:lnTo>
                    <a:pt x="13063" y="65315"/>
                  </a:lnTo>
                  <a:lnTo>
                    <a:pt x="58783" y="0"/>
                  </a:lnTo>
                  <a:lnTo>
                    <a:pt x="97971" y="0"/>
                  </a:lnTo>
                  <a:lnTo>
                    <a:pt x="137160" y="58783"/>
                  </a:lnTo>
                  <a:lnTo>
                    <a:pt x="176349" y="19595"/>
                  </a:lnTo>
                  <a:lnTo>
                    <a:pt x="209006" y="65315"/>
                  </a:lnTo>
                  <a:lnTo>
                    <a:pt x="189411" y="163286"/>
                  </a:lnTo>
                  <a:lnTo>
                    <a:pt x="209006" y="209006"/>
                  </a:lnTo>
                  <a:lnTo>
                    <a:pt x="124097" y="228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9E4CFD2-EAF1-4222-AE64-6567707AD581}"/>
                </a:ext>
              </a:extLst>
            </p:cNvPr>
            <p:cNvSpPr/>
            <p:nvPr/>
          </p:nvSpPr>
          <p:spPr>
            <a:xfrm>
              <a:off x="2383971" y="1352006"/>
              <a:ext cx="1365069" cy="1267097"/>
            </a:xfrm>
            <a:custGeom>
              <a:avLst/>
              <a:gdLst>
                <a:gd name="connsiteX0" fmla="*/ 744583 w 1365069"/>
                <a:gd name="connsiteY0" fmla="*/ 0 h 1267097"/>
                <a:gd name="connsiteX1" fmla="*/ 1005840 w 1365069"/>
                <a:gd name="connsiteY1" fmla="*/ 117565 h 1267097"/>
                <a:gd name="connsiteX2" fmla="*/ 1018903 w 1365069"/>
                <a:gd name="connsiteY2" fmla="*/ 235131 h 1267097"/>
                <a:gd name="connsiteX3" fmla="*/ 1280160 w 1365069"/>
                <a:gd name="connsiteY3" fmla="*/ 202474 h 1267097"/>
                <a:gd name="connsiteX4" fmla="*/ 1332412 w 1365069"/>
                <a:gd name="connsiteY4" fmla="*/ 235131 h 1267097"/>
                <a:gd name="connsiteX5" fmla="*/ 1332412 w 1365069"/>
                <a:gd name="connsiteY5" fmla="*/ 391885 h 1267097"/>
                <a:gd name="connsiteX6" fmla="*/ 1365069 w 1365069"/>
                <a:gd name="connsiteY6" fmla="*/ 548640 h 1267097"/>
                <a:gd name="connsiteX7" fmla="*/ 1240972 w 1365069"/>
                <a:gd name="connsiteY7" fmla="*/ 437605 h 1267097"/>
                <a:gd name="connsiteX8" fmla="*/ 1090749 w 1365069"/>
                <a:gd name="connsiteY8" fmla="*/ 391885 h 1267097"/>
                <a:gd name="connsiteX9" fmla="*/ 1077686 w 1365069"/>
                <a:gd name="connsiteY9" fmla="*/ 1221377 h 1267097"/>
                <a:gd name="connsiteX10" fmla="*/ 979715 w 1365069"/>
                <a:gd name="connsiteY10" fmla="*/ 1175657 h 1267097"/>
                <a:gd name="connsiteX11" fmla="*/ 685800 w 1365069"/>
                <a:gd name="connsiteY11" fmla="*/ 1267097 h 1267097"/>
                <a:gd name="connsiteX12" fmla="*/ 202475 w 1365069"/>
                <a:gd name="connsiteY12" fmla="*/ 1247503 h 1267097"/>
                <a:gd name="connsiteX13" fmla="*/ 0 w 1365069"/>
                <a:gd name="connsiteY13" fmla="*/ 1240971 h 1267097"/>
                <a:gd name="connsiteX14" fmla="*/ 333103 w 1365069"/>
                <a:gd name="connsiteY14" fmla="*/ 1077685 h 1267097"/>
                <a:gd name="connsiteX15" fmla="*/ 542109 w 1365069"/>
                <a:gd name="connsiteY15" fmla="*/ 718457 h 1267097"/>
                <a:gd name="connsiteX16" fmla="*/ 672738 w 1365069"/>
                <a:gd name="connsiteY16" fmla="*/ 555171 h 1267097"/>
                <a:gd name="connsiteX17" fmla="*/ 744583 w 1365069"/>
                <a:gd name="connsiteY17" fmla="*/ 0 h 126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5069" h="1267097">
                  <a:moveTo>
                    <a:pt x="744583" y="0"/>
                  </a:moveTo>
                  <a:lnTo>
                    <a:pt x="1005840" y="117565"/>
                  </a:lnTo>
                  <a:lnTo>
                    <a:pt x="1018903" y="235131"/>
                  </a:lnTo>
                  <a:lnTo>
                    <a:pt x="1280160" y="202474"/>
                  </a:lnTo>
                  <a:lnTo>
                    <a:pt x="1332412" y="235131"/>
                  </a:lnTo>
                  <a:lnTo>
                    <a:pt x="1332412" y="391885"/>
                  </a:lnTo>
                  <a:lnTo>
                    <a:pt x="1365069" y="548640"/>
                  </a:lnTo>
                  <a:lnTo>
                    <a:pt x="1240972" y="437605"/>
                  </a:lnTo>
                  <a:lnTo>
                    <a:pt x="1090749" y="391885"/>
                  </a:lnTo>
                  <a:lnTo>
                    <a:pt x="1077686" y="1221377"/>
                  </a:lnTo>
                  <a:lnTo>
                    <a:pt x="979715" y="1175657"/>
                  </a:lnTo>
                  <a:lnTo>
                    <a:pt x="685800" y="1267097"/>
                  </a:lnTo>
                  <a:lnTo>
                    <a:pt x="202475" y="1247503"/>
                  </a:lnTo>
                  <a:lnTo>
                    <a:pt x="0" y="1240971"/>
                  </a:lnTo>
                  <a:lnTo>
                    <a:pt x="333103" y="1077685"/>
                  </a:lnTo>
                  <a:lnTo>
                    <a:pt x="542109" y="718457"/>
                  </a:lnTo>
                  <a:lnTo>
                    <a:pt x="672738" y="555171"/>
                  </a:lnTo>
                  <a:lnTo>
                    <a:pt x="74458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4A58BE6-1E9C-4B14-9C54-630F69B04EE4}"/>
                </a:ext>
              </a:extLst>
            </p:cNvPr>
            <p:cNvSpPr/>
            <p:nvPr/>
          </p:nvSpPr>
          <p:spPr>
            <a:xfrm>
              <a:off x="2455817" y="1436914"/>
              <a:ext cx="1038497" cy="1175657"/>
            </a:xfrm>
            <a:custGeom>
              <a:avLst/>
              <a:gdLst>
                <a:gd name="connsiteX0" fmla="*/ 927463 w 1038497"/>
                <a:gd name="connsiteY0" fmla="*/ 45720 h 1175657"/>
                <a:gd name="connsiteX1" fmla="*/ 1038497 w 1038497"/>
                <a:gd name="connsiteY1" fmla="*/ 431075 h 1175657"/>
                <a:gd name="connsiteX2" fmla="*/ 1038497 w 1038497"/>
                <a:gd name="connsiteY2" fmla="*/ 1097280 h 1175657"/>
                <a:gd name="connsiteX3" fmla="*/ 1038497 w 1038497"/>
                <a:gd name="connsiteY3" fmla="*/ 1097280 h 1175657"/>
                <a:gd name="connsiteX4" fmla="*/ 940526 w 1038497"/>
                <a:gd name="connsiteY4" fmla="*/ 1103812 h 1175657"/>
                <a:gd name="connsiteX5" fmla="*/ 620486 w 1038497"/>
                <a:gd name="connsiteY5" fmla="*/ 1175657 h 1175657"/>
                <a:gd name="connsiteX6" fmla="*/ 241663 w 1038497"/>
                <a:gd name="connsiteY6" fmla="*/ 1169126 h 1175657"/>
                <a:gd name="connsiteX7" fmla="*/ 0 w 1038497"/>
                <a:gd name="connsiteY7" fmla="*/ 1162595 h 1175657"/>
                <a:gd name="connsiteX8" fmla="*/ 202474 w 1038497"/>
                <a:gd name="connsiteY8" fmla="*/ 1031966 h 1175657"/>
                <a:gd name="connsiteX9" fmla="*/ 437606 w 1038497"/>
                <a:gd name="connsiteY9" fmla="*/ 1071155 h 1175657"/>
                <a:gd name="connsiteX10" fmla="*/ 751114 w 1038497"/>
                <a:gd name="connsiteY10" fmla="*/ 999309 h 1175657"/>
                <a:gd name="connsiteX11" fmla="*/ 901337 w 1038497"/>
                <a:gd name="connsiteY11" fmla="*/ 920932 h 1175657"/>
                <a:gd name="connsiteX12" fmla="*/ 907869 w 1038497"/>
                <a:gd name="connsiteY12" fmla="*/ 489857 h 1175657"/>
                <a:gd name="connsiteX13" fmla="*/ 829492 w 1038497"/>
                <a:gd name="connsiteY13" fmla="*/ 0 h 1175657"/>
                <a:gd name="connsiteX14" fmla="*/ 927463 w 1038497"/>
                <a:gd name="connsiteY14" fmla="*/ 45720 h 1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8497" h="1175657">
                  <a:moveTo>
                    <a:pt x="927463" y="45720"/>
                  </a:moveTo>
                  <a:lnTo>
                    <a:pt x="1038497" y="431075"/>
                  </a:lnTo>
                  <a:lnTo>
                    <a:pt x="1038497" y="1097280"/>
                  </a:lnTo>
                  <a:lnTo>
                    <a:pt x="1038497" y="1097280"/>
                  </a:lnTo>
                  <a:lnTo>
                    <a:pt x="940526" y="1103812"/>
                  </a:lnTo>
                  <a:lnTo>
                    <a:pt x="620486" y="1175657"/>
                  </a:lnTo>
                  <a:lnTo>
                    <a:pt x="241663" y="1169126"/>
                  </a:lnTo>
                  <a:lnTo>
                    <a:pt x="0" y="1162595"/>
                  </a:lnTo>
                  <a:lnTo>
                    <a:pt x="202474" y="1031966"/>
                  </a:lnTo>
                  <a:lnTo>
                    <a:pt x="437606" y="1071155"/>
                  </a:lnTo>
                  <a:lnTo>
                    <a:pt x="751114" y="999309"/>
                  </a:lnTo>
                  <a:lnTo>
                    <a:pt x="901337" y="920932"/>
                  </a:lnTo>
                  <a:cubicBezTo>
                    <a:pt x="903514" y="777240"/>
                    <a:pt x="905692" y="633549"/>
                    <a:pt x="907869" y="489857"/>
                  </a:cubicBezTo>
                  <a:lnTo>
                    <a:pt x="829492" y="0"/>
                  </a:lnTo>
                  <a:lnTo>
                    <a:pt x="927463" y="4572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5406053-F0B9-427E-AD53-0AA7213B0020}"/>
                </a:ext>
              </a:extLst>
            </p:cNvPr>
            <p:cNvGrpSpPr/>
            <p:nvPr/>
          </p:nvGrpSpPr>
          <p:grpSpPr>
            <a:xfrm>
              <a:off x="2385738" y="959246"/>
              <a:ext cx="1537560" cy="1668960"/>
              <a:chOff x="7680549" y="2279006"/>
              <a:chExt cx="1537560" cy="1668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EBB38D98-16E9-4067-92D1-BC61F6385E88}"/>
                      </a:ext>
                    </a:extLst>
                  </p14:cNvPr>
                  <p14:cNvContentPartPr/>
                  <p14:nvPr/>
                </p14:nvContentPartPr>
                <p14:xfrm>
                  <a:off x="7680549" y="2653046"/>
                  <a:ext cx="1537560" cy="129492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EBB38D98-16E9-4067-92D1-BC61F6385E8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662909" y="2635406"/>
                    <a:ext cx="1573200" cy="1330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4678D9C1-BF3E-418B-9F4C-E40D024BC8CC}"/>
                      </a:ext>
                    </a:extLst>
                  </p14:cNvPr>
                  <p14:cNvContentPartPr/>
                  <p14:nvPr/>
                </p14:nvContentPartPr>
                <p14:xfrm>
                  <a:off x="8454549" y="2631806"/>
                  <a:ext cx="458640" cy="25884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4678D9C1-BF3E-418B-9F4C-E40D024BC8CC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8436549" y="2614166"/>
                    <a:ext cx="494280" cy="294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FB28DB0E-2170-43AF-82DD-451D94881E40}"/>
                      </a:ext>
                    </a:extLst>
                  </p14:cNvPr>
                  <p14:cNvContentPartPr/>
                  <p14:nvPr/>
                </p14:nvContentPartPr>
                <p14:xfrm>
                  <a:off x="8417469" y="2465486"/>
                  <a:ext cx="318960" cy="19152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FB28DB0E-2170-43AF-82DD-451D94881E40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8399469" y="2447486"/>
                    <a:ext cx="354600" cy="227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AED50632-3633-46BF-BF50-31CA991E374B}"/>
                      </a:ext>
                    </a:extLst>
                  </p14:cNvPr>
                  <p14:cNvContentPartPr/>
                  <p14:nvPr/>
                </p14:nvContentPartPr>
                <p14:xfrm>
                  <a:off x="8175189" y="2279006"/>
                  <a:ext cx="401760" cy="40212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AED50632-3633-46BF-BF50-31CA991E374B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8157549" y="2261366"/>
                    <a:ext cx="437400" cy="4377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86A5CB-5C58-4151-AF4C-9ED7D0B3F276}"/>
              </a:ext>
            </a:extLst>
          </p:cNvPr>
          <p:cNvGrpSpPr/>
          <p:nvPr userDrawn="1"/>
        </p:nvGrpSpPr>
        <p:grpSpPr>
          <a:xfrm>
            <a:off x="8119399" y="2510254"/>
            <a:ext cx="1409262" cy="1662892"/>
            <a:chOff x="6199852" y="3849634"/>
            <a:chExt cx="1409262" cy="166289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9FA73D-2292-4EE4-999F-22F66EBACFC2}"/>
                </a:ext>
              </a:extLst>
            </p:cNvPr>
            <p:cNvSpPr/>
            <p:nvPr/>
          </p:nvSpPr>
          <p:spPr>
            <a:xfrm>
              <a:off x="6916783" y="4160520"/>
              <a:ext cx="463731" cy="222069"/>
            </a:xfrm>
            <a:custGeom>
              <a:avLst/>
              <a:gdLst>
                <a:gd name="connsiteX0" fmla="*/ 0 w 463731"/>
                <a:gd name="connsiteY0" fmla="*/ 32657 h 222069"/>
                <a:gd name="connsiteX1" fmla="*/ 150223 w 463731"/>
                <a:gd name="connsiteY1" fmla="*/ 78377 h 222069"/>
                <a:gd name="connsiteX2" fmla="*/ 254726 w 463731"/>
                <a:gd name="connsiteY2" fmla="*/ 0 h 222069"/>
                <a:gd name="connsiteX3" fmla="*/ 254726 w 463731"/>
                <a:gd name="connsiteY3" fmla="*/ 0 h 222069"/>
                <a:gd name="connsiteX4" fmla="*/ 372291 w 463731"/>
                <a:gd name="connsiteY4" fmla="*/ 71846 h 222069"/>
                <a:gd name="connsiteX5" fmla="*/ 424543 w 463731"/>
                <a:gd name="connsiteY5" fmla="*/ 45720 h 222069"/>
                <a:gd name="connsiteX6" fmla="*/ 463731 w 463731"/>
                <a:gd name="connsiteY6" fmla="*/ 176349 h 222069"/>
                <a:gd name="connsiteX7" fmla="*/ 391886 w 463731"/>
                <a:gd name="connsiteY7" fmla="*/ 222069 h 222069"/>
                <a:gd name="connsiteX8" fmla="*/ 124097 w 463731"/>
                <a:gd name="connsiteY8" fmla="*/ 150223 h 222069"/>
                <a:gd name="connsiteX9" fmla="*/ 0 w 463731"/>
                <a:gd name="connsiteY9" fmla="*/ 32657 h 222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731" h="222069">
                  <a:moveTo>
                    <a:pt x="0" y="32657"/>
                  </a:moveTo>
                  <a:lnTo>
                    <a:pt x="150223" y="78377"/>
                  </a:lnTo>
                  <a:lnTo>
                    <a:pt x="254726" y="0"/>
                  </a:lnTo>
                  <a:lnTo>
                    <a:pt x="254726" y="0"/>
                  </a:lnTo>
                  <a:lnTo>
                    <a:pt x="372291" y="71846"/>
                  </a:lnTo>
                  <a:lnTo>
                    <a:pt x="424543" y="45720"/>
                  </a:lnTo>
                  <a:lnTo>
                    <a:pt x="463731" y="176349"/>
                  </a:lnTo>
                  <a:lnTo>
                    <a:pt x="391886" y="222069"/>
                  </a:lnTo>
                  <a:lnTo>
                    <a:pt x="124097" y="150223"/>
                  </a:lnTo>
                  <a:lnTo>
                    <a:pt x="0" y="3265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0B25BE0-E603-493E-B4D2-2241D6923FC6}"/>
                </a:ext>
              </a:extLst>
            </p:cNvPr>
            <p:cNvSpPr/>
            <p:nvPr/>
          </p:nvSpPr>
          <p:spPr>
            <a:xfrm>
              <a:off x="6942909" y="4010297"/>
              <a:ext cx="228600" cy="241663"/>
            </a:xfrm>
            <a:custGeom>
              <a:avLst/>
              <a:gdLst>
                <a:gd name="connsiteX0" fmla="*/ 0 w 228600"/>
                <a:gd name="connsiteY0" fmla="*/ 209006 h 241663"/>
                <a:gd name="connsiteX1" fmla="*/ 91440 w 228600"/>
                <a:gd name="connsiteY1" fmla="*/ 0 h 241663"/>
                <a:gd name="connsiteX2" fmla="*/ 228600 w 228600"/>
                <a:gd name="connsiteY2" fmla="*/ 176349 h 241663"/>
                <a:gd name="connsiteX3" fmla="*/ 163285 w 228600"/>
                <a:gd name="connsiteY3" fmla="*/ 241663 h 241663"/>
                <a:gd name="connsiteX4" fmla="*/ 0 w 228600"/>
                <a:gd name="connsiteY4" fmla="*/ 209006 h 24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41663">
                  <a:moveTo>
                    <a:pt x="0" y="209006"/>
                  </a:moveTo>
                  <a:lnTo>
                    <a:pt x="91440" y="0"/>
                  </a:lnTo>
                  <a:lnTo>
                    <a:pt x="228600" y="176349"/>
                  </a:lnTo>
                  <a:lnTo>
                    <a:pt x="163285" y="241663"/>
                  </a:lnTo>
                  <a:lnTo>
                    <a:pt x="0" y="2090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61078F7-A7F1-4A10-8070-07EFF5C57D85}"/>
                </a:ext>
              </a:extLst>
            </p:cNvPr>
            <p:cNvSpPr/>
            <p:nvPr/>
          </p:nvSpPr>
          <p:spPr>
            <a:xfrm>
              <a:off x="7478486" y="4114800"/>
              <a:ext cx="130628" cy="293914"/>
            </a:xfrm>
            <a:custGeom>
              <a:avLst/>
              <a:gdLst>
                <a:gd name="connsiteX0" fmla="*/ 0 w 130628"/>
                <a:gd name="connsiteY0" fmla="*/ 293914 h 293914"/>
                <a:gd name="connsiteX1" fmla="*/ 130628 w 130628"/>
                <a:gd name="connsiteY1" fmla="*/ 280851 h 293914"/>
                <a:gd name="connsiteX2" fmla="*/ 111034 w 130628"/>
                <a:gd name="connsiteY2" fmla="*/ 150223 h 293914"/>
                <a:gd name="connsiteX3" fmla="*/ 111034 w 130628"/>
                <a:gd name="connsiteY3" fmla="*/ 58783 h 293914"/>
                <a:gd name="connsiteX4" fmla="*/ 52251 w 130628"/>
                <a:gd name="connsiteY4" fmla="*/ 0 h 293914"/>
                <a:gd name="connsiteX5" fmla="*/ 0 w 130628"/>
                <a:gd name="connsiteY5" fmla="*/ 293914 h 29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" h="293914">
                  <a:moveTo>
                    <a:pt x="0" y="293914"/>
                  </a:moveTo>
                  <a:lnTo>
                    <a:pt x="130628" y="280851"/>
                  </a:lnTo>
                  <a:lnTo>
                    <a:pt x="111034" y="150223"/>
                  </a:lnTo>
                  <a:lnTo>
                    <a:pt x="111034" y="58783"/>
                  </a:lnTo>
                  <a:lnTo>
                    <a:pt x="52251" y="0"/>
                  </a:lnTo>
                  <a:lnTo>
                    <a:pt x="0" y="29391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28EAA2C-E0F2-463F-99AA-93F403ED4B79}"/>
                </a:ext>
              </a:extLst>
            </p:cNvPr>
            <p:cNvSpPr/>
            <p:nvPr/>
          </p:nvSpPr>
          <p:spPr>
            <a:xfrm>
              <a:off x="6648994" y="3886200"/>
              <a:ext cx="359229" cy="352697"/>
            </a:xfrm>
            <a:custGeom>
              <a:avLst/>
              <a:gdLst>
                <a:gd name="connsiteX0" fmla="*/ 359229 w 359229"/>
                <a:gd name="connsiteY0" fmla="*/ 150223 h 352697"/>
                <a:gd name="connsiteX1" fmla="*/ 235132 w 359229"/>
                <a:gd name="connsiteY1" fmla="*/ 0 h 352697"/>
                <a:gd name="connsiteX2" fmla="*/ 228600 w 359229"/>
                <a:gd name="connsiteY2" fmla="*/ 78377 h 352697"/>
                <a:gd name="connsiteX3" fmla="*/ 65315 w 359229"/>
                <a:gd name="connsiteY3" fmla="*/ 13063 h 352697"/>
                <a:gd name="connsiteX4" fmla="*/ 130629 w 359229"/>
                <a:gd name="connsiteY4" fmla="*/ 150223 h 352697"/>
                <a:gd name="connsiteX5" fmla="*/ 124097 w 359229"/>
                <a:gd name="connsiteY5" fmla="*/ 228600 h 352697"/>
                <a:gd name="connsiteX6" fmla="*/ 0 w 359229"/>
                <a:gd name="connsiteY6" fmla="*/ 176349 h 352697"/>
                <a:gd name="connsiteX7" fmla="*/ 254726 w 359229"/>
                <a:gd name="connsiteY7" fmla="*/ 352697 h 352697"/>
                <a:gd name="connsiteX8" fmla="*/ 359229 w 359229"/>
                <a:gd name="connsiteY8" fmla="*/ 150223 h 3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29" h="352697">
                  <a:moveTo>
                    <a:pt x="359229" y="150223"/>
                  </a:moveTo>
                  <a:lnTo>
                    <a:pt x="235132" y="0"/>
                  </a:lnTo>
                  <a:lnTo>
                    <a:pt x="228600" y="78377"/>
                  </a:lnTo>
                  <a:lnTo>
                    <a:pt x="65315" y="13063"/>
                  </a:lnTo>
                  <a:lnTo>
                    <a:pt x="130629" y="150223"/>
                  </a:lnTo>
                  <a:lnTo>
                    <a:pt x="124097" y="228600"/>
                  </a:lnTo>
                  <a:lnTo>
                    <a:pt x="0" y="176349"/>
                  </a:lnTo>
                  <a:lnTo>
                    <a:pt x="254726" y="352697"/>
                  </a:lnTo>
                  <a:lnTo>
                    <a:pt x="359229" y="1502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61CE493-9432-4454-94E1-66EA65BA6B45}"/>
                </a:ext>
              </a:extLst>
            </p:cNvPr>
            <p:cNvSpPr/>
            <p:nvPr/>
          </p:nvSpPr>
          <p:spPr>
            <a:xfrm>
              <a:off x="7021286" y="4434840"/>
              <a:ext cx="457200" cy="293914"/>
            </a:xfrm>
            <a:custGeom>
              <a:avLst/>
              <a:gdLst>
                <a:gd name="connsiteX0" fmla="*/ 209005 w 457200"/>
                <a:gd name="connsiteY0" fmla="*/ 6531 h 293914"/>
                <a:gd name="connsiteX1" fmla="*/ 339634 w 457200"/>
                <a:gd name="connsiteY1" fmla="*/ 0 h 293914"/>
                <a:gd name="connsiteX2" fmla="*/ 444137 w 457200"/>
                <a:gd name="connsiteY2" fmla="*/ 0 h 293914"/>
                <a:gd name="connsiteX3" fmla="*/ 457200 w 457200"/>
                <a:gd name="connsiteY3" fmla="*/ 235131 h 293914"/>
                <a:gd name="connsiteX4" fmla="*/ 352697 w 457200"/>
                <a:gd name="connsiteY4" fmla="*/ 209006 h 293914"/>
                <a:gd name="connsiteX5" fmla="*/ 248194 w 457200"/>
                <a:gd name="connsiteY5" fmla="*/ 228600 h 293914"/>
                <a:gd name="connsiteX6" fmla="*/ 0 w 457200"/>
                <a:gd name="connsiteY6" fmla="*/ 293914 h 293914"/>
                <a:gd name="connsiteX7" fmla="*/ 209005 w 457200"/>
                <a:gd name="connsiteY7" fmla="*/ 6531 h 29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7200" h="293914">
                  <a:moveTo>
                    <a:pt x="209005" y="6531"/>
                  </a:moveTo>
                  <a:lnTo>
                    <a:pt x="339634" y="0"/>
                  </a:lnTo>
                  <a:lnTo>
                    <a:pt x="444137" y="0"/>
                  </a:lnTo>
                  <a:lnTo>
                    <a:pt x="457200" y="235131"/>
                  </a:lnTo>
                  <a:lnTo>
                    <a:pt x="352697" y="209006"/>
                  </a:lnTo>
                  <a:lnTo>
                    <a:pt x="248194" y="228600"/>
                  </a:lnTo>
                  <a:lnTo>
                    <a:pt x="0" y="293914"/>
                  </a:lnTo>
                  <a:lnTo>
                    <a:pt x="209005" y="65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4260B1F-39BD-4B81-B873-C8DA8E926668}"/>
                </a:ext>
              </a:extLst>
            </p:cNvPr>
            <p:cNvSpPr/>
            <p:nvPr/>
          </p:nvSpPr>
          <p:spPr>
            <a:xfrm>
              <a:off x="6289766" y="4225834"/>
              <a:ext cx="1005840" cy="1280160"/>
            </a:xfrm>
            <a:custGeom>
              <a:avLst/>
              <a:gdLst>
                <a:gd name="connsiteX0" fmla="*/ 0 w 1005840"/>
                <a:gd name="connsiteY0" fmla="*/ 1201783 h 1280160"/>
                <a:gd name="connsiteX1" fmla="*/ 65314 w 1005840"/>
                <a:gd name="connsiteY1" fmla="*/ 1077686 h 1280160"/>
                <a:gd name="connsiteX2" fmla="*/ 143691 w 1005840"/>
                <a:gd name="connsiteY2" fmla="*/ 1012372 h 1280160"/>
                <a:gd name="connsiteX3" fmla="*/ 287383 w 1005840"/>
                <a:gd name="connsiteY3" fmla="*/ 751115 h 1280160"/>
                <a:gd name="connsiteX4" fmla="*/ 404948 w 1005840"/>
                <a:gd name="connsiteY4" fmla="*/ 659675 h 1280160"/>
                <a:gd name="connsiteX5" fmla="*/ 594360 w 1005840"/>
                <a:gd name="connsiteY5" fmla="*/ 228600 h 1280160"/>
                <a:gd name="connsiteX6" fmla="*/ 633548 w 1005840"/>
                <a:gd name="connsiteY6" fmla="*/ 0 h 1280160"/>
                <a:gd name="connsiteX7" fmla="*/ 907868 w 1005840"/>
                <a:gd name="connsiteY7" fmla="*/ 176349 h 1280160"/>
                <a:gd name="connsiteX8" fmla="*/ 1005840 w 1005840"/>
                <a:gd name="connsiteY8" fmla="*/ 999309 h 1280160"/>
                <a:gd name="connsiteX9" fmla="*/ 933994 w 1005840"/>
                <a:gd name="connsiteY9" fmla="*/ 1280160 h 1280160"/>
                <a:gd name="connsiteX10" fmla="*/ 600891 w 1005840"/>
                <a:gd name="connsiteY10" fmla="*/ 1208315 h 1280160"/>
                <a:gd name="connsiteX11" fmla="*/ 104503 w 1005840"/>
                <a:gd name="connsiteY11" fmla="*/ 1240972 h 1280160"/>
                <a:gd name="connsiteX12" fmla="*/ 0 w 1005840"/>
                <a:gd name="connsiteY12" fmla="*/ 1201783 h 128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5840" h="1280160">
                  <a:moveTo>
                    <a:pt x="0" y="1201783"/>
                  </a:moveTo>
                  <a:lnTo>
                    <a:pt x="65314" y="1077686"/>
                  </a:lnTo>
                  <a:lnTo>
                    <a:pt x="143691" y="1012372"/>
                  </a:lnTo>
                  <a:lnTo>
                    <a:pt x="287383" y="751115"/>
                  </a:lnTo>
                  <a:lnTo>
                    <a:pt x="404948" y="659675"/>
                  </a:lnTo>
                  <a:lnTo>
                    <a:pt x="594360" y="228600"/>
                  </a:lnTo>
                  <a:lnTo>
                    <a:pt x="633548" y="0"/>
                  </a:lnTo>
                  <a:lnTo>
                    <a:pt x="907868" y="176349"/>
                  </a:lnTo>
                  <a:lnTo>
                    <a:pt x="1005840" y="999309"/>
                  </a:lnTo>
                  <a:lnTo>
                    <a:pt x="933994" y="1280160"/>
                  </a:lnTo>
                  <a:lnTo>
                    <a:pt x="600891" y="1208315"/>
                  </a:lnTo>
                  <a:lnTo>
                    <a:pt x="104503" y="1240972"/>
                  </a:lnTo>
                  <a:lnTo>
                    <a:pt x="0" y="120178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65A193-BC57-4DA7-9E68-C893584C729E}"/>
                </a:ext>
              </a:extLst>
            </p:cNvPr>
            <p:cNvSpPr/>
            <p:nvPr/>
          </p:nvSpPr>
          <p:spPr>
            <a:xfrm>
              <a:off x="6283234" y="4402183"/>
              <a:ext cx="992777" cy="1110343"/>
            </a:xfrm>
            <a:custGeom>
              <a:avLst/>
              <a:gdLst>
                <a:gd name="connsiteX0" fmla="*/ 927463 w 992777"/>
                <a:gd name="connsiteY0" fmla="*/ 26126 h 1110343"/>
                <a:gd name="connsiteX1" fmla="*/ 992777 w 992777"/>
                <a:gd name="connsiteY1" fmla="*/ 633548 h 1110343"/>
                <a:gd name="connsiteX2" fmla="*/ 947057 w 992777"/>
                <a:gd name="connsiteY2" fmla="*/ 1110343 h 1110343"/>
                <a:gd name="connsiteX3" fmla="*/ 529046 w 992777"/>
                <a:gd name="connsiteY3" fmla="*/ 1018903 h 1110343"/>
                <a:gd name="connsiteX4" fmla="*/ 143692 w 992777"/>
                <a:gd name="connsiteY4" fmla="*/ 1077686 h 1110343"/>
                <a:gd name="connsiteX5" fmla="*/ 0 w 992777"/>
                <a:gd name="connsiteY5" fmla="*/ 1025434 h 1110343"/>
                <a:gd name="connsiteX6" fmla="*/ 84909 w 992777"/>
                <a:gd name="connsiteY6" fmla="*/ 960120 h 1110343"/>
                <a:gd name="connsiteX7" fmla="*/ 254726 w 992777"/>
                <a:gd name="connsiteY7" fmla="*/ 953588 h 1110343"/>
                <a:gd name="connsiteX8" fmla="*/ 529046 w 992777"/>
                <a:gd name="connsiteY8" fmla="*/ 868680 h 1110343"/>
                <a:gd name="connsiteX9" fmla="*/ 783772 w 992777"/>
                <a:gd name="connsiteY9" fmla="*/ 816428 h 1110343"/>
                <a:gd name="connsiteX10" fmla="*/ 875212 w 992777"/>
                <a:gd name="connsiteY10" fmla="*/ 836023 h 1110343"/>
                <a:gd name="connsiteX11" fmla="*/ 829492 w 992777"/>
                <a:gd name="connsiteY11" fmla="*/ 613954 h 1110343"/>
                <a:gd name="connsiteX12" fmla="*/ 849086 w 992777"/>
                <a:gd name="connsiteY12" fmla="*/ 195943 h 1110343"/>
                <a:gd name="connsiteX13" fmla="*/ 855617 w 992777"/>
                <a:gd name="connsiteY13" fmla="*/ 0 h 1110343"/>
                <a:gd name="connsiteX14" fmla="*/ 927463 w 992777"/>
                <a:gd name="connsiteY14" fmla="*/ 26126 h 111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2777" h="1110343">
                  <a:moveTo>
                    <a:pt x="927463" y="26126"/>
                  </a:moveTo>
                  <a:lnTo>
                    <a:pt x="992777" y="633548"/>
                  </a:lnTo>
                  <a:lnTo>
                    <a:pt x="947057" y="1110343"/>
                  </a:lnTo>
                  <a:lnTo>
                    <a:pt x="529046" y="1018903"/>
                  </a:lnTo>
                  <a:lnTo>
                    <a:pt x="143692" y="1077686"/>
                  </a:lnTo>
                  <a:lnTo>
                    <a:pt x="0" y="1025434"/>
                  </a:lnTo>
                  <a:lnTo>
                    <a:pt x="84909" y="960120"/>
                  </a:lnTo>
                  <a:lnTo>
                    <a:pt x="254726" y="953588"/>
                  </a:lnTo>
                  <a:lnTo>
                    <a:pt x="529046" y="868680"/>
                  </a:lnTo>
                  <a:lnTo>
                    <a:pt x="783772" y="816428"/>
                  </a:lnTo>
                  <a:lnTo>
                    <a:pt x="875212" y="836023"/>
                  </a:lnTo>
                  <a:lnTo>
                    <a:pt x="829492" y="613954"/>
                  </a:lnTo>
                  <a:lnTo>
                    <a:pt x="849086" y="195943"/>
                  </a:lnTo>
                  <a:lnTo>
                    <a:pt x="855617" y="0"/>
                  </a:lnTo>
                  <a:lnTo>
                    <a:pt x="927463" y="2612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ADC1AFD-CF21-4107-A8C4-0E63C43F13B1}"/>
                </a:ext>
              </a:extLst>
            </p:cNvPr>
            <p:cNvGrpSpPr/>
            <p:nvPr/>
          </p:nvGrpSpPr>
          <p:grpSpPr>
            <a:xfrm>
              <a:off x="6199852" y="3849634"/>
              <a:ext cx="1401480" cy="1657800"/>
              <a:chOff x="8990949" y="2290886"/>
              <a:chExt cx="1401480" cy="1657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61CCB73B-645B-435C-AF96-F29D4C536059}"/>
                      </a:ext>
                    </a:extLst>
                  </p14:cNvPr>
                  <p14:cNvContentPartPr/>
                  <p14:nvPr/>
                </p14:nvContentPartPr>
                <p14:xfrm>
                  <a:off x="8990949" y="2667446"/>
                  <a:ext cx="1093680" cy="128124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61CCB73B-645B-435C-AF96-F29D4C536059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8973309" y="2649806"/>
                    <a:ext cx="1129320" cy="1316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FEA712BE-3C99-491D-8A6C-ACC5A2D8897F}"/>
                      </a:ext>
                    </a:extLst>
                  </p14:cNvPr>
                  <p14:cNvContentPartPr/>
                  <p14:nvPr/>
                </p14:nvContentPartPr>
                <p14:xfrm>
                  <a:off x="10043229" y="2867966"/>
                  <a:ext cx="213480" cy="25524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FEA712BE-3C99-491D-8A6C-ACC5A2D8897F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10025589" y="2849966"/>
                    <a:ext cx="249120" cy="290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3B666EB6-A180-4222-801B-7A8AAFC4C744}"/>
                      </a:ext>
                    </a:extLst>
                  </p14:cNvPr>
                  <p14:cNvContentPartPr/>
                  <p14:nvPr/>
                </p14:nvContentPartPr>
                <p14:xfrm>
                  <a:off x="10267509" y="2563046"/>
                  <a:ext cx="124920" cy="3855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3B666EB6-A180-4222-801B-7A8AAFC4C74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10249869" y="2545406"/>
                    <a:ext cx="160560" cy="42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F414BDDB-BC0F-43CA-B4AE-8845E349A878}"/>
                      </a:ext>
                    </a:extLst>
                  </p14:cNvPr>
                  <p14:cNvContentPartPr/>
                  <p14:nvPr/>
                </p14:nvContentPartPr>
                <p14:xfrm>
                  <a:off x="9793029" y="2568446"/>
                  <a:ext cx="367200" cy="24948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F414BDDB-BC0F-43CA-B4AE-8845E349A878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775029" y="2550446"/>
                    <a:ext cx="402840" cy="285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B22E7D1F-AFB3-4DA9-ADF6-DDE776E41FF4}"/>
                      </a:ext>
                    </a:extLst>
                  </p14:cNvPr>
                  <p14:cNvContentPartPr/>
                  <p14:nvPr/>
                </p14:nvContentPartPr>
                <p14:xfrm>
                  <a:off x="9746229" y="2481326"/>
                  <a:ext cx="198720" cy="16992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B22E7D1F-AFB3-4DA9-ADF6-DDE776E41FF4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9728229" y="2463686"/>
                    <a:ext cx="234360" cy="205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27F979DC-2B15-439B-AC7C-C25690FA2047}"/>
                      </a:ext>
                    </a:extLst>
                  </p14:cNvPr>
                  <p14:cNvContentPartPr/>
                  <p14:nvPr/>
                </p14:nvContentPartPr>
                <p14:xfrm>
                  <a:off x="9437349" y="2290886"/>
                  <a:ext cx="387720" cy="45504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27F979DC-2B15-439B-AC7C-C25690FA2047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9419349" y="2273246"/>
                    <a:ext cx="423360" cy="4906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3984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625779E2-4BEE-4C7D-89CD-2707A01D02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49" y="0"/>
            <a:ext cx="763905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6F1ECE-FEDB-4AE2-89DE-6DF71FB0EC73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DD9119C-4864-48BC-BEF4-5F64BA4ED72C}"/>
              </a:ext>
            </a:extLst>
          </p:cNvPr>
          <p:cNvSpPr/>
          <p:nvPr userDrawn="1"/>
        </p:nvSpPr>
        <p:spPr>
          <a:xfrm flipH="1">
            <a:off x="0" y="6311900"/>
            <a:ext cx="12192000" cy="54610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A28C4D5-974F-496B-993D-AF40F697BD2E}"/>
              </a:ext>
            </a:extLst>
          </p:cNvPr>
          <p:cNvSpPr/>
          <p:nvPr userDrawn="1"/>
        </p:nvSpPr>
        <p:spPr>
          <a:xfrm>
            <a:off x="6379028" y="6010275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0C8409A-8090-465F-A68A-21FD8071D837}"/>
              </a:ext>
            </a:extLst>
          </p:cNvPr>
          <p:cNvSpPr/>
          <p:nvPr userDrawn="1"/>
        </p:nvSpPr>
        <p:spPr>
          <a:xfrm flipH="1" flipV="1">
            <a:off x="0" y="0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381AB-B38D-4D86-902E-9DEA6E2818F6}"/>
              </a:ext>
            </a:extLst>
          </p:cNvPr>
          <p:cNvSpPr txBox="1"/>
          <p:nvPr userDrawn="1"/>
        </p:nvSpPr>
        <p:spPr>
          <a:xfrm>
            <a:off x="1019175" y="266700"/>
            <a:ext cx="1015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r"/>
            <a:r>
              <a:rPr lang="en-GB" sz="2800" spc="300" dirty="0"/>
              <a:t>Fire Alarm Evacuations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22E18-45C4-45C7-8C08-34D5FF8E18B3}"/>
              </a:ext>
            </a:extLst>
          </p:cNvPr>
          <p:cNvSpPr txBox="1"/>
          <p:nvPr userDrawn="1"/>
        </p:nvSpPr>
        <p:spPr>
          <a:xfrm>
            <a:off x="466725" y="2577645"/>
            <a:ext cx="3619500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In the event of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a fire alarm</a:t>
            </a: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, exit the building via the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nearest fire escape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D72D25-E5AF-4FE4-AC5A-8D24DA3CC333}"/>
              </a:ext>
            </a:extLst>
          </p:cNvPr>
          <p:cNvGrpSpPr/>
          <p:nvPr userDrawn="1"/>
        </p:nvGrpSpPr>
        <p:grpSpPr>
          <a:xfrm>
            <a:off x="5056183" y="761451"/>
            <a:ext cx="1513577" cy="1918331"/>
            <a:chOff x="8009246" y="1779377"/>
            <a:chExt cx="2906486" cy="368372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F007D84-2F67-4262-A62F-42F74AAD764A}"/>
                </a:ext>
              </a:extLst>
            </p:cNvPr>
            <p:cNvSpPr/>
            <p:nvPr/>
          </p:nvSpPr>
          <p:spPr>
            <a:xfrm>
              <a:off x="8068029" y="3144446"/>
              <a:ext cx="1489166" cy="2318657"/>
            </a:xfrm>
            <a:custGeom>
              <a:avLst/>
              <a:gdLst>
                <a:gd name="connsiteX0" fmla="*/ 39189 w 1489166"/>
                <a:gd name="connsiteY0" fmla="*/ 0 h 2318657"/>
                <a:gd name="connsiteX1" fmla="*/ 0 w 1489166"/>
                <a:gd name="connsiteY1" fmla="*/ 875211 h 2318657"/>
                <a:gd name="connsiteX2" fmla="*/ 0 w 1489166"/>
                <a:gd name="connsiteY2" fmla="*/ 1371600 h 2318657"/>
                <a:gd name="connsiteX3" fmla="*/ 1489166 w 1489166"/>
                <a:gd name="connsiteY3" fmla="*/ 2318657 h 2318657"/>
                <a:gd name="connsiteX4" fmla="*/ 1482634 w 1489166"/>
                <a:gd name="connsiteY4" fmla="*/ 947057 h 2318657"/>
                <a:gd name="connsiteX5" fmla="*/ 39189 w 1489166"/>
                <a:gd name="connsiteY5" fmla="*/ 0 h 231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9166" h="2318657">
                  <a:moveTo>
                    <a:pt x="39189" y="0"/>
                  </a:moveTo>
                  <a:lnTo>
                    <a:pt x="0" y="875211"/>
                  </a:lnTo>
                  <a:lnTo>
                    <a:pt x="0" y="1371600"/>
                  </a:lnTo>
                  <a:lnTo>
                    <a:pt x="1489166" y="2318657"/>
                  </a:lnTo>
                  <a:cubicBezTo>
                    <a:pt x="1486989" y="1861457"/>
                    <a:pt x="1484811" y="1404257"/>
                    <a:pt x="1482634" y="947057"/>
                  </a:cubicBezTo>
                  <a:lnTo>
                    <a:pt x="3918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EEB6EA-CD9C-4299-B290-534D261AD342}"/>
                </a:ext>
              </a:extLst>
            </p:cNvPr>
            <p:cNvSpPr/>
            <p:nvPr/>
          </p:nvSpPr>
          <p:spPr>
            <a:xfrm>
              <a:off x="8094155" y="3111788"/>
              <a:ext cx="1436914" cy="1345475"/>
            </a:xfrm>
            <a:custGeom>
              <a:avLst/>
              <a:gdLst>
                <a:gd name="connsiteX0" fmla="*/ 1436914 w 1436914"/>
                <a:gd name="connsiteY0" fmla="*/ 979715 h 1345475"/>
                <a:gd name="connsiteX1" fmla="*/ 1417320 w 1436914"/>
                <a:gd name="connsiteY1" fmla="*/ 1345475 h 1345475"/>
                <a:gd name="connsiteX2" fmla="*/ 659674 w 1436914"/>
                <a:gd name="connsiteY2" fmla="*/ 1031966 h 1345475"/>
                <a:gd name="connsiteX3" fmla="*/ 0 w 1436914"/>
                <a:gd name="connsiteY3" fmla="*/ 450669 h 1345475"/>
                <a:gd name="connsiteX4" fmla="*/ 32657 w 1436914"/>
                <a:gd name="connsiteY4" fmla="*/ 0 h 1345475"/>
                <a:gd name="connsiteX5" fmla="*/ 1436914 w 1436914"/>
                <a:gd name="connsiteY5" fmla="*/ 979715 h 134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6914" h="1345475">
                  <a:moveTo>
                    <a:pt x="1436914" y="979715"/>
                  </a:moveTo>
                  <a:lnTo>
                    <a:pt x="1417320" y="1345475"/>
                  </a:lnTo>
                  <a:lnTo>
                    <a:pt x="659674" y="1031966"/>
                  </a:lnTo>
                  <a:lnTo>
                    <a:pt x="0" y="450669"/>
                  </a:lnTo>
                  <a:lnTo>
                    <a:pt x="32657" y="0"/>
                  </a:lnTo>
                  <a:lnTo>
                    <a:pt x="1436914" y="979715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B13B71-66FE-4980-BFEE-B0F01C9706D8}"/>
                </a:ext>
              </a:extLst>
            </p:cNvPr>
            <p:cNvSpPr/>
            <p:nvPr/>
          </p:nvSpPr>
          <p:spPr>
            <a:xfrm>
              <a:off x="9491880" y="2961566"/>
              <a:ext cx="1423852" cy="2495005"/>
            </a:xfrm>
            <a:custGeom>
              <a:avLst/>
              <a:gdLst>
                <a:gd name="connsiteX0" fmla="*/ 1352006 w 1423852"/>
                <a:gd name="connsiteY0" fmla="*/ 52251 h 2495005"/>
                <a:gd name="connsiteX1" fmla="*/ 1423852 w 1423852"/>
                <a:gd name="connsiteY1" fmla="*/ 1534885 h 2495005"/>
                <a:gd name="connsiteX2" fmla="*/ 1129938 w 1423852"/>
                <a:gd name="connsiteY2" fmla="*/ 1711234 h 2495005"/>
                <a:gd name="connsiteX3" fmla="*/ 600892 w 1423852"/>
                <a:gd name="connsiteY3" fmla="*/ 2037805 h 2495005"/>
                <a:gd name="connsiteX4" fmla="*/ 150223 w 1423852"/>
                <a:gd name="connsiteY4" fmla="*/ 2495005 h 2495005"/>
                <a:gd name="connsiteX5" fmla="*/ 71846 w 1423852"/>
                <a:gd name="connsiteY5" fmla="*/ 2390502 h 2495005"/>
                <a:gd name="connsiteX6" fmla="*/ 0 w 1423852"/>
                <a:gd name="connsiteY6" fmla="*/ 1561011 h 2495005"/>
                <a:gd name="connsiteX7" fmla="*/ 26126 w 1423852"/>
                <a:gd name="connsiteY7" fmla="*/ 1058091 h 2495005"/>
                <a:gd name="connsiteX8" fmla="*/ 907869 w 1423852"/>
                <a:gd name="connsiteY8" fmla="*/ 339634 h 2495005"/>
                <a:gd name="connsiteX9" fmla="*/ 1280160 w 1423852"/>
                <a:gd name="connsiteY9" fmla="*/ 0 h 2495005"/>
                <a:gd name="connsiteX10" fmla="*/ 1352006 w 1423852"/>
                <a:gd name="connsiteY10" fmla="*/ 52251 h 249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3852" h="2495005">
                  <a:moveTo>
                    <a:pt x="1352006" y="52251"/>
                  </a:moveTo>
                  <a:lnTo>
                    <a:pt x="1423852" y="1534885"/>
                  </a:lnTo>
                  <a:lnTo>
                    <a:pt x="1129938" y="1711234"/>
                  </a:lnTo>
                  <a:lnTo>
                    <a:pt x="600892" y="2037805"/>
                  </a:lnTo>
                  <a:lnTo>
                    <a:pt x="150223" y="2495005"/>
                  </a:lnTo>
                  <a:lnTo>
                    <a:pt x="71846" y="2390502"/>
                  </a:lnTo>
                  <a:lnTo>
                    <a:pt x="0" y="1561011"/>
                  </a:lnTo>
                  <a:lnTo>
                    <a:pt x="26126" y="1058091"/>
                  </a:lnTo>
                  <a:lnTo>
                    <a:pt x="907869" y="339634"/>
                  </a:lnTo>
                  <a:lnTo>
                    <a:pt x="1280160" y="0"/>
                  </a:lnTo>
                  <a:lnTo>
                    <a:pt x="1352006" y="5225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75CDB9-25A9-45E7-98CF-0C5C69D6CD12}"/>
                </a:ext>
              </a:extLst>
            </p:cNvPr>
            <p:cNvSpPr/>
            <p:nvPr/>
          </p:nvSpPr>
          <p:spPr>
            <a:xfrm>
              <a:off x="9491880" y="2935440"/>
              <a:ext cx="1378132" cy="1574074"/>
            </a:xfrm>
            <a:custGeom>
              <a:avLst/>
              <a:gdLst>
                <a:gd name="connsiteX0" fmla="*/ 6532 w 1378132"/>
                <a:gd name="connsiteY0" fmla="*/ 1201783 h 1574074"/>
                <a:gd name="connsiteX1" fmla="*/ 463732 w 1378132"/>
                <a:gd name="connsiteY1" fmla="*/ 790303 h 1574074"/>
                <a:gd name="connsiteX2" fmla="*/ 1025435 w 1378132"/>
                <a:gd name="connsiteY2" fmla="*/ 176348 h 1574074"/>
                <a:gd name="connsiteX3" fmla="*/ 1332412 w 1378132"/>
                <a:gd name="connsiteY3" fmla="*/ 0 h 1574074"/>
                <a:gd name="connsiteX4" fmla="*/ 1378132 w 1378132"/>
                <a:gd name="connsiteY4" fmla="*/ 13063 h 1574074"/>
                <a:gd name="connsiteX5" fmla="*/ 1365069 w 1378132"/>
                <a:gd name="connsiteY5" fmla="*/ 391886 h 1574074"/>
                <a:gd name="connsiteX6" fmla="*/ 901338 w 1378132"/>
                <a:gd name="connsiteY6" fmla="*/ 790303 h 1574074"/>
                <a:gd name="connsiteX7" fmla="*/ 431075 w 1378132"/>
                <a:gd name="connsiteY7" fmla="*/ 1208314 h 1574074"/>
                <a:gd name="connsiteX8" fmla="*/ 0 w 1378132"/>
                <a:gd name="connsiteY8" fmla="*/ 1574074 h 1574074"/>
                <a:gd name="connsiteX9" fmla="*/ 6532 w 1378132"/>
                <a:gd name="connsiteY9" fmla="*/ 1201783 h 157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8132" h="1574074">
                  <a:moveTo>
                    <a:pt x="6532" y="1201783"/>
                  </a:moveTo>
                  <a:lnTo>
                    <a:pt x="463732" y="790303"/>
                  </a:lnTo>
                  <a:lnTo>
                    <a:pt x="1025435" y="176348"/>
                  </a:lnTo>
                  <a:lnTo>
                    <a:pt x="1332412" y="0"/>
                  </a:lnTo>
                  <a:lnTo>
                    <a:pt x="1378132" y="13063"/>
                  </a:lnTo>
                  <a:lnTo>
                    <a:pt x="1365069" y="391886"/>
                  </a:lnTo>
                  <a:lnTo>
                    <a:pt x="901338" y="790303"/>
                  </a:lnTo>
                  <a:lnTo>
                    <a:pt x="431075" y="1208314"/>
                  </a:lnTo>
                  <a:lnTo>
                    <a:pt x="0" y="1574074"/>
                  </a:lnTo>
                  <a:lnTo>
                    <a:pt x="6532" y="1201783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2BB687-B7C0-4AFF-B034-B0921ED9526F}"/>
                </a:ext>
              </a:extLst>
            </p:cNvPr>
            <p:cNvSpPr/>
            <p:nvPr/>
          </p:nvSpPr>
          <p:spPr>
            <a:xfrm>
              <a:off x="8009246" y="2732966"/>
              <a:ext cx="1541417" cy="1384662"/>
            </a:xfrm>
            <a:custGeom>
              <a:avLst/>
              <a:gdLst>
                <a:gd name="connsiteX0" fmla="*/ 1502229 w 1541417"/>
                <a:gd name="connsiteY0" fmla="*/ 973182 h 1384662"/>
                <a:gd name="connsiteX1" fmla="*/ 986246 w 1541417"/>
                <a:gd name="connsiteY1" fmla="*/ 529045 h 1384662"/>
                <a:gd name="connsiteX2" fmla="*/ 13063 w 1541417"/>
                <a:gd name="connsiteY2" fmla="*/ 0 h 1384662"/>
                <a:gd name="connsiteX3" fmla="*/ 0 w 1541417"/>
                <a:gd name="connsiteY3" fmla="*/ 333102 h 1384662"/>
                <a:gd name="connsiteX4" fmla="*/ 653143 w 1541417"/>
                <a:gd name="connsiteY4" fmla="*/ 816428 h 1384662"/>
                <a:gd name="connsiteX5" fmla="*/ 1280160 w 1541417"/>
                <a:gd name="connsiteY5" fmla="*/ 1280160 h 1384662"/>
                <a:gd name="connsiteX6" fmla="*/ 1541417 w 1541417"/>
                <a:gd name="connsiteY6" fmla="*/ 1384662 h 1384662"/>
                <a:gd name="connsiteX7" fmla="*/ 1502229 w 1541417"/>
                <a:gd name="connsiteY7" fmla="*/ 973182 h 138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1417" h="1384662">
                  <a:moveTo>
                    <a:pt x="1502229" y="973182"/>
                  </a:moveTo>
                  <a:lnTo>
                    <a:pt x="986246" y="529045"/>
                  </a:lnTo>
                  <a:lnTo>
                    <a:pt x="13063" y="0"/>
                  </a:lnTo>
                  <a:lnTo>
                    <a:pt x="0" y="333102"/>
                  </a:lnTo>
                  <a:lnTo>
                    <a:pt x="653143" y="816428"/>
                  </a:lnTo>
                  <a:lnTo>
                    <a:pt x="1280160" y="1280160"/>
                  </a:lnTo>
                  <a:lnTo>
                    <a:pt x="1541417" y="1384662"/>
                  </a:lnTo>
                  <a:lnTo>
                    <a:pt x="1502229" y="973182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6EF7BC4-9AEA-4E7A-AADF-396FC7DEB0B0}"/>
                </a:ext>
              </a:extLst>
            </p:cNvPr>
            <p:cNvSpPr/>
            <p:nvPr/>
          </p:nvSpPr>
          <p:spPr>
            <a:xfrm>
              <a:off x="9531069" y="2582743"/>
              <a:ext cx="1358537" cy="1528354"/>
            </a:xfrm>
            <a:custGeom>
              <a:avLst/>
              <a:gdLst>
                <a:gd name="connsiteX0" fmla="*/ 1260566 w 1358537"/>
                <a:gd name="connsiteY0" fmla="*/ 0 h 1528354"/>
                <a:gd name="connsiteX1" fmla="*/ 1358537 w 1358537"/>
                <a:gd name="connsiteY1" fmla="*/ 333103 h 1528354"/>
                <a:gd name="connsiteX2" fmla="*/ 809897 w 1358537"/>
                <a:gd name="connsiteY2" fmla="*/ 790303 h 1528354"/>
                <a:gd name="connsiteX3" fmla="*/ 287383 w 1358537"/>
                <a:gd name="connsiteY3" fmla="*/ 1397725 h 1528354"/>
                <a:gd name="connsiteX4" fmla="*/ 52251 w 1358537"/>
                <a:gd name="connsiteY4" fmla="*/ 1528354 h 1528354"/>
                <a:gd name="connsiteX5" fmla="*/ 0 w 1358537"/>
                <a:gd name="connsiteY5" fmla="*/ 1097280 h 1528354"/>
                <a:gd name="connsiteX6" fmla="*/ 431074 w 1358537"/>
                <a:gd name="connsiteY6" fmla="*/ 822960 h 1528354"/>
                <a:gd name="connsiteX7" fmla="*/ 888274 w 1358537"/>
                <a:gd name="connsiteY7" fmla="*/ 437605 h 1528354"/>
                <a:gd name="connsiteX8" fmla="*/ 1221377 w 1358537"/>
                <a:gd name="connsiteY8" fmla="*/ 52251 h 1528354"/>
                <a:gd name="connsiteX9" fmla="*/ 1260566 w 1358537"/>
                <a:gd name="connsiteY9" fmla="*/ 0 h 152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8537" h="1528354">
                  <a:moveTo>
                    <a:pt x="1260566" y="0"/>
                  </a:moveTo>
                  <a:lnTo>
                    <a:pt x="1358537" y="333103"/>
                  </a:lnTo>
                  <a:lnTo>
                    <a:pt x="809897" y="790303"/>
                  </a:lnTo>
                  <a:lnTo>
                    <a:pt x="287383" y="1397725"/>
                  </a:lnTo>
                  <a:lnTo>
                    <a:pt x="52251" y="1528354"/>
                  </a:lnTo>
                  <a:lnTo>
                    <a:pt x="0" y="1097280"/>
                  </a:lnTo>
                  <a:lnTo>
                    <a:pt x="431074" y="822960"/>
                  </a:lnTo>
                  <a:lnTo>
                    <a:pt x="888274" y="437605"/>
                  </a:lnTo>
                  <a:lnTo>
                    <a:pt x="1221377" y="52251"/>
                  </a:lnTo>
                  <a:lnTo>
                    <a:pt x="1260566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4D1A43-E2CF-4415-88D2-F3096256DBDD}"/>
                </a:ext>
              </a:extLst>
            </p:cNvPr>
            <p:cNvSpPr/>
            <p:nvPr/>
          </p:nvSpPr>
          <p:spPr>
            <a:xfrm>
              <a:off x="8035372" y="1779377"/>
              <a:ext cx="2756263" cy="1946366"/>
            </a:xfrm>
            <a:custGeom>
              <a:avLst/>
              <a:gdLst>
                <a:gd name="connsiteX0" fmla="*/ 1502228 w 2756263"/>
                <a:gd name="connsiteY0" fmla="*/ 0 h 1946366"/>
                <a:gd name="connsiteX1" fmla="*/ 2756263 w 2756263"/>
                <a:gd name="connsiteY1" fmla="*/ 777240 h 1946366"/>
                <a:gd name="connsiteX2" fmla="*/ 2632166 w 2756263"/>
                <a:gd name="connsiteY2" fmla="*/ 1018903 h 1946366"/>
                <a:gd name="connsiteX3" fmla="*/ 1672046 w 2756263"/>
                <a:gd name="connsiteY3" fmla="*/ 1809206 h 1946366"/>
                <a:gd name="connsiteX4" fmla="*/ 1469571 w 2756263"/>
                <a:gd name="connsiteY4" fmla="*/ 1946366 h 1946366"/>
                <a:gd name="connsiteX5" fmla="*/ 1064623 w 2756263"/>
                <a:gd name="connsiteY5" fmla="*/ 1561011 h 1946366"/>
                <a:gd name="connsiteX6" fmla="*/ 0 w 2756263"/>
                <a:gd name="connsiteY6" fmla="*/ 940526 h 1946366"/>
                <a:gd name="connsiteX7" fmla="*/ 901337 w 2756263"/>
                <a:gd name="connsiteY7" fmla="*/ 463731 h 1946366"/>
                <a:gd name="connsiteX8" fmla="*/ 1502228 w 2756263"/>
                <a:gd name="connsiteY8" fmla="*/ 0 h 194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6263" h="1946366">
                  <a:moveTo>
                    <a:pt x="1502228" y="0"/>
                  </a:moveTo>
                  <a:lnTo>
                    <a:pt x="2756263" y="777240"/>
                  </a:lnTo>
                  <a:lnTo>
                    <a:pt x="2632166" y="1018903"/>
                  </a:lnTo>
                  <a:lnTo>
                    <a:pt x="1672046" y="1809206"/>
                  </a:lnTo>
                  <a:lnTo>
                    <a:pt x="1469571" y="1946366"/>
                  </a:lnTo>
                  <a:lnTo>
                    <a:pt x="1064623" y="1561011"/>
                  </a:lnTo>
                  <a:lnTo>
                    <a:pt x="0" y="940526"/>
                  </a:lnTo>
                  <a:lnTo>
                    <a:pt x="901337" y="463731"/>
                  </a:lnTo>
                  <a:lnTo>
                    <a:pt x="1502228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E923ECA-BD8C-4E8B-8C42-CF257047F90F}"/>
                    </a:ext>
                  </a:extLst>
                </p14:cNvPr>
                <p14:cNvContentPartPr/>
                <p14:nvPr/>
              </p14:nvContentPartPr>
              <p14:xfrm>
                <a:off x="9496818" y="4101223"/>
                <a:ext cx="110520" cy="1355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E923ECA-BD8C-4E8B-8C42-CF257047F90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462280" y="4066656"/>
                  <a:ext cx="178904" cy="14234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E12E49E-9AF4-49C5-BF99-638266B87EB8}"/>
                    </a:ext>
                  </a:extLst>
                </p14:cNvPr>
                <p14:cNvContentPartPr/>
                <p14:nvPr/>
              </p14:nvContentPartPr>
              <p14:xfrm>
                <a:off x="8069778" y="3187543"/>
                <a:ext cx="1347840" cy="21992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E12E49E-9AF4-49C5-BF99-638266B87E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35218" y="3152985"/>
                  <a:ext cx="1416269" cy="22676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C4848D6-B274-4313-9E01-B038B548F6A5}"/>
                    </a:ext>
                  </a:extLst>
                </p14:cNvPr>
                <p14:cNvContentPartPr/>
                <p14:nvPr/>
              </p14:nvContentPartPr>
              <p14:xfrm>
                <a:off x="10844298" y="2961463"/>
                <a:ext cx="57960" cy="1541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C4848D6-B274-4313-9E01-B038B548F6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810204" y="2926908"/>
                  <a:ext cx="125466" cy="160957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A05EF87-3576-4928-B4D9-63136AD40315}"/>
                </a:ext>
              </a:extLst>
            </p:cNvPr>
            <p:cNvSpPr/>
            <p:nvPr/>
          </p:nvSpPr>
          <p:spPr>
            <a:xfrm>
              <a:off x="10149840" y="3409406"/>
              <a:ext cx="261257" cy="1417320"/>
            </a:xfrm>
            <a:custGeom>
              <a:avLst/>
              <a:gdLst>
                <a:gd name="connsiteX0" fmla="*/ 0 w 261257"/>
                <a:gd name="connsiteY0" fmla="*/ 182880 h 1417320"/>
                <a:gd name="connsiteX1" fmla="*/ 182880 w 261257"/>
                <a:gd name="connsiteY1" fmla="*/ 1417320 h 1417320"/>
                <a:gd name="connsiteX2" fmla="*/ 261257 w 261257"/>
                <a:gd name="connsiteY2" fmla="*/ 1378131 h 1417320"/>
                <a:gd name="connsiteX3" fmla="*/ 156754 w 261257"/>
                <a:gd name="connsiteY3" fmla="*/ 0 h 1417320"/>
                <a:gd name="connsiteX4" fmla="*/ 0 w 261257"/>
                <a:gd name="connsiteY4" fmla="*/ 182880 h 141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257" h="1417320">
                  <a:moveTo>
                    <a:pt x="0" y="182880"/>
                  </a:moveTo>
                  <a:lnTo>
                    <a:pt x="182880" y="1417320"/>
                  </a:lnTo>
                  <a:lnTo>
                    <a:pt x="261257" y="1378131"/>
                  </a:lnTo>
                  <a:lnTo>
                    <a:pt x="156754" y="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FEB9C-18E2-4622-B291-80EA823BD972}"/>
                </a:ext>
              </a:extLst>
            </p:cNvPr>
            <p:cNvSpPr/>
            <p:nvPr/>
          </p:nvSpPr>
          <p:spPr>
            <a:xfrm>
              <a:off x="10149840" y="3095897"/>
              <a:ext cx="169817" cy="404949"/>
            </a:xfrm>
            <a:custGeom>
              <a:avLst/>
              <a:gdLst>
                <a:gd name="connsiteX0" fmla="*/ 0 w 169817"/>
                <a:gd name="connsiteY0" fmla="*/ 124097 h 404949"/>
                <a:gd name="connsiteX1" fmla="*/ 19594 w 169817"/>
                <a:gd name="connsiteY1" fmla="*/ 404949 h 404949"/>
                <a:gd name="connsiteX2" fmla="*/ 163286 w 169817"/>
                <a:gd name="connsiteY2" fmla="*/ 300446 h 404949"/>
                <a:gd name="connsiteX3" fmla="*/ 169817 w 169817"/>
                <a:gd name="connsiteY3" fmla="*/ 0 h 404949"/>
                <a:gd name="connsiteX4" fmla="*/ 0 w 169817"/>
                <a:gd name="connsiteY4" fmla="*/ 124097 h 40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817" h="404949">
                  <a:moveTo>
                    <a:pt x="0" y="124097"/>
                  </a:moveTo>
                  <a:lnTo>
                    <a:pt x="19594" y="404949"/>
                  </a:lnTo>
                  <a:lnTo>
                    <a:pt x="163286" y="300446"/>
                  </a:lnTo>
                  <a:lnTo>
                    <a:pt x="169817" y="0"/>
                  </a:lnTo>
                  <a:lnTo>
                    <a:pt x="0" y="1240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394322-A424-4981-B9A6-904E0DA755A6}"/>
                </a:ext>
              </a:extLst>
            </p:cNvPr>
            <p:cNvSpPr/>
            <p:nvPr/>
          </p:nvSpPr>
          <p:spPr>
            <a:xfrm>
              <a:off x="8758646" y="2135777"/>
              <a:ext cx="1541417" cy="1541417"/>
            </a:xfrm>
            <a:custGeom>
              <a:avLst/>
              <a:gdLst>
                <a:gd name="connsiteX0" fmla="*/ 156754 w 1541417"/>
                <a:gd name="connsiteY0" fmla="*/ 143692 h 1541417"/>
                <a:gd name="connsiteX1" fmla="*/ 496388 w 1541417"/>
                <a:gd name="connsiteY1" fmla="*/ 313509 h 1541417"/>
                <a:gd name="connsiteX2" fmla="*/ 496388 w 1541417"/>
                <a:gd name="connsiteY2" fmla="*/ 346166 h 1541417"/>
                <a:gd name="connsiteX3" fmla="*/ 522514 w 1541417"/>
                <a:gd name="connsiteY3" fmla="*/ 476794 h 1541417"/>
                <a:gd name="connsiteX4" fmla="*/ 457200 w 1541417"/>
                <a:gd name="connsiteY4" fmla="*/ 470263 h 1541417"/>
                <a:gd name="connsiteX5" fmla="*/ 326571 w 1541417"/>
                <a:gd name="connsiteY5" fmla="*/ 529046 h 1541417"/>
                <a:gd name="connsiteX6" fmla="*/ 261257 w 1541417"/>
                <a:gd name="connsiteY6" fmla="*/ 672737 h 1541417"/>
                <a:gd name="connsiteX7" fmla="*/ 293914 w 1541417"/>
                <a:gd name="connsiteY7" fmla="*/ 855617 h 1541417"/>
                <a:gd name="connsiteX8" fmla="*/ 182880 w 1541417"/>
                <a:gd name="connsiteY8" fmla="*/ 960120 h 1541417"/>
                <a:gd name="connsiteX9" fmla="*/ 111034 w 1541417"/>
                <a:gd name="connsiteY9" fmla="*/ 1038497 h 1541417"/>
                <a:gd name="connsiteX10" fmla="*/ 0 w 1541417"/>
                <a:gd name="connsiteY10" fmla="*/ 1502229 h 1541417"/>
                <a:gd name="connsiteX11" fmla="*/ 143691 w 1541417"/>
                <a:gd name="connsiteY11" fmla="*/ 1541417 h 1541417"/>
                <a:gd name="connsiteX12" fmla="*/ 202474 w 1541417"/>
                <a:gd name="connsiteY12" fmla="*/ 1116874 h 1541417"/>
                <a:gd name="connsiteX13" fmla="*/ 502920 w 1541417"/>
                <a:gd name="connsiteY13" fmla="*/ 881743 h 1541417"/>
                <a:gd name="connsiteX14" fmla="*/ 633548 w 1541417"/>
                <a:gd name="connsiteY14" fmla="*/ 868680 h 1541417"/>
                <a:gd name="connsiteX15" fmla="*/ 698863 w 1541417"/>
                <a:gd name="connsiteY15" fmla="*/ 842554 h 1541417"/>
                <a:gd name="connsiteX16" fmla="*/ 809897 w 1541417"/>
                <a:gd name="connsiteY16" fmla="*/ 901337 h 1541417"/>
                <a:gd name="connsiteX17" fmla="*/ 901337 w 1541417"/>
                <a:gd name="connsiteY17" fmla="*/ 1058092 h 1541417"/>
                <a:gd name="connsiteX18" fmla="*/ 901337 w 1541417"/>
                <a:gd name="connsiteY18" fmla="*/ 1227909 h 1541417"/>
                <a:gd name="connsiteX19" fmla="*/ 992777 w 1541417"/>
                <a:gd name="connsiteY19" fmla="*/ 1123406 h 1541417"/>
                <a:gd name="connsiteX20" fmla="*/ 973183 w 1541417"/>
                <a:gd name="connsiteY20" fmla="*/ 907869 h 1541417"/>
                <a:gd name="connsiteX21" fmla="*/ 1071154 w 1541417"/>
                <a:gd name="connsiteY21" fmla="*/ 803366 h 1541417"/>
                <a:gd name="connsiteX22" fmla="*/ 1260565 w 1541417"/>
                <a:gd name="connsiteY22" fmla="*/ 914400 h 1541417"/>
                <a:gd name="connsiteX23" fmla="*/ 1404257 w 1541417"/>
                <a:gd name="connsiteY23" fmla="*/ 1051560 h 1541417"/>
                <a:gd name="connsiteX24" fmla="*/ 1541417 w 1541417"/>
                <a:gd name="connsiteY24" fmla="*/ 940526 h 1541417"/>
                <a:gd name="connsiteX25" fmla="*/ 1247503 w 1541417"/>
                <a:gd name="connsiteY25" fmla="*/ 757646 h 1541417"/>
                <a:gd name="connsiteX26" fmla="*/ 1358537 w 1541417"/>
                <a:gd name="connsiteY26" fmla="*/ 640080 h 1541417"/>
                <a:gd name="connsiteX27" fmla="*/ 1299754 w 1541417"/>
                <a:gd name="connsiteY27" fmla="*/ 522514 h 1541417"/>
                <a:gd name="connsiteX28" fmla="*/ 1162594 w 1541417"/>
                <a:gd name="connsiteY28" fmla="*/ 444137 h 1541417"/>
                <a:gd name="connsiteX29" fmla="*/ 1541417 w 1541417"/>
                <a:gd name="connsiteY29" fmla="*/ 78377 h 1541417"/>
                <a:gd name="connsiteX30" fmla="*/ 1391194 w 1541417"/>
                <a:gd name="connsiteY30" fmla="*/ 0 h 1541417"/>
                <a:gd name="connsiteX31" fmla="*/ 1162594 w 1541417"/>
                <a:gd name="connsiteY31" fmla="*/ 287383 h 1541417"/>
                <a:gd name="connsiteX32" fmla="*/ 1031965 w 1541417"/>
                <a:gd name="connsiteY32" fmla="*/ 437606 h 1541417"/>
                <a:gd name="connsiteX33" fmla="*/ 1012371 w 1541417"/>
                <a:gd name="connsiteY33" fmla="*/ 359229 h 1541417"/>
                <a:gd name="connsiteX34" fmla="*/ 979714 w 1541417"/>
                <a:gd name="connsiteY34" fmla="*/ 287383 h 1541417"/>
                <a:gd name="connsiteX35" fmla="*/ 888274 w 1541417"/>
                <a:gd name="connsiteY35" fmla="*/ 261257 h 1541417"/>
                <a:gd name="connsiteX36" fmla="*/ 829491 w 1541417"/>
                <a:gd name="connsiteY36" fmla="*/ 293914 h 1541417"/>
                <a:gd name="connsiteX37" fmla="*/ 757645 w 1541417"/>
                <a:gd name="connsiteY37" fmla="*/ 209006 h 1541417"/>
                <a:gd name="connsiteX38" fmla="*/ 646611 w 1541417"/>
                <a:gd name="connsiteY38" fmla="*/ 169817 h 1541417"/>
                <a:gd name="connsiteX39" fmla="*/ 548640 w 1541417"/>
                <a:gd name="connsiteY39" fmla="*/ 228600 h 1541417"/>
                <a:gd name="connsiteX40" fmla="*/ 248194 w 1541417"/>
                <a:gd name="connsiteY40" fmla="*/ 26126 h 1541417"/>
                <a:gd name="connsiteX41" fmla="*/ 156754 w 1541417"/>
                <a:gd name="connsiteY41" fmla="*/ 143692 h 154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41417" h="1541417">
                  <a:moveTo>
                    <a:pt x="156754" y="143692"/>
                  </a:moveTo>
                  <a:lnTo>
                    <a:pt x="496388" y="313509"/>
                  </a:lnTo>
                  <a:lnTo>
                    <a:pt x="496388" y="346166"/>
                  </a:lnTo>
                  <a:lnTo>
                    <a:pt x="522514" y="476794"/>
                  </a:lnTo>
                  <a:lnTo>
                    <a:pt x="457200" y="470263"/>
                  </a:lnTo>
                  <a:lnTo>
                    <a:pt x="326571" y="529046"/>
                  </a:lnTo>
                  <a:lnTo>
                    <a:pt x="261257" y="672737"/>
                  </a:lnTo>
                  <a:lnTo>
                    <a:pt x="293914" y="855617"/>
                  </a:lnTo>
                  <a:lnTo>
                    <a:pt x="182880" y="960120"/>
                  </a:lnTo>
                  <a:lnTo>
                    <a:pt x="111034" y="1038497"/>
                  </a:lnTo>
                  <a:lnTo>
                    <a:pt x="0" y="1502229"/>
                  </a:lnTo>
                  <a:lnTo>
                    <a:pt x="143691" y="1541417"/>
                  </a:lnTo>
                  <a:lnTo>
                    <a:pt x="202474" y="1116874"/>
                  </a:lnTo>
                  <a:lnTo>
                    <a:pt x="502920" y="881743"/>
                  </a:lnTo>
                  <a:lnTo>
                    <a:pt x="633548" y="868680"/>
                  </a:lnTo>
                  <a:lnTo>
                    <a:pt x="698863" y="842554"/>
                  </a:lnTo>
                  <a:lnTo>
                    <a:pt x="809897" y="901337"/>
                  </a:lnTo>
                  <a:lnTo>
                    <a:pt x="901337" y="1058092"/>
                  </a:lnTo>
                  <a:lnTo>
                    <a:pt x="901337" y="1227909"/>
                  </a:lnTo>
                  <a:lnTo>
                    <a:pt x="992777" y="1123406"/>
                  </a:lnTo>
                  <a:lnTo>
                    <a:pt x="973183" y="907869"/>
                  </a:lnTo>
                  <a:lnTo>
                    <a:pt x="1071154" y="803366"/>
                  </a:lnTo>
                  <a:lnTo>
                    <a:pt x="1260565" y="914400"/>
                  </a:lnTo>
                  <a:lnTo>
                    <a:pt x="1404257" y="1051560"/>
                  </a:lnTo>
                  <a:lnTo>
                    <a:pt x="1541417" y="940526"/>
                  </a:lnTo>
                  <a:lnTo>
                    <a:pt x="1247503" y="757646"/>
                  </a:lnTo>
                  <a:lnTo>
                    <a:pt x="1358537" y="640080"/>
                  </a:lnTo>
                  <a:lnTo>
                    <a:pt x="1299754" y="522514"/>
                  </a:lnTo>
                  <a:lnTo>
                    <a:pt x="1162594" y="444137"/>
                  </a:lnTo>
                  <a:lnTo>
                    <a:pt x="1541417" y="78377"/>
                  </a:lnTo>
                  <a:lnTo>
                    <a:pt x="1391194" y="0"/>
                  </a:lnTo>
                  <a:lnTo>
                    <a:pt x="1162594" y="287383"/>
                  </a:lnTo>
                  <a:lnTo>
                    <a:pt x="1031965" y="437606"/>
                  </a:lnTo>
                  <a:lnTo>
                    <a:pt x="1012371" y="359229"/>
                  </a:lnTo>
                  <a:lnTo>
                    <a:pt x="979714" y="287383"/>
                  </a:lnTo>
                  <a:lnTo>
                    <a:pt x="888274" y="261257"/>
                  </a:lnTo>
                  <a:lnTo>
                    <a:pt x="829491" y="293914"/>
                  </a:lnTo>
                  <a:lnTo>
                    <a:pt x="757645" y="209006"/>
                  </a:lnTo>
                  <a:lnTo>
                    <a:pt x="646611" y="169817"/>
                  </a:lnTo>
                  <a:lnTo>
                    <a:pt x="548640" y="228600"/>
                  </a:lnTo>
                  <a:lnTo>
                    <a:pt x="248194" y="26126"/>
                  </a:lnTo>
                  <a:lnTo>
                    <a:pt x="156754" y="1436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C2DD161-2FAC-45B5-80E3-A50BF71A88A3}"/>
                </a:ext>
              </a:extLst>
            </p:cNvPr>
            <p:cNvSpPr/>
            <p:nvPr/>
          </p:nvSpPr>
          <p:spPr>
            <a:xfrm>
              <a:off x="8778240" y="3664131"/>
              <a:ext cx="254726" cy="1430383"/>
            </a:xfrm>
            <a:custGeom>
              <a:avLst/>
              <a:gdLst>
                <a:gd name="connsiteX0" fmla="*/ 97971 w 254726"/>
                <a:gd name="connsiteY0" fmla="*/ 1391195 h 1430383"/>
                <a:gd name="connsiteX1" fmla="*/ 0 w 254726"/>
                <a:gd name="connsiteY1" fmla="*/ 0 h 1430383"/>
                <a:gd name="connsiteX2" fmla="*/ 91440 w 254726"/>
                <a:gd name="connsiteY2" fmla="*/ 32658 h 1430383"/>
                <a:gd name="connsiteX3" fmla="*/ 254726 w 254726"/>
                <a:gd name="connsiteY3" fmla="*/ 1430383 h 1430383"/>
                <a:gd name="connsiteX4" fmla="*/ 97971 w 254726"/>
                <a:gd name="connsiteY4" fmla="*/ 1391195 h 143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26" h="1430383">
                  <a:moveTo>
                    <a:pt x="97971" y="1391195"/>
                  </a:moveTo>
                  <a:lnTo>
                    <a:pt x="0" y="0"/>
                  </a:lnTo>
                  <a:lnTo>
                    <a:pt x="91440" y="32658"/>
                  </a:lnTo>
                  <a:lnTo>
                    <a:pt x="254726" y="1430383"/>
                  </a:lnTo>
                  <a:lnTo>
                    <a:pt x="97971" y="13911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56B30EA-4CF7-4B52-A11F-A436B89755FD}"/>
                </a:ext>
              </a:extLst>
            </p:cNvPr>
            <p:cNvSpPr/>
            <p:nvPr/>
          </p:nvSpPr>
          <p:spPr>
            <a:xfrm>
              <a:off x="10117183" y="3389811"/>
              <a:ext cx="215537" cy="476795"/>
            </a:xfrm>
            <a:custGeom>
              <a:avLst/>
              <a:gdLst>
                <a:gd name="connsiteX0" fmla="*/ 0 w 215537"/>
                <a:gd name="connsiteY0" fmla="*/ 215538 h 476795"/>
                <a:gd name="connsiteX1" fmla="*/ 97971 w 215537"/>
                <a:gd name="connsiteY1" fmla="*/ 476795 h 476795"/>
                <a:gd name="connsiteX2" fmla="*/ 215537 w 215537"/>
                <a:gd name="connsiteY2" fmla="*/ 352698 h 476795"/>
                <a:gd name="connsiteX3" fmla="*/ 182880 w 215537"/>
                <a:gd name="connsiteY3" fmla="*/ 0 h 476795"/>
                <a:gd name="connsiteX4" fmla="*/ 0 w 215537"/>
                <a:gd name="connsiteY4" fmla="*/ 215538 h 47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37" h="476795">
                  <a:moveTo>
                    <a:pt x="0" y="215538"/>
                  </a:moveTo>
                  <a:lnTo>
                    <a:pt x="97971" y="476795"/>
                  </a:lnTo>
                  <a:lnTo>
                    <a:pt x="215537" y="352698"/>
                  </a:lnTo>
                  <a:lnTo>
                    <a:pt x="182880" y="0"/>
                  </a:lnTo>
                  <a:lnTo>
                    <a:pt x="0" y="2155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154F8F0-BE8A-459F-8DF4-63CE0046B292}"/>
                </a:ext>
              </a:extLst>
            </p:cNvPr>
            <p:cNvSpPr/>
            <p:nvPr/>
          </p:nvSpPr>
          <p:spPr>
            <a:xfrm>
              <a:off x="8784771" y="3677194"/>
              <a:ext cx="182880" cy="515983"/>
            </a:xfrm>
            <a:custGeom>
              <a:avLst/>
              <a:gdLst>
                <a:gd name="connsiteX0" fmla="*/ 84909 w 182880"/>
                <a:gd name="connsiteY0" fmla="*/ 19595 h 515983"/>
                <a:gd name="connsiteX1" fmla="*/ 182880 w 182880"/>
                <a:gd name="connsiteY1" fmla="*/ 515983 h 515983"/>
                <a:gd name="connsiteX2" fmla="*/ 26126 w 182880"/>
                <a:gd name="connsiteY2" fmla="*/ 463732 h 515983"/>
                <a:gd name="connsiteX3" fmla="*/ 0 w 182880"/>
                <a:gd name="connsiteY3" fmla="*/ 0 h 515983"/>
                <a:gd name="connsiteX4" fmla="*/ 84909 w 182880"/>
                <a:gd name="connsiteY4" fmla="*/ 19595 h 51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" h="515983">
                  <a:moveTo>
                    <a:pt x="84909" y="19595"/>
                  </a:moveTo>
                  <a:lnTo>
                    <a:pt x="182880" y="515983"/>
                  </a:lnTo>
                  <a:lnTo>
                    <a:pt x="26126" y="463732"/>
                  </a:lnTo>
                  <a:lnTo>
                    <a:pt x="0" y="0"/>
                  </a:lnTo>
                  <a:lnTo>
                    <a:pt x="84909" y="1959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2FB27D8-E432-4CF8-9E60-86F5E8FD406F}"/>
                </a:ext>
              </a:extLst>
            </p:cNvPr>
            <p:cNvGrpSpPr/>
            <p:nvPr/>
          </p:nvGrpSpPr>
          <p:grpSpPr>
            <a:xfrm>
              <a:off x="8012898" y="1795423"/>
              <a:ext cx="2876760" cy="3651120"/>
              <a:chOff x="7534389" y="3307886"/>
              <a:chExt cx="2876760" cy="3651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DB508C63-308F-4B30-92AC-A25F559B77D6}"/>
                      </a:ext>
                    </a:extLst>
                  </p14:cNvPr>
                  <p14:cNvContentPartPr/>
                  <p14:nvPr/>
                </p14:nvContentPartPr>
                <p14:xfrm>
                  <a:off x="7549869" y="3307886"/>
                  <a:ext cx="2764440" cy="190764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DB508C63-308F-4B30-92AC-A25F559B77D6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7515305" y="3273327"/>
                    <a:ext cx="2832877" cy="19760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61D1F0CB-6B11-477B-BFAC-BB1AA7FB4AC8}"/>
                      </a:ext>
                    </a:extLst>
                  </p14:cNvPr>
                  <p14:cNvContentPartPr/>
                  <p14:nvPr/>
                </p14:nvContentPartPr>
                <p14:xfrm>
                  <a:off x="9018309" y="4076486"/>
                  <a:ext cx="1392840" cy="15447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61D1F0CB-6B11-477B-BFAC-BB1AA7FB4AC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8983747" y="4041928"/>
                    <a:ext cx="1461272" cy="16131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63C7B1E0-C081-4EBD-AE73-775E31D77F97}"/>
                      </a:ext>
                    </a:extLst>
                  </p14:cNvPr>
                  <p14:cNvContentPartPr/>
                  <p14:nvPr/>
                </p14:nvContentPartPr>
                <p14:xfrm>
                  <a:off x="7534389" y="4264766"/>
                  <a:ext cx="1534680" cy="141552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63C7B1E0-C081-4EBD-AE73-775E31D77F97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7499824" y="4230207"/>
                    <a:ext cx="1603118" cy="14839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925481EE-B429-4823-B5B1-9FB48A97AC20}"/>
                      </a:ext>
                    </a:extLst>
                  </p14:cNvPr>
                  <p14:cNvContentPartPr/>
                  <p14:nvPr/>
                </p14:nvContentPartPr>
                <p14:xfrm>
                  <a:off x="9809589" y="5088086"/>
                  <a:ext cx="89280" cy="10720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925481EE-B429-4823-B5B1-9FB48A97AC20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9775251" y="5053525"/>
                    <a:ext cx="157270" cy="11405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706A21A2-4822-43CE-9652-B69F4ABF11B2}"/>
                      </a:ext>
                    </a:extLst>
                  </p14:cNvPr>
                  <p14:cNvContentPartPr/>
                  <p14:nvPr/>
                </p14:nvContentPartPr>
                <p14:xfrm>
                  <a:off x="9703389" y="5171966"/>
                  <a:ext cx="145440" cy="108900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706A21A2-4822-43CE-9652-B69F4ABF11B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9668925" y="5137417"/>
                    <a:ext cx="213680" cy="11574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D44C74B2-A261-462B-9CA7-8E5EA806193A}"/>
                      </a:ext>
                    </a:extLst>
                  </p14:cNvPr>
                  <p14:cNvContentPartPr/>
                  <p14:nvPr/>
                </p14:nvContentPartPr>
                <p14:xfrm>
                  <a:off x="9798069" y="4664006"/>
                  <a:ext cx="37800" cy="24696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D44C74B2-A261-462B-9CA7-8E5EA806193A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9763705" y="4629514"/>
                    <a:ext cx="105840" cy="3152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61F4CC6F-8604-4447-997C-AD1933DDB06E}"/>
                      </a:ext>
                    </a:extLst>
                  </p14:cNvPr>
                  <p14:cNvContentPartPr/>
                  <p14:nvPr/>
                </p14:nvContentPartPr>
                <p14:xfrm>
                  <a:off x="9705549" y="4773806"/>
                  <a:ext cx="9360" cy="15372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61F4CC6F-8604-4447-997C-AD1933DDB06E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9672120" y="4739340"/>
                    <a:ext cx="75549" cy="2219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3D0013AF-9508-4DC2-8B41-D3F63C0BF295}"/>
                      </a:ext>
                    </a:extLst>
                  </p14:cNvPr>
                  <p14:cNvContentPartPr/>
                  <p14:nvPr/>
                </p14:nvContentPartPr>
                <p14:xfrm>
                  <a:off x="9256989" y="4253606"/>
                  <a:ext cx="582840" cy="38268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3D0013AF-9508-4DC2-8B41-D3F63C0BF295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9222461" y="4219068"/>
                    <a:ext cx="651206" cy="4510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28684AC2-656A-4ECC-A963-5BF9A7EF7AF6}"/>
                      </a:ext>
                    </a:extLst>
                  </p14:cNvPr>
                  <p14:cNvContentPartPr/>
                  <p14:nvPr/>
                </p14:nvContentPartPr>
                <p14:xfrm>
                  <a:off x="9273549" y="4387886"/>
                  <a:ext cx="455400" cy="34236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28684AC2-656A-4ECC-A963-5BF9A7EF7AF6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238997" y="4353374"/>
                    <a:ext cx="523814" cy="4106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1242780F-5964-467B-AE61-A13C892C342E}"/>
                      </a:ext>
                    </a:extLst>
                  </p14:cNvPr>
                  <p14:cNvContentPartPr/>
                  <p14:nvPr/>
                </p14:nvContentPartPr>
                <p14:xfrm>
                  <a:off x="9355629" y="3755726"/>
                  <a:ext cx="432360" cy="44748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1242780F-5964-467B-AE61-A13C892C342E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9321095" y="3721198"/>
                    <a:ext cx="500736" cy="51584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A64E42AC-D65E-4FF2-B4DE-9023363B0147}"/>
                      </a:ext>
                    </a:extLst>
                  </p14:cNvPr>
                  <p14:cNvContentPartPr/>
                  <p14:nvPr/>
                </p14:nvContentPartPr>
                <p14:xfrm>
                  <a:off x="9301989" y="3696686"/>
                  <a:ext cx="353880" cy="43488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A64E42AC-D65E-4FF2-B4DE-9023363B0147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9267430" y="3662172"/>
                    <a:ext cx="422306" cy="5032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D4AAEAD6-4029-4EA4-982C-2ED581EA9572}"/>
                      </a:ext>
                    </a:extLst>
                  </p14:cNvPr>
                  <p14:cNvContentPartPr/>
                  <p14:nvPr/>
                </p14:nvContentPartPr>
                <p14:xfrm>
                  <a:off x="8495589" y="3693086"/>
                  <a:ext cx="642960" cy="36972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D4AAEAD6-4029-4EA4-982C-2ED581EA9572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8461058" y="3658533"/>
                    <a:ext cx="711331" cy="4381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2BB2672C-A71B-442E-ADF3-E17958121AAB}"/>
                      </a:ext>
                    </a:extLst>
                  </p14:cNvPr>
                  <p14:cNvContentPartPr/>
                  <p14:nvPr/>
                </p14:nvContentPartPr>
                <p14:xfrm>
                  <a:off x="8490189" y="3800366"/>
                  <a:ext cx="506520" cy="28188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2BB2672C-A71B-442E-ADF3-E17958121AAB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8455638" y="3765822"/>
                    <a:ext cx="574931" cy="35027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4431FACD-FFC5-43D5-A600-23477BF5F2C7}"/>
                      </a:ext>
                    </a:extLst>
                  </p14:cNvPr>
                  <p14:cNvContentPartPr/>
                  <p14:nvPr/>
                </p14:nvContentPartPr>
                <p14:xfrm>
                  <a:off x="8411709" y="4304366"/>
                  <a:ext cx="395280" cy="35208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4431FACD-FFC5-43D5-A600-23477BF5F2C7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8377157" y="4269848"/>
                    <a:ext cx="463694" cy="4204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8A558182-56D2-446E-A7E1-06B173328DE5}"/>
                      </a:ext>
                    </a:extLst>
                  </p14:cNvPr>
                  <p14:cNvContentPartPr/>
                  <p14:nvPr/>
                </p14:nvContentPartPr>
                <p14:xfrm>
                  <a:off x="8501349" y="4407686"/>
                  <a:ext cx="383400" cy="34164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8A558182-56D2-446E-A7E1-06B173328DE5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8466808" y="4373107"/>
                    <a:ext cx="451790" cy="4101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BCDEEC2C-FE74-4D4B-8434-3B80894525FB}"/>
                      </a:ext>
                    </a:extLst>
                  </p14:cNvPr>
                  <p14:cNvContentPartPr/>
                  <p14:nvPr/>
                </p14:nvContentPartPr>
                <p14:xfrm>
                  <a:off x="8435829" y="4796486"/>
                  <a:ext cx="28800" cy="43092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BCDEEC2C-FE74-4D4B-8434-3B80894525FB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8401543" y="4761957"/>
                    <a:ext cx="96686" cy="4992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07DA1C45-C37C-4583-B96F-6F9FDC034750}"/>
                      </a:ext>
                    </a:extLst>
                  </p14:cNvPr>
                  <p14:cNvContentPartPr/>
                  <p14:nvPr/>
                </p14:nvContentPartPr>
                <p14:xfrm>
                  <a:off x="8318829" y="4739966"/>
                  <a:ext cx="48600" cy="41112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07DA1C45-C37C-4583-B96F-6F9FDC034750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8284604" y="4705418"/>
                    <a:ext cx="116366" cy="4795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51953F07-43BE-4B03-914F-F9EC371CF124}"/>
                      </a:ext>
                    </a:extLst>
                  </p14:cNvPr>
                  <p14:cNvContentPartPr/>
                  <p14:nvPr/>
                </p14:nvContentPartPr>
                <p14:xfrm>
                  <a:off x="8376789" y="5219126"/>
                  <a:ext cx="122760" cy="110772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51953F07-43BE-4B03-914F-F9EC371CF124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8342306" y="5184575"/>
                    <a:ext cx="191037" cy="117613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7EC2715F-3DA1-481E-B6BA-339AA4F9D225}"/>
                      </a:ext>
                    </a:extLst>
                  </p14:cNvPr>
                  <p14:cNvContentPartPr/>
                  <p14:nvPr/>
                </p14:nvContentPartPr>
                <p14:xfrm>
                  <a:off x="8277429" y="5165846"/>
                  <a:ext cx="160920" cy="146952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7EC2715F-3DA1-481E-B6BA-339AA4F9D225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8242897" y="5131285"/>
                    <a:ext cx="229294" cy="15379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5E39BE24-FB1E-4107-8EBE-A963F9C377B4}"/>
                      </a:ext>
                    </a:extLst>
                  </p14:cNvPr>
                  <p14:cNvContentPartPr/>
                  <p14:nvPr/>
                </p14:nvContentPartPr>
                <p14:xfrm>
                  <a:off x="8788269" y="3858326"/>
                  <a:ext cx="405360" cy="37296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5E39BE24-FB1E-4107-8EBE-A963F9C377B4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8753741" y="3823793"/>
                    <a:ext cx="473726" cy="4413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098C0AEA-1E73-4773-B282-16681459B7F4}"/>
                      </a:ext>
                    </a:extLst>
                  </p14:cNvPr>
                  <p14:cNvContentPartPr/>
                  <p14:nvPr/>
                </p14:nvContentPartPr>
                <p14:xfrm>
                  <a:off x="9061149" y="4126526"/>
                  <a:ext cx="11880" cy="864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098C0AEA-1E73-4773-B282-16681459B7F4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9028149" y="4093295"/>
                    <a:ext cx="77220" cy="7443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11978A69-6AD9-40D5-AB81-C6007BAB0D15}"/>
                      </a:ext>
                    </a:extLst>
                  </p14:cNvPr>
                  <p14:cNvContentPartPr/>
                  <p14:nvPr/>
                </p14:nvContentPartPr>
                <p14:xfrm>
                  <a:off x="8871429" y="3956966"/>
                  <a:ext cx="220320" cy="17316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11978A69-6AD9-40D5-AB81-C6007BAB0D15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8836896" y="3923162"/>
                    <a:ext cx="288695" cy="2414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17133EF1-BF48-4217-B479-3225555A201B}"/>
                      </a:ext>
                    </a:extLst>
                  </p14:cNvPr>
                  <p14:cNvContentPartPr/>
                  <p14:nvPr/>
                </p14:nvContentPartPr>
                <p14:xfrm>
                  <a:off x="9049989" y="4117166"/>
                  <a:ext cx="470520" cy="32472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17133EF1-BF48-4217-B479-3225555A201B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9015443" y="4082621"/>
                    <a:ext cx="538922" cy="3931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A5E6AB6B-1D73-41E1-93E8-9F71588486CD}"/>
                      </a:ext>
                    </a:extLst>
                  </p14:cNvPr>
                  <p14:cNvContentPartPr/>
                  <p14:nvPr/>
                </p14:nvContentPartPr>
                <p14:xfrm>
                  <a:off x="9164829" y="4171166"/>
                  <a:ext cx="257760" cy="20844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A5E6AB6B-1D73-41E1-93E8-9F71588486CD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9130277" y="4136656"/>
                    <a:ext cx="326174" cy="2767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545093CC-3CD1-49B3-AC84-44932C4AD750}"/>
                      </a:ext>
                    </a:extLst>
                  </p14:cNvPr>
                  <p14:cNvContentPartPr/>
                  <p14:nvPr/>
                </p14:nvContentPartPr>
                <p14:xfrm>
                  <a:off x="9107949" y="4239926"/>
                  <a:ext cx="71280" cy="11520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545093CC-3CD1-49B3-AC84-44932C4AD750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9073347" y="4206044"/>
                    <a:ext cx="139792" cy="786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E32DB9ED-CB23-4DE3-9D71-66FA751D90CE}"/>
                      </a:ext>
                    </a:extLst>
                  </p14:cNvPr>
                  <p14:cNvContentPartPr/>
                  <p14:nvPr/>
                </p14:nvContentPartPr>
                <p14:xfrm>
                  <a:off x="9069069" y="4245686"/>
                  <a:ext cx="195480" cy="6145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E32DB9ED-CB23-4DE3-9D71-66FA751D90CE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9034532" y="4211124"/>
                    <a:ext cx="263863" cy="6829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3F28B281-03D0-4DAF-95A1-5DB30FA88A92}"/>
                      </a:ext>
                    </a:extLst>
                  </p14:cNvPr>
                  <p14:cNvContentPartPr/>
                  <p14:nvPr/>
                </p14:nvContentPartPr>
                <p14:xfrm>
                  <a:off x="9091389" y="4217966"/>
                  <a:ext cx="153000" cy="18252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3F28B281-03D0-4DAF-95A1-5DB30FA88A92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9056930" y="4183398"/>
                    <a:ext cx="221230" cy="2509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C8466CD7-93C6-4433-B499-B1911C62192F}"/>
                      </a:ext>
                    </a:extLst>
                  </p14:cNvPr>
                  <p14:cNvContentPartPr/>
                  <p14:nvPr/>
                </p14:nvContentPartPr>
                <p14:xfrm>
                  <a:off x="9171309" y="4326686"/>
                  <a:ext cx="11520" cy="504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C8466CD7-93C6-4433-B499-B1911C62192F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9137427" y="4295186"/>
                    <a:ext cx="78607" cy="674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2B1D3ECC-7DB3-42AD-8D03-79EED66CDB9B}"/>
                      </a:ext>
                    </a:extLst>
                  </p14:cNvPr>
                  <p14:cNvContentPartPr/>
                  <p14:nvPr/>
                </p14:nvContentPartPr>
                <p14:xfrm>
                  <a:off x="8964669" y="4214726"/>
                  <a:ext cx="78120" cy="25956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2B1D3ECC-7DB3-42AD-8D03-79EED66CDB9B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8930406" y="4180210"/>
                    <a:ext cx="145961" cy="3279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21811FEA-EFBE-4803-B0AD-0480A6B8F1B6}"/>
                      </a:ext>
                    </a:extLst>
                  </p14:cNvPr>
                  <p14:cNvContentPartPr/>
                  <p14:nvPr/>
                </p14:nvContentPartPr>
                <p14:xfrm>
                  <a:off x="8912829" y="4151366"/>
                  <a:ext cx="292320" cy="71856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21811FEA-EFBE-4803-B0AD-0480A6B8F1B6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8878357" y="4116820"/>
                    <a:ext cx="360574" cy="78696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EC6C3DF8-0693-4D1F-A43A-EAF6C58D7E09}"/>
                      </a:ext>
                    </a:extLst>
                  </p14:cNvPr>
                  <p14:cNvContentPartPr/>
                  <p14:nvPr/>
                </p14:nvContentPartPr>
                <p14:xfrm>
                  <a:off x="9202629" y="4311206"/>
                  <a:ext cx="59760" cy="24552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EC6C3DF8-0693-4D1F-A43A-EAF6C58D7E09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9168971" y="4276723"/>
                    <a:ext cx="127763" cy="3137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31018446-8956-42B2-89E8-4988FE5B1986}"/>
                      </a:ext>
                    </a:extLst>
                  </p14:cNvPr>
                  <p14:cNvContentPartPr/>
                  <p14:nvPr/>
                </p14:nvContentPartPr>
                <p14:xfrm>
                  <a:off x="9133869" y="4384646"/>
                  <a:ext cx="155160" cy="25200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31018446-8956-42B2-89E8-4988FE5B1986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9099389" y="4350125"/>
                    <a:ext cx="223430" cy="32035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92BB0E22-85C7-4463-ADCA-1B7F9B61095F}"/>
                      </a:ext>
                    </a:extLst>
                  </p14:cNvPr>
                  <p14:cNvContentPartPr/>
                  <p14:nvPr/>
                </p14:nvContentPartPr>
                <p14:xfrm>
                  <a:off x="9136029" y="4331366"/>
                  <a:ext cx="98640" cy="49212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92BB0E22-85C7-4463-ADCA-1B7F9B61095F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9101539" y="4296807"/>
                    <a:ext cx="166929" cy="56054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934DB9ED-CA8C-4898-BDD4-F7391EFC5D7F}"/>
                      </a:ext>
                    </a:extLst>
                  </p14:cNvPr>
                  <p14:cNvContentPartPr/>
                  <p14:nvPr/>
                </p14:nvContentPartPr>
                <p14:xfrm>
                  <a:off x="8568309" y="4139846"/>
                  <a:ext cx="378720" cy="406080"/>
                </p14:xfrm>
              </p:contentPart>
            </mc:Choice>
            <mc:Fallback xmlns=""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934DB9ED-CA8C-4898-BDD4-F7391EFC5D7F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8533817" y="4105315"/>
                    <a:ext cx="447014" cy="47445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7AF5819F-7A64-48A7-8E22-76582C387400}"/>
                      </a:ext>
                    </a:extLst>
                  </p14:cNvPr>
                  <p14:cNvContentPartPr/>
                  <p14:nvPr/>
                </p14:nvContentPartPr>
                <p14:xfrm>
                  <a:off x="8656509" y="4191326"/>
                  <a:ext cx="299880" cy="304200"/>
                </p14:xfrm>
              </p:contentPart>
            </mc:Choice>
            <mc:Fallback xmlns=""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7AF5819F-7A64-48A7-8E22-76582C387400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8621961" y="4156836"/>
                    <a:ext cx="368286" cy="3724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D68CEBF4-0BBA-420A-92F2-19FE76765002}"/>
                      </a:ext>
                    </a:extLst>
                  </p14:cNvPr>
                  <p14:cNvContentPartPr/>
                  <p14:nvPr/>
                </p14:nvContentPartPr>
                <p14:xfrm>
                  <a:off x="8923989" y="4265126"/>
                  <a:ext cx="113400" cy="293760"/>
                </p14:xfrm>
              </p:contentPart>
            </mc:Choice>
            <mc:Fallback xmlns=""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D68CEBF4-0BBA-420A-92F2-19FE76765002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8889625" y="4230647"/>
                    <a:ext cx="181440" cy="36202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A2AD1BBB-555C-4464-8D2E-300A8920F2F1}"/>
                      </a:ext>
                    </a:extLst>
                  </p14:cNvPr>
                  <p14:cNvContentPartPr/>
                  <p14:nvPr/>
                </p14:nvContentPartPr>
                <p14:xfrm>
                  <a:off x="8821029" y="4525406"/>
                  <a:ext cx="25200" cy="1836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A2AD1BBB-555C-4464-8D2E-300A8920F2F1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8786975" y="4491406"/>
                    <a:ext cx="92627" cy="8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64" name="Ink 63">
                    <a:extLst>
                      <a:ext uri="{FF2B5EF4-FFF2-40B4-BE49-F238E27FC236}">
                        <a16:creationId xmlns:a16="http://schemas.microsoft.com/office/drawing/2014/main" id="{F24C8F09-CAEE-46BE-85AD-643F351CBA33}"/>
                      </a:ext>
                    </a:extLst>
                  </p14:cNvPr>
                  <p14:cNvContentPartPr/>
                  <p14:nvPr/>
                </p14:nvContentPartPr>
                <p14:xfrm>
                  <a:off x="8713029" y="4414526"/>
                  <a:ext cx="322920" cy="106200"/>
                </p14:xfrm>
              </p:contentPart>
            </mc:Choice>
            <mc:Fallback xmlns="">
              <p:pic>
                <p:nvPicPr>
                  <p:cNvPr id="64" name="Ink 63">
                    <a:extLst>
                      <a:ext uri="{FF2B5EF4-FFF2-40B4-BE49-F238E27FC236}">
                        <a16:creationId xmlns:a16="http://schemas.microsoft.com/office/drawing/2014/main" id="{F24C8F09-CAEE-46BE-85AD-643F351CBA33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8678529" y="4380735"/>
                    <a:ext cx="391230" cy="17447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5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97E86411-D7BA-4BB5-B924-528ED8E8A110}"/>
                      </a:ext>
                    </a:extLst>
                  </p14:cNvPr>
                  <p14:cNvContentPartPr/>
                  <p14:nvPr/>
                </p14:nvContentPartPr>
                <p14:xfrm>
                  <a:off x="9128829" y="3942206"/>
                  <a:ext cx="165600" cy="18468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97E86411-D7BA-4BB5-B924-528ED8E8A110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9094329" y="3907751"/>
                    <a:ext cx="233910" cy="2529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7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29894A10-4EAC-491C-849D-6F2448C34F36}"/>
                      </a:ext>
                    </a:extLst>
                  </p14:cNvPr>
                  <p14:cNvContentPartPr/>
                  <p14:nvPr/>
                </p14:nvContentPartPr>
                <p14:xfrm>
                  <a:off x="9178869" y="4067486"/>
                  <a:ext cx="143280" cy="47880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29894A10-4EAC-491C-849D-6F2448C34F36}"/>
                      </a:ext>
                    </a:extLst>
                  </p:cNvPr>
                  <p:cNvPicPr/>
                  <p:nvPr/>
                </p:nvPicPr>
                <p:blipFill>
                  <a:blip r:embed="rId88"/>
                  <a:stretch>
                    <a:fillRect/>
                  </a:stretch>
                </p:blipFill>
                <p:spPr>
                  <a:xfrm>
                    <a:off x="9144427" y="4033286"/>
                    <a:ext cx="211476" cy="1155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D9A3FC95-E55F-4C70-8902-9ECB830819B7}"/>
                      </a:ext>
                    </a:extLst>
                  </p14:cNvPr>
                  <p14:cNvContentPartPr/>
                  <p14:nvPr/>
                </p14:nvContentPartPr>
                <p14:xfrm>
                  <a:off x="9329349" y="4126166"/>
                  <a:ext cx="297360" cy="285120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D9A3FC95-E55F-4C70-8902-9ECB830819B7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9294852" y="4092338"/>
                    <a:ext cx="365663" cy="3534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68" name="Ink 67">
                    <a:extLst>
                      <a:ext uri="{FF2B5EF4-FFF2-40B4-BE49-F238E27FC236}">
                        <a16:creationId xmlns:a16="http://schemas.microsoft.com/office/drawing/2014/main" id="{17B5A920-1A57-4CEC-8863-D0BA65AA6B06}"/>
                      </a:ext>
                    </a:extLst>
                  </p14:cNvPr>
                  <p14:cNvContentPartPr/>
                  <p14:nvPr/>
                </p14:nvContentPartPr>
                <p14:xfrm>
                  <a:off x="9241869" y="4427846"/>
                  <a:ext cx="124920" cy="150840"/>
                </p14:xfrm>
              </p:contentPart>
            </mc:Choice>
            <mc:Fallback xmlns="">
              <p:pic>
                <p:nvPicPr>
                  <p:cNvPr id="68" name="Ink 67">
                    <a:extLst>
                      <a:ext uri="{FF2B5EF4-FFF2-40B4-BE49-F238E27FC236}">
                        <a16:creationId xmlns:a16="http://schemas.microsoft.com/office/drawing/2014/main" id="{17B5A920-1A57-4CEC-8863-D0BA65AA6B06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9207361" y="4393408"/>
                    <a:ext cx="193246" cy="21902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69" name="Ink 68">
                    <a:extLst>
                      <a:ext uri="{FF2B5EF4-FFF2-40B4-BE49-F238E27FC236}">
                        <a16:creationId xmlns:a16="http://schemas.microsoft.com/office/drawing/2014/main" id="{CE82457C-85EF-4819-AD7C-6A3DC9E0D441}"/>
                      </a:ext>
                    </a:extLst>
                  </p14:cNvPr>
                  <p14:cNvContentPartPr/>
                  <p14:nvPr/>
                </p14:nvContentPartPr>
                <p14:xfrm>
                  <a:off x="9156189" y="6032366"/>
                  <a:ext cx="1154520" cy="926640"/>
                </p14:xfrm>
              </p:contentPart>
            </mc:Choice>
            <mc:Fallback xmlns="">
              <p:pic>
                <p:nvPicPr>
                  <p:cNvPr id="69" name="Ink 68">
                    <a:extLst>
                      <a:ext uri="{FF2B5EF4-FFF2-40B4-BE49-F238E27FC236}">
                        <a16:creationId xmlns:a16="http://schemas.microsoft.com/office/drawing/2014/main" id="{CE82457C-85EF-4819-AD7C-6A3DC9E0D441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9121643" y="5997816"/>
                    <a:ext cx="1222921" cy="99505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52ABD09-4AA0-48B0-91D1-4C5AB286627F}"/>
              </a:ext>
            </a:extLst>
          </p:cNvPr>
          <p:cNvGrpSpPr/>
          <p:nvPr userDrawn="1"/>
        </p:nvGrpSpPr>
        <p:grpSpPr>
          <a:xfrm>
            <a:off x="10193522" y="687334"/>
            <a:ext cx="1222071" cy="1548872"/>
            <a:chOff x="1364375" y="2873829"/>
            <a:chExt cx="2906486" cy="3683726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6A6580E-9E9A-43F9-B0A5-FF7158F84BF6}"/>
                </a:ext>
              </a:extLst>
            </p:cNvPr>
            <p:cNvSpPr/>
            <p:nvPr/>
          </p:nvSpPr>
          <p:spPr>
            <a:xfrm>
              <a:off x="1423158" y="4238898"/>
              <a:ext cx="1489166" cy="2318657"/>
            </a:xfrm>
            <a:custGeom>
              <a:avLst/>
              <a:gdLst>
                <a:gd name="connsiteX0" fmla="*/ 39189 w 1489166"/>
                <a:gd name="connsiteY0" fmla="*/ 0 h 2318657"/>
                <a:gd name="connsiteX1" fmla="*/ 0 w 1489166"/>
                <a:gd name="connsiteY1" fmla="*/ 875211 h 2318657"/>
                <a:gd name="connsiteX2" fmla="*/ 0 w 1489166"/>
                <a:gd name="connsiteY2" fmla="*/ 1371600 h 2318657"/>
                <a:gd name="connsiteX3" fmla="*/ 1489166 w 1489166"/>
                <a:gd name="connsiteY3" fmla="*/ 2318657 h 2318657"/>
                <a:gd name="connsiteX4" fmla="*/ 1482634 w 1489166"/>
                <a:gd name="connsiteY4" fmla="*/ 947057 h 2318657"/>
                <a:gd name="connsiteX5" fmla="*/ 39189 w 1489166"/>
                <a:gd name="connsiteY5" fmla="*/ 0 h 231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9166" h="2318657">
                  <a:moveTo>
                    <a:pt x="39189" y="0"/>
                  </a:moveTo>
                  <a:lnTo>
                    <a:pt x="0" y="875211"/>
                  </a:lnTo>
                  <a:lnTo>
                    <a:pt x="0" y="1371600"/>
                  </a:lnTo>
                  <a:lnTo>
                    <a:pt x="1489166" y="2318657"/>
                  </a:lnTo>
                  <a:cubicBezTo>
                    <a:pt x="1486989" y="1861457"/>
                    <a:pt x="1484811" y="1404257"/>
                    <a:pt x="1482634" y="947057"/>
                  </a:cubicBezTo>
                  <a:lnTo>
                    <a:pt x="3918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A8944BD-B07C-40D0-8ED6-FDD1783E2620}"/>
                </a:ext>
              </a:extLst>
            </p:cNvPr>
            <p:cNvSpPr/>
            <p:nvPr/>
          </p:nvSpPr>
          <p:spPr>
            <a:xfrm>
              <a:off x="1449284" y="4206240"/>
              <a:ext cx="1436914" cy="1345475"/>
            </a:xfrm>
            <a:custGeom>
              <a:avLst/>
              <a:gdLst>
                <a:gd name="connsiteX0" fmla="*/ 1436914 w 1436914"/>
                <a:gd name="connsiteY0" fmla="*/ 979715 h 1345475"/>
                <a:gd name="connsiteX1" fmla="*/ 1417320 w 1436914"/>
                <a:gd name="connsiteY1" fmla="*/ 1345475 h 1345475"/>
                <a:gd name="connsiteX2" fmla="*/ 659674 w 1436914"/>
                <a:gd name="connsiteY2" fmla="*/ 1031966 h 1345475"/>
                <a:gd name="connsiteX3" fmla="*/ 0 w 1436914"/>
                <a:gd name="connsiteY3" fmla="*/ 450669 h 1345475"/>
                <a:gd name="connsiteX4" fmla="*/ 32657 w 1436914"/>
                <a:gd name="connsiteY4" fmla="*/ 0 h 1345475"/>
                <a:gd name="connsiteX5" fmla="*/ 1436914 w 1436914"/>
                <a:gd name="connsiteY5" fmla="*/ 979715 h 134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6914" h="1345475">
                  <a:moveTo>
                    <a:pt x="1436914" y="979715"/>
                  </a:moveTo>
                  <a:lnTo>
                    <a:pt x="1417320" y="1345475"/>
                  </a:lnTo>
                  <a:lnTo>
                    <a:pt x="659674" y="1031966"/>
                  </a:lnTo>
                  <a:lnTo>
                    <a:pt x="0" y="450669"/>
                  </a:lnTo>
                  <a:lnTo>
                    <a:pt x="32657" y="0"/>
                  </a:lnTo>
                  <a:lnTo>
                    <a:pt x="1436914" y="979715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0C1E7AD-4C7F-43F8-8C6B-5614B1924BB1}"/>
                </a:ext>
              </a:extLst>
            </p:cNvPr>
            <p:cNvSpPr/>
            <p:nvPr/>
          </p:nvSpPr>
          <p:spPr>
            <a:xfrm>
              <a:off x="2847009" y="4056018"/>
              <a:ext cx="1423852" cy="2495005"/>
            </a:xfrm>
            <a:custGeom>
              <a:avLst/>
              <a:gdLst>
                <a:gd name="connsiteX0" fmla="*/ 1352006 w 1423852"/>
                <a:gd name="connsiteY0" fmla="*/ 52251 h 2495005"/>
                <a:gd name="connsiteX1" fmla="*/ 1423852 w 1423852"/>
                <a:gd name="connsiteY1" fmla="*/ 1534885 h 2495005"/>
                <a:gd name="connsiteX2" fmla="*/ 1129938 w 1423852"/>
                <a:gd name="connsiteY2" fmla="*/ 1711234 h 2495005"/>
                <a:gd name="connsiteX3" fmla="*/ 600892 w 1423852"/>
                <a:gd name="connsiteY3" fmla="*/ 2037805 h 2495005"/>
                <a:gd name="connsiteX4" fmla="*/ 150223 w 1423852"/>
                <a:gd name="connsiteY4" fmla="*/ 2495005 h 2495005"/>
                <a:gd name="connsiteX5" fmla="*/ 71846 w 1423852"/>
                <a:gd name="connsiteY5" fmla="*/ 2390502 h 2495005"/>
                <a:gd name="connsiteX6" fmla="*/ 0 w 1423852"/>
                <a:gd name="connsiteY6" fmla="*/ 1561011 h 2495005"/>
                <a:gd name="connsiteX7" fmla="*/ 26126 w 1423852"/>
                <a:gd name="connsiteY7" fmla="*/ 1058091 h 2495005"/>
                <a:gd name="connsiteX8" fmla="*/ 907869 w 1423852"/>
                <a:gd name="connsiteY8" fmla="*/ 339634 h 2495005"/>
                <a:gd name="connsiteX9" fmla="*/ 1280160 w 1423852"/>
                <a:gd name="connsiteY9" fmla="*/ 0 h 2495005"/>
                <a:gd name="connsiteX10" fmla="*/ 1352006 w 1423852"/>
                <a:gd name="connsiteY10" fmla="*/ 52251 h 249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3852" h="2495005">
                  <a:moveTo>
                    <a:pt x="1352006" y="52251"/>
                  </a:moveTo>
                  <a:lnTo>
                    <a:pt x="1423852" y="1534885"/>
                  </a:lnTo>
                  <a:lnTo>
                    <a:pt x="1129938" y="1711234"/>
                  </a:lnTo>
                  <a:lnTo>
                    <a:pt x="600892" y="2037805"/>
                  </a:lnTo>
                  <a:lnTo>
                    <a:pt x="150223" y="2495005"/>
                  </a:lnTo>
                  <a:lnTo>
                    <a:pt x="71846" y="2390502"/>
                  </a:lnTo>
                  <a:lnTo>
                    <a:pt x="0" y="1561011"/>
                  </a:lnTo>
                  <a:lnTo>
                    <a:pt x="26126" y="1058091"/>
                  </a:lnTo>
                  <a:lnTo>
                    <a:pt x="907869" y="339634"/>
                  </a:lnTo>
                  <a:lnTo>
                    <a:pt x="1280160" y="0"/>
                  </a:lnTo>
                  <a:lnTo>
                    <a:pt x="1352006" y="5225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84548A6-025E-48E2-A1FF-64B8D299AB07}"/>
                </a:ext>
              </a:extLst>
            </p:cNvPr>
            <p:cNvSpPr/>
            <p:nvPr/>
          </p:nvSpPr>
          <p:spPr>
            <a:xfrm>
              <a:off x="2847009" y="4029892"/>
              <a:ext cx="1378132" cy="1574074"/>
            </a:xfrm>
            <a:custGeom>
              <a:avLst/>
              <a:gdLst>
                <a:gd name="connsiteX0" fmla="*/ 6532 w 1378132"/>
                <a:gd name="connsiteY0" fmla="*/ 1201783 h 1574074"/>
                <a:gd name="connsiteX1" fmla="*/ 463732 w 1378132"/>
                <a:gd name="connsiteY1" fmla="*/ 790303 h 1574074"/>
                <a:gd name="connsiteX2" fmla="*/ 1025435 w 1378132"/>
                <a:gd name="connsiteY2" fmla="*/ 176348 h 1574074"/>
                <a:gd name="connsiteX3" fmla="*/ 1332412 w 1378132"/>
                <a:gd name="connsiteY3" fmla="*/ 0 h 1574074"/>
                <a:gd name="connsiteX4" fmla="*/ 1378132 w 1378132"/>
                <a:gd name="connsiteY4" fmla="*/ 13063 h 1574074"/>
                <a:gd name="connsiteX5" fmla="*/ 1365069 w 1378132"/>
                <a:gd name="connsiteY5" fmla="*/ 391886 h 1574074"/>
                <a:gd name="connsiteX6" fmla="*/ 901338 w 1378132"/>
                <a:gd name="connsiteY6" fmla="*/ 790303 h 1574074"/>
                <a:gd name="connsiteX7" fmla="*/ 431075 w 1378132"/>
                <a:gd name="connsiteY7" fmla="*/ 1208314 h 1574074"/>
                <a:gd name="connsiteX8" fmla="*/ 0 w 1378132"/>
                <a:gd name="connsiteY8" fmla="*/ 1574074 h 1574074"/>
                <a:gd name="connsiteX9" fmla="*/ 6532 w 1378132"/>
                <a:gd name="connsiteY9" fmla="*/ 1201783 h 157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8132" h="1574074">
                  <a:moveTo>
                    <a:pt x="6532" y="1201783"/>
                  </a:moveTo>
                  <a:lnTo>
                    <a:pt x="463732" y="790303"/>
                  </a:lnTo>
                  <a:lnTo>
                    <a:pt x="1025435" y="176348"/>
                  </a:lnTo>
                  <a:lnTo>
                    <a:pt x="1332412" y="0"/>
                  </a:lnTo>
                  <a:lnTo>
                    <a:pt x="1378132" y="13063"/>
                  </a:lnTo>
                  <a:lnTo>
                    <a:pt x="1365069" y="391886"/>
                  </a:lnTo>
                  <a:lnTo>
                    <a:pt x="901338" y="790303"/>
                  </a:lnTo>
                  <a:lnTo>
                    <a:pt x="431075" y="1208314"/>
                  </a:lnTo>
                  <a:lnTo>
                    <a:pt x="0" y="1574074"/>
                  </a:lnTo>
                  <a:lnTo>
                    <a:pt x="6532" y="1201783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BB8AA29-8E17-47F4-8FB2-B8A860396457}"/>
                </a:ext>
              </a:extLst>
            </p:cNvPr>
            <p:cNvSpPr/>
            <p:nvPr/>
          </p:nvSpPr>
          <p:spPr>
            <a:xfrm>
              <a:off x="1364375" y="3827418"/>
              <a:ext cx="1541417" cy="1384662"/>
            </a:xfrm>
            <a:custGeom>
              <a:avLst/>
              <a:gdLst>
                <a:gd name="connsiteX0" fmla="*/ 1502229 w 1541417"/>
                <a:gd name="connsiteY0" fmla="*/ 973182 h 1384662"/>
                <a:gd name="connsiteX1" fmla="*/ 986246 w 1541417"/>
                <a:gd name="connsiteY1" fmla="*/ 529045 h 1384662"/>
                <a:gd name="connsiteX2" fmla="*/ 13063 w 1541417"/>
                <a:gd name="connsiteY2" fmla="*/ 0 h 1384662"/>
                <a:gd name="connsiteX3" fmla="*/ 0 w 1541417"/>
                <a:gd name="connsiteY3" fmla="*/ 333102 h 1384662"/>
                <a:gd name="connsiteX4" fmla="*/ 653143 w 1541417"/>
                <a:gd name="connsiteY4" fmla="*/ 816428 h 1384662"/>
                <a:gd name="connsiteX5" fmla="*/ 1280160 w 1541417"/>
                <a:gd name="connsiteY5" fmla="*/ 1280160 h 1384662"/>
                <a:gd name="connsiteX6" fmla="*/ 1541417 w 1541417"/>
                <a:gd name="connsiteY6" fmla="*/ 1384662 h 1384662"/>
                <a:gd name="connsiteX7" fmla="*/ 1502229 w 1541417"/>
                <a:gd name="connsiteY7" fmla="*/ 973182 h 138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1417" h="1384662">
                  <a:moveTo>
                    <a:pt x="1502229" y="973182"/>
                  </a:moveTo>
                  <a:lnTo>
                    <a:pt x="986246" y="529045"/>
                  </a:lnTo>
                  <a:lnTo>
                    <a:pt x="13063" y="0"/>
                  </a:lnTo>
                  <a:lnTo>
                    <a:pt x="0" y="333102"/>
                  </a:lnTo>
                  <a:lnTo>
                    <a:pt x="653143" y="816428"/>
                  </a:lnTo>
                  <a:lnTo>
                    <a:pt x="1280160" y="1280160"/>
                  </a:lnTo>
                  <a:lnTo>
                    <a:pt x="1541417" y="1384662"/>
                  </a:lnTo>
                  <a:lnTo>
                    <a:pt x="1502229" y="973182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AC07688-61DD-4FF7-AD09-C72DE2CBCFFB}"/>
                </a:ext>
              </a:extLst>
            </p:cNvPr>
            <p:cNvSpPr/>
            <p:nvPr/>
          </p:nvSpPr>
          <p:spPr>
            <a:xfrm>
              <a:off x="2886198" y="3677195"/>
              <a:ext cx="1358537" cy="1528354"/>
            </a:xfrm>
            <a:custGeom>
              <a:avLst/>
              <a:gdLst>
                <a:gd name="connsiteX0" fmla="*/ 1260566 w 1358537"/>
                <a:gd name="connsiteY0" fmla="*/ 0 h 1528354"/>
                <a:gd name="connsiteX1" fmla="*/ 1358537 w 1358537"/>
                <a:gd name="connsiteY1" fmla="*/ 333103 h 1528354"/>
                <a:gd name="connsiteX2" fmla="*/ 809897 w 1358537"/>
                <a:gd name="connsiteY2" fmla="*/ 790303 h 1528354"/>
                <a:gd name="connsiteX3" fmla="*/ 287383 w 1358537"/>
                <a:gd name="connsiteY3" fmla="*/ 1397725 h 1528354"/>
                <a:gd name="connsiteX4" fmla="*/ 52251 w 1358537"/>
                <a:gd name="connsiteY4" fmla="*/ 1528354 h 1528354"/>
                <a:gd name="connsiteX5" fmla="*/ 0 w 1358537"/>
                <a:gd name="connsiteY5" fmla="*/ 1097280 h 1528354"/>
                <a:gd name="connsiteX6" fmla="*/ 431074 w 1358537"/>
                <a:gd name="connsiteY6" fmla="*/ 822960 h 1528354"/>
                <a:gd name="connsiteX7" fmla="*/ 888274 w 1358537"/>
                <a:gd name="connsiteY7" fmla="*/ 437605 h 1528354"/>
                <a:gd name="connsiteX8" fmla="*/ 1221377 w 1358537"/>
                <a:gd name="connsiteY8" fmla="*/ 52251 h 1528354"/>
                <a:gd name="connsiteX9" fmla="*/ 1260566 w 1358537"/>
                <a:gd name="connsiteY9" fmla="*/ 0 h 152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8537" h="1528354">
                  <a:moveTo>
                    <a:pt x="1260566" y="0"/>
                  </a:moveTo>
                  <a:lnTo>
                    <a:pt x="1358537" y="333103"/>
                  </a:lnTo>
                  <a:lnTo>
                    <a:pt x="809897" y="790303"/>
                  </a:lnTo>
                  <a:lnTo>
                    <a:pt x="287383" y="1397725"/>
                  </a:lnTo>
                  <a:lnTo>
                    <a:pt x="52251" y="1528354"/>
                  </a:lnTo>
                  <a:lnTo>
                    <a:pt x="0" y="1097280"/>
                  </a:lnTo>
                  <a:lnTo>
                    <a:pt x="431074" y="822960"/>
                  </a:lnTo>
                  <a:lnTo>
                    <a:pt x="888274" y="437605"/>
                  </a:lnTo>
                  <a:lnTo>
                    <a:pt x="1221377" y="52251"/>
                  </a:lnTo>
                  <a:lnTo>
                    <a:pt x="1260566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E98CFDE-BE57-457D-A83A-FAC70CF4CEC1}"/>
                </a:ext>
              </a:extLst>
            </p:cNvPr>
            <p:cNvSpPr/>
            <p:nvPr/>
          </p:nvSpPr>
          <p:spPr>
            <a:xfrm>
              <a:off x="1390501" y="2873829"/>
              <a:ext cx="2756263" cy="1946366"/>
            </a:xfrm>
            <a:custGeom>
              <a:avLst/>
              <a:gdLst>
                <a:gd name="connsiteX0" fmla="*/ 1502228 w 2756263"/>
                <a:gd name="connsiteY0" fmla="*/ 0 h 1946366"/>
                <a:gd name="connsiteX1" fmla="*/ 2756263 w 2756263"/>
                <a:gd name="connsiteY1" fmla="*/ 777240 h 1946366"/>
                <a:gd name="connsiteX2" fmla="*/ 2632166 w 2756263"/>
                <a:gd name="connsiteY2" fmla="*/ 1018903 h 1946366"/>
                <a:gd name="connsiteX3" fmla="*/ 1672046 w 2756263"/>
                <a:gd name="connsiteY3" fmla="*/ 1809206 h 1946366"/>
                <a:gd name="connsiteX4" fmla="*/ 1469571 w 2756263"/>
                <a:gd name="connsiteY4" fmla="*/ 1946366 h 1946366"/>
                <a:gd name="connsiteX5" fmla="*/ 1064623 w 2756263"/>
                <a:gd name="connsiteY5" fmla="*/ 1561011 h 1946366"/>
                <a:gd name="connsiteX6" fmla="*/ 0 w 2756263"/>
                <a:gd name="connsiteY6" fmla="*/ 940526 h 1946366"/>
                <a:gd name="connsiteX7" fmla="*/ 901337 w 2756263"/>
                <a:gd name="connsiteY7" fmla="*/ 463731 h 1946366"/>
                <a:gd name="connsiteX8" fmla="*/ 1502228 w 2756263"/>
                <a:gd name="connsiteY8" fmla="*/ 0 h 194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6263" h="1946366">
                  <a:moveTo>
                    <a:pt x="1502228" y="0"/>
                  </a:moveTo>
                  <a:lnTo>
                    <a:pt x="2756263" y="777240"/>
                  </a:lnTo>
                  <a:lnTo>
                    <a:pt x="2632166" y="1018903"/>
                  </a:lnTo>
                  <a:lnTo>
                    <a:pt x="1672046" y="1809206"/>
                  </a:lnTo>
                  <a:lnTo>
                    <a:pt x="1469571" y="1946366"/>
                  </a:lnTo>
                  <a:lnTo>
                    <a:pt x="1064623" y="1561011"/>
                  </a:lnTo>
                  <a:lnTo>
                    <a:pt x="0" y="940526"/>
                  </a:lnTo>
                  <a:lnTo>
                    <a:pt x="901337" y="463731"/>
                  </a:lnTo>
                  <a:lnTo>
                    <a:pt x="1502228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FB8CAFA-0124-4762-9F3A-A05CB1ECBD93}"/>
                    </a:ext>
                  </a:extLst>
                </p14:cNvPr>
                <p14:cNvContentPartPr/>
                <p14:nvPr/>
              </p14:nvContentPartPr>
              <p14:xfrm>
                <a:off x="2851947" y="5195675"/>
                <a:ext cx="110520" cy="13550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FB8CAFA-0124-4762-9F3A-A05CB1ECBD9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809439" y="5152875"/>
                  <a:ext cx="194685" cy="14397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9D4DB63-F837-4CAF-B2E5-DDC5020BE605}"/>
                    </a:ext>
                  </a:extLst>
                </p14:cNvPr>
                <p14:cNvContentPartPr/>
                <p14:nvPr/>
              </p14:nvContentPartPr>
              <p14:xfrm>
                <a:off x="1424907" y="4281995"/>
                <a:ext cx="1347840" cy="21992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9D4DB63-F837-4CAF-B2E5-DDC5020BE60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382118" y="4239192"/>
                  <a:ext cx="1432561" cy="22839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9B28EEC-8AE1-4BB6-A9B2-E3D1023B89DB}"/>
                    </a:ext>
                  </a:extLst>
                </p14:cNvPr>
                <p14:cNvContentPartPr/>
                <p14:nvPr/>
              </p14:nvContentPartPr>
              <p14:xfrm>
                <a:off x="4199427" y="4055915"/>
                <a:ext cx="57960" cy="1541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9B28EEC-8AE1-4BB6-A9B2-E3D1023B89D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156809" y="4013105"/>
                  <a:ext cx="142343" cy="1625924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CB3942B-6B90-4F52-92AB-9CB5CBD97E95}"/>
                </a:ext>
              </a:extLst>
            </p:cNvPr>
            <p:cNvSpPr/>
            <p:nvPr/>
          </p:nvSpPr>
          <p:spPr>
            <a:xfrm>
              <a:off x="3504969" y="4503858"/>
              <a:ext cx="261257" cy="1417320"/>
            </a:xfrm>
            <a:custGeom>
              <a:avLst/>
              <a:gdLst>
                <a:gd name="connsiteX0" fmla="*/ 0 w 261257"/>
                <a:gd name="connsiteY0" fmla="*/ 182880 h 1417320"/>
                <a:gd name="connsiteX1" fmla="*/ 182880 w 261257"/>
                <a:gd name="connsiteY1" fmla="*/ 1417320 h 1417320"/>
                <a:gd name="connsiteX2" fmla="*/ 261257 w 261257"/>
                <a:gd name="connsiteY2" fmla="*/ 1378131 h 1417320"/>
                <a:gd name="connsiteX3" fmla="*/ 156754 w 261257"/>
                <a:gd name="connsiteY3" fmla="*/ 0 h 1417320"/>
                <a:gd name="connsiteX4" fmla="*/ 0 w 261257"/>
                <a:gd name="connsiteY4" fmla="*/ 182880 h 141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257" h="1417320">
                  <a:moveTo>
                    <a:pt x="0" y="182880"/>
                  </a:moveTo>
                  <a:lnTo>
                    <a:pt x="182880" y="1417320"/>
                  </a:lnTo>
                  <a:lnTo>
                    <a:pt x="261257" y="1378131"/>
                  </a:lnTo>
                  <a:lnTo>
                    <a:pt x="156754" y="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4132B31-06D7-40FC-9FD1-CB189D395DA3}"/>
                </a:ext>
              </a:extLst>
            </p:cNvPr>
            <p:cNvSpPr/>
            <p:nvPr/>
          </p:nvSpPr>
          <p:spPr>
            <a:xfrm>
              <a:off x="3504969" y="4190349"/>
              <a:ext cx="169817" cy="404949"/>
            </a:xfrm>
            <a:custGeom>
              <a:avLst/>
              <a:gdLst>
                <a:gd name="connsiteX0" fmla="*/ 0 w 169817"/>
                <a:gd name="connsiteY0" fmla="*/ 124097 h 404949"/>
                <a:gd name="connsiteX1" fmla="*/ 19594 w 169817"/>
                <a:gd name="connsiteY1" fmla="*/ 404949 h 404949"/>
                <a:gd name="connsiteX2" fmla="*/ 163286 w 169817"/>
                <a:gd name="connsiteY2" fmla="*/ 300446 h 404949"/>
                <a:gd name="connsiteX3" fmla="*/ 169817 w 169817"/>
                <a:gd name="connsiteY3" fmla="*/ 0 h 404949"/>
                <a:gd name="connsiteX4" fmla="*/ 0 w 169817"/>
                <a:gd name="connsiteY4" fmla="*/ 124097 h 40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817" h="404949">
                  <a:moveTo>
                    <a:pt x="0" y="124097"/>
                  </a:moveTo>
                  <a:lnTo>
                    <a:pt x="19594" y="404949"/>
                  </a:lnTo>
                  <a:lnTo>
                    <a:pt x="163286" y="300446"/>
                  </a:lnTo>
                  <a:lnTo>
                    <a:pt x="169817" y="0"/>
                  </a:lnTo>
                  <a:lnTo>
                    <a:pt x="0" y="12409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D78E26-4F22-42F0-8079-19FEF6090AB5}"/>
                </a:ext>
              </a:extLst>
            </p:cNvPr>
            <p:cNvSpPr/>
            <p:nvPr/>
          </p:nvSpPr>
          <p:spPr>
            <a:xfrm>
              <a:off x="2113775" y="3230229"/>
              <a:ext cx="1541417" cy="1541417"/>
            </a:xfrm>
            <a:custGeom>
              <a:avLst/>
              <a:gdLst>
                <a:gd name="connsiteX0" fmla="*/ 156754 w 1541417"/>
                <a:gd name="connsiteY0" fmla="*/ 143692 h 1541417"/>
                <a:gd name="connsiteX1" fmla="*/ 496388 w 1541417"/>
                <a:gd name="connsiteY1" fmla="*/ 313509 h 1541417"/>
                <a:gd name="connsiteX2" fmla="*/ 496388 w 1541417"/>
                <a:gd name="connsiteY2" fmla="*/ 346166 h 1541417"/>
                <a:gd name="connsiteX3" fmla="*/ 522514 w 1541417"/>
                <a:gd name="connsiteY3" fmla="*/ 476794 h 1541417"/>
                <a:gd name="connsiteX4" fmla="*/ 457200 w 1541417"/>
                <a:gd name="connsiteY4" fmla="*/ 470263 h 1541417"/>
                <a:gd name="connsiteX5" fmla="*/ 326571 w 1541417"/>
                <a:gd name="connsiteY5" fmla="*/ 529046 h 1541417"/>
                <a:gd name="connsiteX6" fmla="*/ 261257 w 1541417"/>
                <a:gd name="connsiteY6" fmla="*/ 672737 h 1541417"/>
                <a:gd name="connsiteX7" fmla="*/ 293914 w 1541417"/>
                <a:gd name="connsiteY7" fmla="*/ 855617 h 1541417"/>
                <a:gd name="connsiteX8" fmla="*/ 182880 w 1541417"/>
                <a:gd name="connsiteY8" fmla="*/ 960120 h 1541417"/>
                <a:gd name="connsiteX9" fmla="*/ 111034 w 1541417"/>
                <a:gd name="connsiteY9" fmla="*/ 1038497 h 1541417"/>
                <a:gd name="connsiteX10" fmla="*/ 0 w 1541417"/>
                <a:gd name="connsiteY10" fmla="*/ 1502229 h 1541417"/>
                <a:gd name="connsiteX11" fmla="*/ 143691 w 1541417"/>
                <a:gd name="connsiteY11" fmla="*/ 1541417 h 1541417"/>
                <a:gd name="connsiteX12" fmla="*/ 202474 w 1541417"/>
                <a:gd name="connsiteY12" fmla="*/ 1116874 h 1541417"/>
                <a:gd name="connsiteX13" fmla="*/ 502920 w 1541417"/>
                <a:gd name="connsiteY13" fmla="*/ 881743 h 1541417"/>
                <a:gd name="connsiteX14" fmla="*/ 633548 w 1541417"/>
                <a:gd name="connsiteY14" fmla="*/ 868680 h 1541417"/>
                <a:gd name="connsiteX15" fmla="*/ 698863 w 1541417"/>
                <a:gd name="connsiteY15" fmla="*/ 842554 h 1541417"/>
                <a:gd name="connsiteX16" fmla="*/ 809897 w 1541417"/>
                <a:gd name="connsiteY16" fmla="*/ 901337 h 1541417"/>
                <a:gd name="connsiteX17" fmla="*/ 901337 w 1541417"/>
                <a:gd name="connsiteY17" fmla="*/ 1058092 h 1541417"/>
                <a:gd name="connsiteX18" fmla="*/ 901337 w 1541417"/>
                <a:gd name="connsiteY18" fmla="*/ 1227909 h 1541417"/>
                <a:gd name="connsiteX19" fmla="*/ 992777 w 1541417"/>
                <a:gd name="connsiteY19" fmla="*/ 1123406 h 1541417"/>
                <a:gd name="connsiteX20" fmla="*/ 973183 w 1541417"/>
                <a:gd name="connsiteY20" fmla="*/ 907869 h 1541417"/>
                <a:gd name="connsiteX21" fmla="*/ 1071154 w 1541417"/>
                <a:gd name="connsiteY21" fmla="*/ 803366 h 1541417"/>
                <a:gd name="connsiteX22" fmla="*/ 1260565 w 1541417"/>
                <a:gd name="connsiteY22" fmla="*/ 914400 h 1541417"/>
                <a:gd name="connsiteX23" fmla="*/ 1404257 w 1541417"/>
                <a:gd name="connsiteY23" fmla="*/ 1051560 h 1541417"/>
                <a:gd name="connsiteX24" fmla="*/ 1541417 w 1541417"/>
                <a:gd name="connsiteY24" fmla="*/ 940526 h 1541417"/>
                <a:gd name="connsiteX25" fmla="*/ 1247503 w 1541417"/>
                <a:gd name="connsiteY25" fmla="*/ 757646 h 1541417"/>
                <a:gd name="connsiteX26" fmla="*/ 1358537 w 1541417"/>
                <a:gd name="connsiteY26" fmla="*/ 640080 h 1541417"/>
                <a:gd name="connsiteX27" fmla="*/ 1299754 w 1541417"/>
                <a:gd name="connsiteY27" fmla="*/ 522514 h 1541417"/>
                <a:gd name="connsiteX28" fmla="*/ 1162594 w 1541417"/>
                <a:gd name="connsiteY28" fmla="*/ 444137 h 1541417"/>
                <a:gd name="connsiteX29" fmla="*/ 1541417 w 1541417"/>
                <a:gd name="connsiteY29" fmla="*/ 78377 h 1541417"/>
                <a:gd name="connsiteX30" fmla="*/ 1391194 w 1541417"/>
                <a:gd name="connsiteY30" fmla="*/ 0 h 1541417"/>
                <a:gd name="connsiteX31" fmla="*/ 1162594 w 1541417"/>
                <a:gd name="connsiteY31" fmla="*/ 287383 h 1541417"/>
                <a:gd name="connsiteX32" fmla="*/ 1031965 w 1541417"/>
                <a:gd name="connsiteY32" fmla="*/ 437606 h 1541417"/>
                <a:gd name="connsiteX33" fmla="*/ 1012371 w 1541417"/>
                <a:gd name="connsiteY33" fmla="*/ 359229 h 1541417"/>
                <a:gd name="connsiteX34" fmla="*/ 979714 w 1541417"/>
                <a:gd name="connsiteY34" fmla="*/ 287383 h 1541417"/>
                <a:gd name="connsiteX35" fmla="*/ 888274 w 1541417"/>
                <a:gd name="connsiteY35" fmla="*/ 261257 h 1541417"/>
                <a:gd name="connsiteX36" fmla="*/ 829491 w 1541417"/>
                <a:gd name="connsiteY36" fmla="*/ 293914 h 1541417"/>
                <a:gd name="connsiteX37" fmla="*/ 757645 w 1541417"/>
                <a:gd name="connsiteY37" fmla="*/ 209006 h 1541417"/>
                <a:gd name="connsiteX38" fmla="*/ 646611 w 1541417"/>
                <a:gd name="connsiteY38" fmla="*/ 169817 h 1541417"/>
                <a:gd name="connsiteX39" fmla="*/ 548640 w 1541417"/>
                <a:gd name="connsiteY39" fmla="*/ 228600 h 1541417"/>
                <a:gd name="connsiteX40" fmla="*/ 248194 w 1541417"/>
                <a:gd name="connsiteY40" fmla="*/ 26126 h 1541417"/>
                <a:gd name="connsiteX41" fmla="*/ 156754 w 1541417"/>
                <a:gd name="connsiteY41" fmla="*/ 143692 h 154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41417" h="1541417">
                  <a:moveTo>
                    <a:pt x="156754" y="143692"/>
                  </a:moveTo>
                  <a:lnTo>
                    <a:pt x="496388" y="313509"/>
                  </a:lnTo>
                  <a:lnTo>
                    <a:pt x="496388" y="346166"/>
                  </a:lnTo>
                  <a:lnTo>
                    <a:pt x="522514" y="476794"/>
                  </a:lnTo>
                  <a:lnTo>
                    <a:pt x="457200" y="470263"/>
                  </a:lnTo>
                  <a:lnTo>
                    <a:pt x="326571" y="529046"/>
                  </a:lnTo>
                  <a:lnTo>
                    <a:pt x="261257" y="672737"/>
                  </a:lnTo>
                  <a:lnTo>
                    <a:pt x="293914" y="855617"/>
                  </a:lnTo>
                  <a:lnTo>
                    <a:pt x="182880" y="960120"/>
                  </a:lnTo>
                  <a:lnTo>
                    <a:pt x="111034" y="1038497"/>
                  </a:lnTo>
                  <a:lnTo>
                    <a:pt x="0" y="1502229"/>
                  </a:lnTo>
                  <a:lnTo>
                    <a:pt x="143691" y="1541417"/>
                  </a:lnTo>
                  <a:lnTo>
                    <a:pt x="202474" y="1116874"/>
                  </a:lnTo>
                  <a:lnTo>
                    <a:pt x="502920" y="881743"/>
                  </a:lnTo>
                  <a:lnTo>
                    <a:pt x="633548" y="868680"/>
                  </a:lnTo>
                  <a:lnTo>
                    <a:pt x="698863" y="842554"/>
                  </a:lnTo>
                  <a:lnTo>
                    <a:pt x="809897" y="901337"/>
                  </a:lnTo>
                  <a:lnTo>
                    <a:pt x="901337" y="1058092"/>
                  </a:lnTo>
                  <a:lnTo>
                    <a:pt x="901337" y="1227909"/>
                  </a:lnTo>
                  <a:lnTo>
                    <a:pt x="992777" y="1123406"/>
                  </a:lnTo>
                  <a:lnTo>
                    <a:pt x="973183" y="907869"/>
                  </a:lnTo>
                  <a:lnTo>
                    <a:pt x="1071154" y="803366"/>
                  </a:lnTo>
                  <a:lnTo>
                    <a:pt x="1260565" y="914400"/>
                  </a:lnTo>
                  <a:lnTo>
                    <a:pt x="1404257" y="1051560"/>
                  </a:lnTo>
                  <a:lnTo>
                    <a:pt x="1541417" y="940526"/>
                  </a:lnTo>
                  <a:lnTo>
                    <a:pt x="1247503" y="757646"/>
                  </a:lnTo>
                  <a:lnTo>
                    <a:pt x="1358537" y="640080"/>
                  </a:lnTo>
                  <a:lnTo>
                    <a:pt x="1299754" y="522514"/>
                  </a:lnTo>
                  <a:lnTo>
                    <a:pt x="1162594" y="444137"/>
                  </a:lnTo>
                  <a:lnTo>
                    <a:pt x="1541417" y="78377"/>
                  </a:lnTo>
                  <a:lnTo>
                    <a:pt x="1391194" y="0"/>
                  </a:lnTo>
                  <a:lnTo>
                    <a:pt x="1162594" y="287383"/>
                  </a:lnTo>
                  <a:lnTo>
                    <a:pt x="1031965" y="437606"/>
                  </a:lnTo>
                  <a:lnTo>
                    <a:pt x="1012371" y="359229"/>
                  </a:lnTo>
                  <a:lnTo>
                    <a:pt x="979714" y="287383"/>
                  </a:lnTo>
                  <a:lnTo>
                    <a:pt x="888274" y="261257"/>
                  </a:lnTo>
                  <a:lnTo>
                    <a:pt x="829491" y="293914"/>
                  </a:lnTo>
                  <a:lnTo>
                    <a:pt x="757645" y="209006"/>
                  </a:lnTo>
                  <a:lnTo>
                    <a:pt x="646611" y="169817"/>
                  </a:lnTo>
                  <a:lnTo>
                    <a:pt x="548640" y="228600"/>
                  </a:lnTo>
                  <a:lnTo>
                    <a:pt x="248194" y="26126"/>
                  </a:lnTo>
                  <a:lnTo>
                    <a:pt x="156754" y="1436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CF697BB-31B1-4854-BE3F-C4C4D3CB3280}"/>
                </a:ext>
              </a:extLst>
            </p:cNvPr>
            <p:cNvSpPr/>
            <p:nvPr/>
          </p:nvSpPr>
          <p:spPr>
            <a:xfrm>
              <a:off x="2133369" y="4758583"/>
              <a:ext cx="254726" cy="1430383"/>
            </a:xfrm>
            <a:custGeom>
              <a:avLst/>
              <a:gdLst>
                <a:gd name="connsiteX0" fmla="*/ 97971 w 254726"/>
                <a:gd name="connsiteY0" fmla="*/ 1391195 h 1430383"/>
                <a:gd name="connsiteX1" fmla="*/ 0 w 254726"/>
                <a:gd name="connsiteY1" fmla="*/ 0 h 1430383"/>
                <a:gd name="connsiteX2" fmla="*/ 91440 w 254726"/>
                <a:gd name="connsiteY2" fmla="*/ 32658 h 1430383"/>
                <a:gd name="connsiteX3" fmla="*/ 254726 w 254726"/>
                <a:gd name="connsiteY3" fmla="*/ 1430383 h 1430383"/>
                <a:gd name="connsiteX4" fmla="*/ 97971 w 254726"/>
                <a:gd name="connsiteY4" fmla="*/ 1391195 h 143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26" h="1430383">
                  <a:moveTo>
                    <a:pt x="97971" y="1391195"/>
                  </a:moveTo>
                  <a:lnTo>
                    <a:pt x="0" y="0"/>
                  </a:lnTo>
                  <a:lnTo>
                    <a:pt x="91440" y="32658"/>
                  </a:lnTo>
                  <a:lnTo>
                    <a:pt x="254726" y="1430383"/>
                  </a:lnTo>
                  <a:lnTo>
                    <a:pt x="97971" y="139119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E4934B6-DF8A-4F2F-BFC6-7319F2CC6755}"/>
                </a:ext>
              </a:extLst>
            </p:cNvPr>
            <p:cNvSpPr/>
            <p:nvPr/>
          </p:nvSpPr>
          <p:spPr>
            <a:xfrm>
              <a:off x="3472312" y="4484263"/>
              <a:ext cx="215537" cy="476795"/>
            </a:xfrm>
            <a:custGeom>
              <a:avLst/>
              <a:gdLst>
                <a:gd name="connsiteX0" fmla="*/ 0 w 215537"/>
                <a:gd name="connsiteY0" fmla="*/ 215538 h 476795"/>
                <a:gd name="connsiteX1" fmla="*/ 97971 w 215537"/>
                <a:gd name="connsiteY1" fmla="*/ 476795 h 476795"/>
                <a:gd name="connsiteX2" fmla="*/ 215537 w 215537"/>
                <a:gd name="connsiteY2" fmla="*/ 352698 h 476795"/>
                <a:gd name="connsiteX3" fmla="*/ 182880 w 215537"/>
                <a:gd name="connsiteY3" fmla="*/ 0 h 476795"/>
                <a:gd name="connsiteX4" fmla="*/ 0 w 215537"/>
                <a:gd name="connsiteY4" fmla="*/ 215538 h 47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37" h="476795">
                  <a:moveTo>
                    <a:pt x="0" y="215538"/>
                  </a:moveTo>
                  <a:lnTo>
                    <a:pt x="97971" y="476795"/>
                  </a:lnTo>
                  <a:lnTo>
                    <a:pt x="215537" y="352698"/>
                  </a:lnTo>
                  <a:lnTo>
                    <a:pt x="182880" y="0"/>
                  </a:lnTo>
                  <a:lnTo>
                    <a:pt x="0" y="21553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E18944-051C-4ADC-9E2D-09C1908BC0B9}"/>
                </a:ext>
              </a:extLst>
            </p:cNvPr>
            <p:cNvSpPr/>
            <p:nvPr/>
          </p:nvSpPr>
          <p:spPr>
            <a:xfrm>
              <a:off x="2139900" y="4771646"/>
              <a:ext cx="182880" cy="515983"/>
            </a:xfrm>
            <a:custGeom>
              <a:avLst/>
              <a:gdLst>
                <a:gd name="connsiteX0" fmla="*/ 84909 w 182880"/>
                <a:gd name="connsiteY0" fmla="*/ 19595 h 515983"/>
                <a:gd name="connsiteX1" fmla="*/ 182880 w 182880"/>
                <a:gd name="connsiteY1" fmla="*/ 515983 h 515983"/>
                <a:gd name="connsiteX2" fmla="*/ 26126 w 182880"/>
                <a:gd name="connsiteY2" fmla="*/ 463732 h 515983"/>
                <a:gd name="connsiteX3" fmla="*/ 0 w 182880"/>
                <a:gd name="connsiteY3" fmla="*/ 0 h 515983"/>
                <a:gd name="connsiteX4" fmla="*/ 84909 w 182880"/>
                <a:gd name="connsiteY4" fmla="*/ 19595 h 51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" h="515983">
                  <a:moveTo>
                    <a:pt x="84909" y="19595"/>
                  </a:moveTo>
                  <a:lnTo>
                    <a:pt x="182880" y="515983"/>
                  </a:lnTo>
                  <a:lnTo>
                    <a:pt x="26126" y="463732"/>
                  </a:lnTo>
                  <a:lnTo>
                    <a:pt x="0" y="0"/>
                  </a:lnTo>
                  <a:lnTo>
                    <a:pt x="84909" y="1959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8BA955A-26A8-4888-A09A-3214FD97AF7E}"/>
                </a:ext>
              </a:extLst>
            </p:cNvPr>
            <p:cNvGrpSpPr/>
            <p:nvPr/>
          </p:nvGrpSpPr>
          <p:grpSpPr>
            <a:xfrm>
              <a:off x="1368027" y="2889875"/>
              <a:ext cx="2876760" cy="3651120"/>
              <a:chOff x="7534389" y="3307886"/>
              <a:chExt cx="2876760" cy="3651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1">
                <p14:nvContentPartPr>
                  <p14:cNvPr id="88" name="Ink 87">
                    <a:extLst>
                      <a:ext uri="{FF2B5EF4-FFF2-40B4-BE49-F238E27FC236}">
                        <a16:creationId xmlns:a16="http://schemas.microsoft.com/office/drawing/2014/main" id="{BA9CCF8F-4E52-47ED-85D8-70D1ED432637}"/>
                      </a:ext>
                    </a:extLst>
                  </p14:cNvPr>
                  <p14:cNvContentPartPr/>
                  <p14:nvPr/>
                </p14:nvContentPartPr>
                <p14:xfrm>
                  <a:off x="7549869" y="3307886"/>
                  <a:ext cx="2764440" cy="1907640"/>
                </p14:xfrm>
              </p:contentPart>
            </mc:Choice>
            <mc:Fallback xmlns="">
              <p:pic>
                <p:nvPicPr>
                  <p:cNvPr id="88" name="Ink 87">
                    <a:extLst>
                      <a:ext uri="{FF2B5EF4-FFF2-40B4-BE49-F238E27FC236}">
                        <a16:creationId xmlns:a16="http://schemas.microsoft.com/office/drawing/2014/main" id="{BA9CCF8F-4E52-47ED-85D8-70D1ED432637}"/>
                      </a:ext>
                    </a:extLst>
                  </p:cNvPr>
                  <p:cNvPicPr/>
                  <p:nvPr/>
                </p:nvPicPr>
                <p:blipFill>
                  <a:blip r:embed="rId102"/>
                  <a:stretch>
                    <a:fillRect/>
                  </a:stretch>
                </p:blipFill>
                <p:spPr>
                  <a:xfrm>
                    <a:off x="7507063" y="3265095"/>
                    <a:ext cx="2849197" cy="199236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3">
                <p14:nvContentPartPr>
                  <p14:cNvPr id="89" name="Ink 88">
                    <a:extLst>
                      <a:ext uri="{FF2B5EF4-FFF2-40B4-BE49-F238E27FC236}">
                        <a16:creationId xmlns:a16="http://schemas.microsoft.com/office/drawing/2014/main" id="{B15E026A-3057-4720-90B3-52D22184E795}"/>
                      </a:ext>
                    </a:extLst>
                  </p14:cNvPr>
                  <p14:cNvContentPartPr/>
                  <p14:nvPr/>
                </p14:nvContentPartPr>
                <p14:xfrm>
                  <a:off x="9018309" y="4076486"/>
                  <a:ext cx="1392840" cy="1544760"/>
                </p14:xfrm>
              </p:contentPart>
            </mc:Choice>
            <mc:Fallback xmlns="">
              <p:pic>
                <p:nvPicPr>
                  <p:cNvPr id="89" name="Ink 88">
                    <a:extLst>
                      <a:ext uri="{FF2B5EF4-FFF2-40B4-BE49-F238E27FC236}">
                        <a16:creationId xmlns:a16="http://schemas.microsoft.com/office/drawing/2014/main" id="{B15E026A-3057-4720-90B3-52D22184E795}"/>
                      </a:ext>
                    </a:extLst>
                  </p:cNvPr>
                  <p:cNvPicPr/>
                  <p:nvPr/>
                </p:nvPicPr>
                <p:blipFill>
                  <a:blip r:embed="rId104"/>
                  <a:stretch>
                    <a:fillRect/>
                  </a:stretch>
                </p:blipFill>
                <p:spPr>
                  <a:xfrm>
                    <a:off x="8975505" y="4033695"/>
                    <a:ext cx="1477592" cy="16294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5">
                <p14:nvContentPartPr>
                  <p14:cNvPr id="90" name="Ink 89">
                    <a:extLst>
                      <a:ext uri="{FF2B5EF4-FFF2-40B4-BE49-F238E27FC236}">
                        <a16:creationId xmlns:a16="http://schemas.microsoft.com/office/drawing/2014/main" id="{5613E229-0200-4A1D-A3A9-73FA54961EE1}"/>
                      </a:ext>
                    </a:extLst>
                  </p14:cNvPr>
                  <p14:cNvContentPartPr/>
                  <p14:nvPr/>
                </p14:nvContentPartPr>
                <p14:xfrm>
                  <a:off x="7534389" y="4264766"/>
                  <a:ext cx="1534680" cy="1415520"/>
                </p14:xfrm>
              </p:contentPart>
            </mc:Choice>
            <mc:Fallback xmlns="">
              <p:pic>
                <p:nvPicPr>
                  <p:cNvPr id="90" name="Ink 89">
                    <a:extLst>
                      <a:ext uri="{FF2B5EF4-FFF2-40B4-BE49-F238E27FC236}">
                        <a16:creationId xmlns:a16="http://schemas.microsoft.com/office/drawing/2014/main" id="{5613E229-0200-4A1D-A3A9-73FA54961EE1}"/>
                      </a:ext>
                    </a:extLst>
                  </p:cNvPr>
                  <p:cNvPicPr/>
                  <p:nvPr/>
                </p:nvPicPr>
                <p:blipFill>
                  <a:blip r:embed="rId106"/>
                  <a:stretch>
                    <a:fillRect/>
                  </a:stretch>
                </p:blipFill>
                <p:spPr>
                  <a:xfrm>
                    <a:off x="7491593" y="4221975"/>
                    <a:ext cx="1619417" cy="15002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7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167DFD55-EC94-48AA-9914-80C87D7A3FC9}"/>
                      </a:ext>
                    </a:extLst>
                  </p14:cNvPr>
                  <p14:cNvContentPartPr/>
                  <p14:nvPr/>
                </p14:nvContentPartPr>
                <p14:xfrm>
                  <a:off x="9809589" y="5088086"/>
                  <a:ext cx="89280" cy="107208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167DFD55-EC94-48AA-9914-80C87D7A3FC9}"/>
                      </a:ext>
                    </a:extLst>
                  </p:cNvPr>
                  <p:cNvPicPr/>
                  <p:nvPr/>
                </p:nvPicPr>
                <p:blipFill>
                  <a:blip r:embed="rId108"/>
                  <a:stretch>
                    <a:fillRect/>
                  </a:stretch>
                </p:blipFill>
                <p:spPr>
                  <a:xfrm>
                    <a:off x="9767075" y="5045305"/>
                    <a:ext cx="173458" cy="11567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9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E9BDC146-3547-4DC7-9CF5-15A3FC01E91F}"/>
                      </a:ext>
                    </a:extLst>
                  </p14:cNvPr>
                  <p14:cNvContentPartPr/>
                  <p14:nvPr/>
                </p14:nvContentPartPr>
                <p14:xfrm>
                  <a:off x="9703389" y="5171966"/>
                  <a:ext cx="145440" cy="108900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E9BDC146-3547-4DC7-9CF5-15A3FC01E91F}"/>
                      </a:ext>
                    </a:extLst>
                  </p:cNvPr>
                  <p:cNvPicPr/>
                  <p:nvPr/>
                </p:nvPicPr>
                <p:blipFill>
                  <a:blip r:embed="rId110"/>
                  <a:stretch>
                    <a:fillRect/>
                  </a:stretch>
                </p:blipFill>
                <p:spPr>
                  <a:xfrm>
                    <a:off x="9660863" y="5129193"/>
                    <a:ext cx="229642" cy="11736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1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3EA4E8A6-94EC-4990-BFAE-552DFD359CA0}"/>
                      </a:ext>
                    </a:extLst>
                  </p14:cNvPr>
                  <p14:cNvContentPartPr/>
                  <p14:nvPr/>
                </p14:nvContentPartPr>
                <p14:xfrm>
                  <a:off x="9798069" y="4664006"/>
                  <a:ext cx="37800" cy="24696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3EA4E8A6-94EC-4990-BFAE-552DFD359CA0}"/>
                      </a:ext>
                    </a:extLst>
                  </p:cNvPr>
                  <p:cNvPicPr/>
                  <p:nvPr/>
                </p:nvPicPr>
                <p:blipFill>
                  <a:blip r:embed="rId112"/>
                  <a:stretch>
                    <a:fillRect/>
                  </a:stretch>
                </p:blipFill>
                <p:spPr>
                  <a:xfrm>
                    <a:off x="9756069" y="4621279"/>
                    <a:ext cx="120960" cy="33155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3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E0F3E645-9831-4E07-ACD5-01221DCFD357}"/>
                      </a:ext>
                    </a:extLst>
                  </p14:cNvPr>
                  <p14:cNvContentPartPr/>
                  <p14:nvPr/>
                </p14:nvContentPartPr>
                <p14:xfrm>
                  <a:off x="9705549" y="4773806"/>
                  <a:ext cx="9360" cy="15372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E0F3E645-9831-4E07-ACD5-01221DCFD357}"/>
                      </a:ext>
                    </a:extLst>
                  </p:cNvPr>
                  <p:cNvPicPr/>
                  <p:nvPr/>
                </p:nvPicPr>
                <p:blipFill>
                  <a:blip r:embed="rId114"/>
                  <a:stretch>
                    <a:fillRect/>
                  </a:stretch>
                </p:blipFill>
                <p:spPr>
                  <a:xfrm>
                    <a:off x="9663004" y="4731106"/>
                    <a:ext cx="93600" cy="2382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5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193D6152-9154-4C95-B0EC-78A32208AA38}"/>
                      </a:ext>
                    </a:extLst>
                  </p14:cNvPr>
                  <p14:cNvContentPartPr/>
                  <p14:nvPr/>
                </p14:nvContentPartPr>
                <p14:xfrm>
                  <a:off x="9256989" y="4253606"/>
                  <a:ext cx="582840" cy="38268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193D6152-9154-4C95-B0EC-78A32208AA38}"/>
                      </a:ext>
                    </a:extLst>
                  </p:cNvPr>
                  <p:cNvPicPr/>
                  <p:nvPr/>
                </p:nvPicPr>
                <p:blipFill>
                  <a:blip r:embed="rId116"/>
                  <a:stretch>
                    <a:fillRect/>
                  </a:stretch>
                </p:blipFill>
                <p:spPr>
                  <a:xfrm>
                    <a:off x="9214196" y="4210896"/>
                    <a:ext cx="667570" cy="46724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7">
                <p14:nvContentPartPr>
                  <p14:cNvPr id="96" name="Ink 95">
                    <a:extLst>
                      <a:ext uri="{FF2B5EF4-FFF2-40B4-BE49-F238E27FC236}">
                        <a16:creationId xmlns:a16="http://schemas.microsoft.com/office/drawing/2014/main" id="{E1C3B60A-0787-479E-91E7-3FD890BC2A54}"/>
                      </a:ext>
                    </a:extLst>
                  </p14:cNvPr>
                  <p14:cNvContentPartPr/>
                  <p14:nvPr/>
                </p14:nvContentPartPr>
                <p14:xfrm>
                  <a:off x="9273549" y="4387886"/>
                  <a:ext cx="455400" cy="342360"/>
                </p14:xfrm>
              </p:contentPart>
            </mc:Choice>
            <mc:Fallback xmlns="">
              <p:pic>
                <p:nvPicPr>
                  <p:cNvPr id="96" name="Ink 95">
                    <a:extLst>
                      <a:ext uri="{FF2B5EF4-FFF2-40B4-BE49-F238E27FC236}">
                        <a16:creationId xmlns:a16="http://schemas.microsoft.com/office/drawing/2014/main" id="{E1C3B60A-0787-479E-91E7-3FD890BC2A54}"/>
                      </a:ext>
                    </a:extLst>
                  </p:cNvPr>
                  <p:cNvPicPr/>
                  <p:nvPr/>
                </p:nvPicPr>
                <p:blipFill>
                  <a:blip r:embed="rId118"/>
                  <a:stretch>
                    <a:fillRect/>
                  </a:stretch>
                </p:blipFill>
                <p:spPr>
                  <a:xfrm>
                    <a:off x="9230748" y="4345091"/>
                    <a:ext cx="540145" cy="4270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9">
                <p14:nvContentPartPr>
                  <p14:cNvPr id="97" name="Ink 96">
                    <a:extLst>
                      <a:ext uri="{FF2B5EF4-FFF2-40B4-BE49-F238E27FC236}">
                        <a16:creationId xmlns:a16="http://schemas.microsoft.com/office/drawing/2014/main" id="{9636C992-9D66-4614-9A1D-FC9FCCA12FE8}"/>
                      </a:ext>
                    </a:extLst>
                  </p14:cNvPr>
                  <p14:cNvContentPartPr/>
                  <p14:nvPr/>
                </p14:nvContentPartPr>
                <p14:xfrm>
                  <a:off x="9355629" y="3755726"/>
                  <a:ext cx="432360" cy="447480"/>
                </p14:xfrm>
              </p:contentPart>
            </mc:Choice>
            <mc:Fallback xmlns="">
              <p:pic>
                <p:nvPicPr>
                  <p:cNvPr id="97" name="Ink 96">
                    <a:extLst>
                      <a:ext uri="{FF2B5EF4-FFF2-40B4-BE49-F238E27FC236}">
                        <a16:creationId xmlns:a16="http://schemas.microsoft.com/office/drawing/2014/main" id="{9636C992-9D66-4614-9A1D-FC9FCCA12FE8}"/>
                      </a:ext>
                    </a:extLst>
                  </p:cNvPr>
                  <p:cNvPicPr/>
                  <p:nvPr/>
                </p:nvPicPr>
                <p:blipFill>
                  <a:blip r:embed="rId120"/>
                  <a:stretch>
                    <a:fillRect/>
                  </a:stretch>
                </p:blipFill>
                <p:spPr>
                  <a:xfrm>
                    <a:off x="9312821" y="3712946"/>
                    <a:ext cx="517120" cy="5321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1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EEDF2CAD-08BB-4815-BAD8-F40905AB7113}"/>
                      </a:ext>
                    </a:extLst>
                  </p14:cNvPr>
                  <p14:cNvContentPartPr/>
                  <p14:nvPr/>
                </p14:nvContentPartPr>
                <p14:xfrm>
                  <a:off x="9301989" y="3696686"/>
                  <a:ext cx="353880" cy="434880"/>
                </p14:xfrm>
              </p:contentPart>
            </mc:Choice>
            <mc:Fallback xmlns=""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EEDF2CAD-08BB-4815-BAD8-F40905AB7113}"/>
                      </a:ext>
                    </a:extLst>
                  </p:cNvPr>
                  <p:cNvPicPr/>
                  <p:nvPr/>
                </p:nvPicPr>
                <p:blipFill>
                  <a:blip r:embed="rId122"/>
                  <a:stretch>
                    <a:fillRect/>
                  </a:stretch>
                </p:blipFill>
                <p:spPr>
                  <a:xfrm>
                    <a:off x="9259250" y="3653967"/>
                    <a:ext cx="438503" cy="5194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3">
                <p14:nvContentPartPr>
                  <p14:cNvPr id="99" name="Ink 98">
                    <a:extLst>
                      <a:ext uri="{FF2B5EF4-FFF2-40B4-BE49-F238E27FC236}">
                        <a16:creationId xmlns:a16="http://schemas.microsoft.com/office/drawing/2014/main" id="{3DCF76FE-B297-402F-8236-9E3272E2716F}"/>
                      </a:ext>
                    </a:extLst>
                  </p14:cNvPr>
                  <p14:cNvContentPartPr/>
                  <p14:nvPr/>
                </p14:nvContentPartPr>
                <p14:xfrm>
                  <a:off x="8495589" y="3693086"/>
                  <a:ext cx="642960" cy="369720"/>
                </p14:xfrm>
              </p:contentPart>
            </mc:Choice>
            <mc:Fallback xmlns="">
              <p:pic>
                <p:nvPicPr>
                  <p:cNvPr id="99" name="Ink 98">
                    <a:extLst>
                      <a:ext uri="{FF2B5EF4-FFF2-40B4-BE49-F238E27FC236}">
                        <a16:creationId xmlns:a16="http://schemas.microsoft.com/office/drawing/2014/main" id="{3DCF76FE-B297-402F-8236-9E3272E2716F}"/>
                      </a:ext>
                    </a:extLst>
                  </p:cNvPr>
                  <p:cNvPicPr/>
                  <p:nvPr/>
                </p:nvPicPr>
                <p:blipFill>
                  <a:blip r:embed="rId124"/>
                  <a:stretch>
                    <a:fillRect/>
                  </a:stretch>
                </p:blipFill>
                <p:spPr>
                  <a:xfrm>
                    <a:off x="8452839" y="3650294"/>
                    <a:ext cx="727605" cy="4544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5">
                <p14:nvContentPartPr>
                  <p14:cNvPr id="100" name="Ink 99">
                    <a:extLst>
                      <a:ext uri="{FF2B5EF4-FFF2-40B4-BE49-F238E27FC236}">
                        <a16:creationId xmlns:a16="http://schemas.microsoft.com/office/drawing/2014/main" id="{913F6539-C3D7-45C9-8E0B-CCB8BEBB20D2}"/>
                      </a:ext>
                    </a:extLst>
                  </p14:cNvPr>
                  <p14:cNvContentPartPr/>
                  <p14:nvPr/>
                </p14:nvContentPartPr>
                <p14:xfrm>
                  <a:off x="8490189" y="3800366"/>
                  <a:ext cx="506520" cy="281880"/>
                </p14:xfrm>
              </p:contentPart>
            </mc:Choice>
            <mc:Fallback xmlns="">
              <p:pic>
                <p:nvPicPr>
                  <p:cNvPr id="100" name="Ink 99">
                    <a:extLst>
                      <a:ext uri="{FF2B5EF4-FFF2-40B4-BE49-F238E27FC236}">
                        <a16:creationId xmlns:a16="http://schemas.microsoft.com/office/drawing/2014/main" id="{913F6539-C3D7-45C9-8E0B-CCB8BEBB20D2}"/>
                      </a:ext>
                    </a:extLst>
                  </p:cNvPr>
                  <p:cNvPicPr/>
                  <p:nvPr/>
                </p:nvPicPr>
                <p:blipFill>
                  <a:blip r:embed="rId126"/>
                  <a:stretch>
                    <a:fillRect/>
                  </a:stretch>
                </p:blipFill>
                <p:spPr>
                  <a:xfrm>
                    <a:off x="8447409" y="3757657"/>
                    <a:ext cx="591225" cy="36644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7">
                <p14:nvContentPartPr>
                  <p14:cNvPr id="101" name="Ink 100">
                    <a:extLst>
                      <a:ext uri="{FF2B5EF4-FFF2-40B4-BE49-F238E27FC236}">
                        <a16:creationId xmlns:a16="http://schemas.microsoft.com/office/drawing/2014/main" id="{CE1A6A75-115D-4270-9DAC-EF512C9F0A23}"/>
                      </a:ext>
                    </a:extLst>
                  </p14:cNvPr>
                  <p14:cNvContentPartPr/>
                  <p14:nvPr/>
                </p14:nvContentPartPr>
                <p14:xfrm>
                  <a:off x="8411709" y="4304366"/>
                  <a:ext cx="395280" cy="352080"/>
                </p14:xfrm>
              </p:contentPart>
            </mc:Choice>
            <mc:Fallback xmlns="">
              <p:pic>
                <p:nvPicPr>
                  <p:cNvPr id="101" name="Ink 100">
                    <a:extLst>
                      <a:ext uri="{FF2B5EF4-FFF2-40B4-BE49-F238E27FC236}">
                        <a16:creationId xmlns:a16="http://schemas.microsoft.com/office/drawing/2014/main" id="{CE1A6A75-115D-4270-9DAC-EF512C9F0A23}"/>
                      </a:ext>
                    </a:extLst>
                  </p:cNvPr>
                  <p:cNvPicPr/>
                  <p:nvPr/>
                </p:nvPicPr>
                <p:blipFill>
                  <a:blip r:embed="rId128"/>
                  <a:stretch>
                    <a:fillRect/>
                  </a:stretch>
                </p:blipFill>
                <p:spPr>
                  <a:xfrm>
                    <a:off x="8368930" y="4261638"/>
                    <a:ext cx="479983" cy="4366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9">
                <p14:nvContentPartPr>
                  <p14:cNvPr id="102" name="Ink 101">
                    <a:extLst>
                      <a:ext uri="{FF2B5EF4-FFF2-40B4-BE49-F238E27FC236}">
                        <a16:creationId xmlns:a16="http://schemas.microsoft.com/office/drawing/2014/main" id="{7A9DD8E9-EFC7-40D3-96C1-9544F188F645}"/>
                      </a:ext>
                    </a:extLst>
                  </p14:cNvPr>
                  <p14:cNvContentPartPr/>
                  <p14:nvPr/>
                </p14:nvContentPartPr>
                <p14:xfrm>
                  <a:off x="8501349" y="4407686"/>
                  <a:ext cx="383400" cy="341640"/>
                </p14:xfrm>
              </p:contentPart>
            </mc:Choice>
            <mc:Fallback xmlns="">
              <p:pic>
                <p:nvPicPr>
                  <p:cNvPr id="102" name="Ink 101">
                    <a:extLst>
                      <a:ext uri="{FF2B5EF4-FFF2-40B4-BE49-F238E27FC236}">
                        <a16:creationId xmlns:a16="http://schemas.microsoft.com/office/drawing/2014/main" id="{7A9DD8E9-EFC7-40D3-96C1-9544F188F645}"/>
                      </a:ext>
                    </a:extLst>
                  </p:cNvPr>
                  <p:cNvPicPr/>
                  <p:nvPr/>
                </p:nvPicPr>
                <p:blipFill>
                  <a:blip r:embed="rId130"/>
                  <a:stretch>
                    <a:fillRect/>
                  </a:stretch>
                </p:blipFill>
                <p:spPr>
                  <a:xfrm>
                    <a:off x="8458559" y="4364874"/>
                    <a:ext cx="468125" cy="4264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1">
                <p14:nvContentPartPr>
                  <p14:cNvPr id="103" name="Ink 102">
                    <a:extLst>
                      <a:ext uri="{FF2B5EF4-FFF2-40B4-BE49-F238E27FC236}">
                        <a16:creationId xmlns:a16="http://schemas.microsoft.com/office/drawing/2014/main" id="{75B9F35D-E837-43C9-9B2A-263EFFBF3FF3}"/>
                      </a:ext>
                    </a:extLst>
                  </p14:cNvPr>
                  <p14:cNvContentPartPr/>
                  <p14:nvPr/>
                </p14:nvContentPartPr>
                <p14:xfrm>
                  <a:off x="8435829" y="4796486"/>
                  <a:ext cx="28800" cy="430920"/>
                </p14:xfrm>
              </p:contentPart>
            </mc:Choice>
            <mc:Fallback xmlns="">
              <p:pic>
                <p:nvPicPr>
                  <p:cNvPr id="103" name="Ink 102">
                    <a:extLst>
                      <a:ext uri="{FF2B5EF4-FFF2-40B4-BE49-F238E27FC236}">
                        <a16:creationId xmlns:a16="http://schemas.microsoft.com/office/drawing/2014/main" id="{75B9F35D-E837-43C9-9B2A-263EFFBF3FF3}"/>
                      </a:ext>
                    </a:extLst>
                  </p:cNvPr>
                  <p:cNvPicPr/>
                  <p:nvPr/>
                </p:nvPicPr>
                <p:blipFill>
                  <a:blip r:embed="rId132"/>
                  <a:stretch>
                    <a:fillRect/>
                  </a:stretch>
                </p:blipFill>
                <p:spPr>
                  <a:xfrm>
                    <a:off x="8393476" y="4753736"/>
                    <a:ext cx="112659" cy="5155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3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847363FE-A627-4A17-84FF-E34E3E985F05}"/>
                      </a:ext>
                    </a:extLst>
                  </p14:cNvPr>
                  <p14:cNvContentPartPr/>
                  <p14:nvPr/>
                </p14:nvContentPartPr>
                <p14:xfrm>
                  <a:off x="8318829" y="4739966"/>
                  <a:ext cx="48600" cy="41112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847363FE-A627-4A17-84FF-E34E3E985F05}"/>
                      </a:ext>
                    </a:extLst>
                  </p:cNvPr>
                  <p:cNvPicPr/>
                  <p:nvPr/>
                </p:nvPicPr>
                <p:blipFill>
                  <a:blip r:embed="rId134"/>
                  <a:stretch>
                    <a:fillRect/>
                  </a:stretch>
                </p:blipFill>
                <p:spPr>
                  <a:xfrm>
                    <a:off x="8276197" y="4697230"/>
                    <a:ext cx="133011" cy="49573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5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53DC02A7-7DCF-41ED-974B-17B917A94C60}"/>
                      </a:ext>
                    </a:extLst>
                  </p14:cNvPr>
                  <p14:cNvContentPartPr/>
                  <p14:nvPr/>
                </p14:nvContentPartPr>
                <p14:xfrm>
                  <a:off x="8376789" y="5219126"/>
                  <a:ext cx="122760" cy="110772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53DC02A7-7DCF-41ED-974B-17B917A94C60}"/>
                      </a:ext>
                    </a:extLst>
                  </p:cNvPr>
                  <p:cNvPicPr/>
                  <p:nvPr/>
                </p:nvPicPr>
                <p:blipFill>
                  <a:blip r:embed="rId136"/>
                  <a:stretch>
                    <a:fillRect/>
                  </a:stretch>
                </p:blipFill>
                <p:spPr>
                  <a:xfrm>
                    <a:off x="8334164" y="5176324"/>
                    <a:ext cx="207158" cy="119246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7">
                <p14:nvContentPartPr>
                  <p14:cNvPr id="106" name="Ink 105">
                    <a:extLst>
                      <a:ext uri="{FF2B5EF4-FFF2-40B4-BE49-F238E27FC236}">
                        <a16:creationId xmlns:a16="http://schemas.microsoft.com/office/drawing/2014/main" id="{6AC055CF-D8E7-4EFB-9134-46A99359378F}"/>
                      </a:ext>
                    </a:extLst>
                  </p14:cNvPr>
                  <p14:cNvContentPartPr/>
                  <p14:nvPr/>
                </p14:nvContentPartPr>
                <p14:xfrm>
                  <a:off x="8277429" y="5165846"/>
                  <a:ext cx="160920" cy="1469520"/>
                </p14:xfrm>
              </p:contentPart>
            </mc:Choice>
            <mc:Fallback xmlns="">
              <p:pic>
                <p:nvPicPr>
                  <p:cNvPr id="106" name="Ink 105">
                    <a:extLst>
                      <a:ext uri="{FF2B5EF4-FFF2-40B4-BE49-F238E27FC236}">
                        <a16:creationId xmlns:a16="http://schemas.microsoft.com/office/drawing/2014/main" id="{6AC055CF-D8E7-4EFB-9134-46A99359378F}"/>
                      </a:ext>
                    </a:extLst>
                  </p:cNvPr>
                  <p:cNvPicPr/>
                  <p:nvPr/>
                </p:nvPicPr>
                <p:blipFill>
                  <a:blip r:embed="rId138"/>
                  <a:stretch>
                    <a:fillRect/>
                  </a:stretch>
                </p:blipFill>
                <p:spPr>
                  <a:xfrm>
                    <a:off x="8234858" y="5123053"/>
                    <a:ext cx="245211" cy="155425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9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E8742623-4647-4642-B58E-146456415B59}"/>
                      </a:ext>
                    </a:extLst>
                  </p14:cNvPr>
                  <p14:cNvContentPartPr/>
                  <p14:nvPr/>
                </p14:nvContentPartPr>
                <p14:xfrm>
                  <a:off x="8788269" y="3858326"/>
                  <a:ext cx="405360" cy="37296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E8742623-4647-4642-B58E-146456415B59}"/>
                      </a:ext>
                    </a:extLst>
                  </p:cNvPr>
                  <p:cNvPicPr/>
                  <p:nvPr/>
                </p:nvPicPr>
                <p:blipFill>
                  <a:blip r:embed="rId140"/>
                  <a:stretch>
                    <a:fillRect/>
                  </a:stretch>
                </p:blipFill>
                <p:spPr>
                  <a:xfrm>
                    <a:off x="8745510" y="3815555"/>
                    <a:ext cx="490024" cy="4576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1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7ABF371D-B2EF-4AE8-A589-4B5F5CDC85CA}"/>
                      </a:ext>
                    </a:extLst>
                  </p14:cNvPr>
                  <p14:cNvContentPartPr/>
                  <p14:nvPr/>
                </p14:nvContentPartPr>
                <p14:xfrm>
                  <a:off x="9061149" y="4126526"/>
                  <a:ext cx="11880" cy="864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7ABF371D-B2EF-4AE8-A589-4B5F5CDC85CA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9021549" y="4087253"/>
                    <a:ext cx="90288" cy="86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3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526F76F1-C9C3-4842-9D7F-8482F4F9D4E7}"/>
                      </a:ext>
                    </a:extLst>
                  </p14:cNvPr>
                  <p14:cNvContentPartPr/>
                  <p14:nvPr/>
                </p14:nvContentPartPr>
                <p14:xfrm>
                  <a:off x="8871429" y="3956966"/>
                  <a:ext cx="220320" cy="17316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526F76F1-C9C3-4842-9D7F-8482F4F9D4E7}"/>
                      </a:ext>
                    </a:extLst>
                  </p:cNvPr>
                  <p:cNvPicPr/>
                  <p:nvPr/>
                </p:nvPicPr>
                <p:blipFill>
                  <a:blip r:embed="rId144"/>
                  <a:stretch>
                    <a:fillRect/>
                  </a:stretch>
                </p:blipFill>
                <p:spPr>
                  <a:xfrm>
                    <a:off x="8828731" y="3914316"/>
                    <a:ext cx="304861" cy="2576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5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4B7BF835-8298-4CBC-BE3D-05895C4CAA2B}"/>
                      </a:ext>
                    </a:extLst>
                  </p14:cNvPr>
                  <p14:cNvContentPartPr/>
                  <p14:nvPr/>
                </p14:nvContentPartPr>
                <p14:xfrm>
                  <a:off x="9049989" y="4117166"/>
                  <a:ext cx="470520" cy="324720"/>
                </p14:xfrm>
              </p:contentPart>
            </mc:Choice>
            <mc:Fallback xmlns=""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4B7BF835-8298-4CBC-BE3D-05895C4CAA2B}"/>
                      </a:ext>
                    </a:extLst>
                  </p:cNvPr>
                  <p:cNvPicPr/>
                  <p:nvPr/>
                </p:nvPicPr>
                <p:blipFill>
                  <a:blip r:embed="rId146"/>
                  <a:stretch>
                    <a:fillRect/>
                  </a:stretch>
                </p:blipFill>
                <p:spPr>
                  <a:xfrm>
                    <a:off x="9007214" y="4074440"/>
                    <a:ext cx="555214" cy="4093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7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604FFC27-FDFB-43E6-A8F8-5B0175FCF50C}"/>
                      </a:ext>
                    </a:extLst>
                  </p14:cNvPr>
                  <p14:cNvContentPartPr/>
                  <p14:nvPr/>
                </p14:nvContentPartPr>
                <p14:xfrm>
                  <a:off x="9164829" y="4171166"/>
                  <a:ext cx="257760" cy="20844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604FFC27-FDFB-43E6-A8F8-5B0175FCF50C}"/>
                      </a:ext>
                    </a:extLst>
                  </p:cNvPr>
                  <p:cNvPicPr/>
                  <p:nvPr/>
                </p:nvPicPr>
                <p:blipFill>
                  <a:blip r:embed="rId148"/>
                  <a:stretch>
                    <a:fillRect/>
                  </a:stretch>
                </p:blipFill>
                <p:spPr>
                  <a:xfrm>
                    <a:off x="9122154" y="4128453"/>
                    <a:ext cx="342257" cy="2930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9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30307D87-A3AA-4B7A-B243-0C3E3ED1DF29}"/>
                      </a:ext>
                    </a:extLst>
                  </p14:cNvPr>
                  <p14:cNvContentPartPr/>
                  <p14:nvPr/>
                </p14:nvContentPartPr>
                <p14:xfrm>
                  <a:off x="9107949" y="4239926"/>
                  <a:ext cx="71280" cy="1152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30307D87-A3AA-4B7A-B243-0C3E3ED1DF29}"/>
                      </a:ext>
                    </a:extLst>
                  </p:cNvPr>
                  <p:cNvPicPr/>
                  <p:nvPr/>
                </p:nvPicPr>
                <p:blipFill>
                  <a:blip r:embed="rId150"/>
                  <a:stretch>
                    <a:fillRect/>
                  </a:stretch>
                </p:blipFill>
                <p:spPr>
                  <a:xfrm>
                    <a:off x="9065520" y="4198783"/>
                    <a:ext cx="155289" cy="9298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1">
                <p14:nvContentPartPr>
                  <p14:cNvPr id="113" name="Ink 112">
                    <a:extLst>
                      <a:ext uri="{FF2B5EF4-FFF2-40B4-BE49-F238E27FC236}">
                        <a16:creationId xmlns:a16="http://schemas.microsoft.com/office/drawing/2014/main" id="{084CB600-6CDF-45B0-82DE-18C2D3841204}"/>
                      </a:ext>
                    </a:extLst>
                  </p14:cNvPr>
                  <p14:cNvContentPartPr/>
                  <p14:nvPr/>
                </p14:nvContentPartPr>
                <p14:xfrm>
                  <a:off x="9069069" y="4245686"/>
                  <a:ext cx="195480" cy="614520"/>
                </p14:xfrm>
              </p:contentPart>
            </mc:Choice>
            <mc:Fallback xmlns="">
              <p:pic>
                <p:nvPicPr>
                  <p:cNvPr id="113" name="Ink 112">
                    <a:extLst>
                      <a:ext uri="{FF2B5EF4-FFF2-40B4-BE49-F238E27FC236}">
                        <a16:creationId xmlns:a16="http://schemas.microsoft.com/office/drawing/2014/main" id="{084CB600-6CDF-45B0-82DE-18C2D3841204}"/>
                      </a:ext>
                    </a:extLst>
                  </p:cNvPr>
                  <p:cNvPicPr/>
                  <p:nvPr/>
                </p:nvPicPr>
                <p:blipFill>
                  <a:blip r:embed="rId152"/>
                  <a:stretch>
                    <a:fillRect/>
                  </a:stretch>
                </p:blipFill>
                <p:spPr>
                  <a:xfrm>
                    <a:off x="9026388" y="4202892"/>
                    <a:ext cx="279989" cy="6992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3">
                <p14:nvContentPartPr>
                  <p14:cNvPr id="114" name="Ink 113">
                    <a:extLst>
                      <a:ext uri="{FF2B5EF4-FFF2-40B4-BE49-F238E27FC236}">
                        <a16:creationId xmlns:a16="http://schemas.microsoft.com/office/drawing/2014/main" id="{2E7C79F9-E8E3-4F66-A60F-A8FAEDE197EE}"/>
                      </a:ext>
                    </a:extLst>
                  </p14:cNvPr>
                  <p14:cNvContentPartPr/>
                  <p14:nvPr/>
                </p14:nvContentPartPr>
                <p14:xfrm>
                  <a:off x="9091389" y="4217966"/>
                  <a:ext cx="153000" cy="182520"/>
                </p14:xfrm>
              </p:contentPart>
            </mc:Choice>
            <mc:Fallback xmlns="">
              <p:pic>
                <p:nvPicPr>
                  <p:cNvPr id="114" name="Ink 113">
                    <a:extLst>
                      <a:ext uri="{FF2B5EF4-FFF2-40B4-BE49-F238E27FC236}">
                        <a16:creationId xmlns:a16="http://schemas.microsoft.com/office/drawing/2014/main" id="{2E7C79F9-E8E3-4F66-A60F-A8FAEDE197EE}"/>
                      </a:ext>
                    </a:extLst>
                  </p:cNvPr>
                  <p:cNvPicPr/>
                  <p:nvPr/>
                </p:nvPicPr>
                <p:blipFill>
                  <a:blip r:embed="rId154"/>
                  <a:stretch>
                    <a:fillRect/>
                  </a:stretch>
                </p:blipFill>
                <p:spPr>
                  <a:xfrm>
                    <a:off x="9048652" y="4175321"/>
                    <a:ext cx="237620" cy="2669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5">
                <p14:nvContentPartPr>
                  <p14:cNvPr id="115" name="Ink 114">
                    <a:extLst>
                      <a:ext uri="{FF2B5EF4-FFF2-40B4-BE49-F238E27FC236}">
                        <a16:creationId xmlns:a16="http://schemas.microsoft.com/office/drawing/2014/main" id="{49532BD4-2659-46FC-A089-1642401AD6D9}"/>
                      </a:ext>
                    </a:extLst>
                  </p14:cNvPr>
                  <p14:cNvContentPartPr/>
                  <p14:nvPr/>
                </p14:nvContentPartPr>
                <p14:xfrm>
                  <a:off x="9171309" y="4326686"/>
                  <a:ext cx="11520" cy="5040"/>
                </p14:xfrm>
              </p:contentPart>
            </mc:Choice>
            <mc:Fallback xmlns="">
              <p:pic>
                <p:nvPicPr>
                  <p:cNvPr id="115" name="Ink 114">
                    <a:extLst>
                      <a:ext uri="{FF2B5EF4-FFF2-40B4-BE49-F238E27FC236}">
                        <a16:creationId xmlns:a16="http://schemas.microsoft.com/office/drawing/2014/main" id="{49532BD4-2659-46FC-A089-1642401AD6D9}"/>
                      </a:ext>
                    </a:extLst>
                  </p:cNvPr>
                  <p:cNvPicPr/>
                  <p:nvPr/>
                </p:nvPicPr>
                <p:blipFill>
                  <a:blip r:embed="rId156"/>
                  <a:stretch>
                    <a:fillRect/>
                  </a:stretch>
                </p:blipFill>
                <p:spPr>
                  <a:xfrm>
                    <a:off x="9130166" y="4290686"/>
                    <a:ext cx="92983" cy="76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7">
                <p14:nvContentPartPr>
                  <p14:cNvPr id="116" name="Ink 115">
                    <a:extLst>
                      <a:ext uri="{FF2B5EF4-FFF2-40B4-BE49-F238E27FC236}">
                        <a16:creationId xmlns:a16="http://schemas.microsoft.com/office/drawing/2014/main" id="{B91E936B-1313-4577-ACB6-27CD29D2BE62}"/>
                      </a:ext>
                    </a:extLst>
                  </p14:cNvPr>
                  <p14:cNvContentPartPr/>
                  <p14:nvPr/>
                </p14:nvContentPartPr>
                <p14:xfrm>
                  <a:off x="8964669" y="4214726"/>
                  <a:ext cx="78120" cy="259560"/>
                </p14:xfrm>
              </p:contentPart>
            </mc:Choice>
            <mc:Fallback xmlns="">
              <p:pic>
                <p:nvPicPr>
                  <p:cNvPr id="116" name="Ink 115">
                    <a:extLst>
                      <a:ext uri="{FF2B5EF4-FFF2-40B4-BE49-F238E27FC236}">
                        <a16:creationId xmlns:a16="http://schemas.microsoft.com/office/drawing/2014/main" id="{B91E936B-1313-4577-ACB6-27CD29D2BE62}"/>
                      </a:ext>
                    </a:extLst>
                  </p:cNvPr>
                  <p:cNvPicPr/>
                  <p:nvPr/>
                </p:nvPicPr>
                <p:blipFill>
                  <a:blip r:embed="rId158"/>
                  <a:stretch>
                    <a:fillRect/>
                  </a:stretch>
                </p:blipFill>
                <p:spPr>
                  <a:xfrm>
                    <a:off x="8922212" y="4172035"/>
                    <a:ext cx="162184" cy="3440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9">
                <p14:nvContentPartPr>
                  <p14:cNvPr id="117" name="Ink 116">
                    <a:extLst>
                      <a:ext uri="{FF2B5EF4-FFF2-40B4-BE49-F238E27FC236}">
                        <a16:creationId xmlns:a16="http://schemas.microsoft.com/office/drawing/2014/main" id="{D00AC0B4-13C2-43E4-B86B-25F4FC930A0C}"/>
                      </a:ext>
                    </a:extLst>
                  </p14:cNvPr>
                  <p14:cNvContentPartPr/>
                  <p14:nvPr/>
                </p14:nvContentPartPr>
                <p14:xfrm>
                  <a:off x="8912829" y="4151366"/>
                  <a:ext cx="292320" cy="718560"/>
                </p14:xfrm>
              </p:contentPart>
            </mc:Choice>
            <mc:Fallback xmlns="">
              <p:pic>
                <p:nvPicPr>
                  <p:cNvPr id="117" name="Ink 116">
                    <a:extLst>
                      <a:ext uri="{FF2B5EF4-FFF2-40B4-BE49-F238E27FC236}">
                        <a16:creationId xmlns:a16="http://schemas.microsoft.com/office/drawing/2014/main" id="{D00AC0B4-13C2-43E4-B86B-25F4FC930A0C}"/>
                      </a:ext>
                    </a:extLst>
                  </p:cNvPr>
                  <p:cNvPicPr/>
                  <p:nvPr/>
                </p:nvPicPr>
                <p:blipFill>
                  <a:blip r:embed="rId160"/>
                  <a:stretch>
                    <a:fillRect/>
                  </a:stretch>
                </p:blipFill>
                <p:spPr>
                  <a:xfrm>
                    <a:off x="8870092" y="4108595"/>
                    <a:ext cx="376939" cy="80324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1">
                <p14:nvContentPartPr>
                  <p14:cNvPr id="118" name="Ink 117">
                    <a:extLst>
                      <a:ext uri="{FF2B5EF4-FFF2-40B4-BE49-F238E27FC236}">
                        <a16:creationId xmlns:a16="http://schemas.microsoft.com/office/drawing/2014/main" id="{7539FADB-AB18-4DB2-882D-5EA237B12E28}"/>
                      </a:ext>
                    </a:extLst>
                  </p14:cNvPr>
                  <p14:cNvContentPartPr/>
                  <p14:nvPr/>
                </p14:nvContentPartPr>
                <p14:xfrm>
                  <a:off x="9202629" y="4311206"/>
                  <a:ext cx="59760" cy="245520"/>
                </p14:xfrm>
              </p:contentPart>
            </mc:Choice>
            <mc:Fallback xmlns="">
              <p:pic>
                <p:nvPicPr>
                  <p:cNvPr id="118" name="Ink 117">
                    <a:extLst>
                      <a:ext uri="{FF2B5EF4-FFF2-40B4-BE49-F238E27FC236}">
                        <a16:creationId xmlns:a16="http://schemas.microsoft.com/office/drawing/2014/main" id="{7539FADB-AB18-4DB2-882D-5EA237B12E28}"/>
                      </a:ext>
                    </a:extLst>
                  </p:cNvPr>
                  <p:cNvPicPr/>
                  <p:nvPr/>
                </p:nvPicPr>
                <p:blipFill>
                  <a:blip r:embed="rId162"/>
                  <a:stretch>
                    <a:fillRect/>
                  </a:stretch>
                </p:blipFill>
                <p:spPr>
                  <a:xfrm>
                    <a:off x="9159943" y="4268432"/>
                    <a:ext cx="144278" cy="3302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3">
                <p14:nvContentPartPr>
                  <p14:cNvPr id="119" name="Ink 118">
                    <a:extLst>
                      <a:ext uri="{FF2B5EF4-FFF2-40B4-BE49-F238E27FC236}">
                        <a16:creationId xmlns:a16="http://schemas.microsoft.com/office/drawing/2014/main" id="{1D506482-534C-4802-828E-37B1012BA0A4}"/>
                      </a:ext>
                    </a:extLst>
                  </p14:cNvPr>
                  <p14:cNvContentPartPr/>
                  <p14:nvPr/>
                </p14:nvContentPartPr>
                <p14:xfrm>
                  <a:off x="9133869" y="4384646"/>
                  <a:ext cx="155160" cy="252000"/>
                </p14:xfrm>
              </p:contentPart>
            </mc:Choice>
            <mc:Fallback xmlns="">
              <p:pic>
                <p:nvPicPr>
                  <p:cNvPr id="119" name="Ink 118">
                    <a:extLst>
                      <a:ext uri="{FF2B5EF4-FFF2-40B4-BE49-F238E27FC236}">
                        <a16:creationId xmlns:a16="http://schemas.microsoft.com/office/drawing/2014/main" id="{1D506482-534C-4802-828E-37B1012BA0A4}"/>
                      </a:ext>
                    </a:extLst>
                  </p:cNvPr>
                  <p:cNvPicPr/>
                  <p:nvPr/>
                </p:nvPicPr>
                <p:blipFill>
                  <a:blip r:embed="rId164"/>
                  <a:stretch>
                    <a:fillRect/>
                  </a:stretch>
                </p:blipFill>
                <p:spPr>
                  <a:xfrm>
                    <a:off x="9091243" y="4341934"/>
                    <a:ext cx="239560" cy="33656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5">
                <p14:nvContentPartPr>
                  <p14:cNvPr id="120" name="Ink 119">
                    <a:extLst>
                      <a:ext uri="{FF2B5EF4-FFF2-40B4-BE49-F238E27FC236}">
                        <a16:creationId xmlns:a16="http://schemas.microsoft.com/office/drawing/2014/main" id="{E62E9AFF-8871-4CE2-BE85-6331E5CCD6D8}"/>
                      </a:ext>
                    </a:extLst>
                  </p14:cNvPr>
                  <p14:cNvContentPartPr/>
                  <p14:nvPr/>
                </p14:nvContentPartPr>
                <p14:xfrm>
                  <a:off x="9136029" y="4331366"/>
                  <a:ext cx="98640" cy="492120"/>
                </p14:xfrm>
              </p:contentPart>
            </mc:Choice>
            <mc:Fallback xmlns="">
              <p:pic>
                <p:nvPicPr>
                  <p:cNvPr id="120" name="Ink 119">
                    <a:extLst>
                      <a:ext uri="{FF2B5EF4-FFF2-40B4-BE49-F238E27FC236}">
                        <a16:creationId xmlns:a16="http://schemas.microsoft.com/office/drawing/2014/main" id="{E62E9AFF-8871-4CE2-BE85-6331E5CCD6D8}"/>
                      </a:ext>
                    </a:extLst>
                  </p:cNvPr>
                  <p:cNvPicPr/>
                  <p:nvPr/>
                </p:nvPicPr>
                <p:blipFill>
                  <a:blip r:embed="rId166"/>
                  <a:stretch>
                    <a:fillRect/>
                  </a:stretch>
                </p:blipFill>
                <p:spPr>
                  <a:xfrm>
                    <a:off x="9093512" y="4288573"/>
                    <a:ext cx="182824" cy="5768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7">
                <p14:nvContentPartPr>
                  <p14:cNvPr id="121" name="Ink 120">
                    <a:extLst>
                      <a:ext uri="{FF2B5EF4-FFF2-40B4-BE49-F238E27FC236}">
                        <a16:creationId xmlns:a16="http://schemas.microsoft.com/office/drawing/2014/main" id="{8AC0F7B5-3B09-4FCA-8A8D-8FB32230DCDA}"/>
                      </a:ext>
                    </a:extLst>
                  </p14:cNvPr>
                  <p14:cNvContentPartPr/>
                  <p14:nvPr/>
                </p14:nvContentPartPr>
                <p14:xfrm>
                  <a:off x="8568309" y="4139846"/>
                  <a:ext cx="378720" cy="406080"/>
                </p14:xfrm>
              </p:contentPart>
            </mc:Choice>
            <mc:Fallback xmlns="">
              <p:pic>
                <p:nvPicPr>
                  <p:cNvPr id="121" name="Ink 120">
                    <a:extLst>
                      <a:ext uri="{FF2B5EF4-FFF2-40B4-BE49-F238E27FC236}">
                        <a16:creationId xmlns:a16="http://schemas.microsoft.com/office/drawing/2014/main" id="{8AC0F7B5-3B09-4FCA-8A8D-8FB32230DCDA}"/>
                      </a:ext>
                    </a:extLst>
                  </p:cNvPr>
                  <p:cNvPicPr/>
                  <p:nvPr/>
                </p:nvPicPr>
                <p:blipFill>
                  <a:blip r:embed="rId168"/>
                  <a:stretch>
                    <a:fillRect/>
                  </a:stretch>
                </p:blipFill>
                <p:spPr>
                  <a:xfrm>
                    <a:off x="8525564" y="4097101"/>
                    <a:ext cx="463355" cy="4907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9">
                <p14:nvContentPartPr>
                  <p14:cNvPr id="122" name="Ink 121">
                    <a:extLst>
                      <a:ext uri="{FF2B5EF4-FFF2-40B4-BE49-F238E27FC236}">
                        <a16:creationId xmlns:a16="http://schemas.microsoft.com/office/drawing/2014/main" id="{E958500D-865D-43F8-A04E-F0083C4722F0}"/>
                      </a:ext>
                    </a:extLst>
                  </p14:cNvPr>
                  <p14:cNvContentPartPr/>
                  <p14:nvPr/>
                </p14:nvContentPartPr>
                <p14:xfrm>
                  <a:off x="8656509" y="4191326"/>
                  <a:ext cx="299880" cy="304200"/>
                </p14:xfrm>
              </p:contentPart>
            </mc:Choice>
            <mc:Fallback xmlns="">
              <p:pic>
                <p:nvPicPr>
                  <p:cNvPr id="122" name="Ink 121">
                    <a:extLst>
                      <a:ext uri="{FF2B5EF4-FFF2-40B4-BE49-F238E27FC236}">
                        <a16:creationId xmlns:a16="http://schemas.microsoft.com/office/drawing/2014/main" id="{E958500D-865D-43F8-A04E-F0083C4722F0}"/>
                      </a:ext>
                    </a:extLst>
                  </p:cNvPr>
                  <p:cNvPicPr/>
                  <p:nvPr/>
                </p:nvPicPr>
                <p:blipFill>
                  <a:blip r:embed="rId170"/>
                  <a:stretch>
                    <a:fillRect/>
                  </a:stretch>
                </p:blipFill>
                <p:spPr>
                  <a:xfrm>
                    <a:off x="8613791" y="4148601"/>
                    <a:ext cx="384462" cy="38879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1">
                <p14:nvContentPartPr>
                  <p14:cNvPr id="123" name="Ink 122">
                    <a:extLst>
                      <a:ext uri="{FF2B5EF4-FFF2-40B4-BE49-F238E27FC236}">
                        <a16:creationId xmlns:a16="http://schemas.microsoft.com/office/drawing/2014/main" id="{104AB3E5-83C9-4A93-B2AA-210E86F4C7BC}"/>
                      </a:ext>
                    </a:extLst>
                  </p14:cNvPr>
                  <p14:cNvContentPartPr/>
                  <p14:nvPr/>
                </p14:nvContentPartPr>
                <p14:xfrm>
                  <a:off x="8923989" y="4265126"/>
                  <a:ext cx="113400" cy="293760"/>
                </p14:xfrm>
              </p:contentPart>
            </mc:Choice>
            <mc:Fallback xmlns="">
              <p:pic>
                <p:nvPicPr>
                  <p:cNvPr id="123" name="Ink 122">
                    <a:extLst>
                      <a:ext uri="{FF2B5EF4-FFF2-40B4-BE49-F238E27FC236}">
                        <a16:creationId xmlns:a16="http://schemas.microsoft.com/office/drawing/2014/main" id="{104AB3E5-83C9-4A93-B2AA-210E86F4C7BC}"/>
                      </a:ext>
                    </a:extLst>
                  </p:cNvPr>
                  <p:cNvPicPr/>
                  <p:nvPr/>
                </p:nvPicPr>
                <p:blipFill>
                  <a:blip r:embed="rId172"/>
                  <a:stretch>
                    <a:fillRect/>
                  </a:stretch>
                </p:blipFill>
                <p:spPr>
                  <a:xfrm>
                    <a:off x="8881357" y="4222428"/>
                    <a:ext cx="197811" cy="3783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3">
                <p14:nvContentPartPr>
                  <p14:cNvPr id="124" name="Ink 123">
                    <a:extLst>
                      <a:ext uri="{FF2B5EF4-FFF2-40B4-BE49-F238E27FC236}">
                        <a16:creationId xmlns:a16="http://schemas.microsoft.com/office/drawing/2014/main" id="{801C7753-A3BC-4164-B6A3-5397382B489F}"/>
                      </a:ext>
                    </a:extLst>
                  </p14:cNvPr>
                  <p14:cNvContentPartPr/>
                  <p14:nvPr/>
                </p14:nvContentPartPr>
                <p14:xfrm>
                  <a:off x="8821029" y="4525406"/>
                  <a:ext cx="25200" cy="18360"/>
                </p14:xfrm>
              </p:contentPart>
            </mc:Choice>
            <mc:Fallback xmlns="">
              <p:pic>
                <p:nvPicPr>
                  <p:cNvPr id="124" name="Ink 123">
                    <a:extLst>
                      <a:ext uri="{FF2B5EF4-FFF2-40B4-BE49-F238E27FC236}">
                        <a16:creationId xmlns:a16="http://schemas.microsoft.com/office/drawing/2014/main" id="{801C7753-A3BC-4164-B6A3-5397382B489F}"/>
                      </a:ext>
                    </a:extLst>
                  </p:cNvPr>
                  <p:cNvPicPr/>
                  <p:nvPr/>
                </p:nvPicPr>
                <p:blipFill>
                  <a:blip r:embed="rId174"/>
                  <a:stretch>
                    <a:fillRect/>
                  </a:stretch>
                </p:blipFill>
                <p:spPr>
                  <a:xfrm>
                    <a:off x="8779029" y="4483679"/>
                    <a:ext cx="108360" cy="1009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5">
                <p14:nvContentPartPr>
                  <p14:cNvPr id="125" name="Ink 124">
                    <a:extLst>
                      <a:ext uri="{FF2B5EF4-FFF2-40B4-BE49-F238E27FC236}">
                        <a16:creationId xmlns:a16="http://schemas.microsoft.com/office/drawing/2014/main" id="{F62F239A-422E-496D-807D-59B6991CBBCC}"/>
                      </a:ext>
                    </a:extLst>
                  </p14:cNvPr>
                  <p14:cNvContentPartPr/>
                  <p14:nvPr/>
                </p14:nvContentPartPr>
                <p14:xfrm>
                  <a:off x="8713029" y="4414526"/>
                  <a:ext cx="322920" cy="106200"/>
                </p14:xfrm>
              </p:contentPart>
            </mc:Choice>
            <mc:Fallback xmlns="">
              <p:pic>
                <p:nvPicPr>
                  <p:cNvPr id="125" name="Ink 124">
                    <a:extLst>
                      <a:ext uri="{FF2B5EF4-FFF2-40B4-BE49-F238E27FC236}">
                        <a16:creationId xmlns:a16="http://schemas.microsoft.com/office/drawing/2014/main" id="{F62F239A-422E-496D-807D-59B6991CBBCC}"/>
                      </a:ext>
                    </a:extLst>
                  </p:cNvPr>
                  <p:cNvPicPr/>
                  <p:nvPr/>
                </p:nvPicPr>
                <p:blipFill>
                  <a:blip r:embed="rId176"/>
                  <a:stretch>
                    <a:fillRect/>
                  </a:stretch>
                </p:blipFill>
                <p:spPr>
                  <a:xfrm>
                    <a:off x="8670315" y="4372046"/>
                    <a:ext cx="407494" cy="1903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7">
                <p14:nvContentPartPr>
                  <p14:cNvPr id="126" name="Ink 125">
                    <a:extLst>
                      <a:ext uri="{FF2B5EF4-FFF2-40B4-BE49-F238E27FC236}">
                        <a16:creationId xmlns:a16="http://schemas.microsoft.com/office/drawing/2014/main" id="{E0B7A35F-3CD3-4D0E-ABDB-497CDBCBE523}"/>
                      </a:ext>
                    </a:extLst>
                  </p14:cNvPr>
                  <p14:cNvContentPartPr/>
                  <p14:nvPr/>
                </p14:nvContentPartPr>
                <p14:xfrm>
                  <a:off x="9128829" y="3942206"/>
                  <a:ext cx="165600" cy="184680"/>
                </p14:xfrm>
              </p:contentPart>
            </mc:Choice>
            <mc:Fallback xmlns="">
              <p:pic>
                <p:nvPicPr>
                  <p:cNvPr id="126" name="Ink 125">
                    <a:extLst>
                      <a:ext uri="{FF2B5EF4-FFF2-40B4-BE49-F238E27FC236}">
                        <a16:creationId xmlns:a16="http://schemas.microsoft.com/office/drawing/2014/main" id="{E0B7A35F-3CD3-4D0E-ABDB-497CDBCBE523}"/>
                      </a:ext>
                    </a:extLst>
                  </p:cNvPr>
                  <p:cNvPicPr/>
                  <p:nvPr/>
                </p:nvPicPr>
                <p:blipFill>
                  <a:blip r:embed="rId178"/>
                  <a:stretch>
                    <a:fillRect/>
                  </a:stretch>
                </p:blipFill>
                <p:spPr>
                  <a:xfrm>
                    <a:off x="9086149" y="3899456"/>
                    <a:ext cx="250107" cy="2693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9">
                <p14:nvContentPartPr>
                  <p14:cNvPr id="127" name="Ink 126">
                    <a:extLst>
                      <a:ext uri="{FF2B5EF4-FFF2-40B4-BE49-F238E27FC236}">
                        <a16:creationId xmlns:a16="http://schemas.microsoft.com/office/drawing/2014/main" id="{917523C5-DA06-4335-91A3-A55DE28DEEED}"/>
                      </a:ext>
                    </a:extLst>
                  </p14:cNvPr>
                  <p14:cNvContentPartPr/>
                  <p14:nvPr/>
                </p14:nvContentPartPr>
                <p14:xfrm>
                  <a:off x="9178869" y="4067486"/>
                  <a:ext cx="143280" cy="47880"/>
                </p14:xfrm>
              </p:contentPart>
            </mc:Choice>
            <mc:Fallback xmlns="">
              <p:pic>
                <p:nvPicPr>
                  <p:cNvPr id="127" name="Ink 126">
                    <a:extLst>
                      <a:ext uri="{FF2B5EF4-FFF2-40B4-BE49-F238E27FC236}">
                        <a16:creationId xmlns:a16="http://schemas.microsoft.com/office/drawing/2014/main" id="{917523C5-DA06-4335-91A3-A55DE28DEEED}"/>
                      </a:ext>
                    </a:extLst>
                  </p:cNvPr>
                  <p:cNvPicPr/>
                  <p:nvPr/>
                </p:nvPicPr>
                <p:blipFill>
                  <a:blip r:embed="rId180"/>
                  <a:stretch>
                    <a:fillRect/>
                  </a:stretch>
                </p:blipFill>
                <p:spPr>
                  <a:xfrm>
                    <a:off x="9136226" y="4024736"/>
                    <a:ext cx="227713" cy="1325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1">
                <p14:nvContentPartPr>
                  <p14:cNvPr id="128" name="Ink 127">
                    <a:extLst>
                      <a:ext uri="{FF2B5EF4-FFF2-40B4-BE49-F238E27FC236}">
                        <a16:creationId xmlns:a16="http://schemas.microsoft.com/office/drawing/2014/main" id="{644C0B3D-845D-4712-B2B6-7C1C0DDD4019}"/>
                      </a:ext>
                    </a:extLst>
                  </p14:cNvPr>
                  <p14:cNvContentPartPr/>
                  <p14:nvPr/>
                </p14:nvContentPartPr>
                <p14:xfrm>
                  <a:off x="9329349" y="4126166"/>
                  <a:ext cx="297360" cy="285120"/>
                </p14:xfrm>
              </p:contentPart>
            </mc:Choice>
            <mc:Fallback xmlns="">
              <p:pic>
                <p:nvPicPr>
                  <p:cNvPr id="128" name="Ink 127">
                    <a:extLst>
                      <a:ext uri="{FF2B5EF4-FFF2-40B4-BE49-F238E27FC236}">
                        <a16:creationId xmlns:a16="http://schemas.microsoft.com/office/drawing/2014/main" id="{644C0B3D-845D-4712-B2B6-7C1C0DDD4019}"/>
                      </a:ext>
                    </a:extLst>
                  </p:cNvPr>
                  <p:cNvPicPr/>
                  <p:nvPr/>
                </p:nvPicPr>
                <p:blipFill>
                  <a:blip r:embed="rId182"/>
                  <a:stretch>
                    <a:fillRect/>
                  </a:stretch>
                </p:blipFill>
                <p:spPr>
                  <a:xfrm>
                    <a:off x="9286625" y="4083483"/>
                    <a:ext cx="381954" cy="36963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3">
                <p14:nvContentPartPr>
                  <p14:cNvPr id="129" name="Ink 128">
                    <a:extLst>
                      <a:ext uri="{FF2B5EF4-FFF2-40B4-BE49-F238E27FC236}">
                        <a16:creationId xmlns:a16="http://schemas.microsoft.com/office/drawing/2014/main" id="{D19884E0-8950-469A-AFA7-9A14D956C3E9}"/>
                      </a:ext>
                    </a:extLst>
                  </p14:cNvPr>
                  <p14:cNvContentPartPr/>
                  <p14:nvPr/>
                </p14:nvContentPartPr>
                <p14:xfrm>
                  <a:off x="9241869" y="4427846"/>
                  <a:ext cx="124920" cy="150840"/>
                </p14:xfrm>
              </p:contentPart>
            </mc:Choice>
            <mc:Fallback xmlns="">
              <p:pic>
                <p:nvPicPr>
                  <p:cNvPr id="129" name="Ink 128">
                    <a:extLst>
                      <a:ext uri="{FF2B5EF4-FFF2-40B4-BE49-F238E27FC236}">
                        <a16:creationId xmlns:a16="http://schemas.microsoft.com/office/drawing/2014/main" id="{D19884E0-8950-469A-AFA7-9A14D956C3E9}"/>
                      </a:ext>
                    </a:extLst>
                  </p:cNvPr>
                  <p:cNvPicPr/>
                  <p:nvPr/>
                </p:nvPicPr>
                <p:blipFill>
                  <a:blip r:embed="rId184"/>
                  <a:stretch>
                    <a:fillRect/>
                  </a:stretch>
                </p:blipFill>
                <p:spPr>
                  <a:xfrm>
                    <a:off x="9199088" y="4385236"/>
                    <a:ext cx="209626" cy="2352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5">
                <p14:nvContentPartPr>
                  <p14:cNvPr id="130" name="Ink 129">
                    <a:extLst>
                      <a:ext uri="{FF2B5EF4-FFF2-40B4-BE49-F238E27FC236}">
                        <a16:creationId xmlns:a16="http://schemas.microsoft.com/office/drawing/2014/main" id="{93CC5722-B7EF-41EA-A35F-5BF269F4B9FA}"/>
                      </a:ext>
                    </a:extLst>
                  </p14:cNvPr>
                  <p14:cNvContentPartPr/>
                  <p14:nvPr/>
                </p14:nvContentPartPr>
                <p14:xfrm>
                  <a:off x="9156189" y="6032366"/>
                  <a:ext cx="1154520" cy="926640"/>
                </p14:xfrm>
              </p:contentPart>
            </mc:Choice>
            <mc:Fallback xmlns="">
              <p:pic>
                <p:nvPicPr>
                  <p:cNvPr id="130" name="Ink 129">
                    <a:extLst>
                      <a:ext uri="{FF2B5EF4-FFF2-40B4-BE49-F238E27FC236}">
                        <a16:creationId xmlns:a16="http://schemas.microsoft.com/office/drawing/2014/main" id="{93CC5722-B7EF-41EA-A35F-5BF269F4B9FA}"/>
                      </a:ext>
                    </a:extLst>
                  </p:cNvPr>
                  <p:cNvPicPr/>
                  <p:nvPr/>
                </p:nvPicPr>
                <p:blipFill>
                  <a:blip r:embed="rId186"/>
                  <a:stretch>
                    <a:fillRect/>
                  </a:stretch>
                </p:blipFill>
                <p:spPr>
                  <a:xfrm>
                    <a:off x="9113397" y="5989585"/>
                    <a:ext cx="1239248" cy="1011347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35457BD-C774-4B55-AAC1-7C45271D9673}"/>
              </a:ext>
            </a:extLst>
          </p:cNvPr>
          <p:cNvGrpSpPr/>
          <p:nvPr userDrawn="1"/>
        </p:nvGrpSpPr>
        <p:grpSpPr>
          <a:xfrm>
            <a:off x="8904959" y="776946"/>
            <a:ext cx="1070475" cy="1356737"/>
            <a:chOff x="4670762" y="2853206"/>
            <a:chExt cx="2906486" cy="3683726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737C619-E974-489D-860D-D38F9064A4DD}"/>
                </a:ext>
              </a:extLst>
            </p:cNvPr>
            <p:cNvSpPr/>
            <p:nvPr/>
          </p:nvSpPr>
          <p:spPr>
            <a:xfrm>
              <a:off x="4729545" y="4218275"/>
              <a:ext cx="1489166" cy="2318657"/>
            </a:xfrm>
            <a:custGeom>
              <a:avLst/>
              <a:gdLst>
                <a:gd name="connsiteX0" fmla="*/ 39189 w 1489166"/>
                <a:gd name="connsiteY0" fmla="*/ 0 h 2318657"/>
                <a:gd name="connsiteX1" fmla="*/ 0 w 1489166"/>
                <a:gd name="connsiteY1" fmla="*/ 875211 h 2318657"/>
                <a:gd name="connsiteX2" fmla="*/ 0 w 1489166"/>
                <a:gd name="connsiteY2" fmla="*/ 1371600 h 2318657"/>
                <a:gd name="connsiteX3" fmla="*/ 1489166 w 1489166"/>
                <a:gd name="connsiteY3" fmla="*/ 2318657 h 2318657"/>
                <a:gd name="connsiteX4" fmla="*/ 1482634 w 1489166"/>
                <a:gd name="connsiteY4" fmla="*/ 947057 h 2318657"/>
                <a:gd name="connsiteX5" fmla="*/ 39189 w 1489166"/>
                <a:gd name="connsiteY5" fmla="*/ 0 h 231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9166" h="2318657">
                  <a:moveTo>
                    <a:pt x="39189" y="0"/>
                  </a:moveTo>
                  <a:lnTo>
                    <a:pt x="0" y="875211"/>
                  </a:lnTo>
                  <a:lnTo>
                    <a:pt x="0" y="1371600"/>
                  </a:lnTo>
                  <a:lnTo>
                    <a:pt x="1489166" y="2318657"/>
                  </a:lnTo>
                  <a:cubicBezTo>
                    <a:pt x="1486989" y="1861457"/>
                    <a:pt x="1484811" y="1404257"/>
                    <a:pt x="1482634" y="947057"/>
                  </a:cubicBezTo>
                  <a:lnTo>
                    <a:pt x="3918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0296858-0BEE-4220-A4E3-D26E275EB960}"/>
                </a:ext>
              </a:extLst>
            </p:cNvPr>
            <p:cNvSpPr/>
            <p:nvPr/>
          </p:nvSpPr>
          <p:spPr>
            <a:xfrm>
              <a:off x="4755671" y="4185617"/>
              <a:ext cx="1436914" cy="1345475"/>
            </a:xfrm>
            <a:custGeom>
              <a:avLst/>
              <a:gdLst>
                <a:gd name="connsiteX0" fmla="*/ 1436914 w 1436914"/>
                <a:gd name="connsiteY0" fmla="*/ 979715 h 1345475"/>
                <a:gd name="connsiteX1" fmla="*/ 1417320 w 1436914"/>
                <a:gd name="connsiteY1" fmla="*/ 1345475 h 1345475"/>
                <a:gd name="connsiteX2" fmla="*/ 659674 w 1436914"/>
                <a:gd name="connsiteY2" fmla="*/ 1031966 h 1345475"/>
                <a:gd name="connsiteX3" fmla="*/ 0 w 1436914"/>
                <a:gd name="connsiteY3" fmla="*/ 450669 h 1345475"/>
                <a:gd name="connsiteX4" fmla="*/ 32657 w 1436914"/>
                <a:gd name="connsiteY4" fmla="*/ 0 h 1345475"/>
                <a:gd name="connsiteX5" fmla="*/ 1436914 w 1436914"/>
                <a:gd name="connsiteY5" fmla="*/ 979715 h 134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6914" h="1345475">
                  <a:moveTo>
                    <a:pt x="1436914" y="979715"/>
                  </a:moveTo>
                  <a:lnTo>
                    <a:pt x="1417320" y="1345475"/>
                  </a:lnTo>
                  <a:lnTo>
                    <a:pt x="659674" y="1031966"/>
                  </a:lnTo>
                  <a:lnTo>
                    <a:pt x="0" y="450669"/>
                  </a:lnTo>
                  <a:lnTo>
                    <a:pt x="32657" y="0"/>
                  </a:lnTo>
                  <a:lnTo>
                    <a:pt x="1436914" y="979715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90ABCA6-8AD0-4B00-81CC-D5DAAC22E6D8}"/>
                </a:ext>
              </a:extLst>
            </p:cNvPr>
            <p:cNvSpPr/>
            <p:nvPr/>
          </p:nvSpPr>
          <p:spPr>
            <a:xfrm>
              <a:off x="6153396" y="4035395"/>
              <a:ext cx="1423852" cy="2495005"/>
            </a:xfrm>
            <a:custGeom>
              <a:avLst/>
              <a:gdLst>
                <a:gd name="connsiteX0" fmla="*/ 1352006 w 1423852"/>
                <a:gd name="connsiteY0" fmla="*/ 52251 h 2495005"/>
                <a:gd name="connsiteX1" fmla="*/ 1423852 w 1423852"/>
                <a:gd name="connsiteY1" fmla="*/ 1534885 h 2495005"/>
                <a:gd name="connsiteX2" fmla="*/ 1129938 w 1423852"/>
                <a:gd name="connsiteY2" fmla="*/ 1711234 h 2495005"/>
                <a:gd name="connsiteX3" fmla="*/ 600892 w 1423852"/>
                <a:gd name="connsiteY3" fmla="*/ 2037805 h 2495005"/>
                <a:gd name="connsiteX4" fmla="*/ 150223 w 1423852"/>
                <a:gd name="connsiteY4" fmla="*/ 2495005 h 2495005"/>
                <a:gd name="connsiteX5" fmla="*/ 71846 w 1423852"/>
                <a:gd name="connsiteY5" fmla="*/ 2390502 h 2495005"/>
                <a:gd name="connsiteX6" fmla="*/ 0 w 1423852"/>
                <a:gd name="connsiteY6" fmla="*/ 1561011 h 2495005"/>
                <a:gd name="connsiteX7" fmla="*/ 26126 w 1423852"/>
                <a:gd name="connsiteY7" fmla="*/ 1058091 h 2495005"/>
                <a:gd name="connsiteX8" fmla="*/ 907869 w 1423852"/>
                <a:gd name="connsiteY8" fmla="*/ 339634 h 2495005"/>
                <a:gd name="connsiteX9" fmla="*/ 1280160 w 1423852"/>
                <a:gd name="connsiteY9" fmla="*/ 0 h 2495005"/>
                <a:gd name="connsiteX10" fmla="*/ 1352006 w 1423852"/>
                <a:gd name="connsiteY10" fmla="*/ 52251 h 249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3852" h="2495005">
                  <a:moveTo>
                    <a:pt x="1352006" y="52251"/>
                  </a:moveTo>
                  <a:lnTo>
                    <a:pt x="1423852" y="1534885"/>
                  </a:lnTo>
                  <a:lnTo>
                    <a:pt x="1129938" y="1711234"/>
                  </a:lnTo>
                  <a:lnTo>
                    <a:pt x="600892" y="2037805"/>
                  </a:lnTo>
                  <a:lnTo>
                    <a:pt x="150223" y="2495005"/>
                  </a:lnTo>
                  <a:lnTo>
                    <a:pt x="71846" y="2390502"/>
                  </a:lnTo>
                  <a:lnTo>
                    <a:pt x="0" y="1561011"/>
                  </a:lnTo>
                  <a:lnTo>
                    <a:pt x="26126" y="1058091"/>
                  </a:lnTo>
                  <a:lnTo>
                    <a:pt x="907869" y="339634"/>
                  </a:lnTo>
                  <a:lnTo>
                    <a:pt x="1280160" y="0"/>
                  </a:lnTo>
                  <a:lnTo>
                    <a:pt x="1352006" y="5225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815E989-4208-473D-9874-61DF7C02A458}"/>
                </a:ext>
              </a:extLst>
            </p:cNvPr>
            <p:cNvSpPr/>
            <p:nvPr/>
          </p:nvSpPr>
          <p:spPr>
            <a:xfrm>
              <a:off x="6153396" y="4009269"/>
              <a:ext cx="1378132" cy="1574074"/>
            </a:xfrm>
            <a:custGeom>
              <a:avLst/>
              <a:gdLst>
                <a:gd name="connsiteX0" fmla="*/ 6532 w 1378132"/>
                <a:gd name="connsiteY0" fmla="*/ 1201783 h 1574074"/>
                <a:gd name="connsiteX1" fmla="*/ 463732 w 1378132"/>
                <a:gd name="connsiteY1" fmla="*/ 790303 h 1574074"/>
                <a:gd name="connsiteX2" fmla="*/ 1025435 w 1378132"/>
                <a:gd name="connsiteY2" fmla="*/ 176348 h 1574074"/>
                <a:gd name="connsiteX3" fmla="*/ 1332412 w 1378132"/>
                <a:gd name="connsiteY3" fmla="*/ 0 h 1574074"/>
                <a:gd name="connsiteX4" fmla="*/ 1378132 w 1378132"/>
                <a:gd name="connsiteY4" fmla="*/ 13063 h 1574074"/>
                <a:gd name="connsiteX5" fmla="*/ 1365069 w 1378132"/>
                <a:gd name="connsiteY5" fmla="*/ 391886 h 1574074"/>
                <a:gd name="connsiteX6" fmla="*/ 901338 w 1378132"/>
                <a:gd name="connsiteY6" fmla="*/ 790303 h 1574074"/>
                <a:gd name="connsiteX7" fmla="*/ 431075 w 1378132"/>
                <a:gd name="connsiteY7" fmla="*/ 1208314 h 1574074"/>
                <a:gd name="connsiteX8" fmla="*/ 0 w 1378132"/>
                <a:gd name="connsiteY8" fmla="*/ 1574074 h 1574074"/>
                <a:gd name="connsiteX9" fmla="*/ 6532 w 1378132"/>
                <a:gd name="connsiteY9" fmla="*/ 1201783 h 157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8132" h="1574074">
                  <a:moveTo>
                    <a:pt x="6532" y="1201783"/>
                  </a:moveTo>
                  <a:lnTo>
                    <a:pt x="463732" y="790303"/>
                  </a:lnTo>
                  <a:lnTo>
                    <a:pt x="1025435" y="176348"/>
                  </a:lnTo>
                  <a:lnTo>
                    <a:pt x="1332412" y="0"/>
                  </a:lnTo>
                  <a:lnTo>
                    <a:pt x="1378132" y="13063"/>
                  </a:lnTo>
                  <a:lnTo>
                    <a:pt x="1365069" y="391886"/>
                  </a:lnTo>
                  <a:lnTo>
                    <a:pt x="901338" y="790303"/>
                  </a:lnTo>
                  <a:lnTo>
                    <a:pt x="431075" y="1208314"/>
                  </a:lnTo>
                  <a:lnTo>
                    <a:pt x="0" y="1574074"/>
                  </a:lnTo>
                  <a:lnTo>
                    <a:pt x="6532" y="1201783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0615AA7B-EA3C-470E-89E8-210548A8FF72}"/>
                </a:ext>
              </a:extLst>
            </p:cNvPr>
            <p:cNvSpPr/>
            <p:nvPr/>
          </p:nvSpPr>
          <p:spPr>
            <a:xfrm>
              <a:off x="4670762" y="3806795"/>
              <a:ext cx="1541417" cy="1384662"/>
            </a:xfrm>
            <a:custGeom>
              <a:avLst/>
              <a:gdLst>
                <a:gd name="connsiteX0" fmla="*/ 1502229 w 1541417"/>
                <a:gd name="connsiteY0" fmla="*/ 973182 h 1384662"/>
                <a:gd name="connsiteX1" fmla="*/ 986246 w 1541417"/>
                <a:gd name="connsiteY1" fmla="*/ 529045 h 1384662"/>
                <a:gd name="connsiteX2" fmla="*/ 13063 w 1541417"/>
                <a:gd name="connsiteY2" fmla="*/ 0 h 1384662"/>
                <a:gd name="connsiteX3" fmla="*/ 0 w 1541417"/>
                <a:gd name="connsiteY3" fmla="*/ 333102 h 1384662"/>
                <a:gd name="connsiteX4" fmla="*/ 653143 w 1541417"/>
                <a:gd name="connsiteY4" fmla="*/ 816428 h 1384662"/>
                <a:gd name="connsiteX5" fmla="*/ 1280160 w 1541417"/>
                <a:gd name="connsiteY5" fmla="*/ 1280160 h 1384662"/>
                <a:gd name="connsiteX6" fmla="*/ 1541417 w 1541417"/>
                <a:gd name="connsiteY6" fmla="*/ 1384662 h 1384662"/>
                <a:gd name="connsiteX7" fmla="*/ 1502229 w 1541417"/>
                <a:gd name="connsiteY7" fmla="*/ 973182 h 138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1417" h="1384662">
                  <a:moveTo>
                    <a:pt x="1502229" y="973182"/>
                  </a:moveTo>
                  <a:lnTo>
                    <a:pt x="986246" y="529045"/>
                  </a:lnTo>
                  <a:lnTo>
                    <a:pt x="13063" y="0"/>
                  </a:lnTo>
                  <a:lnTo>
                    <a:pt x="0" y="333102"/>
                  </a:lnTo>
                  <a:lnTo>
                    <a:pt x="653143" y="816428"/>
                  </a:lnTo>
                  <a:lnTo>
                    <a:pt x="1280160" y="1280160"/>
                  </a:lnTo>
                  <a:lnTo>
                    <a:pt x="1541417" y="1384662"/>
                  </a:lnTo>
                  <a:lnTo>
                    <a:pt x="1502229" y="973182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9B4B2FC-39BC-4070-B463-88C99B8936CD}"/>
                </a:ext>
              </a:extLst>
            </p:cNvPr>
            <p:cNvSpPr/>
            <p:nvPr/>
          </p:nvSpPr>
          <p:spPr>
            <a:xfrm>
              <a:off x="6192585" y="3656572"/>
              <a:ext cx="1358537" cy="1528354"/>
            </a:xfrm>
            <a:custGeom>
              <a:avLst/>
              <a:gdLst>
                <a:gd name="connsiteX0" fmla="*/ 1260566 w 1358537"/>
                <a:gd name="connsiteY0" fmla="*/ 0 h 1528354"/>
                <a:gd name="connsiteX1" fmla="*/ 1358537 w 1358537"/>
                <a:gd name="connsiteY1" fmla="*/ 333103 h 1528354"/>
                <a:gd name="connsiteX2" fmla="*/ 809897 w 1358537"/>
                <a:gd name="connsiteY2" fmla="*/ 790303 h 1528354"/>
                <a:gd name="connsiteX3" fmla="*/ 287383 w 1358537"/>
                <a:gd name="connsiteY3" fmla="*/ 1397725 h 1528354"/>
                <a:gd name="connsiteX4" fmla="*/ 52251 w 1358537"/>
                <a:gd name="connsiteY4" fmla="*/ 1528354 h 1528354"/>
                <a:gd name="connsiteX5" fmla="*/ 0 w 1358537"/>
                <a:gd name="connsiteY5" fmla="*/ 1097280 h 1528354"/>
                <a:gd name="connsiteX6" fmla="*/ 431074 w 1358537"/>
                <a:gd name="connsiteY6" fmla="*/ 822960 h 1528354"/>
                <a:gd name="connsiteX7" fmla="*/ 888274 w 1358537"/>
                <a:gd name="connsiteY7" fmla="*/ 437605 h 1528354"/>
                <a:gd name="connsiteX8" fmla="*/ 1221377 w 1358537"/>
                <a:gd name="connsiteY8" fmla="*/ 52251 h 1528354"/>
                <a:gd name="connsiteX9" fmla="*/ 1260566 w 1358537"/>
                <a:gd name="connsiteY9" fmla="*/ 0 h 152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8537" h="1528354">
                  <a:moveTo>
                    <a:pt x="1260566" y="0"/>
                  </a:moveTo>
                  <a:lnTo>
                    <a:pt x="1358537" y="333103"/>
                  </a:lnTo>
                  <a:lnTo>
                    <a:pt x="809897" y="790303"/>
                  </a:lnTo>
                  <a:lnTo>
                    <a:pt x="287383" y="1397725"/>
                  </a:lnTo>
                  <a:lnTo>
                    <a:pt x="52251" y="1528354"/>
                  </a:lnTo>
                  <a:lnTo>
                    <a:pt x="0" y="1097280"/>
                  </a:lnTo>
                  <a:lnTo>
                    <a:pt x="431074" y="822960"/>
                  </a:lnTo>
                  <a:lnTo>
                    <a:pt x="888274" y="437605"/>
                  </a:lnTo>
                  <a:lnTo>
                    <a:pt x="1221377" y="52251"/>
                  </a:lnTo>
                  <a:lnTo>
                    <a:pt x="1260566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A192B7E-66EA-4568-B0EC-81AC7A02310C}"/>
                </a:ext>
              </a:extLst>
            </p:cNvPr>
            <p:cNvSpPr/>
            <p:nvPr/>
          </p:nvSpPr>
          <p:spPr>
            <a:xfrm>
              <a:off x="4696888" y="2853206"/>
              <a:ext cx="2756263" cy="1946366"/>
            </a:xfrm>
            <a:custGeom>
              <a:avLst/>
              <a:gdLst>
                <a:gd name="connsiteX0" fmla="*/ 1502228 w 2756263"/>
                <a:gd name="connsiteY0" fmla="*/ 0 h 1946366"/>
                <a:gd name="connsiteX1" fmla="*/ 2756263 w 2756263"/>
                <a:gd name="connsiteY1" fmla="*/ 777240 h 1946366"/>
                <a:gd name="connsiteX2" fmla="*/ 2632166 w 2756263"/>
                <a:gd name="connsiteY2" fmla="*/ 1018903 h 1946366"/>
                <a:gd name="connsiteX3" fmla="*/ 1672046 w 2756263"/>
                <a:gd name="connsiteY3" fmla="*/ 1809206 h 1946366"/>
                <a:gd name="connsiteX4" fmla="*/ 1469571 w 2756263"/>
                <a:gd name="connsiteY4" fmla="*/ 1946366 h 1946366"/>
                <a:gd name="connsiteX5" fmla="*/ 1064623 w 2756263"/>
                <a:gd name="connsiteY5" fmla="*/ 1561011 h 1946366"/>
                <a:gd name="connsiteX6" fmla="*/ 0 w 2756263"/>
                <a:gd name="connsiteY6" fmla="*/ 940526 h 1946366"/>
                <a:gd name="connsiteX7" fmla="*/ 901337 w 2756263"/>
                <a:gd name="connsiteY7" fmla="*/ 463731 h 1946366"/>
                <a:gd name="connsiteX8" fmla="*/ 1502228 w 2756263"/>
                <a:gd name="connsiteY8" fmla="*/ 0 h 194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6263" h="1946366">
                  <a:moveTo>
                    <a:pt x="1502228" y="0"/>
                  </a:moveTo>
                  <a:lnTo>
                    <a:pt x="2756263" y="777240"/>
                  </a:lnTo>
                  <a:lnTo>
                    <a:pt x="2632166" y="1018903"/>
                  </a:lnTo>
                  <a:lnTo>
                    <a:pt x="1672046" y="1809206"/>
                  </a:lnTo>
                  <a:lnTo>
                    <a:pt x="1469571" y="1946366"/>
                  </a:lnTo>
                  <a:lnTo>
                    <a:pt x="1064623" y="1561011"/>
                  </a:lnTo>
                  <a:lnTo>
                    <a:pt x="0" y="940526"/>
                  </a:lnTo>
                  <a:lnTo>
                    <a:pt x="901337" y="463731"/>
                  </a:lnTo>
                  <a:lnTo>
                    <a:pt x="1502228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4C249C8-9FD7-46DA-A4FE-1CDDA343FAB9}"/>
                    </a:ext>
                  </a:extLst>
                </p14:cNvPr>
                <p14:cNvContentPartPr/>
                <p14:nvPr/>
              </p14:nvContentPartPr>
              <p14:xfrm>
                <a:off x="6158334" y="5175052"/>
                <a:ext cx="110520" cy="135504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B4C249C8-9FD7-46DA-A4FE-1CDDA343FAB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109860" y="5126204"/>
                  <a:ext cx="206498" cy="14517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2FB7436-D98C-4559-90DD-F71ADD29C9D3}"/>
                    </a:ext>
                  </a:extLst>
                </p14:cNvPr>
                <p14:cNvContentPartPr/>
                <p14:nvPr/>
              </p14:nvContentPartPr>
              <p14:xfrm>
                <a:off x="4731294" y="4261372"/>
                <a:ext cx="1347840" cy="21992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2FB7436-D98C-4559-90DD-F71ADD29C9D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682459" y="4212522"/>
                  <a:ext cx="1444533" cy="22959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F17C0D6C-6245-4A13-B652-97B107B0C1EC}"/>
                    </a:ext>
                  </a:extLst>
                </p14:cNvPr>
                <p14:cNvContentPartPr/>
                <p14:nvPr/>
              </p14:nvContentPartPr>
              <p14:xfrm>
                <a:off x="7505814" y="4035292"/>
                <a:ext cx="57960" cy="15411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F17C0D6C-6245-4A13-B652-97B107B0C1E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457514" y="3986428"/>
                  <a:ext cx="153594" cy="163791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61F1C0A-29C5-4DB4-9305-5CE88A88008D}"/>
                </a:ext>
              </a:extLst>
            </p:cNvPr>
            <p:cNvSpPr/>
            <p:nvPr/>
          </p:nvSpPr>
          <p:spPr>
            <a:xfrm>
              <a:off x="6811356" y="4483235"/>
              <a:ext cx="261257" cy="1417320"/>
            </a:xfrm>
            <a:custGeom>
              <a:avLst/>
              <a:gdLst>
                <a:gd name="connsiteX0" fmla="*/ 0 w 261257"/>
                <a:gd name="connsiteY0" fmla="*/ 182880 h 1417320"/>
                <a:gd name="connsiteX1" fmla="*/ 182880 w 261257"/>
                <a:gd name="connsiteY1" fmla="*/ 1417320 h 1417320"/>
                <a:gd name="connsiteX2" fmla="*/ 261257 w 261257"/>
                <a:gd name="connsiteY2" fmla="*/ 1378131 h 1417320"/>
                <a:gd name="connsiteX3" fmla="*/ 156754 w 261257"/>
                <a:gd name="connsiteY3" fmla="*/ 0 h 1417320"/>
                <a:gd name="connsiteX4" fmla="*/ 0 w 261257"/>
                <a:gd name="connsiteY4" fmla="*/ 182880 h 141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257" h="1417320">
                  <a:moveTo>
                    <a:pt x="0" y="182880"/>
                  </a:moveTo>
                  <a:lnTo>
                    <a:pt x="182880" y="1417320"/>
                  </a:lnTo>
                  <a:lnTo>
                    <a:pt x="261257" y="1378131"/>
                  </a:lnTo>
                  <a:lnTo>
                    <a:pt x="156754" y="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A8A7436-0E11-4335-A662-BB96A3E5462A}"/>
                </a:ext>
              </a:extLst>
            </p:cNvPr>
            <p:cNvSpPr/>
            <p:nvPr/>
          </p:nvSpPr>
          <p:spPr>
            <a:xfrm>
              <a:off x="6811356" y="4169726"/>
              <a:ext cx="169817" cy="404949"/>
            </a:xfrm>
            <a:custGeom>
              <a:avLst/>
              <a:gdLst>
                <a:gd name="connsiteX0" fmla="*/ 0 w 169817"/>
                <a:gd name="connsiteY0" fmla="*/ 124097 h 404949"/>
                <a:gd name="connsiteX1" fmla="*/ 19594 w 169817"/>
                <a:gd name="connsiteY1" fmla="*/ 404949 h 404949"/>
                <a:gd name="connsiteX2" fmla="*/ 163286 w 169817"/>
                <a:gd name="connsiteY2" fmla="*/ 300446 h 404949"/>
                <a:gd name="connsiteX3" fmla="*/ 169817 w 169817"/>
                <a:gd name="connsiteY3" fmla="*/ 0 h 404949"/>
                <a:gd name="connsiteX4" fmla="*/ 0 w 169817"/>
                <a:gd name="connsiteY4" fmla="*/ 124097 h 40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817" h="404949">
                  <a:moveTo>
                    <a:pt x="0" y="124097"/>
                  </a:moveTo>
                  <a:lnTo>
                    <a:pt x="19594" y="404949"/>
                  </a:lnTo>
                  <a:lnTo>
                    <a:pt x="163286" y="300446"/>
                  </a:lnTo>
                  <a:lnTo>
                    <a:pt x="169817" y="0"/>
                  </a:lnTo>
                  <a:lnTo>
                    <a:pt x="0" y="12409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38BE00-C1B0-48D5-946A-86D50600B776}"/>
                </a:ext>
              </a:extLst>
            </p:cNvPr>
            <p:cNvSpPr/>
            <p:nvPr/>
          </p:nvSpPr>
          <p:spPr>
            <a:xfrm>
              <a:off x="5420162" y="3209606"/>
              <a:ext cx="1541417" cy="1541417"/>
            </a:xfrm>
            <a:custGeom>
              <a:avLst/>
              <a:gdLst>
                <a:gd name="connsiteX0" fmla="*/ 156754 w 1541417"/>
                <a:gd name="connsiteY0" fmla="*/ 143692 h 1541417"/>
                <a:gd name="connsiteX1" fmla="*/ 496388 w 1541417"/>
                <a:gd name="connsiteY1" fmla="*/ 313509 h 1541417"/>
                <a:gd name="connsiteX2" fmla="*/ 496388 w 1541417"/>
                <a:gd name="connsiteY2" fmla="*/ 346166 h 1541417"/>
                <a:gd name="connsiteX3" fmla="*/ 522514 w 1541417"/>
                <a:gd name="connsiteY3" fmla="*/ 476794 h 1541417"/>
                <a:gd name="connsiteX4" fmla="*/ 457200 w 1541417"/>
                <a:gd name="connsiteY4" fmla="*/ 470263 h 1541417"/>
                <a:gd name="connsiteX5" fmla="*/ 326571 w 1541417"/>
                <a:gd name="connsiteY5" fmla="*/ 529046 h 1541417"/>
                <a:gd name="connsiteX6" fmla="*/ 261257 w 1541417"/>
                <a:gd name="connsiteY6" fmla="*/ 672737 h 1541417"/>
                <a:gd name="connsiteX7" fmla="*/ 293914 w 1541417"/>
                <a:gd name="connsiteY7" fmla="*/ 855617 h 1541417"/>
                <a:gd name="connsiteX8" fmla="*/ 182880 w 1541417"/>
                <a:gd name="connsiteY8" fmla="*/ 960120 h 1541417"/>
                <a:gd name="connsiteX9" fmla="*/ 111034 w 1541417"/>
                <a:gd name="connsiteY9" fmla="*/ 1038497 h 1541417"/>
                <a:gd name="connsiteX10" fmla="*/ 0 w 1541417"/>
                <a:gd name="connsiteY10" fmla="*/ 1502229 h 1541417"/>
                <a:gd name="connsiteX11" fmla="*/ 143691 w 1541417"/>
                <a:gd name="connsiteY11" fmla="*/ 1541417 h 1541417"/>
                <a:gd name="connsiteX12" fmla="*/ 202474 w 1541417"/>
                <a:gd name="connsiteY12" fmla="*/ 1116874 h 1541417"/>
                <a:gd name="connsiteX13" fmla="*/ 502920 w 1541417"/>
                <a:gd name="connsiteY13" fmla="*/ 881743 h 1541417"/>
                <a:gd name="connsiteX14" fmla="*/ 633548 w 1541417"/>
                <a:gd name="connsiteY14" fmla="*/ 868680 h 1541417"/>
                <a:gd name="connsiteX15" fmla="*/ 698863 w 1541417"/>
                <a:gd name="connsiteY15" fmla="*/ 842554 h 1541417"/>
                <a:gd name="connsiteX16" fmla="*/ 809897 w 1541417"/>
                <a:gd name="connsiteY16" fmla="*/ 901337 h 1541417"/>
                <a:gd name="connsiteX17" fmla="*/ 901337 w 1541417"/>
                <a:gd name="connsiteY17" fmla="*/ 1058092 h 1541417"/>
                <a:gd name="connsiteX18" fmla="*/ 901337 w 1541417"/>
                <a:gd name="connsiteY18" fmla="*/ 1227909 h 1541417"/>
                <a:gd name="connsiteX19" fmla="*/ 992777 w 1541417"/>
                <a:gd name="connsiteY19" fmla="*/ 1123406 h 1541417"/>
                <a:gd name="connsiteX20" fmla="*/ 973183 w 1541417"/>
                <a:gd name="connsiteY20" fmla="*/ 907869 h 1541417"/>
                <a:gd name="connsiteX21" fmla="*/ 1071154 w 1541417"/>
                <a:gd name="connsiteY21" fmla="*/ 803366 h 1541417"/>
                <a:gd name="connsiteX22" fmla="*/ 1260565 w 1541417"/>
                <a:gd name="connsiteY22" fmla="*/ 914400 h 1541417"/>
                <a:gd name="connsiteX23" fmla="*/ 1404257 w 1541417"/>
                <a:gd name="connsiteY23" fmla="*/ 1051560 h 1541417"/>
                <a:gd name="connsiteX24" fmla="*/ 1541417 w 1541417"/>
                <a:gd name="connsiteY24" fmla="*/ 940526 h 1541417"/>
                <a:gd name="connsiteX25" fmla="*/ 1247503 w 1541417"/>
                <a:gd name="connsiteY25" fmla="*/ 757646 h 1541417"/>
                <a:gd name="connsiteX26" fmla="*/ 1358537 w 1541417"/>
                <a:gd name="connsiteY26" fmla="*/ 640080 h 1541417"/>
                <a:gd name="connsiteX27" fmla="*/ 1299754 w 1541417"/>
                <a:gd name="connsiteY27" fmla="*/ 522514 h 1541417"/>
                <a:gd name="connsiteX28" fmla="*/ 1162594 w 1541417"/>
                <a:gd name="connsiteY28" fmla="*/ 444137 h 1541417"/>
                <a:gd name="connsiteX29" fmla="*/ 1541417 w 1541417"/>
                <a:gd name="connsiteY29" fmla="*/ 78377 h 1541417"/>
                <a:gd name="connsiteX30" fmla="*/ 1391194 w 1541417"/>
                <a:gd name="connsiteY30" fmla="*/ 0 h 1541417"/>
                <a:gd name="connsiteX31" fmla="*/ 1162594 w 1541417"/>
                <a:gd name="connsiteY31" fmla="*/ 287383 h 1541417"/>
                <a:gd name="connsiteX32" fmla="*/ 1031965 w 1541417"/>
                <a:gd name="connsiteY32" fmla="*/ 437606 h 1541417"/>
                <a:gd name="connsiteX33" fmla="*/ 1012371 w 1541417"/>
                <a:gd name="connsiteY33" fmla="*/ 359229 h 1541417"/>
                <a:gd name="connsiteX34" fmla="*/ 979714 w 1541417"/>
                <a:gd name="connsiteY34" fmla="*/ 287383 h 1541417"/>
                <a:gd name="connsiteX35" fmla="*/ 888274 w 1541417"/>
                <a:gd name="connsiteY35" fmla="*/ 261257 h 1541417"/>
                <a:gd name="connsiteX36" fmla="*/ 829491 w 1541417"/>
                <a:gd name="connsiteY36" fmla="*/ 293914 h 1541417"/>
                <a:gd name="connsiteX37" fmla="*/ 757645 w 1541417"/>
                <a:gd name="connsiteY37" fmla="*/ 209006 h 1541417"/>
                <a:gd name="connsiteX38" fmla="*/ 646611 w 1541417"/>
                <a:gd name="connsiteY38" fmla="*/ 169817 h 1541417"/>
                <a:gd name="connsiteX39" fmla="*/ 548640 w 1541417"/>
                <a:gd name="connsiteY39" fmla="*/ 228600 h 1541417"/>
                <a:gd name="connsiteX40" fmla="*/ 248194 w 1541417"/>
                <a:gd name="connsiteY40" fmla="*/ 26126 h 1541417"/>
                <a:gd name="connsiteX41" fmla="*/ 156754 w 1541417"/>
                <a:gd name="connsiteY41" fmla="*/ 143692 h 154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41417" h="1541417">
                  <a:moveTo>
                    <a:pt x="156754" y="143692"/>
                  </a:moveTo>
                  <a:lnTo>
                    <a:pt x="496388" y="313509"/>
                  </a:lnTo>
                  <a:lnTo>
                    <a:pt x="496388" y="346166"/>
                  </a:lnTo>
                  <a:lnTo>
                    <a:pt x="522514" y="476794"/>
                  </a:lnTo>
                  <a:lnTo>
                    <a:pt x="457200" y="470263"/>
                  </a:lnTo>
                  <a:lnTo>
                    <a:pt x="326571" y="529046"/>
                  </a:lnTo>
                  <a:lnTo>
                    <a:pt x="261257" y="672737"/>
                  </a:lnTo>
                  <a:lnTo>
                    <a:pt x="293914" y="855617"/>
                  </a:lnTo>
                  <a:lnTo>
                    <a:pt x="182880" y="960120"/>
                  </a:lnTo>
                  <a:lnTo>
                    <a:pt x="111034" y="1038497"/>
                  </a:lnTo>
                  <a:lnTo>
                    <a:pt x="0" y="1502229"/>
                  </a:lnTo>
                  <a:lnTo>
                    <a:pt x="143691" y="1541417"/>
                  </a:lnTo>
                  <a:lnTo>
                    <a:pt x="202474" y="1116874"/>
                  </a:lnTo>
                  <a:lnTo>
                    <a:pt x="502920" y="881743"/>
                  </a:lnTo>
                  <a:lnTo>
                    <a:pt x="633548" y="868680"/>
                  </a:lnTo>
                  <a:lnTo>
                    <a:pt x="698863" y="842554"/>
                  </a:lnTo>
                  <a:lnTo>
                    <a:pt x="809897" y="901337"/>
                  </a:lnTo>
                  <a:lnTo>
                    <a:pt x="901337" y="1058092"/>
                  </a:lnTo>
                  <a:lnTo>
                    <a:pt x="901337" y="1227909"/>
                  </a:lnTo>
                  <a:lnTo>
                    <a:pt x="992777" y="1123406"/>
                  </a:lnTo>
                  <a:lnTo>
                    <a:pt x="973183" y="907869"/>
                  </a:lnTo>
                  <a:lnTo>
                    <a:pt x="1071154" y="803366"/>
                  </a:lnTo>
                  <a:lnTo>
                    <a:pt x="1260565" y="914400"/>
                  </a:lnTo>
                  <a:lnTo>
                    <a:pt x="1404257" y="1051560"/>
                  </a:lnTo>
                  <a:lnTo>
                    <a:pt x="1541417" y="940526"/>
                  </a:lnTo>
                  <a:lnTo>
                    <a:pt x="1247503" y="757646"/>
                  </a:lnTo>
                  <a:lnTo>
                    <a:pt x="1358537" y="640080"/>
                  </a:lnTo>
                  <a:lnTo>
                    <a:pt x="1299754" y="522514"/>
                  </a:lnTo>
                  <a:lnTo>
                    <a:pt x="1162594" y="444137"/>
                  </a:lnTo>
                  <a:lnTo>
                    <a:pt x="1541417" y="78377"/>
                  </a:lnTo>
                  <a:lnTo>
                    <a:pt x="1391194" y="0"/>
                  </a:lnTo>
                  <a:lnTo>
                    <a:pt x="1162594" y="287383"/>
                  </a:lnTo>
                  <a:lnTo>
                    <a:pt x="1031965" y="437606"/>
                  </a:lnTo>
                  <a:lnTo>
                    <a:pt x="1012371" y="359229"/>
                  </a:lnTo>
                  <a:lnTo>
                    <a:pt x="979714" y="287383"/>
                  </a:lnTo>
                  <a:lnTo>
                    <a:pt x="888274" y="261257"/>
                  </a:lnTo>
                  <a:lnTo>
                    <a:pt x="829491" y="293914"/>
                  </a:lnTo>
                  <a:lnTo>
                    <a:pt x="757645" y="209006"/>
                  </a:lnTo>
                  <a:lnTo>
                    <a:pt x="646611" y="169817"/>
                  </a:lnTo>
                  <a:lnTo>
                    <a:pt x="548640" y="228600"/>
                  </a:lnTo>
                  <a:lnTo>
                    <a:pt x="248194" y="26126"/>
                  </a:lnTo>
                  <a:lnTo>
                    <a:pt x="156754" y="14369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9A71432-2AD2-45C2-8291-19944FE43A04}"/>
                </a:ext>
              </a:extLst>
            </p:cNvPr>
            <p:cNvSpPr/>
            <p:nvPr/>
          </p:nvSpPr>
          <p:spPr>
            <a:xfrm>
              <a:off x="5439756" y="4737960"/>
              <a:ext cx="254726" cy="1430383"/>
            </a:xfrm>
            <a:custGeom>
              <a:avLst/>
              <a:gdLst>
                <a:gd name="connsiteX0" fmla="*/ 97971 w 254726"/>
                <a:gd name="connsiteY0" fmla="*/ 1391195 h 1430383"/>
                <a:gd name="connsiteX1" fmla="*/ 0 w 254726"/>
                <a:gd name="connsiteY1" fmla="*/ 0 h 1430383"/>
                <a:gd name="connsiteX2" fmla="*/ 91440 w 254726"/>
                <a:gd name="connsiteY2" fmla="*/ 32658 h 1430383"/>
                <a:gd name="connsiteX3" fmla="*/ 254726 w 254726"/>
                <a:gd name="connsiteY3" fmla="*/ 1430383 h 1430383"/>
                <a:gd name="connsiteX4" fmla="*/ 97971 w 254726"/>
                <a:gd name="connsiteY4" fmla="*/ 1391195 h 143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26" h="1430383">
                  <a:moveTo>
                    <a:pt x="97971" y="1391195"/>
                  </a:moveTo>
                  <a:lnTo>
                    <a:pt x="0" y="0"/>
                  </a:lnTo>
                  <a:lnTo>
                    <a:pt x="91440" y="32658"/>
                  </a:lnTo>
                  <a:lnTo>
                    <a:pt x="254726" y="1430383"/>
                  </a:lnTo>
                  <a:lnTo>
                    <a:pt x="97971" y="13911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86E99F9-10C1-4340-9B29-5845CC917E2B}"/>
                </a:ext>
              </a:extLst>
            </p:cNvPr>
            <p:cNvSpPr/>
            <p:nvPr/>
          </p:nvSpPr>
          <p:spPr>
            <a:xfrm>
              <a:off x="6778699" y="4463640"/>
              <a:ext cx="215537" cy="476795"/>
            </a:xfrm>
            <a:custGeom>
              <a:avLst/>
              <a:gdLst>
                <a:gd name="connsiteX0" fmla="*/ 0 w 215537"/>
                <a:gd name="connsiteY0" fmla="*/ 215538 h 476795"/>
                <a:gd name="connsiteX1" fmla="*/ 97971 w 215537"/>
                <a:gd name="connsiteY1" fmla="*/ 476795 h 476795"/>
                <a:gd name="connsiteX2" fmla="*/ 215537 w 215537"/>
                <a:gd name="connsiteY2" fmla="*/ 352698 h 476795"/>
                <a:gd name="connsiteX3" fmla="*/ 182880 w 215537"/>
                <a:gd name="connsiteY3" fmla="*/ 0 h 476795"/>
                <a:gd name="connsiteX4" fmla="*/ 0 w 215537"/>
                <a:gd name="connsiteY4" fmla="*/ 215538 h 47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37" h="476795">
                  <a:moveTo>
                    <a:pt x="0" y="215538"/>
                  </a:moveTo>
                  <a:lnTo>
                    <a:pt x="97971" y="476795"/>
                  </a:lnTo>
                  <a:lnTo>
                    <a:pt x="215537" y="352698"/>
                  </a:lnTo>
                  <a:lnTo>
                    <a:pt x="182880" y="0"/>
                  </a:lnTo>
                  <a:lnTo>
                    <a:pt x="0" y="21553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EE10E53-EB7E-4BA4-B7E8-C8549E7DB720}"/>
                </a:ext>
              </a:extLst>
            </p:cNvPr>
            <p:cNvSpPr/>
            <p:nvPr/>
          </p:nvSpPr>
          <p:spPr>
            <a:xfrm>
              <a:off x="5446287" y="4751023"/>
              <a:ext cx="182880" cy="515983"/>
            </a:xfrm>
            <a:custGeom>
              <a:avLst/>
              <a:gdLst>
                <a:gd name="connsiteX0" fmla="*/ 84909 w 182880"/>
                <a:gd name="connsiteY0" fmla="*/ 19595 h 515983"/>
                <a:gd name="connsiteX1" fmla="*/ 182880 w 182880"/>
                <a:gd name="connsiteY1" fmla="*/ 515983 h 515983"/>
                <a:gd name="connsiteX2" fmla="*/ 26126 w 182880"/>
                <a:gd name="connsiteY2" fmla="*/ 463732 h 515983"/>
                <a:gd name="connsiteX3" fmla="*/ 0 w 182880"/>
                <a:gd name="connsiteY3" fmla="*/ 0 h 515983"/>
                <a:gd name="connsiteX4" fmla="*/ 84909 w 182880"/>
                <a:gd name="connsiteY4" fmla="*/ 19595 h 51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" h="515983">
                  <a:moveTo>
                    <a:pt x="84909" y="19595"/>
                  </a:moveTo>
                  <a:lnTo>
                    <a:pt x="182880" y="515983"/>
                  </a:lnTo>
                  <a:lnTo>
                    <a:pt x="26126" y="463732"/>
                  </a:lnTo>
                  <a:lnTo>
                    <a:pt x="0" y="0"/>
                  </a:lnTo>
                  <a:lnTo>
                    <a:pt x="84909" y="195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327A75E-471C-4185-A306-AA5F08D3C44E}"/>
                </a:ext>
              </a:extLst>
            </p:cNvPr>
            <p:cNvGrpSpPr/>
            <p:nvPr/>
          </p:nvGrpSpPr>
          <p:grpSpPr>
            <a:xfrm>
              <a:off x="4674414" y="2869252"/>
              <a:ext cx="2876760" cy="3651120"/>
              <a:chOff x="7534389" y="3307886"/>
              <a:chExt cx="2876760" cy="3651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93">
                <p14:nvContentPartPr>
                  <p14:cNvPr id="149" name="Ink 148">
                    <a:extLst>
                      <a:ext uri="{FF2B5EF4-FFF2-40B4-BE49-F238E27FC236}">
                        <a16:creationId xmlns:a16="http://schemas.microsoft.com/office/drawing/2014/main" id="{9E83765D-61DF-4084-B8AC-FA2DE90F20C1}"/>
                      </a:ext>
                    </a:extLst>
                  </p14:cNvPr>
                  <p14:cNvContentPartPr/>
                  <p14:nvPr/>
                </p14:nvContentPartPr>
                <p14:xfrm>
                  <a:off x="7549869" y="3307886"/>
                  <a:ext cx="2764440" cy="1907640"/>
                </p14:xfrm>
              </p:contentPart>
            </mc:Choice>
            <mc:Fallback xmlns="">
              <p:pic>
                <p:nvPicPr>
                  <p:cNvPr id="149" name="Ink 148">
                    <a:extLst>
                      <a:ext uri="{FF2B5EF4-FFF2-40B4-BE49-F238E27FC236}">
                        <a16:creationId xmlns:a16="http://schemas.microsoft.com/office/drawing/2014/main" id="{9E83765D-61DF-4084-B8AC-FA2DE90F20C1}"/>
                      </a:ext>
                    </a:extLst>
                  </p:cNvPr>
                  <p:cNvPicPr/>
                  <p:nvPr/>
                </p:nvPicPr>
                <p:blipFill>
                  <a:blip r:embed="rId194"/>
                  <a:stretch>
                    <a:fillRect/>
                  </a:stretch>
                </p:blipFill>
                <p:spPr>
                  <a:xfrm>
                    <a:off x="7501010" y="3259022"/>
                    <a:ext cx="2861181" cy="20043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5">
                <p14:nvContentPartPr>
                  <p14:cNvPr id="150" name="Ink 149">
                    <a:extLst>
                      <a:ext uri="{FF2B5EF4-FFF2-40B4-BE49-F238E27FC236}">
                        <a16:creationId xmlns:a16="http://schemas.microsoft.com/office/drawing/2014/main" id="{EBD47CB0-BE1E-482E-966B-FE380A49EAC5}"/>
                      </a:ext>
                    </a:extLst>
                  </p14:cNvPr>
                  <p14:cNvContentPartPr/>
                  <p14:nvPr/>
                </p14:nvContentPartPr>
                <p14:xfrm>
                  <a:off x="9018309" y="4076486"/>
                  <a:ext cx="1392840" cy="1544760"/>
                </p14:xfrm>
              </p:contentPart>
            </mc:Choice>
            <mc:Fallback xmlns="">
              <p:pic>
                <p:nvPicPr>
                  <p:cNvPr id="150" name="Ink 149">
                    <a:extLst>
                      <a:ext uri="{FF2B5EF4-FFF2-40B4-BE49-F238E27FC236}">
                        <a16:creationId xmlns:a16="http://schemas.microsoft.com/office/drawing/2014/main" id="{EBD47CB0-BE1E-482E-966B-FE380A49EAC5}"/>
                      </a:ext>
                    </a:extLst>
                  </p:cNvPr>
                  <p:cNvPicPr/>
                  <p:nvPr/>
                </p:nvPicPr>
                <p:blipFill>
                  <a:blip r:embed="rId196"/>
                  <a:stretch>
                    <a:fillRect/>
                  </a:stretch>
                </p:blipFill>
                <p:spPr>
                  <a:xfrm>
                    <a:off x="8969472" y="4027632"/>
                    <a:ext cx="1489538" cy="16414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7">
                <p14:nvContentPartPr>
                  <p14:cNvPr id="151" name="Ink 150">
                    <a:extLst>
                      <a:ext uri="{FF2B5EF4-FFF2-40B4-BE49-F238E27FC236}">
                        <a16:creationId xmlns:a16="http://schemas.microsoft.com/office/drawing/2014/main" id="{D1BF4DC2-502E-45EF-ADD6-9484A03F9598}"/>
                      </a:ext>
                    </a:extLst>
                  </p14:cNvPr>
                  <p14:cNvContentPartPr/>
                  <p14:nvPr/>
                </p14:nvContentPartPr>
                <p14:xfrm>
                  <a:off x="7534389" y="4264766"/>
                  <a:ext cx="1534680" cy="1415520"/>
                </p14:xfrm>
              </p:contentPart>
            </mc:Choice>
            <mc:Fallback xmlns="">
              <p:pic>
                <p:nvPicPr>
                  <p:cNvPr id="151" name="Ink 150">
                    <a:extLst>
                      <a:ext uri="{FF2B5EF4-FFF2-40B4-BE49-F238E27FC236}">
                        <a16:creationId xmlns:a16="http://schemas.microsoft.com/office/drawing/2014/main" id="{D1BF4DC2-502E-45EF-ADD6-9484A03F9598}"/>
                      </a:ext>
                    </a:extLst>
                  </p:cNvPr>
                  <p:cNvPicPr/>
                  <p:nvPr/>
                </p:nvPicPr>
                <p:blipFill>
                  <a:blip r:embed="rId198"/>
                  <a:stretch>
                    <a:fillRect/>
                  </a:stretch>
                </p:blipFill>
                <p:spPr>
                  <a:xfrm>
                    <a:off x="7485545" y="4215921"/>
                    <a:ext cx="1631391" cy="151223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9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1D438773-B760-4B4E-9500-C7128088A421}"/>
                      </a:ext>
                    </a:extLst>
                  </p14:cNvPr>
                  <p14:cNvContentPartPr/>
                  <p14:nvPr/>
                </p14:nvContentPartPr>
                <p14:xfrm>
                  <a:off x="9809589" y="5088086"/>
                  <a:ext cx="89280" cy="107208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1D438773-B760-4B4E-9500-C7128088A421}"/>
                      </a:ext>
                    </a:extLst>
                  </p:cNvPr>
                  <p:cNvPicPr/>
                  <p:nvPr/>
                </p:nvPicPr>
                <p:blipFill>
                  <a:blip r:embed="rId200"/>
                  <a:stretch>
                    <a:fillRect/>
                  </a:stretch>
                </p:blipFill>
                <p:spPr>
                  <a:xfrm>
                    <a:off x="9761067" y="5039222"/>
                    <a:ext cx="185353" cy="11688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1">
                <p14:nvContentPartPr>
                  <p14:cNvPr id="153" name="Ink 152">
                    <a:extLst>
                      <a:ext uri="{FF2B5EF4-FFF2-40B4-BE49-F238E27FC236}">
                        <a16:creationId xmlns:a16="http://schemas.microsoft.com/office/drawing/2014/main" id="{A06E0149-D045-45F3-AE6B-C29E10DAEC8D}"/>
                      </a:ext>
                    </a:extLst>
                  </p14:cNvPr>
                  <p14:cNvContentPartPr/>
                  <p14:nvPr/>
                </p14:nvContentPartPr>
                <p14:xfrm>
                  <a:off x="9703389" y="5171966"/>
                  <a:ext cx="145440" cy="1089000"/>
                </p14:xfrm>
              </p:contentPart>
            </mc:Choice>
            <mc:Fallback xmlns="">
              <p:pic>
                <p:nvPicPr>
                  <p:cNvPr id="153" name="Ink 152">
                    <a:extLst>
                      <a:ext uri="{FF2B5EF4-FFF2-40B4-BE49-F238E27FC236}">
                        <a16:creationId xmlns:a16="http://schemas.microsoft.com/office/drawing/2014/main" id="{A06E0149-D045-45F3-AE6B-C29E10DAEC8D}"/>
                      </a:ext>
                    </a:extLst>
                  </p:cNvPr>
                  <p:cNvPicPr/>
                  <p:nvPr/>
                </p:nvPicPr>
                <p:blipFill>
                  <a:blip r:embed="rId202"/>
                  <a:stretch>
                    <a:fillRect/>
                  </a:stretch>
                </p:blipFill>
                <p:spPr>
                  <a:xfrm>
                    <a:off x="9654909" y="5123132"/>
                    <a:ext cx="241430" cy="11856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3">
                <p14:nvContentPartPr>
                  <p14:cNvPr id="154" name="Ink 153">
                    <a:extLst>
                      <a:ext uri="{FF2B5EF4-FFF2-40B4-BE49-F238E27FC236}">
                        <a16:creationId xmlns:a16="http://schemas.microsoft.com/office/drawing/2014/main" id="{30F5BC53-1BD2-447C-9D6D-548427003F00}"/>
                      </a:ext>
                    </a:extLst>
                  </p14:cNvPr>
                  <p14:cNvContentPartPr/>
                  <p14:nvPr/>
                </p14:nvContentPartPr>
                <p14:xfrm>
                  <a:off x="9798069" y="4664006"/>
                  <a:ext cx="37800" cy="246960"/>
                </p14:xfrm>
              </p:contentPart>
            </mc:Choice>
            <mc:Fallback xmlns="">
              <p:pic>
                <p:nvPicPr>
                  <p:cNvPr id="154" name="Ink 153">
                    <a:extLst>
                      <a:ext uri="{FF2B5EF4-FFF2-40B4-BE49-F238E27FC236}">
                        <a16:creationId xmlns:a16="http://schemas.microsoft.com/office/drawing/2014/main" id="{30F5BC53-1BD2-447C-9D6D-548427003F00}"/>
                      </a:ext>
                    </a:extLst>
                  </p:cNvPr>
                  <p:cNvPicPr/>
                  <p:nvPr/>
                </p:nvPicPr>
                <p:blipFill>
                  <a:blip r:embed="rId204"/>
                  <a:stretch>
                    <a:fillRect/>
                  </a:stretch>
                </p:blipFill>
                <p:spPr>
                  <a:xfrm>
                    <a:off x="9749607" y="4615200"/>
                    <a:ext cx="133754" cy="3435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5">
                <p14:nvContentPartPr>
                  <p14:cNvPr id="155" name="Ink 154">
                    <a:extLst>
                      <a:ext uri="{FF2B5EF4-FFF2-40B4-BE49-F238E27FC236}">
                        <a16:creationId xmlns:a16="http://schemas.microsoft.com/office/drawing/2014/main" id="{ADB71254-F147-453C-A066-90EBDB3F5CCB}"/>
                      </a:ext>
                    </a:extLst>
                  </p14:cNvPr>
                  <p14:cNvContentPartPr/>
                  <p14:nvPr/>
                </p14:nvContentPartPr>
                <p14:xfrm>
                  <a:off x="9705549" y="4773806"/>
                  <a:ext cx="9360" cy="153720"/>
                </p14:xfrm>
              </p:contentPart>
            </mc:Choice>
            <mc:Fallback xmlns="">
              <p:pic>
                <p:nvPicPr>
                  <p:cNvPr id="155" name="Ink 154">
                    <a:extLst>
                      <a:ext uri="{FF2B5EF4-FFF2-40B4-BE49-F238E27FC236}">
                        <a16:creationId xmlns:a16="http://schemas.microsoft.com/office/drawing/2014/main" id="{ADB71254-F147-453C-A066-90EBDB3F5CCB}"/>
                      </a:ext>
                    </a:extLst>
                  </p:cNvPr>
                  <p:cNvPicPr/>
                  <p:nvPr/>
                </p:nvPicPr>
                <p:blipFill>
                  <a:blip r:embed="rId206"/>
                  <a:stretch>
                    <a:fillRect/>
                  </a:stretch>
                </p:blipFill>
                <p:spPr>
                  <a:xfrm>
                    <a:off x="9658749" y="4725160"/>
                    <a:ext cx="102024" cy="2500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7">
                <p14:nvContentPartPr>
                  <p14:cNvPr id="156" name="Ink 155">
                    <a:extLst>
                      <a:ext uri="{FF2B5EF4-FFF2-40B4-BE49-F238E27FC236}">
                        <a16:creationId xmlns:a16="http://schemas.microsoft.com/office/drawing/2014/main" id="{30817B64-916D-4350-B719-77270501F2B0}"/>
                      </a:ext>
                    </a:extLst>
                  </p14:cNvPr>
                  <p14:cNvContentPartPr/>
                  <p14:nvPr/>
                </p14:nvContentPartPr>
                <p14:xfrm>
                  <a:off x="9256989" y="4253606"/>
                  <a:ext cx="582840" cy="382680"/>
                </p14:xfrm>
              </p:contentPart>
            </mc:Choice>
            <mc:Fallback xmlns="">
              <p:pic>
                <p:nvPicPr>
                  <p:cNvPr id="156" name="Ink 155">
                    <a:extLst>
                      <a:ext uri="{FF2B5EF4-FFF2-40B4-BE49-F238E27FC236}">
                        <a16:creationId xmlns:a16="http://schemas.microsoft.com/office/drawing/2014/main" id="{30817B64-916D-4350-B719-77270501F2B0}"/>
                      </a:ext>
                    </a:extLst>
                  </p:cNvPr>
                  <p:cNvPicPr/>
                  <p:nvPr/>
                </p:nvPicPr>
                <p:blipFill>
                  <a:blip r:embed="rId208"/>
                  <a:stretch>
                    <a:fillRect/>
                  </a:stretch>
                </p:blipFill>
                <p:spPr>
                  <a:xfrm>
                    <a:off x="9208175" y="4204795"/>
                    <a:ext cx="679492" cy="4793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9">
                <p14:nvContentPartPr>
                  <p14:cNvPr id="157" name="Ink 156">
                    <a:extLst>
                      <a:ext uri="{FF2B5EF4-FFF2-40B4-BE49-F238E27FC236}">
                        <a16:creationId xmlns:a16="http://schemas.microsoft.com/office/drawing/2014/main" id="{70CC4ADC-F211-4A83-8414-41B8B055E607}"/>
                      </a:ext>
                    </a:extLst>
                  </p14:cNvPr>
                  <p14:cNvContentPartPr/>
                  <p14:nvPr/>
                </p14:nvContentPartPr>
                <p14:xfrm>
                  <a:off x="9273549" y="4387886"/>
                  <a:ext cx="455400" cy="342360"/>
                </p14:xfrm>
              </p:contentPart>
            </mc:Choice>
            <mc:Fallback xmlns="">
              <p:pic>
                <p:nvPicPr>
                  <p:cNvPr id="157" name="Ink 156">
                    <a:extLst>
                      <a:ext uri="{FF2B5EF4-FFF2-40B4-BE49-F238E27FC236}">
                        <a16:creationId xmlns:a16="http://schemas.microsoft.com/office/drawing/2014/main" id="{70CC4ADC-F211-4A83-8414-41B8B055E607}"/>
                      </a:ext>
                    </a:extLst>
                  </p:cNvPr>
                  <p:cNvPicPr/>
                  <p:nvPr/>
                </p:nvPicPr>
                <p:blipFill>
                  <a:blip r:embed="rId210"/>
                  <a:stretch>
                    <a:fillRect/>
                  </a:stretch>
                </p:blipFill>
                <p:spPr>
                  <a:xfrm>
                    <a:off x="9224791" y="4339117"/>
                    <a:ext cx="551941" cy="43892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1">
                <p14:nvContentPartPr>
                  <p14:cNvPr id="158" name="Ink 157">
                    <a:extLst>
                      <a:ext uri="{FF2B5EF4-FFF2-40B4-BE49-F238E27FC236}">
                        <a16:creationId xmlns:a16="http://schemas.microsoft.com/office/drawing/2014/main" id="{6DE6C796-5D0C-41FE-9BCD-244A9634408A}"/>
                      </a:ext>
                    </a:extLst>
                  </p14:cNvPr>
                  <p14:cNvContentPartPr/>
                  <p14:nvPr/>
                </p14:nvContentPartPr>
                <p14:xfrm>
                  <a:off x="9355629" y="3755726"/>
                  <a:ext cx="432360" cy="447480"/>
                </p14:xfrm>
              </p:contentPart>
            </mc:Choice>
            <mc:Fallback xmlns="">
              <p:pic>
                <p:nvPicPr>
                  <p:cNvPr id="158" name="Ink 157">
                    <a:extLst>
                      <a:ext uri="{FF2B5EF4-FFF2-40B4-BE49-F238E27FC236}">
                        <a16:creationId xmlns:a16="http://schemas.microsoft.com/office/drawing/2014/main" id="{6DE6C796-5D0C-41FE-9BCD-244A9634408A}"/>
                      </a:ext>
                    </a:extLst>
                  </p:cNvPr>
                  <p:cNvPicPr/>
                  <p:nvPr/>
                </p:nvPicPr>
                <p:blipFill>
                  <a:blip r:embed="rId212"/>
                  <a:stretch>
                    <a:fillRect/>
                  </a:stretch>
                </p:blipFill>
                <p:spPr>
                  <a:xfrm>
                    <a:off x="9306830" y="3706874"/>
                    <a:ext cx="528982" cy="5442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3">
                <p14:nvContentPartPr>
                  <p14:cNvPr id="159" name="Ink 158">
                    <a:extLst>
                      <a:ext uri="{FF2B5EF4-FFF2-40B4-BE49-F238E27FC236}">
                        <a16:creationId xmlns:a16="http://schemas.microsoft.com/office/drawing/2014/main" id="{BDE56B2F-117B-4CE4-A552-14AF724692C0}"/>
                      </a:ext>
                    </a:extLst>
                  </p14:cNvPr>
                  <p14:cNvContentPartPr/>
                  <p14:nvPr/>
                </p14:nvContentPartPr>
                <p14:xfrm>
                  <a:off x="9301989" y="3696686"/>
                  <a:ext cx="353880" cy="434880"/>
                </p14:xfrm>
              </p:contentPart>
            </mc:Choice>
            <mc:Fallback xmlns="">
              <p:pic>
                <p:nvPicPr>
                  <p:cNvPr id="159" name="Ink 158">
                    <a:extLst>
                      <a:ext uri="{FF2B5EF4-FFF2-40B4-BE49-F238E27FC236}">
                        <a16:creationId xmlns:a16="http://schemas.microsoft.com/office/drawing/2014/main" id="{BDE56B2F-117B-4CE4-A552-14AF724692C0}"/>
                      </a:ext>
                    </a:extLst>
                  </p:cNvPr>
                  <p:cNvPicPr/>
                  <p:nvPr/>
                </p:nvPicPr>
                <p:blipFill>
                  <a:blip r:embed="rId214"/>
                  <a:stretch>
                    <a:fillRect/>
                  </a:stretch>
                </p:blipFill>
                <p:spPr>
                  <a:xfrm>
                    <a:off x="9253245" y="3647933"/>
                    <a:ext cx="450393" cy="5314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5">
                <p14:nvContentPartPr>
                  <p14:cNvPr id="160" name="Ink 159">
                    <a:extLst>
                      <a:ext uri="{FF2B5EF4-FFF2-40B4-BE49-F238E27FC236}">
                        <a16:creationId xmlns:a16="http://schemas.microsoft.com/office/drawing/2014/main" id="{4BE5A3D1-AAB8-41C6-9C4B-EDE5B4654A78}"/>
                      </a:ext>
                    </a:extLst>
                  </p14:cNvPr>
                  <p14:cNvContentPartPr/>
                  <p14:nvPr/>
                </p14:nvContentPartPr>
                <p14:xfrm>
                  <a:off x="8495589" y="3693086"/>
                  <a:ext cx="642960" cy="369720"/>
                </p14:xfrm>
              </p:contentPart>
            </mc:Choice>
            <mc:Fallback xmlns="">
              <p:pic>
                <p:nvPicPr>
                  <p:cNvPr id="160" name="Ink 159">
                    <a:extLst>
                      <a:ext uri="{FF2B5EF4-FFF2-40B4-BE49-F238E27FC236}">
                        <a16:creationId xmlns:a16="http://schemas.microsoft.com/office/drawing/2014/main" id="{4BE5A3D1-AAB8-41C6-9C4B-EDE5B4654A78}"/>
                      </a:ext>
                    </a:extLst>
                  </p:cNvPr>
                  <p:cNvPicPr/>
                  <p:nvPr/>
                </p:nvPicPr>
                <p:blipFill>
                  <a:blip r:embed="rId216"/>
                  <a:stretch>
                    <a:fillRect/>
                  </a:stretch>
                </p:blipFill>
                <p:spPr>
                  <a:xfrm>
                    <a:off x="8446806" y="3644310"/>
                    <a:ext cx="739550" cy="4662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7">
                <p14:nvContentPartPr>
                  <p14:cNvPr id="161" name="Ink 160">
                    <a:extLst>
                      <a:ext uri="{FF2B5EF4-FFF2-40B4-BE49-F238E27FC236}">
                        <a16:creationId xmlns:a16="http://schemas.microsoft.com/office/drawing/2014/main" id="{824289BB-A95C-4ADB-8D40-E4F6120D7B2A}"/>
                      </a:ext>
                    </a:extLst>
                  </p14:cNvPr>
                  <p14:cNvContentPartPr/>
                  <p14:nvPr/>
                </p14:nvContentPartPr>
                <p14:xfrm>
                  <a:off x="8490189" y="3800366"/>
                  <a:ext cx="506520" cy="281880"/>
                </p14:xfrm>
              </p:contentPart>
            </mc:Choice>
            <mc:Fallback xmlns="">
              <p:pic>
                <p:nvPicPr>
                  <p:cNvPr id="161" name="Ink 160">
                    <a:extLst>
                      <a:ext uri="{FF2B5EF4-FFF2-40B4-BE49-F238E27FC236}">
                        <a16:creationId xmlns:a16="http://schemas.microsoft.com/office/drawing/2014/main" id="{824289BB-A95C-4ADB-8D40-E4F6120D7B2A}"/>
                      </a:ext>
                    </a:extLst>
                  </p:cNvPr>
                  <p:cNvPicPr/>
                  <p:nvPr/>
                </p:nvPicPr>
                <p:blipFill>
                  <a:blip r:embed="rId218"/>
                  <a:stretch>
                    <a:fillRect/>
                  </a:stretch>
                </p:blipFill>
                <p:spPr>
                  <a:xfrm>
                    <a:off x="8441391" y="3751598"/>
                    <a:ext cx="603139" cy="37844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9">
                <p14:nvContentPartPr>
                  <p14:cNvPr id="162" name="Ink 161">
                    <a:extLst>
                      <a:ext uri="{FF2B5EF4-FFF2-40B4-BE49-F238E27FC236}">
                        <a16:creationId xmlns:a16="http://schemas.microsoft.com/office/drawing/2014/main" id="{68202AC6-7943-4DF1-B837-DBC2330C1654}"/>
                      </a:ext>
                    </a:extLst>
                  </p14:cNvPr>
                  <p14:cNvContentPartPr/>
                  <p14:nvPr/>
                </p14:nvContentPartPr>
                <p14:xfrm>
                  <a:off x="8411709" y="4304366"/>
                  <a:ext cx="395280" cy="352080"/>
                </p14:xfrm>
              </p:contentPart>
            </mc:Choice>
            <mc:Fallback xmlns="">
              <p:pic>
                <p:nvPicPr>
                  <p:cNvPr id="162" name="Ink 161">
                    <a:extLst>
                      <a:ext uri="{FF2B5EF4-FFF2-40B4-BE49-F238E27FC236}">
                        <a16:creationId xmlns:a16="http://schemas.microsoft.com/office/drawing/2014/main" id="{68202AC6-7943-4DF1-B837-DBC2330C1654}"/>
                      </a:ext>
                    </a:extLst>
                  </p:cNvPr>
                  <p:cNvPicPr/>
                  <p:nvPr/>
                </p:nvPicPr>
                <p:blipFill>
                  <a:blip r:embed="rId220"/>
                  <a:stretch>
                    <a:fillRect/>
                  </a:stretch>
                </p:blipFill>
                <p:spPr>
                  <a:xfrm>
                    <a:off x="8362909" y="4255601"/>
                    <a:ext cx="491904" cy="44863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1">
                <p14:nvContentPartPr>
                  <p14:cNvPr id="163" name="Ink 162">
                    <a:extLst>
                      <a:ext uri="{FF2B5EF4-FFF2-40B4-BE49-F238E27FC236}">
                        <a16:creationId xmlns:a16="http://schemas.microsoft.com/office/drawing/2014/main" id="{50F58DE4-B58A-4696-ACF1-0A0309E15D55}"/>
                      </a:ext>
                    </a:extLst>
                  </p14:cNvPr>
                  <p14:cNvContentPartPr/>
                  <p14:nvPr/>
                </p14:nvContentPartPr>
                <p14:xfrm>
                  <a:off x="8501349" y="4407686"/>
                  <a:ext cx="383400" cy="341640"/>
                </p14:xfrm>
              </p:contentPart>
            </mc:Choice>
            <mc:Fallback xmlns="">
              <p:pic>
                <p:nvPicPr>
                  <p:cNvPr id="163" name="Ink 162">
                    <a:extLst>
                      <a:ext uri="{FF2B5EF4-FFF2-40B4-BE49-F238E27FC236}">
                        <a16:creationId xmlns:a16="http://schemas.microsoft.com/office/drawing/2014/main" id="{50F58DE4-B58A-4696-ACF1-0A0309E15D55}"/>
                      </a:ext>
                    </a:extLst>
                  </p:cNvPr>
                  <p:cNvPicPr/>
                  <p:nvPr/>
                </p:nvPicPr>
                <p:blipFill>
                  <a:blip r:embed="rId222"/>
                  <a:stretch>
                    <a:fillRect/>
                  </a:stretch>
                </p:blipFill>
                <p:spPr>
                  <a:xfrm>
                    <a:off x="8452570" y="4358880"/>
                    <a:ext cx="479982" cy="43827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3">
                <p14:nvContentPartPr>
                  <p14:cNvPr id="164" name="Ink 163">
                    <a:extLst>
                      <a:ext uri="{FF2B5EF4-FFF2-40B4-BE49-F238E27FC236}">
                        <a16:creationId xmlns:a16="http://schemas.microsoft.com/office/drawing/2014/main" id="{D3B4FA2B-AE95-49F6-BB48-EAAFA598BC16}"/>
                      </a:ext>
                    </a:extLst>
                  </p14:cNvPr>
                  <p14:cNvContentPartPr/>
                  <p14:nvPr/>
                </p14:nvContentPartPr>
                <p14:xfrm>
                  <a:off x="8435829" y="4796486"/>
                  <a:ext cx="28800" cy="430920"/>
                </p14:xfrm>
              </p:contentPart>
            </mc:Choice>
            <mc:Fallback xmlns="">
              <p:pic>
                <p:nvPicPr>
                  <p:cNvPr id="164" name="Ink 163">
                    <a:extLst>
                      <a:ext uri="{FF2B5EF4-FFF2-40B4-BE49-F238E27FC236}">
                        <a16:creationId xmlns:a16="http://schemas.microsoft.com/office/drawing/2014/main" id="{D3B4FA2B-AE95-49F6-BB48-EAAFA598BC16}"/>
                      </a:ext>
                    </a:extLst>
                  </p:cNvPr>
                  <p:cNvPicPr/>
                  <p:nvPr/>
                </p:nvPicPr>
                <p:blipFill>
                  <a:blip r:embed="rId224"/>
                  <a:stretch>
                    <a:fillRect/>
                  </a:stretch>
                </p:blipFill>
                <p:spPr>
                  <a:xfrm>
                    <a:off x="8387829" y="4747629"/>
                    <a:ext cx="123840" cy="5276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5">
                <p14:nvContentPartPr>
                  <p14:cNvPr id="165" name="Ink 164">
                    <a:extLst>
                      <a:ext uri="{FF2B5EF4-FFF2-40B4-BE49-F238E27FC236}">
                        <a16:creationId xmlns:a16="http://schemas.microsoft.com/office/drawing/2014/main" id="{53B7625D-FC1F-4FB8-9746-D13A8B8227BB}"/>
                      </a:ext>
                    </a:extLst>
                  </p14:cNvPr>
                  <p14:cNvContentPartPr/>
                  <p14:nvPr/>
                </p14:nvContentPartPr>
                <p14:xfrm>
                  <a:off x="8318829" y="4739966"/>
                  <a:ext cx="48600" cy="411120"/>
                </p14:xfrm>
              </p:contentPart>
            </mc:Choice>
            <mc:Fallback xmlns="">
              <p:pic>
                <p:nvPicPr>
                  <p:cNvPr id="165" name="Ink 164">
                    <a:extLst>
                      <a:ext uri="{FF2B5EF4-FFF2-40B4-BE49-F238E27FC236}">
                        <a16:creationId xmlns:a16="http://schemas.microsoft.com/office/drawing/2014/main" id="{53B7625D-FC1F-4FB8-9746-D13A8B8227BB}"/>
                      </a:ext>
                    </a:extLst>
                  </p:cNvPr>
                  <p:cNvPicPr/>
                  <p:nvPr/>
                </p:nvPicPr>
                <p:blipFill>
                  <a:blip r:embed="rId226"/>
                  <a:stretch>
                    <a:fillRect/>
                  </a:stretch>
                </p:blipFill>
                <p:spPr>
                  <a:xfrm>
                    <a:off x="8270229" y="4691139"/>
                    <a:ext cx="144828" cy="5077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7">
                <p14:nvContentPartPr>
                  <p14:cNvPr id="166" name="Ink 165">
                    <a:extLst>
                      <a:ext uri="{FF2B5EF4-FFF2-40B4-BE49-F238E27FC236}">
                        <a16:creationId xmlns:a16="http://schemas.microsoft.com/office/drawing/2014/main" id="{03644017-C5FB-4809-912D-BC31C6F8C048}"/>
                      </a:ext>
                    </a:extLst>
                  </p14:cNvPr>
                  <p14:cNvContentPartPr/>
                  <p14:nvPr/>
                </p14:nvContentPartPr>
                <p14:xfrm>
                  <a:off x="8376789" y="5219126"/>
                  <a:ext cx="122760" cy="1107720"/>
                </p14:xfrm>
              </p:contentPart>
            </mc:Choice>
            <mc:Fallback xmlns="">
              <p:pic>
                <p:nvPicPr>
                  <p:cNvPr id="166" name="Ink 165">
                    <a:extLst>
                      <a:ext uri="{FF2B5EF4-FFF2-40B4-BE49-F238E27FC236}">
                        <a16:creationId xmlns:a16="http://schemas.microsoft.com/office/drawing/2014/main" id="{03644017-C5FB-4809-912D-BC31C6F8C048}"/>
                      </a:ext>
                    </a:extLst>
                  </p:cNvPr>
                  <p:cNvPicPr/>
                  <p:nvPr/>
                </p:nvPicPr>
                <p:blipFill>
                  <a:blip r:embed="rId228"/>
                  <a:stretch>
                    <a:fillRect/>
                  </a:stretch>
                </p:blipFill>
                <p:spPr>
                  <a:xfrm>
                    <a:off x="8328075" y="5170285"/>
                    <a:ext cx="219214" cy="12044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9">
                <p14:nvContentPartPr>
                  <p14:cNvPr id="167" name="Ink 166">
                    <a:extLst>
                      <a:ext uri="{FF2B5EF4-FFF2-40B4-BE49-F238E27FC236}">
                        <a16:creationId xmlns:a16="http://schemas.microsoft.com/office/drawing/2014/main" id="{87400A6C-FF39-4586-A265-F811280243A2}"/>
                      </a:ext>
                    </a:extLst>
                  </p14:cNvPr>
                  <p14:cNvContentPartPr/>
                  <p14:nvPr/>
                </p14:nvContentPartPr>
                <p14:xfrm>
                  <a:off x="8277429" y="5165846"/>
                  <a:ext cx="160920" cy="1469520"/>
                </p14:xfrm>
              </p:contentPart>
            </mc:Choice>
            <mc:Fallback xmlns="">
              <p:pic>
                <p:nvPicPr>
                  <p:cNvPr id="167" name="Ink 166">
                    <a:extLst>
                      <a:ext uri="{FF2B5EF4-FFF2-40B4-BE49-F238E27FC236}">
                        <a16:creationId xmlns:a16="http://schemas.microsoft.com/office/drawing/2014/main" id="{87400A6C-FF39-4586-A265-F811280243A2}"/>
                      </a:ext>
                    </a:extLst>
                  </p:cNvPr>
                  <p:cNvPicPr/>
                  <p:nvPr/>
                </p:nvPicPr>
                <p:blipFill>
                  <a:blip r:embed="rId230"/>
                  <a:stretch>
                    <a:fillRect/>
                  </a:stretch>
                </p:blipFill>
                <p:spPr>
                  <a:xfrm>
                    <a:off x="8228665" y="5116992"/>
                    <a:ext cx="257472" cy="15662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1">
                <p14:nvContentPartPr>
                  <p14:cNvPr id="168" name="Ink 167">
                    <a:extLst>
                      <a:ext uri="{FF2B5EF4-FFF2-40B4-BE49-F238E27FC236}">
                        <a16:creationId xmlns:a16="http://schemas.microsoft.com/office/drawing/2014/main" id="{9B9434F6-1F86-40E6-AC4A-69891BC65CDD}"/>
                      </a:ext>
                    </a:extLst>
                  </p14:cNvPr>
                  <p14:cNvContentPartPr/>
                  <p14:nvPr/>
                </p14:nvContentPartPr>
                <p14:xfrm>
                  <a:off x="8788269" y="3858326"/>
                  <a:ext cx="405360" cy="372960"/>
                </p14:xfrm>
              </p:contentPart>
            </mc:Choice>
            <mc:Fallback xmlns="">
              <p:pic>
                <p:nvPicPr>
                  <p:cNvPr id="168" name="Ink 167">
                    <a:extLst>
                      <a:ext uri="{FF2B5EF4-FFF2-40B4-BE49-F238E27FC236}">
                        <a16:creationId xmlns:a16="http://schemas.microsoft.com/office/drawing/2014/main" id="{9B9434F6-1F86-40E6-AC4A-69891BC65CDD}"/>
                      </a:ext>
                    </a:extLst>
                  </p:cNvPr>
                  <p:cNvPicPr/>
                  <p:nvPr/>
                </p:nvPicPr>
                <p:blipFill>
                  <a:blip r:embed="rId232"/>
                  <a:stretch>
                    <a:fillRect/>
                  </a:stretch>
                </p:blipFill>
                <p:spPr>
                  <a:xfrm>
                    <a:off x="8739430" y="3809509"/>
                    <a:ext cx="502060" cy="46961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3">
                <p14:nvContentPartPr>
                  <p14:cNvPr id="169" name="Ink 168">
                    <a:extLst>
                      <a:ext uri="{FF2B5EF4-FFF2-40B4-BE49-F238E27FC236}">
                        <a16:creationId xmlns:a16="http://schemas.microsoft.com/office/drawing/2014/main" id="{355F53A7-10C7-4484-9D71-93823DA83C24}"/>
                      </a:ext>
                    </a:extLst>
                  </p14:cNvPr>
                  <p14:cNvContentPartPr/>
                  <p14:nvPr/>
                </p14:nvContentPartPr>
                <p14:xfrm>
                  <a:off x="9061149" y="4126526"/>
                  <a:ext cx="11880" cy="8640"/>
                </p14:xfrm>
              </p:contentPart>
            </mc:Choice>
            <mc:Fallback xmlns="">
              <p:pic>
                <p:nvPicPr>
                  <p:cNvPr id="169" name="Ink 168">
                    <a:extLst>
                      <a:ext uri="{FF2B5EF4-FFF2-40B4-BE49-F238E27FC236}">
                        <a16:creationId xmlns:a16="http://schemas.microsoft.com/office/drawing/2014/main" id="{355F53A7-10C7-4484-9D71-93823DA83C24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9015457" y="4078526"/>
                    <a:ext cx="102351" cy="10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4">
                <p14:nvContentPartPr>
                  <p14:cNvPr id="170" name="Ink 169">
                    <a:extLst>
                      <a:ext uri="{FF2B5EF4-FFF2-40B4-BE49-F238E27FC236}">
                        <a16:creationId xmlns:a16="http://schemas.microsoft.com/office/drawing/2014/main" id="{5BEFE152-B8AF-45DF-9ECB-B326C6F11B66}"/>
                      </a:ext>
                    </a:extLst>
                  </p14:cNvPr>
                  <p14:cNvContentPartPr/>
                  <p14:nvPr/>
                </p14:nvContentPartPr>
                <p14:xfrm>
                  <a:off x="8871429" y="3956966"/>
                  <a:ext cx="220320" cy="173160"/>
                </p14:xfrm>
              </p:contentPart>
            </mc:Choice>
            <mc:Fallback xmlns="">
              <p:pic>
                <p:nvPicPr>
                  <p:cNvPr id="170" name="Ink 169">
                    <a:extLst>
                      <a:ext uri="{FF2B5EF4-FFF2-40B4-BE49-F238E27FC236}">
                        <a16:creationId xmlns:a16="http://schemas.microsoft.com/office/drawing/2014/main" id="{5BEFE152-B8AF-45DF-9ECB-B326C6F11B66}"/>
                      </a:ext>
                    </a:extLst>
                  </p:cNvPr>
                  <p:cNvPicPr/>
                  <p:nvPr/>
                </p:nvPicPr>
                <p:blipFill>
                  <a:blip r:embed="rId235"/>
                  <a:stretch>
                    <a:fillRect/>
                  </a:stretch>
                </p:blipFill>
                <p:spPr>
                  <a:xfrm>
                    <a:off x="8822686" y="3908326"/>
                    <a:ext cx="316832" cy="26946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6">
                <p14:nvContentPartPr>
                  <p14:cNvPr id="171" name="Ink 170">
                    <a:extLst>
                      <a:ext uri="{FF2B5EF4-FFF2-40B4-BE49-F238E27FC236}">
                        <a16:creationId xmlns:a16="http://schemas.microsoft.com/office/drawing/2014/main" id="{148946F9-5683-46A1-8608-89BB7444D9A0}"/>
                      </a:ext>
                    </a:extLst>
                  </p14:cNvPr>
                  <p14:cNvContentPartPr/>
                  <p14:nvPr/>
                </p14:nvContentPartPr>
                <p14:xfrm>
                  <a:off x="9049989" y="4117166"/>
                  <a:ext cx="470520" cy="324720"/>
                </p14:xfrm>
              </p:contentPart>
            </mc:Choice>
            <mc:Fallback xmlns="">
              <p:pic>
                <p:nvPicPr>
                  <p:cNvPr id="171" name="Ink 170">
                    <a:extLst>
                      <a:ext uri="{FF2B5EF4-FFF2-40B4-BE49-F238E27FC236}">
                        <a16:creationId xmlns:a16="http://schemas.microsoft.com/office/drawing/2014/main" id="{148946F9-5683-46A1-8608-89BB7444D9A0}"/>
                      </a:ext>
                    </a:extLst>
                  </p:cNvPr>
                  <p:cNvPicPr/>
                  <p:nvPr/>
                </p:nvPicPr>
                <p:blipFill>
                  <a:blip r:embed="rId237"/>
                  <a:stretch>
                    <a:fillRect/>
                  </a:stretch>
                </p:blipFill>
                <p:spPr>
                  <a:xfrm>
                    <a:off x="9001180" y="4068409"/>
                    <a:ext cx="567162" cy="4212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8">
                <p14:nvContentPartPr>
                  <p14:cNvPr id="172" name="Ink 171">
                    <a:extLst>
                      <a:ext uri="{FF2B5EF4-FFF2-40B4-BE49-F238E27FC236}">
                        <a16:creationId xmlns:a16="http://schemas.microsoft.com/office/drawing/2014/main" id="{9769A8CA-E7A9-4C09-A442-3F345182C593}"/>
                      </a:ext>
                    </a:extLst>
                  </p14:cNvPr>
                  <p14:cNvContentPartPr/>
                  <p14:nvPr/>
                </p14:nvContentPartPr>
                <p14:xfrm>
                  <a:off x="9164829" y="4171166"/>
                  <a:ext cx="257760" cy="208440"/>
                </p14:xfrm>
              </p:contentPart>
            </mc:Choice>
            <mc:Fallback xmlns="">
              <p:pic>
                <p:nvPicPr>
                  <p:cNvPr id="172" name="Ink 171">
                    <a:extLst>
                      <a:ext uri="{FF2B5EF4-FFF2-40B4-BE49-F238E27FC236}">
                        <a16:creationId xmlns:a16="http://schemas.microsoft.com/office/drawing/2014/main" id="{9769A8CA-E7A9-4C09-A442-3F345182C593}"/>
                      </a:ext>
                    </a:extLst>
                  </p:cNvPr>
                  <p:cNvPicPr/>
                  <p:nvPr/>
                </p:nvPicPr>
                <p:blipFill>
                  <a:blip r:embed="rId239"/>
                  <a:stretch>
                    <a:fillRect/>
                  </a:stretch>
                </p:blipFill>
                <p:spPr>
                  <a:xfrm>
                    <a:off x="9116011" y="4122465"/>
                    <a:ext cx="354420" cy="30486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0">
                <p14:nvContentPartPr>
                  <p14:cNvPr id="173" name="Ink 172">
                    <a:extLst>
                      <a:ext uri="{FF2B5EF4-FFF2-40B4-BE49-F238E27FC236}">
                        <a16:creationId xmlns:a16="http://schemas.microsoft.com/office/drawing/2014/main" id="{5BA5715A-C5B6-43B3-B19D-0242E6CB83D5}"/>
                      </a:ext>
                    </a:extLst>
                  </p14:cNvPr>
                  <p14:cNvContentPartPr/>
                  <p14:nvPr/>
                </p14:nvContentPartPr>
                <p14:xfrm>
                  <a:off x="9107949" y="4239926"/>
                  <a:ext cx="71280" cy="11520"/>
                </p14:xfrm>
              </p:contentPart>
            </mc:Choice>
            <mc:Fallback xmlns="">
              <p:pic>
                <p:nvPicPr>
                  <p:cNvPr id="173" name="Ink 172">
                    <a:extLst>
                      <a:ext uri="{FF2B5EF4-FFF2-40B4-BE49-F238E27FC236}">
                        <a16:creationId xmlns:a16="http://schemas.microsoft.com/office/drawing/2014/main" id="{5BA5715A-C5B6-43B3-B19D-0242E6CB83D5}"/>
                      </a:ext>
                    </a:extLst>
                  </p:cNvPr>
                  <p:cNvPicPr/>
                  <p:nvPr/>
                </p:nvPicPr>
                <p:blipFill>
                  <a:blip r:embed="rId241"/>
                  <a:stretch>
                    <a:fillRect/>
                  </a:stretch>
                </p:blipFill>
                <p:spPr>
                  <a:xfrm>
                    <a:off x="9059127" y="4191926"/>
                    <a:ext cx="167947" cy="106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2">
                <p14:nvContentPartPr>
                  <p14:cNvPr id="174" name="Ink 173">
                    <a:extLst>
                      <a:ext uri="{FF2B5EF4-FFF2-40B4-BE49-F238E27FC236}">
                        <a16:creationId xmlns:a16="http://schemas.microsoft.com/office/drawing/2014/main" id="{08ADDD67-1CC6-435F-81C5-5C1625E98D77}"/>
                      </a:ext>
                    </a:extLst>
                  </p14:cNvPr>
                  <p14:cNvContentPartPr/>
                  <p14:nvPr/>
                </p14:nvContentPartPr>
                <p14:xfrm>
                  <a:off x="9069069" y="4245686"/>
                  <a:ext cx="195480" cy="614520"/>
                </p14:xfrm>
              </p:contentPart>
            </mc:Choice>
            <mc:Fallback xmlns="">
              <p:pic>
                <p:nvPicPr>
                  <p:cNvPr id="174" name="Ink 173">
                    <a:extLst>
                      <a:ext uri="{FF2B5EF4-FFF2-40B4-BE49-F238E27FC236}">
                        <a16:creationId xmlns:a16="http://schemas.microsoft.com/office/drawing/2014/main" id="{08ADDD67-1CC6-435F-81C5-5C1625E98D77}"/>
                      </a:ext>
                    </a:extLst>
                  </p:cNvPr>
                  <p:cNvPicPr/>
                  <p:nvPr/>
                </p:nvPicPr>
                <p:blipFill>
                  <a:blip r:embed="rId243"/>
                  <a:stretch>
                    <a:fillRect/>
                  </a:stretch>
                </p:blipFill>
                <p:spPr>
                  <a:xfrm>
                    <a:off x="9020199" y="4196837"/>
                    <a:ext cx="292243" cy="71124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4">
                <p14:nvContentPartPr>
                  <p14:cNvPr id="175" name="Ink 174">
                    <a:extLst>
                      <a:ext uri="{FF2B5EF4-FFF2-40B4-BE49-F238E27FC236}">
                        <a16:creationId xmlns:a16="http://schemas.microsoft.com/office/drawing/2014/main" id="{A407B9F9-C762-428E-A5D2-25593305CC28}"/>
                      </a:ext>
                    </a:extLst>
                  </p14:cNvPr>
                  <p14:cNvContentPartPr/>
                  <p14:nvPr/>
                </p14:nvContentPartPr>
                <p14:xfrm>
                  <a:off x="9091389" y="4217966"/>
                  <a:ext cx="153000" cy="182520"/>
                </p14:xfrm>
              </p:contentPart>
            </mc:Choice>
            <mc:Fallback xmlns="">
              <p:pic>
                <p:nvPicPr>
                  <p:cNvPr id="175" name="Ink 174">
                    <a:extLst>
                      <a:ext uri="{FF2B5EF4-FFF2-40B4-BE49-F238E27FC236}">
                        <a16:creationId xmlns:a16="http://schemas.microsoft.com/office/drawing/2014/main" id="{A407B9F9-C762-428E-A5D2-25593305CC28}"/>
                      </a:ext>
                    </a:extLst>
                  </p:cNvPr>
                  <p:cNvPicPr/>
                  <p:nvPr/>
                </p:nvPicPr>
                <p:blipFill>
                  <a:blip r:embed="rId245"/>
                  <a:stretch>
                    <a:fillRect/>
                  </a:stretch>
                </p:blipFill>
                <p:spPr>
                  <a:xfrm>
                    <a:off x="9042663" y="4169164"/>
                    <a:ext cx="249478" cy="2791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6">
                <p14:nvContentPartPr>
                  <p14:cNvPr id="176" name="Ink 175">
                    <a:extLst>
                      <a:ext uri="{FF2B5EF4-FFF2-40B4-BE49-F238E27FC236}">
                        <a16:creationId xmlns:a16="http://schemas.microsoft.com/office/drawing/2014/main" id="{D029C205-3267-4BDA-8691-6E2826EC2EBE}"/>
                      </a:ext>
                    </a:extLst>
                  </p14:cNvPr>
                  <p14:cNvContentPartPr/>
                  <p14:nvPr/>
                </p14:nvContentPartPr>
                <p14:xfrm>
                  <a:off x="9171309" y="4326686"/>
                  <a:ext cx="11520" cy="5040"/>
                </p14:xfrm>
              </p:contentPart>
            </mc:Choice>
            <mc:Fallback xmlns="">
              <p:pic>
                <p:nvPicPr>
                  <p:cNvPr id="176" name="Ink 175">
                    <a:extLst>
                      <a:ext uri="{FF2B5EF4-FFF2-40B4-BE49-F238E27FC236}">
                        <a16:creationId xmlns:a16="http://schemas.microsoft.com/office/drawing/2014/main" id="{D029C205-3267-4BDA-8691-6E2826EC2EBE}"/>
                      </a:ext>
                    </a:extLst>
                  </p:cNvPr>
                  <p:cNvPicPr/>
                  <p:nvPr/>
                </p:nvPicPr>
                <p:blipFill>
                  <a:blip r:embed="rId156"/>
                  <a:stretch>
                    <a:fillRect/>
                  </a:stretch>
                </p:blipFill>
                <p:spPr>
                  <a:xfrm>
                    <a:off x="9123309" y="4284686"/>
                    <a:ext cx="106560" cy="88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7">
                <p14:nvContentPartPr>
                  <p14:cNvPr id="177" name="Ink 176">
                    <a:extLst>
                      <a:ext uri="{FF2B5EF4-FFF2-40B4-BE49-F238E27FC236}">
                        <a16:creationId xmlns:a16="http://schemas.microsoft.com/office/drawing/2014/main" id="{4CD19BF1-5C2F-48EC-B80A-0CC74DD60025}"/>
                      </a:ext>
                    </a:extLst>
                  </p14:cNvPr>
                  <p14:cNvContentPartPr/>
                  <p14:nvPr/>
                </p14:nvContentPartPr>
                <p14:xfrm>
                  <a:off x="8964669" y="4214726"/>
                  <a:ext cx="78120" cy="259560"/>
                </p14:xfrm>
              </p:contentPart>
            </mc:Choice>
            <mc:Fallback xmlns="">
              <p:pic>
                <p:nvPicPr>
                  <p:cNvPr id="177" name="Ink 176">
                    <a:extLst>
                      <a:ext uri="{FF2B5EF4-FFF2-40B4-BE49-F238E27FC236}">
                        <a16:creationId xmlns:a16="http://schemas.microsoft.com/office/drawing/2014/main" id="{4CD19BF1-5C2F-48EC-B80A-0CC74DD60025}"/>
                      </a:ext>
                    </a:extLst>
                  </p:cNvPr>
                  <p:cNvPicPr/>
                  <p:nvPr/>
                </p:nvPicPr>
                <p:blipFill>
                  <a:blip r:embed="rId248"/>
                  <a:stretch>
                    <a:fillRect/>
                  </a:stretch>
                </p:blipFill>
                <p:spPr>
                  <a:xfrm>
                    <a:off x="8916447" y="4165937"/>
                    <a:ext cx="173600" cy="3561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9">
                <p14:nvContentPartPr>
                  <p14:cNvPr id="178" name="Ink 177">
                    <a:extLst>
                      <a:ext uri="{FF2B5EF4-FFF2-40B4-BE49-F238E27FC236}">
                        <a16:creationId xmlns:a16="http://schemas.microsoft.com/office/drawing/2014/main" id="{95E6DF47-9915-427E-B7DD-1461822F3E72}"/>
                      </a:ext>
                    </a:extLst>
                  </p14:cNvPr>
                  <p14:cNvContentPartPr/>
                  <p14:nvPr/>
                </p14:nvContentPartPr>
                <p14:xfrm>
                  <a:off x="8912829" y="4151366"/>
                  <a:ext cx="292320" cy="718560"/>
                </p14:xfrm>
              </p:contentPart>
            </mc:Choice>
            <mc:Fallback xmlns="">
              <p:pic>
                <p:nvPicPr>
                  <p:cNvPr id="178" name="Ink 177">
                    <a:extLst>
                      <a:ext uri="{FF2B5EF4-FFF2-40B4-BE49-F238E27FC236}">
                        <a16:creationId xmlns:a16="http://schemas.microsoft.com/office/drawing/2014/main" id="{95E6DF47-9915-427E-B7DD-1461822F3E72}"/>
                      </a:ext>
                    </a:extLst>
                  </p:cNvPr>
                  <p:cNvPicPr/>
                  <p:nvPr/>
                </p:nvPicPr>
                <p:blipFill>
                  <a:blip r:embed="rId250"/>
                  <a:stretch>
                    <a:fillRect/>
                  </a:stretch>
                </p:blipFill>
                <p:spPr>
                  <a:xfrm>
                    <a:off x="8864109" y="4102551"/>
                    <a:ext cx="388786" cy="81521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1">
                <p14:nvContentPartPr>
                  <p14:cNvPr id="179" name="Ink 178">
                    <a:extLst>
                      <a:ext uri="{FF2B5EF4-FFF2-40B4-BE49-F238E27FC236}">
                        <a16:creationId xmlns:a16="http://schemas.microsoft.com/office/drawing/2014/main" id="{83EBF26E-E535-4241-8204-07CDBF04F9A3}"/>
                      </a:ext>
                    </a:extLst>
                  </p14:cNvPr>
                  <p14:cNvContentPartPr/>
                  <p14:nvPr/>
                </p14:nvContentPartPr>
                <p14:xfrm>
                  <a:off x="9202629" y="4311206"/>
                  <a:ext cx="59760" cy="24552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83EBF26E-E535-4241-8204-07CDBF04F9A3}"/>
                      </a:ext>
                    </a:extLst>
                  </p:cNvPr>
                  <p:cNvPicPr/>
                  <p:nvPr/>
                </p:nvPicPr>
                <p:blipFill>
                  <a:blip r:embed="rId252"/>
                  <a:stretch>
                    <a:fillRect/>
                  </a:stretch>
                </p:blipFill>
                <p:spPr>
                  <a:xfrm>
                    <a:off x="9154435" y="4262492"/>
                    <a:ext cx="155183" cy="34197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3">
                <p14:nvContentPartPr>
                  <p14:cNvPr id="180" name="Ink 179">
                    <a:extLst>
                      <a:ext uri="{FF2B5EF4-FFF2-40B4-BE49-F238E27FC236}">
                        <a16:creationId xmlns:a16="http://schemas.microsoft.com/office/drawing/2014/main" id="{B93BE848-8C18-4011-952A-DE62F1F5F2E7}"/>
                      </a:ext>
                    </a:extLst>
                  </p14:cNvPr>
                  <p14:cNvContentPartPr/>
                  <p14:nvPr/>
                </p14:nvContentPartPr>
                <p14:xfrm>
                  <a:off x="9133869" y="4384646"/>
                  <a:ext cx="155160" cy="252000"/>
                </p14:xfrm>
              </p:contentPart>
            </mc:Choice>
            <mc:Fallback xmlns="">
              <p:pic>
                <p:nvPicPr>
                  <p:cNvPr id="180" name="Ink 179">
                    <a:extLst>
                      <a:ext uri="{FF2B5EF4-FFF2-40B4-BE49-F238E27FC236}">
                        <a16:creationId xmlns:a16="http://schemas.microsoft.com/office/drawing/2014/main" id="{B93BE848-8C18-4011-952A-DE62F1F5F2E7}"/>
                      </a:ext>
                    </a:extLst>
                  </p:cNvPr>
                  <p:cNvPicPr/>
                  <p:nvPr/>
                </p:nvPicPr>
                <p:blipFill>
                  <a:blip r:embed="rId254"/>
                  <a:stretch>
                    <a:fillRect/>
                  </a:stretch>
                </p:blipFill>
                <p:spPr>
                  <a:xfrm>
                    <a:off x="9085077" y="4335809"/>
                    <a:ext cx="251769" cy="34869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5">
                <p14:nvContentPartPr>
                  <p14:cNvPr id="181" name="Ink 180">
                    <a:extLst>
                      <a:ext uri="{FF2B5EF4-FFF2-40B4-BE49-F238E27FC236}">
                        <a16:creationId xmlns:a16="http://schemas.microsoft.com/office/drawing/2014/main" id="{7082AD87-33AB-4A3F-AFB4-D17662366844}"/>
                      </a:ext>
                    </a:extLst>
                  </p14:cNvPr>
                  <p14:cNvContentPartPr/>
                  <p14:nvPr/>
                </p14:nvContentPartPr>
                <p14:xfrm>
                  <a:off x="9136029" y="4331366"/>
                  <a:ext cx="98640" cy="492120"/>
                </p14:xfrm>
              </p:contentPart>
            </mc:Choice>
            <mc:Fallback xmlns="">
              <p:pic>
                <p:nvPicPr>
                  <p:cNvPr id="181" name="Ink 180">
                    <a:extLst>
                      <a:ext uri="{FF2B5EF4-FFF2-40B4-BE49-F238E27FC236}">
                        <a16:creationId xmlns:a16="http://schemas.microsoft.com/office/drawing/2014/main" id="{7082AD87-33AB-4A3F-AFB4-D17662366844}"/>
                      </a:ext>
                    </a:extLst>
                  </p:cNvPr>
                  <p:cNvPicPr/>
                  <p:nvPr/>
                </p:nvPicPr>
                <p:blipFill>
                  <a:blip r:embed="rId256"/>
                  <a:stretch>
                    <a:fillRect/>
                  </a:stretch>
                </p:blipFill>
                <p:spPr>
                  <a:xfrm>
                    <a:off x="9087676" y="4282545"/>
                    <a:ext cx="194379" cy="5887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7">
                <p14:nvContentPartPr>
                  <p14:cNvPr id="182" name="Ink 181">
                    <a:extLst>
                      <a:ext uri="{FF2B5EF4-FFF2-40B4-BE49-F238E27FC236}">
                        <a16:creationId xmlns:a16="http://schemas.microsoft.com/office/drawing/2014/main" id="{8C05D24D-FB38-498A-866D-A5EC58121FD6}"/>
                      </a:ext>
                    </a:extLst>
                  </p14:cNvPr>
                  <p14:cNvContentPartPr/>
                  <p14:nvPr/>
                </p14:nvContentPartPr>
                <p14:xfrm>
                  <a:off x="8568309" y="4139846"/>
                  <a:ext cx="378720" cy="406080"/>
                </p14:xfrm>
              </p:contentPart>
            </mc:Choice>
            <mc:Fallback xmlns="">
              <p:pic>
                <p:nvPicPr>
                  <p:cNvPr id="182" name="Ink 181">
                    <a:extLst>
                      <a:ext uri="{FF2B5EF4-FFF2-40B4-BE49-F238E27FC236}">
                        <a16:creationId xmlns:a16="http://schemas.microsoft.com/office/drawing/2014/main" id="{8C05D24D-FB38-498A-866D-A5EC58121FD6}"/>
                      </a:ext>
                    </a:extLst>
                  </p:cNvPr>
                  <p:cNvPicPr/>
                  <p:nvPr/>
                </p:nvPicPr>
                <p:blipFill>
                  <a:blip r:embed="rId258"/>
                  <a:stretch>
                    <a:fillRect/>
                  </a:stretch>
                </p:blipFill>
                <p:spPr>
                  <a:xfrm>
                    <a:off x="8519505" y="4091038"/>
                    <a:ext cx="475352" cy="5027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9">
                <p14:nvContentPartPr>
                  <p14:cNvPr id="183" name="Ink 182">
                    <a:extLst>
                      <a:ext uri="{FF2B5EF4-FFF2-40B4-BE49-F238E27FC236}">
                        <a16:creationId xmlns:a16="http://schemas.microsoft.com/office/drawing/2014/main" id="{17288E36-9655-4326-A700-132FF22E6FBF}"/>
                      </a:ext>
                    </a:extLst>
                  </p14:cNvPr>
                  <p14:cNvContentPartPr/>
                  <p14:nvPr/>
                </p14:nvContentPartPr>
                <p14:xfrm>
                  <a:off x="8656509" y="4191326"/>
                  <a:ext cx="299880" cy="304200"/>
                </p14:xfrm>
              </p:contentPart>
            </mc:Choice>
            <mc:Fallback xmlns="">
              <p:pic>
                <p:nvPicPr>
                  <p:cNvPr id="183" name="Ink 182">
                    <a:extLst>
                      <a:ext uri="{FF2B5EF4-FFF2-40B4-BE49-F238E27FC236}">
                        <a16:creationId xmlns:a16="http://schemas.microsoft.com/office/drawing/2014/main" id="{17288E36-9655-4326-A700-132FF22E6FBF}"/>
                      </a:ext>
                    </a:extLst>
                  </p:cNvPr>
                  <p:cNvPicPr/>
                  <p:nvPr/>
                </p:nvPicPr>
                <p:blipFill>
                  <a:blip r:embed="rId260"/>
                  <a:stretch>
                    <a:fillRect/>
                  </a:stretch>
                </p:blipFill>
                <p:spPr>
                  <a:xfrm>
                    <a:off x="8607669" y="4142576"/>
                    <a:ext cx="396584" cy="4007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1">
                <p14:nvContentPartPr>
                  <p14:cNvPr id="184" name="Ink 183">
                    <a:extLst>
                      <a:ext uri="{FF2B5EF4-FFF2-40B4-BE49-F238E27FC236}">
                        <a16:creationId xmlns:a16="http://schemas.microsoft.com/office/drawing/2014/main" id="{7546035D-4C97-4FBD-8F35-640E3C5FDC0D}"/>
                      </a:ext>
                    </a:extLst>
                  </p14:cNvPr>
                  <p14:cNvContentPartPr/>
                  <p14:nvPr/>
                </p14:nvContentPartPr>
                <p14:xfrm>
                  <a:off x="8923989" y="4265126"/>
                  <a:ext cx="113400" cy="293760"/>
                </p14:xfrm>
              </p:contentPart>
            </mc:Choice>
            <mc:Fallback xmlns="">
              <p:pic>
                <p:nvPicPr>
                  <p:cNvPr id="184" name="Ink 183">
                    <a:extLst>
                      <a:ext uri="{FF2B5EF4-FFF2-40B4-BE49-F238E27FC236}">
                        <a16:creationId xmlns:a16="http://schemas.microsoft.com/office/drawing/2014/main" id="{7546035D-4C97-4FBD-8F35-640E3C5FDC0D}"/>
                      </a:ext>
                    </a:extLst>
                  </p:cNvPr>
                  <p:cNvPicPr/>
                  <p:nvPr/>
                </p:nvPicPr>
                <p:blipFill>
                  <a:blip r:embed="rId262"/>
                  <a:stretch>
                    <a:fillRect/>
                  </a:stretch>
                </p:blipFill>
                <p:spPr>
                  <a:xfrm>
                    <a:off x="8875527" y="4216329"/>
                    <a:ext cx="209354" cy="3903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3">
                <p14:nvContentPartPr>
                  <p14:cNvPr id="185" name="Ink 184">
                    <a:extLst>
                      <a:ext uri="{FF2B5EF4-FFF2-40B4-BE49-F238E27FC236}">
                        <a16:creationId xmlns:a16="http://schemas.microsoft.com/office/drawing/2014/main" id="{8E6F01D0-EFC1-4F7B-ACE9-D7B3BAF04D0B}"/>
                      </a:ext>
                    </a:extLst>
                  </p14:cNvPr>
                  <p14:cNvContentPartPr/>
                  <p14:nvPr/>
                </p14:nvContentPartPr>
                <p14:xfrm>
                  <a:off x="8821029" y="4525406"/>
                  <a:ext cx="25200" cy="18360"/>
                </p14:xfrm>
              </p:contentPart>
            </mc:Choice>
            <mc:Fallback xmlns="">
              <p:pic>
                <p:nvPicPr>
                  <p:cNvPr id="185" name="Ink 184">
                    <a:extLst>
                      <a:ext uri="{FF2B5EF4-FFF2-40B4-BE49-F238E27FC236}">
                        <a16:creationId xmlns:a16="http://schemas.microsoft.com/office/drawing/2014/main" id="{8E6F01D0-EFC1-4F7B-ACE9-D7B3BAF04D0B}"/>
                      </a:ext>
                    </a:extLst>
                  </p:cNvPr>
                  <p:cNvPicPr/>
                  <p:nvPr/>
                </p:nvPicPr>
                <p:blipFill>
                  <a:blip r:embed="rId264"/>
                  <a:stretch>
                    <a:fillRect/>
                  </a:stretch>
                </p:blipFill>
                <p:spPr>
                  <a:xfrm>
                    <a:off x="8772567" y="4477090"/>
                    <a:ext cx="121154" cy="1140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5">
                <p14:nvContentPartPr>
                  <p14:cNvPr id="186" name="Ink 185">
                    <a:extLst>
                      <a:ext uri="{FF2B5EF4-FFF2-40B4-BE49-F238E27FC236}">
                        <a16:creationId xmlns:a16="http://schemas.microsoft.com/office/drawing/2014/main" id="{8A255911-E17D-4017-9C29-43D4FB62E318}"/>
                      </a:ext>
                    </a:extLst>
                  </p14:cNvPr>
                  <p14:cNvContentPartPr/>
                  <p14:nvPr/>
                </p14:nvContentPartPr>
                <p14:xfrm>
                  <a:off x="8713029" y="4414526"/>
                  <a:ext cx="322920" cy="106200"/>
                </p14:xfrm>
              </p:contentPart>
            </mc:Choice>
            <mc:Fallback xmlns="">
              <p:pic>
                <p:nvPicPr>
                  <p:cNvPr id="186" name="Ink 185">
                    <a:extLst>
                      <a:ext uri="{FF2B5EF4-FFF2-40B4-BE49-F238E27FC236}">
                        <a16:creationId xmlns:a16="http://schemas.microsoft.com/office/drawing/2014/main" id="{8A255911-E17D-4017-9C29-43D4FB62E318}"/>
                      </a:ext>
                    </a:extLst>
                  </p:cNvPr>
                  <p:cNvPicPr/>
                  <p:nvPr/>
                </p:nvPicPr>
                <p:blipFill>
                  <a:blip r:embed="rId266"/>
                  <a:stretch>
                    <a:fillRect/>
                  </a:stretch>
                </p:blipFill>
                <p:spPr>
                  <a:xfrm>
                    <a:off x="8664250" y="4365810"/>
                    <a:ext cx="419503" cy="2026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7">
                <p14:nvContentPartPr>
                  <p14:cNvPr id="187" name="Ink 186">
                    <a:extLst>
                      <a:ext uri="{FF2B5EF4-FFF2-40B4-BE49-F238E27FC236}">
                        <a16:creationId xmlns:a16="http://schemas.microsoft.com/office/drawing/2014/main" id="{A17E9380-4646-4180-A5C7-BA91654E576C}"/>
                      </a:ext>
                    </a:extLst>
                  </p14:cNvPr>
                  <p14:cNvContentPartPr/>
                  <p14:nvPr/>
                </p14:nvContentPartPr>
                <p14:xfrm>
                  <a:off x="9128829" y="3942206"/>
                  <a:ext cx="165600" cy="184680"/>
                </p14:xfrm>
              </p:contentPart>
            </mc:Choice>
            <mc:Fallback xmlns="">
              <p:pic>
                <p:nvPicPr>
                  <p:cNvPr id="187" name="Ink 186">
                    <a:extLst>
                      <a:ext uri="{FF2B5EF4-FFF2-40B4-BE49-F238E27FC236}">
                        <a16:creationId xmlns:a16="http://schemas.microsoft.com/office/drawing/2014/main" id="{A17E9380-4646-4180-A5C7-BA91654E576C}"/>
                      </a:ext>
                    </a:extLst>
                  </p:cNvPr>
                  <p:cNvPicPr/>
                  <p:nvPr/>
                </p:nvPicPr>
                <p:blipFill>
                  <a:blip r:embed="rId268"/>
                  <a:stretch>
                    <a:fillRect/>
                  </a:stretch>
                </p:blipFill>
                <p:spPr>
                  <a:xfrm>
                    <a:off x="9080123" y="3893349"/>
                    <a:ext cx="262038" cy="28141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9">
                <p14:nvContentPartPr>
                  <p14:cNvPr id="188" name="Ink 187">
                    <a:extLst>
                      <a:ext uri="{FF2B5EF4-FFF2-40B4-BE49-F238E27FC236}">
                        <a16:creationId xmlns:a16="http://schemas.microsoft.com/office/drawing/2014/main" id="{BCD31809-E027-40B3-8C4F-C73ADC772125}"/>
                      </a:ext>
                    </a:extLst>
                  </p14:cNvPr>
                  <p14:cNvContentPartPr/>
                  <p14:nvPr/>
                </p14:nvContentPartPr>
                <p14:xfrm>
                  <a:off x="9178869" y="4067486"/>
                  <a:ext cx="143280" cy="47880"/>
                </p14:xfrm>
              </p:contentPart>
            </mc:Choice>
            <mc:Fallback xmlns="">
              <p:pic>
                <p:nvPicPr>
                  <p:cNvPr id="188" name="Ink 187">
                    <a:extLst>
                      <a:ext uri="{FF2B5EF4-FFF2-40B4-BE49-F238E27FC236}">
                        <a16:creationId xmlns:a16="http://schemas.microsoft.com/office/drawing/2014/main" id="{BCD31809-E027-40B3-8C4F-C73ADC772125}"/>
                      </a:ext>
                    </a:extLst>
                  </p:cNvPr>
                  <p:cNvPicPr/>
                  <p:nvPr/>
                </p:nvPicPr>
                <p:blipFill>
                  <a:blip r:embed="rId270"/>
                  <a:stretch>
                    <a:fillRect/>
                  </a:stretch>
                </p:blipFill>
                <p:spPr>
                  <a:xfrm>
                    <a:off x="9130134" y="4019606"/>
                    <a:ext cx="239775" cy="1426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1">
                <p14:nvContentPartPr>
                  <p14:cNvPr id="189" name="Ink 188">
                    <a:extLst>
                      <a:ext uri="{FF2B5EF4-FFF2-40B4-BE49-F238E27FC236}">
                        <a16:creationId xmlns:a16="http://schemas.microsoft.com/office/drawing/2014/main" id="{1824FB01-0486-48E8-A0AA-CFA88ADA3308}"/>
                      </a:ext>
                    </a:extLst>
                  </p14:cNvPr>
                  <p14:cNvContentPartPr/>
                  <p14:nvPr/>
                </p14:nvContentPartPr>
                <p14:xfrm>
                  <a:off x="9329349" y="4126166"/>
                  <a:ext cx="297360" cy="285120"/>
                </p14:xfrm>
              </p:contentPart>
            </mc:Choice>
            <mc:Fallback xmlns="">
              <p:pic>
                <p:nvPicPr>
                  <p:cNvPr id="189" name="Ink 188">
                    <a:extLst>
                      <a:ext uri="{FF2B5EF4-FFF2-40B4-BE49-F238E27FC236}">
                        <a16:creationId xmlns:a16="http://schemas.microsoft.com/office/drawing/2014/main" id="{1824FB01-0486-48E8-A0AA-CFA88ADA3308}"/>
                      </a:ext>
                    </a:extLst>
                  </p:cNvPr>
                  <p:cNvPicPr/>
                  <p:nvPr/>
                </p:nvPicPr>
                <p:blipFill>
                  <a:blip r:embed="rId272"/>
                  <a:stretch>
                    <a:fillRect/>
                  </a:stretch>
                </p:blipFill>
                <p:spPr>
                  <a:xfrm>
                    <a:off x="9280601" y="4077511"/>
                    <a:ext cx="393880" cy="3814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3">
                <p14:nvContentPartPr>
                  <p14:cNvPr id="190" name="Ink 189">
                    <a:extLst>
                      <a:ext uri="{FF2B5EF4-FFF2-40B4-BE49-F238E27FC236}">
                        <a16:creationId xmlns:a16="http://schemas.microsoft.com/office/drawing/2014/main" id="{CA073D5E-3AD4-4787-82E7-C90143958BC3}"/>
                      </a:ext>
                    </a:extLst>
                  </p14:cNvPr>
                  <p14:cNvContentPartPr/>
                  <p14:nvPr/>
                </p14:nvContentPartPr>
                <p14:xfrm>
                  <a:off x="9241869" y="4427846"/>
                  <a:ext cx="124920" cy="150840"/>
                </p14:xfrm>
              </p:contentPart>
            </mc:Choice>
            <mc:Fallback xmlns="">
              <p:pic>
                <p:nvPicPr>
                  <p:cNvPr id="190" name="Ink 189">
                    <a:extLst>
                      <a:ext uri="{FF2B5EF4-FFF2-40B4-BE49-F238E27FC236}">
                        <a16:creationId xmlns:a16="http://schemas.microsoft.com/office/drawing/2014/main" id="{CA073D5E-3AD4-4787-82E7-C90143958BC3}"/>
                      </a:ext>
                    </a:extLst>
                  </p:cNvPr>
                  <p:cNvPicPr/>
                  <p:nvPr/>
                </p:nvPicPr>
                <p:blipFill>
                  <a:blip r:embed="rId274"/>
                  <a:stretch>
                    <a:fillRect/>
                  </a:stretch>
                </p:blipFill>
                <p:spPr>
                  <a:xfrm>
                    <a:off x="9193072" y="4379188"/>
                    <a:ext cx="221538" cy="24718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5">
                <p14:nvContentPartPr>
                  <p14:cNvPr id="191" name="Ink 190">
                    <a:extLst>
                      <a:ext uri="{FF2B5EF4-FFF2-40B4-BE49-F238E27FC236}">
                        <a16:creationId xmlns:a16="http://schemas.microsoft.com/office/drawing/2014/main" id="{8E2B31B8-39CD-4EA8-B498-1AD76D02653B}"/>
                      </a:ext>
                    </a:extLst>
                  </p14:cNvPr>
                  <p14:cNvContentPartPr/>
                  <p14:nvPr/>
                </p14:nvContentPartPr>
                <p14:xfrm>
                  <a:off x="9156189" y="6032366"/>
                  <a:ext cx="1154520" cy="926640"/>
                </p14:xfrm>
              </p:contentPart>
            </mc:Choice>
            <mc:Fallback xmlns="">
              <p:pic>
                <p:nvPicPr>
                  <p:cNvPr id="191" name="Ink 190">
                    <a:extLst>
                      <a:ext uri="{FF2B5EF4-FFF2-40B4-BE49-F238E27FC236}">
                        <a16:creationId xmlns:a16="http://schemas.microsoft.com/office/drawing/2014/main" id="{8E2B31B8-39CD-4EA8-B498-1AD76D02653B}"/>
                      </a:ext>
                    </a:extLst>
                  </p:cNvPr>
                  <p:cNvPicPr/>
                  <p:nvPr/>
                </p:nvPicPr>
                <p:blipFill>
                  <a:blip r:embed="rId276"/>
                  <a:stretch>
                    <a:fillRect/>
                  </a:stretch>
                </p:blipFill>
                <p:spPr>
                  <a:xfrm>
                    <a:off x="9107351" y="5983544"/>
                    <a:ext cx="1251218" cy="1023307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90759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" dur="350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350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person, man, holding, cellphone&#10;&#10;Description automatically generated">
            <a:extLst>
              <a:ext uri="{FF2B5EF4-FFF2-40B4-BE49-F238E27FC236}">
                <a16:creationId xmlns:a16="http://schemas.microsoft.com/office/drawing/2014/main" id="{2D38D757-9C3C-4EA9-A647-321C24A80A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49" y="-14434"/>
            <a:ext cx="7639051" cy="68724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78B283-4BF5-44E5-9810-79F0FD61E480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73BFFCA-AB14-4A8E-97A2-7F7D67FE6DC2}"/>
              </a:ext>
            </a:extLst>
          </p:cNvPr>
          <p:cNvSpPr/>
          <p:nvPr userDrawn="1"/>
        </p:nvSpPr>
        <p:spPr>
          <a:xfrm flipH="1">
            <a:off x="0" y="6311900"/>
            <a:ext cx="12192000" cy="54610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E1059E5-B21F-4757-BC10-678A62CE93A9}"/>
              </a:ext>
            </a:extLst>
          </p:cNvPr>
          <p:cNvSpPr/>
          <p:nvPr userDrawn="1"/>
        </p:nvSpPr>
        <p:spPr>
          <a:xfrm>
            <a:off x="6379028" y="6010275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923BA3B5-A1EB-4A9B-A011-1151F1CD63A3}"/>
              </a:ext>
            </a:extLst>
          </p:cNvPr>
          <p:cNvSpPr/>
          <p:nvPr userDrawn="1"/>
        </p:nvSpPr>
        <p:spPr>
          <a:xfrm flipH="1" flipV="1">
            <a:off x="0" y="0"/>
            <a:ext cx="5812972" cy="847725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8967A-1B70-4D4F-A4FD-AC3539BEBA81}"/>
              </a:ext>
            </a:extLst>
          </p:cNvPr>
          <p:cNvSpPr txBox="1"/>
          <p:nvPr userDrawn="1"/>
        </p:nvSpPr>
        <p:spPr>
          <a:xfrm>
            <a:off x="1019175" y="266700"/>
            <a:ext cx="1015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>
                <a:gradFill>
                  <a:gsLst>
                    <a:gs pos="100000">
                      <a:schemeClr val="accent2">
                        <a:lumMod val="50000"/>
                      </a:schemeClr>
                    </a:gs>
                    <a:gs pos="0">
                      <a:schemeClr val="accent2"/>
                    </a:gs>
                  </a:gsLst>
                  <a:lin ang="135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r"/>
            <a:r>
              <a:rPr lang="en-GB" sz="2800" spc="300" dirty="0"/>
              <a:t>Fire Investigation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21652A-0B3B-48EF-8787-048CE09AE120}"/>
              </a:ext>
            </a:extLst>
          </p:cNvPr>
          <p:cNvSpPr txBox="1"/>
          <p:nvPr userDrawn="1"/>
        </p:nvSpPr>
        <p:spPr>
          <a:xfrm>
            <a:off x="466725" y="2785394"/>
            <a:ext cx="3619500" cy="1287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full investigation</a:t>
            </a:r>
            <a:r>
              <a:rPr lang="en-GB" spc="300" dirty="0">
                <a:latin typeface="Segoe UI" panose="020B0502040204020203" pitchFamily="34" charset="0"/>
                <a:cs typeface="Segoe UI" panose="020B0502040204020203" pitchFamily="34" charset="0"/>
              </a:rPr>
              <a:t> will take place to determine the </a:t>
            </a:r>
            <a:r>
              <a:rPr lang="en-GB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cause of the alarm</a:t>
            </a:r>
          </a:p>
        </p:txBody>
      </p:sp>
      <p:pic>
        <p:nvPicPr>
          <p:cNvPr id="9" name="Jingle_Bells">
            <a:hlinkClick r:id="" action="ppaction://media"/>
            <a:extLst>
              <a:ext uri="{FF2B5EF4-FFF2-40B4-BE49-F238E27FC236}">
                <a16:creationId xmlns:a16="http://schemas.microsoft.com/office/drawing/2014/main" id="{67F4BFD5-DFDE-43F6-BE2A-ACC5E333C812}"/>
              </a:ext>
            </a:extLst>
          </p:cNvPr>
          <p:cNvPicPr>
            <a:picLocks noChangeAspect="1"/>
          </p:cNvPicPr>
          <p:nvPr userDrawn="1"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67.35"/>
                  <p14:fade in="1000" out="3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8898" y="6654800"/>
            <a:ext cx="354865" cy="4064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6D0B1F8-1494-4AC1-9798-A463048C3F5A}"/>
              </a:ext>
            </a:extLst>
          </p:cNvPr>
          <p:cNvGrpSpPr/>
          <p:nvPr userDrawn="1"/>
        </p:nvGrpSpPr>
        <p:grpSpPr>
          <a:xfrm>
            <a:off x="3402669" y="313509"/>
            <a:ext cx="4594320" cy="5998391"/>
            <a:chOff x="3402669" y="313509"/>
            <a:chExt cx="4594320" cy="599839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4975F63-A2E6-402E-9133-CEC1745854FD}"/>
                </a:ext>
              </a:extLst>
            </p:cNvPr>
            <p:cNvSpPr/>
            <p:nvPr/>
          </p:nvSpPr>
          <p:spPr>
            <a:xfrm>
              <a:off x="3814354" y="313509"/>
              <a:ext cx="3474720" cy="2534194"/>
            </a:xfrm>
            <a:custGeom>
              <a:avLst/>
              <a:gdLst>
                <a:gd name="connsiteX0" fmla="*/ 1149532 w 3474720"/>
                <a:gd name="connsiteY0" fmla="*/ 1208314 h 2534194"/>
                <a:gd name="connsiteX1" fmla="*/ 1417320 w 3474720"/>
                <a:gd name="connsiteY1" fmla="*/ 1319348 h 2534194"/>
                <a:gd name="connsiteX2" fmla="*/ 3474720 w 3474720"/>
                <a:gd name="connsiteY2" fmla="*/ 685800 h 2534194"/>
                <a:gd name="connsiteX3" fmla="*/ 3448595 w 3474720"/>
                <a:gd name="connsiteY3" fmla="*/ 548640 h 2534194"/>
                <a:gd name="connsiteX4" fmla="*/ 3206932 w 3474720"/>
                <a:gd name="connsiteY4" fmla="*/ 320040 h 2534194"/>
                <a:gd name="connsiteX5" fmla="*/ 2867297 w 3474720"/>
                <a:gd name="connsiteY5" fmla="*/ 189411 h 2534194"/>
                <a:gd name="connsiteX6" fmla="*/ 2534195 w 3474720"/>
                <a:gd name="connsiteY6" fmla="*/ 156754 h 2534194"/>
                <a:gd name="connsiteX7" fmla="*/ 1972492 w 3474720"/>
                <a:gd name="connsiteY7" fmla="*/ 0 h 2534194"/>
                <a:gd name="connsiteX8" fmla="*/ 1770017 w 3474720"/>
                <a:gd name="connsiteY8" fmla="*/ 19594 h 2534194"/>
                <a:gd name="connsiteX9" fmla="*/ 1587137 w 3474720"/>
                <a:gd name="connsiteY9" fmla="*/ 124097 h 2534194"/>
                <a:gd name="connsiteX10" fmla="*/ 1240972 w 3474720"/>
                <a:gd name="connsiteY10" fmla="*/ 130628 h 2534194"/>
                <a:gd name="connsiteX11" fmla="*/ 979715 w 3474720"/>
                <a:gd name="connsiteY11" fmla="*/ 411480 h 2534194"/>
                <a:gd name="connsiteX12" fmla="*/ 960120 w 3474720"/>
                <a:gd name="connsiteY12" fmla="*/ 476794 h 2534194"/>
                <a:gd name="connsiteX13" fmla="*/ 829492 w 3474720"/>
                <a:gd name="connsiteY13" fmla="*/ 470262 h 2534194"/>
                <a:gd name="connsiteX14" fmla="*/ 620486 w 3474720"/>
                <a:gd name="connsiteY14" fmla="*/ 718457 h 2534194"/>
                <a:gd name="connsiteX15" fmla="*/ 457200 w 3474720"/>
                <a:gd name="connsiteY15" fmla="*/ 849085 h 2534194"/>
                <a:gd name="connsiteX16" fmla="*/ 404949 w 3474720"/>
                <a:gd name="connsiteY16" fmla="*/ 1391194 h 2534194"/>
                <a:gd name="connsiteX17" fmla="*/ 228600 w 3474720"/>
                <a:gd name="connsiteY17" fmla="*/ 1770017 h 2534194"/>
                <a:gd name="connsiteX18" fmla="*/ 117566 w 3474720"/>
                <a:gd name="connsiteY18" fmla="*/ 2063931 h 2534194"/>
                <a:gd name="connsiteX19" fmla="*/ 0 w 3474720"/>
                <a:gd name="connsiteY19" fmla="*/ 2246811 h 2534194"/>
                <a:gd name="connsiteX20" fmla="*/ 52252 w 3474720"/>
                <a:gd name="connsiteY20" fmla="*/ 2534194 h 2534194"/>
                <a:gd name="connsiteX21" fmla="*/ 182880 w 3474720"/>
                <a:gd name="connsiteY21" fmla="*/ 2508068 h 2534194"/>
                <a:gd name="connsiteX22" fmla="*/ 378823 w 3474720"/>
                <a:gd name="connsiteY22" fmla="*/ 1933302 h 2534194"/>
                <a:gd name="connsiteX23" fmla="*/ 672737 w 3474720"/>
                <a:gd name="connsiteY23" fmla="*/ 1724297 h 2534194"/>
                <a:gd name="connsiteX24" fmla="*/ 685800 w 3474720"/>
                <a:gd name="connsiteY24" fmla="*/ 1365068 h 2534194"/>
                <a:gd name="connsiteX25" fmla="*/ 849086 w 3474720"/>
                <a:gd name="connsiteY25" fmla="*/ 1195251 h 2534194"/>
                <a:gd name="connsiteX26" fmla="*/ 894806 w 3474720"/>
                <a:gd name="connsiteY26" fmla="*/ 1182188 h 2534194"/>
                <a:gd name="connsiteX27" fmla="*/ 1129937 w 3474720"/>
                <a:gd name="connsiteY27" fmla="*/ 1018902 h 2534194"/>
                <a:gd name="connsiteX28" fmla="*/ 1149532 w 3474720"/>
                <a:gd name="connsiteY28" fmla="*/ 1208314 h 25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74720" h="2534194">
                  <a:moveTo>
                    <a:pt x="1149532" y="1208314"/>
                  </a:moveTo>
                  <a:lnTo>
                    <a:pt x="1417320" y="1319348"/>
                  </a:lnTo>
                  <a:lnTo>
                    <a:pt x="3474720" y="685800"/>
                  </a:lnTo>
                  <a:lnTo>
                    <a:pt x="3448595" y="548640"/>
                  </a:lnTo>
                  <a:lnTo>
                    <a:pt x="3206932" y="320040"/>
                  </a:lnTo>
                  <a:lnTo>
                    <a:pt x="2867297" y="189411"/>
                  </a:lnTo>
                  <a:lnTo>
                    <a:pt x="2534195" y="156754"/>
                  </a:lnTo>
                  <a:lnTo>
                    <a:pt x="1972492" y="0"/>
                  </a:lnTo>
                  <a:lnTo>
                    <a:pt x="1770017" y="19594"/>
                  </a:lnTo>
                  <a:lnTo>
                    <a:pt x="1587137" y="124097"/>
                  </a:lnTo>
                  <a:lnTo>
                    <a:pt x="1240972" y="130628"/>
                  </a:lnTo>
                  <a:lnTo>
                    <a:pt x="979715" y="411480"/>
                  </a:lnTo>
                  <a:lnTo>
                    <a:pt x="960120" y="476794"/>
                  </a:lnTo>
                  <a:lnTo>
                    <a:pt x="829492" y="470262"/>
                  </a:lnTo>
                  <a:lnTo>
                    <a:pt x="620486" y="718457"/>
                  </a:lnTo>
                  <a:lnTo>
                    <a:pt x="457200" y="849085"/>
                  </a:lnTo>
                  <a:lnTo>
                    <a:pt x="404949" y="1391194"/>
                  </a:lnTo>
                  <a:lnTo>
                    <a:pt x="228600" y="1770017"/>
                  </a:lnTo>
                  <a:lnTo>
                    <a:pt x="117566" y="2063931"/>
                  </a:lnTo>
                  <a:lnTo>
                    <a:pt x="0" y="2246811"/>
                  </a:lnTo>
                  <a:lnTo>
                    <a:pt x="52252" y="2534194"/>
                  </a:lnTo>
                  <a:lnTo>
                    <a:pt x="182880" y="2508068"/>
                  </a:lnTo>
                  <a:lnTo>
                    <a:pt x="378823" y="1933302"/>
                  </a:lnTo>
                  <a:lnTo>
                    <a:pt x="672737" y="1724297"/>
                  </a:lnTo>
                  <a:lnTo>
                    <a:pt x="685800" y="1365068"/>
                  </a:lnTo>
                  <a:lnTo>
                    <a:pt x="849086" y="1195251"/>
                  </a:lnTo>
                  <a:lnTo>
                    <a:pt x="894806" y="1182188"/>
                  </a:lnTo>
                  <a:lnTo>
                    <a:pt x="1129937" y="1018902"/>
                  </a:lnTo>
                  <a:lnTo>
                    <a:pt x="1149532" y="1208314"/>
                  </a:lnTo>
                  <a:close/>
                </a:path>
              </a:pathLst>
            </a:custGeom>
            <a:solidFill>
              <a:srgbClr val="E2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FE1531-7608-4B86-9C7E-634B1C4B427E}"/>
                </a:ext>
              </a:extLst>
            </p:cNvPr>
            <p:cNvSpPr/>
            <p:nvPr/>
          </p:nvSpPr>
          <p:spPr>
            <a:xfrm>
              <a:off x="3938451" y="816429"/>
              <a:ext cx="2292532" cy="2005148"/>
            </a:xfrm>
            <a:custGeom>
              <a:avLst/>
              <a:gdLst>
                <a:gd name="connsiteX0" fmla="*/ 2292532 w 2292532"/>
                <a:gd name="connsiteY0" fmla="*/ 502920 h 2005148"/>
                <a:gd name="connsiteX1" fmla="*/ 1665515 w 2292532"/>
                <a:gd name="connsiteY1" fmla="*/ 372291 h 2005148"/>
                <a:gd name="connsiteX2" fmla="*/ 1482635 w 2292532"/>
                <a:gd name="connsiteY2" fmla="*/ 372291 h 2005148"/>
                <a:gd name="connsiteX3" fmla="*/ 1299755 w 2292532"/>
                <a:gd name="connsiteY3" fmla="*/ 391885 h 2005148"/>
                <a:gd name="connsiteX4" fmla="*/ 1449978 w 2292532"/>
                <a:gd name="connsiteY4" fmla="*/ 71845 h 2005148"/>
                <a:gd name="connsiteX5" fmla="*/ 1188720 w 2292532"/>
                <a:gd name="connsiteY5" fmla="*/ 0 h 2005148"/>
                <a:gd name="connsiteX6" fmla="*/ 992778 w 2292532"/>
                <a:gd name="connsiteY6" fmla="*/ 209005 h 2005148"/>
                <a:gd name="connsiteX7" fmla="*/ 744583 w 2292532"/>
                <a:gd name="connsiteY7" fmla="*/ 457200 h 2005148"/>
                <a:gd name="connsiteX8" fmla="*/ 535578 w 2292532"/>
                <a:gd name="connsiteY8" fmla="*/ 744582 h 2005148"/>
                <a:gd name="connsiteX9" fmla="*/ 372292 w 2292532"/>
                <a:gd name="connsiteY9" fmla="*/ 986245 h 2005148"/>
                <a:gd name="connsiteX10" fmla="*/ 359229 w 2292532"/>
                <a:gd name="connsiteY10" fmla="*/ 1162594 h 2005148"/>
                <a:gd name="connsiteX11" fmla="*/ 235132 w 2292532"/>
                <a:gd name="connsiteY11" fmla="*/ 1319348 h 2005148"/>
                <a:gd name="connsiteX12" fmla="*/ 0 w 2292532"/>
                <a:gd name="connsiteY12" fmla="*/ 1665514 h 2005148"/>
                <a:gd name="connsiteX13" fmla="*/ 6532 w 2292532"/>
                <a:gd name="connsiteY13" fmla="*/ 2005148 h 2005148"/>
                <a:gd name="connsiteX14" fmla="*/ 195943 w 2292532"/>
                <a:gd name="connsiteY14" fmla="*/ 1449977 h 2005148"/>
                <a:gd name="connsiteX15" fmla="*/ 555172 w 2292532"/>
                <a:gd name="connsiteY15" fmla="*/ 1188720 h 2005148"/>
                <a:gd name="connsiteX16" fmla="*/ 607423 w 2292532"/>
                <a:gd name="connsiteY16" fmla="*/ 809897 h 2005148"/>
                <a:gd name="connsiteX17" fmla="*/ 862149 w 2292532"/>
                <a:gd name="connsiteY17" fmla="*/ 613954 h 2005148"/>
                <a:gd name="connsiteX18" fmla="*/ 973183 w 2292532"/>
                <a:gd name="connsiteY18" fmla="*/ 502920 h 2005148"/>
                <a:gd name="connsiteX19" fmla="*/ 1051560 w 2292532"/>
                <a:gd name="connsiteY19" fmla="*/ 685800 h 2005148"/>
                <a:gd name="connsiteX20" fmla="*/ 1129938 w 2292532"/>
                <a:gd name="connsiteY20" fmla="*/ 1090748 h 2005148"/>
                <a:gd name="connsiteX21" fmla="*/ 2292532 w 2292532"/>
                <a:gd name="connsiteY21" fmla="*/ 502920 h 200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92532" h="2005148">
                  <a:moveTo>
                    <a:pt x="2292532" y="502920"/>
                  </a:moveTo>
                  <a:lnTo>
                    <a:pt x="1665515" y="372291"/>
                  </a:lnTo>
                  <a:lnTo>
                    <a:pt x="1482635" y="372291"/>
                  </a:lnTo>
                  <a:lnTo>
                    <a:pt x="1299755" y="391885"/>
                  </a:lnTo>
                  <a:lnTo>
                    <a:pt x="1449978" y="71845"/>
                  </a:lnTo>
                  <a:lnTo>
                    <a:pt x="1188720" y="0"/>
                  </a:lnTo>
                  <a:lnTo>
                    <a:pt x="992778" y="209005"/>
                  </a:lnTo>
                  <a:lnTo>
                    <a:pt x="744583" y="457200"/>
                  </a:lnTo>
                  <a:lnTo>
                    <a:pt x="535578" y="744582"/>
                  </a:lnTo>
                  <a:lnTo>
                    <a:pt x="372292" y="986245"/>
                  </a:lnTo>
                  <a:lnTo>
                    <a:pt x="359229" y="1162594"/>
                  </a:lnTo>
                  <a:lnTo>
                    <a:pt x="235132" y="1319348"/>
                  </a:lnTo>
                  <a:lnTo>
                    <a:pt x="0" y="1665514"/>
                  </a:lnTo>
                  <a:lnTo>
                    <a:pt x="6532" y="2005148"/>
                  </a:lnTo>
                  <a:lnTo>
                    <a:pt x="195943" y="1449977"/>
                  </a:lnTo>
                  <a:lnTo>
                    <a:pt x="555172" y="1188720"/>
                  </a:lnTo>
                  <a:lnTo>
                    <a:pt x="607423" y="809897"/>
                  </a:lnTo>
                  <a:lnTo>
                    <a:pt x="862149" y="613954"/>
                  </a:lnTo>
                  <a:lnTo>
                    <a:pt x="973183" y="502920"/>
                  </a:lnTo>
                  <a:lnTo>
                    <a:pt x="1051560" y="685800"/>
                  </a:lnTo>
                  <a:lnTo>
                    <a:pt x="1129938" y="1090748"/>
                  </a:lnTo>
                  <a:lnTo>
                    <a:pt x="2292532" y="502920"/>
                  </a:lnTo>
                  <a:close/>
                </a:path>
              </a:pathLst>
            </a:cu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22AA32-ED98-4656-A202-58F8A20E7ECE}"/>
                </a:ext>
              </a:extLst>
            </p:cNvPr>
            <p:cNvSpPr/>
            <p:nvPr/>
          </p:nvSpPr>
          <p:spPr>
            <a:xfrm>
              <a:off x="4781006" y="927463"/>
              <a:ext cx="2808514" cy="1502228"/>
            </a:xfrm>
            <a:custGeom>
              <a:avLst/>
              <a:gdLst>
                <a:gd name="connsiteX0" fmla="*/ 150223 w 2808514"/>
                <a:gd name="connsiteY0" fmla="*/ 574766 h 1502228"/>
                <a:gd name="connsiteX1" fmla="*/ 359228 w 2808514"/>
                <a:gd name="connsiteY1" fmla="*/ 594360 h 1502228"/>
                <a:gd name="connsiteX2" fmla="*/ 738051 w 2808514"/>
                <a:gd name="connsiteY2" fmla="*/ 509451 h 1502228"/>
                <a:gd name="connsiteX3" fmla="*/ 1018903 w 2808514"/>
                <a:gd name="connsiteY3" fmla="*/ 398417 h 1502228"/>
                <a:gd name="connsiteX4" fmla="*/ 1149531 w 2808514"/>
                <a:gd name="connsiteY4" fmla="*/ 418011 h 1502228"/>
                <a:gd name="connsiteX5" fmla="*/ 1613263 w 2808514"/>
                <a:gd name="connsiteY5" fmla="*/ 339634 h 1502228"/>
                <a:gd name="connsiteX6" fmla="*/ 1841863 w 2808514"/>
                <a:gd name="connsiteY6" fmla="*/ 222068 h 1502228"/>
                <a:gd name="connsiteX7" fmla="*/ 1926771 w 2808514"/>
                <a:gd name="connsiteY7" fmla="*/ 156754 h 1502228"/>
                <a:gd name="connsiteX8" fmla="*/ 1998617 w 2808514"/>
                <a:gd name="connsiteY8" fmla="*/ 143691 h 1502228"/>
                <a:gd name="connsiteX9" fmla="*/ 2148840 w 2808514"/>
                <a:gd name="connsiteY9" fmla="*/ 26126 h 1502228"/>
                <a:gd name="connsiteX10" fmla="*/ 2266405 w 2808514"/>
                <a:gd name="connsiteY10" fmla="*/ 32657 h 1502228"/>
                <a:gd name="connsiteX11" fmla="*/ 2488474 w 2808514"/>
                <a:gd name="connsiteY11" fmla="*/ 0 h 1502228"/>
                <a:gd name="connsiteX12" fmla="*/ 2619103 w 2808514"/>
                <a:gd name="connsiteY12" fmla="*/ 104503 h 1502228"/>
                <a:gd name="connsiteX13" fmla="*/ 2573383 w 2808514"/>
                <a:gd name="connsiteY13" fmla="*/ 241663 h 1502228"/>
                <a:gd name="connsiteX14" fmla="*/ 2606040 w 2808514"/>
                <a:gd name="connsiteY14" fmla="*/ 391886 h 1502228"/>
                <a:gd name="connsiteX15" fmla="*/ 2743200 w 2808514"/>
                <a:gd name="connsiteY15" fmla="*/ 535577 h 1502228"/>
                <a:gd name="connsiteX16" fmla="*/ 2801983 w 2808514"/>
                <a:gd name="connsiteY16" fmla="*/ 711926 h 1502228"/>
                <a:gd name="connsiteX17" fmla="*/ 2808514 w 2808514"/>
                <a:gd name="connsiteY17" fmla="*/ 868680 h 1502228"/>
                <a:gd name="connsiteX18" fmla="*/ 2619103 w 2808514"/>
                <a:gd name="connsiteY18" fmla="*/ 953588 h 1502228"/>
                <a:gd name="connsiteX19" fmla="*/ 2436223 w 2808514"/>
                <a:gd name="connsiteY19" fmla="*/ 999308 h 1502228"/>
                <a:gd name="connsiteX20" fmla="*/ 2279468 w 2808514"/>
                <a:gd name="connsiteY20" fmla="*/ 1025434 h 1502228"/>
                <a:gd name="connsiteX21" fmla="*/ 2103120 w 2808514"/>
                <a:gd name="connsiteY21" fmla="*/ 1129937 h 1502228"/>
                <a:gd name="connsiteX22" fmla="*/ 1626325 w 2808514"/>
                <a:gd name="connsiteY22" fmla="*/ 1195251 h 1502228"/>
                <a:gd name="connsiteX23" fmla="*/ 1273628 w 2808514"/>
                <a:gd name="connsiteY23" fmla="*/ 1267097 h 1502228"/>
                <a:gd name="connsiteX24" fmla="*/ 1123405 w 2808514"/>
                <a:gd name="connsiteY24" fmla="*/ 1365068 h 1502228"/>
                <a:gd name="connsiteX25" fmla="*/ 698863 w 2808514"/>
                <a:gd name="connsiteY25" fmla="*/ 1404257 h 1502228"/>
                <a:gd name="connsiteX26" fmla="*/ 372291 w 2808514"/>
                <a:gd name="connsiteY26" fmla="*/ 1495697 h 1502228"/>
                <a:gd name="connsiteX27" fmla="*/ 228600 w 2808514"/>
                <a:gd name="connsiteY27" fmla="*/ 1502228 h 1502228"/>
                <a:gd name="connsiteX28" fmla="*/ 97971 w 2808514"/>
                <a:gd name="connsiteY28" fmla="*/ 1214846 h 1502228"/>
                <a:gd name="connsiteX29" fmla="*/ 124097 w 2808514"/>
                <a:gd name="connsiteY29" fmla="*/ 1064623 h 1502228"/>
                <a:gd name="connsiteX30" fmla="*/ 6531 w 2808514"/>
                <a:gd name="connsiteY30" fmla="*/ 940526 h 1502228"/>
                <a:gd name="connsiteX31" fmla="*/ 0 w 2808514"/>
                <a:gd name="connsiteY31" fmla="*/ 816428 h 1502228"/>
                <a:gd name="connsiteX32" fmla="*/ 150223 w 2808514"/>
                <a:gd name="connsiteY32" fmla="*/ 574766 h 150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08514" h="1502228">
                  <a:moveTo>
                    <a:pt x="150223" y="574766"/>
                  </a:moveTo>
                  <a:lnTo>
                    <a:pt x="359228" y="594360"/>
                  </a:lnTo>
                  <a:lnTo>
                    <a:pt x="738051" y="509451"/>
                  </a:lnTo>
                  <a:lnTo>
                    <a:pt x="1018903" y="398417"/>
                  </a:lnTo>
                  <a:lnTo>
                    <a:pt x="1149531" y="418011"/>
                  </a:lnTo>
                  <a:lnTo>
                    <a:pt x="1613263" y="339634"/>
                  </a:lnTo>
                  <a:lnTo>
                    <a:pt x="1841863" y="222068"/>
                  </a:lnTo>
                  <a:lnTo>
                    <a:pt x="1926771" y="156754"/>
                  </a:lnTo>
                  <a:lnTo>
                    <a:pt x="1998617" y="143691"/>
                  </a:lnTo>
                  <a:lnTo>
                    <a:pt x="2148840" y="26126"/>
                  </a:lnTo>
                  <a:lnTo>
                    <a:pt x="2266405" y="32657"/>
                  </a:lnTo>
                  <a:lnTo>
                    <a:pt x="2488474" y="0"/>
                  </a:lnTo>
                  <a:lnTo>
                    <a:pt x="2619103" y="104503"/>
                  </a:lnTo>
                  <a:lnTo>
                    <a:pt x="2573383" y="241663"/>
                  </a:lnTo>
                  <a:lnTo>
                    <a:pt x="2606040" y="391886"/>
                  </a:lnTo>
                  <a:lnTo>
                    <a:pt x="2743200" y="535577"/>
                  </a:lnTo>
                  <a:lnTo>
                    <a:pt x="2801983" y="711926"/>
                  </a:lnTo>
                  <a:lnTo>
                    <a:pt x="2808514" y="868680"/>
                  </a:lnTo>
                  <a:lnTo>
                    <a:pt x="2619103" y="953588"/>
                  </a:lnTo>
                  <a:lnTo>
                    <a:pt x="2436223" y="999308"/>
                  </a:lnTo>
                  <a:lnTo>
                    <a:pt x="2279468" y="1025434"/>
                  </a:lnTo>
                  <a:lnTo>
                    <a:pt x="2103120" y="1129937"/>
                  </a:lnTo>
                  <a:lnTo>
                    <a:pt x="1626325" y="1195251"/>
                  </a:lnTo>
                  <a:lnTo>
                    <a:pt x="1273628" y="1267097"/>
                  </a:lnTo>
                  <a:lnTo>
                    <a:pt x="1123405" y="1365068"/>
                  </a:lnTo>
                  <a:lnTo>
                    <a:pt x="698863" y="1404257"/>
                  </a:lnTo>
                  <a:lnTo>
                    <a:pt x="372291" y="1495697"/>
                  </a:lnTo>
                  <a:lnTo>
                    <a:pt x="228600" y="1502228"/>
                  </a:lnTo>
                  <a:lnTo>
                    <a:pt x="97971" y="1214846"/>
                  </a:lnTo>
                  <a:lnTo>
                    <a:pt x="124097" y="1064623"/>
                  </a:lnTo>
                  <a:lnTo>
                    <a:pt x="6531" y="940526"/>
                  </a:lnTo>
                  <a:lnTo>
                    <a:pt x="0" y="816428"/>
                  </a:lnTo>
                  <a:lnTo>
                    <a:pt x="150223" y="5747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14C655D-37B6-4E2A-A3D3-01B48B044CE8}"/>
                </a:ext>
              </a:extLst>
            </p:cNvPr>
            <p:cNvSpPr/>
            <p:nvPr/>
          </p:nvSpPr>
          <p:spPr>
            <a:xfrm>
              <a:off x="5040000" y="2001158"/>
              <a:ext cx="2932612" cy="4310742"/>
            </a:xfrm>
            <a:custGeom>
              <a:avLst/>
              <a:gdLst>
                <a:gd name="connsiteX0" fmla="*/ 0 w 2932612"/>
                <a:gd name="connsiteY0" fmla="*/ 476794 h 4310742"/>
                <a:gd name="connsiteX1" fmla="*/ 19595 w 2932612"/>
                <a:gd name="connsiteY1" fmla="*/ 731520 h 4310742"/>
                <a:gd name="connsiteX2" fmla="*/ 124097 w 2932612"/>
                <a:gd name="connsiteY2" fmla="*/ 738051 h 4310742"/>
                <a:gd name="connsiteX3" fmla="*/ 228600 w 2932612"/>
                <a:gd name="connsiteY3" fmla="*/ 679268 h 4310742"/>
                <a:gd name="connsiteX4" fmla="*/ 509452 w 2932612"/>
                <a:gd name="connsiteY4" fmla="*/ 731520 h 4310742"/>
                <a:gd name="connsiteX5" fmla="*/ 849086 w 2932612"/>
                <a:gd name="connsiteY5" fmla="*/ 1005840 h 4310742"/>
                <a:gd name="connsiteX6" fmla="*/ 894806 w 2932612"/>
                <a:gd name="connsiteY6" fmla="*/ 1214845 h 4310742"/>
                <a:gd name="connsiteX7" fmla="*/ 953589 w 2932612"/>
                <a:gd name="connsiteY7" fmla="*/ 1430382 h 4310742"/>
                <a:gd name="connsiteX8" fmla="*/ 1051560 w 2932612"/>
                <a:gd name="connsiteY8" fmla="*/ 1606731 h 4310742"/>
                <a:gd name="connsiteX9" fmla="*/ 1031966 w 2932612"/>
                <a:gd name="connsiteY9" fmla="*/ 1783080 h 4310742"/>
                <a:gd name="connsiteX10" fmla="*/ 1273629 w 2932612"/>
                <a:gd name="connsiteY10" fmla="*/ 2044337 h 4310742"/>
                <a:gd name="connsiteX11" fmla="*/ 1247503 w 2932612"/>
                <a:gd name="connsiteY11" fmla="*/ 2259874 h 4310742"/>
                <a:gd name="connsiteX12" fmla="*/ 1338943 w 2932612"/>
                <a:gd name="connsiteY12" fmla="*/ 2436222 h 4310742"/>
                <a:gd name="connsiteX13" fmla="*/ 1234440 w 2932612"/>
                <a:gd name="connsiteY13" fmla="*/ 2854234 h 4310742"/>
                <a:gd name="connsiteX14" fmla="*/ 1482635 w 2932612"/>
                <a:gd name="connsiteY14" fmla="*/ 3082834 h 4310742"/>
                <a:gd name="connsiteX15" fmla="*/ 1574075 w 2932612"/>
                <a:gd name="connsiteY15" fmla="*/ 3389811 h 4310742"/>
                <a:gd name="connsiteX16" fmla="*/ 1658983 w 2932612"/>
                <a:gd name="connsiteY16" fmla="*/ 3533502 h 4310742"/>
                <a:gd name="connsiteX17" fmla="*/ 1613263 w 2932612"/>
                <a:gd name="connsiteY17" fmla="*/ 3860074 h 4310742"/>
                <a:gd name="connsiteX18" fmla="*/ 1789612 w 2932612"/>
                <a:gd name="connsiteY18" fmla="*/ 4075611 h 4310742"/>
                <a:gd name="connsiteX19" fmla="*/ 2031275 w 2932612"/>
                <a:gd name="connsiteY19" fmla="*/ 4232365 h 4310742"/>
                <a:gd name="connsiteX20" fmla="*/ 2207623 w 2932612"/>
                <a:gd name="connsiteY20" fmla="*/ 4167051 h 4310742"/>
                <a:gd name="connsiteX21" fmla="*/ 2351315 w 2932612"/>
                <a:gd name="connsiteY21" fmla="*/ 4310742 h 4310742"/>
                <a:gd name="connsiteX22" fmla="*/ 2514600 w 2932612"/>
                <a:gd name="connsiteY22" fmla="*/ 4193177 h 4310742"/>
                <a:gd name="connsiteX23" fmla="*/ 2697480 w 2932612"/>
                <a:gd name="connsiteY23" fmla="*/ 4153988 h 4310742"/>
                <a:gd name="connsiteX24" fmla="*/ 2815046 w 2932612"/>
                <a:gd name="connsiteY24" fmla="*/ 3905794 h 4310742"/>
                <a:gd name="connsiteX25" fmla="*/ 2743200 w 2932612"/>
                <a:gd name="connsiteY25" fmla="*/ 3781697 h 4310742"/>
                <a:gd name="connsiteX26" fmla="*/ 2932612 w 2932612"/>
                <a:gd name="connsiteY26" fmla="*/ 3592285 h 4310742"/>
                <a:gd name="connsiteX27" fmla="*/ 2893423 w 2932612"/>
                <a:gd name="connsiteY27" fmla="*/ 3357154 h 4310742"/>
                <a:gd name="connsiteX28" fmla="*/ 2847703 w 2932612"/>
                <a:gd name="connsiteY28" fmla="*/ 3056708 h 4310742"/>
                <a:gd name="connsiteX29" fmla="*/ 2645229 w 2932612"/>
                <a:gd name="connsiteY29" fmla="*/ 2671354 h 4310742"/>
                <a:gd name="connsiteX30" fmla="*/ 2762795 w 2932612"/>
                <a:gd name="connsiteY30" fmla="*/ 2527662 h 4310742"/>
                <a:gd name="connsiteX31" fmla="*/ 2808515 w 2932612"/>
                <a:gd name="connsiteY31" fmla="*/ 2259874 h 4310742"/>
                <a:gd name="connsiteX32" fmla="*/ 2828109 w 2932612"/>
                <a:gd name="connsiteY32" fmla="*/ 2096588 h 4310742"/>
                <a:gd name="connsiteX33" fmla="*/ 2886892 w 2932612"/>
                <a:gd name="connsiteY33" fmla="*/ 1979022 h 4310742"/>
                <a:gd name="connsiteX34" fmla="*/ 2808515 w 2932612"/>
                <a:gd name="connsiteY34" fmla="*/ 1894114 h 4310742"/>
                <a:gd name="connsiteX35" fmla="*/ 2860766 w 2932612"/>
                <a:gd name="connsiteY35" fmla="*/ 1515291 h 4310742"/>
                <a:gd name="connsiteX36" fmla="*/ 2932612 w 2932612"/>
                <a:gd name="connsiteY36" fmla="*/ 1378131 h 4310742"/>
                <a:gd name="connsiteX37" fmla="*/ 2913017 w 2932612"/>
                <a:gd name="connsiteY37" fmla="*/ 1299754 h 4310742"/>
                <a:gd name="connsiteX38" fmla="*/ 2788920 w 2932612"/>
                <a:gd name="connsiteY38" fmla="*/ 1188720 h 4310742"/>
                <a:gd name="connsiteX39" fmla="*/ 2782389 w 2932612"/>
                <a:gd name="connsiteY39" fmla="*/ 1267097 h 4310742"/>
                <a:gd name="connsiteX40" fmla="*/ 2743200 w 2932612"/>
                <a:gd name="connsiteY40" fmla="*/ 1482634 h 4310742"/>
                <a:gd name="connsiteX41" fmla="*/ 2625635 w 2932612"/>
                <a:gd name="connsiteY41" fmla="*/ 1593668 h 4310742"/>
                <a:gd name="connsiteX42" fmla="*/ 2495006 w 2932612"/>
                <a:gd name="connsiteY42" fmla="*/ 1626325 h 4310742"/>
                <a:gd name="connsiteX43" fmla="*/ 2331720 w 2932612"/>
                <a:gd name="connsiteY43" fmla="*/ 1691640 h 4310742"/>
                <a:gd name="connsiteX44" fmla="*/ 2142309 w 2932612"/>
                <a:gd name="connsiteY44" fmla="*/ 1567542 h 4310742"/>
                <a:gd name="connsiteX45" fmla="*/ 2135777 w 2932612"/>
                <a:gd name="connsiteY45" fmla="*/ 1423851 h 4310742"/>
                <a:gd name="connsiteX46" fmla="*/ 2429692 w 2932612"/>
                <a:gd name="connsiteY46" fmla="*/ 1325880 h 4310742"/>
                <a:gd name="connsiteX47" fmla="*/ 2586446 w 2932612"/>
                <a:gd name="connsiteY47" fmla="*/ 1267097 h 4310742"/>
                <a:gd name="connsiteX48" fmla="*/ 2723606 w 2932612"/>
                <a:gd name="connsiteY48" fmla="*/ 1247502 h 4310742"/>
                <a:gd name="connsiteX49" fmla="*/ 2775857 w 2932612"/>
                <a:gd name="connsiteY49" fmla="*/ 1195251 h 4310742"/>
                <a:gd name="connsiteX50" fmla="*/ 2730137 w 2932612"/>
                <a:gd name="connsiteY50" fmla="*/ 1031965 h 4310742"/>
                <a:gd name="connsiteX51" fmla="*/ 2540726 w 2932612"/>
                <a:gd name="connsiteY51" fmla="*/ 1071154 h 4310742"/>
                <a:gd name="connsiteX52" fmla="*/ 2318657 w 2932612"/>
                <a:gd name="connsiteY52" fmla="*/ 1136468 h 4310742"/>
                <a:gd name="connsiteX53" fmla="*/ 2207623 w 2932612"/>
                <a:gd name="connsiteY53" fmla="*/ 1208314 h 4310742"/>
                <a:gd name="connsiteX54" fmla="*/ 2050869 w 2932612"/>
                <a:gd name="connsiteY54" fmla="*/ 1358537 h 4310742"/>
                <a:gd name="connsiteX55" fmla="*/ 2057400 w 2932612"/>
                <a:gd name="connsiteY55" fmla="*/ 1469571 h 4310742"/>
                <a:gd name="connsiteX56" fmla="*/ 1933303 w 2932612"/>
                <a:gd name="connsiteY56" fmla="*/ 1495697 h 4310742"/>
                <a:gd name="connsiteX57" fmla="*/ 1809206 w 2932612"/>
                <a:gd name="connsiteY57" fmla="*/ 1547948 h 4310742"/>
                <a:gd name="connsiteX58" fmla="*/ 1822269 w 2932612"/>
                <a:gd name="connsiteY58" fmla="*/ 1658982 h 4310742"/>
                <a:gd name="connsiteX59" fmla="*/ 1606732 w 2932612"/>
                <a:gd name="connsiteY59" fmla="*/ 1743891 h 4310742"/>
                <a:gd name="connsiteX60" fmla="*/ 1436915 w 2932612"/>
                <a:gd name="connsiteY60" fmla="*/ 1730828 h 4310742"/>
                <a:gd name="connsiteX61" fmla="*/ 1240972 w 2932612"/>
                <a:gd name="connsiteY61" fmla="*/ 1515291 h 4310742"/>
                <a:gd name="connsiteX62" fmla="*/ 1136469 w 2932612"/>
                <a:gd name="connsiteY62" fmla="*/ 1410788 h 4310742"/>
                <a:gd name="connsiteX63" fmla="*/ 1208315 w 2932612"/>
                <a:gd name="connsiteY63" fmla="*/ 1312817 h 4310742"/>
                <a:gd name="connsiteX64" fmla="*/ 1025435 w 2932612"/>
                <a:gd name="connsiteY64" fmla="*/ 1064622 h 4310742"/>
                <a:gd name="connsiteX65" fmla="*/ 1005840 w 2932612"/>
                <a:gd name="connsiteY65" fmla="*/ 894805 h 4310742"/>
                <a:gd name="connsiteX66" fmla="*/ 1031966 w 2932612"/>
                <a:gd name="connsiteY66" fmla="*/ 731520 h 4310742"/>
                <a:gd name="connsiteX67" fmla="*/ 1018903 w 2932612"/>
                <a:gd name="connsiteY67" fmla="*/ 535577 h 4310742"/>
                <a:gd name="connsiteX68" fmla="*/ 1090749 w 2932612"/>
                <a:gd name="connsiteY68" fmla="*/ 411480 h 4310742"/>
                <a:gd name="connsiteX69" fmla="*/ 1143000 w 2932612"/>
                <a:gd name="connsiteY69" fmla="*/ 352697 h 4310742"/>
                <a:gd name="connsiteX70" fmla="*/ 1162595 w 2932612"/>
                <a:gd name="connsiteY70" fmla="*/ 274320 h 4310742"/>
                <a:gd name="connsiteX71" fmla="*/ 999309 w 2932612"/>
                <a:gd name="connsiteY71" fmla="*/ 0 h 4310742"/>
                <a:gd name="connsiteX72" fmla="*/ 13063 w 2932612"/>
                <a:gd name="connsiteY72" fmla="*/ 163285 h 4310742"/>
                <a:gd name="connsiteX73" fmla="*/ 0 w 2932612"/>
                <a:gd name="connsiteY73" fmla="*/ 476794 h 431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932612" h="4310742">
                  <a:moveTo>
                    <a:pt x="0" y="476794"/>
                  </a:moveTo>
                  <a:lnTo>
                    <a:pt x="19595" y="731520"/>
                  </a:lnTo>
                  <a:lnTo>
                    <a:pt x="124097" y="738051"/>
                  </a:lnTo>
                  <a:lnTo>
                    <a:pt x="228600" y="679268"/>
                  </a:lnTo>
                  <a:lnTo>
                    <a:pt x="509452" y="731520"/>
                  </a:lnTo>
                  <a:lnTo>
                    <a:pt x="849086" y="1005840"/>
                  </a:lnTo>
                  <a:lnTo>
                    <a:pt x="894806" y="1214845"/>
                  </a:lnTo>
                  <a:lnTo>
                    <a:pt x="953589" y="1430382"/>
                  </a:lnTo>
                  <a:lnTo>
                    <a:pt x="1051560" y="1606731"/>
                  </a:lnTo>
                  <a:lnTo>
                    <a:pt x="1031966" y="1783080"/>
                  </a:lnTo>
                  <a:lnTo>
                    <a:pt x="1273629" y="2044337"/>
                  </a:lnTo>
                  <a:lnTo>
                    <a:pt x="1247503" y="2259874"/>
                  </a:lnTo>
                  <a:lnTo>
                    <a:pt x="1338943" y="2436222"/>
                  </a:lnTo>
                  <a:lnTo>
                    <a:pt x="1234440" y="2854234"/>
                  </a:lnTo>
                  <a:lnTo>
                    <a:pt x="1482635" y="3082834"/>
                  </a:lnTo>
                  <a:lnTo>
                    <a:pt x="1574075" y="3389811"/>
                  </a:lnTo>
                  <a:lnTo>
                    <a:pt x="1658983" y="3533502"/>
                  </a:lnTo>
                  <a:lnTo>
                    <a:pt x="1613263" y="3860074"/>
                  </a:lnTo>
                  <a:lnTo>
                    <a:pt x="1789612" y="4075611"/>
                  </a:lnTo>
                  <a:lnTo>
                    <a:pt x="2031275" y="4232365"/>
                  </a:lnTo>
                  <a:lnTo>
                    <a:pt x="2207623" y="4167051"/>
                  </a:lnTo>
                  <a:lnTo>
                    <a:pt x="2351315" y="4310742"/>
                  </a:lnTo>
                  <a:lnTo>
                    <a:pt x="2514600" y="4193177"/>
                  </a:lnTo>
                  <a:lnTo>
                    <a:pt x="2697480" y="4153988"/>
                  </a:lnTo>
                  <a:lnTo>
                    <a:pt x="2815046" y="3905794"/>
                  </a:lnTo>
                  <a:lnTo>
                    <a:pt x="2743200" y="3781697"/>
                  </a:lnTo>
                  <a:lnTo>
                    <a:pt x="2932612" y="3592285"/>
                  </a:lnTo>
                  <a:lnTo>
                    <a:pt x="2893423" y="3357154"/>
                  </a:lnTo>
                  <a:lnTo>
                    <a:pt x="2847703" y="3056708"/>
                  </a:lnTo>
                  <a:lnTo>
                    <a:pt x="2645229" y="2671354"/>
                  </a:lnTo>
                  <a:lnTo>
                    <a:pt x="2762795" y="2527662"/>
                  </a:lnTo>
                  <a:lnTo>
                    <a:pt x="2808515" y="2259874"/>
                  </a:lnTo>
                  <a:lnTo>
                    <a:pt x="2828109" y="2096588"/>
                  </a:lnTo>
                  <a:lnTo>
                    <a:pt x="2886892" y="1979022"/>
                  </a:lnTo>
                  <a:lnTo>
                    <a:pt x="2808515" y="1894114"/>
                  </a:lnTo>
                  <a:lnTo>
                    <a:pt x="2860766" y="1515291"/>
                  </a:lnTo>
                  <a:lnTo>
                    <a:pt x="2932612" y="1378131"/>
                  </a:lnTo>
                  <a:lnTo>
                    <a:pt x="2913017" y="1299754"/>
                  </a:lnTo>
                  <a:lnTo>
                    <a:pt x="2788920" y="1188720"/>
                  </a:lnTo>
                  <a:lnTo>
                    <a:pt x="2782389" y="1267097"/>
                  </a:lnTo>
                  <a:lnTo>
                    <a:pt x="2743200" y="1482634"/>
                  </a:lnTo>
                  <a:lnTo>
                    <a:pt x="2625635" y="1593668"/>
                  </a:lnTo>
                  <a:lnTo>
                    <a:pt x="2495006" y="1626325"/>
                  </a:lnTo>
                  <a:lnTo>
                    <a:pt x="2331720" y="1691640"/>
                  </a:lnTo>
                  <a:lnTo>
                    <a:pt x="2142309" y="1567542"/>
                  </a:lnTo>
                  <a:lnTo>
                    <a:pt x="2135777" y="1423851"/>
                  </a:lnTo>
                  <a:lnTo>
                    <a:pt x="2429692" y="1325880"/>
                  </a:lnTo>
                  <a:lnTo>
                    <a:pt x="2586446" y="1267097"/>
                  </a:lnTo>
                  <a:lnTo>
                    <a:pt x="2723606" y="1247502"/>
                  </a:lnTo>
                  <a:lnTo>
                    <a:pt x="2775857" y="1195251"/>
                  </a:lnTo>
                  <a:lnTo>
                    <a:pt x="2730137" y="1031965"/>
                  </a:lnTo>
                  <a:lnTo>
                    <a:pt x="2540726" y="1071154"/>
                  </a:lnTo>
                  <a:lnTo>
                    <a:pt x="2318657" y="1136468"/>
                  </a:lnTo>
                  <a:lnTo>
                    <a:pt x="2207623" y="1208314"/>
                  </a:lnTo>
                  <a:lnTo>
                    <a:pt x="2050869" y="1358537"/>
                  </a:lnTo>
                  <a:lnTo>
                    <a:pt x="2057400" y="1469571"/>
                  </a:lnTo>
                  <a:lnTo>
                    <a:pt x="1933303" y="1495697"/>
                  </a:lnTo>
                  <a:lnTo>
                    <a:pt x="1809206" y="1547948"/>
                  </a:lnTo>
                  <a:lnTo>
                    <a:pt x="1822269" y="1658982"/>
                  </a:lnTo>
                  <a:lnTo>
                    <a:pt x="1606732" y="1743891"/>
                  </a:lnTo>
                  <a:lnTo>
                    <a:pt x="1436915" y="1730828"/>
                  </a:lnTo>
                  <a:lnTo>
                    <a:pt x="1240972" y="1515291"/>
                  </a:lnTo>
                  <a:lnTo>
                    <a:pt x="1136469" y="1410788"/>
                  </a:lnTo>
                  <a:lnTo>
                    <a:pt x="1208315" y="1312817"/>
                  </a:lnTo>
                  <a:lnTo>
                    <a:pt x="1025435" y="1064622"/>
                  </a:lnTo>
                  <a:lnTo>
                    <a:pt x="1005840" y="894805"/>
                  </a:lnTo>
                  <a:lnTo>
                    <a:pt x="1031966" y="731520"/>
                  </a:lnTo>
                  <a:lnTo>
                    <a:pt x="1018903" y="535577"/>
                  </a:lnTo>
                  <a:lnTo>
                    <a:pt x="1090749" y="411480"/>
                  </a:lnTo>
                  <a:lnTo>
                    <a:pt x="1143000" y="352697"/>
                  </a:lnTo>
                  <a:lnTo>
                    <a:pt x="1162595" y="274320"/>
                  </a:lnTo>
                  <a:lnTo>
                    <a:pt x="999309" y="0"/>
                  </a:lnTo>
                  <a:lnTo>
                    <a:pt x="13063" y="163285"/>
                  </a:lnTo>
                  <a:lnTo>
                    <a:pt x="0" y="4767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EC49F56-7363-48D5-BAB3-2F40390B8630}"/>
                </a:ext>
              </a:extLst>
            </p:cNvPr>
            <p:cNvSpPr/>
            <p:nvPr/>
          </p:nvSpPr>
          <p:spPr>
            <a:xfrm>
              <a:off x="3422469" y="2867297"/>
              <a:ext cx="620485" cy="640080"/>
            </a:xfrm>
            <a:custGeom>
              <a:avLst/>
              <a:gdLst>
                <a:gd name="connsiteX0" fmla="*/ 450668 w 620485"/>
                <a:gd name="connsiteY0" fmla="*/ 6532 h 640080"/>
                <a:gd name="connsiteX1" fmla="*/ 587828 w 620485"/>
                <a:gd name="connsiteY1" fmla="*/ 137160 h 640080"/>
                <a:gd name="connsiteX2" fmla="*/ 581297 w 620485"/>
                <a:gd name="connsiteY2" fmla="*/ 274320 h 640080"/>
                <a:gd name="connsiteX3" fmla="*/ 620485 w 620485"/>
                <a:gd name="connsiteY3" fmla="*/ 365760 h 640080"/>
                <a:gd name="connsiteX4" fmla="*/ 600891 w 620485"/>
                <a:gd name="connsiteY4" fmla="*/ 594360 h 640080"/>
                <a:gd name="connsiteX5" fmla="*/ 542108 w 620485"/>
                <a:gd name="connsiteY5" fmla="*/ 640080 h 640080"/>
                <a:gd name="connsiteX6" fmla="*/ 280851 w 620485"/>
                <a:gd name="connsiteY6" fmla="*/ 620486 h 640080"/>
                <a:gd name="connsiteX7" fmla="*/ 32657 w 620485"/>
                <a:gd name="connsiteY7" fmla="*/ 522514 h 640080"/>
                <a:gd name="connsiteX8" fmla="*/ 0 w 620485"/>
                <a:gd name="connsiteY8" fmla="*/ 444137 h 640080"/>
                <a:gd name="connsiteX9" fmla="*/ 52251 w 620485"/>
                <a:gd name="connsiteY9" fmla="*/ 156754 h 640080"/>
                <a:gd name="connsiteX10" fmla="*/ 209005 w 620485"/>
                <a:gd name="connsiteY10" fmla="*/ 32657 h 640080"/>
                <a:gd name="connsiteX11" fmla="*/ 254725 w 620485"/>
                <a:gd name="connsiteY11" fmla="*/ 0 h 640080"/>
                <a:gd name="connsiteX12" fmla="*/ 326571 w 620485"/>
                <a:gd name="connsiteY12" fmla="*/ 32657 h 640080"/>
                <a:gd name="connsiteX13" fmla="*/ 450668 w 620485"/>
                <a:gd name="connsiteY13" fmla="*/ 6532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0485" h="640080">
                  <a:moveTo>
                    <a:pt x="450668" y="6532"/>
                  </a:moveTo>
                  <a:lnTo>
                    <a:pt x="587828" y="137160"/>
                  </a:lnTo>
                  <a:lnTo>
                    <a:pt x="581297" y="274320"/>
                  </a:lnTo>
                  <a:lnTo>
                    <a:pt x="620485" y="365760"/>
                  </a:lnTo>
                  <a:lnTo>
                    <a:pt x="600891" y="594360"/>
                  </a:lnTo>
                  <a:lnTo>
                    <a:pt x="542108" y="640080"/>
                  </a:lnTo>
                  <a:lnTo>
                    <a:pt x="280851" y="620486"/>
                  </a:lnTo>
                  <a:lnTo>
                    <a:pt x="32657" y="522514"/>
                  </a:lnTo>
                  <a:lnTo>
                    <a:pt x="0" y="444137"/>
                  </a:lnTo>
                  <a:lnTo>
                    <a:pt x="52251" y="156754"/>
                  </a:lnTo>
                  <a:lnTo>
                    <a:pt x="209005" y="32657"/>
                  </a:lnTo>
                  <a:lnTo>
                    <a:pt x="254725" y="0"/>
                  </a:lnTo>
                  <a:lnTo>
                    <a:pt x="326571" y="32657"/>
                  </a:lnTo>
                  <a:lnTo>
                    <a:pt x="450668" y="65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4298E4-4B0F-4F66-9C76-471045888522}"/>
                </a:ext>
              </a:extLst>
            </p:cNvPr>
            <p:cNvSpPr/>
            <p:nvPr/>
          </p:nvSpPr>
          <p:spPr>
            <a:xfrm>
              <a:off x="5068389" y="2455817"/>
              <a:ext cx="2867297" cy="3781697"/>
            </a:xfrm>
            <a:custGeom>
              <a:avLst/>
              <a:gdLst>
                <a:gd name="connsiteX0" fmla="*/ 39188 w 2867297"/>
                <a:gd name="connsiteY0" fmla="*/ 0 h 3781697"/>
                <a:gd name="connsiteX1" fmla="*/ 248194 w 2867297"/>
                <a:gd name="connsiteY1" fmla="*/ 78377 h 3781697"/>
                <a:gd name="connsiteX2" fmla="*/ 529045 w 2867297"/>
                <a:gd name="connsiteY2" fmla="*/ 104503 h 3781697"/>
                <a:gd name="connsiteX3" fmla="*/ 770708 w 2867297"/>
                <a:gd name="connsiteY3" fmla="*/ 254726 h 3781697"/>
                <a:gd name="connsiteX4" fmla="*/ 855617 w 2867297"/>
                <a:gd name="connsiteY4" fmla="*/ 463732 h 3781697"/>
                <a:gd name="connsiteX5" fmla="*/ 1123405 w 2867297"/>
                <a:gd name="connsiteY5" fmla="*/ 973183 h 3781697"/>
                <a:gd name="connsiteX6" fmla="*/ 1234440 w 2867297"/>
                <a:gd name="connsiteY6" fmla="*/ 1345474 h 3781697"/>
                <a:gd name="connsiteX7" fmla="*/ 1587137 w 2867297"/>
                <a:gd name="connsiteY7" fmla="*/ 2122714 h 3781697"/>
                <a:gd name="connsiteX8" fmla="*/ 1547948 w 2867297"/>
                <a:gd name="connsiteY8" fmla="*/ 2403566 h 3781697"/>
                <a:gd name="connsiteX9" fmla="*/ 1789611 w 2867297"/>
                <a:gd name="connsiteY9" fmla="*/ 2566852 h 3781697"/>
                <a:gd name="connsiteX10" fmla="*/ 1998617 w 2867297"/>
                <a:gd name="connsiteY10" fmla="*/ 2821577 h 3781697"/>
                <a:gd name="connsiteX11" fmla="*/ 2116182 w 2867297"/>
                <a:gd name="connsiteY11" fmla="*/ 3056709 h 3781697"/>
                <a:gd name="connsiteX12" fmla="*/ 2540725 w 2867297"/>
                <a:gd name="connsiteY12" fmla="*/ 2867297 h 3781697"/>
                <a:gd name="connsiteX13" fmla="*/ 2697480 w 2867297"/>
                <a:gd name="connsiteY13" fmla="*/ 2906486 h 3781697"/>
                <a:gd name="connsiteX14" fmla="*/ 2795451 w 2867297"/>
                <a:gd name="connsiteY14" fmla="*/ 2547257 h 3781697"/>
                <a:gd name="connsiteX15" fmla="*/ 2867297 w 2867297"/>
                <a:gd name="connsiteY15" fmla="*/ 3115492 h 3781697"/>
                <a:gd name="connsiteX16" fmla="*/ 2710542 w 2867297"/>
                <a:gd name="connsiteY16" fmla="*/ 3278777 h 3781697"/>
                <a:gd name="connsiteX17" fmla="*/ 2756262 w 2867297"/>
                <a:gd name="connsiteY17" fmla="*/ 3566160 h 3781697"/>
                <a:gd name="connsiteX18" fmla="*/ 2658291 w 2867297"/>
                <a:gd name="connsiteY18" fmla="*/ 3683726 h 3781697"/>
                <a:gd name="connsiteX19" fmla="*/ 2462348 w 2867297"/>
                <a:gd name="connsiteY19" fmla="*/ 3657600 h 3781697"/>
                <a:gd name="connsiteX20" fmla="*/ 2325188 w 2867297"/>
                <a:gd name="connsiteY20" fmla="*/ 3781697 h 3781697"/>
                <a:gd name="connsiteX21" fmla="*/ 2083525 w 2867297"/>
                <a:gd name="connsiteY21" fmla="*/ 3677194 h 3781697"/>
                <a:gd name="connsiteX22" fmla="*/ 1952897 w 2867297"/>
                <a:gd name="connsiteY22" fmla="*/ 3657600 h 3781697"/>
                <a:gd name="connsiteX23" fmla="*/ 1606731 w 2867297"/>
                <a:gd name="connsiteY23" fmla="*/ 3461657 h 3781697"/>
                <a:gd name="connsiteX24" fmla="*/ 1580605 w 2867297"/>
                <a:gd name="connsiteY24" fmla="*/ 3311434 h 3781697"/>
                <a:gd name="connsiteX25" fmla="*/ 1626325 w 2867297"/>
                <a:gd name="connsiteY25" fmla="*/ 3024052 h 3781697"/>
                <a:gd name="connsiteX26" fmla="*/ 1443445 w 2867297"/>
                <a:gd name="connsiteY26" fmla="*/ 2592977 h 3781697"/>
                <a:gd name="connsiteX27" fmla="*/ 1227908 w 2867297"/>
                <a:gd name="connsiteY27" fmla="*/ 2351314 h 3781697"/>
                <a:gd name="connsiteX28" fmla="*/ 1338942 w 2867297"/>
                <a:gd name="connsiteY28" fmla="*/ 1913709 h 3781697"/>
                <a:gd name="connsiteX29" fmla="*/ 1201782 w 2867297"/>
                <a:gd name="connsiteY29" fmla="*/ 1743892 h 3781697"/>
                <a:gd name="connsiteX30" fmla="*/ 1260565 w 2867297"/>
                <a:gd name="connsiteY30" fmla="*/ 1547949 h 3781697"/>
                <a:gd name="connsiteX31" fmla="*/ 1012371 w 2867297"/>
                <a:gd name="connsiteY31" fmla="*/ 1280160 h 3781697"/>
                <a:gd name="connsiteX32" fmla="*/ 1045028 w 2867297"/>
                <a:gd name="connsiteY32" fmla="*/ 1136469 h 3781697"/>
                <a:gd name="connsiteX33" fmla="*/ 868680 w 2867297"/>
                <a:gd name="connsiteY33" fmla="*/ 822960 h 3781697"/>
                <a:gd name="connsiteX34" fmla="*/ 849085 w 2867297"/>
                <a:gd name="connsiteY34" fmla="*/ 568234 h 3781697"/>
                <a:gd name="connsiteX35" fmla="*/ 502920 w 2867297"/>
                <a:gd name="connsiteY35" fmla="*/ 235132 h 3781697"/>
                <a:gd name="connsiteX36" fmla="*/ 143691 w 2867297"/>
                <a:gd name="connsiteY36" fmla="*/ 195943 h 3781697"/>
                <a:gd name="connsiteX37" fmla="*/ 32657 w 2867297"/>
                <a:gd name="connsiteY37" fmla="*/ 267789 h 3781697"/>
                <a:gd name="connsiteX38" fmla="*/ 0 w 2867297"/>
                <a:gd name="connsiteY38" fmla="*/ 130629 h 3781697"/>
                <a:gd name="connsiteX39" fmla="*/ 39188 w 2867297"/>
                <a:gd name="connsiteY39" fmla="*/ 0 h 378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67297" h="3781697">
                  <a:moveTo>
                    <a:pt x="39188" y="0"/>
                  </a:moveTo>
                  <a:lnTo>
                    <a:pt x="248194" y="78377"/>
                  </a:lnTo>
                  <a:lnTo>
                    <a:pt x="529045" y="104503"/>
                  </a:lnTo>
                  <a:lnTo>
                    <a:pt x="770708" y="254726"/>
                  </a:lnTo>
                  <a:lnTo>
                    <a:pt x="855617" y="463732"/>
                  </a:lnTo>
                  <a:lnTo>
                    <a:pt x="1123405" y="973183"/>
                  </a:lnTo>
                  <a:lnTo>
                    <a:pt x="1234440" y="1345474"/>
                  </a:lnTo>
                  <a:lnTo>
                    <a:pt x="1587137" y="2122714"/>
                  </a:lnTo>
                  <a:lnTo>
                    <a:pt x="1547948" y="2403566"/>
                  </a:lnTo>
                  <a:lnTo>
                    <a:pt x="1789611" y="2566852"/>
                  </a:lnTo>
                  <a:lnTo>
                    <a:pt x="1998617" y="2821577"/>
                  </a:lnTo>
                  <a:lnTo>
                    <a:pt x="2116182" y="3056709"/>
                  </a:lnTo>
                  <a:lnTo>
                    <a:pt x="2540725" y="2867297"/>
                  </a:lnTo>
                  <a:lnTo>
                    <a:pt x="2697480" y="2906486"/>
                  </a:lnTo>
                  <a:lnTo>
                    <a:pt x="2795451" y="2547257"/>
                  </a:lnTo>
                  <a:lnTo>
                    <a:pt x="2867297" y="3115492"/>
                  </a:lnTo>
                  <a:lnTo>
                    <a:pt x="2710542" y="3278777"/>
                  </a:lnTo>
                  <a:lnTo>
                    <a:pt x="2756262" y="3566160"/>
                  </a:lnTo>
                  <a:lnTo>
                    <a:pt x="2658291" y="3683726"/>
                  </a:lnTo>
                  <a:lnTo>
                    <a:pt x="2462348" y="3657600"/>
                  </a:lnTo>
                  <a:lnTo>
                    <a:pt x="2325188" y="3781697"/>
                  </a:lnTo>
                  <a:lnTo>
                    <a:pt x="2083525" y="3677194"/>
                  </a:lnTo>
                  <a:lnTo>
                    <a:pt x="1952897" y="3657600"/>
                  </a:lnTo>
                  <a:lnTo>
                    <a:pt x="1606731" y="3461657"/>
                  </a:lnTo>
                  <a:lnTo>
                    <a:pt x="1580605" y="3311434"/>
                  </a:lnTo>
                  <a:lnTo>
                    <a:pt x="1626325" y="3024052"/>
                  </a:lnTo>
                  <a:lnTo>
                    <a:pt x="1443445" y="2592977"/>
                  </a:lnTo>
                  <a:lnTo>
                    <a:pt x="1227908" y="2351314"/>
                  </a:lnTo>
                  <a:lnTo>
                    <a:pt x="1338942" y="1913709"/>
                  </a:lnTo>
                  <a:lnTo>
                    <a:pt x="1201782" y="1743892"/>
                  </a:lnTo>
                  <a:lnTo>
                    <a:pt x="1260565" y="1547949"/>
                  </a:lnTo>
                  <a:lnTo>
                    <a:pt x="1012371" y="1280160"/>
                  </a:lnTo>
                  <a:lnTo>
                    <a:pt x="1045028" y="1136469"/>
                  </a:lnTo>
                  <a:lnTo>
                    <a:pt x="868680" y="822960"/>
                  </a:lnTo>
                  <a:lnTo>
                    <a:pt x="849085" y="568234"/>
                  </a:lnTo>
                  <a:lnTo>
                    <a:pt x="502920" y="235132"/>
                  </a:lnTo>
                  <a:lnTo>
                    <a:pt x="143691" y="195943"/>
                  </a:lnTo>
                  <a:lnTo>
                    <a:pt x="32657" y="267789"/>
                  </a:lnTo>
                  <a:lnTo>
                    <a:pt x="0" y="130629"/>
                  </a:lnTo>
                  <a:lnTo>
                    <a:pt x="3918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C6C178-EC4C-44A8-8125-03952A2A3AEF}"/>
                </a:ext>
              </a:extLst>
            </p:cNvPr>
            <p:cNvSpPr/>
            <p:nvPr/>
          </p:nvSpPr>
          <p:spPr>
            <a:xfrm>
              <a:off x="6342017" y="4787537"/>
              <a:ext cx="1632857" cy="1456509"/>
            </a:xfrm>
            <a:custGeom>
              <a:avLst/>
              <a:gdLst>
                <a:gd name="connsiteX0" fmla="*/ 0 w 1632857"/>
                <a:gd name="connsiteY0" fmla="*/ 0 h 1456509"/>
                <a:gd name="connsiteX1" fmla="*/ 261257 w 1632857"/>
                <a:gd name="connsiteY1" fmla="*/ 267789 h 1456509"/>
                <a:gd name="connsiteX2" fmla="*/ 365760 w 1632857"/>
                <a:gd name="connsiteY2" fmla="*/ 646612 h 1456509"/>
                <a:gd name="connsiteX3" fmla="*/ 770709 w 1632857"/>
                <a:gd name="connsiteY3" fmla="*/ 960120 h 1456509"/>
                <a:gd name="connsiteX4" fmla="*/ 1195252 w 1632857"/>
                <a:gd name="connsiteY4" fmla="*/ 940526 h 1456509"/>
                <a:gd name="connsiteX5" fmla="*/ 1502229 w 1632857"/>
                <a:gd name="connsiteY5" fmla="*/ 816429 h 1456509"/>
                <a:gd name="connsiteX6" fmla="*/ 1632857 w 1632857"/>
                <a:gd name="connsiteY6" fmla="*/ 731520 h 1456509"/>
                <a:gd name="connsiteX7" fmla="*/ 1482634 w 1632857"/>
                <a:gd name="connsiteY7" fmla="*/ 953589 h 1456509"/>
                <a:gd name="connsiteX8" fmla="*/ 1495697 w 1632857"/>
                <a:gd name="connsiteY8" fmla="*/ 1273629 h 1456509"/>
                <a:gd name="connsiteX9" fmla="*/ 1319349 w 1632857"/>
                <a:gd name="connsiteY9" fmla="*/ 1378132 h 1456509"/>
                <a:gd name="connsiteX10" fmla="*/ 1090749 w 1632857"/>
                <a:gd name="connsiteY10" fmla="*/ 1391194 h 1456509"/>
                <a:gd name="connsiteX11" fmla="*/ 1058092 w 1632857"/>
                <a:gd name="connsiteY11" fmla="*/ 1456509 h 1456509"/>
                <a:gd name="connsiteX12" fmla="*/ 659674 w 1632857"/>
                <a:gd name="connsiteY12" fmla="*/ 1319349 h 1456509"/>
                <a:gd name="connsiteX13" fmla="*/ 293914 w 1632857"/>
                <a:gd name="connsiteY13" fmla="*/ 1084217 h 1456509"/>
                <a:gd name="connsiteX14" fmla="*/ 300446 w 1632857"/>
                <a:gd name="connsiteY14" fmla="*/ 738052 h 1456509"/>
                <a:gd name="connsiteX15" fmla="*/ 365760 w 1632857"/>
                <a:gd name="connsiteY15" fmla="*/ 672737 h 1456509"/>
                <a:gd name="connsiteX16" fmla="*/ 58783 w 1632857"/>
                <a:gd name="connsiteY16" fmla="*/ 195943 h 1456509"/>
                <a:gd name="connsiteX17" fmla="*/ 0 w 1632857"/>
                <a:gd name="connsiteY17" fmla="*/ 0 h 1456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32857" h="1456509">
                  <a:moveTo>
                    <a:pt x="0" y="0"/>
                  </a:moveTo>
                  <a:lnTo>
                    <a:pt x="261257" y="267789"/>
                  </a:lnTo>
                  <a:lnTo>
                    <a:pt x="365760" y="646612"/>
                  </a:lnTo>
                  <a:lnTo>
                    <a:pt x="770709" y="960120"/>
                  </a:lnTo>
                  <a:lnTo>
                    <a:pt x="1195252" y="940526"/>
                  </a:lnTo>
                  <a:lnTo>
                    <a:pt x="1502229" y="816429"/>
                  </a:lnTo>
                  <a:lnTo>
                    <a:pt x="1632857" y="731520"/>
                  </a:lnTo>
                  <a:lnTo>
                    <a:pt x="1482634" y="953589"/>
                  </a:lnTo>
                  <a:lnTo>
                    <a:pt x="1495697" y="1273629"/>
                  </a:lnTo>
                  <a:lnTo>
                    <a:pt x="1319349" y="1378132"/>
                  </a:lnTo>
                  <a:lnTo>
                    <a:pt x="1090749" y="1391194"/>
                  </a:lnTo>
                  <a:lnTo>
                    <a:pt x="1058092" y="1456509"/>
                  </a:lnTo>
                  <a:lnTo>
                    <a:pt x="659674" y="1319349"/>
                  </a:lnTo>
                  <a:lnTo>
                    <a:pt x="293914" y="1084217"/>
                  </a:lnTo>
                  <a:lnTo>
                    <a:pt x="300446" y="738052"/>
                  </a:lnTo>
                  <a:lnTo>
                    <a:pt x="365760" y="672737"/>
                  </a:lnTo>
                  <a:lnTo>
                    <a:pt x="58783" y="195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51C8106-A79E-47AA-8F02-E4CF407EC841}"/>
                    </a:ext>
                  </a:extLst>
                </p14:cNvPr>
                <p14:cNvContentPartPr/>
                <p14:nvPr/>
              </p14:nvContentPartPr>
              <p14:xfrm>
                <a:off x="5033469" y="2473046"/>
                <a:ext cx="2963520" cy="3772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51C8106-A79E-47AA-8F02-E4CF407EC84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15469" y="2455406"/>
                  <a:ext cx="2999160" cy="3808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EBA3B6B-4A55-49BF-955F-F4B68A80D5F1}"/>
                </a:ext>
              </a:extLst>
            </p:cNvPr>
            <p:cNvSpPr/>
            <p:nvPr/>
          </p:nvSpPr>
          <p:spPr>
            <a:xfrm>
              <a:off x="4781006" y="1502229"/>
              <a:ext cx="2801983" cy="953588"/>
            </a:xfrm>
            <a:custGeom>
              <a:avLst/>
              <a:gdLst>
                <a:gd name="connsiteX0" fmla="*/ 137160 w 2801983"/>
                <a:gd name="connsiteY0" fmla="*/ 150222 h 953588"/>
                <a:gd name="connsiteX1" fmla="*/ 261257 w 2801983"/>
                <a:gd name="connsiteY1" fmla="*/ 398417 h 953588"/>
                <a:gd name="connsiteX2" fmla="*/ 470263 w 2801983"/>
                <a:gd name="connsiteY2" fmla="*/ 646611 h 953588"/>
                <a:gd name="connsiteX3" fmla="*/ 1143000 w 2801983"/>
                <a:gd name="connsiteY3" fmla="*/ 470262 h 953588"/>
                <a:gd name="connsiteX4" fmla="*/ 1711234 w 2801983"/>
                <a:gd name="connsiteY4" fmla="*/ 293914 h 953588"/>
                <a:gd name="connsiteX5" fmla="*/ 2031274 w 2801983"/>
                <a:gd name="connsiteY5" fmla="*/ 313508 h 953588"/>
                <a:gd name="connsiteX6" fmla="*/ 2397034 w 2801983"/>
                <a:gd name="connsiteY6" fmla="*/ 163285 h 953588"/>
                <a:gd name="connsiteX7" fmla="*/ 2651760 w 2801983"/>
                <a:gd name="connsiteY7" fmla="*/ 150222 h 953588"/>
                <a:gd name="connsiteX8" fmla="*/ 2801983 w 2801983"/>
                <a:gd name="connsiteY8" fmla="*/ 117565 h 953588"/>
                <a:gd name="connsiteX9" fmla="*/ 2795451 w 2801983"/>
                <a:gd name="connsiteY9" fmla="*/ 267788 h 953588"/>
                <a:gd name="connsiteX10" fmla="*/ 2592977 w 2801983"/>
                <a:gd name="connsiteY10" fmla="*/ 411480 h 953588"/>
                <a:gd name="connsiteX11" fmla="*/ 2397034 w 2801983"/>
                <a:gd name="connsiteY11" fmla="*/ 411480 h 953588"/>
                <a:gd name="connsiteX12" fmla="*/ 2024743 w 2801983"/>
                <a:gd name="connsiteY12" fmla="*/ 607422 h 953588"/>
                <a:gd name="connsiteX13" fmla="*/ 1502228 w 2801983"/>
                <a:gd name="connsiteY13" fmla="*/ 627017 h 953588"/>
                <a:gd name="connsiteX14" fmla="*/ 1188720 w 2801983"/>
                <a:gd name="connsiteY14" fmla="*/ 731520 h 953588"/>
                <a:gd name="connsiteX15" fmla="*/ 933994 w 2801983"/>
                <a:gd name="connsiteY15" fmla="*/ 822960 h 953588"/>
                <a:gd name="connsiteX16" fmla="*/ 561703 w 2801983"/>
                <a:gd name="connsiteY16" fmla="*/ 868680 h 953588"/>
                <a:gd name="connsiteX17" fmla="*/ 274320 w 2801983"/>
                <a:gd name="connsiteY17" fmla="*/ 953588 h 953588"/>
                <a:gd name="connsiteX18" fmla="*/ 130628 w 2801983"/>
                <a:gd name="connsiteY18" fmla="*/ 796834 h 953588"/>
                <a:gd name="connsiteX19" fmla="*/ 84908 w 2801983"/>
                <a:gd name="connsiteY19" fmla="*/ 594360 h 953588"/>
                <a:gd name="connsiteX20" fmla="*/ 124097 w 2801983"/>
                <a:gd name="connsiteY20" fmla="*/ 450668 h 953588"/>
                <a:gd name="connsiteX21" fmla="*/ 0 w 2801983"/>
                <a:gd name="connsiteY21" fmla="*/ 333102 h 953588"/>
                <a:gd name="connsiteX22" fmla="*/ 32657 w 2801983"/>
                <a:gd name="connsiteY22" fmla="*/ 163285 h 953588"/>
                <a:gd name="connsiteX23" fmla="*/ 91440 w 2801983"/>
                <a:gd name="connsiteY23" fmla="*/ 0 h 953588"/>
                <a:gd name="connsiteX24" fmla="*/ 137160 w 2801983"/>
                <a:gd name="connsiteY24" fmla="*/ 150222 h 95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01983" h="953588">
                  <a:moveTo>
                    <a:pt x="137160" y="150222"/>
                  </a:moveTo>
                  <a:lnTo>
                    <a:pt x="261257" y="398417"/>
                  </a:lnTo>
                  <a:lnTo>
                    <a:pt x="470263" y="646611"/>
                  </a:lnTo>
                  <a:lnTo>
                    <a:pt x="1143000" y="470262"/>
                  </a:lnTo>
                  <a:lnTo>
                    <a:pt x="1711234" y="293914"/>
                  </a:lnTo>
                  <a:lnTo>
                    <a:pt x="2031274" y="313508"/>
                  </a:lnTo>
                  <a:lnTo>
                    <a:pt x="2397034" y="163285"/>
                  </a:lnTo>
                  <a:lnTo>
                    <a:pt x="2651760" y="150222"/>
                  </a:lnTo>
                  <a:lnTo>
                    <a:pt x="2801983" y="117565"/>
                  </a:lnTo>
                  <a:lnTo>
                    <a:pt x="2795451" y="267788"/>
                  </a:lnTo>
                  <a:lnTo>
                    <a:pt x="2592977" y="411480"/>
                  </a:lnTo>
                  <a:lnTo>
                    <a:pt x="2397034" y="411480"/>
                  </a:lnTo>
                  <a:lnTo>
                    <a:pt x="2024743" y="607422"/>
                  </a:lnTo>
                  <a:lnTo>
                    <a:pt x="1502228" y="627017"/>
                  </a:lnTo>
                  <a:lnTo>
                    <a:pt x="1188720" y="731520"/>
                  </a:lnTo>
                  <a:lnTo>
                    <a:pt x="933994" y="822960"/>
                  </a:lnTo>
                  <a:lnTo>
                    <a:pt x="561703" y="868680"/>
                  </a:lnTo>
                  <a:lnTo>
                    <a:pt x="274320" y="953588"/>
                  </a:lnTo>
                  <a:lnTo>
                    <a:pt x="130628" y="796834"/>
                  </a:lnTo>
                  <a:lnTo>
                    <a:pt x="84908" y="594360"/>
                  </a:lnTo>
                  <a:lnTo>
                    <a:pt x="124097" y="450668"/>
                  </a:lnTo>
                  <a:lnTo>
                    <a:pt x="0" y="333102"/>
                  </a:lnTo>
                  <a:lnTo>
                    <a:pt x="32657" y="163285"/>
                  </a:lnTo>
                  <a:lnTo>
                    <a:pt x="91440" y="0"/>
                  </a:lnTo>
                  <a:lnTo>
                    <a:pt x="137160" y="1502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1BE0216-AFA4-43CC-ADF0-399AC972F360}"/>
                    </a:ext>
                  </a:extLst>
                </p14:cNvPr>
                <p14:cNvContentPartPr/>
                <p14:nvPr/>
              </p14:nvContentPartPr>
              <p14:xfrm>
                <a:off x="4771029" y="938726"/>
                <a:ext cx="2808720" cy="15026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1BE0216-AFA4-43CC-ADF0-399AC972F36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53389" y="920726"/>
                  <a:ext cx="2844360" cy="1538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29D7A04-6A4B-4780-87B0-4AE6147CBF17}"/>
                </a:ext>
              </a:extLst>
            </p:cNvPr>
            <p:cNvSpPr/>
            <p:nvPr/>
          </p:nvSpPr>
          <p:spPr>
            <a:xfrm>
              <a:off x="3409406" y="2965269"/>
              <a:ext cx="640080" cy="542108"/>
            </a:xfrm>
            <a:custGeom>
              <a:avLst/>
              <a:gdLst>
                <a:gd name="connsiteX0" fmla="*/ 561703 w 640080"/>
                <a:gd name="connsiteY0" fmla="*/ 0 h 542108"/>
                <a:gd name="connsiteX1" fmla="*/ 509451 w 640080"/>
                <a:gd name="connsiteY1" fmla="*/ 274320 h 542108"/>
                <a:gd name="connsiteX2" fmla="*/ 346165 w 640080"/>
                <a:gd name="connsiteY2" fmla="*/ 391885 h 542108"/>
                <a:gd name="connsiteX3" fmla="*/ 124097 w 640080"/>
                <a:gd name="connsiteY3" fmla="*/ 339634 h 542108"/>
                <a:gd name="connsiteX4" fmla="*/ 0 w 640080"/>
                <a:gd name="connsiteY4" fmla="*/ 365760 h 542108"/>
                <a:gd name="connsiteX5" fmla="*/ 222068 w 640080"/>
                <a:gd name="connsiteY5" fmla="*/ 515982 h 542108"/>
                <a:gd name="connsiteX6" fmla="*/ 594360 w 640080"/>
                <a:gd name="connsiteY6" fmla="*/ 542108 h 542108"/>
                <a:gd name="connsiteX7" fmla="*/ 640080 w 640080"/>
                <a:gd name="connsiteY7" fmla="*/ 509451 h 542108"/>
                <a:gd name="connsiteX8" fmla="*/ 640080 w 640080"/>
                <a:gd name="connsiteY8" fmla="*/ 261257 h 542108"/>
                <a:gd name="connsiteX9" fmla="*/ 607423 w 640080"/>
                <a:gd name="connsiteY9" fmla="*/ 137160 h 542108"/>
                <a:gd name="connsiteX10" fmla="*/ 561703 w 640080"/>
                <a:gd name="connsiteY10" fmla="*/ 0 h 54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0080" h="542108">
                  <a:moveTo>
                    <a:pt x="561703" y="0"/>
                  </a:moveTo>
                  <a:lnTo>
                    <a:pt x="509451" y="274320"/>
                  </a:lnTo>
                  <a:lnTo>
                    <a:pt x="346165" y="391885"/>
                  </a:lnTo>
                  <a:lnTo>
                    <a:pt x="124097" y="339634"/>
                  </a:lnTo>
                  <a:lnTo>
                    <a:pt x="0" y="365760"/>
                  </a:lnTo>
                  <a:lnTo>
                    <a:pt x="222068" y="515982"/>
                  </a:lnTo>
                  <a:lnTo>
                    <a:pt x="594360" y="542108"/>
                  </a:lnTo>
                  <a:lnTo>
                    <a:pt x="640080" y="509451"/>
                  </a:lnTo>
                  <a:lnTo>
                    <a:pt x="640080" y="261257"/>
                  </a:lnTo>
                  <a:lnTo>
                    <a:pt x="607423" y="137160"/>
                  </a:lnTo>
                  <a:lnTo>
                    <a:pt x="56170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013D314-A81F-4C8D-BC9B-B19AAE640DA0}"/>
                    </a:ext>
                  </a:extLst>
                </p14:cNvPr>
                <p14:cNvContentPartPr/>
                <p14:nvPr/>
              </p14:nvContentPartPr>
              <p14:xfrm>
                <a:off x="3402669" y="2839526"/>
                <a:ext cx="634320" cy="668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013D314-A81F-4C8D-BC9B-B19AAE640D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84669" y="2821886"/>
                  <a:ext cx="669960" cy="7041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9FDA9F3-78D2-4994-AE71-21532CEF9E58}"/>
                </a:ext>
              </a:extLst>
            </p:cNvPr>
            <p:cNvGrpSpPr/>
            <p:nvPr/>
          </p:nvGrpSpPr>
          <p:grpSpPr>
            <a:xfrm>
              <a:off x="3799389" y="336086"/>
              <a:ext cx="3862080" cy="3410640"/>
              <a:chOff x="3799389" y="336086"/>
              <a:chExt cx="3862080" cy="3410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07866A52-7610-42C2-B51E-AA34E01CD43C}"/>
                      </a:ext>
                    </a:extLst>
                  </p14:cNvPr>
                  <p14:cNvContentPartPr/>
                  <p14:nvPr/>
                </p14:nvContentPartPr>
                <p14:xfrm>
                  <a:off x="6028149" y="2244086"/>
                  <a:ext cx="1633320" cy="150264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07866A52-7610-42C2-B51E-AA34E01CD43C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6010509" y="2226086"/>
                    <a:ext cx="1668960" cy="1538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6F962C4F-AC06-4681-A9EE-2E689F92A988}"/>
                      </a:ext>
                    </a:extLst>
                  </p14:cNvPr>
                  <p14:cNvContentPartPr/>
                  <p14:nvPr/>
                </p14:nvContentPartPr>
                <p14:xfrm>
                  <a:off x="3799389" y="336086"/>
                  <a:ext cx="3450240" cy="254268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6F962C4F-AC06-4681-A9EE-2E689F92A988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3781389" y="318086"/>
                    <a:ext cx="3485880" cy="2578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3B9BD814-2A95-4AB8-BC87-73454D9DEE64}"/>
                      </a:ext>
                    </a:extLst>
                  </p14:cNvPr>
                  <p14:cNvContentPartPr/>
                  <p14:nvPr/>
                </p14:nvContentPartPr>
                <p14:xfrm>
                  <a:off x="3932229" y="821006"/>
                  <a:ext cx="1478880" cy="202140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3B9BD814-2A95-4AB8-BC87-73454D9DEE64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3914229" y="803006"/>
                    <a:ext cx="1514520" cy="205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625774AF-0799-468D-9771-A646BF2B238B}"/>
                      </a:ext>
                    </a:extLst>
                  </p14:cNvPr>
                  <p14:cNvContentPartPr/>
                  <p14:nvPr/>
                </p14:nvContentPartPr>
                <p14:xfrm>
                  <a:off x="4907469" y="1340126"/>
                  <a:ext cx="96840" cy="16920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625774AF-0799-468D-9771-A646BF2B238B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889469" y="1322486"/>
                    <a:ext cx="132480" cy="20484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837AA5-A316-444E-A0A7-0FC312CCFF1A}"/>
                </a:ext>
              </a:extLst>
            </p:cNvPr>
            <p:cNvSpPr/>
            <p:nvPr/>
          </p:nvSpPr>
          <p:spPr>
            <a:xfrm>
              <a:off x="7151914" y="3108960"/>
              <a:ext cx="679269" cy="326571"/>
            </a:xfrm>
            <a:custGeom>
              <a:avLst/>
              <a:gdLst>
                <a:gd name="connsiteX0" fmla="*/ 0 w 679269"/>
                <a:gd name="connsiteY0" fmla="*/ 326571 h 326571"/>
                <a:gd name="connsiteX1" fmla="*/ 235132 w 679269"/>
                <a:gd name="connsiteY1" fmla="*/ 130629 h 326571"/>
                <a:gd name="connsiteX2" fmla="*/ 509452 w 679269"/>
                <a:gd name="connsiteY2" fmla="*/ 0 h 326571"/>
                <a:gd name="connsiteX3" fmla="*/ 679269 w 679269"/>
                <a:gd name="connsiteY3" fmla="*/ 58783 h 326571"/>
                <a:gd name="connsiteX4" fmla="*/ 600892 w 679269"/>
                <a:gd name="connsiteY4" fmla="*/ 111034 h 326571"/>
                <a:gd name="connsiteX5" fmla="*/ 359229 w 679269"/>
                <a:gd name="connsiteY5" fmla="*/ 156754 h 326571"/>
                <a:gd name="connsiteX6" fmla="*/ 0 w 679269"/>
                <a:gd name="connsiteY6" fmla="*/ 326571 h 32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9269" h="326571">
                  <a:moveTo>
                    <a:pt x="0" y="326571"/>
                  </a:moveTo>
                  <a:lnTo>
                    <a:pt x="235132" y="130629"/>
                  </a:lnTo>
                  <a:lnTo>
                    <a:pt x="509452" y="0"/>
                  </a:lnTo>
                  <a:lnTo>
                    <a:pt x="679269" y="58783"/>
                  </a:lnTo>
                  <a:lnTo>
                    <a:pt x="600892" y="111034"/>
                  </a:lnTo>
                  <a:lnTo>
                    <a:pt x="359229" y="156754"/>
                  </a:lnTo>
                  <a:lnTo>
                    <a:pt x="0" y="32657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B4BF16F-3FC3-4482-844A-F76E5D30B0C6}"/>
                    </a:ext>
                  </a:extLst>
                </p14:cNvPr>
                <p14:cNvContentPartPr/>
                <p14:nvPr/>
              </p14:nvContentPartPr>
              <p14:xfrm>
                <a:off x="7147749" y="3168206"/>
                <a:ext cx="703440" cy="505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B4BF16F-3FC3-4482-844A-F76E5D30B0C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30109" y="3150566"/>
                  <a:ext cx="739080" cy="54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2E5DDB-DACA-4262-BB6D-C1AB48490EC9}"/>
              </a:ext>
            </a:extLst>
          </p:cNvPr>
          <p:cNvGrpSpPr/>
          <p:nvPr userDrawn="1"/>
        </p:nvGrpSpPr>
        <p:grpSpPr>
          <a:xfrm>
            <a:off x="6508647" y="2101625"/>
            <a:ext cx="738051" cy="274320"/>
            <a:chOff x="11829470" y="1861458"/>
            <a:chExt cx="738051" cy="27432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5F31A96-1742-4813-A8D9-150CD2496AE6}"/>
                </a:ext>
              </a:extLst>
            </p:cNvPr>
            <p:cNvSpPr/>
            <p:nvPr/>
          </p:nvSpPr>
          <p:spPr>
            <a:xfrm>
              <a:off x="11829470" y="1861458"/>
              <a:ext cx="738051" cy="274320"/>
            </a:xfrm>
            <a:custGeom>
              <a:avLst/>
              <a:gdLst>
                <a:gd name="connsiteX0" fmla="*/ 13063 w 738051"/>
                <a:gd name="connsiteY0" fmla="*/ 202474 h 274320"/>
                <a:gd name="connsiteX1" fmla="*/ 333103 w 738051"/>
                <a:gd name="connsiteY1" fmla="*/ 78377 h 274320"/>
                <a:gd name="connsiteX2" fmla="*/ 463731 w 738051"/>
                <a:gd name="connsiteY2" fmla="*/ 65314 h 274320"/>
                <a:gd name="connsiteX3" fmla="*/ 535577 w 738051"/>
                <a:gd name="connsiteY3" fmla="*/ 52251 h 274320"/>
                <a:gd name="connsiteX4" fmla="*/ 646611 w 738051"/>
                <a:gd name="connsiteY4" fmla="*/ 0 h 274320"/>
                <a:gd name="connsiteX5" fmla="*/ 738051 w 738051"/>
                <a:gd name="connsiteY5" fmla="*/ 6531 h 274320"/>
                <a:gd name="connsiteX6" fmla="*/ 738051 w 738051"/>
                <a:gd name="connsiteY6" fmla="*/ 104503 h 274320"/>
                <a:gd name="connsiteX7" fmla="*/ 607423 w 738051"/>
                <a:gd name="connsiteY7" fmla="*/ 195943 h 274320"/>
                <a:gd name="connsiteX8" fmla="*/ 424543 w 738051"/>
                <a:gd name="connsiteY8" fmla="*/ 215537 h 274320"/>
                <a:gd name="connsiteX9" fmla="*/ 267788 w 738051"/>
                <a:gd name="connsiteY9" fmla="*/ 241663 h 274320"/>
                <a:gd name="connsiteX10" fmla="*/ 111034 w 738051"/>
                <a:gd name="connsiteY10" fmla="*/ 274320 h 274320"/>
                <a:gd name="connsiteX11" fmla="*/ 0 w 738051"/>
                <a:gd name="connsiteY11" fmla="*/ 274320 h 274320"/>
                <a:gd name="connsiteX12" fmla="*/ 13063 w 738051"/>
                <a:gd name="connsiteY12" fmla="*/ 202474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8051" h="274320">
                  <a:moveTo>
                    <a:pt x="13063" y="202474"/>
                  </a:moveTo>
                  <a:lnTo>
                    <a:pt x="333103" y="78377"/>
                  </a:lnTo>
                  <a:lnTo>
                    <a:pt x="463731" y="65314"/>
                  </a:lnTo>
                  <a:lnTo>
                    <a:pt x="535577" y="52251"/>
                  </a:lnTo>
                  <a:lnTo>
                    <a:pt x="646611" y="0"/>
                  </a:lnTo>
                  <a:lnTo>
                    <a:pt x="738051" y="6531"/>
                  </a:lnTo>
                  <a:lnTo>
                    <a:pt x="738051" y="104503"/>
                  </a:lnTo>
                  <a:lnTo>
                    <a:pt x="607423" y="195943"/>
                  </a:lnTo>
                  <a:lnTo>
                    <a:pt x="424543" y="215537"/>
                  </a:lnTo>
                  <a:lnTo>
                    <a:pt x="267788" y="241663"/>
                  </a:lnTo>
                  <a:lnTo>
                    <a:pt x="111034" y="274320"/>
                  </a:lnTo>
                  <a:lnTo>
                    <a:pt x="0" y="274320"/>
                  </a:lnTo>
                  <a:lnTo>
                    <a:pt x="13063" y="2024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B520DA3-A4A6-468C-B9B7-FC99647B571C}"/>
                    </a:ext>
                  </a:extLst>
                </p14:cNvPr>
                <p14:cNvContentPartPr/>
                <p14:nvPr/>
              </p14:nvContentPartPr>
              <p14:xfrm>
                <a:off x="11847573" y="1866601"/>
                <a:ext cx="717120" cy="268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B520DA3-A4A6-468C-B9B7-FC99647B571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829573" y="1848961"/>
                  <a:ext cx="752760" cy="30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EB9FA8-00E0-4862-8634-CD1701B3A9C1}"/>
              </a:ext>
            </a:extLst>
          </p:cNvPr>
          <p:cNvGrpSpPr/>
          <p:nvPr userDrawn="1"/>
        </p:nvGrpSpPr>
        <p:grpSpPr>
          <a:xfrm>
            <a:off x="7380592" y="1962874"/>
            <a:ext cx="372291" cy="166115"/>
            <a:chOff x="12717744" y="1763486"/>
            <a:chExt cx="372291" cy="16611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8A4288E-6240-4796-9D80-722DEFC703D6}"/>
                </a:ext>
              </a:extLst>
            </p:cNvPr>
            <p:cNvSpPr/>
            <p:nvPr/>
          </p:nvSpPr>
          <p:spPr>
            <a:xfrm>
              <a:off x="12717744" y="1763486"/>
              <a:ext cx="372291" cy="156755"/>
            </a:xfrm>
            <a:custGeom>
              <a:avLst/>
              <a:gdLst>
                <a:gd name="connsiteX0" fmla="*/ 32657 w 372291"/>
                <a:gd name="connsiteY0" fmla="*/ 71846 h 156755"/>
                <a:gd name="connsiteX1" fmla="*/ 143691 w 372291"/>
                <a:gd name="connsiteY1" fmla="*/ 52252 h 156755"/>
                <a:gd name="connsiteX2" fmla="*/ 228600 w 372291"/>
                <a:gd name="connsiteY2" fmla="*/ 0 h 156755"/>
                <a:gd name="connsiteX3" fmla="*/ 372291 w 372291"/>
                <a:gd name="connsiteY3" fmla="*/ 104503 h 156755"/>
                <a:gd name="connsiteX4" fmla="*/ 261257 w 372291"/>
                <a:gd name="connsiteY4" fmla="*/ 156755 h 156755"/>
                <a:gd name="connsiteX5" fmla="*/ 104503 w 372291"/>
                <a:gd name="connsiteY5" fmla="*/ 150223 h 156755"/>
                <a:gd name="connsiteX6" fmla="*/ 0 w 372291"/>
                <a:gd name="connsiteY6" fmla="*/ 156755 h 156755"/>
                <a:gd name="connsiteX7" fmla="*/ 32657 w 372291"/>
                <a:gd name="connsiteY7" fmla="*/ 71846 h 15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2291" h="156755">
                  <a:moveTo>
                    <a:pt x="32657" y="71846"/>
                  </a:moveTo>
                  <a:lnTo>
                    <a:pt x="143691" y="52252"/>
                  </a:lnTo>
                  <a:lnTo>
                    <a:pt x="228600" y="0"/>
                  </a:lnTo>
                  <a:lnTo>
                    <a:pt x="372291" y="104503"/>
                  </a:lnTo>
                  <a:lnTo>
                    <a:pt x="261257" y="156755"/>
                  </a:lnTo>
                  <a:lnTo>
                    <a:pt x="104503" y="150223"/>
                  </a:lnTo>
                  <a:lnTo>
                    <a:pt x="0" y="156755"/>
                  </a:lnTo>
                  <a:lnTo>
                    <a:pt x="32657" y="718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5C39AB7-8485-428D-BF87-3B23531A857F}"/>
                    </a:ext>
                  </a:extLst>
                </p14:cNvPr>
                <p14:cNvContentPartPr/>
                <p14:nvPr/>
              </p14:nvContentPartPr>
              <p14:xfrm>
                <a:off x="12752253" y="1771921"/>
                <a:ext cx="324360" cy="157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5C39AB7-8485-428D-BF87-3B23531A857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2734253" y="1754281"/>
                  <a:ext cx="360000" cy="193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9393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3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3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"/>
                            </p:stCondLst>
                            <p:childTnLst>
                              <p:par>
                                <p:cTn id="2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7551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ertical Title and Text">
    <p:bg>
      <p:bgPr>
        <a:gradFill>
          <a:gsLst>
            <a:gs pos="0">
              <a:schemeClr val="accent2">
                <a:lumMod val="50000"/>
              </a:schemeClr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45D01E8C-1E09-498B-ABFB-08E093E1A4A2}"/>
              </a:ext>
            </a:extLst>
          </p:cNvPr>
          <p:cNvGrpSpPr/>
          <p:nvPr userDrawn="1"/>
        </p:nvGrpSpPr>
        <p:grpSpPr>
          <a:xfrm>
            <a:off x="544744" y="-414463"/>
            <a:ext cx="184680" cy="238320"/>
            <a:chOff x="1771149" y="1198646"/>
            <a:chExt cx="184680" cy="23832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B38937D-85CE-4317-8E9C-84722FC57833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273E0F7-A9DA-46BB-9F80-84ABD2A353FE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273E0F7-A9DA-46BB-9F80-84ABD2A353F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80621F-9E44-4BF1-BEEB-6F10D9926888}"/>
              </a:ext>
            </a:extLst>
          </p:cNvPr>
          <p:cNvGrpSpPr/>
          <p:nvPr userDrawn="1"/>
        </p:nvGrpSpPr>
        <p:grpSpPr>
          <a:xfrm>
            <a:off x="1097194" y="-414463"/>
            <a:ext cx="184680" cy="238320"/>
            <a:chOff x="1771149" y="1198646"/>
            <a:chExt cx="184680" cy="23832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C21A060-BFAF-4CD0-9B74-FE42AFCF7E5F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183D0AB-8342-4D73-B676-55D0E9AE7A1B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183D0AB-8342-4D73-B676-55D0E9AE7A1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3B978D0-1415-4291-921A-9F478E184CD3}"/>
              </a:ext>
            </a:extLst>
          </p:cNvPr>
          <p:cNvGrpSpPr/>
          <p:nvPr userDrawn="1"/>
        </p:nvGrpSpPr>
        <p:grpSpPr>
          <a:xfrm>
            <a:off x="1516294" y="-414463"/>
            <a:ext cx="184680" cy="238320"/>
            <a:chOff x="1771149" y="1198646"/>
            <a:chExt cx="184680" cy="23832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956BAEA-8118-424C-9905-B3B3E6B3C4F1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311B0BB-169E-4ED9-B0DA-B7B9328F5705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311B0BB-169E-4ED9-B0DA-B7B9328F570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5240373-7C5A-4F4D-B08D-F0BFFD0923F0}"/>
              </a:ext>
            </a:extLst>
          </p:cNvPr>
          <p:cNvGrpSpPr/>
          <p:nvPr userDrawn="1"/>
        </p:nvGrpSpPr>
        <p:grpSpPr>
          <a:xfrm>
            <a:off x="2054148" y="-414463"/>
            <a:ext cx="184680" cy="238320"/>
            <a:chOff x="1771149" y="1198646"/>
            <a:chExt cx="184680" cy="23832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29FE95C-FA52-4F4A-B5B0-A54416CF023A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203DC15-CD30-4DEE-819F-91434D47FE73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203DC15-CD30-4DEE-819F-91434D47FE7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3CF715-7450-4F7E-B221-F8FB67461542}"/>
              </a:ext>
            </a:extLst>
          </p:cNvPr>
          <p:cNvGrpSpPr/>
          <p:nvPr userDrawn="1"/>
        </p:nvGrpSpPr>
        <p:grpSpPr>
          <a:xfrm>
            <a:off x="2797098" y="-414463"/>
            <a:ext cx="184680" cy="238320"/>
            <a:chOff x="1771149" y="1198646"/>
            <a:chExt cx="184680" cy="23832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B64E9D5-A2D7-4E87-94AD-38150555896F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7C8AF16-DCCD-42B3-9491-5C3E3D80F5A0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7C8AF16-DCCD-42B3-9491-5C3E3D80F5A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B33D96-82B3-4338-B6B0-1CC67B593D0C}"/>
              </a:ext>
            </a:extLst>
          </p:cNvPr>
          <p:cNvGrpSpPr/>
          <p:nvPr userDrawn="1"/>
        </p:nvGrpSpPr>
        <p:grpSpPr>
          <a:xfrm>
            <a:off x="3301923" y="-414463"/>
            <a:ext cx="184680" cy="238320"/>
            <a:chOff x="1771149" y="1198646"/>
            <a:chExt cx="184680" cy="23832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A1038C4-311F-47D8-B8F4-190196A3E997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F6D642E-DBB1-48BB-9D82-B184888EBCA0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F6D642E-DBB1-48BB-9D82-B184888EBCA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0836B5B-0704-432A-AC00-8E3456B931DD}"/>
              </a:ext>
            </a:extLst>
          </p:cNvPr>
          <p:cNvGrpSpPr/>
          <p:nvPr userDrawn="1"/>
        </p:nvGrpSpPr>
        <p:grpSpPr>
          <a:xfrm>
            <a:off x="3854373" y="-414463"/>
            <a:ext cx="184680" cy="238320"/>
            <a:chOff x="1771149" y="1198646"/>
            <a:chExt cx="184680" cy="23832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22F1792-7729-4345-BB68-ECBE355FD24D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4CF8B81-7959-46C9-915B-EC8A6E5C815D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4CF8B81-7959-46C9-915B-EC8A6E5C815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316E922-6877-4A04-A1F3-A9666C036664}"/>
              </a:ext>
            </a:extLst>
          </p:cNvPr>
          <p:cNvGrpSpPr/>
          <p:nvPr userDrawn="1"/>
        </p:nvGrpSpPr>
        <p:grpSpPr>
          <a:xfrm>
            <a:off x="4568748" y="-414463"/>
            <a:ext cx="184680" cy="238320"/>
            <a:chOff x="1771149" y="1198646"/>
            <a:chExt cx="184680" cy="23832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FF94A4D-04B7-4DE4-B9CB-83166E5999D1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FF490E8-F6B8-4D01-98C6-B346B3ABCD6D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FF490E8-F6B8-4D01-98C6-B346B3ABCD6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DE524AA-8138-40D2-B049-BA6B73F018DE}"/>
              </a:ext>
            </a:extLst>
          </p:cNvPr>
          <p:cNvGrpSpPr/>
          <p:nvPr userDrawn="1"/>
        </p:nvGrpSpPr>
        <p:grpSpPr>
          <a:xfrm>
            <a:off x="4959273" y="-414463"/>
            <a:ext cx="184680" cy="238320"/>
            <a:chOff x="1771149" y="1198646"/>
            <a:chExt cx="184680" cy="23832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32462EE-8EDF-484D-999D-C4AEAACB1A02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30455F1-693D-4F22-8EB3-C4FDE66AF0DA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30455F1-693D-4F22-8EB3-C4FDE66AF0D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75D6224-A5A4-491A-A79A-BFA665B28AC9}"/>
              </a:ext>
            </a:extLst>
          </p:cNvPr>
          <p:cNvGrpSpPr/>
          <p:nvPr userDrawn="1"/>
        </p:nvGrpSpPr>
        <p:grpSpPr>
          <a:xfrm>
            <a:off x="5387898" y="-414463"/>
            <a:ext cx="184680" cy="238320"/>
            <a:chOff x="1771149" y="1198646"/>
            <a:chExt cx="184680" cy="23832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12B2868-3326-4C5E-8F4C-50C2DB7B21FB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FD3D0BF-B1F6-426D-8C63-A0AB9F9B3278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FD3D0BF-B1F6-426D-8C63-A0AB9F9B327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389CA5C-91F8-45DD-9E1B-AFF48F829CDD}"/>
              </a:ext>
            </a:extLst>
          </p:cNvPr>
          <p:cNvGrpSpPr/>
          <p:nvPr userDrawn="1"/>
        </p:nvGrpSpPr>
        <p:grpSpPr>
          <a:xfrm>
            <a:off x="5876485" y="-414463"/>
            <a:ext cx="184680" cy="238320"/>
            <a:chOff x="1771149" y="1198646"/>
            <a:chExt cx="184680" cy="23832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42D1E9B-7F28-47B9-B302-03FDB65AC7A2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767D732-18A0-487C-8F56-6E7E05E2C204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767D732-18A0-487C-8F56-6E7E05E2C20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673001E-080C-45B6-BC87-D9DAD591A938}"/>
              </a:ext>
            </a:extLst>
          </p:cNvPr>
          <p:cNvGrpSpPr/>
          <p:nvPr userDrawn="1"/>
        </p:nvGrpSpPr>
        <p:grpSpPr>
          <a:xfrm>
            <a:off x="6295585" y="-414463"/>
            <a:ext cx="184680" cy="238320"/>
            <a:chOff x="1771149" y="1198646"/>
            <a:chExt cx="184680" cy="23832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0757B73-CB55-4947-8425-205A936FB083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CFDD107-2F31-43DE-9773-1442EBAFD028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CFDD107-2F31-43DE-9773-1442EBAFD02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2CBF0EB-ECCE-4B82-89EB-FDCAD43C8484}"/>
              </a:ext>
            </a:extLst>
          </p:cNvPr>
          <p:cNvGrpSpPr/>
          <p:nvPr userDrawn="1"/>
        </p:nvGrpSpPr>
        <p:grpSpPr>
          <a:xfrm>
            <a:off x="6714685" y="-414463"/>
            <a:ext cx="184680" cy="238320"/>
            <a:chOff x="1771149" y="1198646"/>
            <a:chExt cx="184680" cy="23832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358DBCF-14F0-4393-9392-237C5E31A01D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782B244-5134-42CA-BAFD-F34DCF7FB9A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782B244-5134-42CA-BAFD-F34DCF7FB9A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CE59A7D-4D6A-46E0-9964-D972E4602EB2}"/>
              </a:ext>
            </a:extLst>
          </p:cNvPr>
          <p:cNvGrpSpPr/>
          <p:nvPr userDrawn="1"/>
        </p:nvGrpSpPr>
        <p:grpSpPr>
          <a:xfrm>
            <a:off x="7209985" y="-414463"/>
            <a:ext cx="184680" cy="238320"/>
            <a:chOff x="1771149" y="1198646"/>
            <a:chExt cx="184680" cy="238320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BDC9FCF-0039-4F46-9381-5188EEB0368A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77F1A7E-E7A3-44B0-902F-EAB51990A5BE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77F1A7E-E7A3-44B0-902F-EAB51990A5B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191A4B0-22AD-4BC7-9777-22D97353125E}"/>
              </a:ext>
            </a:extLst>
          </p:cNvPr>
          <p:cNvGrpSpPr/>
          <p:nvPr userDrawn="1"/>
        </p:nvGrpSpPr>
        <p:grpSpPr>
          <a:xfrm>
            <a:off x="7724335" y="-414463"/>
            <a:ext cx="184680" cy="238320"/>
            <a:chOff x="1771149" y="1198646"/>
            <a:chExt cx="184680" cy="238320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61DA50C-6556-4CDC-A7F5-FF393C5C9055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FCB7066-DFEB-40F1-A881-259E92F6455D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FCB7066-DFEB-40F1-A881-259E92F6455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8EB89B2-9F94-43B2-AFCD-9EF201642D69}"/>
              </a:ext>
            </a:extLst>
          </p:cNvPr>
          <p:cNvGrpSpPr/>
          <p:nvPr userDrawn="1"/>
        </p:nvGrpSpPr>
        <p:grpSpPr>
          <a:xfrm>
            <a:off x="8333935" y="-414463"/>
            <a:ext cx="184680" cy="238320"/>
            <a:chOff x="1771149" y="1198646"/>
            <a:chExt cx="184680" cy="238320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926750D-F7BB-4517-B930-FC0A82B7C0D0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F0EEBF3-4172-4106-A3F1-7BF8BD8DA71C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F0EEBF3-4172-4106-A3F1-7BF8BD8DA71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02CADEA-DAF4-4D63-A2E1-39C1FF222574}"/>
              </a:ext>
            </a:extLst>
          </p:cNvPr>
          <p:cNvGrpSpPr/>
          <p:nvPr userDrawn="1"/>
        </p:nvGrpSpPr>
        <p:grpSpPr>
          <a:xfrm>
            <a:off x="8829235" y="-414463"/>
            <a:ext cx="184680" cy="238320"/>
            <a:chOff x="1771149" y="1198646"/>
            <a:chExt cx="184680" cy="23832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AE813725-0B3C-4629-AE9E-EFD101FB9B30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0B83FF35-DC12-4353-A492-B242A1084AEB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0B83FF35-DC12-4353-A492-B242A1084AE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619C007-A507-408C-A4B6-2DF790056886}"/>
              </a:ext>
            </a:extLst>
          </p:cNvPr>
          <p:cNvGrpSpPr/>
          <p:nvPr userDrawn="1"/>
        </p:nvGrpSpPr>
        <p:grpSpPr>
          <a:xfrm>
            <a:off x="9302562" y="-414463"/>
            <a:ext cx="184680" cy="238320"/>
            <a:chOff x="1771149" y="1198646"/>
            <a:chExt cx="184680" cy="238320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B397389-EE5D-4387-B7CF-27DC763FC88F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2EDA878-B802-4D04-A222-580148A08948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2EDA878-B802-4D04-A222-580148A0894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17CB821-5549-4DC0-B9E2-C6D425FD8F87}"/>
              </a:ext>
            </a:extLst>
          </p:cNvPr>
          <p:cNvGrpSpPr/>
          <p:nvPr userDrawn="1"/>
        </p:nvGrpSpPr>
        <p:grpSpPr>
          <a:xfrm>
            <a:off x="9768491" y="-414463"/>
            <a:ext cx="184680" cy="238320"/>
            <a:chOff x="1771149" y="1198646"/>
            <a:chExt cx="184680" cy="238320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2D35BB77-19C1-4464-A5AB-901F8612CD3F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4F94E7A-76A6-43E0-B4BA-2AF99467A74A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4F94E7A-76A6-43E0-B4BA-2AF99467A74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F502BF1-9B2A-414C-BDA8-196BD063683B}"/>
              </a:ext>
            </a:extLst>
          </p:cNvPr>
          <p:cNvGrpSpPr/>
          <p:nvPr userDrawn="1"/>
        </p:nvGrpSpPr>
        <p:grpSpPr>
          <a:xfrm>
            <a:off x="10528672" y="-414463"/>
            <a:ext cx="184680" cy="238320"/>
            <a:chOff x="1771149" y="1198646"/>
            <a:chExt cx="184680" cy="238320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A6DBCF33-9A18-40DE-8CCA-2FD85B5625F5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2B6445E-4A51-44DE-9CF9-F6C294D1913C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2B6445E-4A51-44DE-9CF9-F6C294D1913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6F44030-FEF2-4A42-BE25-FA446206C94D}"/>
              </a:ext>
            </a:extLst>
          </p:cNvPr>
          <p:cNvGrpSpPr/>
          <p:nvPr userDrawn="1"/>
        </p:nvGrpSpPr>
        <p:grpSpPr>
          <a:xfrm>
            <a:off x="10974982" y="-414463"/>
            <a:ext cx="184680" cy="238320"/>
            <a:chOff x="1771149" y="1198646"/>
            <a:chExt cx="184680" cy="238320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59B527B-DE48-494B-B8C9-1BF454BC5874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3708AAB-C5AE-466A-A152-579A34FDEE8D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3708AAB-C5AE-466A-A152-579A34FDEE8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43BFE84-371D-4874-8708-DC3EDAE2BDED}"/>
              </a:ext>
            </a:extLst>
          </p:cNvPr>
          <p:cNvGrpSpPr/>
          <p:nvPr userDrawn="1"/>
        </p:nvGrpSpPr>
        <p:grpSpPr>
          <a:xfrm>
            <a:off x="11647256" y="-414463"/>
            <a:ext cx="184680" cy="238320"/>
            <a:chOff x="1771149" y="1198646"/>
            <a:chExt cx="184680" cy="238320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821EFC50-66F1-4E63-A6B7-702A4A378429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36F5E2FF-98D5-4238-A385-F0163FAB670C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36F5E2FF-98D5-4238-A385-F0163FAB670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9F417D2-70FB-4344-A335-C6A5555C364C}"/>
              </a:ext>
            </a:extLst>
          </p:cNvPr>
          <p:cNvGrpSpPr/>
          <p:nvPr userDrawn="1"/>
        </p:nvGrpSpPr>
        <p:grpSpPr>
          <a:xfrm>
            <a:off x="268519" y="-414463"/>
            <a:ext cx="184680" cy="238320"/>
            <a:chOff x="1771149" y="1198646"/>
            <a:chExt cx="184680" cy="238320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FF01563-EEA0-4828-91A4-F21C455A52B8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45F09E0-3F58-4790-AB37-685160110037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45F09E0-3F58-4790-AB37-68516011003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36A3C37-6DC6-4B18-BC1A-BD2D8E1F2C1A}"/>
              </a:ext>
            </a:extLst>
          </p:cNvPr>
          <p:cNvGrpSpPr/>
          <p:nvPr userDrawn="1"/>
        </p:nvGrpSpPr>
        <p:grpSpPr>
          <a:xfrm>
            <a:off x="820969" y="-414463"/>
            <a:ext cx="184680" cy="238320"/>
            <a:chOff x="1771149" y="1198646"/>
            <a:chExt cx="184680" cy="238320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6C10E23-8BE6-4958-BE3C-809E807A9050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BCE99A8-DE16-4837-B07C-C7F95AFEBBAB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BCE99A8-DE16-4837-B07C-C7F95AFEBBA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B3980A6-6493-47E1-9057-209274DAD604}"/>
              </a:ext>
            </a:extLst>
          </p:cNvPr>
          <p:cNvGrpSpPr/>
          <p:nvPr userDrawn="1"/>
        </p:nvGrpSpPr>
        <p:grpSpPr>
          <a:xfrm>
            <a:off x="1240069" y="-414463"/>
            <a:ext cx="184680" cy="238320"/>
            <a:chOff x="1771149" y="1198646"/>
            <a:chExt cx="184680" cy="238320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143EE09-1311-44D7-AC6F-03772B186524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62952DF-0874-4E55-894D-C9B215395252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62952DF-0874-4E55-894D-C9B21539525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D949445-AB90-46E5-B7A5-EAF43F1A4231}"/>
              </a:ext>
            </a:extLst>
          </p:cNvPr>
          <p:cNvGrpSpPr/>
          <p:nvPr userDrawn="1"/>
        </p:nvGrpSpPr>
        <p:grpSpPr>
          <a:xfrm>
            <a:off x="1777923" y="-414463"/>
            <a:ext cx="184680" cy="238320"/>
            <a:chOff x="1771149" y="1198646"/>
            <a:chExt cx="184680" cy="238320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B5D89D75-9CCB-4BD6-97DF-43E0584BF1AD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FE7A89B-FA68-40D2-B517-A0B396B06B0C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FE7A89B-FA68-40D2-B517-A0B396B06B0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4E655A1-AB95-43B7-8E26-641CF62017E4}"/>
              </a:ext>
            </a:extLst>
          </p:cNvPr>
          <p:cNvGrpSpPr/>
          <p:nvPr userDrawn="1"/>
        </p:nvGrpSpPr>
        <p:grpSpPr>
          <a:xfrm>
            <a:off x="2520873" y="-414463"/>
            <a:ext cx="184680" cy="238320"/>
            <a:chOff x="1771149" y="1198646"/>
            <a:chExt cx="184680" cy="238320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893711B8-F154-4328-BF3E-507D5186DA26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1E2FF9F-5AEF-4E7E-BF47-45F377F2D391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1E2FF9F-5AEF-4E7E-BF47-45F377F2D39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42E4A04-FA30-4DB3-901C-063ED856CBBC}"/>
              </a:ext>
            </a:extLst>
          </p:cNvPr>
          <p:cNvGrpSpPr/>
          <p:nvPr userDrawn="1"/>
        </p:nvGrpSpPr>
        <p:grpSpPr>
          <a:xfrm>
            <a:off x="3025698" y="-414463"/>
            <a:ext cx="184680" cy="238320"/>
            <a:chOff x="1771149" y="1198646"/>
            <a:chExt cx="184680" cy="238320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643BDA40-0D54-4008-992E-7C41D97697CC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3708A774-3507-439D-8046-A9F74EFDB7B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3708A774-3507-439D-8046-A9F74EFDB7B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E9F02E8-501B-4FF5-9480-FCD657AF200D}"/>
              </a:ext>
            </a:extLst>
          </p:cNvPr>
          <p:cNvGrpSpPr/>
          <p:nvPr userDrawn="1"/>
        </p:nvGrpSpPr>
        <p:grpSpPr>
          <a:xfrm>
            <a:off x="3578148" y="-414463"/>
            <a:ext cx="184680" cy="238320"/>
            <a:chOff x="1771149" y="1198646"/>
            <a:chExt cx="184680" cy="238320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C4A2F6CE-70F2-4481-A5D2-B68DAABA53FB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8CD5C10-0403-4B17-8661-2BF5213FC9C1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8CD5C10-0403-4B17-8661-2BF5213FC9C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A1472B07-0D9D-444E-B616-0E46271EF0F1}"/>
              </a:ext>
            </a:extLst>
          </p:cNvPr>
          <p:cNvGrpSpPr/>
          <p:nvPr userDrawn="1"/>
        </p:nvGrpSpPr>
        <p:grpSpPr>
          <a:xfrm>
            <a:off x="4292523" y="-414463"/>
            <a:ext cx="184680" cy="238320"/>
            <a:chOff x="1771149" y="1198646"/>
            <a:chExt cx="184680" cy="238320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51984879-38F6-4305-A43D-F79B1BA519AD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71810D6-9F80-4493-8097-BB20E5EEC372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71810D6-9F80-4493-8097-BB20E5EEC37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4A17376-A94E-45DF-A265-D9FAB3D251FA}"/>
              </a:ext>
            </a:extLst>
          </p:cNvPr>
          <p:cNvGrpSpPr/>
          <p:nvPr userDrawn="1"/>
        </p:nvGrpSpPr>
        <p:grpSpPr>
          <a:xfrm>
            <a:off x="4683048" y="-414463"/>
            <a:ext cx="184680" cy="238320"/>
            <a:chOff x="1771149" y="1198646"/>
            <a:chExt cx="184680" cy="238320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3C38911-14A2-4641-AF60-51AF3CD010BF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7313E05-905D-4AC6-9F6E-DD8FADFE227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7313E05-905D-4AC6-9F6E-DD8FADFE227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94AE87E-73A7-4620-8505-DA2893520787}"/>
              </a:ext>
            </a:extLst>
          </p:cNvPr>
          <p:cNvGrpSpPr/>
          <p:nvPr userDrawn="1"/>
        </p:nvGrpSpPr>
        <p:grpSpPr>
          <a:xfrm>
            <a:off x="5111673" y="-414463"/>
            <a:ext cx="184680" cy="238320"/>
            <a:chOff x="1771149" y="1198646"/>
            <a:chExt cx="184680" cy="238320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8B29188-8641-4F23-BBF4-3127DF3EB23B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74C2250B-1638-40AB-9AC3-58234C87325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74C2250B-1638-40AB-9AC3-58234C87325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D64B8DF-75AA-489B-9814-B9C8032C1AA0}"/>
              </a:ext>
            </a:extLst>
          </p:cNvPr>
          <p:cNvGrpSpPr/>
          <p:nvPr userDrawn="1"/>
        </p:nvGrpSpPr>
        <p:grpSpPr>
          <a:xfrm>
            <a:off x="5600260" y="-414463"/>
            <a:ext cx="184680" cy="238320"/>
            <a:chOff x="1771149" y="1198646"/>
            <a:chExt cx="184680" cy="238320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DE529D29-8839-46DA-9DC0-9AFA9C5F09E3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2863EEF-1742-45DB-A136-4B29B9030B73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2863EEF-1742-45DB-A136-4B29B9030B7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7A5D214-7118-4500-9260-94F8F3A73B7C}"/>
              </a:ext>
            </a:extLst>
          </p:cNvPr>
          <p:cNvGrpSpPr/>
          <p:nvPr userDrawn="1"/>
        </p:nvGrpSpPr>
        <p:grpSpPr>
          <a:xfrm>
            <a:off x="6019360" y="-414463"/>
            <a:ext cx="184680" cy="238320"/>
            <a:chOff x="1771149" y="1198646"/>
            <a:chExt cx="184680" cy="238320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736C128-B64F-404D-AA4E-7D95193F8867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C4289D0-AB7C-466A-B9DC-60E7769447E0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C4289D0-AB7C-466A-B9DC-60E7769447E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420E191-4F24-40BD-9065-81F306A32CD2}"/>
              </a:ext>
            </a:extLst>
          </p:cNvPr>
          <p:cNvGrpSpPr/>
          <p:nvPr userDrawn="1"/>
        </p:nvGrpSpPr>
        <p:grpSpPr>
          <a:xfrm>
            <a:off x="6438460" y="-414463"/>
            <a:ext cx="184680" cy="238320"/>
            <a:chOff x="1771149" y="1198646"/>
            <a:chExt cx="184680" cy="238320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5AC7A28F-0E00-4031-98F0-851036E81C24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D226A84-8EE1-4151-86C8-488B854AFADE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D226A84-8EE1-4151-86C8-488B854AFAD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EFD0B50-7586-4B42-B9BC-DACA518AA983}"/>
              </a:ext>
            </a:extLst>
          </p:cNvPr>
          <p:cNvGrpSpPr/>
          <p:nvPr userDrawn="1"/>
        </p:nvGrpSpPr>
        <p:grpSpPr>
          <a:xfrm>
            <a:off x="6933760" y="-414463"/>
            <a:ext cx="184680" cy="238320"/>
            <a:chOff x="1771149" y="1198646"/>
            <a:chExt cx="184680" cy="238320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E79414CE-D3FE-4C80-9DAD-522779800914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046C3231-750A-452C-8D5E-7189C260F355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046C3231-750A-452C-8D5E-7189C260F35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5F53BA27-5245-481B-813D-1C46B89C15B2}"/>
              </a:ext>
            </a:extLst>
          </p:cNvPr>
          <p:cNvGrpSpPr/>
          <p:nvPr userDrawn="1"/>
        </p:nvGrpSpPr>
        <p:grpSpPr>
          <a:xfrm>
            <a:off x="7448110" y="-414463"/>
            <a:ext cx="184680" cy="238320"/>
            <a:chOff x="1771149" y="1198646"/>
            <a:chExt cx="184680" cy="238320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77AB1F3E-FA8E-453F-BB9D-447481501177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9011613E-FA0A-44A9-9FAB-44B0AE026979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9011613E-FA0A-44A9-9FAB-44B0AE02697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CA5B281-4FF6-461A-896B-1D5CAFA968DC}"/>
              </a:ext>
            </a:extLst>
          </p:cNvPr>
          <p:cNvGrpSpPr/>
          <p:nvPr userDrawn="1"/>
        </p:nvGrpSpPr>
        <p:grpSpPr>
          <a:xfrm>
            <a:off x="8057710" y="-414463"/>
            <a:ext cx="184680" cy="238320"/>
            <a:chOff x="1771149" y="1198646"/>
            <a:chExt cx="184680" cy="238320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7724FD7-4DB1-4E7A-B6CA-95CB908987D6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C5D93B7-DF18-47ED-A623-CE648A21D2DB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C5D93B7-DF18-47ED-A623-CE648A21D2D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F62671-F850-43FB-B4D0-5DE7F268B0A1}"/>
              </a:ext>
            </a:extLst>
          </p:cNvPr>
          <p:cNvGrpSpPr/>
          <p:nvPr userDrawn="1"/>
        </p:nvGrpSpPr>
        <p:grpSpPr>
          <a:xfrm>
            <a:off x="8553010" y="-414463"/>
            <a:ext cx="184680" cy="238320"/>
            <a:chOff x="1771149" y="1198646"/>
            <a:chExt cx="184680" cy="238320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21477BC5-4608-44DA-B551-C6A5B2353088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131355CC-1973-4E43-9D11-EB171D44D7AE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131355CC-1973-4E43-9D11-EB171D44D7A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D962C78-3ACA-4271-8424-D3AD59BAAAE1}"/>
              </a:ext>
            </a:extLst>
          </p:cNvPr>
          <p:cNvGrpSpPr/>
          <p:nvPr userDrawn="1"/>
        </p:nvGrpSpPr>
        <p:grpSpPr>
          <a:xfrm>
            <a:off x="9026337" y="-414463"/>
            <a:ext cx="184680" cy="238320"/>
            <a:chOff x="1771149" y="1198646"/>
            <a:chExt cx="184680" cy="238320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A03147B-791C-4569-8913-9CDC7A55C777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C42E934F-92D4-4422-A53E-4E66396BC6E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C42E934F-92D4-4422-A53E-4E66396BC6E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B435B86-ABCB-4A96-A0C6-26D9439CF829}"/>
              </a:ext>
            </a:extLst>
          </p:cNvPr>
          <p:cNvGrpSpPr/>
          <p:nvPr userDrawn="1"/>
        </p:nvGrpSpPr>
        <p:grpSpPr>
          <a:xfrm>
            <a:off x="9492266" y="-414463"/>
            <a:ext cx="184680" cy="238320"/>
            <a:chOff x="1771149" y="1198646"/>
            <a:chExt cx="184680" cy="238320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B90BF8E-004E-4D31-AE21-EA3C90E4CEA1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BB172D9E-6168-4DF1-83F8-61AAC5049F38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BB172D9E-6168-4DF1-83F8-61AAC5049F3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B145A005-7378-456D-9F5A-D511481621AB}"/>
              </a:ext>
            </a:extLst>
          </p:cNvPr>
          <p:cNvGrpSpPr/>
          <p:nvPr userDrawn="1"/>
        </p:nvGrpSpPr>
        <p:grpSpPr>
          <a:xfrm>
            <a:off x="10252447" y="-414463"/>
            <a:ext cx="184680" cy="238320"/>
            <a:chOff x="1771149" y="1198646"/>
            <a:chExt cx="184680" cy="238320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3E9EBD74-5759-4ED1-9C0B-FFB3BA22D559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0551091-F4DF-4E52-8B97-A2C7D0E137D8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0551091-F4DF-4E52-8B97-A2C7D0E137D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84DD532-D00B-4E9C-92AF-449A05E7226D}"/>
              </a:ext>
            </a:extLst>
          </p:cNvPr>
          <p:cNvGrpSpPr/>
          <p:nvPr userDrawn="1"/>
        </p:nvGrpSpPr>
        <p:grpSpPr>
          <a:xfrm>
            <a:off x="10698757" y="-414463"/>
            <a:ext cx="184680" cy="238320"/>
            <a:chOff x="1771149" y="1198646"/>
            <a:chExt cx="184680" cy="238320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0AF8CAD-402B-4AA2-813B-74E39DD4CD72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71E9FBFF-22CA-4B17-BC81-FCB21E558351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71E9FBFF-22CA-4B17-BC81-FCB21E55835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FE25DDA-D200-45A1-92C7-CF832F44EAF4}"/>
              </a:ext>
            </a:extLst>
          </p:cNvPr>
          <p:cNvGrpSpPr/>
          <p:nvPr userDrawn="1"/>
        </p:nvGrpSpPr>
        <p:grpSpPr>
          <a:xfrm>
            <a:off x="11371031" y="-414463"/>
            <a:ext cx="184680" cy="238320"/>
            <a:chOff x="1771149" y="1198646"/>
            <a:chExt cx="184680" cy="238320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1DE5327D-11AF-4ACF-91CE-CE01415D5488}"/>
                </a:ext>
              </a:extLst>
            </p:cNvPr>
            <p:cNvSpPr/>
            <p:nvPr/>
          </p:nvSpPr>
          <p:spPr>
            <a:xfrm>
              <a:off x="1771149" y="1198646"/>
              <a:ext cx="184680" cy="238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5EECF5F1-A1F4-405B-9A34-01BFAF03240F}"/>
                    </a:ext>
                  </a:extLst>
                </p14:cNvPr>
                <p14:cNvContentPartPr/>
                <p14:nvPr/>
              </p14:nvContentPartPr>
              <p14:xfrm>
                <a:off x="1771149" y="1198646"/>
                <a:ext cx="184680" cy="2383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5EECF5F1-A1F4-405B-9A34-01BFAF03240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149" y="1180646"/>
                  <a:ext cx="22032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0F382BD9-25DC-49F1-8732-41131DDA2874}"/>
              </a:ext>
            </a:extLst>
          </p:cNvPr>
          <p:cNvGrpSpPr/>
          <p:nvPr userDrawn="1"/>
        </p:nvGrpSpPr>
        <p:grpSpPr>
          <a:xfrm>
            <a:off x="-195943" y="4970417"/>
            <a:ext cx="12514217" cy="2024743"/>
            <a:chOff x="-195943" y="4970417"/>
            <a:chExt cx="12514217" cy="2024743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91CA67E-26D0-455B-9721-B96347617D26}"/>
                </a:ext>
              </a:extLst>
            </p:cNvPr>
            <p:cNvSpPr/>
            <p:nvPr/>
          </p:nvSpPr>
          <p:spPr>
            <a:xfrm>
              <a:off x="-65314" y="4970417"/>
              <a:ext cx="12311743" cy="1946366"/>
            </a:xfrm>
            <a:custGeom>
              <a:avLst/>
              <a:gdLst>
                <a:gd name="connsiteX0" fmla="*/ 12272554 w 12311743"/>
                <a:gd name="connsiteY0" fmla="*/ 450669 h 1946366"/>
                <a:gd name="connsiteX1" fmla="*/ 12030891 w 12311743"/>
                <a:gd name="connsiteY1" fmla="*/ 235132 h 1946366"/>
                <a:gd name="connsiteX2" fmla="*/ 11880668 w 12311743"/>
                <a:gd name="connsiteY2" fmla="*/ 241663 h 1946366"/>
                <a:gd name="connsiteX3" fmla="*/ 11710851 w 12311743"/>
                <a:gd name="connsiteY3" fmla="*/ 359229 h 1946366"/>
                <a:gd name="connsiteX4" fmla="*/ 11416937 w 12311743"/>
                <a:gd name="connsiteY4" fmla="*/ 215537 h 1946366"/>
                <a:gd name="connsiteX5" fmla="*/ 11181805 w 12311743"/>
                <a:gd name="connsiteY5" fmla="*/ 222069 h 1946366"/>
                <a:gd name="connsiteX6" fmla="*/ 10829108 w 12311743"/>
                <a:gd name="connsiteY6" fmla="*/ 189412 h 1946366"/>
                <a:gd name="connsiteX7" fmla="*/ 10437223 w 12311743"/>
                <a:gd name="connsiteY7" fmla="*/ 176349 h 1946366"/>
                <a:gd name="connsiteX8" fmla="*/ 10300063 w 12311743"/>
                <a:gd name="connsiteY8" fmla="*/ 254726 h 1946366"/>
                <a:gd name="connsiteX9" fmla="*/ 10136777 w 12311743"/>
                <a:gd name="connsiteY9" fmla="*/ 150223 h 1946366"/>
                <a:gd name="connsiteX10" fmla="*/ 9633857 w 12311743"/>
                <a:gd name="connsiteY10" fmla="*/ 293914 h 1946366"/>
                <a:gd name="connsiteX11" fmla="*/ 9424851 w 12311743"/>
                <a:gd name="connsiteY11" fmla="*/ 431074 h 1946366"/>
                <a:gd name="connsiteX12" fmla="*/ 9157063 w 12311743"/>
                <a:gd name="connsiteY12" fmla="*/ 463732 h 1946366"/>
                <a:gd name="connsiteX13" fmla="*/ 8817428 w 12311743"/>
                <a:gd name="connsiteY13" fmla="*/ 326572 h 1946366"/>
                <a:gd name="connsiteX14" fmla="*/ 8059783 w 12311743"/>
                <a:gd name="connsiteY14" fmla="*/ 228600 h 1946366"/>
                <a:gd name="connsiteX15" fmla="*/ 7968343 w 12311743"/>
                <a:gd name="connsiteY15" fmla="*/ 274320 h 1946366"/>
                <a:gd name="connsiteX16" fmla="*/ 7517674 w 12311743"/>
                <a:gd name="connsiteY16" fmla="*/ 209006 h 1946366"/>
                <a:gd name="connsiteX17" fmla="*/ 7217228 w 12311743"/>
                <a:gd name="connsiteY17" fmla="*/ 143692 h 1946366"/>
                <a:gd name="connsiteX18" fmla="*/ 7080068 w 12311743"/>
                <a:gd name="connsiteY18" fmla="*/ 228600 h 1946366"/>
                <a:gd name="connsiteX19" fmla="*/ 6838405 w 12311743"/>
                <a:gd name="connsiteY19" fmla="*/ 182880 h 1946366"/>
                <a:gd name="connsiteX20" fmla="*/ 6544491 w 12311743"/>
                <a:gd name="connsiteY20" fmla="*/ 300446 h 1946366"/>
                <a:gd name="connsiteX21" fmla="*/ 6518365 w 12311743"/>
                <a:gd name="connsiteY21" fmla="*/ 372292 h 1946366"/>
                <a:gd name="connsiteX22" fmla="*/ 6283234 w 12311743"/>
                <a:gd name="connsiteY22" fmla="*/ 280852 h 1946366"/>
                <a:gd name="connsiteX23" fmla="*/ 5786845 w 12311743"/>
                <a:gd name="connsiteY23" fmla="*/ 267789 h 1946366"/>
                <a:gd name="connsiteX24" fmla="*/ 5519057 w 12311743"/>
                <a:gd name="connsiteY24" fmla="*/ 248194 h 1946366"/>
                <a:gd name="connsiteX25" fmla="*/ 5185954 w 12311743"/>
                <a:gd name="connsiteY25" fmla="*/ 104503 h 1946366"/>
                <a:gd name="connsiteX26" fmla="*/ 4846320 w 12311743"/>
                <a:gd name="connsiteY26" fmla="*/ 117566 h 1946366"/>
                <a:gd name="connsiteX27" fmla="*/ 4643845 w 12311743"/>
                <a:gd name="connsiteY27" fmla="*/ 0 h 1946366"/>
                <a:gd name="connsiteX28" fmla="*/ 4545874 w 12311743"/>
                <a:gd name="connsiteY28" fmla="*/ 71846 h 1946366"/>
                <a:gd name="connsiteX29" fmla="*/ 4278085 w 12311743"/>
                <a:gd name="connsiteY29" fmla="*/ 97972 h 1946366"/>
                <a:gd name="connsiteX30" fmla="*/ 4134394 w 12311743"/>
                <a:gd name="connsiteY30" fmla="*/ 163286 h 1946366"/>
                <a:gd name="connsiteX31" fmla="*/ 3958045 w 12311743"/>
                <a:gd name="connsiteY31" fmla="*/ 176349 h 1946366"/>
                <a:gd name="connsiteX32" fmla="*/ 3611880 w 12311743"/>
                <a:gd name="connsiteY32" fmla="*/ 52252 h 1946366"/>
                <a:gd name="connsiteX33" fmla="*/ 3200400 w 12311743"/>
                <a:gd name="connsiteY33" fmla="*/ 97972 h 1946366"/>
                <a:gd name="connsiteX34" fmla="*/ 2821577 w 12311743"/>
                <a:gd name="connsiteY34" fmla="*/ 104503 h 1946366"/>
                <a:gd name="connsiteX35" fmla="*/ 2318657 w 12311743"/>
                <a:gd name="connsiteY35" fmla="*/ 280852 h 1946366"/>
                <a:gd name="connsiteX36" fmla="*/ 1979023 w 12311743"/>
                <a:gd name="connsiteY36" fmla="*/ 241663 h 1946366"/>
                <a:gd name="connsiteX37" fmla="*/ 1410788 w 12311743"/>
                <a:gd name="connsiteY37" fmla="*/ 143692 h 1946366"/>
                <a:gd name="connsiteX38" fmla="*/ 920931 w 12311743"/>
                <a:gd name="connsiteY38" fmla="*/ 26126 h 1946366"/>
                <a:gd name="connsiteX39" fmla="*/ 568234 w 12311743"/>
                <a:gd name="connsiteY39" fmla="*/ 169817 h 1946366"/>
                <a:gd name="connsiteX40" fmla="*/ 391885 w 12311743"/>
                <a:gd name="connsiteY40" fmla="*/ 163286 h 1946366"/>
                <a:gd name="connsiteX41" fmla="*/ 45720 w 12311743"/>
                <a:gd name="connsiteY41" fmla="*/ 163286 h 1946366"/>
                <a:gd name="connsiteX42" fmla="*/ 0 w 12311743"/>
                <a:gd name="connsiteY42" fmla="*/ 1854926 h 1946366"/>
                <a:gd name="connsiteX43" fmla="*/ 12311743 w 12311743"/>
                <a:gd name="connsiteY43" fmla="*/ 1946366 h 1946366"/>
                <a:gd name="connsiteX44" fmla="*/ 12272554 w 12311743"/>
                <a:gd name="connsiteY44" fmla="*/ 450669 h 194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311743" h="1946366">
                  <a:moveTo>
                    <a:pt x="12272554" y="450669"/>
                  </a:moveTo>
                  <a:lnTo>
                    <a:pt x="12030891" y="235132"/>
                  </a:lnTo>
                  <a:lnTo>
                    <a:pt x="11880668" y="241663"/>
                  </a:lnTo>
                  <a:lnTo>
                    <a:pt x="11710851" y="359229"/>
                  </a:lnTo>
                  <a:lnTo>
                    <a:pt x="11416937" y="215537"/>
                  </a:lnTo>
                  <a:lnTo>
                    <a:pt x="11181805" y="222069"/>
                  </a:lnTo>
                  <a:lnTo>
                    <a:pt x="10829108" y="189412"/>
                  </a:lnTo>
                  <a:lnTo>
                    <a:pt x="10437223" y="176349"/>
                  </a:lnTo>
                  <a:lnTo>
                    <a:pt x="10300063" y="254726"/>
                  </a:lnTo>
                  <a:lnTo>
                    <a:pt x="10136777" y="150223"/>
                  </a:lnTo>
                  <a:lnTo>
                    <a:pt x="9633857" y="293914"/>
                  </a:lnTo>
                  <a:lnTo>
                    <a:pt x="9424851" y="431074"/>
                  </a:lnTo>
                  <a:lnTo>
                    <a:pt x="9157063" y="463732"/>
                  </a:lnTo>
                  <a:lnTo>
                    <a:pt x="8817428" y="326572"/>
                  </a:lnTo>
                  <a:lnTo>
                    <a:pt x="8059783" y="228600"/>
                  </a:lnTo>
                  <a:lnTo>
                    <a:pt x="7968343" y="274320"/>
                  </a:lnTo>
                  <a:lnTo>
                    <a:pt x="7517674" y="209006"/>
                  </a:lnTo>
                  <a:lnTo>
                    <a:pt x="7217228" y="143692"/>
                  </a:lnTo>
                  <a:lnTo>
                    <a:pt x="7080068" y="228600"/>
                  </a:lnTo>
                  <a:lnTo>
                    <a:pt x="6838405" y="182880"/>
                  </a:lnTo>
                  <a:lnTo>
                    <a:pt x="6544491" y="300446"/>
                  </a:lnTo>
                  <a:lnTo>
                    <a:pt x="6518365" y="372292"/>
                  </a:lnTo>
                  <a:lnTo>
                    <a:pt x="6283234" y="280852"/>
                  </a:lnTo>
                  <a:lnTo>
                    <a:pt x="5786845" y="267789"/>
                  </a:lnTo>
                  <a:lnTo>
                    <a:pt x="5519057" y="248194"/>
                  </a:lnTo>
                  <a:lnTo>
                    <a:pt x="5185954" y="104503"/>
                  </a:lnTo>
                  <a:lnTo>
                    <a:pt x="4846320" y="117566"/>
                  </a:lnTo>
                  <a:lnTo>
                    <a:pt x="4643845" y="0"/>
                  </a:lnTo>
                  <a:lnTo>
                    <a:pt x="4545874" y="71846"/>
                  </a:lnTo>
                  <a:lnTo>
                    <a:pt x="4278085" y="97972"/>
                  </a:lnTo>
                  <a:lnTo>
                    <a:pt x="4134394" y="163286"/>
                  </a:lnTo>
                  <a:lnTo>
                    <a:pt x="3958045" y="176349"/>
                  </a:lnTo>
                  <a:lnTo>
                    <a:pt x="3611880" y="52252"/>
                  </a:lnTo>
                  <a:lnTo>
                    <a:pt x="3200400" y="97972"/>
                  </a:lnTo>
                  <a:lnTo>
                    <a:pt x="2821577" y="104503"/>
                  </a:lnTo>
                  <a:lnTo>
                    <a:pt x="2318657" y="280852"/>
                  </a:lnTo>
                  <a:lnTo>
                    <a:pt x="1979023" y="241663"/>
                  </a:lnTo>
                  <a:lnTo>
                    <a:pt x="1410788" y="143692"/>
                  </a:lnTo>
                  <a:lnTo>
                    <a:pt x="920931" y="26126"/>
                  </a:lnTo>
                  <a:lnTo>
                    <a:pt x="568234" y="169817"/>
                  </a:lnTo>
                  <a:lnTo>
                    <a:pt x="391885" y="163286"/>
                  </a:lnTo>
                  <a:lnTo>
                    <a:pt x="45720" y="163286"/>
                  </a:lnTo>
                  <a:lnTo>
                    <a:pt x="0" y="1854926"/>
                  </a:lnTo>
                  <a:lnTo>
                    <a:pt x="12311743" y="1946366"/>
                  </a:lnTo>
                  <a:lnTo>
                    <a:pt x="12272554" y="450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08DEE7FB-7C54-43BD-BD9F-95EBEDD7CF5E}"/>
                    </a:ext>
                  </a:extLst>
                </p14:cNvPr>
                <p14:cNvContentPartPr/>
                <p14:nvPr/>
              </p14:nvContentPartPr>
              <p14:xfrm>
                <a:off x="89229" y="4991966"/>
                <a:ext cx="12073680" cy="45396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08DEE7FB-7C54-43BD-BD9F-95EBEDD7CF5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229" y="4973966"/>
                  <a:ext cx="12109320" cy="4896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6B14126A-AA90-43BC-93FF-DE4FEBA867CD}"/>
                </a:ext>
              </a:extLst>
            </p:cNvPr>
            <p:cNvSpPr/>
            <p:nvPr/>
          </p:nvSpPr>
          <p:spPr>
            <a:xfrm>
              <a:off x="-195943" y="5368834"/>
              <a:ext cx="12514217" cy="1626326"/>
            </a:xfrm>
            <a:custGeom>
              <a:avLst/>
              <a:gdLst>
                <a:gd name="connsiteX0" fmla="*/ 12429309 w 12514217"/>
                <a:gd name="connsiteY0" fmla="*/ 235132 h 1626326"/>
                <a:gd name="connsiteX1" fmla="*/ 12429309 w 12514217"/>
                <a:gd name="connsiteY1" fmla="*/ 235132 h 1626326"/>
                <a:gd name="connsiteX2" fmla="*/ 12239897 w 12514217"/>
                <a:gd name="connsiteY2" fmla="*/ 1038497 h 1626326"/>
                <a:gd name="connsiteX3" fmla="*/ 11880669 w 12514217"/>
                <a:gd name="connsiteY3" fmla="*/ 1077686 h 1626326"/>
                <a:gd name="connsiteX4" fmla="*/ 11834949 w 12514217"/>
                <a:gd name="connsiteY4" fmla="*/ 1136469 h 1626326"/>
                <a:gd name="connsiteX5" fmla="*/ 11815354 w 12514217"/>
                <a:gd name="connsiteY5" fmla="*/ 1143000 h 1626326"/>
                <a:gd name="connsiteX6" fmla="*/ 11103429 w 12514217"/>
                <a:gd name="connsiteY6" fmla="*/ 1214846 h 1626326"/>
                <a:gd name="connsiteX7" fmla="*/ 9653452 w 12514217"/>
                <a:gd name="connsiteY7" fmla="*/ 1110343 h 1626326"/>
                <a:gd name="connsiteX8" fmla="*/ 6446520 w 12514217"/>
                <a:gd name="connsiteY8" fmla="*/ 1273629 h 1626326"/>
                <a:gd name="connsiteX9" fmla="*/ 2599509 w 12514217"/>
                <a:gd name="connsiteY9" fmla="*/ 1143000 h 1626326"/>
                <a:gd name="connsiteX10" fmla="*/ 1038497 w 12514217"/>
                <a:gd name="connsiteY10" fmla="*/ 1064623 h 1626326"/>
                <a:gd name="connsiteX11" fmla="*/ 627017 w 12514217"/>
                <a:gd name="connsiteY11" fmla="*/ 953589 h 1626326"/>
                <a:gd name="connsiteX12" fmla="*/ 568234 w 12514217"/>
                <a:gd name="connsiteY12" fmla="*/ 633549 h 1626326"/>
                <a:gd name="connsiteX13" fmla="*/ 352697 w 12514217"/>
                <a:gd name="connsiteY13" fmla="*/ 293915 h 1626326"/>
                <a:gd name="connsiteX14" fmla="*/ 176349 w 12514217"/>
                <a:gd name="connsiteY14" fmla="*/ 0 h 1626326"/>
                <a:gd name="connsiteX15" fmla="*/ 0 w 12514217"/>
                <a:gd name="connsiteY15" fmla="*/ 1593669 h 1626326"/>
                <a:gd name="connsiteX16" fmla="*/ 12514217 w 12514217"/>
                <a:gd name="connsiteY16" fmla="*/ 1626326 h 1626326"/>
                <a:gd name="connsiteX17" fmla="*/ 12429309 w 12514217"/>
                <a:gd name="connsiteY17" fmla="*/ 235132 h 162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514217" h="1626326">
                  <a:moveTo>
                    <a:pt x="12429309" y="235132"/>
                  </a:moveTo>
                  <a:lnTo>
                    <a:pt x="12429309" y="235132"/>
                  </a:lnTo>
                  <a:lnTo>
                    <a:pt x="12239897" y="1038497"/>
                  </a:lnTo>
                  <a:lnTo>
                    <a:pt x="11880669" y="1077686"/>
                  </a:lnTo>
                  <a:cubicBezTo>
                    <a:pt x="11865429" y="1097280"/>
                    <a:pt x="11852502" y="1118916"/>
                    <a:pt x="11834949" y="1136469"/>
                  </a:cubicBezTo>
                  <a:cubicBezTo>
                    <a:pt x="11830081" y="1141337"/>
                    <a:pt x="11815354" y="1143000"/>
                    <a:pt x="11815354" y="1143000"/>
                  </a:cubicBezTo>
                  <a:lnTo>
                    <a:pt x="11103429" y="1214846"/>
                  </a:lnTo>
                  <a:lnTo>
                    <a:pt x="9653452" y="1110343"/>
                  </a:lnTo>
                  <a:lnTo>
                    <a:pt x="6446520" y="1273629"/>
                  </a:lnTo>
                  <a:lnTo>
                    <a:pt x="2599509" y="1143000"/>
                  </a:lnTo>
                  <a:lnTo>
                    <a:pt x="1038497" y="1064623"/>
                  </a:lnTo>
                  <a:lnTo>
                    <a:pt x="627017" y="953589"/>
                  </a:lnTo>
                  <a:lnTo>
                    <a:pt x="568234" y="633549"/>
                  </a:lnTo>
                  <a:lnTo>
                    <a:pt x="352697" y="293915"/>
                  </a:lnTo>
                  <a:lnTo>
                    <a:pt x="176349" y="0"/>
                  </a:lnTo>
                  <a:lnTo>
                    <a:pt x="0" y="1593669"/>
                  </a:lnTo>
                  <a:lnTo>
                    <a:pt x="12514217" y="1626326"/>
                  </a:lnTo>
                  <a:lnTo>
                    <a:pt x="12429309" y="23513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964F6EBF-5D8F-44B2-8F38-040D1B026279}"/>
              </a:ext>
            </a:extLst>
          </p:cNvPr>
          <p:cNvSpPr txBox="1"/>
          <p:nvPr userDrawn="1"/>
        </p:nvSpPr>
        <p:spPr>
          <a:xfrm>
            <a:off x="2238828" y="2723046"/>
            <a:ext cx="7714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0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 the event of Christmas, all participants are instructed to:</a:t>
            </a:r>
          </a:p>
        </p:txBody>
      </p:sp>
    </p:spTree>
    <p:extLst>
      <p:ext uri="{BB962C8B-B14F-4D97-AF65-F5344CB8AC3E}">
        <p14:creationId xmlns:p14="http://schemas.microsoft.com/office/powerpoint/2010/main" val="56932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2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2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2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3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3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3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3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3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4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4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44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4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4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ptsTypes="AAAAAAAA">
                                      <p:cBhvr>
                                        <p:cTn id="5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5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54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092 0.00139 L 0.00639 0.1 L 0.00092 0.24167 L 0.01264 0.30973 L 0.00795 0.42917 L 0.01967 0.55417 L 0.0017 0.70278 L 0.01967 0.89167 " pathEditMode="relative" rAng="0" ptsTypes="AAAAAAAA">
                                      <p:cBhvr>
                                        <p:cTn id="5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5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91 0.00139 L 0.00638 0.1 L 0.00091 0.24167 L 0.01263 0.30973 L 0.00795 0.42917 L 0.01966 0.55417 L 0.0017 0.70278 L 0.01966 0.89167 " pathEditMode="relative" rAng="0" ptsTypes="AAAAAAAA">
                                      <p:cBhvr>
                                        <p:cTn id="60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6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6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6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6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0.00139 L 0.00638 0.1 L 0.00091 0.24167 L 0.01263 0.30973 L 0.00795 0.42917 L 0.01966 0.55417 L 0.0017 0.70278 L 0.01966 0.89167 " pathEditMode="relative" rAng="0" ptsTypes="AAAAAAAA">
                                      <p:cBhvr>
                                        <p:cTn id="7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72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74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7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78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80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82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92 0.00139 L 0.00638 0.1 L 0.00092 0.24167 L 0.01263 0.30973 L 0.00795 0.42917 L 0.01967 0.55417 L 0.0017 0.70278 L 0.01967 0.89167 " pathEditMode="relative" rAng="0" ptsTypes="AAAAAAAA">
                                      <p:cBhvr>
                                        <p:cTn id="8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8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8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9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091 0.00139 L 0.00638 0.1 L 0.00091 0.24167 L 0.01263 0.30973 L 0.00794 0.42917 L 0.01966 0.55417 L 0.00169 0.70278 L 0.01966 0.89167 " pathEditMode="relative" rAng="0" ptsTypes="AAAAAAAA">
                                      <p:cBhvr>
                                        <p:cTn id="92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24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B80AB-93D2-4BB6-AE7C-82DE0DC49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24FBE-F562-4E45-9866-49533AA17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06FA3-854D-461E-AA13-080EDC8F6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7CEE2-A217-4049-8542-93F1C9E2D43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85496-8D55-4D6C-B09B-19A0A7EB4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310C7-05B4-4A86-9C34-6258B0B57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C504C-C8CC-4C4A-BD01-16EB1A8C0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70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6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55">
        <p:fade/>
      </p:transition>
    </mc:Choice>
    <mc:Fallback xmlns="">
      <p:transition spd="med" advTm="14055">
        <p:fade/>
      </p:transition>
    </mc:Fallback>
  </mc:AlternateContent>
  <p:extLst>
    <p:ext uri="{E180D4A7-C9FB-4DFB-919C-405C955672EB}">
      <p14:showEvtLst xmlns:p14="http://schemas.microsoft.com/office/powerpoint/2010/main">
        <p14:playEvt time="21" objId="1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0"/>
              </a:schemeClr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08785308"/>
      </p:ext>
    </p:extLst>
  </p:cSld>
  <p:clrMapOvr>
    <a:masterClrMapping/>
  </p:clrMapOvr>
  <p:transition spd="slow" advTm="16024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322272094"/>
      </p:ext>
    </p:extLst>
  </p:cSld>
  <p:clrMapOvr>
    <a:masterClrMapping/>
  </p:clrMapOvr>
  <p:transition spd="slow" advTm="10294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51802935"/>
      </p:ext>
    </p:extLst>
  </p:cSld>
  <p:clrMapOvr>
    <a:masterClrMapping/>
  </p:clrMapOvr>
  <p:transition spd="slow" advTm="6035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00743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09">
        <p:fade/>
      </p:transition>
    </mc:Choice>
    <mc:Fallback xmlns="">
      <p:transition spd="med" advTm="900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233424118"/>
      </p:ext>
    </p:extLst>
  </p:cSld>
  <p:clrMapOvr>
    <a:masterClrMapping/>
  </p:clrMapOvr>
  <p:transition spd="slow" advTm="10599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710179722"/>
      </p:ext>
    </p:extLst>
  </p:cSld>
  <p:clrMapOvr>
    <a:masterClrMapping/>
  </p:clrMapOvr>
  <p:transition spd="slow" advTm="8324">
    <p:push/>
  </p:transition>
  <p:extLst>
    <p:ext uri="{E180D4A7-C9FB-4DFB-919C-405C955672EB}">
      <p14:showEvtLst xmlns:p14="http://schemas.microsoft.com/office/powerpoint/2010/main">
        <p14:playEvt time="5188" objId="9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0"/>
              </a:schemeClr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FBB78F-8B74-482C-AB38-98FAE050E9C7}"/>
              </a:ext>
            </a:extLst>
          </p:cNvPr>
          <p:cNvSpPr txBox="1"/>
          <p:nvPr/>
        </p:nvSpPr>
        <p:spPr>
          <a:xfrm>
            <a:off x="2238829" y="3123156"/>
            <a:ext cx="7714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60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Have a joyful time</a:t>
            </a:r>
            <a:endParaRPr kumimoji="0" lang="en-GB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48282"/>
      </p:ext>
    </p:extLst>
  </p:cSld>
  <p:clrMapOvr>
    <a:masterClrMapping/>
  </p:clrMapOvr>
  <p:transition spd="slow" advTm="6354">
    <p:pu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5711E"/>
      </a:accent1>
      <a:accent2>
        <a:srgbClr val="0D9CBB"/>
      </a:accent2>
      <a:accent3>
        <a:srgbClr val="00BB8C"/>
      </a:accent3>
      <a:accent4>
        <a:srgbClr val="CCB100"/>
      </a:accent4>
      <a:accent5>
        <a:srgbClr val="BB008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11" ma:contentTypeDescription="Create a new document." ma:contentTypeScope="" ma:versionID="d3de32b610a9da00fc143429b3cd717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aade4150de05282a23e340c2051a63e0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5bf85ab-5b89-45d5-812d-d881043611a5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1EB57AD-19B9-4125-BF7E-AF2ACBC375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538770-B337-45E4-8F11-D29E892726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8111DE-F111-41BC-B725-D9C3D8635B31}">
  <ds:schemaRefs>
    <ds:schemaRef ds:uri="http://schemas.microsoft.com/office/2006/metadata/properties"/>
    <ds:schemaRef ds:uri="http://schemas.microsoft.com/office/infopath/2007/PartnerControls"/>
    <ds:schemaRef ds:uri="a5bf85ab-5b89-45d5-812d-d881043611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12</Words>
  <Application>Microsoft Office PowerPoint</Application>
  <PresentationFormat>Widescreen</PresentationFormat>
  <Paragraphs>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Harper</dc:creator>
  <cp:lastModifiedBy>Olivia Kippax Jones</cp:lastModifiedBy>
  <cp:revision>5</cp:revision>
  <dcterms:created xsi:type="dcterms:W3CDTF">2019-12-09T16:45:04Z</dcterms:created>
  <dcterms:modified xsi:type="dcterms:W3CDTF">2019-12-10T15:36:21Z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  <property fmtid="{D5CDD505-2E9C-101B-9397-08002B2CF9AE}" pid="3" name="Order">
    <vt:r8>41600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