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1347" r:id="rId7"/>
    <p:sldId id="134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8BA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7" autoAdjust="0"/>
    <p:restoredTop sz="95149" autoAdjust="0"/>
  </p:normalViewPr>
  <p:slideViewPr>
    <p:cSldViewPr snapToGrid="0">
      <p:cViewPr varScale="1">
        <p:scale>
          <a:sx n="63" d="100"/>
          <a:sy n="63" d="100"/>
        </p:scale>
        <p:origin x="56" y="7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FF421-749D-4FF1-AB8E-7FEDDCD14452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D15B8-25F0-4677-8400-1B3E7EB1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3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D15B8-25F0-4677-8400-1B3E7EB1190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70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8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5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D4792-6EE8-4EDE-8682-57CA186E5DE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38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A3F0E8-0728-4740-9F59-E486517741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0" r="27865" b="185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FA1DB7-3490-4881-8B30-F47B1A8A045D}"/>
              </a:ext>
            </a:extLst>
          </p:cNvPr>
          <p:cNvSpPr/>
          <p:nvPr userDrawn="1"/>
        </p:nvSpPr>
        <p:spPr>
          <a:xfrm>
            <a:off x="0" y="2981324"/>
            <a:ext cx="7969250" cy="172561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3EADC-FA06-4311-9C7E-8EE2BED88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500" y="2981326"/>
            <a:ext cx="7651750" cy="1193345"/>
          </a:xfrm>
        </p:spPr>
        <p:txBody>
          <a:bodyPr anchor="b">
            <a:normAutofit/>
          </a:bodyPr>
          <a:lstStyle>
            <a:lvl1pPr algn="l">
              <a:defRPr sz="32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7C1C7-AA35-46F5-ADCA-255FC3BBB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500" y="4174671"/>
            <a:ext cx="7651750" cy="53226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DA495-F463-4F0C-8847-EC15E177C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13758-39C0-46CC-ADB0-D3C5ED6B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95F29-BCE3-45C5-B5AE-D338120A3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3FFE-E462-4D53-B370-64812CD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B6DB-C2C8-4949-AABE-C2B3783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6F72C-0392-4EF7-A3D6-20A44C89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8E7A-23D4-4C2A-9816-E9443FAF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3DE0-3D43-42E5-B40E-6D3DDA25F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2981324"/>
            <a:ext cx="7651750" cy="1725613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242DC-E6C7-4F01-B005-43E7A7836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4851399"/>
            <a:ext cx="7651750" cy="113030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A196D-7467-4739-9793-5346C60C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E83D2-298A-48F3-B220-40495BF8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4D3DF-28BF-4C59-A759-093A3309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3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F827-2A66-4FF8-B275-C048723E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55FF1-C48E-4E29-8841-200995988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0" y="1112837"/>
            <a:ext cx="5702300" cy="546624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6F4A9-C7F9-4886-A274-B689E9BF0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12837"/>
            <a:ext cx="5700713" cy="54662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22C9B-2E88-4999-875C-18930BB1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41EFE-476C-4584-BD73-ACE5BBA8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8949B-3E6A-44F7-BEAC-F2D52315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2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F88FC-A527-4A1B-8C19-3A0AF558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4"/>
            <a:ext cx="10275336" cy="50997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8DE6A-4FF0-442F-BCE4-3CC826202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9189"/>
            <a:ext cx="56800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79123-B921-4566-9412-35B668E40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500" y="1943101"/>
            <a:ext cx="5680075" cy="463391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24AE4-59B8-4655-ABC7-B5D0D1E4B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19189"/>
            <a:ext cx="57023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65078-7EA5-4350-B5F8-AF1612384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43101"/>
            <a:ext cx="5702300" cy="46339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F1607-EE3E-49BA-A217-6C9141199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82A01-FB88-4D54-9A15-6B72F22E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87684-0DE6-4F26-8554-33CFADACB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5036-3D15-4D08-9281-87CBB86A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E0E79-5CDD-4194-B178-C8D9C761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ABF8B-B692-4B6E-91C1-867C8487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77957-3333-4362-9BDE-CB077A70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7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EA90C-2900-4F56-A54E-D137FF22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285AB7-3FD5-4BD6-8C50-AB70623E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098AE-2771-453E-B396-6C1DD0907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0993-A6BA-4B27-9432-87BD9A6C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1112838"/>
            <a:ext cx="3744912" cy="1554946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094E-9304-4478-A67E-2134D652F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751" y="1112837"/>
            <a:ext cx="7650162" cy="5464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144E9-6F8E-44BB-89F1-D80A48A8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089" y="2803524"/>
            <a:ext cx="3744912" cy="377348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9732A-2553-47F1-AEDC-4DE24501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C80A2-D412-4DFF-867E-1401D9B5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5767-2358-4468-8439-3822F613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4796C0-E014-4325-B797-47149B6F9B96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A92C-2A44-4179-B006-1BD8B3B9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1" y="1112836"/>
            <a:ext cx="3746500" cy="15549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BA812-D237-4C4F-A738-1882CAF8D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2749" y="1112837"/>
            <a:ext cx="7651749" cy="546417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A23BF-AA29-4504-BC2D-EB11351C2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501" y="2803524"/>
            <a:ext cx="3746500" cy="377348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BE9EA-DF2C-4837-AB22-B2AE6751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E3707-29B9-443C-A051-5DF4BFFA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1825-DF0A-484F-A025-BED70AEA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811605-BA29-46DE-88DA-3AE1061C2702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9035-9837-47FD-8247-613080710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49A4C-F282-4FF1-B251-81AB6BE5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6EC08-B778-4D2E-B057-8C73682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65DFC-F7C9-4928-BAE8-706EEF2C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A9749-F958-4E29-A46E-B1C4D31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5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C470D-044C-4E5A-A7BF-D8FB5BF91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23500" y="1112838"/>
            <a:ext cx="1649412" cy="546417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C96F7-E2E0-4700-AD11-5B459D55D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9088" y="1112838"/>
            <a:ext cx="9694862" cy="5464175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FCD15-1E17-4D2B-96BF-95B02DCE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08932-54E0-4EE9-BD99-F5063E5D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5605C-0A4A-442E-A216-FF1D388B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62CD48B-941F-47B7-AD21-957E9DE3171D}"/>
              </a:ext>
            </a:extLst>
          </p:cNvPr>
          <p:cNvSpPr/>
          <p:nvPr userDrawn="1"/>
        </p:nvSpPr>
        <p:spPr>
          <a:xfrm>
            <a:off x="0" y="0"/>
            <a:ext cx="12192000" cy="833438"/>
          </a:xfrm>
          <a:prstGeom prst="rect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A5499-3C11-4CAB-AC37-D0030E752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2"/>
            <a:ext cx="10275336" cy="50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11A70-DB22-46CA-9CE1-A35556978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2837"/>
            <a:ext cx="11555414" cy="5464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CAA1-1AE0-4E31-955C-7CF2571A2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7500" y="6579085"/>
            <a:ext cx="2743200" cy="278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CEBE-34E3-44CE-95D5-088CB22FB4EE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CB5F5-8BAC-44A1-99EF-C67D7A6EF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79086"/>
            <a:ext cx="4114800" cy="278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CBB85-93B2-4FE1-8E4B-BDEFB3E3D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0663" y="6579086"/>
            <a:ext cx="2743200" cy="278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6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none" spc="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914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16002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057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788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200" userDrawn="1">
          <p15:clr>
            <a:srgbClr val="F26B43"/>
          </p15:clr>
        </p15:guide>
        <p15:guide id="4" pos="2560" userDrawn="1">
          <p15:clr>
            <a:srgbClr val="F26B43"/>
          </p15:clr>
        </p15:guide>
        <p15:guide id="5" pos="5020" userDrawn="1">
          <p15:clr>
            <a:srgbClr val="F26B43"/>
          </p15:clr>
        </p15:guide>
        <p15:guide id="6" pos="7479" userDrawn="1">
          <p15:clr>
            <a:srgbClr val="F26B43"/>
          </p15:clr>
        </p15:guide>
        <p15:guide id="7" pos="2660" userDrawn="1">
          <p15:clr>
            <a:srgbClr val="F26B43"/>
          </p15:clr>
        </p15:guide>
        <p15:guide id="8" pos="5120" userDrawn="1">
          <p15:clr>
            <a:srgbClr val="F26B43"/>
          </p15:clr>
        </p15:guide>
        <p15:guide id="9" pos="7680" userDrawn="1">
          <p15:clr>
            <a:srgbClr val="F26B43"/>
          </p15:clr>
        </p15:guide>
        <p15:guide id="10" orient="horz" pos="525" userDrawn="1">
          <p15:clr>
            <a:srgbClr val="F26B43"/>
          </p15:clr>
        </p15:guide>
        <p15:guide id="11" orient="horz" pos="2965" userDrawn="1">
          <p15:clr>
            <a:srgbClr val="F26B43"/>
          </p15:clr>
        </p15:guide>
        <p15:guide id="12" orient="horz" pos="4143" userDrawn="1">
          <p15:clr>
            <a:srgbClr val="F26B43"/>
          </p15:clr>
        </p15:guide>
        <p15:guide id="13" orient="horz" pos="701" userDrawn="1">
          <p15:clr>
            <a:srgbClr val="F26B43"/>
          </p15:clr>
        </p15:guide>
        <p15:guide id="14" orient="horz" pos="1878" userDrawn="1">
          <p15:clr>
            <a:srgbClr val="F26B43"/>
          </p15:clr>
        </p15:guide>
        <p15:guide id="15" orient="horz" pos="3056" userDrawn="1">
          <p15:clr>
            <a:srgbClr val="F26B43"/>
          </p15:clr>
        </p15:guide>
        <p15:guide id="16" orient="horz" pos="43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5B6491-9CB7-426F-B31F-D68861F94D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FD51EA-966B-4F04-90F1-5E1979BB40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5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B4F86-4BC9-4A59-B513-CE0599D23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0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ABFF12-D55B-4AAA-97E6-05E76C048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EB3F8C-6C73-4BD7-A520-630D95D63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725273-030B-4AB6-B4FA-6A38CC7D76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2" r="28328" b="190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E6AF94-C0EA-4143-A8A5-14F32A8E4870}"/>
              </a:ext>
            </a:extLst>
          </p:cNvPr>
          <p:cNvSpPr/>
          <p:nvPr/>
        </p:nvSpPr>
        <p:spPr>
          <a:xfrm>
            <a:off x="0" y="0"/>
            <a:ext cx="12192000" cy="833438"/>
          </a:xfrm>
          <a:prstGeom prst="rect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iHeart</a:t>
            </a:r>
            <a:r>
              <a:rPr lang="en-US" dirty="0"/>
              <a:t> App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ABBCEA-965C-441B-B0F3-4EA72473670C}"/>
              </a:ext>
            </a:extLst>
          </p:cNvPr>
          <p:cNvSpPr/>
          <p:nvPr/>
        </p:nvSpPr>
        <p:spPr>
          <a:xfrm>
            <a:off x="0" y="833438"/>
            <a:ext cx="5225143" cy="6024562"/>
          </a:xfrm>
          <a:prstGeom prst="rect">
            <a:avLst/>
          </a:prstGeom>
          <a:solidFill>
            <a:srgbClr val="1B8BA1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B4F86-4BC9-4A59-B513-CE0599D23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1482437"/>
            <a:ext cx="4625975" cy="4688463"/>
          </a:xfrm>
          <a:noFill/>
        </p:spPr>
        <p:txBody>
          <a:bodyPr wrap="square" rtlCol="0">
            <a:spAutoFit/>
          </a:bodyPr>
          <a:lstStyle/>
          <a:p>
            <a:pPr marL="0" indent="0" fontAlgn="base">
              <a:buNone/>
            </a:pPr>
            <a:r>
              <a:rPr lang="en-GB" dirty="0">
                <a:solidFill>
                  <a:schemeClr val="bg1"/>
                </a:solidFill>
              </a:rPr>
              <a:t>Motivates you to reach your health and fitness goals by tracking your activity, exercise, sleep, weight, and more.</a:t>
            </a:r>
          </a:p>
          <a:p>
            <a:pPr marL="0" indent="0" fontAlgn="base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 fontAlgn="base">
              <a:lnSpc>
                <a:spcPct val="200000"/>
              </a:lnSpc>
              <a:spcBef>
                <a:spcPts val="0"/>
              </a:spcBef>
              <a:buNone/>
            </a:pPr>
            <a:r>
              <a:rPr lang="en-GB" sz="2400" b="1" dirty="0">
                <a:solidFill>
                  <a:schemeClr val="bg1"/>
                </a:solidFill>
              </a:rPr>
              <a:t>Heart Rate Tracking</a:t>
            </a:r>
          </a:p>
          <a:p>
            <a:pPr marL="0" indent="0" fontAlgn="base">
              <a:lnSpc>
                <a:spcPct val="200000"/>
              </a:lnSpc>
              <a:spcBef>
                <a:spcPts val="0"/>
              </a:spcBef>
              <a:buNone/>
            </a:pPr>
            <a:r>
              <a:rPr lang="en-GB" sz="2400" b="1" dirty="0">
                <a:solidFill>
                  <a:schemeClr val="bg1"/>
                </a:solidFill>
              </a:rPr>
              <a:t>Health &amp; Fitness Tracking</a:t>
            </a:r>
          </a:p>
          <a:p>
            <a:pPr marL="0" indent="0" fontAlgn="base">
              <a:lnSpc>
                <a:spcPct val="200000"/>
              </a:lnSpc>
              <a:spcBef>
                <a:spcPts val="0"/>
              </a:spcBef>
              <a:buNone/>
            </a:pPr>
            <a:r>
              <a:rPr lang="en-GB" sz="2400" b="1" dirty="0">
                <a:solidFill>
                  <a:schemeClr val="bg1"/>
                </a:solidFill>
              </a:rPr>
              <a:t>4+ Day Battery Life</a:t>
            </a:r>
          </a:p>
          <a:p>
            <a:pPr marL="0" indent="0" fontAlgn="base">
              <a:lnSpc>
                <a:spcPct val="200000"/>
              </a:lnSpc>
              <a:spcBef>
                <a:spcPts val="0"/>
              </a:spcBef>
              <a:buNone/>
            </a:pPr>
            <a:r>
              <a:rPr lang="en-GB" sz="2400" b="1" dirty="0">
                <a:solidFill>
                  <a:schemeClr val="bg1"/>
                </a:solidFill>
              </a:rPr>
              <a:t>Real Time Notifications</a:t>
            </a:r>
          </a:p>
          <a:p>
            <a:pPr marL="0" indent="0" fontAlgn="base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6BE8AEA-090F-4DD2-8C05-756CAD81B600}"/>
              </a:ext>
            </a:extLst>
          </p:cNvPr>
          <p:cNvCxnSpPr/>
          <p:nvPr/>
        </p:nvCxnSpPr>
        <p:spPr>
          <a:xfrm>
            <a:off x="411843" y="3592285"/>
            <a:ext cx="3439886" cy="0"/>
          </a:xfrm>
          <a:prstGeom prst="line">
            <a:avLst/>
          </a:prstGeom>
          <a:ln>
            <a:solidFill>
              <a:schemeClr val="bg1">
                <a:alpha val="5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EECC110-471F-44A0-917E-92038E20CBA9}"/>
              </a:ext>
            </a:extLst>
          </p:cNvPr>
          <p:cNvCxnSpPr/>
          <p:nvPr/>
        </p:nvCxnSpPr>
        <p:spPr>
          <a:xfrm>
            <a:off x="411843" y="5032827"/>
            <a:ext cx="3439886" cy="0"/>
          </a:xfrm>
          <a:prstGeom prst="line">
            <a:avLst/>
          </a:prstGeom>
          <a:ln>
            <a:solidFill>
              <a:schemeClr val="bg1">
                <a:alpha val="5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61F30D-3D90-4468-A6FC-655AE46EED31}"/>
              </a:ext>
            </a:extLst>
          </p:cNvPr>
          <p:cNvCxnSpPr/>
          <p:nvPr/>
        </p:nvCxnSpPr>
        <p:spPr>
          <a:xfrm>
            <a:off x="411843" y="4312556"/>
            <a:ext cx="3439886" cy="0"/>
          </a:xfrm>
          <a:prstGeom prst="line">
            <a:avLst/>
          </a:prstGeom>
          <a:ln>
            <a:solidFill>
              <a:schemeClr val="bg1">
                <a:alpha val="5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842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iHeart Ap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B8BA1"/>
      </a:accent1>
      <a:accent2>
        <a:srgbClr val="D24C36"/>
      </a:accent2>
      <a:accent3>
        <a:srgbClr val="E3CC21"/>
      </a:accent3>
      <a:accent4>
        <a:srgbClr val="F8F8F8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">
      <a:majorFont>
        <a:latin typeface="Segoe UI Semi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8" ma:contentTypeDescription="Create a new document." ma:contentTypeScope="" ma:versionID="ad2fd65783e6aeaa405f65caa3ada8a3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7b07566008a7de06b9edf88d37541533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D30E43-0096-4035-AB9A-1B1CA4CBA9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D2AF29-ABEE-4E83-AE40-0F6C6383378C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a5bf85ab-5b89-45d5-812d-d881043611a5"/>
    <ds:schemaRef ds:uri="68e1ab35-ff8e-44ca-82a7-f81c04950d1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B3CDA2C-FD04-4565-AA9C-3EEE5C1819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42</Words>
  <Application>Microsoft Office PowerPoint</Application>
  <PresentationFormat>Widescreen</PresentationFormat>
  <Paragraphs>9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Segoe UI Light</vt:lpstr>
      <vt:lpstr>Segoe UI Semilight</vt:lpstr>
      <vt:lpstr>Tahoma</vt:lpstr>
      <vt:lpstr>Office Theme</vt:lpstr>
      <vt:lpstr>PowerPoint Presentation</vt:lpstr>
      <vt:lpstr>PowerPoint Presentation</vt:lpstr>
      <vt:lpstr>PowerPoint Presentation</vt:lpstr>
      <vt:lpstr>iHeart App</vt:lpstr>
    </vt:vector>
  </TitlesOfParts>
  <Manager>www.brightcarbon.com</Manager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Compelling, Clear, Persuasive</cp:keywords>
  <dc:description>www.brightcarbon.com</dc:description>
  <cp:lastModifiedBy>Elizabeth Stodolski</cp:lastModifiedBy>
  <cp:revision>28</cp:revision>
  <dcterms:created xsi:type="dcterms:W3CDTF">2018-09-12T09:51:24Z</dcterms:created>
  <dcterms:modified xsi:type="dcterms:W3CDTF">2018-10-16T09:23:16Z</dcterms:modified>
  <cp:category>www.brightcarbon.com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</Properties>
</file>