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1343" r:id="rId7"/>
    <p:sldId id="1342" r:id="rId8"/>
    <p:sldId id="1323" r:id="rId9"/>
    <p:sldId id="132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49" autoAdjust="0"/>
  </p:normalViewPr>
  <p:slideViewPr>
    <p:cSldViewPr snapToGrid="0">
      <p:cViewPr varScale="1">
        <p:scale>
          <a:sx n="60" d="100"/>
          <a:sy n="60" d="100"/>
        </p:scale>
        <p:origin x="72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90797-4A2A-4CDC-89E3-8BC992FD9D5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FEDEC-20E6-471E-A1E6-E2CC542CF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66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D4792-6EE8-4EDE-8682-57CA186E5DE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483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D4792-6EE8-4EDE-8682-57CA186E5DE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417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D4792-6EE8-4EDE-8682-57CA186E5DE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221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 descr="A picture containing person&#10;&#10;Description generated with very high confidence">
            <a:extLst>
              <a:ext uri="{FF2B5EF4-FFF2-40B4-BE49-F238E27FC236}">
                <a16:creationId xmlns:a16="http://schemas.microsoft.com/office/drawing/2014/main" id="{2992989A-3886-423C-92AD-D23B6269A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93"/>
          <a:stretch/>
        </p:blipFill>
        <p:spPr>
          <a:xfrm>
            <a:off x="0" y="0"/>
            <a:ext cx="12192000" cy="57467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9FA1DB7-3490-4881-8B30-F47B1A8A045D}"/>
              </a:ext>
            </a:extLst>
          </p:cNvPr>
          <p:cNvSpPr/>
          <p:nvPr userDrawn="1"/>
        </p:nvSpPr>
        <p:spPr>
          <a:xfrm>
            <a:off x="0" y="1112838"/>
            <a:ext cx="7969250" cy="32385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3EADC-FA06-4311-9C7E-8EE2BED88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500" y="1112839"/>
            <a:ext cx="7651750" cy="2246311"/>
          </a:xfrm>
        </p:spPr>
        <p:txBody>
          <a:bodyPr anchor="b">
            <a:normAutofit/>
          </a:bodyPr>
          <a:lstStyle>
            <a:lvl1pPr algn="ctr">
              <a:defRPr sz="4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7C1C7-AA35-46F5-ADCA-255FC3BBB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500" y="3359150"/>
            <a:ext cx="7651750" cy="9921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DA495-F463-4F0C-8847-EC15E177C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13758-39C0-46CC-ADB0-D3C5ED6B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95F29-BCE3-45C5-B5AE-D338120A3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3B3858AF-1CE6-44A9-8877-28E2ED9501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45379" y="5955040"/>
            <a:ext cx="922338" cy="73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3FFE-E462-4D53-B370-64812CD1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A68A-88C4-45FA-A8E4-D83C1B884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B6DB-C2C8-4949-AABE-C2B3783C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6F72C-0392-4EF7-A3D6-20A44C89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8E7A-23D4-4C2A-9816-E9443FAF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63DE0-3D43-42E5-B40E-6D3DDA25F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2803525"/>
            <a:ext cx="7651750" cy="1547814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242DC-E6C7-4F01-B005-43E7A7836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4494213"/>
            <a:ext cx="7651750" cy="15494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A196D-7467-4739-9793-5346C60C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E83D2-298A-48F3-B220-40495BF8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4D3DF-28BF-4C59-A759-093A3309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636316D-7810-40C8-A480-AF58ABA6E6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5379" y="5955040"/>
            <a:ext cx="922338" cy="73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73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F827-2A66-4FF8-B275-C048723E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55FF1-C48E-4E29-8841-200995988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0" y="1112838"/>
            <a:ext cx="5702300" cy="537686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6F4A9-C7F9-4886-A274-B689E9BF0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12838"/>
            <a:ext cx="5700713" cy="53768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22C9B-2E88-4999-875C-18930BB1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41EFE-476C-4584-BD73-ACE5BBA8B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8949B-3E6A-44F7-BEAC-F2D52315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2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F88FC-A527-4A1B-8C19-3A0AF5588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4"/>
            <a:ext cx="10275336" cy="50997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8DE6A-4FF0-442F-BCE4-3CC826202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119189"/>
            <a:ext cx="56800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79123-B921-4566-9412-35B668E40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500" y="1943101"/>
            <a:ext cx="5680075" cy="424656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24AE4-59B8-4655-ABC7-B5D0D1E4B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19189"/>
            <a:ext cx="57023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65078-7EA5-4350-B5F8-AF1612384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43101"/>
            <a:ext cx="5702300" cy="4246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F1607-EE3E-49BA-A217-6C9141199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82A01-FB88-4D54-9A15-6B72F22E1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87684-0DE6-4F26-8554-33CFADACB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5036-3D15-4D08-9281-87CBB86A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E0E79-5CDD-4194-B178-C8D9C761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ABF8B-B692-4B6E-91C1-867C8487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77957-3333-4362-9BDE-CB077A70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7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EA90C-2900-4F56-A54E-D137FF22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285AB7-3FD5-4BD6-8C50-AB70623E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098AE-2771-453E-B396-6C1DD0907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0993-A6BA-4B27-9432-87BD9A6C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1112838"/>
            <a:ext cx="3744912" cy="1554946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094E-9304-4478-A67E-2134D652F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751" y="1112838"/>
            <a:ext cx="7650162" cy="537686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144E9-6F8E-44BB-89F1-D80A48A8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089" y="2803524"/>
            <a:ext cx="3744912" cy="3686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9732A-2553-47F1-AEDC-4DE24501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C80A2-D412-4DFF-867E-1401D9B5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95767-2358-4468-8439-3822F613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94796C0-E014-4325-B797-47149B6F9B96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8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4A92C-2A44-4179-B006-1BD8B3B9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1" y="1112836"/>
            <a:ext cx="3746500" cy="15549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5BA812-D237-4C4F-A738-1882CAF8D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2749" y="1112837"/>
            <a:ext cx="7651749" cy="5376863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A23BF-AA29-4504-BC2D-EB11351C2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501" y="2803524"/>
            <a:ext cx="3746500" cy="3686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BE9EA-DF2C-4837-AB22-B2AE6751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E3707-29B9-443C-A051-5DF4BFFA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1825-DF0A-484F-A025-BED70AEA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811605-BA29-46DE-88DA-3AE1061C2702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1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9035-9837-47FD-8247-613080710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49A4C-F282-4FF1-B251-81AB6BE52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6EC08-B778-4D2E-B057-8C73682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65DFC-F7C9-4928-BAE8-706EEF2C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A9749-F958-4E29-A46E-B1C4D31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5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C470D-044C-4E5A-A7BF-D8FB5BF91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223500" y="1112838"/>
            <a:ext cx="1649412" cy="537686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C96F7-E2E0-4700-AD11-5B459D55D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9088" y="1112838"/>
            <a:ext cx="9694862" cy="5376861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FCD15-1E17-4D2B-96BF-95B02DCE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08932-54E0-4EE9-BD99-F5063E5D5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5605C-0A4A-442E-A216-FF1D388B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A5499-3C11-4CAB-AC37-D0030E752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2"/>
            <a:ext cx="10275336" cy="50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11A70-DB22-46CA-9CE1-A35556978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112838"/>
            <a:ext cx="11555414" cy="5376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CAA1-1AE0-4E31-955C-7CF2571A2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7500" y="6489700"/>
            <a:ext cx="2743200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CB5F5-8BAC-44A1-99EF-C67D7A6EF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17900" y="6489700"/>
            <a:ext cx="4114800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CBB85-93B2-4FE1-8E4B-BDEFB3E3D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89900" y="6489700"/>
            <a:ext cx="2743200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C2F519BD-2E57-4FC7-AA64-852C038EC39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45379" y="5955040"/>
            <a:ext cx="922338" cy="736653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E586652-DCFD-4C41-B2C6-A3391748286A}"/>
              </a:ext>
            </a:extLst>
          </p:cNvPr>
          <p:cNvCxnSpPr>
            <a:cxnSpLocks/>
          </p:cNvCxnSpPr>
          <p:nvPr userDrawn="1"/>
        </p:nvCxnSpPr>
        <p:spPr>
          <a:xfrm>
            <a:off x="317500" y="6323366"/>
            <a:ext cx="10541000" cy="0"/>
          </a:xfrm>
          <a:prstGeom prst="line">
            <a:avLst/>
          </a:prstGeom>
          <a:ln>
            <a:solidFill>
              <a:srgbClr val="0707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547402B-3660-4C9B-A4D6-E697F43C1F91}"/>
              </a:ext>
            </a:extLst>
          </p:cNvPr>
          <p:cNvCxnSpPr>
            <a:cxnSpLocks/>
          </p:cNvCxnSpPr>
          <p:nvPr userDrawn="1"/>
        </p:nvCxnSpPr>
        <p:spPr>
          <a:xfrm>
            <a:off x="317500" y="834307"/>
            <a:ext cx="10541000" cy="0"/>
          </a:xfrm>
          <a:prstGeom prst="line">
            <a:avLst/>
          </a:prstGeom>
          <a:ln>
            <a:solidFill>
              <a:srgbClr val="0707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96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914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16002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7pPr>
      <a:lvl8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057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77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200" userDrawn="1">
          <p15:clr>
            <a:srgbClr val="F26B43"/>
          </p15:clr>
        </p15:guide>
        <p15:guide id="4" pos="2560" userDrawn="1">
          <p15:clr>
            <a:srgbClr val="F26B43"/>
          </p15:clr>
        </p15:guide>
        <p15:guide id="5" pos="5020" userDrawn="1">
          <p15:clr>
            <a:srgbClr val="F26B43"/>
          </p15:clr>
        </p15:guide>
        <p15:guide id="6" pos="7479" userDrawn="1">
          <p15:clr>
            <a:srgbClr val="F26B43"/>
          </p15:clr>
        </p15:guide>
        <p15:guide id="7" pos="2660" userDrawn="1">
          <p15:clr>
            <a:srgbClr val="F26B43"/>
          </p15:clr>
        </p15:guide>
        <p15:guide id="8" pos="5120" userDrawn="1">
          <p15:clr>
            <a:srgbClr val="F26B43"/>
          </p15:clr>
        </p15:guide>
        <p15:guide id="9" pos="7680" userDrawn="1">
          <p15:clr>
            <a:srgbClr val="F26B43"/>
          </p15:clr>
        </p15:guide>
        <p15:guide id="10" orient="horz" pos="525" userDrawn="1">
          <p15:clr>
            <a:srgbClr val="F26B43"/>
          </p15:clr>
        </p15:guide>
        <p15:guide id="11" orient="horz" pos="2741" userDrawn="1">
          <p15:clr>
            <a:srgbClr val="F26B43"/>
          </p15:clr>
        </p15:guide>
        <p15:guide id="12" orient="horz" pos="3807" userDrawn="1">
          <p15:clr>
            <a:srgbClr val="F26B43"/>
          </p15:clr>
        </p15:guide>
        <p15:guide id="13" orient="horz" pos="701" userDrawn="1">
          <p15:clr>
            <a:srgbClr val="F26B43"/>
          </p15:clr>
        </p15:guide>
        <p15:guide id="14" orient="horz" pos="1766" userDrawn="1">
          <p15:clr>
            <a:srgbClr val="F26B43"/>
          </p15:clr>
        </p15:guide>
        <p15:guide id="15" orient="horz" pos="2831" userDrawn="1">
          <p15:clr>
            <a:srgbClr val="F26B43"/>
          </p15:clr>
        </p15:guide>
        <p15:guide id="16" orient="horz" pos="398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5B6491-9CB7-426F-B31F-D68861F94D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FD51EA-966B-4F04-90F1-5E1979BB40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5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B4F86-4BC9-4A59-B513-CE0599D23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10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893A8D-EF68-4B74-A5C0-D762E6CC0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A3D3ED-D635-4D2F-8AE7-34892C40E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8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Served to every device</a:t>
            </a:r>
          </a:p>
        </p:txBody>
      </p:sp>
      <p:pic>
        <p:nvPicPr>
          <p:cNvPr id="6" name="Picture 5" descr="A person sitting on a table&#10;&#10;Description generated with high confidence">
            <a:extLst>
              <a:ext uri="{FF2B5EF4-FFF2-40B4-BE49-F238E27FC236}">
                <a16:creationId xmlns:a16="http://schemas.microsoft.com/office/drawing/2014/main" id="{9257355B-7365-44F8-80B8-76B903CC96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7" t="31689" r="24591" b="17493"/>
          <a:stretch/>
        </p:blipFill>
        <p:spPr>
          <a:xfrm>
            <a:off x="7494368" y="2517832"/>
            <a:ext cx="3976915" cy="2130271"/>
          </a:xfrm>
          <a:prstGeom prst="rect">
            <a:avLst/>
          </a:prstGeom>
        </p:spPr>
      </p:pic>
      <p:pic>
        <p:nvPicPr>
          <p:cNvPr id="7" name="Picture 6" descr="A picture containing person, indoor, using, sitting&#10;&#10;Description generated with high confidence">
            <a:extLst>
              <a:ext uri="{FF2B5EF4-FFF2-40B4-BE49-F238E27FC236}">
                <a16:creationId xmlns:a16="http://schemas.microsoft.com/office/drawing/2014/main" id="{C7DAC5A3-0223-4629-B3E0-8DA5F510B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666" y="2540000"/>
            <a:ext cx="3160664" cy="2108103"/>
          </a:xfrm>
          <a:prstGeom prst="rect">
            <a:avLst/>
          </a:prstGeom>
        </p:spPr>
      </p:pic>
      <p:pic>
        <p:nvPicPr>
          <p:cNvPr id="8" name="Picture 7" descr="A picture containing person&#10;&#10;Description generated with very high confidence">
            <a:extLst>
              <a:ext uri="{FF2B5EF4-FFF2-40B4-BE49-F238E27FC236}">
                <a16:creationId xmlns:a16="http://schemas.microsoft.com/office/drawing/2014/main" id="{95BF3D7C-EA6C-4F7E-94F4-96C77E9D78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87" y="2540000"/>
            <a:ext cx="3198140" cy="210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1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picture containing person&#10;&#10;Description generated with very high confidence">
            <a:extLst>
              <a:ext uri="{FF2B5EF4-FFF2-40B4-BE49-F238E27FC236}">
                <a16:creationId xmlns:a16="http://schemas.microsoft.com/office/drawing/2014/main" id="{289CE868-65E4-4C3E-A21B-8411F0E482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9" t="27847" b="21202"/>
          <a:stretch/>
        </p:blipFill>
        <p:spPr>
          <a:xfrm>
            <a:off x="0" y="1112839"/>
            <a:ext cx="12191999" cy="458736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Multi-media content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E9E6613-B999-45B6-A84C-1D2A6599D43F}"/>
              </a:ext>
            </a:extLst>
          </p:cNvPr>
          <p:cNvSpPr/>
          <p:nvPr/>
        </p:nvSpPr>
        <p:spPr>
          <a:xfrm>
            <a:off x="8556170" y="1112838"/>
            <a:ext cx="3635829" cy="4587361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dirty="0" err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BD6123-1628-412A-83F8-54A1F25B668F}"/>
              </a:ext>
            </a:extLst>
          </p:cNvPr>
          <p:cNvGrpSpPr>
            <a:grpSpLocks noChangeAspect="1"/>
          </p:cNvGrpSpPr>
          <p:nvPr/>
        </p:nvGrpSpPr>
        <p:grpSpPr>
          <a:xfrm>
            <a:off x="9188481" y="2864419"/>
            <a:ext cx="999942" cy="1076122"/>
            <a:chOff x="8645525" y="-358775"/>
            <a:chExt cx="1979613" cy="2130425"/>
          </a:xfrm>
        </p:grpSpPr>
        <p:sp>
          <p:nvSpPr>
            <p:cNvPr id="12" name="Freeform 226">
              <a:extLst>
                <a:ext uri="{FF2B5EF4-FFF2-40B4-BE49-F238E27FC236}">
                  <a16:creationId xmlns:a16="http://schemas.microsoft.com/office/drawing/2014/main" id="{0E35F63C-52B5-4C36-BD8A-06B17A0FC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5525" y="-207963"/>
              <a:ext cx="1979613" cy="1979613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227">
              <a:extLst>
                <a:ext uri="{FF2B5EF4-FFF2-40B4-BE49-F238E27FC236}">
                  <a16:creationId xmlns:a16="http://schemas.microsoft.com/office/drawing/2014/main" id="{C0A0CD31-42C5-4BE5-A565-476A549EE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5525" y="-358775"/>
              <a:ext cx="1979613" cy="1979613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228">
              <a:extLst>
                <a:ext uri="{FF2B5EF4-FFF2-40B4-BE49-F238E27FC236}">
                  <a16:creationId xmlns:a16="http://schemas.microsoft.com/office/drawing/2014/main" id="{1D7E5FDB-2594-4C4F-8CF9-B573045B4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5525" y="122237"/>
              <a:ext cx="1481138" cy="1498600"/>
            </a:xfrm>
            <a:custGeom>
              <a:avLst/>
              <a:gdLst>
                <a:gd name="T0" fmla="*/ 352 w 395"/>
                <a:gd name="T1" fmla="*/ 0 h 400"/>
                <a:gd name="T2" fmla="*/ 319 w 395"/>
                <a:gd name="T3" fmla="*/ 33 h 400"/>
                <a:gd name="T4" fmla="*/ 188 w 395"/>
                <a:gd name="T5" fmla="*/ 35 h 400"/>
                <a:gd name="T6" fmla="*/ 161 w 395"/>
                <a:gd name="T7" fmla="*/ 7 h 400"/>
                <a:gd name="T8" fmla="*/ 133 w 395"/>
                <a:gd name="T9" fmla="*/ 5 h 400"/>
                <a:gd name="T10" fmla="*/ 0 w 395"/>
                <a:gd name="T11" fmla="*/ 138 h 400"/>
                <a:gd name="T12" fmla="*/ 0 w 395"/>
                <a:gd name="T13" fmla="*/ 360 h 400"/>
                <a:gd name="T14" fmla="*/ 40 w 395"/>
                <a:gd name="T15" fmla="*/ 400 h 400"/>
                <a:gd name="T16" fmla="*/ 247 w 395"/>
                <a:gd name="T17" fmla="*/ 400 h 400"/>
                <a:gd name="T18" fmla="*/ 395 w 395"/>
                <a:gd name="T19" fmla="*/ 251 h 400"/>
                <a:gd name="T20" fmla="*/ 386 w 395"/>
                <a:gd name="T21" fmla="*/ 189 h 400"/>
                <a:gd name="T22" fmla="*/ 387 w 395"/>
                <a:gd name="T23" fmla="*/ 8 h 400"/>
                <a:gd name="T24" fmla="*/ 352 w 395"/>
                <a:gd name="T25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400">
                  <a:moveTo>
                    <a:pt x="352" y="0"/>
                  </a:moveTo>
                  <a:cubicBezTo>
                    <a:pt x="319" y="33"/>
                    <a:pt x="319" y="33"/>
                    <a:pt x="319" y="33"/>
                  </a:cubicBezTo>
                  <a:cubicBezTo>
                    <a:pt x="188" y="35"/>
                    <a:pt x="188" y="35"/>
                    <a:pt x="188" y="35"/>
                  </a:cubicBezTo>
                  <a:cubicBezTo>
                    <a:pt x="161" y="7"/>
                    <a:pt x="161" y="7"/>
                    <a:pt x="161" y="7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0" y="382"/>
                    <a:pt x="18" y="400"/>
                    <a:pt x="40" y="400"/>
                  </a:cubicBezTo>
                  <a:cubicBezTo>
                    <a:pt x="247" y="400"/>
                    <a:pt x="247" y="400"/>
                    <a:pt x="247" y="400"/>
                  </a:cubicBezTo>
                  <a:cubicBezTo>
                    <a:pt x="395" y="251"/>
                    <a:pt x="395" y="251"/>
                    <a:pt x="395" y="251"/>
                  </a:cubicBezTo>
                  <a:cubicBezTo>
                    <a:pt x="386" y="189"/>
                    <a:pt x="386" y="189"/>
                    <a:pt x="386" y="189"/>
                  </a:cubicBezTo>
                  <a:cubicBezTo>
                    <a:pt x="387" y="8"/>
                    <a:pt x="387" y="8"/>
                    <a:pt x="387" y="8"/>
                  </a:cubicBezTo>
                  <a:cubicBezTo>
                    <a:pt x="352" y="0"/>
                    <a:pt x="352" y="0"/>
                    <a:pt x="35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229">
              <a:extLst>
                <a:ext uri="{FF2B5EF4-FFF2-40B4-BE49-F238E27FC236}">
                  <a16:creationId xmlns:a16="http://schemas.microsoft.com/office/drawing/2014/main" id="{B851A497-CDF4-4B96-98C8-7F2E665ECE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4950" y="122237"/>
              <a:ext cx="1020763" cy="958850"/>
            </a:xfrm>
            <a:custGeom>
              <a:avLst/>
              <a:gdLst>
                <a:gd name="T0" fmla="*/ 224 w 272"/>
                <a:gd name="T1" fmla="*/ 0 h 256"/>
                <a:gd name="T2" fmla="*/ 208 w 272"/>
                <a:gd name="T3" fmla="*/ 24 h 256"/>
                <a:gd name="T4" fmla="*/ 48 w 272"/>
                <a:gd name="T5" fmla="*/ 8 h 256"/>
                <a:gd name="T6" fmla="*/ 16 w 272"/>
                <a:gd name="T7" fmla="*/ 0 h 256"/>
                <a:gd name="T8" fmla="*/ 0 w 272"/>
                <a:gd name="T9" fmla="*/ 240 h 256"/>
                <a:gd name="T10" fmla="*/ 48 w 272"/>
                <a:gd name="T11" fmla="*/ 256 h 256"/>
                <a:gd name="T12" fmla="*/ 64 w 272"/>
                <a:gd name="T13" fmla="*/ 232 h 256"/>
                <a:gd name="T14" fmla="*/ 224 w 272"/>
                <a:gd name="T15" fmla="*/ 248 h 256"/>
                <a:gd name="T16" fmla="*/ 256 w 272"/>
                <a:gd name="T17" fmla="*/ 256 h 256"/>
                <a:gd name="T18" fmla="*/ 272 w 272"/>
                <a:gd name="T19" fmla="*/ 16 h 256"/>
                <a:gd name="T20" fmla="*/ 32 w 272"/>
                <a:gd name="T21" fmla="*/ 248 h 256"/>
                <a:gd name="T22" fmla="*/ 16 w 272"/>
                <a:gd name="T23" fmla="*/ 232 h 256"/>
                <a:gd name="T24" fmla="*/ 32 w 272"/>
                <a:gd name="T25" fmla="*/ 248 h 256"/>
                <a:gd name="T26" fmla="*/ 16 w 272"/>
                <a:gd name="T27" fmla="*/ 216 h 256"/>
                <a:gd name="T28" fmla="*/ 32 w 272"/>
                <a:gd name="T29" fmla="*/ 200 h 256"/>
                <a:gd name="T30" fmla="*/ 32 w 272"/>
                <a:gd name="T31" fmla="*/ 184 h 256"/>
                <a:gd name="T32" fmla="*/ 16 w 272"/>
                <a:gd name="T33" fmla="*/ 168 h 256"/>
                <a:gd name="T34" fmla="*/ 32 w 272"/>
                <a:gd name="T35" fmla="*/ 184 h 256"/>
                <a:gd name="T36" fmla="*/ 16 w 272"/>
                <a:gd name="T37" fmla="*/ 152 h 256"/>
                <a:gd name="T38" fmla="*/ 32 w 272"/>
                <a:gd name="T39" fmla="*/ 136 h 256"/>
                <a:gd name="T40" fmla="*/ 32 w 272"/>
                <a:gd name="T41" fmla="*/ 120 h 256"/>
                <a:gd name="T42" fmla="*/ 16 w 272"/>
                <a:gd name="T43" fmla="*/ 104 h 256"/>
                <a:gd name="T44" fmla="*/ 32 w 272"/>
                <a:gd name="T45" fmla="*/ 120 h 256"/>
                <a:gd name="T46" fmla="*/ 16 w 272"/>
                <a:gd name="T47" fmla="*/ 88 h 256"/>
                <a:gd name="T48" fmla="*/ 32 w 272"/>
                <a:gd name="T49" fmla="*/ 72 h 256"/>
                <a:gd name="T50" fmla="*/ 32 w 272"/>
                <a:gd name="T51" fmla="*/ 56 h 256"/>
                <a:gd name="T52" fmla="*/ 16 w 272"/>
                <a:gd name="T53" fmla="*/ 40 h 256"/>
                <a:gd name="T54" fmla="*/ 32 w 272"/>
                <a:gd name="T55" fmla="*/ 56 h 256"/>
                <a:gd name="T56" fmla="*/ 16 w 272"/>
                <a:gd name="T57" fmla="*/ 24 h 256"/>
                <a:gd name="T58" fmla="*/ 32 w 272"/>
                <a:gd name="T59" fmla="*/ 8 h 256"/>
                <a:gd name="T60" fmla="*/ 224 w 272"/>
                <a:gd name="T61" fmla="*/ 200 h 256"/>
                <a:gd name="T62" fmla="*/ 64 w 272"/>
                <a:gd name="T63" fmla="*/ 216 h 256"/>
                <a:gd name="T64" fmla="*/ 48 w 272"/>
                <a:gd name="T65" fmla="*/ 56 h 256"/>
                <a:gd name="T66" fmla="*/ 208 w 272"/>
                <a:gd name="T67" fmla="*/ 40 h 256"/>
                <a:gd name="T68" fmla="*/ 224 w 272"/>
                <a:gd name="T69" fmla="*/ 200 h 256"/>
                <a:gd name="T70" fmla="*/ 240 w 272"/>
                <a:gd name="T71" fmla="*/ 248 h 256"/>
                <a:gd name="T72" fmla="*/ 256 w 272"/>
                <a:gd name="T73" fmla="*/ 232 h 256"/>
                <a:gd name="T74" fmla="*/ 256 w 272"/>
                <a:gd name="T75" fmla="*/ 216 h 256"/>
                <a:gd name="T76" fmla="*/ 240 w 272"/>
                <a:gd name="T77" fmla="*/ 200 h 256"/>
                <a:gd name="T78" fmla="*/ 256 w 272"/>
                <a:gd name="T79" fmla="*/ 216 h 256"/>
                <a:gd name="T80" fmla="*/ 240 w 272"/>
                <a:gd name="T81" fmla="*/ 184 h 256"/>
                <a:gd name="T82" fmla="*/ 256 w 272"/>
                <a:gd name="T83" fmla="*/ 168 h 256"/>
                <a:gd name="T84" fmla="*/ 256 w 272"/>
                <a:gd name="T85" fmla="*/ 152 h 256"/>
                <a:gd name="T86" fmla="*/ 240 w 272"/>
                <a:gd name="T87" fmla="*/ 136 h 256"/>
                <a:gd name="T88" fmla="*/ 256 w 272"/>
                <a:gd name="T89" fmla="*/ 152 h 256"/>
                <a:gd name="T90" fmla="*/ 240 w 272"/>
                <a:gd name="T91" fmla="*/ 120 h 256"/>
                <a:gd name="T92" fmla="*/ 256 w 272"/>
                <a:gd name="T93" fmla="*/ 104 h 256"/>
                <a:gd name="T94" fmla="*/ 256 w 272"/>
                <a:gd name="T95" fmla="*/ 88 h 256"/>
                <a:gd name="T96" fmla="*/ 240 w 272"/>
                <a:gd name="T97" fmla="*/ 72 h 256"/>
                <a:gd name="T98" fmla="*/ 256 w 272"/>
                <a:gd name="T99" fmla="*/ 88 h 256"/>
                <a:gd name="T100" fmla="*/ 240 w 272"/>
                <a:gd name="T101" fmla="*/ 56 h 256"/>
                <a:gd name="T102" fmla="*/ 256 w 272"/>
                <a:gd name="T103" fmla="*/ 40 h 256"/>
                <a:gd name="T104" fmla="*/ 256 w 272"/>
                <a:gd name="T105" fmla="*/ 24 h 256"/>
                <a:gd name="T106" fmla="*/ 240 w 272"/>
                <a:gd name="T107" fmla="*/ 8 h 256"/>
                <a:gd name="T108" fmla="*/ 256 w 272"/>
                <a:gd name="T109" fmla="*/ 2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" h="256">
                  <a:moveTo>
                    <a:pt x="256" y="0"/>
                  </a:moveTo>
                  <a:cubicBezTo>
                    <a:pt x="224" y="0"/>
                    <a:pt x="224" y="0"/>
                    <a:pt x="224" y="0"/>
                  </a:cubicBezTo>
                  <a:cubicBezTo>
                    <a:pt x="224" y="8"/>
                    <a:pt x="224" y="8"/>
                    <a:pt x="224" y="8"/>
                  </a:cubicBezTo>
                  <a:cubicBezTo>
                    <a:pt x="224" y="17"/>
                    <a:pt x="217" y="24"/>
                    <a:pt x="208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55" y="24"/>
                    <a:pt x="48" y="17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49"/>
                    <a:pt x="7" y="256"/>
                    <a:pt x="16" y="256"/>
                  </a:cubicBezTo>
                  <a:cubicBezTo>
                    <a:pt x="48" y="256"/>
                    <a:pt x="48" y="256"/>
                    <a:pt x="48" y="256"/>
                  </a:cubicBezTo>
                  <a:cubicBezTo>
                    <a:pt x="48" y="248"/>
                    <a:pt x="48" y="248"/>
                    <a:pt x="48" y="248"/>
                  </a:cubicBezTo>
                  <a:cubicBezTo>
                    <a:pt x="48" y="239"/>
                    <a:pt x="55" y="232"/>
                    <a:pt x="64" y="232"/>
                  </a:cubicBezTo>
                  <a:cubicBezTo>
                    <a:pt x="208" y="232"/>
                    <a:pt x="208" y="232"/>
                    <a:pt x="208" y="232"/>
                  </a:cubicBezTo>
                  <a:cubicBezTo>
                    <a:pt x="217" y="232"/>
                    <a:pt x="224" y="239"/>
                    <a:pt x="224" y="248"/>
                  </a:cubicBezTo>
                  <a:cubicBezTo>
                    <a:pt x="224" y="256"/>
                    <a:pt x="224" y="256"/>
                    <a:pt x="224" y="256"/>
                  </a:cubicBezTo>
                  <a:cubicBezTo>
                    <a:pt x="256" y="256"/>
                    <a:pt x="256" y="256"/>
                    <a:pt x="256" y="256"/>
                  </a:cubicBezTo>
                  <a:cubicBezTo>
                    <a:pt x="265" y="256"/>
                    <a:pt x="272" y="249"/>
                    <a:pt x="272" y="240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7"/>
                    <a:pt x="265" y="0"/>
                    <a:pt x="256" y="0"/>
                  </a:cubicBezTo>
                  <a:close/>
                  <a:moveTo>
                    <a:pt x="32" y="248"/>
                  </a:moveTo>
                  <a:cubicBezTo>
                    <a:pt x="16" y="248"/>
                    <a:pt x="16" y="248"/>
                    <a:pt x="16" y="248"/>
                  </a:cubicBezTo>
                  <a:cubicBezTo>
                    <a:pt x="16" y="232"/>
                    <a:pt x="16" y="232"/>
                    <a:pt x="16" y="232"/>
                  </a:cubicBezTo>
                  <a:cubicBezTo>
                    <a:pt x="32" y="232"/>
                    <a:pt x="32" y="232"/>
                    <a:pt x="32" y="232"/>
                  </a:cubicBezTo>
                  <a:lnTo>
                    <a:pt x="32" y="248"/>
                  </a:lnTo>
                  <a:close/>
                  <a:moveTo>
                    <a:pt x="32" y="216"/>
                  </a:moveTo>
                  <a:cubicBezTo>
                    <a:pt x="16" y="216"/>
                    <a:pt x="16" y="216"/>
                    <a:pt x="16" y="216"/>
                  </a:cubicBezTo>
                  <a:cubicBezTo>
                    <a:pt x="16" y="200"/>
                    <a:pt x="16" y="200"/>
                    <a:pt x="16" y="200"/>
                  </a:cubicBezTo>
                  <a:cubicBezTo>
                    <a:pt x="32" y="200"/>
                    <a:pt x="32" y="200"/>
                    <a:pt x="32" y="200"/>
                  </a:cubicBezTo>
                  <a:lnTo>
                    <a:pt x="32" y="216"/>
                  </a:lnTo>
                  <a:close/>
                  <a:moveTo>
                    <a:pt x="32" y="184"/>
                  </a:moveTo>
                  <a:cubicBezTo>
                    <a:pt x="16" y="184"/>
                    <a:pt x="16" y="184"/>
                    <a:pt x="16" y="184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32" y="168"/>
                    <a:pt x="32" y="168"/>
                    <a:pt x="32" y="168"/>
                  </a:cubicBezTo>
                  <a:lnTo>
                    <a:pt x="32" y="184"/>
                  </a:lnTo>
                  <a:close/>
                  <a:moveTo>
                    <a:pt x="32" y="152"/>
                  </a:moveTo>
                  <a:cubicBezTo>
                    <a:pt x="16" y="152"/>
                    <a:pt x="16" y="152"/>
                    <a:pt x="16" y="152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32" y="136"/>
                    <a:pt x="32" y="136"/>
                    <a:pt x="32" y="136"/>
                  </a:cubicBezTo>
                  <a:lnTo>
                    <a:pt x="32" y="152"/>
                  </a:lnTo>
                  <a:close/>
                  <a:moveTo>
                    <a:pt x="32" y="120"/>
                  </a:moveTo>
                  <a:cubicBezTo>
                    <a:pt x="16" y="120"/>
                    <a:pt x="16" y="120"/>
                    <a:pt x="16" y="120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32" y="104"/>
                    <a:pt x="32" y="104"/>
                    <a:pt x="32" y="104"/>
                  </a:cubicBezTo>
                  <a:lnTo>
                    <a:pt x="32" y="120"/>
                  </a:lnTo>
                  <a:close/>
                  <a:moveTo>
                    <a:pt x="32" y="88"/>
                  </a:moveTo>
                  <a:cubicBezTo>
                    <a:pt x="16" y="88"/>
                    <a:pt x="16" y="88"/>
                    <a:pt x="16" y="88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32" y="72"/>
                    <a:pt x="32" y="72"/>
                    <a:pt x="32" y="72"/>
                  </a:cubicBezTo>
                  <a:lnTo>
                    <a:pt x="32" y="88"/>
                  </a:lnTo>
                  <a:close/>
                  <a:moveTo>
                    <a:pt x="32" y="56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32" y="40"/>
                    <a:pt x="32" y="40"/>
                    <a:pt x="32" y="40"/>
                  </a:cubicBezTo>
                  <a:lnTo>
                    <a:pt x="32" y="56"/>
                  </a:lnTo>
                  <a:close/>
                  <a:moveTo>
                    <a:pt x="32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32" y="8"/>
                    <a:pt x="32" y="8"/>
                    <a:pt x="32" y="8"/>
                  </a:cubicBezTo>
                  <a:lnTo>
                    <a:pt x="32" y="24"/>
                  </a:lnTo>
                  <a:close/>
                  <a:moveTo>
                    <a:pt x="224" y="200"/>
                  </a:moveTo>
                  <a:cubicBezTo>
                    <a:pt x="224" y="209"/>
                    <a:pt x="217" y="216"/>
                    <a:pt x="208" y="216"/>
                  </a:cubicBezTo>
                  <a:cubicBezTo>
                    <a:pt x="64" y="216"/>
                    <a:pt x="64" y="216"/>
                    <a:pt x="64" y="216"/>
                  </a:cubicBezTo>
                  <a:cubicBezTo>
                    <a:pt x="55" y="216"/>
                    <a:pt x="48" y="209"/>
                    <a:pt x="48" y="200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47"/>
                    <a:pt x="55" y="40"/>
                    <a:pt x="64" y="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17" y="40"/>
                    <a:pt x="224" y="47"/>
                    <a:pt x="224" y="56"/>
                  </a:cubicBezTo>
                  <a:lnTo>
                    <a:pt x="224" y="200"/>
                  </a:lnTo>
                  <a:close/>
                  <a:moveTo>
                    <a:pt x="256" y="248"/>
                  </a:moveTo>
                  <a:cubicBezTo>
                    <a:pt x="240" y="248"/>
                    <a:pt x="240" y="248"/>
                    <a:pt x="240" y="248"/>
                  </a:cubicBezTo>
                  <a:cubicBezTo>
                    <a:pt x="240" y="232"/>
                    <a:pt x="240" y="232"/>
                    <a:pt x="240" y="232"/>
                  </a:cubicBezTo>
                  <a:cubicBezTo>
                    <a:pt x="256" y="232"/>
                    <a:pt x="256" y="232"/>
                    <a:pt x="256" y="232"/>
                  </a:cubicBezTo>
                  <a:lnTo>
                    <a:pt x="256" y="248"/>
                  </a:lnTo>
                  <a:close/>
                  <a:moveTo>
                    <a:pt x="256" y="216"/>
                  </a:moveTo>
                  <a:cubicBezTo>
                    <a:pt x="240" y="216"/>
                    <a:pt x="240" y="216"/>
                    <a:pt x="240" y="216"/>
                  </a:cubicBezTo>
                  <a:cubicBezTo>
                    <a:pt x="240" y="200"/>
                    <a:pt x="240" y="200"/>
                    <a:pt x="240" y="200"/>
                  </a:cubicBezTo>
                  <a:cubicBezTo>
                    <a:pt x="256" y="200"/>
                    <a:pt x="256" y="200"/>
                    <a:pt x="256" y="200"/>
                  </a:cubicBezTo>
                  <a:lnTo>
                    <a:pt x="256" y="216"/>
                  </a:lnTo>
                  <a:close/>
                  <a:moveTo>
                    <a:pt x="256" y="184"/>
                  </a:moveTo>
                  <a:cubicBezTo>
                    <a:pt x="240" y="184"/>
                    <a:pt x="240" y="184"/>
                    <a:pt x="240" y="184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56" y="168"/>
                    <a:pt x="256" y="168"/>
                    <a:pt x="256" y="168"/>
                  </a:cubicBezTo>
                  <a:lnTo>
                    <a:pt x="256" y="184"/>
                  </a:lnTo>
                  <a:close/>
                  <a:moveTo>
                    <a:pt x="256" y="152"/>
                  </a:moveTo>
                  <a:cubicBezTo>
                    <a:pt x="240" y="152"/>
                    <a:pt x="240" y="152"/>
                    <a:pt x="240" y="152"/>
                  </a:cubicBezTo>
                  <a:cubicBezTo>
                    <a:pt x="240" y="136"/>
                    <a:pt x="240" y="136"/>
                    <a:pt x="240" y="136"/>
                  </a:cubicBezTo>
                  <a:cubicBezTo>
                    <a:pt x="256" y="136"/>
                    <a:pt x="256" y="136"/>
                    <a:pt x="256" y="136"/>
                  </a:cubicBezTo>
                  <a:lnTo>
                    <a:pt x="256" y="152"/>
                  </a:lnTo>
                  <a:close/>
                  <a:moveTo>
                    <a:pt x="256" y="120"/>
                  </a:moveTo>
                  <a:cubicBezTo>
                    <a:pt x="240" y="120"/>
                    <a:pt x="240" y="120"/>
                    <a:pt x="240" y="120"/>
                  </a:cubicBezTo>
                  <a:cubicBezTo>
                    <a:pt x="240" y="104"/>
                    <a:pt x="240" y="104"/>
                    <a:pt x="240" y="104"/>
                  </a:cubicBezTo>
                  <a:cubicBezTo>
                    <a:pt x="256" y="104"/>
                    <a:pt x="256" y="104"/>
                    <a:pt x="256" y="104"/>
                  </a:cubicBezTo>
                  <a:lnTo>
                    <a:pt x="256" y="120"/>
                  </a:lnTo>
                  <a:close/>
                  <a:moveTo>
                    <a:pt x="256" y="88"/>
                  </a:moveTo>
                  <a:cubicBezTo>
                    <a:pt x="240" y="88"/>
                    <a:pt x="240" y="88"/>
                    <a:pt x="240" y="88"/>
                  </a:cubicBezTo>
                  <a:cubicBezTo>
                    <a:pt x="240" y="72"/>
                    <a:pt x="240" y="72"/>
                    <a:pt x="240" y="72"/>
                  </a:cubicBezTo>
                  <a:cubicBezTo>
                    <a:pt x="256" y="72"/>
                    <a:pt x="256" y="72"/>
                    <a:pt x="256" y="72"/>
                  </a:cubicBezTo>
                  <a:lnTo>
                    <a:pt x="256" y="88"/>
                  </a:lnTo>
                  <a:close/>
                  <a:moveTo>
                    <a:pt x="256" y="56"/>
                  </a:moveTo>
                  <a:cubicBezTo>
                    <a:pt x="240" y="56"/>
                    <a:pt x="240" y="56"/>
                    <a:pt x="240" y="56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56" y="40"/>
                    <a:pt x="256" y="40"/>
                    <a:pt x="256" y="40"/>
                  </a:cubicBezTo>
                  <a:lnTo>
                    <a:pt x="256" y="56"/>
                  </a:lnTo>
                  <a:close/>
                  <a:moveTo>
                    <a:pt x="256" y="24"/>
                  </a:moveTo>
                  <a:cubicBezTo>
                    <a:pt x="240" y="24"/>
                    <a:pt x="240" y="24"/>
                    <a:pt x="240" y="24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56" y="8"/>
                    <a:pt x="256" y="8"/>
                    <a:pt x="256" y="8"/>
                  </a:cubicBezTo>
                  <a:lnTo>
                    <a:pt x="256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488FB12-9700-4D4B-9E38-E5050C2C634F}"/>
              </a:ext>
            </a:extLst>
          </p:cNvPr>
          <p:cNvGrpSpPr>
            <a:grpSpLocks noChangeAspect="1"/>
          </p:cNvGrpSpPr>
          <p:nvPr/>
        </p:nvGrpSpPr>
        <p:grpSpPr>
          <a:xfrm>
            <a:off x="9169883" y="1430640"/>
            <a:ext cx="999942" cy="1076122"/>
            <a:chOff x="1366837" y="-3016250"/>
            <a:chExt cx="1979613" cy="2130426"/>
          </a:xfrm>
        </p:grpSpPr>
        <p:sp>
          <p:nvSpPr>
            <p:cNvPr id="17" name="Freeform 371">
              <a:extLst>
                <a:ext uri="{FF2B5EF4-FFF2-40B4-BE49-F238E27FC236}">
                  <a16:creationId xmlns:a16="http://schemas.microsoft.com/office/drawing/2014/main" id="{EF07B605-2A75-42E4-98A0-534B152D1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837" y="-2865437"/>
              <a:ext cx="1979613" cy="1979613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372">
              <a:extLst>
                <a:ext uri="{FF2B5EF4-FFF2-40B4-BE49-F238E27FC236}">
                  <a16:creationId xmlns:a16="http://schemas.microsoft.com/office/drawing/2014/main" id="{42A553F5-3991-443C-8AD1-8E30463D8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837" y="-3016250"/>
              <a:ext cx="1979613" cy="1979613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373">
              <a:extLst>
                <a:ext uri="{FF2B5EF4-FFF2-40B4-BE49-F238E27FC236}">
                  <a16:creationId xmlns:a16="http://schemas.microsoft.com/office/drawing/2014/main" id="{8CF99D85-98CF-491C-AC76-959349FE7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837" y="-2536825"/>
              <a:ext cx="1319213" cy="1500188"/>
            </a:xfrm>
            <a:custGeom>
              <a:avLst/>
              <a:gdLst>
                <a:gd name="T0" fmla="*/ 320 w 352"/>
                <a:gd name="T1" fmla="*/ 0 h 400"/>
                <a:gd name="T2" fmla="*/ 231 w 352"/>
                <a:gd name="T3" fmla="*/ 89 h 400"/>
                <a:gd name="T4" fmla="*/ 140 w 352"/>
                <a:gd name="T5" fmla="*/ 5 h 400"/>
                <a:gd name="T6" fmla="*/ 0 w 352"/>
                <a:gd name="T7" fmla="*/ 146 h 400"/>
                <a:gd name="T8" fmla="*/ 0 w 352"/>
                <a:gd name="T9" fmla="*/ 360 h 400"/>
                <a:gd name="T10" fmla="*/ 40 w 352"/>
                <a:gd name="T11" fmla="*/ 400 h 400"/>
                <a:gd name="T12" fmla="*/ 198 w 352"/>
                <a:gd name="T13" fmla="*/ 400 h 400"/>
                <a:gd name="T14" fmla="*/ 347 w 352"/>
                <a:gd name="T15" fmla="*/ 251 h 400"/>
                <a:gd name="T16" fmla="*/ 332 w 352"/>
                <a:gd name="T17" fmla="*/ 239 h 400"/>
                <a:gd name="T18" fmla="*/ 332 w 352"/>
                <a:gd name="T19" fmla="*/ 236 h 400"/>
                <a:gd name="T20" fmla="*/ 352 w 352"/>
                <a:gd name="T21" fmla="*/ 216 h 400"/>
                <a:gd name="T22" fmla="*/ 332 w 352"/>
                <a:gd name="T23" fmla="*/ 17 h 400"/>
                <a:gd name="T24" fmla="*/ 320 w 352"/>
                <a:gd name="T25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400">
                  <a:moveTo>
                    <a:pt x="320" y="0"/>
                  </a:moveTo>
                  <a:cubicBezTo>
                    <a:pt x="231" y="89"/>
                    <a:pt x="231" y="89"/>
                    <a:pt x="231" y="89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0" y="382"/>
                    <a:pt x="18" y="400"/>
                    <a:pt x="40" y="400"/>
                  </a:cubicBezTo>
                  <a:cubicBezTo>
                    <a:pt x="198" y="400"/>
                    <a:pt x="198" y="400"/>
                    <a:pt x="198" y="400"/>
                  </a:cubicBezTo>
                  <a:cubicBezTo>
                    <a:pt x="347" y="251"/>
                    <a:pt x="347" y="251"/>
                    <a:pt x="347" y="251"/>
                  </a:cubicBezTo>
                  <a:cubicBezTo>
                    <a:pt x="332" y="239"/>
                    <a:pt x="332" y="239"/>
                    <a:pt x="332" y="239"/>
                  </a:cubicBezTo>
                  <a:cubicBezTo>
                    <a:pt x="332" y="236"/>
                    <a:pt x="332" y="236"/>
                    <a:pt x="332" y="236"/>
                  </a:cubicBezTo>
                  <a:cubicBezTo>
                    <a:pt x="352" y="216"/>
                    <a:pt x="352" y="216"/>
                    <a:pt x="352" y="216"/>
                  </a:cubicBezTo>
                  <a:cubicBezTo>
                    <a:pt x="332" y="17"/>
                    <a:pt x="332" y="17"/>
                    <a:pt x="332" y="17"/>
                  </a:cubicBezTo>
                  <a:cubicBezTo>
                    <a:pt x="320" y="0"/>
                    <a:pt x="320" y="0"/>
                    <a:pt x="32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374">
              <a:extLst>
                <a:ext uri="{FF2B5EF4-FFF2-40B4-BE49-F238E27FC236}">
                  <a16:creationId xmlns:a16="http://schemas.microsoft.com/office/drawing/2014/main" id="{FB4BD6CB-C738-4F2C-AEA0-BED896C0A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6425" y="-2536825"/>
              <a:ext cx="809625" cy="960438"/>
            </a:xfrm>
            <a:custGeom>
              <a:avLst/>
              <a:gdLst>
                <a:gd name="T0" fmla="*/ 200 w 216"/>
                <a:gd name="T1" fmla="*/ 0 h 256"/>
                <a:gd name="T2" fmla="*/ 184 w 216"/>
                <a:gd name="T3" fmla="*/ 0 h 256"/>
                <a:gd name="T4" fmla="*/ 184 w 216"/>
                <a:gd name="T5" fmla="*/ 144 h 256"/>
                <a:gd name="T6" fmla="*/ 156 w 216"/>
                <a:gd name="T7" fmla="*/ 128 h 256"/>
                <a:gd name="T8" fmla="*/ 128 w 216"/>
                <a:gd name="T9" fmla="*/ 144 h 256"/>
                <a:gd name="T10" fmla="*/ 128 w 216"/>
                <a:gd name="T11" fmla="*/ 0 h 256"/>
                <a:gd name="T12" fmla="*/ 16 w 216"/>
                <a:gd name="T13" fmla="*/ 0 h 256"/>
                <a:gd name="T14" fmla="*/ 0 w 216"/>
                <a:gd name="T15" fmla="*/ 16 h 256"/>
                <a:gd name="T16" fmla="*/ 0 w 216"/>
                <a:gd name="T17" fmla="*/ 48 h 256"/>
                <a:gd name="T18" fmla="*/ 16 w 216"/>
                <a:gd name="T19" fmla="*/ 48 h 256"/>
                <a:gd name="T20" fmla="*/ 16 w 216"/>
                <a:gd name="T21" fmla="*/ 64 h 256"/>
                <a:gd name="T22" fmla="*/ 0 w 216"/>
                <a:gd name="T23" fmla="*/ 64 h 256"/>
                <a:gd name="T24" fmla="*/ 0 w 216"/>
                <a:gd name="T25" fmla="*/ 112 h 256"/>
                <a:gd name="T26" fmla="*/ 16 w 216"/>
                <a:gd name="T27" fmla="*/ 112 h 256"/>
                <a:gd name="T28" fmla="*/ 16 w 216"/>
                <a:gd name="T29" fmla="*/ 128 h 256"/>
                <a:gd name="T30" fmla="*/ 0 w 216"/>
                <a:gd name="T31" fmla="*/ 128 h 256"/>
                <a:gd name="T32" fmla="*/ 0 w 216"/>
                <a:gd name="T33" fmla="*/ 176 h 256"/>
                <a:gd name="T34" fmla="*/ 16 w 216"/>
                <a:gd name="T35" fmla="*/ 176 h 256"/>
                <a:gd name="T36" fmla="*/ 16 w 216"/>
                <a:gd name="T37" fmla="*/ 192 h 256"/>
                <a:gd name="T38" fmla="*/ 0 w 216"/>
                <a:gd name="T39" fmla="*/ 192 h 256"/>
                <a:gd name="T40" fmla="*/ 0 w 216"/>
                <a:gd name="T41" fmla="*/ 240 h 256"/>
                <a:gd name="T42" fmla="*/ 16 w 216"/>
                <a:gd name="T43" fmla="*/ 256 h 256"/>
                <a:gd name="T44" fmla="*/ 200 w 216"/>
                <a:gd name="T45" fmla="*/ 256 h 256"/>
                <a:gd name="T46" fmla="*/ 216 w 216"/>
                <a:gd name="T47" fmla="*/ 240 h 256"/>
                <a:gd name="T48" fmla="*/ 216 w 216"/>
                <a:gd name="T49" fmla="*/ 232 h 256"/>
                <a:gd name="T50" fmla="*/ 24 w 216"/>
                <a:gd name="T51" fmla="*/ 232 h 256"/>
                <a:gd name="T52" fmla="*/ 24 w 216"/>
                <a:gd name="T53" fmla="*/ 216 h 256"/>
                <a:gd name="T54" fmla="*/ 216 w 216"/>
                <a:gd name="T55" fmla="*/ 216 h 256"/>
                <a:gd name="T56" fmla="*/ 216 w 216"/>
                <a:gd name="T57" fmla="*/ 16 h 256"/>
                <a:gd name="T58" fmla="*/ 200 w 216"/>
                <a:gd name="T5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6" h="256">
                  <a:moveTo>
                    <a:pt x="200" y="0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184" y="144"/>
                    <a:pt x="184" y="144"/>
                    <a:pt x="184" y="144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6" y="192"/>
                    <a:pt x="16" y="192"/>
                    <a:pt x="16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49"/>
                    <a:pt x="7" y="256"/>
                    <a:pt x="16" y="256"/>
                  </a:cubicBezTo>
                  <a:cubicBezTo>
                    <a:pt x="200" y="256"/>
                    <a:pt x="200" y="256"/>
                    <a:pt x="200" y="256"/>
                  </a:cubicBezTo>
                  <a:cubicBezTo>
                    <a:pt x="209" y="256"/>
                    <a:pt x="216" y="249"/>
                    <a:pt x="216" y="240"/>
                  </a:cubicBezTo>
                  <a:cubicBezTo>
                    <a:pt x="216" y="232"/>
                    <a:pt x="216" y="232"/>
                    <a:pt x="216" y="232"/>
                  </a:cubicBezTo>
                  <a:cubicBezTo>
                    <a:pt x="24" y="232"/>
                    <a:pt x="24" y="232"/>
                    <a:pt x="24" y="232"/>
                  </a:cubicBezTo>
                  <a:cubicBezTo>
                    <a:pt x="24" y="216"/>
                    <a:pt x="24" y="216"/>
                    <a:pt x="24" y="216"/>
                  </a:cubicBezTo>
                  <a:cubicBezTo>
                    <a:pt x="216" y="216"/>
                    <a:pt x="216" y="216"/>
                    <a:pt x="216" y="216"/>
                  </a:cubicBezTo>
                  <a:cubicBezTo>
                    <a:pt x="216" y="16"/>
                    <a:pt x="216" y="16"/>
                    <a:pt x="216" y="16"/>
                  </a:cubicBezTo>
                  <a:cubicBezTo>
                    <a:pt x="216" y="7"/>
                    <a:pt x="209" y="0"/>
                    <a:pt x="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FB7F4CA-9AB4-4920-A4E2-27196B61AD95}"/>
              </a:ext>
            </a:extLst>
          </p:cNvPr>
          <p:cNvGrpSpPr>
            <a:grpSpLocks noChangeAspect="1"/>
          </p:cNvGrpSpPr>
          <p:nvPr/>
        </p:nvGrpSpPr>
        <p:grpSpPr>
          <a:xfrm>
            <a:off x="9188481" y="4298198"/>
            <a:ext cx="999942" cy="1076122"/>
            <a:chOff x="3797300" y="-420688"/>
            <a:chExt cx="1979613" cy="2130426"/>
          </a:xfrm>
        </p:grpSpPr>
        <p:sp>
          <p:nvSpPr>
            <p:cNvPr id="22" name="Freeform 400">
              <a:extLst>
                <a:ext uri="{FF2B5EF4-FFF2-40B4-BE49-F238E27FC236}">
                  <a16:creationId xmlns:a16="http://schemas.microsoft.com/office/drawing/2014/main" id="{C5F3CB80-9C68-4AF5-84CD-87145C58E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-269875"/>
              <a:ext cx="1979613" cy="1979613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401">
              <a:extLst>
                <a:ext uri="{FF2B5EF4-FFF2-40B4-BE49-F238E27FC236}">
                  <a16:creationId xmlns:a16="http://schemas.microsoft.com/office/drawing/2014/main" id="{75029158-D71E-48FD-AC76-5A0F4763D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-420688"/>
              <a:ext cx="1979613" cy="1979613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402">
              <a:extLst>
                <a:ext uri="{FF2B5EF4-FFF2-40B4-BE49-F238E27FC236}">
                  <a16:creationId xmlns:a16="http://schemas.microsoft.com/office/drawing/2014/main" id="{54A112E4-1E29-48B6-83E8-68E7D6E59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30163"/>
              <a:ext cx="1341438" cy="1528763"/>
            </a:xfrm>
            <a:custGeom>
              <a:avLst/>
              <a:gdLst>
                <a:gd name="T0" fmla="*/ 229 w 358"/>
                <a:gd name="T1" fmla="*/ 0 h 408"/>
                <a:gd name="T2" fmla="*/ 0 w 358"/>
                <a:gd name="T3" fmla="*/ 229 h 408"/>
                <a:gd name="T4" fmla="*/ 0 w 358"/>
                <a:gd name="T5" fmla="*/ 368 h 408"/>
                <a:gd name="T6" fmla="*/ 40 w 358"/>
                <a:gd name="T7" fmla="*/ 408 h 408"/>
                <a:gd name="T8" fmla="*/ 156 w 358"/>
                <a:gd name="T9" fmla="*/ 408 h 408"/>
                <a:gd name="T10" fmla="*/ 296 w 358"/>
                <a:gd name="T11" fmla="*/ 268 h 408"/>
                <a:gd name="T12" fmla="*/ 281 w 358"/>
                <a:gd name="T13" fmla="*/ 242 h 408"/>
                <a:gd name="T14" fmla="*/ 336 w 358"/>
                <a:gd name="T15" fmla="*/ 187 h 408"/>
                <a:gd name="T16" fmla="*/ 358 w 358"/>
                <a:gd name="T17" fmla="*/ 107 h 408"/>
                <a:gd name="T18" fmla="*/ 351 w 358"/>
                <a:gd name="T19" fmla="*/ 90 h 408"/>
                <a:gd name="T20" fmla="*/ 300 w 358"/>
                <a:gd name="T21" fmla="*/ 141 h 408"/>
                <a:gd name="T22" fmla="*/ 229 w 358"/>
                <a:gd name="T23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8" h="408">
                  <a:moveTo>
                    <a:pt x="229" y="0"/>
                  </a:moveTo>
                  <a:cubicBezTo>
                    <a:pt x="0" y="229"/>
                    <a:pt x="0" y="229"/>
                    <a:pt x="0" y="229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90"/>
                    <a:pt x="18" y="408"/>
                    <a:pt x="40" y="408"/>
                  </a:cubicBezTo>
                  <a:cubicBezTo>
                    <a:pt x="156" y="408"/>
                    <a:pt x="156" y="408"/>
                    <a:pt x="156" y="408"/>
                  </a:cubicBezTo>
                  <a:cubicBezTo>
                    <a:pt x="296" y="268"/>
                    <a:pt x="296" y="268"/>
                    <a:pt x="296" y="268"/>
                  </a:cubicBezTo>
                  <a:cubicBezTo>
                    <a:pt x="281" y="242"/>
                    <a:pt x="281" y="242"/>
                    <a:pt x="281" y="242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58" y="107"/>
                    <a:pt x="358" y="107"/>
                    <a:pt x="358" y="107"/>
                  </a:cubicBezTo>
                  <a:cubicBezTo>
                    <a:pt x="351" y="90"/>
                    <a:pt x="351" y="90"/>
                    <a:pt x="351" y="90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229" y="0"/>
                    <a:pt x="229" y="0"/>
                    <a:pt x="229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403">
              <a:extLst>
                <a:ext uri="{FF2B5EF4-FFF2-40B4-BE49-F238E27FC236}">
                  <a16:creationId xmlns:a16="http://schemas.microsoft.com/office/drawing/2014/main" id="{0804FFFB-6FBD-4B5E-877D-2FC19BEC0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1050" y="-30163"/>
              <a:ext cx="420688" cy="719138"/>
            </a:xfrm>
            <a:custGeom>
              <a:avLst/>
              <a:gdLst>
                <a:gd name="T0" fmla="*/ 56 w 112"/>
                <a:gd name="T1" fmla="*/ 192 h 192"/>
                <a:gd name="T2" fmla="*/ 112 w 112"/>
                <a:gd name="T3" fmla="*/ 136 h 192"/>
                <a:gd name="T4" fmla="*/ 112 w 112"/>
                <a:gd name="T5" fmla="*/ 56 h 192"/>
                <a:gd name="T6" fmla="*/ 56 w 112"/>
                <a:gd name="T7" fmla="*/ 0 h 192"/>
                <a:gd name="T8" fmla="*/ 0 w 112"/>
                <a:gd name="T9" fmla="*/ 56 h 192"/>
                <a:gd name="T10" fmla="*/ 0 w 112"/>
                <a:gd name="T11" fmla="*/ 136 h 192"/>
                <a:gd name="T12" fmla="*/ 56 w 112"/>
                <a:gd name="T1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92">
                  <a:moveTo>
                    <a:pt x="56" y="192"/>
                  </a:moveTo>
                  <a:cubicBezTo>
                    <a:pt x="87" y="192"/>
                    <a:pt x="112" y="167"/>
                    <a:pt x="112" y="136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12" y="25"/>
                    <a:pt x="87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67"/>
                    <a:pt x="25" y="192"/>
                    <a:pt x="56" y="1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404">
              <a:extLst>
                <a:ext uri="{FF2B5EF4-FFF2-40B4-BE49-F238E27FC236}">
                  <a16:creationId xmlns:a16="http://schemas.microsoft.com/office/drawing/2014/main" id="{40BA4EE4-5891-4895-B147-DD2FC7F1B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1825" y="360363"/>
              <a:ext cx="719138" cy="688975"/>
            </a:xfrm>
            <a:custGeom>
              <a:avLst/>
              <a:gdLst>
                <a:gd name="T0" fmla="*/ 184 w 192"/>
                <a:gd name="T1" fmla="*/ 0 h 184"/>
                <a:gd name="T2" fmla="*/ 176 w 192"/>
                <a:gd name="T3" fmla="*/ 8 h 184"/>
                <a:gd name="T4" fmla="*/ 176 w 192"/>
                <a:gd name="T5" fmla="*/ 32 h 184"/>
                <a:gd name="T6" fmla="*/ 96 w 192"/>
                <a:gd name="T7" fmla="*/ 112 h 184"/>
                <a:gd name="T8" fmla="*/ 16 w 192"/>
                <a:gd name="T9" fmla="*/ 32 h 184"/>
                <a:gd name="T10" fmla="*/ 16 w 192"/>
                <a:gd name="T11" fmla="*/ 8 h 184"/>
                <a:gd name="T12" fmla="*/ 8 w 192"/>
                <a:gd name="T13" fmla="*/ 0 h 184"/>
                <a:gd name="T14" fmla="*/ 0 w 192"/>
                <a:gd name="T15" fmla="*/ 8 h 184"/>
                <a:gd name="T16" fmla="*/ 0 w 192"/>
                <a:gd name="T17" fmla="*/ 32 h 184"/>
                <a:gd name="T18" fmla="*/ 88 w 192"/>
                <a:gd name="T19" fmla="*/ 128 h 184"/>
                <a:gd name="T20" fmla="*/ 88 w 192"/>
                <a:gd name="T21" fmla="*/ 152 h 184"/>
                <a:gd name="T22" fmla="*/ 77 w 192"/>
                <a:gd name="T23" fmla="*/ 152 h 184"/>
                <a:gd name="T24" fmla="*/ 64 w 192"/>
                <a:gd name="T25" fmla="*/ 168 h 184"/>
                <a:gd name="T26" fmla="*/ 77 w 192"/>
                <a:gd name="T27" fmla="*/ 184 h 184"/>
                <a:gd name="T28" fmla="*/ 115 w 192"/>
                <a:gd name="T29" fmla="*/ 184 h 184"/>
                <a:gd name="T30" fmla="*/ 128 w 192"/>
                <a:gd name="T31" fmla="*/ 168 h 184"/>
                <a:gd name="T32" fmla="*/ 115 w 192"/>
                <a:gd name="T33" fmla="*/ 152 h 184"/>
                <a:gd name="T34" fmla="*/ 104 w 192"/>
                <a:gd name="T35" fmla="*/ 152 h 184"/>
                <a:gd name="T36" fmla="*/ 104 w 192"/>
                <a:gd name="T37" fmla="*/ 128 h 184"/>
                <a:gd name="T38" fmla="*/ 192 w 192"/>
                <a:gd name="T39" fmla="*/ 32 h 184"/>
                <a:gd name="T40" fmla="*/ 192 w 192"/>
                <a:gd name="T41" fmla="*/ 8 h 184"/>
                <a:gd name="T42" fmla="*/ 184 w 192"/>
                <a:gd name="T4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84">
                  <a:moveTo>
                    <a:pt x="184" y="0"/>
                  </a:moveTo>
                  <a:cubicBezTo>
                    <a:pt x="180" y="0"/>
                    <a:pt x="176" y="4"/>
                    <a:pt x="176" y="8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6" y="76"/>
                    <a:pt x="140" y="112"/>
                    <a:pt x="96" y="112"/>
                  </a:cubicBezTo>
                  <a:cubicBezTo>
                    <a:pt x="52" y="112"/>
                    <a:pt x="16" y="76"/>
                    <a:pt x="16" y="32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82"/>
                    <a:pt x="39" y="124"/>
                    <a:pt x="88" y="128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70" y="152"/>
                    <a:pt x="64" y="159"/>
                    <a:pt x="64" y="168"/>
                  </a:cubicBezTo>
                  <a:cubicBezTo>
                    <a:pt x="64" y="177"/>
                    <a:pt x="70" y="184"/>
                    <a:pt x="77" y="184"/>
                  </a:cubicBezTo>
                  <a:cubicBezTo>
                    <a:pt x="115" y="184"/>
                    <a:pt x="115" y="184"/>
                    <a:pt x="115" y="184"/>
                  </a:cubicBezTo>
                  <a:cubicBezTo>
                    <a:pt x="122" y="184"/>
                    <a:pt x="128" y="177"/>
                    <a:pt x="128" y="168"/>
                  </a:cubicBezTo>
                  <a:cubicBezTo>
                    <a:pt x="128" y="159"/>
                    <a:pt x="122" y="152"/>
                    <a:pt x="115" y="152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53" y="124"/>
                    <a:pt x="192" y="82"/>
                    <a:pt x="192" y="32"/>
                  </a:cubicBezTo>
                  <a:cubicBezTo>
                    <a:pt x="192" y="8"/>
                    <a:pt x="192" y="8"/>
                    <a:pt x="192" y="8"/>
                  </a:cubicBezTo>
                  <a:cubicBezTo>
                    <a:pt x="192" y="4"/>
                    <a:pt x="188" y="0"/>
                    <a:pt x="1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0C1468D-92D8-4152-A285-E91EA556ECB8}"/>
              </a:ext>
            </a:extLst>
          </p:cNvPr>
          <p:cNvSpPr txBox="1"/>
          <p:nvPr/>
        </p:nvSpPr>
        <p:spPr>
          <a:xfrm>
            <a:off x="10300372" y="1737867"/>
            <a:ext cx="127791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dirty="0"/>
              <a:t>BOOKS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135AD9-564B-463F-9039-88D3FDFAFB84}"/>
              </a:ext>
            </a:extLst>
          </p:cNvPr>
          <p:cNvSpPr txBox="1"/>
          <p:nvPr/>
        </p:nvSpPr>
        <p:spPr>
          <a:xfrm>
            <a:off x="10300372" y="3217846"/>
            <a:ext cx="114165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dirty="0"/>
              <a:t>VIDEO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42F2DA-41B5-4E4B-9A0F-7B0420A46938}"/>
              </a:ext>
            </a:extLst>
          </p:cNvPr>
          <p:cNvSpPr txBox="1"/>
          <p:nvPr/>
        </p:nvSpPr>
        <p:spPr>
          <a:xfrm>
            <a:off x="10300372" y="4559225"/>
            <a:ext cx="115929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dirty="0"/>
              <a:t>AUDIO</a:t>
            </a:r>
          </a:p>
        </p:txBody>
      </p:sp>
    </p:spTree>
    <p:extLst>
      <p:ext uri="{BB962C8B-B14F-4D97-AF65-F5344CB8AC3E}">
        <p14:creationId xmlns:p14="http://schemas.microsoft.com/office/powerpoint/2010/main" val="8609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4EA436-A109-490B-B344-8AF8C8DF1B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6619" r="1691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83BD1A-F879-4B6A-9235-9C6A956F16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52" t="16619" r="1689"/>
          <a:stretch/>
        </p:blipFill>
        <p:spPr>
          <a:xfrm>
            <a:off x="2647950" y="0"/>
            <a:ext cx="9544050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28170F6-051B-449A-9D0C-7CE2859DAD16}"/>
              </a:ext>
            </a:extLst>
          </p:cNvPr>
          <p:cNvGrpSpPr/>
          <p:nvPr/>
        </p:nvGrpSpPr>
        <p:grpSpPr>
          <a:xfrm>
            <a:off x="2682944" y="2459504"/>
            <a:ext cx="8423206" cy="1938992"/>
            <a:chOff x="2682944" y="2459504"/>
            <a:chExt cx="8423206" cy="193899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C741704-6A80-4168-B288-9CDE85BFF642}"/>
                </a:ext>
              </a:extLst>
            </p:cNvPr>
            <p:cNvSpPr txBox="1"/>
            <p:nvPr/>
          </p:nvSpPr>
          <p:spPr>
            <a:xfrm>
              <a:off x="3390900" y="2459504"/>
              <a:ext cx="7715250" cy="193899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4000" b="1" dirty="0">
                  <a:solidFill>
                    <a:srgbClr val="030C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ONLY </a:t>
              </a:r>
              <a:r>
                <a:rPr lang="en-GB" sz="4000" b="1" dirty="0">
                  <a:solidFill>
                    <a:srgbClr val="030C2F"/>
                  </a:solidFill>
                  <a:cs typeface="Arial" panose="020B0604020202020204" pitchFamily="34" charset="0"/>
                </a:rPr>
                <a:t>20</a:t>
              </a:r>
              <a:r>
                <a:rPr lang="en-GB" sz="4000" b="1" dirty="0">
                  <a:solidFill>
                    <a:srgbClr val="030C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 OF BUSINESSES ARE CONNECTED TO HIGH SPEED FIBRE BROADBAND</a:t>
              </a:r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B878DDB7-84FA-4894-9481-24331D5D3135}"/>
                </a:ext>
              </a:extLst>
            </p:cNvPr>
            <p:cNvSpPr/>
            <p:nvPr/>
          </p:nvSpPr>
          <p:spPr>
            <a:xfrm rot="16200000">
              <a:off x="2152649" y="3082995"/>
              <a:ext cx="1752602" cy="692012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67101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Business Education">
      <a:dk1>
        <a:sysClr val="windowText" lastClr="000000"/>
      </a:dk1>
      <a:lt1>
        <a:sysClr val="window" lastClr="FFFFFF"/>
      </a:lt1>
      <a:dk2>
        <a:srgbClr val="D24C36"/>
      </a:dk2>
      <a:lt2>
        <a:srgbClr val="1B8BA1"/>
      </a:lt2>
      <a:accent1>
        <a:srgbClr val="44546A"/>
      </a:accent1>
      <a:accent2>
        <a:srgbClr val="A6DAE9"/>
      </a:accent2>
      <a:accent3>
        <a:srgbClr val="E3CC21"/>
      </a:accent3>
      <a:accent4>
        <a:srgbClr val="A5A5A5"/>
      </a:accent4>
      <a:accent5>
        <a:srgbClr val="E7E6E6"/>
      </a:accent5>
      <a:accent6>
        <a:srgbClr val="2C5871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8" ma:contentTypeDescription="Create a new document." ma:contentTypeScope="" ma:versionID="ad2fd65783e6aeaa405f65caa3ada8a3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7b07566008a7de06b9edf88d37541533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2B197E-5069-415D-ACB6-C5AF0A0D20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4F7A14-CFEC-4BB9-879B-C1AEFADCBAE2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a5bf85ab-5b89-45d5-812d-d881043611a5"/>
    <ds:schemaRef ds:uri="http://schemas.microsoft.com/office/2006/documentManagement/types"/>
    <ds:schemaRef ds:uri="68e1ab35-ff8e-44ca-82a7-f81c04950d1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59F5249-52BF-4138-811D-A168C3A398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24</Words>
  <Application>Microsoft Office PowerPoint</Application>
  <PresentationFormat>Widescreen</PresentationFormat>
  <Paragraphs>9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Tahoma</vt:lpstr>
      <vt:lpstr>Office Theme</vt:lpstr>
      <vt:lpstr>PowerPoint Presentation</vt:lpstr>
      <vt:lpstr>PowerPoint Presentation</vt:lpstr>
      <vt:lpstr>PowerPoint Presentation</vt:lpstr>
      <vt:lpstr>Served to every device</vt:lpstr>
      <vt:lpstr>Multi-media content</vt:lpstr>
      <vt:lpstr>PowerPoint Presentation</vt:lpstr>
    </vt:vector>
  </TitlesOfParts>
  <Manager>www.brightcarbon.com</Manager>
  <Company>BrightCarbon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Conversations. Visible Results.</dc:subject>
  <dc:creator>BrightCarbon</dc:creator>
  <cp:keywords>Compelling, Clear, Persuasive</cp:keywords>
  <dc:description>www.brightcarbon.com</dc:description>
  <cp:lastModifiedBy>Elizabeth Stodolski</cp:lastModifiedBy>
  <cp:revision>21</cp:revision>
  <dcterms:created xsi:type="dcterms:W3CDTF">2018-09-12T09:51:24Z</dcterms:created>
  <dcterms:modified xsi:type="dcterms:W3CDTF">2018-10-16T09:30:41Z</dcterms:modified>
  <cp:category>www.brightcarbon.com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0x0101009B30BA10C8AB784DAB17B53F66311B85</vt:lpwstr>
  </property>
</Properties>
</file>