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134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9" autoAdjust="0"/>
  </p:normalViewPr>
  <p:slideViewPr>
    <p:cSldViewPr snapToGrid="0">
      <p:cViewPr varScale="1">
        <p:scale>
          <a:sx n="60" d="100"/>
          <a:sy n="60" d="100"/>
        </p:scale>
        <p:origin x="72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07A48-D931-4754-9E7C-1EEA3CBF4FEA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A4044-F083-41A2-BA13-C4294FA48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5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4792-6EE8-4EDE-8682-57CA186E5D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17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indoor, animal, sitting, bed&#10;&#10;Description generated with very high confidence">
            <a:extLst>
              <a:ext uri="{FF2B5EF4-FFF2-40B4-BE49-F238E27FC236}">
                <a16:creationId xmlns:a16="http://schemas.microsoft.com/office/drawing/2014/main" id="{316353F4-D28A-4CF6-82CA-3BBD32EB5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8" r="8832" b="14010"/>
          <a:stretch/>
        </p:blipFill>
        <p:spPr>
          <a:xfrm>
            <a:off x="0" y="0"/>
            <a:ext cx="12192000" cy="64897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FA1DB7-3490-4881-8B30-F47B1A8A045D}"/>
              </a:ext>
            </a:extLst>
          </p:cNvPr>
          <p:cNvSpPr/>
          <p:nvPr userDrawn="1"/>
        </p:nvSpPr>
        <p:spPr>
          <a:xfrm>
            <a:off x="0" y="1481137"/>
            <a:ext cx="5670550" cy="329723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00" y="1481135"/>
            <a:ext cx="5035550" cy="2028827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0" y="3602038"/>
            <a:ext cx="5035550" cy="117633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06FCF-2620-4935-94D0-823B33EBB4B8}"/>
              </a:ext>
            </a:extLst>
          </p:cNvPr>
          <p:cNvSpPr/>
          <p:nvPr userDrawn="1"/>
        </p:nvSpPr>
        <p:spPr>
          <a:xfrm>
            <a:off x="0" y="6489701"/>
            <a:ext cx="12192000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16E32541-E328-4ADD-B6FC-3588CF99C098}"/>
              </a:ext>
            </a:extLst>
          </p:cNvPr>
          <p:cNvGrpSpPr/>
          <p:nvPr userDrawn="1"/>
        </p:nvGrpSpPr>
        <p:grpSpPr>
          <a:xfrm>
            <a:off x="10909300" y="5557868"/>
            <a:ext cx="1077164" cy="795306"/>
            <a:chOff x="4417218" y="2189587"/>
            <a:chExt cx="3349943" cy="2473376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982BF3A-4AE2-4B63-A331-D3A49EC5CAFB}"/>
                </a:ext>
              </a:extLst>
            </p:cNvPr>
            <p:cNvSpPr/>
            <p:nvPr/>
          </p:nvSpPr>
          <p:spPr>
            <a:xfrm>
              <a:off x="4417218" y="3979068"/>
              <a:ext cx="390525" cy="352425"/>
            </a:xfrm>
            <a:custGeom>
              <a:avLst/>
              <a:gdLst>
                <a:gd name="connsiteX0" fmla="*/ 243364 w 390525"/>
                <a:gd name="connsiteY0" fmla="*/ 350044 h 352425"/>
                <a:gd name="connsiteX1" fmla="*/ 149066 w 390525"/>
                <a:gd name="connsiteY1" fmla="*/ 350044 h 352425"/>
                <a:gd name="connsiteX2" fmla="*/ 7144 w 390525"/>
                <a:gd name="connsiteY2" fmla="*/ 7144 h 352425"/>
                <a:gd name="connsiteX3" fmla="*/ 113824 w 390525"/>
                <a:gd name="connsiteY3" fmla="*/ 7144 h 352425"/>
                <a:gd name="connsiteX4" fmla="*/ 152876 w 390525"/>
                <a:gd name="connsiteY4" fmla="*/ 110014 h 352425"/>
                <a:gd name="connsiteX5" fmla="*/ 195739 w 390525"/>
                <a:gd name="connsiteY5" fmla="*/ 236696 h 352425"/>
                <a:gd name="connsiteX6" fmla="*/ 239554 w 390525"/>
                <a:gd name="connsiteY6" fmla="*/ 110014 h 352425"/>
                <a:gd name="connsiteX7" fmla="*/ 278606 w 390525"/>
                <a:gd name="connsiteY7" fmla="*/ 7144 h 352425"/>
                <a:gd name="connsiteX8" fmla="*/ 385286 w 390525"/>
                <a:gd name="connsiteY8" fmla="*/ 7144 h 352425"/>
                <a:gd name="connsiteX9" fmla="*/ 243364 w 390525"/>
                <a:gd name="connsiteY9" fmla="*/ 3500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52425">
                  <a:moveTo>
                    <a:pt x="243364" y="350044"/>
                  </a:moveTo>
                  <a:lnTo>
                    <a:pt x="149066" y="350044"/>
                  </a:lnTo>
                  <a:lnTo>
                    <a:pt x="7144" y="7144"/>
                  </a:lnTo>
                  <a:lnTo>
                    <a:pt x="113824" y="7144"/>
                  </a:lnTo>
                  <a:lnTo>
                    <a:pt x="152876" y="110014"/>
                  </a:lnTo>
                  <a:lnTo>
                    <a:pt x="195739" y="236696"/>
                  </a:lnTo>
                  <a:lnTo>
                    <a:pt x="239554" y="110014"/>
                  </a:lnTo>
                  <a:lnTo>
                    <a:pt x="278606" y="7144"/>
                  </a:lnTo>
                  <a:lnTo>
                    <a:pt x="385286" y="7144"/>
                  </a:lnTo>
                  <a:lnTo>
                    <a:pt x="243364" y="350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7501FE-30C4-4999-AEAC-181FF49DF7E1}"/>
                </a:ext>
              </a:extLst>
            </p:cNvPr>
            <p:cNvSpPr/>
            <p:nvPr/>
          </p:nvSpPr>
          <p:spPr>
            <a:xfrm>
              <a:off x="4823936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B39C1B-2E2F-40C3-97BA-2FE8EB372AEE}"/>
                </a:ext>
              </a:extLst>
            </p:cNvPr>
            <p:cNvSpPr/>
            <p:nvPr/>
          </p:nvSpPr>
          <p:spPr>
            <a:xfrm>
              <a:off x="5123973" y="3979068"/>
              <a:ext cx="304800" cy="352425"/>
            </a:xfrm>
            <a:custGeom>
              <a:avLst/>
              <a:gdLst>
                <a:gd name="connsiteX0" fmla="*/ 107156 w 304800"/>
                <a:gd name="connsiteY0" fmla="*/ 86201 h 352425"/>
                <a:gd name="connsiteX1" fmla="*/ 7144 w 304800"/>
                <a:gd name="connsiteY1" fmla="*/ 86201 h 352425"/>
                <a:gd name="connsiteX2" fmla="*/ 7144 w 304800"/>
                <a:gd name="connsiteY2" fmla="*/ 7144 h 352425"/>
                <a:gd name="connsiteX3" fmla="*/ 302419 w 304800"/>
                <a:gd name="connsiteY3" fmla="*/ 7144 h 352425"/>
                <a:gd name="connsiteX4" fmla="*/ 302419 w 304800"/>
                <a:gd name="connsiteY4" fmla="*/ 87154 h 352425"/>
                <a:gd name="connsiteX5" fmla="*/ 203359 w 304800"/>
                <a:gd name="connsiteY5" fmla="*/ 87154 h 352425"/>
                <a:gd name="connsiteX6" fmla="*/ 203359 w 304800"/>
                <a:gd name="connsiteY6" fmla="*/ 349091 h 352425"/>
                <a:gd name="connsiteX7" fmla="*/ 107156 w 304800"/>
                <a:gd name="connsiteY7" fmla="*/ 349091 h 352425"/>
                <a:gd name="connsiteX8" fmla="*/ 107156 w 304800"/>
                <a:gd name="connsiteY8" fmla="*/ 862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800" h="352425">
                  <a:moveTo>
                    <a:pt x="107156" y="86201"/>
                  </a:moveTo>
                  <a:lnTo>
                    <a:pt x="7144" y="86201"/>
                  </a:lnTo>
                  <a:lnTo>
                    <a:pt x="7144" y="7144"/>
                  </a:lnTo>
                  <a:lnTo>
                    <a:pt x="302419" y="7144"/>
                  </a:lnTo>
                  <a:lnTo>
                    <a:pt x="302419" y="87154"/>
                  </a:lnTo>
                  <a:lnTo>
                    <a:pt x="203359" y="87154"/>
                  </a:lnTo>
                  <a:lnTo>
                    <a:pt x="203359" y="349091"/>
                  </a:lnTo>
                  <a:lnTo>
                    <a:pt x="107156" y="349091"/>
                  </a:lnTo>
                  <a:lnTo>
                    <a:pt x="107156" y="862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04E938F-CB6A-4D1F-A28D-8FF1F04F99B5}"/>
                </a:ext>
              </a:extLst>
            </p:cNvPr>
            <p:cNvSpPr/>
            <p:nvPr/>
          </p:nvSpPr>
          <p:spPr>
            <a:xfrm>
              <a:off x="5462111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0FB65F1-BC85-4A06-AF5B-814DC5CABBFA}"/>
                </a:ext>
              </a:extLst>
            </p:cNvPr>
            <p:cNvSpPr/>
            <p:nvPr/>
          </p:nvSpPr>
          <p:spPr>
            <a:xfrm>
              <a:off x="5790723" y="3979068"/>
              <a:ext cx="323850" cy="352425"/>
            </a:xfrm>
            <a:custGeom>
              <a:avLst/>
              <a:gdLst>
                <a:gd name="connsiteX0" fmla="*/ 322421 w 323850"/>
                <a:gd name="connsiteY0" fmla="*/ 348139 h 352425"/>
                <a:gd name="connsiteX1" fmla="*/ 215741 w 323850"/>
                <a:gd name="connsiteY1" fmla="*/ 348139 h 352425"/>
                <a:gd name="connsiteX2" fmla="*/ 136684 w 323850"/>
                <a:gd name="connsiteY2" fmla="*/ 237649 h 352425"/>
                <a:gd name="connsiteX3" fmla="*/ 103346 w 323850"/>
                <a:gd name="connsiteY3" fmla="*/ 237649 h 352425"/>
                <a:gd name="connsiteX4" fmla="*/ 103346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2421" y="348139"/>
                  </a:moveTo>
                  <a:lnTo>
                    <a:pt x="215741" y="348139"/>
                  </a:lnTo>
                  <a:lnTo>
                    <a:pt x="136684" y="237649"/>
                  </a:lnTo>
                  <a:lnTo>
                    <a:pt x="103346" y="237649"/>
                  </a:lnTo>
                  <a:lnTo>
                    <a:pt x="103346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95A11B-BFE4-4F14-8303-69E6FB4E7ACA}"/>
                </a:ext>
              </a:extLst>
            </p:cNvPr>
            <p:cNvSpPr/>
            <p:nvPr/>
          </p:nvSpPr>
          <p:spPr>
            <a:xfrm>
              <a:off x="6149816" y="3979068"/>
              <a:ext cx="104775" cy="352425"/>
            </a:xfrm>
            <a:custGeom>
              <a:avLst/>
              <a:gdLst>
                <a:gd name="connsiteX0" fmla="*/ 7144 w 104775"/>
                <a:gd name="connsiteY0" fmla="*/ 348139 h 352425"/>
                <a:gd name="connsiteX1" fmla="*/ 7144 w 104775"/>
                <a:gd name="connsiteY1" fmla="*/ 7144 h 352425"/>
                <a:gd name="connsiteX2" fmla="*/ 103346 w 104775"/>
                <a:gd name="connsiteY2" fmla="*/ 7144 h 352425"/>
                <a:gd name="connsiteX3" fmla="*/ 103346 w 104775"/>
                <a:gd name="connsiteY3" fmla="*/ 349091 h 352425"/>
                <a:gd name="connsiteX4" fmla="*/ 7144 w 104775"/>
                <a:gd name="connsiteY4" fmla="*/ 34909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352425">
                  <a:moveTo>
                    <a:pt x="7144" y="348139"/>
                  </a:moveTo>
                  <a:lnTo>
                    <a:pt x="7144" y="7144"/>
                  </a:lnTo>
                  <a:lnTo>
                    <a:pt x="103346" y="7144"/>
                  </a:lnTo>
                  <a:lnTo>
                    <a:pt x="103346" y="349091"/>
                  </a:lnTo>
                  <a:lnTo>
                    <a:pt x="7144" y="3490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B8561D3-3589-45F6-BF0A-D4F857B32659}"/>
                </a:ext>
              </a:extLst>
            </p:cNvPr>
            <p:cNvSpPr/>
            <p:nvPr/>
          </p:nvSpPr>
          <p:spPr>
            <a:xfrm>
              <a:off x="6315551" y="3979068"/>
              <a:ext cx="333375" cy="352425"/>
            </a:xfrm>
            <a:custGeom>
              <a:avLst/>
              <a:gdLst>
                <a:gd name="connsiteX0" fmla="*/ 232886 w 333375"/>
                <a:gd name="connsiteY0" fmla="*/ 193834 h 352425"/>
                <a:gd name="connsiteX1" fmla="*/ 230029 w 333375"/>
                <a:gd name="connsiteY1" fmla="*/ 124301 h 352425"/>
                <a:gd name="connsiteX2" fmla="*/ 230029 w 333375"/>
                <a:gd name="connsiteY2" fmla="*/ 7144 h 352425"/>
                <a:gd name="connsiteX3" fmla="*/ 327184 w 333375"/>
                <a:gd name="connsiteY3" fmla="*/ 7144 h 352425"/>
                <a:gd name="connsiteX4" fmla="*/ 327184 w 333375"/>
                <a:gd name="connsiteY4" fmla="*/ 349091 h 352425"/>
                <a:gd name="connsiteX5" fmla="*/ 245269 w 333375"/>
                <a:gd name="connsiteY5" fmla="*/ 349091 h 352425"/>
                <a:gd name="connsiteX6" fmla="*/ 102394 w 333375"/>
                <a:gd name="connsiteY6" fmla="*/ 165259 h 352425"/>
                <a:gd name="connsiteX7" fmla="*/ 104299 w 333375"/>
                <a:gd name="connsiteY7" fmla="*/ 239554 h 352425"/>
                <a:gd name="connsiteX8" fmla="*/ 104299 w 333375"/>
                <a:gd name="connsiteY8" fmla="*/ 349091 h 352425"/>
                <a:gd name="connsiteX9" fmla="*/ 7144 w 333375"/>
                <a:gd name="connsiteY9" fmla="*/ 349091 h 352425"/>
                <a:gd name="connsiteX10" fmla="*/ 7144 w 333375"/>
                <a:gd name="connsiteY10" fmla="*/ 7144 h 352425"/>
                <a:gd name="connsiteX11" fmla="*/ 89059 w 333375"/>
                <a:gd name="connsiteY11" fmla="*/ 7144 h 352425"/>
                <a:gd name="connsiteX12" fmla="*/ 232886 w 333375"/>
                <a:gd name="connsiteY12" fmla="*/ 19383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375" h="352425">
                  <a:moveTo>
                    <a:pt x="232886" y="193834"/>
                  </a:moveTo>
                  <a:cubicBezTo>
                    <a:pt x="230029" y="152876"/>
                    <a:pt x="230029" y="137636"/>
                    <a:pt x="230029" y="124301"/>
                  </a:cubicBezTo>
                  <a:lnTo>
                    <a:pt x="230029" y="7144"/>
                  </a:lnTo>
                  <a:lnTo>
                    <a:pt x="327184" y="7144"/>
                  </a:lnTo>
                  <a:lnTo>
                    <a:pt x="327184" y="349091"/>
                  </a:lnTo>
                  <a:lnTo>
                    <a:pt x="245269" y="349091"/>
                  </a:lnTo>
                  <a:lnTo>
                    <a:pt x="102394" y="165259"/>
                  </a:lnTo>
                  <a:lnTo>
                    <a:pt x="104299" y="239554"/>
                  </a:lnTo>
                  <a:lnTo>
                    <a:pt x="104299" y="349091"/>
                  </a:lnTo>
                  <a:lnTo>
                    <a:pt x="7144" y="349091"/>
                  </a:lnTo>
                  <a:lnTo>
                    <a:pt x="7144" y="7144"/>
                  </a:lnTo>
                  <a:lnTo>
                    <a:pt x="89059" y="7144"/>
                  </a:lnTo>
                  <a:lnTo>
                    <a:pt x="232886" y="1938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A740C6A-9325-4554-A52D-8CB9CD05BCD4}"/>
                </a:ext>
              </a:extLst>
            </p:cNvPr>
            <p:cNvSpPr/>
            <p:nvPr/>
          </p:nvSpPr>
          <p:spPr>
            <a:xfrm>
              <a:off x="6662261" y="3978116"/>
              <a:ext cx="409575" cy="352425"/>
            </a:xfrm>
            <a:custGeom>
              <a:avLst/>
              <a:gdLst>
                <a:gd name="connsiteX0" fmla="*/ 285274 w 409575"/>
                <a:gd name="connsiteY0" fmla="*/ 292894 h 352425"/>
                <a:gd name="connsiteX1" fmla="*/ 132874 w 409575"/>
                <a:gd name="connsiteY1" fmla="*/ 292894 h 352425"/>
                <a:gd name="connsiteX2" fmla="*/ 110014 w 409575"/>
                <a:gd name="connsiteY2" fmla="*/ 349091 h 352425"/>
                <a:gd name="connsiteX3" fmla="*/ 7144 w 409575"/>
                <a:gd name="connsiteY3" fmla="*/ 349091 h 352425"/>
                <a:gd name="connsiteX4" fmla="*/ 160496 w 409575"/>
                <a:gd name="connsiteY4" fmla="*/ 7144 h 352425"/>
                <a:gd name="connsiteX5" fmla="*/ 257651 w 409575"/>
                <a:gd name="connsiteY5" fmla="*/ 7144 h 352425"/>
                <a:gd name="connsiteX6" fmla="*/ 410051 w 409575"/>
                <a:gd name="connsiteY6" fmla="*/ 349091 h 352425"/>
                <a:gd name="connsiteX7" fmla="*/ 306229 w 409575"/>
                <a:gd name="connsiteY7" fmla="*/ 349091 h 352425"/>
                <a:gd name="connsiteX8" fmla="*/ 285274 w 409575"/>
                <a:gd name="connsiteY8" fmla="*/ 292894 h 352425"/>
                <a:gd name="connsiteX9" fmla="*/ 209074 w 409575"/>
                <a:gd name="connsiteY9" fmla="*/ 103346 h 352425"/>
                <a:gd name="connsiteX10" fmla="*/ 165259 w 409575"/>
                <a:gd name="connsiteY10" fmla="*/ 211931 h 352425"/>
                <a:gd name="connsiteX11" fmla="*/ 252889 w 409575"/>
                <a:gd name="connsiteY11" fmla="*/ 211931 h 352425"/>
                <a:gd name="connsiteX12" fmla="*/ 209074 w 409575"/>
                <a:gd name="connsiteY12" fmla="*/ 10334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9575" h="352425">
                  <a:moveTo>
                    <a:pt x="285274" y="292894"/>
                  </a:moveTo>
                  <a:lnTo>
                    <a:pt x="132874" y="292894"/>
                  </a:lnTo>
                  <a:lnTo>
                    <a:pt x="110014" y="349091"/>
                  </a:lnTo>
                  <a:lnTo>
                    <a:pt x="7144" y="349091"/>
                  </a:lnTo>
                  <a:lnTo>
                    <a:pt x="160496" y="7144"/>
                  </a:lnTo>
                  <a:lnTo>
                    <a:pt x="257651" y="7144"/>
                  </a:lnTo>
                  <a:lnTo>
                    <a:pt x="410051" y="349091"/>
                  </a:lnTo>
                  <a:lnTo>
                    <a:pt x="306229" y="349091"/>
                  </a:lnTo>
                  <a:lnTo>
                    <a:pt x="285274" y="292894"/>
                  </a:lnTo>
                  <a:close/>
                  <a:moveTo>
                    <a:pt x="209074" y="103346"/>
                  </a:moveTo>
                  <a:lnTo>
                    <a:pt x="165259" y="211931"/>
                  </a:lnTo>
                  <a:lnTo>
                    <a:pt x="252889" y="211931"/>
                  </a:lnTo>
                  <a:lnTo>
                    <a:pt x="209074" y="1033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C399BBD-67DB-4D40-871E-6267F05D09CC}"/>
                </a:ext>
              </a:extLst>
            </p:cNvPr>
            <p:cNvSpPr/>
            <p:nvPr/>
          </p:nvSpPr>
          <p:spPr>
            <a:xfrm>
              <a:off x="7093743" y="3979068"/>
              <a:ext cx="323850" cy="352425"/>
            </a:xfrm>
            <a:custGeom>
              <a:avLst/>
              <a:gdLst>
                <a:gd name="connsiteX0" fmla="*/ 323374 w 323850"/>
                <a:gd name="connsiteY0" fmla="*/ 348139 h 352425"/>
                <a:gd name="connsiteX1" fmla="*/ 216694 w 323850"/>
                <a:gd name="connsiteY1" fmla="*/ 348139 h 352425"/>
                <a:gd name="connsiteX2" fmla="*/ 137636 w 323850"/>
                <a:gd name="connsiteY2" fmla="*/ 237649 h 352425"/>
                <a:gd name="connsiteX3" fmla="*/ 104299 w 323850"/>
                <a:gd name="connsiteY3" fmla="*/ 237649 h 352425"/>
                <a:gd name="connsiteX4" fmla="*/ 104299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3374" y="348139"/>
                  </a:moveTo>
                  <a:lnTo>
                    <a:pt x="216694" y="348139"/>
                  </a:lnTo>
                  <a:lnTo>
                    <a:pt x="137636" y="237649"/>
                  </a:lnTo>
                  <a:lnTo>
                    <a:pt x="104299" y="237649"/>
                  </a:lnTo>
                  <a:lnTo>
                    <a:pt x="104299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786FA6F-89B5-41B2-9369-E70E61C8A4D3}"/>
                </a:ext>
              </a:extLst>
            </p:cNvPr>
            <p:cNvSpPr/>
            <p:nvPr/>
          </p:nvSpPr>
          <p:spPr>
            <a:xfrm>
              <a:off x="7395686" y="3979068"/>
              <a:ext cx="371475" cy="352425"/>
            </a:xfrm>
            <a:custGeom>
              <a:avLst/>
              <a:gdLst>
                <a:gd name="connsiteX0" fmla="*/ 186214 w 371475"/>
                <a:gd name="connsiteY0" fmla="*/ 124301 h 352425"/>
                <a:gd name="connsiteX1" fmla="*/ 259556 w 371475"/>
                <a:gd name="connsiteY1" fmla="*/ 7144 h 352425"/>
                <a:gd name="connsiteX2" fmla="*/ 368141 w 371475"/>
                <a:gd name="connsiteY2" fmla="*/ 7144 h 352425"/>
                <a:gd name="connsiteX3" fmla="*/ 368141 w 371475"/>
                <a:gd name="connsiteY3" fmla="*/ 11906 h 352425"/>
                <a:gd name="connsiteX4" fmla="*/ 232886 w 371475"/>
                <a:gd name="connsiteY4" fmla="*/ 212884 h 352425"/>
                <a:gd name="connsiteX5" fmla="*/ 232886 w 371475"/>
                <a:gd name="connsiteY5" fmla="*/ 349091 h 352425"/>
                <a:gd name="connsiteX6" fmla="*/ 136684 w 371475"/>
                <a:gd name="connsiteY6" fmla="*/ 349091 h 352425"/>
                <a:gd name="connsiteX7" fmla="*/ 136684 w 371475"/>
                <a:gd name="connsiteY7" fmla="*/ 212884 h 352425"/>
                <a:gd name="connsiteX8" fmla="*/ 7144 w 371475"/>
                <a:gd name="connsiteY8" fmla="*/ 10954 h 352425"/>
                <a:gd name="connsiteX9" fmla="*/ 7144 w 371475"/>
                <a:gd name="connsiteY9" fmla="*/ 7144 h 352425"/>
                <a:gd name="connsiteX10" fmla="*/ 114776 w 371475"/>
                <a:gd name="connsiteY10" fmla="*/ 7144 h 352425"/>
                <a:gd name="connsiteX11" fmla="*/ 186214 w 371475"/>
                <a:gd name="connsiteY11" fmla="*/ 1243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1475" h="352425">
                  <a:moveTo>
                    <a:pt x="186214" y="124301"/>
                  </a:moveTo>
                  <a:lnTo>
                    <a:pt x="259556" y="7144"/>
                  </a:lnTo>
                  <a:lnTo>
                    <a:pt x="368141" y="7144"/>
                  </a:lnTo>
                  <a:lnTo>
                    <a:pt x="368141" y="11906"/>
                  </a:lnTo>
                  <a:lnTo>
                    <a:pt x="232886" y="212884"/>
                  </a:lnTo>
                  <a:lnTo>
                    <a:pt x="232886" y="349091"/>
                  </a:lnTo>
                  <a:lnTo>
                    <a:pt x="136684" y="349091"/>
                  </a:lnTo>
                  <a:lnTo>
                    <a:pt x="136684" y="212884"/>
                  </a:lnTo>
                  <a:lnTo>
                    <a:pt x="7144" y="10954"/>
                  </a:lnTo>
                  <a:lnTo>
                    <a:pt x="7144" y="7144"/>
                  </a:lnTo>
                  <a:lnTo>
                    <a:pt x="114776" y="7144"/>
                  </a:lnTo>
                  <a:lnTo>
                    <a:pt x="186214" y="1243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30730A-A26E-4223-9DBA-2E6EB5AFA27A}"/>
                </a:ext>
              </a:extLst>
            </p:cNvPr>
            <p:cNvSpPr/>
            <p:nvPr/>
          </p:nvSpPr>
          <p:spPr>
            <a:xfrm>
              <a:off x="4890611" y="4440078"/>
              <a:ext cx="171450" cy="219075"/>
            </a:xfrm>
            <a:custGeom>
              <a:avLst/>
              <a:gdLst>
                <a:gd name="connsiteX0" fmla="*/ 154781 w 171450"/>
                <a:gd name="connsiteY0" fmla="*/ 213836 h 219075"/>
                <a:gd name="connsiteX1" fmla="*/ 154781 w 171450"/>
                <a:gd name="connsiteY1" fmla="*/ 120491 h 219075"/>
                <a:gd name="connsiteX2" fmla="*/ 23336 w 171450"/>
                <a:gd name="connsiteY2" fmla="*/ 120491 h 219075"/>
                <a:gd name="connsiteX3" fmla="*/ 23336 w 171450"/>
                <a:gd name="connsiteY3" fmla="*/ 213836 h 219075"/>
                <a:gd name="connsiteX4" fmla="*/ 7144 w 171450"/>
                <a:gd name="connsiteY4" fmla="*/ 213836 h 219075"/>
                <a:gd name="connsiteX5" fmla="*/ 7144 w 171450"/>
                <a:gd name="connsiteY5" fmla="*/ 7144 h 219075"/>
                <a:gd name="connsiteX6" fmla="*/ 23336 w 171450"/>
                <a:gd name="connsiteY6" fmla="*/ 7144 h 219075"/>
                <a:gd name="connsiteX7" fmla="*/ 23336 w 171450"/>
                <a:gd name="connsiteY7" fmla="*/ 105251 h 219075"/>
                <a:gd name="connsiteX8" fmla="*/ 154781 w 171450"/>
                <a:gd name="connsiteY8" fmla="*/ 105251 h 219075"/>
                <a:gd name="connsiteX9" fmla="*/ 154781 w 171450"/>
                <a:gd name="connsiteY9" fmla="*/ 7144 h 219075"/>
                <a:gd name="connsiteX10" fmla="*/ 170974 w 171450"/>
                <a:gd name="connsiteY10" fmla="*/ 7144 h 219075"/>
                <a:gd name="connsiteX11" fmla="*/ 170974 w 171450"/>
                <a:gd name="connsiteY11" fmla="*/ 213836 h 219075"/>
                <a:gd name="connsiteX12" fmla="*/ 154781 w 171450"/>
                <a:gd name="connsiteY12" fmla="*/ 21383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" h="219075">
                  <a:moveTo>
                    <a:pt x="154781" y="213836"/>
                  </a:moveTo>
                  <a:lnTo>
                    <a:pt x="154781" y="120491"/>
                  </a:lnTo>
                  <a:lnTo>
                    <a:pt x="23336" y="120491"/>
                  </a:lnTo>
                  <a:lnTo>
                    <a:pt x="23336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3336" y="7144"/>
                  </a:lnTo>
                  <a:lnTo>
                    <a:pt x="23336" y="105251"/>
                  </a:lnTo>
                  <a:lnTo>
                    <a:pt x="154781" y="105251"/>
                  </a:lnTo>
                  <a:lnTo>
                    <a:pt x="154781" y="7144"/>
                  </a:lnTo>
                  <a:lnTo>
                    <a:pt x="170974" y="7144"/>
                  </a:lnTo>
                  <a:lnTo>
                    <a:pt x="170974" y="213836"/>
                  </a:lnTo>
                  <a:lnTo>
                    <a:pt x="154781" y="2138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AD27ECB-AB9D-46FE-A6FA-4593A1BD72B0}"/>
                </a:ext>
              </a:extLst>
            </p:cNvPr>
            <p:cNvSpPr/>
            <p:nvPr/>
          </p:nvSpPr>
          <p:spPr>
            <a:xfrm>
              <a:off x="5124926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1431 w 152400"/>
                <a:gd name="connsiteY3" fmla="*/ 89059 h 161925"/>
                <a:gd name="connsiteX4" fmla="*/ 80486 w 152400"/>
                <a:gd name="connsiteY4" fmla="*/ 143351 h 161925"/>
                <a:gd name="connsiteX5" fmla="*/ 132874 w 152400"/>
                <a:gd name="connsiteY5" fmla="*/ 121444 h 161925"/>
                <a:gd name="connsiteX6" fmla="*/ 143351 w 152400"/>
                <a:gd name="connsiteY6" fmla="*/ 130016 h 161925"/>
                <a:gd name="connsiteX7" fmla="*/ 80486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1431" y="89059"/>
                  </a:lnTo>
                  <a:cubicBezTo>
                    <a:pt x="24289" y="123349"/>
                    <a:pt x="50959" y="143351"/>
                    <a:pt x="80486" y="143351"/>
                  </a:cubicBezTo>
                  <a:cubicBezTo>
                    <a:pt x="99536" y="143351"/>
                    <a:pt x="122396" y="135731"/>
                    <a:pt x="132874" y="121444"/>
                  </a:cubicBezTo>
                  <a:lnTo>
                    <a:pt x="143351" y="130016"/>
                  </a:lnTo>
                  <a:cubicBezTo>
                    <a:pt x="129064" y="148114"/>
                    <a:pt x="104299" y="157639"/>
                    <a:pt x="80486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D6177A3-2259-461C-81C9-226927FA6540}"/>
                </a:ext>
              </a:extLst>
            </p:cNvPr>
            <p:cNvSpPr/>
            <p:nvPr/>
          </p:nvSpPr>
          <p:spPr>
            <a:xfrm>
              <a:off x="5326856" y="4501038"/>
              <a:ext cx="161925" cy="161925"/>
            </a:xfrm>
            <a:custGeom>
              <a:avLst/>
              <a:gdLst>
                <a:gd name="connsiteX0" fmla="*/ 155734 w 161925"/>
                <a:gd name="connsiteY0" fmla="*/ 8096 h 161925"/>
                <a:gd name="connsiteX1" fmla="*/ 155734 w 161925"/>
                <a:gd name="connsiteY1" fmla="*/ 153829 h 161925"/>
                <a:gd name="connsiteX2" fmla="*/ 141446 w 161925"/>
                <a:gd name="connsiteY2" fmla="*/ 153829 h 161925"/>
                <a:gd name="connsiteX3" fmla="*/ 141446 w 161925"/>
                <a:gd name="connsiteY3" fmla="*/ 123349 h 161925"/>
                <a:gd name="connsiteX4" fmla="*/ 81439 w 161925"/>
                <a:gd name="connsiteY4" fmla="*/ 156686 h 161925"/>
                <a:gd name="connsiteX5" fmla="*/ 7144 w 161925"/>
                <a:gd name="connsiteY5" fmla="*/ 81439 h 161925"/>
                <a:gd name="connsiteX6" fmla="*/ 81439 w 161925"/>
                <a:gd name="connsiteY6" fmla="*/ 7144 h 161925"/>
                <a:gd name="connsiteX7" fmla="*/ 141446 w 161925"/>
                <a:gd name="connsiteY7" fmla="*/ 40481 h 161925"/>
                <a:gd name="connsiteX8" fmla="*/ 141446 w 161925"/>
                <a:gd name="connsiteY8" fmla="*/ 9049 h 161925"/>
                <a:gd name="connsiteX9" fmla="*/ 155734 w 161925"/>
                <a:gd name="connsiteY9" fmla="*/ 9049 h 161925"/>
                <a:gd name="connsiteX10" fmla="*/ 21431 w 161925"/>
                <a:gd name="connsiteY10" fmla="*/ 80486 h 161925"/>
                <a:gd name="connsiteX11" fmla="*/ 81439 w 161925"/>
                <a:gd name="connsiteY11" fmla="*/ 141446 h 161925"/>
                <a:gd name="connsiteX12" fmla="*/ 81439 w 161925"/>
                <a:gd name="connsiteY12" fmla="*/ 19526 h 161925"/>
                <a:gd name="connsiteX13" fmla="*/ 21431 w 161925"/>
                <a:gd name="connsiteY13" fmla="*/ 8048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25" h="161925">
                  <a:moveTo>
                    <a:pt x="155734" y="8096"/>
                  </a:moveTo>
                  <a:cubicBezTo>
                    <a:pt x="155734" y="56674"/>
                    <a:pt x="155734" y="105251"/>
                    <a:pt x="155734" y="153829"/>
                  </a:cubicBezTo>
                  <a:lnTo>
                    <a:pt x="141446" y="153829"/>
                  </a:lnTo>
                  <a:lnTo>
                    <a:pt x="141446" y="123349"/>
                  </a:lnTo>
                  <a:cubicBezTo>
                    <a:pt x="127159" y="146209"/>
                    <a:pt x="105251" y="156686"/>
                    <a:pt x="81439" y="156686"/>
                  </a:cubicBezTo>
                  <a:cubicBezTo>
                    <a:pt x="40481" y="156686"/>
                    <a:pt x="7144" y="126206"/>
                    <a:pt x="7144" y="81439"/>
                  </a:cubicBezTo>
                  <a:cubicBezTo>
                    <a:pt x="7144" y="36671"/>
                    <a:pt x="40481" y="7144"/>
                    <a:pt x="81439" y="7144"/>
                  </a:cubicBezTo>
                  <a:cubicBezTo>
                    <a:pt x="105251" y="7144"/>
                    <a:pt x="129064" y="17621"/>
                    <a:pt x="141446" y="40481"/>
                  </a:cubicBezTo>
                  <a:lnTo>
                    <a:pt x="141446" y="9049"/>
                  </a:lnTo>
                  <a:lnTo>
                    <a:pt x="155734" y="9049"/>
                  </a:lnTo>
                  <a:close/>
                  <a:moveTo>
                    <a:pt x="21431" y="80486"/>
                  </a:moveTo>
                  <a:cubicBezTo>
                    <a:pt x="21431" y="116681"/>
                    <a:pt x="48101" y="141446"/>
                    <a:pt x="81439" y="141446"/>
                  </a:cubicBezTo>
                  <a:cubicBezTo>
                    <a:pt x="162401" y="141446"/>
                    <a:pt x="162401" y="19526"/>
                    <a:pt x="81439" y="19526"/>
                  </a:cubicBezTo>
                  <a:cubicBezTo>
                    <a:pt x="48101" y="19526"/>
                    <a:pt x="21431" y="44291"/>
                    <a:pt x="21431" y="804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18999C1-BDDB-4F40-87D1-25883291C98E}"/>
                </a:ext>
              </a:extLst>
            </p:cNvPr>
            <p:cNvSpPr/>
            <p:nvPr/>
          </p:nvSpPr>
          <p:spPr>
            <a:xfrm>
              <a:off x="5554503" y="4441031"/>
              <a:ext cx="28575" cy="219075"/>
            </a:xfrm>
            <a:custGeom>
              <a:avLst/>
              <a:gdLst>
                <a:gd name="connsiteX0" fmla="*/ 21431 w 28575"/>
                <a:gd name="connsiteY0" fmla="*/ 7144 h 219075"/>
                <a:gd name="connsiteX1" fmla="*/ 21431 w 28575"/>
                <a:gd name="connsiteY1" fmla="*/ 213836 h 219075"/>
                <a:gd name="connsiteX2" fmla="*/ 7144 w 28575"/>
                <a:gd name="connsiteY2" fmla="*/ 213836 h 219075"/>
                <a:gd name="connsiteX3" fmla="*/ 7144 w 28575"/>
                <a:gd name="connsiteY3" fmla="*/ 7144 h 219075"/>
                <a:gd name="connsiteX4" fmla="*/ 21431 w 28575"/>
                <a:gd name="connsiteY4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19075">
                  <a:moveTo>
                    <a:pt x="21431" y="7144"/>
                  </a:move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1431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1B2719D-241B-4F2C-ACDA-2EFC97AEEE18}"/>
                </a:ext>
              </a:extLst>
            </p:cNvPr>
            <p:cNvSpPr/>
            <p:nvPr/>
          </p:nvSpPr>
          <p:spPr>
            <a:xfrm>
              <a:off x="5633561" y="4457223"/>
              <a:ext cx="114300" cy="200025"/>
            </a:xfrm>
            <a:custGeom>
              <a:avLst/>
              <a:gdLst>
                <a:gd name="connsiteX0" fmla="*/ 52864 w 114300"/>
                <a:gd name="connsiteY0" fmla="*/ 7144 h 200025"/>
                <a:gd name="connsiteX1" fmla="*/ 52864 w 114300"/>
                <a:gd name="connsiteY1" fmla="*/ 50959 h 200025"/>
                <a:gd name="connsiteX2" fmla="*/ 102394 w 114300"/>
                <a:gd name="connsiteY2" fmla="*/ 50959 h 200025"/>
                <a:gd name="connsiteX3" fmla="*/ 102394 w 114300"/>
                <a:gd name="connsiteY3" fmla="*/ 63341 h 200025"/>
                <a:gd name="connsiteX4" fmla="*/ 52864 w 114300"/>
                <a:gd name="connsiteY4" fmla="*/ 63341 h 200025"/>
                <a:gd name="connsiteX5" fmla="*/ 52864 w 114300"/>
                <a:gd name="connsiteY5" fmla="*/ 151924 h 200025"/>
                <a:gd name="connsiteX6" fmla="*/ 79534 w 114300"/>
                <a:gd name="connsiteY6" fmla="*/ 185261 h 200025"/>
                <a:gd name="connsiteX7" fmla="*/ 102394 w 114300"/>
                <a:gd name="connsiteY7" fmla="*/ 179546 h 200025"/>
                <a:gd name="connsiteX8" fmla="*/ 107156 w 114300"/>
                <a:gd name="connsiteY8" fmla="*/ 190976 h 200025"/>
                <a:gd name="connsiteX9" fmla="*/ 79534 w 114300"/>
                <a:gd name="connsiteY9" fmla="*/ 198596 h 200025"/>
                <a:gd name="connsiteX10" fmla="*/ 38576 w 114300"/>
                <a:gd name="connsiteY10" fmla="*/ 151924 h 200025"/>
                <a:gd name="connsiteX11" fmla="*/ 38576 w 114300"/>
                <a:gd name="connsiteY11" fmla="*/ 63341 h 200025"/>
                <a:gd name="connsiteX12" fmla="*/ 7144 w 114300"/>
                <a:gd name="connsiteY12" fmla="*/ 63341 h 200025"/>
                <a:gd name="connsiteX13" fmla="*/ 7144 w 114300"/>
                <a:gd name="connsiteY13" fmla="*/ 50959 h 200025"/>
                <a:gd name="connsiteX14" fmla="*/ 38576 w 114300"/>
                <a:gd name="connsiteY14" fmla="*/ 50959 h 200025"/>
                <a:gd name="connsiteX15" fmla="*/ 38576 w 114300"/>
                <a:gd name="connsiteY15" fmla="*/ 8096 h 200025"/>
                <a:gd name="connsiteX16" fmla="*/ 52864 w 114300"/>
                <a:gd name="connsiteY16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200025">
                  <a:moveTo>
                    <a:pt x="52864" y="7144"/>
                  </a:moveTo>
                  <a:lnTo>
                    <a:pt x="52864" y="50959"/>
                  </a:lnTo>
                  <a:lnTo>
                    <a:pt x="102394" y="50959"/>
                  </a:lnTo>
                  <a:lnTo>
                    <a:pt x="102394" y="63341"/>
                  </a:lnTo>
                  <a:lnTo>
                    <a:pt x="52864" y="63341"/>
                  </a:lnTo>
                  <a:lnTo>
                    <a:pt x="52864" y="151924"/>
                  </a:lnTo>
                  <a:cubicBezTo>
                    <a:pt x="52864" y="171926"/>
                    <a:pt x="56674" y="185261"/>
                    <a:pt x="79534" y="185261"/>
                  </a:cubicBezTo>
                  <a:cubicBezTo>
                    <a:pt x="86201" y="185261"/>
                    <a:pt x="94774" y="183356"/>
                    <a:pt x="102394" y="179546"/>
                  </a:cubicBezTo>
                  <a:lnTo>
                    <a:pt x="107156" y="190976"/>
                  </a:lnTo>
                  <a:cubicBezTo>
                    <a:pt x="97631" y="195739"/>
                    <a:pt x="89059" y="198596"/>
                    <a:pt x="79534" y="198596"/>
                  </a:cubicBezTo>
                  <a:cubicBezTo>
                    <a:pt x="49054" y="198596"/>
                    <a:pt x="38576" y="180499"/>
                    <a:pt x="38576" y="151924"/>
                  </a:cubicBezTo>
                  <a:lnTo>
                    <a:pt x="38576" y="63341"/>
                  </a:lnTo>
                  <a:lnTo>
                    <a:pt x="7144" y="63341"/>
                  </a:lnTo>
                  <a:lnTo>
                    <a:pt x="7144" y="50959"/>
                  </a:lnTo>
                  <a:lnTo>
                    <a:pt x="38576" y="50959"/>
                  </a:lnTo>
                  <a:lnTo>
                    <a:pt x="38576" y="8096"/>
                  </a:lnTo>
                  <a:lnTo>
                    <a:pt x="5286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0D12593-73B7-442B-A409-D38165C39E69}"/>
                </a:ext>
              </a:extLst>
            </p:cNvPr>
            <p:cNvSpPr/>
            <p:nvPr/>
          </p:nvSpPr>
          <p:spPr>
            <a:xfrm>
              <a:off x="5788818" y="4440078"/>
              <a:ext cx="133350" cy="219075"/>
            </a:xfrm>
            <a:custGeom>
              <a:avLst/>
              <a:gdLst>
                <a:gd name="connsiteX0" fmla="*/ 20479 w 133350"/>
                <a:gd name="connsiteY0" fmla="*/ 8096 h 219075"/>
                <a:gd name="connsiteX1" fmla="*/ 20479 w 133350"/>
                <a:gd name="connsiteY1" fmla="*/ 95726 h 219075"/>
                <a:gd name="connsiteX2" fmla="*/ 72866 w 133350"/>
                <a:gd name="connsiteY2" fmla="*/ 66199 h 219075"/>
                <a:gd name="connsiteX3" fmla="*/ 133826 w 133350"/>
                <a:gd name="connsiteY3" fmla="*/ 130016 h 219075"/>
                <a:gd name="connsiteX4" fmla="*/ 133826 w 133350"/>
                <a:gd name="connsiteY4" fmla="*/ 213836 h 219075"/>
                <a:gd name="connsiteX5" fmla="*/ 119539 w 133350"/>
                <a:gd name="connsiteY5" fmla="*/ 213836 h 219075"/>
                <a:gd name="connsiteX6" fmla="*/ 119539 w 133350"/>
                <a:gd name="connsiteY6" fmla="*/ 130016 h 219075"/>
                <a:gd name="connsiteX7" fmla="*/ 72866 w 133350"/>
                <a:gd name="connsiteY7" fmla="*/ 79534 h 219075"/>
                <a:gd name="connsiteX8" fmla="*/ 21431 w 133350"/>
                <a:gd name="connsiteY8" fmla="*/ 133826 h 219075"/>
                <a:gd name="connsiteX9" fmla="*/ 21431 w 133350"/>
                <a:gd name="connsiteY9" fmla="*/ 213836 h 219075"/>
                <a:gd name="connsiteX10" fmla="*/ 7144 w 133350"/>
                <a:gd name="connsiteY10" fmla="*/ 213836 h 219075"/>
                <a:gd name="connsiteX11" fmla="*/ 7144 w 133350"/>
                <a:gd name="connsiteY11" fmla="*/ 7144 h 219075"/>
                <a:gd name="connsiteX12" fmla="*/ 20479 w 133350"/>
                <a:gd name="connsiteY1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350" h="219075">
                  <a:moveTo>
                    <a:pt x="20479" y="8096"/>
                  </a:moveTo>
                  <a:lnTo>
                    <a:pt x="20479" y="95726"/>
                  </a:lnTo>
                  <a:cubicBezTo>
                    <a:pt x="31909" y="74771"/>
                    <a:pt x="52864" y="67151"/>
                    <a:pt x="72866" y="66199"/>
                  </a:cubicBezTo>
                  <a:cubicBezTo>
                    <a:pt x="113824" y="66199"/>
                    <a:pt x="133826" y="92869"/>
                    <a:pt x="133826" y="130016"/>
                  </a:cubicBezTo>
                  <a:lnTo>
                    <a:pt x="133826" y="213836"/>
                  </a:lnTo>
                  <a:lnTo>
                    <a:pt x="119539" y="213836"/>
                  </a:lnTo>
                  <a:lnTo>
                    <a:pt x="119539" y="130016"/>
                  </a:lnTo>
                  <a:cubicBezTo>
                    <a:pt x="119539" y="99536"/>
                    <a:pt x="105251" y="79534"/>
                    <a:pt x="72866" y="79534"/>
                  </a:cubicBezTo>
                  <a:cubicBezTo>
                    <a:pt x="42386" y="79534"/>
                    <a:pt x="21431" y="103346"/>
                    <a:pt x="21431" y="133826"/>
                  </a:cubicBez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047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69C94DD-AE3F-404E-AEA2-9596FEE46385}"/>
                </a:ext>
              </a:extLst>
            </p:cNvPr>
            <p:cNvSpPr/>
            <p:nvPr/>
          </p:nvSpPr>
          <p:spPr>
            <a:xfrm>
              <a:off x="6085998" y="4439126"/>
              <a:ext cx="180975" cy="219075"/>
            </a:xfrm>
            <a:custGeom>
              <a:avLst/>
              <a:gdLst>
                <a:gd name="connsiteX0" fmla="*/ 155734 w 180975"/>
                <a:gd name="connsiteY0" fmla="*/ 49054 h 219075"/>
                <a:gd name="connsiteX1" fmla="*/ 92869 w 180975"/>
                <a:gd name="connsiteY1" fmla="*/ 21431 h 219075"/>
                <a:gd name="connsiteX2" fmla="*/ 30004 w 180975"/>
                <a:gd name="connsiteY2" fmla="*/ 63341 h 219075"/>
                <a:gd name="connsiteX3" fmla="*/ 92869 w 180975"/>
                <a:gd name="connsiteY3" fmla="*/ 102394 h 219075"/>
                <a:gd name="connsiteX4" fmla="*/ 173831 w 180975"/>
                <a:gd name="connsiteY4" fmla="*/ 161449 h 219075"/>
                <a:gd name="connsiteX5" fmla="*/ 91916 w 180975"/>
                <a:gd name="connsiteY5" fmla="*/ 219551 h 219075"/>
                <a:gd name="connsiteX6" fmla="*/ 7144 w 180975"/>
                <a:gd name="connsiteY6" fmla="*/ 174784 h 219075"/>
                <a:gd name="connsiteX7" fmla="*/ 21431 w 180975"/>
                <a:gd name="connsiteY7" fmla="*/ 168116 h 219075"/>
                <a:gd name="connsiteX8" fmla="*/ 91916 w 180975"/>
                <a:gd name="connsiteY8" fmla="*/ 205264 h 219075"/>
                <a:gd name="connsiteX9" fmla="*/ 157639 w 180975"/>
                <a:gd name="connsiteY9" fmla="*/ 161449 h 219075"/>
                <a:gd name="connsiteX10" fmla="*/ 90011 w 180975"/>
                <a:gd name="connsiteY10" fmla="*/ 117634 h 219075"/>
                <a:gd name="connsiteX11" fmla="*/ 13811 w 180975"/>
                <a:gd name="connsiteY11" fmla="*/ 64294 h 219075"/>
                <a:gd name="connsiteX12" fmla="*/ 91916 w 180975"/>
                <a:gd name="connsiteY12" fmla="*/ 7144 h 219075"/>
                <a:gd name="connsiteX13" fmla="*/ 167164 w 180975"/>
                <a:gd name="connsiteY13" fmla="*/ 42386 h 219075"/>
                <a:gd name="connsiteX14" fmla="*/ 155734 w 180975"/>
                <a:gd name="connsiteY14" fmla="*/ 4905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975" h="219075">
                  <a:moveTo>
                    <a:pt x="155734" y="49054"/>
                  </a:moveTo>
                  <a:cubicBezTo>
                    <a:pt x="140494" y="25241"/>
                    <a:pt x="116681" y="21431"/>
                    <a:pt x="92869" y="21431"/>
                  </a:cubicBezTo>
                  <a:cubicBezTo>
                    <a:pt x="69056" y="21431"/>
                    <a:pt x="30004" y="30004"/>
                    <a:pt x="30004" y="63341"/>
                  </a:cubicBezTo>
                  <a:cubicBezTo>
                    <a:pt x="30004" y="90011"/>
                    <a:pt x="58579" y="95726"/>
                    <a:pt x="92869" y="102394"/>
                  </a:cubicBezTo>
                  <a:cubicBezTo>
                    <a:pt x="132874" y="110014"/>
                    <a:pt x="173831" y="116681"/>
                    <a:pt x="173831" y="161449"/>
                  </a:cubicBezTo>
                  <a:cubicBezTo>
                    <a:pt x="173831" y="208121"/>
                    <a:pt x="126206" y="219551"/>
                    <a:pt x="91916" y="219551"/>
                  </a:cubicBezTo>
                  <a:cubicBezTo>
                    <a:pt x="59531" y="219551"/>
                    <a:pt x="23336" y="206216"/>
                    <a:pt x="7144" y="174784"/>
                  </a:cubicBezTo>
                  <a:lnTo>
                    <a:pt x="21431" y="168116"/>
                  </a:lnTo>
                  <a:cubicBezTo>
                    <a:pt x="33814" y="192881"/>
                    <a:pt x="66199" y="205264"/>
                    <a:pt x="91916" y="205264"/>
                  </a:cubicBezTo>
                  <a:cubicBezTo>
                    <a:pt x="117634" y="205264"/>
                    <a:pt x="157639" y="198596"/>
                    <a:pt x="157639" y="161449"/>
                  </a:cubicBezTo>
                  <a:cubicBezTo>
                    <a:pt x="157639" y="130969"/>
                    <a:pt x="123349" y="123349"/>
                    <a:pt x="90011" y="117634"/>
                  </a:cubicBezTo>
                  <a:cubicBezTo>
                    <a:pt x="51911" y="110014"/>
                    <a:pt x="13811" y="102394"/>
                    <a:pt x="13811" y="64294"/>
                  </a:cubicBezTo>
                  <a:cubicBezTo>
                    <a:pt x="12859" y="20479"/>
                    <a:pt x="58579" y="7144"/>
                    <a:pt x="91916" y="7144"/>
                  </a:cubicBezTo>
                  <a:cubicBezTo>
                    <a:pt x="121444" y="7144"/>
                    <a:pt x="147161" y="11906"/>
                    <a:pt x="167164" y="42386"/>
                  </a:cubicBezTo>
                  <a:lnTo>
                    <a:pt x="155734" y="490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2EA6234-5D57-4943-A5CE-C2E49C8ABC5A}"/>
                </a:ext>
              </a:extLst>
            </p:cNvPr>
            <p:cNvSpPr/>
            <p:nvPr/>
          </p:nvSpPr>
          <p:spPr>
            <a:xfrm>
              <a:off x="6312693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F4D99D-86D0-4859-9ADB-DF64A5964F14}"/>
                </a:ext>
              </a:extLst>
            </p:cNvPr>
            <p:cNvSpPr/>
            <p:nvPr/>
          </p:nvSpPr>
          <p:spPr>
            <a:xfrm>
              <a:off x="6526053" y="4500086"/>
              <a:ext cx="104775" cy="152400"/>
            </a:xfrm>
            <a:custGeom>
              <a:avLst/>
              <a:gdLst>
                <a:gd name="connsiteX0" fmla="*/ 19526 w 104775"/>
                <a:gd name="connsiteY0" fmla="*/ 9049 h 152400"/>
                <a:gd name="connsiteX1" fmla="*/ 20479 w 104775"/>
                <a:gd name="connsiteY1" fmla="*/ 34766 h 152400"/>
                <a:gd name="connsiteX2" fmla="*/ 69056 w 104775"/>
                <a:gd name="connsiteY2" fmla="*/ 7144 h 152400"/>
                <a:gd name="connsiteX3" fmla="*/ 100489 w 104775"/>
                <a:gd name="connsiteY3" fmla="*/ 15716 h 152400"/>
                <a:gd name="connsiteX4" fmla="*/ 93821 w 104775"/>
                <a:gd name="connsiteY4" fmla="*/ 27146 h 152400"/>
                <a:gd name="connsiteX5" fmla="*/ 69056 w 104775"/>
                <a:gd name="connsiteY5" fmla="*/ 20479 h 152400"/>
                <a:gd name="connsiteX6" fmla="*/ 21431 w 104775"/>
                <a:gd name="connsiteY6" fmla="*/ 69056 h 152400"/>
                <a:gd name="connsiteX7" fmla="*/ 21431 w 104775"/>
                <a:gd name="connsiteY7" fmla="*/ 153829 h 152400"/>
                <a:gd name="connsiteX8" fmla="*/ 7144 w 104775"/>
                <a:gd name="connsiteY8" fmla="*/ 153829 h 152400"/>
                <a:gd name="connsiteX9" fmla="*/ 7144 w 104775"/>
                <a:gd name="connsiteY9" fmla="*/ 8096 h 152400"/>
                <a:gd name="connsiteX10" fmla="*/ 19526 w 104775"/>
                <a:gd name="connsiteY10" fmla="*/ 809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152400">
                  <a:moveTo>
                    <a:pt x="19526" y="9049"/>
                  </a:moveTo>
                  <a:lnTo>
                    <a:pt x="20479" y="34766"/>
                  </a:lnTo>
                  <a:cubicBezTo>
                    <a:pt x="30004" y="14764"/>
                    <a:pt x="50006" y="7144"/>
                    <a:pt x="69056" y="7144"/>
                  </a:cubicBezTo>
                  <a:cubicBezTo>
                    <a:pt x="79534" y="7144"/>
                    <a:pt x="90964" y="10001"/>
                    <a:pt x="100489" y="15716"/>
                  </a:cubicBezTo>
                  <a:lnTo>
                    <a:pt x="93821" y="27146"/>
                  </a:lnTo>
                  <a:cubicBezTo>
                    <a:pt x="86201" y="22384"/>
                    <a:pt x="77629" y="20479"/>
                    <a:pt x="69056" y="20479"/>
                  </a:cubicBezTo>
                  <a:cubicBezTo>
                    <a:pt x="42386" y="20479"/>
                    <a:pt x="21431" y="42386"/>
                    <a:pt x="21431" y="69056"/>
                  </a:cubicBezTo>
                  <a:lnTo>
                    <a:pt x="21431" y="153829"/>
                  </a:lnTo>
                  <a:lnTo>
                    <a:pt x="7144" y="153829"/>
                  </a:lnTo>
                  <a:lnTo>
                    <a:pt x="7144" y="8096"/>
                  </a:lnTo>
                  <a:lnTo>
                    <a:pt x="19526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4FCD5C-17FD-4B28-BD18-AAFD01ED5881}"/>
                </a:ext>
              </a:extLst>
            </p:cNvPr>
            <p:cNvSpPr/>
            <p:nvPr/>
          </p:nvSpPr>
          <p:spPr>
            <a:xfrm>
              <a:off x="6659403" y="4501991"/>
              <a:ext cx="152400" cy="152400"/>
            </a:xfrm>
            <a:custGeom>
              <a:avLst/>
              <a:gdLst>
                <a:gd name="connsiteX0" fmla="*/ 7144 w 152400"/>
                <a:gd name="connsiteY0" fmla="*/ 7144 h 152400"/>
                <a:gd name="connsiteX1" fmla="*/ 23336 w 152400"/>
                <a:gd name="connsiteY1" fmla="*/ 7144 h 152400"/>
                <a:gd name="connsiteX2" fmla="*/ 76676 w 152400"/>
                <a:gd name="connsiteY2" fmla="*/ 135731 h 152400"/>
                <a:gd name="connsiteX3" fmla="*/ 130016 w 152400"/>
                <a:gd name="connsiteY3" fmla="*/ 7144 h 152400"/>
                <a:gd name="connsiteX4" fmla="*/ 146209 w 152400"/>
                <a:gd name="connsiteY4" fmla="*/ 7144 h 152400"/>
                <a:gd name="connsiteX5" fmla="*/ 85249 w 152400"/>
                <a:gd name="connsiteY5" fmla="*/ 152876 h 152400"/>
                <a:gd name="connsiteX6" fmla="*/ 69056 w 152400"/>
                <a:gd name="connsiteY6" fmla="*/ 152876 h 152400"/>
                <a:gd name="connsiteX7" fmla="*/ 7144 w 152400"/>
                <a:gd name="connsiteY7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52400">
                  <a:moveTo>
                    <a:pt x="7144" y="7144"/>
                  </a:moveTo>
                  <a:lnTo>
                    <a:pt x="23336" y="7144"/>
                  </a:lnTo>
                  <a:lnTo>
                    <a:pt x="76676" y="135731"/>
                  </a:lnTo>
                  <a:lnTo>
                    <a:pt x="130016" y="7144"/>
                  </a:lnTo>
                  <a:lnTo>
                    <a:pt x="146209" y="7144"/>
                  </a:lnTo>
                  <a:lnTo>
                    <a:pt x="85249" y="152876"/>
                  </a:lnTo>
                  <a:lnTo>
                    <a:pt x="69056" y="152876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F99D01-3EBC-4790-88E0-69291362532E}"/>
                </a:ext>
              </a:extLst>
            </p:cNvPr>
            <p:cNvSpPr/>
            <p:nvPr/>
          </p:nvSpPr>
          <p:spPr>
            <a:xfrm>
              <a:off x="6858448" y="4442936"/>
              <a:ext cx="28575" cy="219075"/>
            </a:xfrm>
            <a:custGeom>
              <a:avLst/>
              <a:gdLst>
                <a:gd name="connsiteX0" fmla="*/ 30032 w 28575"/>
                <a:gd name="connsiteY0" fmla="*/ 18574 h 219075"/>
                <a:gd name="connsiteX1" fmla="*/ 7172 w 28575"/>
                <a:gd name="connsiteY1" fmla="*/ 18574 h 219075"/>
                <a:gd name="connsiteX2" fmla="*/ 30032 w 28575"/>
                <a:gd name="connsiteY2" fmla="*/ 18574 h 219075"/>
                <a:gd name="connsiteX3" fmla="*/ 10982 w 28575"/>
                <a:gd name="connsiteY3" fmla="*/ 65246 h 219075"/>
                <a:gd name="connsiteX4" fmla="*/ 10982 w 28575"/>
                <a:gd name="connsiteY4" fmla="*/ 211931 h 219075"/>
                <a:gd name="connsiteX5" fmla="*/ 25269 w 28575"/>
                <a:gd name="connsiteY5" fmla="*/ 211931 h 219075"/>
                <a:gd name="connsiteX6" fmla="*/ 25269 w 28575"/>
                <a:gd name="connsiteY6" fmla="*/ 65246 h 219075"/>
                <a:gd name="connsiteX7" fmla="*/ 10982 w 28575"/>
                <a:gd name="connsiteY7" fmla="*/ 6524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75" h="219075">
                  <a:moveTo>
                    <a:pt x="30032" y="18574"/>
                  </a:moveTo>
                  <a:cubicBezTo>
                    <a:pt x="30032" y="33814"/>
                    <a:pt x="7172" y="33814"/>
                    <a:pt x="7172" y="18574"/>
                  </a:cubicBezTo>
                  <a:cubicBezTo>
                    <a:pt x="6219" y="3334"/>
                    <a:pt x="30032" y="3334"/>
                    <a:pt x="30032" y="18574"/>
                  </a:cubicBezTo>
                  <a:close/>
                  <a:moveTo>
                    <a:pt x="10982" y="65246"/>
                  </a:moveTo>
                  <a:lnTo>
                    <a:pt x="10982" y="211931"/>
                  </a:lnTo>
                  <a:lnTo>
                    <a:pt x="25269" y="211931"/>
                  </a:lnTo>
                  <a:lnTo>
                    <a:pt x="25269" y="65246"/>
                  </a:lnTo>
                  <a:lnTo>
                    <a:pt x="10982" y="652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A60825A-212B-49D6-88EF-BF6D3AD09A2D}"/>
                </a:ext>
              </a:extLst>
            </p:cNvPr>
            <p:cNvSpPr/>
            <p:nvPr/>
          </p:nvSpPr>
          <p:spPr>
            <a:xfrm>
              <a:off x="6943248" y="4499133"/>
              <a:ext cx="142875" cy="161925"/>
            </a:xfrm>
            <a:custGeom>
              <a:avLst/>
              <a:gdLst>
                <a:gd name="connsiteX0" fmla="*/ 135731 w 142875"/>
                <a:gd name="connsiteY0" fmla="*/ 135731 h 161925"/>
                <a:gd name="connsiteX1" fmla="*/ 82391 w 142875"/>
                <a:gd name="connsiteY1" fmla="*/ 157639 h 161925"/>
                <a:gd name="connsiteX2" fmla="*/ 7144 w 142875"/>
                <a:gd name="connsiteY2" fmla="*/ 82391 h 161925"/>
                <a:gd name="connsiteX3" fmla="*/ 82391 w 142875"/>
                <a:gd name="connsiteY3" fmla="*/ 7144 h 161925"/>
                <a:gd name="connsiteX4" fmla="*/ 135731 w 142875"/>
                <a:gd name="connsiteY4" fmla="*/ 29051 h 161925"/>
                <a:gd name="connsiteX5" fmla="*/ 126206 w 142875"/>
                <a:gd name="connsiteY5" fmla="*/ 38576 h 161925"/>
                <a:gd name="connsiteX6" fmla="*/ 82391 w 142875"/>
                <a:gd name="connsiteY6" fmla="*/ 21431 h 161925"/>
                <a:gd name="connsiteX7" fmla="*/ 21431 w 142875"/>
                <a:gd name="connsiteY7" fmla="*/ 83344 h 161925"/>
                <a:gd name="connsiteX8" fmla="*/ 82391 w 142875"/>
                <a:gd name="connsiteY8" fmla="*/ 145256 h 161925"/>
                <a:gd name="connsiteX9" fmla="*/ 125254 w 142875"/>
                <a:gd name="connsiteY9" fmla="*/ 127159 h 161925"/>
                <a:gd name="connsiteX10" fmla="*/ 135731 w 142875"/>
                <a:gd name="connsiteY10" fmla="*/ 13573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61925">
                  <a:moveTo>
                    <a:pt x="135731" y="135731"/>
                  </a:moveTo>
                  <a:cubicBezTo>
                    <a:pt x="121444" y="150019"/>
                    <a:pt x="101441" y="157639"/>
                    <a:pt x="82391" y="157639"/>
                  </a:cubicBezTo>
                  <a:cubicBezTo>
                    <a:pt x="41434" y="157639"/>
                    <a:pt x="7144" y="128111"/>
                    <a:pt x="7144" y="82391"/>
                  </a:cubicBezTo>
                  <a:cubicBezTo>
                    <a:pt x="7144" y="36671"/>
                    <a:pt x="39529" y="7144"/>
                    <a:pt x="82391" y="7144"/>
                  </a:cubicBezTo>
                  <a:cubicBezTo>
                    <a:pt x="101441" y="7144"/>
                    <a:pt x="120491" y="14764"/>
                    <a:pt x="135731" y="29051"/>
                  </a:cubicBezTo>
                  <a:lnTo>
                    <a:pt x="126206" y="38576"/>
                  </a:lnTo>
                  <a:cubicBezTo>
                    <a:pt x="114776" y="27146"/>
                    <a:pt x="97631" y="21431"/>
                    <a:pt x="82391" y="21431"/>
                  </a:cubicBezTo>
                  <a:cubicBezTo>
                    <a:pt x="49054" y="21431"/>
                    <a:pt x="21431" y="44291"/>
                    <a:pt x="21431" y="83344"/>
                  </a:cubicBezTo>
                  <a:cubicBezTo>
                    <a:pt x="21431" y="122396"/>
                    <a:pt x="49054" y="145256"/>
                    <a:pt x="82391" y="145256"/>
                  </a:cubicBezTo>
                  <a:cubicBezTo>
                    <a:pt x="97631" y="145256"/>
                    <a:pt x="113824" y="139541"/>
                    <a:pt x="125254" y="127159"/>
                  </a:cubicBezTo>
                  <a:lnTo>
                    <a:pt x="135731" y="135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B7896EA-4DB6-4777-97F4-7A01A0DDA534}"/>
                </a:ext>
              </a:extLst>
            </p:cNvPr>
            <p:cNvSpPr/>
            <p:nvPr/>
          </p:nvSpPr>
          <p:spPr>
            <a:xfrm>
              <a:off x="7123271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40494 w 152400"/>
                <a:gd name="connsiteY9" fmla="*/ 76676 h 161925"/>
                <a:gd name="connsiteX10" fmla="*/ 81439 w 152400"/>
                <a:gd name="connsiteY10" fmla="*/ 20479 h 161925"/>
                <a:gd name="connsiteX11" fmla="*/ 22384 w 152400"/>
                <a:gd name="connsiteY11" fmla="*/ 76676 h 161925"/>
                <a:gd name="connsiteX12" fmla="*/ 140494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40481" y="157639"/>
                    <a:pt x="7144" y="129064"/>
                    <a:pt x="7144" y="82391"/>
                  </a:cubicBezTo>
                  <a:close/>
                  <a:moveTo>
                    <a:pt x="140494" y="76676"/>
                  </a:moveTo>
                  <a:cubicBezTo>
                    <a:pt x="140494" y="40481"/>
                    <a:pt x="116681" y="20479"/>
                    <a:pt x="81439" y="20479"/>
                  </a:cubicBezTo>
                  <a:cubicBezTo>
                    <a:pt x="50959" y="20479"/>
                    <a:pt x="25241" y="40481"/>
                    <a:pt x="22384" y="76676"/>
                  </a:cubicBezTo>
                  <a:lnTo>
                    <a:pt x="140494" y="766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0BC6FD0-6030-44F1-884B-AB6A795ECC3D}"/>
                </a:ext>
              </a:extLst>
            </p:cNvPr>
            <p:cNvSpPr/>
            <p:nvPr/>
          </p:nvSpPr>
          <p:spPr>
            <a:xfrm>
              <a:off x="5996463" y="2189587"/>
              <a:ext cx="1552575" cy="1562100"/>
            </a:xfrm>
            <a:custGeom>
              <a:avLst/>
              <a:gdLst>
                <a:gd name="connsiteX0" fmla="*/ 1528286 w 1552575"/>
                <a:gd name="connsiteY0" fmla="*/ 1475632 h 1562100"/>
                <a:gd name="connsiteX1" fmla="*/ 1373981 w 1552575"/>
                <a:gd name="connsiteY1" fmla="*/ 1433722 h 1562100"/>
                <a:gd name="connsiteX2" fmla="*/ 1247299 w 1552575"/>
                <a:gd name="connsiteY2" fmla="*/ 1404195 h 1562100"/>
                <a:gd name="connsiteX3" fmla="*/ 1154906 w 1552575"/>
                <a:gd name="connsiteY3" fmla="*/ 1386097 h 1562100"/>
                <a:gd name="connsiteX4" fmla="*/ 1011079 w 1552575"/>
                <a:gd name="connsiteY4" fmla="*/ 1334662 h 1562100"/>
                <a:gd name="connsiteX5" fmla="*/ 740569 w 1552575"/>
                <a:gd name="connsiteY5" fmla="*/ 1311802 h 1562100"/>
                <a:gd name="connsiteX6" fmla="*/ 546259 w 1552575"/>
                <a:gd name="connsiteY6" fmla="*/ 1175595 h 1562100"/>
                <a:gd name="connsiteX7" fmla="*/ 541496 w 1552575"/>
                <a:gd name="connsiteY7" fmla="*/ 1019385 h 1562100"/>
                <a:gd name="connsiteX8" fmla="*/ 495776 w 1552575"/>
                <a:gd name="connsiteY8" fmla="*/ 523132 h 1562100"/>
                <a:gd name="connsiteX9" fmla="*/ 644366 w 1552575"/>
                <a:gd name="connsiteY9" fmla="*/ 476460 h 1562100"/>
                <a:gd name="connsiteX10" fmla="*/ 850106 w 1552575"/>
                <a:gd name="connsiteY10" fmla="*/ 396450 h 1562100"/>
                <a:gd name="connsiteX11" fmla="*/ 892969 w 1552575"/>
                <a:gd name="connsiteY11" fmla="*/ 314535 h 1562100"/>
                <a:gd name="connsiteX12" fmla="*/ 907256 w 1552575"/>
                <a:gd name="connsiteY12" fmla="*/ 292627 h 1562100"/>
                <a:gd name="connsiteX13" fmla="*/ 876776 w 1552575"/>
                <a:gd name="connsiteY13" fmla="*/ 245002 h 1562100"/>
                <a:gd name="connsiteX14" fmla="*/ 779621 w 1552575"/>
                <a:gd name="connsiteY14" fmla="*/ 208807 h 1562100"/>
                <a:gd name="connsiteX15" fmla="*/ 653891 w 1552575"/>
                <a:gd name="connsiteY15" fmla="*/ 122130 h 1562100"/>
                <a:gd name="connsiteX16" fmla="*/ 529114 w 1552575"/>
                <a:gd name="connsiteY16" fmla="*/ 30690 h 1562100"/>
                <a:gd name="connsiteX17" fmla="*/ 424339 w 1552575"/>
                <a:gd name="connsiteY17" fmla="*/ 7830 h 1562100"/>
                <a:gd name="connsiteX18" fmla="*/ 244316 w 1552575"/>
                <a:gd name="connsiteY18" fmla="*/ 68790 h 1562100"/>
                <a:gd name="connsiteX19" fmla="*/ 164306 w 1552575"/>
                <a:gd name="connsiteY19" fmla="*/ 245955 h 1562100"/>
                <a:gd name="connsiteX20" fmla="*/ 174784 w 1552575"/>
                <a:gd name="connsiteY20" fmla="*/ 339300 h 1562100"/>
                <a:gd name="connsiteX21" fmla="*/ 286226 w 1552575"/>
                <a:gd name="connsiteY21" fmla="*/ 369780 h 1562100"/>
                <a:gd name="connsiteX22" fmla="*/ 346234 w 1552575"/>
                <a:gd name="connsiteY22" fmla="*/ 256432 h 1562100"/>
                <a:gd name="connsiteX23" fmla="*/ 357664 w 1552575"/>
                <a:gd name="connsiteY23" fmla="*/ 175470 h 1562100"/>
                <a:gd name="connsiteX24" fmla="*/ 370999 w 1552575"/>
                <a:gd name="connsiteY24" fmla="*/ 170707 h 1562100"/>
                <a:gd name="connsiteX25" fmla="*/ 375761 w 1552575"/>
                <a:gd name="connsiteY25" fmla="*/ 184042 h 1562100"/>
                <a:gd name="connsiteX26" fmla="*/ 366236 w 1552575"/>
                <a:gd name="connsiteY26" fmla="*/ 256432 h 1562100"/>
                <a:gd name="connsiteX27" fmla="*/ 286226 w 1552575"/>
                <a:gd name="connsiteY27" fmla="*/ 389782 h 1562100"/>
                <a:gd name="connsiteX28" fmla="*/ 157639 w 1552575"/>
                <a:gd name="connsiteY28" fmla="*/ 351682 h 1562100"/>
                <a:gd name="connsiteX29" fmla="*/ 139541 w 1552575"/>
                <a:gd name="connsiteY29" fmla="*/ 294532 h 1562100"/>
                <a:gd name="connsiteX30" fmla="*/ 97631 w 1552575"/>
                <a:gd name="connsiteY30" fmla="*/ 405975 h 1562100"/>
                <a:gd name="connsiteX31" fmla="*/ 95726 w 1552575"/>
                <a:gd name="connsiteY31" fmla="*/ 410737 h 1562100"/>
                <a:gd name="connsiteX32" fmla="*/ 115729 w 1552575"/>
                <a:gd name="connsiteY32" fmla="*/ 466935 h 1562100"/>
                <a:gd name="connsiteX33" fmla="*/ 140494 w 1552575"/>
                <a:gd name="connsiteY33" fmla="*/ 496462 h 1562100"/>
                <a:gd name="connsiteX34" fmla="*/ 150971 w 1552575"/>
                <a:gd name="connsiteY34" fmla="*/ 522180 h 1562100"/>
                <a:gd name="connsiteX35" fmla="*/ 141446 w 1552575"/>
                <a:gd name="connsiteY35" fmla="*/ 543135 h 1562100"/>
                <a:gd name="connsiteX36" fmla="*/ 136684 w 1552575"/>
                <a:gd name="connsiteY36" fmla="*/ 563137 h 1562100"/>
                <a:gd name="connsiteX37" fmla="*/ 122396 w 1552575"/>
                <a:gd name="connsiteY37" fmla="*/ 578377 h 1562100"/>
                <a:gd name="connsiteX38" fmla="*/ 110966 w 1552575"/>
                <a:gd name="connsiteY38" fmla="*/ 604095 h 1562100"/>
                <a:gd name="connsiteX39" fmla="*/ 20479 w 1552575"/>
                <a:gd name="connsiteY39" fmla="*/ 639337 h 1562100"/>
                <a:gd name="connsiteX40" fmla="*/ 7144 w 1552575"/>
                <a:gd name="connsiteY40" fmla="*/ 692677 h 1562100"/>
                <a:gd name="connsiteX41" fmla="*/ 7144 w 1552575"/>
                <a:gd name="connsiteY41" fmla="*/ 692677 h 1562100"/>
                <a:gd name="connsiteX42" fmla="*/ 70961 w 1552575"/>
                <a:gd name="connsiteY42" fmla="*/ 928897 h 1562100"/>
                <a:gd name="connsiteX43" fmla="*/ 212884 w 1552575"/>
                <a:gd name="connsiteY43" fmla="*/ 1035577 h 1562100"/>
                <a:gd name="connsiteX44" fmla="*/ 249079 w 1552575"/>
                <a:gd name="connsiteY44" fmla="*/ 1096537 h 1562100"/>
                <a:gd name="connsiteX45" fmla="*/ 270986 w 1552575"/>
                <a:gd name="connsiteY45" fmla="*/ 1125112 h 1562100"/>
                <a:gd name="connsiteX46" fmla="*/ 248126 w 1552575"/>
                <a:gd name="connsiteY46" fmla="*/ 1183215 h 1562100"/>
                <a:gd name="connsiteX47" fmla="*/ 205264 w 1552575"/>
                <a:gd name="connsiteY47" fmla="*/ 1229887 h 1562100"/>
                <a:gd name="connsiteX48" fmla="*/ 112871 w 1552575"/>
                <a:gd name="connsiteY48" fmla="*/ 1246080 h 1562100"/>
                <a:gd name="connsiteX49" fmla="*/ 116681 w 1552575"/>
                <a:gd name="connsiteY49" fmla="*/ 1274655 h 1562100"/>
                <a:gd name="connsiteX50" fmla="*/ 126206 w 1552575"/>
                <a:gd name="connsiteY50" fmla="*/ 1369905 h 1562100"/>
                <a:gd name="connsiteX51" fmla="*/ 101441 w 1552575"/>
                <a:gd name="connsiteY51" fmla="*/ 1444200 h 1562100"/>
                <a:gd name="connsiteX52" fmla="*/ 67151 w 1552575"/>
                <a:gd name="connsiteY52" fmla="*/ 1487062 h 1562100"/>
                <a:gd name="connsiteX53" fmla="*/ 62389 w 1552575"/>
                <a:gd name="connsiteY53" fmla="*/ 1489920 h 1562100"/>
                <a:gd name="connsiteX54" fmla="*/ 117634 w 1552575"/>
                <a:gd name="connsiteY54" fmla="*/ 1484205 h 1562100"/>
                <a:gd name="connsiteX55" fmla="*/ 220504 w 1552575"/>
                <a:gd name="connsiteY55" fmla="*/ 1488967 h 1562100"/>
                <a:gd name="connsiteX56" fmla="*/ 346234 w 1552575"/>
                <a:gd name="connsiteY56" fmla="*/ 1417530 h 1562100"/>
                <a:gd name="connsiteX57" fmla="*/ 372904 w 1552575"/>
                <a:gd name="connsiteY57" fmla="*/ 1435627 h 1562100"/>
                <a:gd name="connsiteX58" fmla="*/ 518636 w 1552575"/>
                <a:gd name="connsiteY58" fmla="*/ 1500397 h 1562100"/>
                <a:gd name="connsiteX59" fmla="*/ 664369 w 1552575"/>
                <a:gd name="connsiteY59" fmla="*/ 1494682 h 1562100"/>
                <a:gd name="connsiteX60" fmla="*/ 827246 w 1552575"/>
                <a:gd name="connsiteY60" fmla="*/ 1487062 h 1562100"/>
                <a:gd name="connsiteX61" fmla="*/ 952024 w 1552575"/>
                <a:gd name="connsiteY61" fmla="*/ 1493730 h 1562100"/>
                <a:gd name="connsiteX62" fmla="*/ 1082516 w 1552575"/>
                <a:gd name="connsiteY62" fmla="*/ 1497540 h 1562100"/>
                <a:gd name="connsiteX63" fmla="*/ 1184434 w 1552575"/>
                <a:gd name="connsiteY63" fmla="*/ 1504207 h 1562100"/>
                <a:gd name="connsiteX64" fmla="*/ 1267301 w 1552575"/>
                <a:gd name="connsiteY64" fmla="*/ 1532782 h 1562100"/>
                <a:gd name="connsiteX65" fmla="*/ 1380649 w 1552575"/>
                <a:gd name="connsiteY65" fmla="*/ 1559452 h 1562100"/>
                <a:gd name="connsiteX66" fmla="*/ 1528286 w 1552575"/>
                <a:gd name="connsiteY66" fmla="*/ 1475632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552575" h="1562100">
                  <a:moveTo>
                    <a:pt x="1528286" y="1475632"/>
                  </a:moveTo>
                  <a:cubicBezTo>
                    <a:pt x="1489234" y="1440390"/>
                    <a:pt x="1422559" y="1445152"/>
                    <a:pt x="1373981" y="1433722"/>
                  </a:cubicBezTo>
                  <a:cubicBezTo>
                    <a:pt x="1331119" y="1423245"/>
                    <a:pt x="1292066" y="1411815"/>
                    <a:pt x="1247299" y="1404195"/>
                  </a:cubicBezTo>
                  <a:cubicBezTo>
                    <a:pt x="1216819" y="1399432"/>
                    <a:pt x="1184434" y="1393717"/>
                    <a:pt x="1154906" y="1386097"/>
                  </a:cubicBezTo>
                  <a:cubicBezTo>
                    <a:pt x="1092994" y="1368952"/>
                    <a:pt x="1075849" y="1334662"/>
                    <a:pt x="1011079" y="1334662"/>
                  </a:cubicBezTo>
                  <a:cubicBezTo>
                    <a:pt x="922496" y="1333710"/>
                    <a:pt x="828199" y="1324185"/>
                    <a:pt x="740569" y="1311802"/>
                  </a:cubicBezTo>
                  <a:cubicBezTo>
                    <a:pt x="636746" y="1297515"/>
                    <a:pt x="581501" y="1257510"/>
                    <a:pt x="546259" y="1175595"/>
                  </a:cubicBezTo>
                  <a:cubicBezTo>
                    <a:pt x="557689" y="1127970"/>
                    <a:pt x="548164" y="1077487"/>
                    <a:pt x="541496" y="1019385"/>
                  </a:cubicBezTo>
                  <a:cubicBezTo>
                    <a:pt x="524351" y="866985"/>
                    <a:pt x="478631" y="739350"/>
                    <a:pt x="495776" y="523132"/>
                  </a:cubicBezTo>
                  <a:cubicBezTo>
                    <a:pt x="499586" y="478365"/>
                    <a:pt x="608171" y="476460"/>
                    <a:pt x="644366" y="476460"/>
                  </a:cubicBezTo>
                  <a:cubicBezTo>
                    <a:pt x="731044" y="476460"/>
                    <a:pt x="820579" y="476460"/>
                    <a:pt x="850106" y="396450"/>
                  </a:cubicBezTo>
                  <a:cubicBezTo>
                    <a:pt x="859631" y="369780"/>
                    <a:pt x="878681" y="339300"/>
                    <a:pt x="892969" y="314535"/>
                  </a:cubicBezTo>
                  <a:cubicBezTo>
                    <a:pt x="897731" y="306915"/>
                    <a:pt x="904399" y="301200"/>
                    <a:pt x="907256" y="292627"/>
                  </a:cubicBezTo>
                  <a:cubicBezTo>
                    <a:pt x="915829" y="268815"/>
                    <a:pt x="896779" y="253575"/>
                    <a:pt x="876776" y="245002"/>
                  </a:cubicBezTo>
                  <a:cubicBezTo>
                    <a:pt x="850106" y="233572"/>
                    <a:pt x="805339" y="221190"/>
                    <a:pt x="779621" y="208807"/>
                  </a:cubicBezTo>
                  <a:cubicBezTo>
                    <a:pt x="733901" y="186900"/>
                    <a:pt x="671989" y="170707"/>
                    <a:pt x="653891" y="122130"/>
                  </a:cubicBezTo>
                  <a:cubicBezTo>
                    <a:pt x="646271" y="101175"/>
                    <a:pt x="616744" y="56407"/>
                    <a:pt x="529114" y="30690"/>
                  </a:cubicBezTo>
                  <a:cubicBezTo>
                    <a:pt x="490061" y="19260"/>
                    <a:pt x="464344" y="11640"/>
                    <a:pt x="424339" y="7830"/>
                  </a:cubicBezTo>
                  <a:cubicBezTo>
                    <a:pt x="362426" y="3067"/>
                    <a:pt x="289084" y="23070"/>
                    <a:pt x="244316" y="68790"/>
                  </a:cubicBezTo>
                  <a:cubicBezTo>
                    <a:pt x="196691" y="116415"/>
                    <a:pt x="171926" y="180232"/>
                    <a:pt x="164306" y="245955"/>
                  </a:cubicBezTo>
                  <a:cubicBezTo>
                    <a:pt x="160496" y="275482"/>
                    <a:pt x="155734" y="316440"/>
                    <a:pt x="174784" y="339300"/>
                  </a:cubicBezTo>
                  <a:cubicBezTo>
                    <a:pt x="201454" y="370732"/>
                    <a:pt x="244316" y="371685"/>
                    <a:pt x="286226" y="369780"/>
                  </a:cubicBezTo>
                  <a:cubicBezTo>
                    <a:pt x="340519" y="366922"/>
                    <a:pt x="345281" y="323107"/>
                    <a:pt x="346234" y="256432"/>
                  </a:cubicBezTo>
                  <a:cubicBezTo>
                    <a:pt x="347186" y="225952"/>
                    <a:pt x="347186" y="196425"/>
                    <a:pt x="357664" y="175470"/>
                  </a:cubicBezTo>
                  <a:cubicBezTo>
                    <a:pt x="360521" y="170707"/>
                    <a:pt x="366236" y="167850"/>
                    <a:pt x="370999" y="170707"/>
                  </a:cubicBezTo>
                  <a:cubicBezTo>
                    <a:pt x="375761" y="173565"/>
                    <a:pt x="378619" y="179280"/>
                    <a:pt x="375761" y="184042"/>
                  </a:cubicBezTo>
                  <a:cubicBezTo>
                    <a:pt x="367189" y="201187"/>
                    <a:pt x="367189" y="227857"/>
                    <a:pt x="366236" y="256432"/>
                  </a:cubicBezTo>
                  <a:cubicBezTo>
                    <a:pt x="365284" y="314535"/>
                    <a:pt x="364331" y="385972"/>
                    <a:pt x="286226" y="389782"/>
                  </a:cubicBezTo>
                  <a:cubicBezTo>
                    <a:pt x="240506" y="391687"/>
                    <a:pt x="190024" y="389782"/>
                    <a:pt x="157639" y="351682"/>
                  </a:cubicBezTo>
                  <a:cubicBezTo>
                    <a:pt x="144304" y="335490"/>
                    <a:pt x="139541" y="315487"/>
                    <a:pt x="139541" y="294532"/>
                  </a:cubicBezTo>
                  <a:cubicBezTo>
                    <a:pt x="121444" y="344062"/>
                    <a:pt x="103346" y="393592"/>
                    <a:pt x="97631" y="405975"/>
                  </a:cubicBezTo>
                  <a:cubicBezTo>
                    <a:pt x="96679" y="407880"/>
                    <a:pt x="95726" y="408832"/>
                    <a:pt x="95726" y="410737"/>
                  </a:cubicBezTo>
                  <a:cubicBezTo>
                    <a:pt x="103346" y="429787"/>
                    <a:pt x="110966" y="459315"/>
                    <a:pt x="115729" y="466935"/>
                  </a:cubicBezTo>
                  <a:cubicBezTo>
                    <a:pt x="121444" y="476460"/>
                    <a:pt x="134779" y="490747"/>
                    <a:pt x="140494" y="496462"/>
                  </a:cubicBezTo>
                  <a:cubicBezTo>
                    <a:pt x="146209" y="502177"/>
                    <a:pt x="150019" y="511702"/>
                    <a:pt x="150971" y="522180"/>
                  </a:cubicBezTo>
                  <a:cubicBezTo>
                    <a:pt x="151924" y="532657"/>
                    <a:pt x="146209" y="539325"/>
                    <a:pt x="141446" y="543135"/>
                  </a:cubicBezTo>
                  <a:cubicBezTo>
                    <a:pt x="136684" y="546945"/>
                    <a:pt x="140494" y="555517"/>
                    <a:pt x="136684" y="563137"/>
                  </a:cubicBezTo>
                  <a:cubicBezTo>
                    <a:pt x="131921" y="570757"/>
                    <a:pt x="126206" y="575520"/>
                    <a:pt x="122396" y="578377"/>
                  </a:cubicBezTo>
                  <a:cubicBezTo>
                    <a:pt x="118586" y="581235"/>
                    <a:pt x="125254" y="587902"/>
                    <a:pt x="110966" y="604095"/>
                  </a:cubicBezTo>
                  <a:cubicBezTo>
                    <a:pt x="97631" y="619335"/>
                    <a:pt x="36671" y="622192"/>
                    <a:pt x="20479" y="639337"/>
                  </a:cubicBezTo>
                  <a:cubicBezTo>
                    <a:pt x="10001" y="650767"/>
                    <a:pt x="7144" y="672675"/>
                    <a:pt x="7144" y="692677"/>
                  </a:cubicBezTo>
                  <a:lnTo>
                    <a:pt x="7144" y="692677"/>
                  </a:lnTo>
                  <a:cubicBezTo>
                    <a:pt x="41434" y="766972"/>
                    <a:pt x="69056" y="846982"/>
                    <a:pt x="70961" y="928897"/>
                  </a:cubicBezTo>
                  <a:cubicBezTo>
                    <a:pt x="70961" y="928897"/>
                    <a:pt x="164306" y="944137"/>
                    <a:pt x="212884" y="1035577"/>
                  </a:cubicBezTo>
                  <a:cubicBezTo>
                    <a:pt x="224314" y="1056532"/>
                    <a:pt x="232886" y="1078440"/>
                    <a:pt x="249079" y="1096537"/>
                  </a:cubicBezTo>
                  <a:cubicBezTo>
                    <a:pt x="256699" y="1105110"/>
                    <a:pt x="267176" y="1113682"/>
                    <a:pt x="270986" y="1125112"/>
                  </a:cubicBezTo>
                  <a:cubicBezTo>
                    <a:pt x="278606" y="1147972"/>
                    <a:pt x="259556" y="1166070"/>
                    <a:pt x="248126" y="1183215"/>
                  </a:cubicBezTo>
                  <a:cubicBezTo>
                    <a:pt x="236696" y="1201312"/>
                    <a:pt x="229076" y="1225125"/>
                    <a:pt x="205264" y="1229887"/>
                  </a:cubicBezTo>
                  <a:cubicBezTo>
                    <a:pt x="179546" y="1234650"/>
                    <a:pt x="132874" y="1226077"/>
                    <a:pt x="112871" y="1246080"/>
                  </a:cubicBezTo>
                  <a:cubicBezTo>
                    <a:pt x="103346" y="1255605"/>
                    <a:pt x="110966" y="1265130"/>
                    <a:pt x="116681" y="1274655"/>
                  </a:cubicBezTo>
                  <a:cubicBezTo>
                    <a:pt x="132874" y="1305135"/>
                    <a:pt x="140494" y="1338472"/>
                    <a:pt x="126206" y="1369905"/>
                  </a:cubicBezTo>
                  <a:cubicBezTo>
                    <a:pt x="110014" y="1405147"/>
                    <a:pt x="108109" y="1428007"/>
                    <a:pt x="101441" y="1444200"/>
                  </a:cubicBezTo>
                  <a:cubicBezTo>
                    <a:pt x="93821" y="1461345"/>
                    <a:pt x="82391" y="1476585"/>
                    <a:pt x="67151" y="1487062"/>
                  </a:cubicBezTo>
                  <a:cubicBezTo>
                    <a:pt x="65246" y="1488015"/>
                    <a:pt x="64294" y="1488967"/>
                    <a:pt x="62389" y="1489920"/>
                  </a:cubicBezTo>
                  <a:cubicBezTo>
                    <a:pt x="80486" y="1487062"/>
                    <a:pt x="99536" y="1484205"/>
                    <a:pt x="117634" y="1484205"/>
                  </a:cubicBezTo>
                  <a:cubicBezTo>
                    <a:pt x="151924" y="1484205"/>
                    <a:pt x="186214" y="1494682"/>
                    <a:pt x="220504" y="1488967"/>
                  </a:cubicBezTo>
                  <a:cubicBezTo>
                    <a:pt x="263366" y="1481347"/>
                    <a:pt x="307181" y="1449915"/>
                    <a:pt x="346234" y="1417530"/>
                  </a:cubicBezTo>
                  <a:cubicBezTo>
                    <a:pt x="354806" y="1423245"/>
                    <a:pt x="363379" y="1429912"/>
                    <a:pt x="372904" y="1435627"/>
                  </a:cubicBezTo>
                  <a:cubicBezTo>
                    <a:pt x="421481" y="1466107"/>
                    <a:pt x="460534" y="1497540"/>
                    <a:pt x="518636" y="1500397"/>
                  </a:cubicBezTo>
                  <a:cubicBezTo>
                    <a:pt x="567214" y="1503255"/>
                    <a:pt x="615791" y="1498492"/>
                    <a:pt x="664369" y="1494682"/>
                  </a:cubicBezTo>
                  <a:cubicBezTo>
                    <a:pt x="719614" y="1490872"/>
                    <a:pt x="772954" y="1487062"/>
                    <a:pt x="827246" y="1487062"/>
                  </a:cubicBezTo>
                  <a:cubicBezTo>
                    <a:pt x="868204" y="1487062"/>
                    <a:pt x="909161" y="1488967"/>
                    <a:pt x="952024" y="1493730"/>
                  </a:cubicBezTo>
                  <a:cubicBezTo>
                    <a:pt x="995839" y="1498492"/>
                    <a:pt x="1038701" y="1497540"/>
                    <a:pt x="1082516" y="1497540"/>
                  </a:cubicBezTo>
                  <a:cubicBezTo>
                    <a:pt x="1112996" y="1497540"/>
                    <a:pt x="1144429" y="1498492"/>
                    <a:pt x="1184434" y="1504207"/>
                  </a:cubicBezTo>
                  <a:cubicBezTo>
                    <a:pt x="1216819" y="1508970"/>
                    <a:pt x="1240631" y="1513732"/>
                    <a:pt x="1267301" y="1532782"/>
                  </a:cubicBezTo>
                  <a:cubicBezTo>
                    <a:pt x="1305401" y="1559452"/>
                    <a:pt x="1377791" y="1559452"/>
                    <a:pt x="1380649" y="1559452"/>
                  </a:cubicBezTo>
                  <a:cubicBezTo>
                    <a:pt x="1428274" y="1557547"/>
                    <a:pt x="1599724" y="1540402"/>
                    <a:pt x="1528286" y="14756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619FB97-AA48-427F-8686-BBDDA8F198EF}"/>
                </a:ext>
              </a:extLst>
            </p:cNvPr>
            <p:cNvSpPr/>
            <p:nvPr/>
          </p:nvSpPr>
          <p:spPr>
            <a:xfrm>
              <a:off x="4759932" y="2414932"/>
              <a:ext cx="1390650" cy="1323975"/>
            </a:xfrm>
            <a:custGeom>
              <a:avLst/>
              <a:gdLst>
                <a:gd name="connsiteX0" fmla="*/ 773140 w 1390650"/>
                <a:gd name="connsiteY0" fmla="*/ 878813 h 1323975"/>
                <a:gd name="connsiteX1" fmla="*/ 890298 w 1390650"/>
                <a:gd name="connsiteY1" fmla="*/ 857858 h 1323975"/>
                <a:gd name="connsiteX2" fmla="*/ 1018885 w 1390650"/>
                <a:gd name="connsiteY2" fmla="*/ 890243 h 1323975"/>
                <a:gd name="connsiteX3" fmla="*/ 1078893 w 1390650"/>
                <a:gd name="connsiteY3" fmla="*/ 863573 h 1323975"/>
                <a:gd name="connsiteX4" fmla="*/ 1114135 w 1390650"/>
                <a:gd name="connsiteY4" fmla="*/ 837855 h 1323975"/>
                <a:gd name="connsiteX5" fmla="*/ 1131280 w 1390650"/>
                <a:gd name="connsiteY5" fmla="*/ 781658 h 1323975"/>
                <a:gd name="connsiteX6" fmla="*/ 1099848 w 1390650"/>
                <a:gd name="connsiteY6" fmla="*/ 684503 h 1323975"/>
                <a:gd name="connsiteX7" fmla="*/ 1042698 w 1390650"/>
                <a:gd name="connsiteY7" fmla="*/ 596873 h 1323975"/>
                <a:gd name="connsiteX8" fmla="*/ 1037935 w 1390650"/>
                <a:gd name="connsiteY8" fmla="*/ 495908 h 1323975"/>
                <a:gd name="connsiteX9" fmla="*/ 1036983 w 1390650"/>
                <a:gd name="connsiteY9" fmla="*/ 412088 h 1323975"/>
                <a:gd name="connsiteX10" fmla="*/ 1049365 w 1390650"/>
                <a:gd name="connsiteY10" fmla="*/ 374940 h 1323975"/>
                <a:gd name="connsiteX11" fmla="*/ 1104610 w 1390650"/>
                <a:gd name="connsiteY11" fmla="*/ 451140 h 1323975"/>
                <a:gd name="connsiteX12" fmla="*/ 1154140 w 1390650"/>
                <a:gd name="connsiteY12" fmla="*/ 547343 h 1323975"/>
                <a:gd name="connsiteX13" fmla="*/ 1196050 w 1390650"/>
                <a:gd name="connsiteY13" fmla="*/ 628305 h 1323975"/>
                <a:gd name="connsiteX14" fmla="*/ 1185573 w 1390650"/>
                <a:gd name="connsiteY14" fmla="*/ 578775 h 1323975"/>
                <a:gd name="connsiteX15" fmla="*/ 1181763 w 1390650"/>
                <a:gd name="connsiteY15" fmla="*/ 451140 h 1323975"/>
                <a:gd name="connsiteX16" fmla="*/ 1200813 w 1390650"/>
                <a:gd name="connsiteY16" fmla="*/ 398753 h 1323975"/>
                <a:gd name="connsiteX17" fmla="*/ 1211290 w 1390650"/>
                <a:gd name="connsiteY17" fmla="*/ 403515 h 1323975"/>
                <a:gd name="connsiteX18" fmla="*/ 1234150 w 1390650"/>
                <a:gd name="connsiteY18" fmla="*/ 442568 h 1323975"/>
                <a:gd name="connsiteX19" fmla="*/ 1244628 w 1390650"/>
                <a:gd name="connsiteY19" fmla="*/ 464475 h 1323975"/>
                <a:gd name="connsiteX20" fmla="*/ 1257963 w 1390650"/>
                <a:gd name="connsiteY20" fmla="*/ 411135 h 1323975"/>
                <a:gd name="connsiteX21" fmla="*/ 1348450 w 1390650"/>
                <a:gd name="connsiteY21" fmla="*/ 375893 h 1323975"/>
                <a:gd name="connsiteX22" fmla="*/ 1359880 w 1390650"/>
                <a:gd name="connsiteY22" fmla="*/ 350175 h 1323975"/>
                <a:gd name="connsiteX23" fmla="*/ 1374168 w 1390650"/>
                <a:gd name="connsiteY23" fmla="*/ 334935 h 1323975"/>
                <a:gd name="connsiteX24" fmla="*/ 1378930 w 1390650"/>
                <a:gd name="connsiteY24" fmla="*/ 314933 h 1323975"/>
                <a:gd name="connsiteX25" fmla="*/ 1388455 w 1390650"/>
                <a:gd name="connsiteY25" fmla="*/ 293978 h 1323975"/>
                <a:gd name="connsiteX26" fmla="*/ 1377978 w 1390650"/>
                <a:gd name="connsiteY26" fmla="*/ 268260 h 1323975"/>
                <a:gd name="connsiteX27" fmla="*/ 1353213 w 1390650"/>
                <a:gd name="connsiteY27" fmla="*/ 238733 h 1323975"/>
                <a:gd name="connsiteX28" fmla="*/ 1326543 w 1390650"/>
                <a:gd name="connsiteY28" fmla="*/ 169200 h 1323975"/>
                <a:gd name="connsiteX29" fmla="*/ 1248438 w 1390650"/>
                <a:gd name="connsiteY29" fmla="*/ 103478 h 1323975"/>
                <a:gd name="connsiteX30" fmla="*/ 1212243 w 1390650"/>
                <a:gd name="connsiteY30" fmla="*/ 88238 h 1323975"/>
                <a:gd name="connsiteX31" fmla="*/ 1231293 w 1390650"/>
                <a:gd name="connsiteY31" fmla="*/ 12990 h 1323975"/>
                <a:gd name="connsiteX32" fmla="*/ 1226530 w 1390650"/>
                <a:gd name="connsiteY32" fmla="*/ 10133 h 1323975"/>
                <a:gd name="connsiteX33" fmla="*/ 1190335 w 1390650"/>
                <a:gd name="connsiteY33" fmla="*/ 36803 h 1323975"/>
                <a:gd name="connsiteX34" fmla="*/ 1188430 w 1390650"/>
                <a:gd name="connsiteY34" fmla="*/ 7275 h 1323975"/>
                <a:gd name="connsiteX35" fmla="*/ 1061748 w 1390650"/>
                <a:gd name="connsiteY35" fmla="*/ 107288 h 1323975"/>
                <a:gd name="connsiteX36" fmla="*/ 954115 w 1390650"/>
                <a:gd name="connsiteY36" fmla="*/ 236828 h 1323975"/>
                <a:gd name="connsiteX37" fmla="*/ 858865 w 1390650"/>
                <a:gd name="connsiteY37" fmla="*/ 443520 h 1323975"/>
                <a:gd name="connsiteX38" fmla="*/ 628360 w 1390650"/>
                <a:gd name="connsiteY38" fmla="*/ 494955 h 1323975"/>
                <a:gd name="connsiteX39" fmla="*/ 455005 w 1390650"/>
                <a:gd name="connsiteY39" fmla="*/ 692123 h 1323975"/>
                <a:gd name="connsiteX40" fmla="*/ 397855 w 1390650"/>
                <a:gd name="connsiteY40" fmla="*/ 1033118 h 1323975"/>
                <a:gd name="connsiteX41" fmla="*/ 335943 w 1390650"/>
                <a:gd name="connsiteY41" fmla="*/ 1155990 h 1323975"/>
                <a:gd name="connsiteX42" fmla="*/ 286413 w 1390650"/>
                <a:gd name="connsiteY42" fmla="*/ 1161705 h 1323975"/>
                <a:gd name="connsiteX43" fmla="*/ 158778 w 1390650"/>
                <a:gd name="connsiteY43" fmla="*/ 1118843 h 1323975"/>
                <a:gd name="connsiteX44" fmla="*/ 105438 w 1390650"/>
                <a:gd name="connsiteY44" fmla="*/ 913103 h 1323975"/>
                <a:gd name="connsiteX45" fmla="*/ 211165 w 1390650"/>
                <a:gd name="connsiteY45" fmla="*/ 770228 h 1323975"/>
                <a:gd name="connsiteX46" fmla="*/ 493105 w 1390650"/>
                <a:gd name="connsiteY46" fmla="*/ 556868 h 1323975"/>
                <a:gd name="connsiteX47" fmla="*/ 631218 w 1390650"/>
                <a:gd name="connsiteY47" fmla="*/ 254925 h 1323975"/>
                <a:gd name="connsiteX48" fmla="*/ 610263 w 1390650"/>
                <a:gd name="connsiteY48" fmla="*/ 216825 h 1323975"/>
                <a:gd name="connsiteX49" fmla="*/ 557875 w 1390650"/>
                <a:gd name="connsiteY49" fmla="*/ 220635 h 1323975"/>
                <a:gd name="connsiteX50" fmla="*/ 555018 w 1390650"/>
                <a:gd name="connsiteY50" fmla="*/ 282548 h 1323975"/>
                <a:gd name="connsiteX51" fmla="*/ 319750 w 1390650"/>
                <a:gd name="connsiteY51" fmla="*/ 581633 h 1323975"/>
                <a:gd name="connsiteX52" fmla="*/ 16855 w 1390650"/>
                <a:gd name="connsiteY52" fmla="*/ 895958 h 1323975"/>
                <a:gd name="connsiteX53" fmla="*/ 152110 w 1390650"/>
                <a:gd name="connsiteY53" fmla="*/ 1214093 h 1323975"/>
                <a:gd name="connsiteX54" fmla="*/ 317845 w 1390650"/>
                <a:gd name="connsiteY54" fmla="*/ 1238858 h 1323975"/>
                <a:gd name="connsiteX55" fmla="*/ 408333 w 1390650"/>
                <a:gd name="connsiteY55" fmla="*/ 1259813 h 1323975"/>
                <a:gd name="connsiteX56" fmla="*/ 472150 w 1390650"/>
                <a:gd name="connsiteY56" fmla="*/ 1291245 h 1323975"/>
                <a:gd name="connsiteX57" fmla="*/ 495963 w 1390650"/>
                <a:gd name="connsiteY57" fmla="*/ 1316010 h 1323975"/>
                <a:gd name="connsiteX58" fmla="*/ 551208 w 1390650"/>
                <a:gd name="connsiteY58" fmla="*/ 1325535 h 1323975"/>
                <a:gd name="connsiteX59" fmla="*/ 773140 w 1390650"/>
                <a:gd name="connsiteY59" fmla="*/ 878813 h 132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390650" h="1323975">
                  <a:moveTo>
                    <a:pt x="773140" y="878813"/>
                  </a:moveTo>
                  <a:cubicBezTo>
                    <a:pt x="807430" y="861668"/>
                    <a:pt x="850293" y="857858"/>
                    <a:pt x="890298" y="857858"/>
                  </a:cubicBezTo>
                  <a:cubicBezTo>
                    <a:pt x="936018" y="857858"/>
                    <a:pt x="979833" y="865478"/>
                    <a:pt x="1018885" y="890243"/>
                  </a:cubicBezTo>
                  <a:cubicBezTo>
                    <a:pt x="1048413" y="909293"/>
                    <a:pt x="1056985" y="875955"/>
                    <a:pt x="1078893" y="863573"/>
                  </a:cubicBezTo>
                  <a:cubicBezTo>
                    <a:pt x="1096038" y="854048"/>
                    <a:pt x="1106515" y="858810"/>
                    <a:pt x="1114135" y="837855"/>
                  </a:cubicBezTo>
                  <a:cubicBezTo>
                    <a:pt x="1120803" y="819758"/>
                    <a:pt x="1125565" y="800708"/>
                    <a:pt x="1131280" y="781658"/>
                  </a:cubicBezTo>
                  <a:cubicBezTo>
                    <a:pt x="1140805" y="748320"/>
                    <a:pt x="1118898" y="711173"/>
                    <a:pt x="1099848" y="684503"/>
                  </a:cubicBezTo>
                  <a:cubicBezTo>
                    <a:pt x="1078893" y="655928"/>
                    <a:pt x="1053175" y="632115"/>
                    <a:pt x="1042698" y="596873"/>
                  </a:cubicBezTo>
                  <a:cubicBezTo>
                    <a:pt x="1035077" y="570203"/>
                    <a:pt x="1037935" y="533055"/>
                    <a:pt x="1037935" y="495908"/>
                  </a:cubicBezTo>
                  <a:cubicBezTo>
                    <a:pt x="1037935" y="468285"/>
                    <a:pt x="1037935" y="439710"/>
                    <a:pt x="1036983" y="412088"/>
                  </a:cubicBezTo>
                  <a:cubicBezTo>
                    <a:pt x="1036983" y="394943"/>
                    <a:pt x="1037935" y="374940"/>
                    <a:pt x="1049365" y="374940"/>
                  </a:cubicBezTo>
                  <a:cubicBezTo>
                    <a:pt x="1075083" y="374940"/>
                    <a:pt x="1096038" y="432090"/>
                    <a:pt x="1104610" y="451140"/>
                  </a:cubicBezTo>
                  <a:cubicBezTo>
                    <a:pt x="1119850" y="484478"/>
                    <a:pt x="1136995" y="514958"/>
                    <a:pt x="1154140" y="547343"/>
                  </a:cubicBezTo>
                  <a:cubicBezTo>
                    <a:pt x="1168428" y="574013"/>
                    <a:pt x="1178905" y="603540"/>
                    <a:pt x="1196050" y="628305"/>
                  </a:cubicBezTo>
                  <a:cubicBezTo>
                    <a:pt x="1197003" y="611160"/>
                    <a:pt x="1188430" y="594968"/>
                    <a:pt x="1185573" y="578775"/>
                  </a:cubicBezTo>
                  <a:cubicBezTo>
                    <a:pt x="1177953" y="538770"/>
                    <a:pt x="1179858" y="492098"/>
                    <a:pt x="1181763" y="451140"/>
                  </a:cubicBezTo>
                  <a:cubicBezTo>
                    <a:pt x="1181763" y="438758"/>
                    <a:pt x="1183668" y="398753"/>
                    <a:pt x="1200813" y="398753"/>
                  </a:cubicBezTo>
                  <a:cubicBezTo>
                    <a:pt x="1203670" y="398753"/>
                    <a:pt x="1207480" y="399705"/>
                    <a:pt x="1211290" y="403515"/>
                  </a:cubicBezTo>
                  <a:cubicBezTo>
                    <a:pt x="1222720" y="412088"/>
                    <a:pt x="1228435" y="430185"/>
                    <a:pt x="1234150" y="442568"/>
                  </a:cubicBezTo>
                  <a:cubicBezTo>
                    <a:pt x="1237960" y="450188"/>
                    <a:pt x="1240818" y="456855"/>
                    <a:pt x="1244628" y="464475"/>
                  </a:cubicBezTo>
                  <a:cubicBezTo>
                    <a:pt x="1244628" y="444473"/>
                    <a:pt x="1246533" y="422565"/>
                    <a:pt x="1257963" y="411135"/>
                  </a:cubicBezTo>
                  <a:cubicBezTo>
                    <a:pt x="1274155" y="393990"/>
                    <a:pt x="1335115" y="391133"/>
                    <a:pt x="1348450" y="375893"/>
                  </a:cubicBezTo>
                  <a:cubicBezTo>
                    <a:pt x="1361785" y="360653"/>
                    <a:pt x="1356070" y="353985"/>
                    <a:pt x="1359880" y="350175"/>
                  </a:cubicBezTo>
                  <a:cubicBezTo>
                    <a:pt x="1363690" y="347318"/>
                    <a:pt x="1370358" y="342555"/>
                    <a:pt x="1374168" y="334935"/>
                  </a:cubicBezTo>
                  <a:cubicBezTo>
                    <a:pt x="1378930" y="327315"/>
                    <a:pt x="1375120" y="318743"/>
                    <a:pt x="1378930" y="314933"/>
                  </a:cubicBezTo>
                  <a:cubicBezTo>
                    <a:pt x="1383693" y="311123"/>
                    <a:pt x="1388455" y="304455"/>
                    <a:pt x="1388455" y="293978"/>
                  </a:cubicBezTo>
                  <a:cubicBezTo>
                    <a:pt x="1387503" y="283500"/>
                    <a:pt x="1383693" y="273975"/>
                    <a:pt x="1377978" y="268260"/>
                  </a:cubicBezTo>
                  <a:cubicBezTo>
                    <a:pt x="1372263" y="262545"/>
                    <a:pt x="1359880" y="249210"/>
                    <a:pt x="1353213" y="238733"/>
                  </a:cubicBezTo>
                  <a:cubicBezTo>
                    <a:pt x="1347498" y="229208"/>
                    <a:pt x="1337973" y="183488"/>
                    <a:pt x="1326543" y="169200"/>
                  </a:cubicBezTo>
                  <a:cubicBezTo>
                    <a:pt x="1316065" y="154913"/>
                    <a:pt x="1276060" y="111098"/>
                    <a:pt x="1248438" y="103478"/>
                  </a:cubicBezTo>
                  <a:cubicBezTo>
                    <a:pt x="1220815" y="95858"/>
                    <a:pt x="1216053" y="95858"/>
                    <a:pt x="1212243" y="88238"/>
                  </a:cubicBezTo>
                  <a:cubicBezTo>
                    <a:pt x="1208433" y="80618"/>
                    <a:pt x="1235103" y="20610"/>
                    <a:pt x="1231293" y="12990"/>
                  </a:cubicBezTo>
                  <a:cubicBezTo>
                    <a:pt x="1230340" y="11085"/>
                    <a:pt x="1228435" y="10133"/>
                    <a:pt x="1226530" y="10133"/>
                  </a:cubicBezTo>
                  <a:cubicBezTo>
                    <a:pt x="1221768" y="10133"/>
                    <a:pt x="1190335" y="36803"/>
                    <a:pt x="1190335" y="36803"/>
                  </a:cubicBezTo>
                  <a:cubicBezTo>
                    <a:pt x="1186525" y="34898"/>
                    <a:pt x="1194145" y="8228"/>
                    <a:pt x="1188430" y="7275"/>
                  </a:cubicBezTo>
                  <a:cubicBezTo>
                    <a:pt x="1173190" y="3465"/>
                    <a:pt x="1095085" y="83475"/>
                    <a:pt x="1061748" y="107288"/>
                  </a:cubicBezTo>
                  <a:cubicBezTo>
                    <a:pt x="1029363" y="132053"/>
                    <a:pt x="988405" y="158723"/>
                    <a:pt x="954115" y="236828"/>
                  </a:cubicBezTo>
                  <a:cubicBezTo>
                    <a:pt x="917920" y="318743"/>
                    <a:pt x="919825" y="427328"/>
                    <a:pt x="858865" y="443520"/>
                  </a:cubicBezTo>
                  <a:cubicBezTo>
                    <a:pt x="797905" y="458760"/>
                    <a:pt x="715038" y="442568"/>
                    <a:pt x="628360" y="494955"/>
                  </a:cubicBezTo>
                  <a:cubicBezTo>
                    <a:pt x="555018" y="541628"/>
                    <a:pt x="492153" y="614018"/>
                    <a:pt x="455005" y="692123"/>
                  </a:cubicBezTo>
                  <a:cubicBezTo>
                    <a:pt x="401665" y="806423"/>
                    <a:pt x="395950" y="908340"/>
                    <a:pt x="397855" y="1033118"/>
                  </a:cubicBezTo>
                  <a:cubicBezTo>
                    <a:pt x="398808" y="1081695"/>
                    <a:pt x="392140" y="1141703"/>
                    <a:pt x="335943" y="1155990"/>
                  </a:cubicBezTo>
                  <a:cubicBezTo>
                    <a:pt x="320703" y="1159800"/>
                    <a:pt x="303558" y="1161705"/>
                    <a:pt x="286413" y="1161705"/>
                  </a:cubicBezTo>
                  <a:cubicBezTo>
                    <a:pt x="239740" y="1161705"/>
                    <a:pt x="190210" y="1147418"/>
                    <a:pt x="158778" y="1118843"/>
                  </a:cubicBezTo>
                  <a:cubicBezTo>
                    <a:pt x="102580" y="1068360"/>
                    <a:pt x="83530" y="984540"/>
                    <a:pt x="105438" y="913103"/>
                  </a:cubicBezTo>
                  <a:cubicBezTo>
                    <a:pt x="122583" y="856905"/>
                    <a:pt x="164493" y="806423"/>
                    <a:pt x="211165" y="770228"/>
                  </a:cubicBezTo>
                  <a:cubicBezTo>
                    <a:pt x="304510" y="696885"/>
                    <a:pt x="404523" y="635925"/>
                    <a:pt x="493105" y="556868"/>
                  </a:cubicBezTo>
                  <a:cubicBezTo>
                    <a:pt x="569305" y="489240"/>
                    <a:pt x="662650" y="364463"/>
                    <a:pt x="631218" y="254925"/>
                  </a:cubicBezTo>
                  <a:cubicBezTo>
                    <a:pt x="626455" y="239685"/>
                    <a:pt x="622645" y="227303"/>
                    <a:pt x="610263" y="216825"/>
                  </a:cubicBezTo>
                  <a:cubicBezTo>
                    <a:pt x="595975" y="204443"/>
                    <a:pt x="568353" y="201585"/>
                    <a:pt x="557875" y="220635"/>
                  </a:cubicBezTo>
                  <a:cubicBezTo>
                    <a:pt x="547398" y="237780"/>
                    <a:pt x="556923" y="263498"/>
                    <a:pt x="555018" y="282548"/>
                  </a:cubicBezTo>
                  <a:cubicBezTo>
                    <a:pt x="547398" y="402563"/>
                    <a:pt x="408333" y="516863"/>
                    <a:pt x="319750" y="581633"/>
                  </a:cubicBezTo>
                  <a:cubicBezTo>
                    <a:pt x="194973" y="674025"/>
                    <a:pt x="62575" y="733080"/>
                    <a:pt x="16855" y="895958"/>
                  </a:cubicBezTo>
                  <a:cubicBezTo>
                    <a:pt x="-16482" y="1013115"/>
                    <a:pt x="37810" y="1163610"/>
                    <a:pt x="152110" y="1214093"/>
                  </a:cubicBezTo>
                  <a:cubicBezTo>
                    <a:pt x="204498" y="1236953"/>
                    <a:pt x="262600" y="1231238"/>
                    <a:pt x="317845" y="1238858"/>
                  </a:cubicBezTo>
                  <a:cubicBezTo>
                    <a:pt x="348325" y="1242668"/>
                    <a:pt x="379758" y="1248383"/>
                    <a:pt x="408333" y="1259813"/>
                  </a:cubicBezTo>
                  <a:cubicBezTo>
                    <a:pt x="428335" y="1267433"/>
                    <a:pt x="457863" y="1274100"/>
                    <a:pt x="472150" y="1291245"/>
                  </a:cubicBezTo>
                  <a:cubicBezTo>
                    <a:pt x="480723" y="1300770"/>
                    <a:pt x="482628" y="1309343"/>
                    <a:pt x="495963" y="1316010"/>
                  </a:cubicBezTo>
                  <a:cubicBezTo>
                    <a:pt x="511203" y="1322678"/>
                    <a:pt x="531205" y="1324583"/>
                    <a:pt x="551208" y="1325535"/>
                  </a:cubicBezTo>
                  <a:cubicBezTo>
                    <a:pt x="543588" y="1177898"/>
                    <a:pt x="558828" y="982635"/>
                    <a:pt x="773140" y="878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at lying on a bed&#10;&#10;Description generated with very high confidence">
            <a:extLst>
              <a:ext uri="{FF2B5EF4-FFF2-40B4-BE49-F238E27FC236}">
                <a16:creationId xmlns:a16="http://schemas.microsoft.com/office/drawing/2014/main" id="{4E07E7E5-5BF3-46A4-A1FE-10DF9E8A67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5" r="15493" b="28883"/>
          <a:stretch/>
        </p:blipFill>
        <p:spPr>
          <a:xfrm>
            <a:off x="0" y="1227138"/>
            <a:ext cx="12192000" cy="52625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31F313-3037-44A9-AFE0-29CA1F4DE30F}"/>
              </a:ext>
            </a:extLst>
          </p:cNvPr>
          <p:cNvSpPr/>
          <p:nvPr userDrawn="1"/>
        </p:nvSpPr>
        <p:spPr>
          <a:xfrm>
            <a:off x="0" y="2209800"/>
            <a:ext cx="7969250" cy="329723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209800"/>
            <a:ext cx="7651750" cy="2352675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4589463"/>
            <a:ext cx="7651750" cy="9175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1481138"/>
            <a:ext cx="5702300" cy="50085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481138"/>
            <a:ext cx="5700713" cy="5008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3"/>
            <a:ext cx="10275336" cy="84565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829460"/>
            <a:ext cx="3744912" cy="183832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829460"/>
            <a:ext cx="7650162" cy="56602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667784"/>
            <a:ext cx="3744912" cy="38219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29E989-3949-491D-8B87-1D4281539382}"/>
              </a:ext>
            </a:extLst>
          </p:cNvPr>
          <p:cNvSpPr/>
          <p:nvPr userDrawn="1"/>
        </p:nvSpPr>
        <p:spPr>
          <a:xfrm>
            <a:off x="0" y="-1"/>
            <a:ext cx="12192000" cy="66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CE9337F0-9BD0-4C88-9DCF-911687BBF6BE}"/>
              </a:ext>
            </a:extLst>
          </p:cNvPr>
          <p:cNvGrpSpPr/>
          <p:nvPr userDrawn="1"/>
        </p:nvGrpSpPr>
        <p:grpSpPr>
          <a:xfrm>
            <a:off x="11512550" y="130620"/>
            <a:ext cx="547779" cy="404444"/>
            <a:chOff x="4417218" y="2189587"/>
            <a:chExt cx="3349943" cy="2473376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966764D-6924-422B-AD7F-2510E525083B}"/>
                </a:ext>
              </a:extLst>
            </p:cNvPr>
            <p:cNvSpPr/>
            <p:nvPr/>
          </p:nvSpPr>
          <p:spPr>
            <a:xfrm>
              <a:off x="4417218" y="3979068"/>
              <a:ext cx="390525" cy="352425"/>
            </a:xfrm>
            <a:custGeom>
              <a:avLst/>
              <a:gdLst>
                <a:gd name="connsiteX0" fmla="*/ 243364 w 390525"/>
                <a:gd name="connsiteY0" fmla="*/ 350044 h 352425"/>
                <a:gd name="connsiteX1" fmla="*/ 149066 w 390525"/>
                <a:gd name="connsiteY1" fmla="*/ 350044 h 352425"/>
                <a:gd name="connsiteX2" fmla="*/ 7144 w 390525"/>
                <a:gd name="connsiteY2" fmla="*/ 7144 h 352425"/>
                <a:gd name="connsiteX3" fmla="*/ 113824 w 390525"/>
                <a:gd name="connsiteY3" fmla="*/ 7144 h 352425"/>
                <a:gd name="connsiteX4" fmla="*/ 152876 w 390525"/>
                <a:gd name="connsiteY4" fmla="*/ 110014 h 352425"/>
                <a:gd name="connsiteX5" fmla="*/ 195739 w 390525"/>
                <a:gd name="connsiteY5" fmla="*/ 236696 h 352425"/>
                <a:gd name="connsiteX6" fmla="*/ 239554 w 390525"/>
                <a:gd name="connsiteY6" fmla="*/ 110014 h 352425"/>
                <a:gd name="connsiteX7" fmla="*/ 278606 w 390525"/>
                <a:gd name="connsiteY7" fmla="*/ 7144 h 352425"/>
                <a:gd name="connsiteX8" fmla="*/ 385286 w 390525"/>
                <a:gd name="connsiteY8" fmla="*/ 7144 h 352425"/>
                <a:gd name="connsiteX9" fmla="*/ 243364 w 390525"/>
                <a:gd name="connsiteY9" fmla="*/ 3500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52425">
                  <a:moveTo>
                    <a:pt x="243364" y="350044"/>
                  </a:moveTo>
                  <a:lnTo>
                    <a:pt x="149066" y="350044"/>
                  </a:lnTo>
                  <a:lnTo>
                    <a:pt x="7144" y="7144"/>
                  </a:lnTo>
                  <a:lnTo>
                    <a:pt x="113824" y="7144"/>
                  </a:lnTo>
                  <a:lnTo>
                    <a:pt x="152876" y="110014"/>
                  </a:lnTo>
                  <a:lnTo>
                    <a:pt x="195739" y="236696"/>
                  </a:lnTo>
                  <a:lnTo>
                    <a:pt x="239554" y="110014"/>
                  </a:lnTo>
                  <a:lnTo>
                    <a:pt x="278606" y="7144"/>
                  </a:lnTo>
                  <a:lnTo>
                    <a:pt x="385286" y="7144"/>
                  </a:lnTo>
                  <a:lnTo>
                    <a:pt x="243364" y="3500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5392A82-B8D2-4E34-BF08-D1A9CD2F63CC}"/>
                </a:ext>
              </a:extLst>
            </p:cNvPr>
            <p:cNvSpPr/>
            <p:nvPr/>
          </p:nvSpPr>
          <p:spPr>
            <a:xfrm>
              <a:off x="4823936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B0BC56E-FA77-4827-B293-790E4C97B9A6}"/>
                </a:ext>
              </a:extLst>
            </p:cNvPr>
            <p:cNvSpPr/>
            <p:nvPr/>
          </p:nvSpPr>
          <p:spPr>
            <a:xfrm>
              <a:off x="5123973" y="3979068"/>
              <a:ext cx="304800" cy="352425"/>
            </a:xfrm>
            <a:custGeom>
              <a:avLst/>
              <a:gdLst>
                <a:gd name="connsiteX0" fmla="*/ 107156 w 304800"/>
                <a:gd name="connsiteY0" fmla="*/ 86201 h 352425"/>
                <a:gd name="connsiteX1" fmla="*/ 7144 w 304800"/>
                <a:gd name="connsiteY1" fmla="*/ 86201 h 352425"/>
                <a:gd name="connsiteX2" fmla="*/ 7144 w 304800"/>
                <a:gd name="connsiteY2" fmla="*/ 7144 h 352425"/>
                <a:gd name="connsiteX3" fmla="*/ 302419 w 304800"/>
                <a:gd name="connsiteY3" fmla="*/ 7144 h 352425"/>
                <a:gd name="connsiteX4" fmla="*/ 302419 w 304800"/>
                <a:gd name="connsiteY4" fmla="*/ 87154 h 352425"/>
                <a:gd name="connsiteX5" fmla="*/ 203359 w 304800"/>
                <a:gd name="connsiteY5" fmla="*/ 87154 h 352425"/>
                <a:gd name="connsiteX6" fmla="*/ 203359 w 304800"/>
                <a:gd name="connsiteY6" fmla="*/ 349091 h 352425"/>
                <a:gd name="connsiteX7" fmla="*/ 107156 w 304800"/>
                <a:gd name="connsiteY7" fmla="*/ 349091 h 352425"/>
                <a:gd name="connsiteX8" fmla="*/ 107156 w 304800"/>
                <a:gd name="connsiteY8" fmla="*/ 862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800" h="352425">
                  <a:moveTo>
                    <a:pt x="107156" y="86201"/>
                  </a:moveTo>
                  <a:lnTo>
                    <a:pt x="7144" y="86201"/>
                  </a:lnTo>
                  <a:lnTo>
                    <a:pt x="7144" y="7144"/>
                  </a:lnTo>
                  <a:lnTo>
                    <a:pt x="302419" y="7144"/>
                  </a:lnTo>
                  <a:lnTo>
                    <a:pt x="302419" y="87154"/>
                  </a:lnTo>
                  <a:lnTo>
                    <a:pt x="203359" y="87154"/>
                  </a:lnTo>
                  <a:lnTo>
                    <a:pt x="203359" y="349091"/>
                  </a:lnTo>
                  <a:lnTo>
                    <a:pt x="107156" y="349091"/>
                  </a:lnTo>
                  <a:lnTo>
                    <a:pt x="107156" y="8620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D28A133-1A4E-4A06-96AA-98413ED171FD}"/>
                </a:ext>
              </a:extLst>
            </p:cNvPr>
            <p:cNvSpPr/>
            <p:nvPr/>
          </p:nvSpPr>
          <p:spPr>
            <a:xfrm>
              <a:off x="5462111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52321B2-455B-4DDC-BDCF-6FD0D4FB3C63}"/>
                </a:ext>
              </a:extLst>
            </p:cNvPr>
            <p:cNvSpPr/>
            <p:nvPr/>
          </p:nvSpPr>
          <p:spPr>
            <a:xfrm>
              <a:off x="5790723" y="3979068"/>
              <a:ext cx="323850" cy="352425"/>
            </a:xfrm>
            <a:custGeom>
              <a:avLst/>
              <a:gdLst>
                <a:gd name="connsiteX0" fmla="*/ 322421 w 323850"/>
                <a:gd name="connsiteY0" fmla="*/ 348139 h 352425"/>
                <a:gd name="connsiteX1" fmla="*/ 215741 w 323850"/>
                <a:gd name="connsiteY1" fmla="*/ 348139 h 352425"/>
                <a:gd name="connsiteX2" fmla="*/ 136684 w 323850"/>
                <a:gd name="connsiteY2" fmla="*/ 237649 h 352425"/>
                <a:gd name="connsiteX3" fmla="*/ 103346 w 323850"/>
                <a:gd name="connsiteY3" fmla="*/ 237649 h 352425"/>
                <a:gd name="connsiteX4" fmla="*/ 103346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2421" y="348139"/>
                  </a:moveTo>
                  <a:lnTo>
                    <a:pt x="215741" y="348139"/>
                  </a:lnTo>
                  <a:lnTo>
                    <a:pt x="136684" y="237649"/>
                  </a:lnTo>
                  <a:lnTo>
                    <a:pt x="103346" y="237649"/>
                  </a:lnTo>
                  <a:lnTo>
                    <a:pt x="103346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CE24CDA-4B24-4736-9BC5-0C5868437919}"/>
                </a:ext>
              </a:extLst>
            </p:cNvPr>
            <p:cNvSpPr/>
            <p:nvPr/>
          </p:nvSpPr>
          <p:spPr>
            <a:xfrm>
              <a:off x="6149816" y="3979068"/>
              <a:ext cx="104775" cy="352425"/>
            </a:xfrm>
            <a:custGeom>
              <a:avLst/>
              <a:gdLst>
                <a:gd name="connsiteX0" fmla="*/ 7144 w 104775"/>
                <a:gd name="connsiteY0" fmla="*/ 348139 h 352425"/>
                <a:gd name="connsiteX1" fmla="*/ 7144 w 104775"/>
                <a:gd name="connsiteY1" fmla="*/ 7144 h 352425"/>
                <a:gd name="connsiteX2" fmla="*/ 103346 w 104775"/>
                <a:gd name="connsiteY2" fmla="*/ 7144 h 352425"/>
                <a:gd name="connsiteX3" fmla="*/ 103346 w 104775"/>
                <a:gd name="connsiteY3" fmla="*/ 349091 h 352425"/>
                <a:gd name="connsiteX4" fmla="*/ 7144 w 104775"/>
                <a:gd name="connsiteY4" fmla="*/ 34909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352425">
                  <a:moveTo>
                    <a:pt x="7144" y="348139"/>
                  </a:moveTo>
                  <a:lnTo>
                    <a:pt x="7144" y="7144"/>
                  </a:lnTo>
                  <a:lnTo>
                    <a:pt x="103346" y="7144"/>
                  </a:lnTo>
                  <a:lnTo>
                    <a:pt x="103346" y="349091"/>
                  </a:lnTo>
                  <a:lnTo>
                    <a:pt x="7144" y="34909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2ABA067-ACFC-4737-9B0D-623AB50E28AA}"/>
                </a:ext>
              </a:extLst>
            </p:cNvPr>
            <p:cNvSpPr/>
            <p:nvPr/>
          </p:nvSpPr>
          <p:spPr>
            <a:xfrm>
              <a:off x="6315551" y="3979068"/>
              <a:ext cx="333375" cy="352425"/>
            </a:xfrm>
            <a:custGeom>
              <a:avLst/>
              <a:gdLst>
                <a:gd name="connsiteX0" fmla="*/ 232886 w 333375"/>
                <a:gd name="connsiteY0" fmla="*/ 193834 h 352425"/>
                <a:gd name="connsiteX1" fmla="*/ 230029 w 333375"/>
                <a:gd name="connsiteY1" fmla="*/ 124301 h 352425"/>
                <a:gd name="connsiteX2" fmla="*/ 230029 w 333375"/>
                <a:gd name="connsiteY2" fmla="*/ 7144 h 352425"/>
                <a:gd name="connsiteX3" fmla="*/ 327184 w 333375"/>
                <a:gd name="connsiteY3" fmla="*/ 7144 h 352425"/>
                <a:gd name="connsiteX4" fmla="*/ 327184 w 333375"/>
                <a:gd name="connsiteY4" fmla="*/ 349091 h 352425"/>
                <a:gd name="connsiteX5" fmla="*/ 245269 w 333375"/>
                <a:gd name="connsiteY5" fmla="*/ 349091 h 352425"/>
                <a:gd name="connsiteX6" fmla="*/ 102394 w 333375"/>
                <a:gd name="connsiteY6" fmla="*/ 165259 h 352425"/>
                <a:gd name="connsiteX7" fmla="*/ 104299 w 333375"/>
                <a:gd name="connsiteY7" fmla="*/ 239554 h 352425"/>
                <a:gd name="connsiteX8" fmla="*/ 104299 w 333375"/>
                <a:gd name="connsiteY8" fmla="*/ 349091 h 352425"/>
                <a:gd name="connsiteX9" fmla="*/ 7144 w 333375"/>
                <a:gd name="connsiteY9" fmla="*/ 349091 h 352425"/>
                <a:gd name="connsiteX10" fmla="*/ 7144 w 333375"/>
                <a:gd name="connsiteY10" fmla="*/ 7144 h 352425"/>
                <a:gd name="connsiteX11" fmla="*/ 89059 w 333375"/>
                <a:gd name="connsiteY11" fmla="*/ 7144 h 352425"/>
                <a:gd name="connsiteX12" fmla="*/ 232886 w 333375"/>
                <a:gd name="connsiteY12" fmla="*/ 19383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375" h="352425">
                  <a:moveTo>
                    <a:pt x="232886" y="193834"/>
                  </a:moveTo>
                  <a:cubicBezTo>
                    <a:pt x="230029" y="152876"/>
                    <a:pt x="230029" y="137636"/>
                    <a:pt x="230029" y="124301"/>
                  </a:cubicBezTo>
                  <a:lnTo>
                    <a:pt x="230029" y="7144"/>
                  </a:lnTo>
                  <a:lnTo>
                    <a:pt x="327184" y="7144"/>
                  </a:lnTo>
                  <a:lnTo>
                    <a:pt x="327184" y="349091"/>
                  </a:lnTo>
                  <a:lnTo>
                    <a:pt x="245269" y="349091"/>
                  </a:lnTo>
                  <a:lnTo>
                    <a:pt x="102394" y="165259"/>
                  </a:lnTo>
                  <a:lnTo>
                    <a:pt x="104299" y="239554"/>
                  </a:lnTo>
                  <a:lnTo>
                    <a:pt x="104299" y="349091"/>
                  </a:lnTo>
                  <a:lnTo>
                    <a:pt x="7144" y="349091"/>
                  </a:lnTo>
                  <a:lnTo>
                    <a:pt x="7144" y="7144"/>
                  </a:lnTo>
                  <a:lnTo>
                    <a:pt x="89059" y="7144"/>
                  </a:lnTo>
                  <a:lnTo>
                    <a:pt x="232886" y="19383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DB1D1ED-AB0D-4FD6-BB42-7A55575C5128}"/>
                </a:ext>
              </a:extLst>
            </p:cNvPr>
            <p:cNvSpPr/>
            <p:nvPr/>
          </p:nvSpPr>
          <p:spPr>
            <a:xfrm>
              <a:off x="6662261" y="3978116"/>
              <a:ext cx="409575" cy="352425"/>
            </a:xfrm>
            <a:custGeom>
              <a:avLst/>
              <a:gdLst>
                <a:gd name="connsiteX0" fmla="*/ 285274 w 409575"/>
                <a:gd name="connsiteY0" fmla="*/ 292894 h 352425"/>
                <a:gd name="connsiteX1" fmla="*/ 132874 w 409575"/>
                <a:gd name="connsiteY1" fmla="*/ 292894 h 352425"/>
                <a:gd name="connsiteX2" fmla="*/ 110014 w 409575"/>
                <a:gd name="connsiteY2" fmla="*/ 349091 h 352425"/>
                <a:gd name="connsiteX3" fmla="*/ 7144 w 409575"/>
                <a:gd name="connsiteY3" fmla="*/ 349091 h 352425"/>
                <a:gd name="connsiteX4" fmla="*/ 160496 w 409575"/>
                <a:gd name="connsiteY4" fmla="*/ 7144 h 352425"/>
                <a:gd name="connsiteX5" fmla="*/ 257651 w 409575"/>
                <a:gd name="connsiteY5" fmla="*/ 7144 h 352425"/>
                <a:gd name="connsiteX6" fmla="*/ 410051 w 409575"/>
                <a:gd name="connsiteY6" fmla="*/ 349091 h 352425"/>
                <a:gd name="connsiteX7" fmla="*/ 306229 w 409575"/>
                <a:gd name="connsiteY7" fmla="*/ 349091 h 352425"/>
                <a:gd name="connsiteX8" fmla="*/ 285274 w 409575"/>
                <a:gd name="connsiteY8" fmla="*/ 292894 h 352425"/>
                <a:gd name="connsiteX9" fmla="*/ 209074 w 409575"/>
                <a:gd name="connsiteY9" fmla="*/ 103346 h 352425"/>
                <a:gd name="connsiteX10" fmla="*/ 165259 w 409575"/>
                <a:gd name="connsiteY10" fmla="*/ 211931 h 352425"/>
                <a:gd name="connsiteX11" fmla="*/ 252889 w 409575"/>
                <a:gd name="connsiteY11" fmla="*/ 211931 h 352425"/>
                <a:gd name="connsiteX12" fmla="*/ 209074 w 409575"/>
                <a:gd name="connsiteY12" fmla="*/ 10334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9575" h="352425">
                  <a:moveTo>
                    <a:pt x="285274" y="292894"/>
                  </a:moveTo>
                  <a:lnTo>
                    <a:pt x="132874" y="292894"/>
                  </a:lnTo>
                  <a:lnTo>
                    <a:pt x="110014" y="349091"/>
                  </a:lnTo>
                  <a:lnTo>
                    <a:pt x="7144" y="349091"/>
                  </a:lnTo>
                  <a:lnTo>
                    <a:pt x="160496" y="7144"/>
                  </a:lnTo>
                  <a:lnTo>
                    <a:pt x="257651" y="7144"/>
                  </a:lnTo>
                  <a:lnTo>
                    <a:pt x="410051" y="349091"/>
                  </a:lnTo>
                  <a:lnTo>
                    <a:pt x="306229" y="349091"/>
                  </a:lnTo>
                  <a:lnTo>
                    <a:pt x="285274" y="292894"/>
                  </a:lnTo>
                  <a:close/>
                  <a:moveTo>
                    <a:pt x="209074" y="103346"/>
                  </a:moveTo>
                  <a:lnTo>
                    <a:pt x="165259" y="211931"/>
                  </a:lnTo>
                  <a:lnTo>
                    <a:pt x="252889" y="211931"/>
                  </a:lnTo>
                  <a:lnTo>
                    <a:pt x="209074" y="103346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B9CF13-51DF-4396-B7F3-42183FA9A164}"/>
                </a:ext>
              </a:extLst>
            </p:cNvPr>
            <p:cNvSpPr/>
            <p:nvPr/>
          </p:nvSpPr>
          <p:spPr>
            <a:xfrm>
              <a:off x="7093743" y="3979068"/>
              <a:ext cx="323850" cy="352425"/>
            </a:xfrm>
            <a:custGeom>
              <a:avLst/>
              <a:gdLst>
                <a:gd name="connsiteX0" fmla="*/ 323374 w 323850"/>
                <a:gd name="connsiteY0" fmla="*/ 348139 h 352425"/>
                <a:gd name="connsiteX1" fmla="*/ 216694 w 323850"/>
                <a:gd name="connsiteY1" fmla="*/ 348139 h 352425"/>
                <a:gd name="connsiteX2" fmla="*/ 137636 w 323850"/>
                <a:gd name="connsiteY2" fmla="*/ 237649 h 352425"/>
                <a:gd name="connsiteX3" fmla="*/ 104299 w 323850"/>
                <a:gd name="connsiteY3" fmla="*/ 237649 h 352425"/>
                <a:gd name="connsiteX4" fmla="*/ 104299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3374" y="348139"/>
                  </a:moveTo>
                  <a:lnTo>
                    <a:pt x="216694" y="348139"/>
                  </a:lnTo>
                  <a:lnTo>
                    <a:pt x="137636" y="237649"/>
                  </a:lnTo>
                  <a:lnTo>
                    <a:pt x="104299" y="237649"/>
                  </a:lnTo>
                  <a:lnTo>
                    <a:pt x="104299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0A979B5-C790-4CE6-BBE2-C3CCE12F820C}"/>
                </a:ext>
              </a:extLst>
            </p:cNvPr>
            <p:cNvSpPr/>
            <p:nvPr/>
          </p:nvSpPr>
          <p:spPr>
            <a:xfrm>
              <a:off x="7395686" y="3979068"/>
              <a:ext cx="371475" cy="352425"/>
            </a:xfrm>
            <a:custGeom>
              <a:avLst/>
              <a:gdLst>
                <a:gd name="connsiteX0" fmla="*/ 186214 w 371475"/>
                <a:gd name="connsiteY0" fmla="*/ 124301 h 352425"/>
                <a:gd name="connsiteX1" fmla="*/ 259556 w 371475"/>
                <a:gd name="connsiteY1" fmla="*/ 7144 h 352425"/>
                <a:gd name="connsiteX2" fmla="*/ 368141 w 371475"/>
                <a:gd name="connsiteY2" fmla="*/ 7144 h 352425"/>
                <a:gd name="connsiteX3" fmla="*/ 368141 w 371475"/>
                <a:gd name="connsiteY3" fmla="*/ 11906 h 352425"/>
                <a:gd name="connsiteX4" fmla="*/ 232886 w 371475"/>
                <a:gd name="connsiteY4" fmla="*/ 212884 h 352425"/>
                <a:gd name="connsiteX5" fmla="*/ 232886 w 371475"/>
                <a:gd name="connsiteY5" fmla="*/ 349091 h 352425"/>
                <a:gd name="connsiteX6" fmla="*/ 136684 w 371475"/>
                <a:gd name="connsiteY6" fmla="*/ 349091 h 352425"/>
                <a:gd name="connsiteX7" fmla="*/ 136684 w 371475"/>
                <a:gd name="connsiteY7" fmla="*/ 212884 h 352425"/>
                <a:gd name="connsiteX8" fmla="*/ 7144 w 371475"/>
                <a:gd name="connsiteY8" fmla="*/ 10954 h 352425"/>
                <a:gd name="connsiteX9" fmla="*/ 7144 w 371475"/>
                <a:gd name="connsiteY9" fmla="*/ 7144 h 352425"/>
                <a:gd name="connsiteX10" fmla="*/ 114776 w 371475"/>
                <a:gd name="connsiteY10" fmla="*/ 7144 h 352425"/>
                <a:gd name="connsiteX11" fmla="*/ 186214 w 371475"/>
                <a:gd name="connsiteY11" fmla="*/ 1243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1475" h="352425">
                  <a:moveTo>
                    <a:pt x="186214" y="124301"/>
                  </a:moveTo>
                  <a:lnTo>
                    <a:pt x="259556" y="7144"/>
                  </a:lnTo>
                  <a:lnTo>
                    <a:pt x="368141" y="7144"/>
                  </a:lnTo>
                  <a:lnTo>
                    <a:pt x="368141" y="11906"/>
                  </a:lnTo>
                  <a:lnTo>
                    <a:pt x="232886" y="212884"/>
                  </a:lnTo>
                  <a:lnTo>
                    <a:pt x="232886" y="349091"/>
                  </a:lnTo>
                  <a:lnTo>
                    <a:pt x="136684" y="349091"/>
                  </a:lnTo>
                  <a:lnTo>
                    <a:pt x="136684" y="212884"/>
                  </a:lnTo>
                  <a:lnTo>
                    <a:pt x="7144" y="10954"/>
                  </a:lnTo>
                  <a:lnTo>
                    <a:pt x="7144" y="7144"/>
                  </a:lnTo>
                  <a:lnTo>
                    <a:pt x="114776" y="7144"/>
                  </a:lnTo>
                  <a:lnTo>
                    <a:pt x="186214" y="12430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9D0B12E-8165-4319-A39D-4EDB8BDAE7E9}"/>
                </a:ext>
              </a:extLst>
            </p:cNvPr>
            <p:cNvSpPr/>
            <p:nvPr/>
          </p:nvSpPr>
          <p:spPr>
            <a:xfrm>
              <a:off x="4890611" y="4440078"/>
              <a:ext cx="171450" cy="219075"/>
            </a:xfrm>
            <a:custGeom>
              <a:avLst/>
              <a:gdLst>
                <a:gd name="connsiteX0" fmla="*/ 154781 w 171450"/>
                <a:gd name="connsiteY0" fmla="*/ 213836 h 219075"/>
                <a:gd name="connsiteX1" fmla="*/ 154781 w 171450"/>
                <a:gd name="connsiteY1" fmla="*/ 120491 h 219075"/>
                <a:gd name="connsiteX2" fmla="*/ 23336 w 171450"/>
                <a:gd name="connsiteY2" fmla="*/ 120491 h 219075"/>
                <a:gd name="connsiteX3" fmla="*/ 23336 w 171450"/>
                <a:gd name="connsiteY3" fmla="*/ 213836 h 219075"/>
                <a:gd name="connsiteX4" fmla="*/ 7144 w 171450"/>
                <a:gd name="connsiteY4" fmla="*/ 213836 h 219075"/>
                <a:gd name="connsiteX5" fmla="*/ 7144 w 171450"/>
                <a:gd name="connsiteY5" fmla="*/ 7144 h 219075"/>
                <a:gd name="connsiteX6" fmla="*/ 23336 w 171450"/>
                <a:gd name="connsiteY6" fmla="*/ 7144 h 219075"/>
                <a:gd name="connsiteX7" fmla="*/ 23336 w 171450"/>
                <a:gd name="connsiteY7" fmla="*/ 105251 h 219075"/>
                <a:gd name="connsiteX8" fmla="*/ 154781 w 171450"/>
                <a:gd name="connsiteY8" fmla="*/ 105251 h 219075"/>
                <a:gd name="connsiteX9" fmla="*/ 154781 w 171450"/>
                <a:gd name="connsiteY9" fmla="*/ 7144 h 219075"/>
                <a:gd name="connsiteX10" fmla="*/ 170974 w 171450"/>
                <a:gd name="connsiteY10" fmla="*/ 7144 h 219075"/>
                <a:gd name="connsiteX11" fmla="*/ 170974 w 171450"/>
                <a:gd name="connsiteY11" fmla="*/ 213836 h 219075"/>
                <a:gd name="connsiteX12" fmla="*/ 154781 w 171450"/>
                <a:gd name="connsiteY12" fmla="*/ 21383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" h="219075">
                  <a:moveTo>
                    <a:pt x="154781" y="213836"/>
                  </a:moveTo>
                  <a:lnTo>
                    <a:pt x="154781" y="120491"/>
                  </a:lnTo>
                  <a:lnTo>
                    <a:pt x="23336" y="120491"/>
                  </a:lnTo>
                  <a:lnTo>
                    <a:pt x="23336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3336" y="7144"/>
                  </a:lnTo>
                  <a:lnTo>
                    <a:pt x="23336" y="105251"/>
                  </a:lnTo>
                  <a:lnTo>
                    <a:pt x="154781" y="105251"/>
                  </a:lnTo>
                  <a:lnTo>
                    <a:pt x="154781" y="7144"/>
                  </a:lnTo>
                  <a:lnTo>
                    <a:pt x="170974" y="7144"/>
                  </a:lnTo>
                  <a:lnTo>
                    <a:pt x="170974" y="213836"/>
                  </a:lnTo>
                  <a:lnTo>
                    <a:pt x="154781" y="21383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C4C80A9-C438-4FEB-A928-5317421B8487}"/>
                </a:ext>
              </a:extLst>
            </p:cNvPr>
            <p:cNvSpPr/>
            <p:nvPr/>
          </p:nvSpPr>
          <p:spPr>
            <a:xfrm>
              <a:off x="5124926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1431 w 152400"/>
                <a:gd name="connsiteY3" fmla="*/ 89059 h 161925"/>
                <a:gd name="connsiteX4" fmla="*/ 80486 w 152400"/>
                <a:gd name="connsiteY4" fmla="*/ 143351 h 161925"/>
                <a:gd name="connsiteX5" fmla="*/ 132874 w 152400"/>
                <a:gd name="connsiteY5" fmla="*/ 121444 h 161925"/>
                <a:gd name="connsiteX6" fmla="*/ 143351 w 152400"/>
                <a:gd name="connsiteY6" fmla="*/ 130016 h 161925"/>
                <a:gd name="connsiteX7" fmla="*/ 80486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1431" y="89059"/>
                  </a:lnTo>
                  <a:cubicBezTo>
                    <a:pt x="24289" y="123349"/>
                    <a:pt x="50959" y="143351"/>
                    <a:pt x="80486" y="143351"/>
                  </a:cubicBezTo>
                  <a:cubicBezTo>
                    <a:pt x="99536" y="143351"/>
                    <a:pt x="122396" y="135731"/>
                    <a:pt x="132874" y="121444"/>
                  </a:cubicBezTo>
                  <a:lnTo>
                    <a:pt x="143351" y="130016"/>
                  </a:lnTo>
                  <a:cubicBezTo>
                    <a:pt x="129064" y="148114"/>
                    <a:pt x="104299" y="157639"/>
                    <a:pt x="80486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B35A12-0ADF-4E6C-BDE1-B9488A55A050}"/>
                </a:ext>
              </a:extLst>
            </p:cNvPr>
            <p:cNvSpPr/>
            <p:nvPr/>
          </p:nvSpPr>
          <p:spPr>
            <a:xfrm>
              <a:off x="5326856" y="4501038"/>
              <a:ext cx="161925" cy="161925"/>
            </a:xfrm>
            <a:custGeom>
              <a:avLst/>
              <a:gdLst>
                <a:gd name="connsiteX0" fmla="*/ 155734 w 161925"/>
                <a:gd name="connsiteY0" fmla="*/ 8096 h 161925"/>
                <a:gd name="connsiteX1" fmla="*/ 155734 w 161925"/>
                <a:gd name="connsiteY1" fmla="*/ 153829 h 161925"/>
                <a:gd name="connsiteX2" fmla="*/ 141446 w 161925"/>
                <a:gd name="connsiteY2" fmla="*/ 153829 h 161925"/>
                <a:gd name="connsiteX3" fmla="*/ 141446 w 161925"/>
                <a:gd name="connsiteY3" fmla="*/ 123349 h 161925"/>
                <a:gd name="connsiteX4" fmla="*/ 81439 w 161925"/>
                <a:gd name="connsiteY4" fmla="*/ 156686 h 161925"/>
                <a:gd name="connsiteX5" fmla="*/ 7144 w 161925"/>
                <a:gd name="connsiteY5" fmla="*/ 81439 h 161925"/>
                <a:gd name="connsiteX6" fmla="*/ 81439 w 161925"/>
                <a:gd name="connsiteY6" fmla="*/ 7144 h 161925"/>
                <a:gd name="connsiteX7" fmla="*/ 141446 w 161925"/>
                <a:gd name="connsiteY7" fmla="*/ 40481 h 161925"/>
                <a:gd name="connsiteX8" fmla="*/ 141446 w 161925"/>
                <a:gd name="connsiteY8" fmla="*/ 9049 h 161925"/>
                <a:gd name="connsiteX9" fmla="*/ 155734 w 161925"/>
                <a:gd name="connsiteY9" fmla="*/ 9049 h 161925"/>
                <a:gd name="connsiteX10" fmla="*/ 21431 w 161925"/>
                <a:gd name="connsiteY10" fmla="*/ 80486 h 161925"/>
                <a:gd name="connsiteX11" fmla="*/ 81439 w 161925"/>
                <a:gd name="connsiteY11" fmla="*/ 141446 h 161925"/>
                <a:gd name="connsiteX12" fmla="*/ 81439 w 161925"/>
                <a:gd name="connsiteY12" fmla="*/ 19526 h 161925"/>
                <a:gd name="connsiteX13" fmla="*/ 21431 w 161925"/>
                <a:gd name="connsiteY13" fmla="*/ 8048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25" h="161925">
                  <a:moveTo>
                    <a:pt x="155734" y="8096"/>
                  </a:moveTo>
                  <a:cubicBezTo>
                    <a:pt x="155734" y="56674"/>
                    <a:pt x="155734" y="105251"/>
                    <a:pt x="155734" y="153829"/>
                  </a:cubicBezTo>
                  <a:lnTo>
                    <a:pt x="141446" y="153829"/>
                  </a:lnTo>
                  <a:lnTo>
                    <a:pt x="141446" y="123349"/>
                  </a:lnTo>
                  <a:cubicBezTo>
                    <a:pt x="127159" y="146209"/>
                    <a:pt x="105251" y="156686"/>
                    <a:pt x="81439" y="156686"/>
                  </a:cubicBezTo>
                  <a:cubicBezTo>
                    <a:pt x="40481" y="156686"/>
                    <a:pt x="7144" y="126206"/>
                    <a:pt x="7144" y="81439"/>
                  </a:cubicBezTo>
                  <a:cubicBezTo>
                    <a:pt x="7144" y="36671"/>
                    <a:pt x="40481" y="7144"/>
                    <a:pt x="81439" y="7144"/>
                  </a:cubicBezTo>
                  <a:cubicBezTo>
                    <a:pt x="105251" y="7144"/>
                    <a:pt x="129064" y="17621"/>
                    <a:pt x="141446" y="40481"/>
                  </a:cubicBezTo>
                  <a:lnTo>
                    <a:pt x="141446" y="9049"/>
                  </a:lnTo>
                  <a:lnTo>
                    <a:pt x="155734" y="9049"/>
                  </a:lnTo>
                  <a:close/>
                  <a:moveTo>
                    <a:pt x="21431" y="80486"/>
                  </a:moveTo>
                  <a:cubicBezTo>
                    <a:pt x="21431" y="116681"/>
                    <a:pt x="48101" y="141446"/>
                    <a:pt x="81439" y="141446"/>
                  </a:cubicBezTo>
                  <a:cubicBezTo>
                    <a:pt x="162401" y="141446"/>
                    <a:pt x="162401" y="19526"/>
                    <a:pt x="81439" y="19526"/>
                  </a:cubicBezTo>
                  <a:cubicBezTo>
                    <a:pt x="48101" y="19526"/>
                    <a:pt x="21431" y="44291"/>
                    <a:pt x="21431" y="8048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6E38C4-E9A9-44DB-A4DD-C2101FE9D388}"/>
                </a:ext>
              </a:extLst>
            </p:cNvPr>
            <p:cNvSpPr/>
            <p:nvPr/>
          </p:nvSpPr>
          <p:spPr>
            <a:xfrm>
              <a:off x="5554503" y="4441031"/>
              <a:ext cx="28575" cy="219075"/>
            </a:xfrm>
            <a:custGeom>
              <a:avLst/>
              <a:gdLst>
                <a:gd name="connsiteX0" fmla="*/ 21431 w 28575"/>
                <a:gd name="connsiteY0" fmla="*/ 7144 h 219075"/>
                <a:gd name="connsiteX1" fmla="*/ 21431 w 28575"/>
                <a:gd name="connsiteY1" fmla="*/ 213836 h 219075"/>
                <a:gd name="connsiteX2" fmla="*/ 7144 w 28575"/>
                <a:gd name="connsiteY2" fmla="*/ 213836 h 219075"/>
                <a:gd name="connsiteX3" fmla="*/ 7144 w 28575"/>
                <a:gd name="connsiteY3" fmla="*/ 7144 h 219075"/>
                <a:gd name="connsiteX4" fmla="*/ 21431 w 28575"/>
                <a:gd name="connsiteY4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19075">
                  <a:moveTo>
                    <a:pt x="21431" y="7144"/>
                  </a:move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1431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7C684D7-CACD-49A4-8FB4-2D8DA079FB4E}"/>
                </a:ext>
              </a:extLst>
            </p:cNvPr>
            <p:cNvSpPr/>
            <p:nvPr/>
          </p:nvSpPr>
          <p:spPr>
            <a:xfrm>
              <a:off x="5633561" y="4457223"/>
              <a:ext cx="114300" cy="200025"/>
            </a:xfrm>
            <a:custGeom>
              <a:avLst/>
              <a:gdLst>
                <a:gd name="connsiteX0" fmla="*/ 52864 w 114300"/>
                <a:gd name="connsiteY0" fmla="*/ 7144 h 200025"/>
                <a:gd name="connsiteX1" fmla="*/ 52864 w 114300"/>
                <a:gd name="connsiteY1" fmla="*/ 50959 h 200025"/>
                <a:gd name="connsiteX2" fmla="*/ 102394 w 114300"/>
                <a:gd name="connsiteY2" fmla="*/ 50959 h 200025"/>
                <a:gd name="connsiteX3" fmla="*/ 102394 w 114300"/>
                <a:gd name="connsiteY3" fmla="*/ 63341 h 200025"/>
                <a:gd name="connsiteX4" fmla="*/ 52864 w 114300"/>
                <a:gd name="connsiteY4" fmla="*/ 63341 h 200025"/>
                <a:gd name="connsiteX5" fmla="*/ 52864 w 114300"/>
                <a:gd name="connsiteY5" fmla="*/ 151924 h 200025"/>
                <a:gd name="connsiteX6" fmla="*/ 79534 w 114300"/>
                <a:gd name="connsiteY6" fmla="*/ 185261 h 200025"/>
                <a:gd name="connsiteX7" fmla="*/ 102394 w 114300"/>
                <a:gd name="connsiteY7" fmla="*/ 179546 h 200025"/>
                <a:gd name="connsiteX8" fmla="*/ 107156 w 114300"/>
                <a:gd name="connsiteY8" fmla="*/ 190976 h 200025"/>
                <a:gd name="connsiteX9" fmla="*/ 79534 w 114300"/>
                <a:gd name="connsiteY9" fmla="*/ 198596 h 200025"/>
                <a:gd name="connsiteX10" fmla="*/ 38576 w 114300"/>
                <a:gd name="connsiteY10" fmla="*/ 151924 h 200025"/>
                <a:gd name="connsiteX11" fmla="*/ 38576 w 114300"/>
                <a:gd name="connsiteY11" fmla="*/ 63341 h 200025"/>
                <a:gd name="connsiteX12" fmla="*/ 7144 w 114300"/>
                <a:gd name="connsiteY12" fmla="*/ 63341 h 200025"/>
                <a:gd name="connsiteX13" fmla="*/ 7144 w 114300"/>
                <a:gd name="connsiteY13" fmla="*/ 50959 h 200025"/>
                <a:gd name="connsiteX14" fmla="*/ 38576 w 114300"/>
                <a:gd name="connsiteY14" fmla="*/ 50959 h 200025"/>
                <a:gd name="connsiteX15" fmla="*/ 38576 w 114300"/>
                <a:gd name="connsiteY15" fmla="*/ 8096 h 200025"/>
                <a:gd name="connsiteX16" fmla="*/ 52864 w 114300"/>
                <a:gd name="connsiteY16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200025">
                  <a:moveTo>
                    <a:pt x="52864" y="7144"/>
                  </a:moveTo>
                  <a:lnTo>
                    <a:pt x="52864" y="50959"/>
                  </a:lnTo>
                  <a:lnTo>
                    <a:pt x="102394" y="50959"/>
                  </a:lnTo>
                  <a:lnTo>
                    <a:pt x="102394" y="63341"/>
                  </a:lnTo>
                  <a:lnTo>
                    <a:pt x="52864" y="63341"/>
                  </a:lnTo>
                  <a:lnTo>
                    <a:pt x="52864" y="151924"/>
                  </a:lnTo>
                  <a:cubicBezTo>
                    <a:pt x="52864" y="171926"/>
                    <a:pt x="56674" y="185261"/>
                    <a:pt x="79534" y="185261"/>
                  </a:cubicBezTo>
                  <a:cubicBezTo>
                    <a:pt x="86201" y="185261"/>
                    <a:pt x="94774" y="183356"/>
                    <a:pt x="102394" y="179546"/>
                  </a:cubicBezTo>
                  <a:lnTo>
                    <a:pt x="107156" y="190976"/>
                  </a:lnTo>
                  <a:cubicBezTo>
                    <a:pt x="97631" y="195739"/>
                    <a:pt x="89059" y="198596"/>
                    <a:pt x="79534" y="198596"/>
                  </a:cubicBezTo>
                  <a:cubicBezTo>
                    <a:pt x="49054" y="198596"/>
                    <a:pt x="38576" y="180499"/>
                    <a:pt x="38576" y="151924"/>
                  </a:cubicBezTo>
                  <a:lnTo>
                    <a:pt x="38576" y="63341"/>
                  </a:lnTo>
                  <a:lnTo>
                    <a:pt x="7144" y="63341"/>
                  </a:lnTo>
                  <a:lnTo>
                    <a:pt x="7144" y="50959"/>
                  </a:lnTo>
                  <a:lnTo>
                    <a:pt x="38576" y="50959"/>
                  </a:lnTo>
                  <a:lnTo>
                    <a:pt x="38576" y="8096"/>
                  </a:lnTo>
                  <a:lnTo>
                    <a:pt x="5286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858C2B1-169F-476C-AB13-529B5ED5EA69}"/>
                </a:ext>
              </a:extLst>
            </p:cNvPr>
            <p:cNvSpPr/>
            <p:nvPr/>
          </p:nvSpPr>
          <p:spPr>
            <a:xfrm>
              <a:off x="5788818" y="4440078"/>
              <a:ext cx="133350" cy="219075"/>
            </a:xfrm>
            <a:custGeom>
              <a:avLst/>
              <a:gdLst>
                <a:gd name="connsiteX0" fmla="*/ 20479 w 133350"/>
                <a:gd name="connsiteY0" fmla="*/ 8096 h 219075"/>
                <a:gd name="connsiteX1" fmla="*/ 20479 w 133350"/>
                <a:gd name="connsiteY1" fmla="*/ 95726 h 219075"/>
                <a:gd name="connsiteX2" fmla="*/ 72866 w 133350"/>
                <a:gd name="connsiteY2" fmla="*/ 66199 h 219075"/>
                <a:gd name="connsiteX3" fmla="*/ 133826 w 133350"/>
                <a:gd name="connsiteY3" fmla="*/ 130016 h 219075"/>
                <a:gd name="connsiteX4" fmla="*/ 133826 w 133350"/>
                <a:gd name="connsiteY4" fmla="*/ 213836 h 219075"/>
                <a:gd name="connsiteX5" fmla="*/ 119539 w 133350"/>
                <a:gd name="connsiteY5" fmla="*/ 213836 h 219075"/>
                <a:gd name="connsiteX6" fmla="*/ 119539 w 133350"/>
                <a:gd name="connsiteY6" fmla="*/ 130016 h 219075"/>
                <a:gd name="connsiteX7" fmla="*/ 72866 w 133350"/>
                <a:gd name="connsiteY7" fmla="*/ 79534 h 219075"/>
                <a:gd name="connsiteX8" fmla="*/ 21431 w 133350"/>
                <a:gd name="connsiteY8" fmla="*/ 133826 h 219075"/>
                <a:gd name="connsiteX9" fmla="*/ 21431 w 133350"/>
                <a:gd name="connsiteY9" fmla="*/ 213836 h 219075"/>
                <a:gd name="connsiteX10" fmla="*/ 7144 w 133350"/>
                <a:gd name="connsiteY10" fmla="*/ 213836 h 219075"/>
                <a:gd name="connsiteX11" fmla="*/ 7144 w 133350"/>
                <a:gd name="connsiteY11" fmla="*/ 7144 h 219075"/>
                <a:gd name="connsiteX12" fmla="*/ 20479 w 133350"/>
                <a:gd name="connsiteY1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350" h="219075">
                  <a:moveTo>
                    <a:pt x="20479" y="8096"/>
                  </a:moveTo>
                  <a:lnTo>
                    <a:pt x="20479" y="95726"/>
                  </a:lnTo>
                  <a:cubicBezTo>
                    <a:pt x="31909" y="74771"/>
                    <a:pt x="52864" y="67151"/>
                    <a:pt x="72866" y="66199"/>
                  </a:cubicBezTo>
                  <a:cubicBezTo>
                    <a:pt x="113824" y="66199"/>
                    <a:pt x="133826" y="92869"/>
                    <a:pt x="133826" y="130016"/>
                  </a:cubicBezTo>
                  <a:lnTo>
                    <a:pt x="133826" y="213836"/>
                  </a:lnTo>
                  <a:lnTo>
                    <a:pt x="119539" y="213836"/>
                  </a:lnTo>
                  <a:lnTo>
                    <a:pt x="119539" y="130016"/>
                  </a:lnTo>
                  <a:cubicBezTo>
                    <a:pt x="119539" y="99536"/>
                    <a:pt x="105251" y="79534"/>
                    <a:pt x="72866" y="79534"/>
                  </a:cubicBezTo>
                  <a:cubicBezTo>
                    <a:pt x="42386" y="79534"/>
                    <a:pt x="21431" y="103346"/>
                    <a:pt x="21431" y="133826"/>
                  </a:cubicBez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0479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9A68C6D-F67F-437D-88AD-BDA2A259061C}"/>
                </a:ext>
              </a:extLst>
            </p:cNvPr>
            <p:cNvSpPr/>
            <p:nvPr/>
          </p:nvSpPr>
          <p:spPr>
            <a:xfrm>
              <a:off x="6085998" y="4439126"/>
              <a:ext cx="180975" cy="219075"/>
            </a:xfrm>
            <a:custGeom>
              <a:avLst/>
              <a:gdLst>
                <a:gd name="connsiteX0" fmla="*/ 155734 w 180975"/>
                <a:gd name="connsiteY0" fmla="*/ 49054 h 219075"/>
                <a:gd name="connsiteX1" fmla="*/ 92869 w 180975"/>
                <a:gd name="connsiteY1" fmla="*/ 21431 h 219075"/>
                <a:gd name="connsiteX2" fmla="*/ 30004 w 180975"/>
                <a:gd name="connsiteY2" fmla="*/ 63341 h 219075"/>
                <a:gd name="connsiteX3" fmla="*/ 92869 w 180975"/>
                <a:gd name="connsiteY3" fmla="*/ 102394 h 219075"/>
                <a:gd name="connsiteX4" fmla="*/ 173831 w 180975"/>
                <a:gd name="connsiteY4" fmla="*/ 161449 h 219075"/>
                <a:gd name="connsiteX5" fmla="*/ 91916 w 180975"/>
                <a:gd name="connsiteY5" fmla="*/ 219551 h 219075"/>
                <a:gd name="connsiteX6" fmla="*/ 7144 w 180975"/>
                <a:gd name="connsiteY6" fmla="*/ 174784 h 219075"/>
                <a:gd name="connsiteX7" fmla="*/ 21431 w 180975"/>
                <a:gd name="connsiteY7" fmla="*/ 168116 h 219075"/>
                <a:gd name="connsiteX8" fmla="*/ 91916 w 180975"/>
                <a:gd name="connsiteY8" fmla="*/ 205264 h 219075"/>
                <a:gd name="connsiteX9" fmla="*/ 157639 w 180975"/>
                <a:gd name="connsiteY9" fmla="*/ 161449 h 219075"/>
                <a:gd name="connsiteX10" fmla="*/ 90011 w 180975"/>
                <a:gd name="connsiteY10" fmla="*/ 117634 h 219075"/>
                <a:gd name="connsiteX11" fmla="*/ 13811 w 180975"/>
                <a:gd name="connsiteY11" fmla="*/ 64294 h 219075"/>
                <a:gd name="connsiteX12" fmla="*/ 91916 w 180975"/>
                <a:gd name="connsiteY12" fmla="*/ 7144 h 219075"/>
                <a:gd name="connsiteX13" fmla="*/ 167164 w 180975"/>
                <a:gd name="connsiteY13" fmla="*/ 42386 h 219075"/>
                <a:gd name="connsiteX14" fmla="*/ 155734 w 180975"/>
                <a:gd name="connsiteY14" fmla="*/ 4905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975" h="219075">
                  <a:moveTo>
                    <a:pt x="155734" y="49054"/>
                  </a:moveTo>
                  <a:cubicBezTo>
                    <a:pt x="140494" y="25241"/>
                    <a:pt x="116681" y="21431"/>
                    <a:pt x="92869" y="21431"/>
                  </a:cubicBezTo>
                  <a:cubicBezTo>
                    <a:pt x="69056" y="21431"/>
                    <a:pt x="30004" y="30004"/>
                    <a:pt x="30004" y="63341"/>
                  </a:cubicBezTo>
                  <a:cubicBezTo>
                    <a:pt x="30004" y="90011"/>
                    <a:pt x="58579" y="95726"/>
                    <a:pt x="92869" y="102394"/>
                  </a:cubicBezTo>
                  <a:cubicBezTo>
                    <a:pt x="132874" y="110014"/>
                    <a:pt x="173831" y="116681"/>
                    <a:pt x="173831" y="161449"/>
                  </a:cubicBezTo>
                  <a:cubicBezTo>
                    <a:pt x="173831" y="208121"/>
                    <a:pt x="126206" y="219551"/>
                    <a:pt x="91916" y="219551"/>
                  </a:cubicBezTo>
                  <a:cubicBezTo>
                    <a:pt x="59531" y="219551"/>
                    <a:pt x="23336" y="206216"/>
                    <a:pt x="7144" y="174784"/>
                  </a:cubicBezTo>
                  <a:lnTo>
                    <a:pt x="21431" y="168116"/>
                  </a:lnTo>
                  <a:cubicBezTo>
                    <a:pt x="33814" y="192881"/>
                    <a:pt x="66199" y="205264"/>
                    <a:pt x="91916" y="205264"/>
                  </a:cubicBezTo>
                  <a:cubicBezTo>
                    <a:pt x="117634" y="205264"/>
                    <a:pt x="157639" y="198596"/>
                    <a:pt x="157639" y="161449"/>
                  </a:cubicBezTo>
                  <a:cubicBezTo>
                    <a:pt x="157639" y="130969"/>
                    <a:pt x="123349" y="123349"/>
                    <a:pt x="90011" y="117634"/>
                  </a:cubicBezTo>
                  <a:cubicBezTo>
                    <a:pt x="51911" y="110014"/>
                    <a:pt x="13811" y="102394"/>
                    <a:pt x="13811" y="64294"/>
                  </a:cubicBezTo>
                  <a:cubicBezTo>
                    <a:pt x="12859" y="20479"/>
                    <a:pt x="58579" y="7144"/>
                    <a:pt x="91916" y="7144"/>
                  </a:cubicBezTo>
                  <a:cubicBezTo>
                    <a:pt x="121444" y="7144"/>
                    <a:pt x="147161" y="11906"/>
                    <a:pt x="167164" y="42386"/>
                  </a:cubicBezTo>
                  <a:lnTo>
                    <a:pt x="155734" y="4905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96D7DB2-22D9-4AC9-8BC1-4132E3C9C721}"/>
                </a:ext>
              </a:extLst>
            </p:cNvPr>
            <p:cNvSpPr/>
            <p:nvPr/>
          </p:nvSpPr>
          <p:spPr>
            <a:xfrm>
              <a:off x="6312693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2D035E6-E767-42C5-B25C-E4B3450C2DC5}"/>
                </a:ext>
              </a:extLst>
            </p:cNvPr>
            <p:cNvSpPr/>
            <p:nvPr/>
          </p:nvSpPr>
          <p:spPr>
            <a:xfrm>
              <a:off x="6526053" y="4500086"/>
              <a:ext cx="104775" cy="152400"/>
            </a:xfrm>
            <a:custGeom>
              <a:avLst/>
              <a:gdLst>
                <a:gd name="connsiteX0" fmla="*/ 19526 w 104775"/>
                <a:gd name="connsiteY0" fmla="*/ 9049 h 152400"/>
                <a:gd name="connsiteX1" fmla="*/ 20479 w 104775"/>
                <a:gd name="connsiteY1" fmla="*/ 34766 h 152400"/>
                <a:gd name="connsiteX2" fmla="*/ 69056 w 104775"/>
                <a:gd name="connsiteY2" fmla="*/ 7144 h 152400"/>
                <a:gd name="connsiteX3" fmla="*/ 100489 w 104775"/>
                <a:gd name="connsiteY3" fmla="*/ 15716 h 152400"/>
                <a:gd name="connsiteX4" fmla="*/ 93821 w 104775"/>
                <a:gd name="connsiteY4" fmla="*/ 27146 h 152400"/>
                <a:gd name="connsiteX5" fmla="*/ 69056 w 104775"/>
                <a:gd name="connsiteY5" fmla="*/ 20479 h 152400"/>
                <a:gd name="connsiteX6" fmla="*/ 21431 w 104775"/>
                <a:gd name="connsiteY6" fmla="*/ 69056 h 152400"/>
                <a:gd name="connsiteX7" fmla="*/ 21431 w 104775"/>
                <a:gd name="connsiteY7" fmla="*/ 153829 h 152400"/>
                <a:gd name="connsiteX8" fmla="*/ 7144 w 104775"/>
                <a:gd name="connsiteY8" fmla="*/ 153829 h 152400"/>
                <a:gd name="connsiteX9" fmla="*/ 7144 w 104775"/>
                <a:gd name="connsiteY9" fmla="*/ 8096 h 152400"/>
                <a:gd name="connsiteX10" fmla="*/ 19526 w 104775"/>
                <a:gd name="connsiteY10" fmla="*/ 809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152400">
                  <a:moveTo>
                    <a:pt x="19526" y="9049"/>
                  </a:moveTo>
                  <a:lnTo>
                    <a:pt x="20479" y="34766"/>
                  </a:lnTo>
                  <a:cubicBezTo>
                    <a:pt x="30004" y="14764"/>
                    <a:pt x="50006" y="7144"/>
                    <a:pt x="69056" y="7144"/>
                  </a:cubicBezTo>
                  <a:cubicBezTo>
                    <a:pt x="79534" y="7144"/>
                    <a:pt x="90964" y="10001"/>
                    <a:pt x="100489" y="15716"/>
                  </a:cubicBezTo>
                  <a:lnTo>
                    <a:pt x="93821" y="27146"/>
                  </a:lnTo>
                  <a:cubicBezTo>
                    <a:pt x="86201" y="22384"/>
                    <a:pt x="77629" y="20479"/>
                    <a:pt x="69056" y="20479"/>
                  </a:cubicBezTo>
                  <a:cubicBezTo>
                    <a:pt x="42386" y="20479"/>
                    <a:pt x="21431" y="42386"/>
                    <a:pt x="21431" y="69056"/>
                  </a:cubicBezTo>
                  <a:lnTo>
                    <a:pt x="21431" y="153829"/>
                  </a:lnTo>
                  <a:lnTo>
                    <a:pt x="7144" y="153829"/>
                  </a:lnTo>
                  <a:lnTo>
                    <a:pt x="7144" y="8096"/>
                  </a:lnTo>
                  <a:lnTo>
                    <a:pt x="19526" y="809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4A8A158-B61A-43DE-BCC4-903CB7114DE6}"/>
                </a:ext>
              </a:extLst>
            </p:cNvPr>
            <p:cNvSpPr/>
            <p:nvPr/>
          </p:nvSpPr>
          <p:spPr>
            <a:xfrm>
              <a:off x="6659403" y="4501991"/>
              <a:ext cx="152400" cy="152400"/>
            </a:xfrm>
            <a:custGeom>
              <a:avLst/>
              <a:gdLst>
                <a:gd name="connsiteX0" fmla="*/ 7144 w 152400"/>
                <a:gd name="connsiteY0" fmla="*/ 7144 h 152400"/>
                <a:gd name="connsiteX1" fmla="*/ 23336 w 152400"/>
                <a:gd name="connsiteY1" fmla="*/ 7144 h 152400"/>
                <a:gd name="connsiteX2" fmla="*/ 76676 w 152400"/>
                <a:gd name="connsiteY2" fmla="*/ 135731 h 152400"/>
                <a:gd name="connsiteX3" fmla="*/ 130016 w 152400"/>
                <a:gd name="connsiteY3" fmla="*/ 7144 h 152400"/>
                <a:gd name="connsiteX4" fmla="*/ 146209 w 152400"/>
                <a:gd name="connsiteY4" fmla="*/ 7144 h 152400"/>
                <a:gd name="connsiteX5" fmla="*/ 85249 w 152400"/>
                <a:gd name="connsiteY5" fmla="*/ 152876 h 152400"/>
                <a:gd name="connsiteX6" fmla="*/ 69056 w 152400"/>
                <a:gd name="connsiteY6" fmla="*/ 152876 h 152400"/>
                <a:gd name="connsiteX7" fmla="*/ 7144 w 152400"/>
                <a:gd name="connsiteY7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52400">
                  <a:moveTo>
                    <a:pt x="7144" y="7144"/>
                  </a:moveTo>
                  <a:lnTo>
                    <a:pt x="23336" y="7144"/>
                  </a:lnTo>
                  <a:lnTo>
                    <a:pt x="76676" y="135731"/>
                  </a:lnTo>
                  <a:lnTo>
                    <a:pt x="130016" y="7144"/>
                  </a:lnTo>
                  <a:lnTo>
                    <a:pt x="146209" y="7144"/>
                  </a:lnTo>
                  <a:lnTo>
                    <a:pt x="85249" y="152876"/>
                  </a:lnTo>
                  <a:lnTo>
                    <a:pt x="69056" y="152876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19694F5-E4D6-4F9B-A8F4-4645C137DC2B}"/>
                </a:ext>
              </a:extLst>
            </p:cNvPr>
            <p:cNvSpPr/>
            <p:nvPr/>
          </p:nvSpPr>
          <p:spPr>
            <a:xfrm>
              <a:off x="6858448" y="4442936"/>
              <a:ext cx="28575" cy="219075"/>
            </a:xfrm>
            <a:custGeom>
              <a:avLst/>
              <a:gdLst>
                <a:gd name="connsiteX0" fmla="*/ 30032 w 28575"/>
                <a:gd name="connsiteY0" fmla="*/ 18574 h 219075"/>
                <a:gd name="connsiteX1" fmla="*/ 7172 w 28575"/>
                <a:gd name="connsiteY1" fmla="*/ 18574 h 219075"/>
                <a:gd name="connsiteX2" fmla="*/ 30032 w 28575"/>
                <a:gd name="connsiteY2" fmla="*/ 18574 h 219075"/>
                <a:gd name="connsiteX3" fmla="*/ 10982 w 28575"/>
                <a:gd name="connsiteY3" fmla="*/ 65246 h 219075"/>
                <a:gd name="connsiteX4" fmla="*/ 10982 w 28575"/>
                <a:gd name="connsiteY4" fmla="*/ 211931 h 219075"/>
                <a:gd name="connsiteX5" fmla="*/ 25269 w 28575"/>
                <a:gd name="connsiteY5" fmla="*/ 211931 h 219075"/>
                <a:gd name="connsiteX6" fmla="*/ 25269 w 28575"/>
                <a:gd name="connsiteY6" fmla="*/ 65246 h 219075"/>
                <a:gd name="connsiteX7" fmla="*/ 10982 w 28575"/>
                <a:gd name="connsiteY7" fmla="*/ 6524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75" h="219075">
                  <a:moveTo>
                    <a:pt x="30032" y="18574"/>
                  </a:moveTo>
                  <a:cubicBezTo>
                    <a:pt x="30032" y="33814"/>
                    <a:pt x="7172" y="33814"/>
                    <a:pt x="7172" y="18574"/>
                  </a:cubicBezTo>
                  <a:cubicBezTo>
                    <a:pt x="6219" y="3334"/>
                    <a:pt x="30032" y="3334"/>
                    <a:pt x="30032" y="18574"/>
                  </a:cubicBezTo>
                  <a:close/>
                  <a:moveTo>
                    <a:pt x="10982" y="65246"/>
                  </a:moveTo>
                  <a:lnTo>
                    <a:pt x="10982" y="211931"/>
                  </a:lnTo>
                  <a:lnTo>
                    <a:pt x="25269" y="211931"/>
                  </a:lnTo>
                  <a:lnTo>
                    <a:pt x="25269" y="65246"/>
                  </a:lnTo>
                  <a:lnTo>
                    <a:pt x="10982" y="652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7A8D180-B3A1-4BDD-8711-447BFFD48DAB}"/>
                </a:ext>
              </a:extLst>
            </p:cNvPr>
            <p:cNvSpPr/>
            <p:nvPr/>
          </p:nvSpPr>
          <p:spPr>
            <a:xfrm>
              <a:off x="6943248" y="4499133"/>
              <a:ext cx="142875" cy="161925"/>
            </a:xfrm>
            <a:custGeom>
              <a:avLst/>
              <a:gdLst>
                <a:gd name="connsiteX0" fmla="*/ 135731 w 142875"/>
                <a:gd name="connsiteY0" fmla="*/ 135731 h 161925"/>
                <a:gd name="connsiteX1" fmla="*/ 82391 w 142875"/>
                <a:gd name="connsiteY1" fmla="*/ 157639 h 161925"/>
                <a:gd name="connsiteX2" fmla="*/ 7144 w 142875"/>
                <a:gd name="connsiteY2" fmla="*/ 82391 h 161925"/>
                <a:gd name="connsiteX3" fmla="*/ 82391 w 142875"/>
                <a:gd name="connsiteY3" fmla="*/ 7144 h 161925"/>
                <a:gd name="connsiteX4" fmla="*/ 135731 w 142875"/>
                <a:gd name="connsiteY4" fmla="*/ 29051 h 161925"/>
                <a:gd name="connsiteX5" fmla="*/ 126206 w 142875"/>
                <a:gd name="connsiteY5" fmla="*/ 38576 h 161925"/>
                <a:gd name="connsiteX6" fmla="*/ 82391 w 142875"/>
                <a:gd name="connsiteY6" fmla="*/ 21431 h 161925"/>
                <a:gd name="connsiteX7" fmla="*/ 21431 w 142875"/>
                <a:gd name="connsiteY7" fmla="*/ 83344 h 161925"/>
                <a:gd name="connsiteX8" fmla="*/ 82391 w 142875"/>
                <a:gd name="connsiteY8" fmla="*/ 145256 h 161925"/>
                <a:gd name="connsiteX9" fmla="*/ 125254 w 142875"/>
                <a:gd name="connsiteY9" fmla="*/ 127159 h 161925"/>
                <a:gd name="connsiteX10" fmla="*/ 135731 w 142875"/>
                <a:gd name="connsiteY10" fmla="*/ 13573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61925">
                  <a:moveTo>
                    <a:pt x="135731" y="135731"/>
                  </a:moveTo>
                  <a:cubicBezTo>
                    <a:pt x="121444" y="150019"/>
                    <a:pt x="101441" y="157639"/>
                    <a:pt x="82391" y="157639"/>
                  </a:cubicBezTo>
                  <a:cubicBezTo>
                    <a:pt x="41434" y="157639"/>
                    <a:pt x="7144" y="128111"/>
                    <a:pt x="7144" y="82391"/>
                  </a:cubicBezTo>
                  <a:cubicBezTo>
                    <a:pt x="7144" y="36671"/>
                    <a:pt x="39529" y="7144"/>
                    <a:pt x="82391" y="7144"/>
                  </a:cubicBezTo>
                  <a:cubicBezTo>
                    <a:pt x="101441" y="7144"/>
                    <a:pt x="120491" y="14764"/>
                    <a:pt x="135731" y="29051"/>
                  </a:cubicBezTo>
                  <a:lnTo>
                    <a:pt x="126206" y="38576"/>
                  </a:lnTo>
                  <a:cubicBezTo>
                    <a:pt x="114776" y="27146"/>
                    <a:pt x="97631" y="21431"/>
                    <a:pt x="82391" y="21431"/>
                  </a:cubicBezTo>
                  <a:cubicBezTo>
                    <a:pt x="49054" y="21431"/>
                    <a:pt x="21431" y="44291"/>
                    <a:pt x="21431" y="83344"/>
                  </a:cubicBezTo>
                  <a:cubicBezTo>
                    <a:pt x="21431" y="122396"/>
                    <a:pt x="49054" y="145256"/>
                    <a:pt x="82391" y="145256"/>
                  </a:cubicBezTo>
                  <a:cubicBezTo>
                    <a:pt x="97631" y="145256"/>
                    <a:pt x="113824" y="139541"/>
                    <a:pt x="125254" y="127159"/>
                  </a:cubicBezTo>
                  <a:lnTo>
                    <a:pt x="135731" y="1357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A6321E2-7203-41B9-A786-2A533EB0ED87}"/>
                </a:ext>
              </a:extLst>
            </p:cNvPr>
            <p:cNvSpPr/>
            <p:nvPr/>
          </p:nvSpPr>
          <p:spPr>
            <a:xfrm>
              <a:off x="7123271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40494 w 152400"/>
                <a:gd name="connsiteY9" fmla="*/ 76676 h 161925"/>
                <a:gd name="connsiteX10" fmla="*/ 81439 w 152400"/>
                <a:gd name="connsiteY10" fmla="*/ 20479 h 161925"/>
                <a:gd name="connsiteX11" fmla="*/ 22384 w 152400"/>
                <a:gd name="connsiteY11" fmla="*/ 76676 h 161925"/>
                <a:gd name="connsiteX12" fmla="*/ 140494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40481" y="157639"/>
                    <a:pt x="7144" y="129064"/>
                    <a:pt x="7144" y="82391"/>
                  </a:cubicBezTo>
                  <a:close/>
                  <a:moveTo>
                    <a:pt x="140494" y="76676"/>
                  </a:moveTo>
                  <a:cubicBezTo>
                    <a:pt x="140494" y="40481"/>
                    <a:pt x="116681" y="20479"/>
                    <a:pt x="81439" y="20479"/>
                  </a:cubicBezTo>
                  <a:cubicBezTo>
                    <a:pt x="50959" y="20479"/>
                    <a:pt x="25241" y="40481"/>
                    <a:pt x="22384" y="76676"/>
                  </a:cubicBezTo>
                  <a:lnTo>
                    <a:pt x="140494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279AA77-08BE-4DAD-AC4D-9817DBD4CEB2}"/>
                </a:ext>
              </a:extLst>
            </p:cNvPr>
            <p:cNvSpPr/>
            <p:nvPr/>
          </p:nvSpPr>
          <p:spPr>
            <a:xfrm>
              <a:off x="5996463" y="2189587"/>
              <a:ext cx="1552575" cy="1562100"/>
            </a:xfrm>
            <a:custGeom>
              <a:avLst/>
              <a:gdLst>
                <a:gd name="connsiteX0" fmla="*/ 1528286 w 1552575"/>
                <a:gd name="connsiteY0" fmla="*/ 1475632 h 1562100"/>
                <a:gd name="connsiteX1" fmla="*/ 1373981 w 1552575"/>
                <a:gd name="connsiteY1" fmla="*/ 1433722 h 1562100"/>
                <a:gd name="connsiteX2" fmla="*/ 1247299 w 1552575"/>
                <a:gd name="connsiteY2" fmla="*/ 1404195 h 1562100"/>
                <a:gd name="connsiteX3" fmla="*/ 1154906 w 1552575"/>
                <a:gd name="connsiteY3" fmla="*/ 1386097 h 1562100"/>
                <a:gd name="connsiteX4" fmla="*/ 1011079 w 1552575"/>
                <a:gd name="connsiteY4" fmla="*/ 1334662 h 1562100"/>
                <a:gd name="connsiteX5" fmla="*/ 740569 w 1552575"/>
                <a:gd name="connsiteY5" fmla="*/ 1311802 h 1562100"/>
                <a:gd name="connsiteX6" fmla="*/ 546259 w 1552575"/>
                <a:gd name="connsiteY6" fmla="*/ 1175595 h 1562100"/>
                <a:gd name="connsiteX7" fmla="*/ 541496 w 1552575"/>
                <a:gd name="connsiteY7" fmla="*/ 1019385 h 1562100"/>
                <a:gd name="connsiteX8" fmla="*/ 495776 w 1552575"/>
                <a:gd name="connsiteY8" fmla="*/ 523132 h 1562100"/>
                <a:gd name="connsiteX9" fmla="*/ 644366 w 1552575"/>
                <a:gd name="connsiteY9" fmla="*/ 476460 h 1562100"/>
                <a:gd name="connsiteX10" fmla="*/ 850106 w 1552575"/>
                <a:gd name="connsiteY10" fmla="*/ 396450 h 1562100"/>
                <a:gd name="connsiteX11" fmla="*/ 892969 w 1552575"/>
                <a:gd name="connsiteY11" fmla="*/ 314535 h 1562100"/>
                <a:gd name="connsiteX12" fmla="*/ 907256 w 1552575"/>
                <a:gd name="connsiteY12" fmla="*/ 292627 h 1562100"/>
                <a:gd name="connsiteX13" fmla="*/ 876776 w 1552575"/>
                <a:gd name="connsiteY13" fmla="*/ 245002 h 1562100"/>
                <a:gd name="connsiteX14" fmla="*/ 779621 w 1552575"/>
                <a:gd name="connsiteY14" fmla="*/ 208807 h 1562100"/>
                <a:gd name="connsiteX15" fmla="*/ 653891 w 1552575"/>
                <a:gd name="connsiteY15" fmla="*/ 122130 h 1562100"/>
                <a:gd name="connsiteX16" fmla="*/ 529114 w 1552575"/>
                <a:gd name="connsiteY16" fmla="*/ 30690 h 1562100"/>
                <a:gd name="connsiteX17" fmla="*/ 424339 w 1552575"/>
                <a:gd name="connsiteY17" fmla="*/ 7830 h 1562100"/>
                <a:gd name="connsiteX18" fmla="*/ 244316 w 1552575"/>
                <a:gd name="connsiteY18" fmla="*/ 68790 h 1562100"/>
                <a:gd name="connsiteX19" fmla="*/ 164306 w 1552575"/>
                <a:gd name="connsiteY19" fmla="*/ 245955 h 1562100"/>
                <a:gd name="connsiteX20" fmla="*/ 174784 w 1552575"/>
                <a:gd name="connsiteY20" fmla="*/ 339300 h 1562100"/>
                <a:gd name="connsiteX21" fmla="*/ 286226 w 1552575"/>
                <a:gd name="connsiteY21" fmla="*/ 369780 h 1562100"/>
                <a:gd name="connsiteX22" fmla="*/ 346234 w 1552575"/>
                <a:gd name="connsiteY22" fmla="*/ 256432 h 1562100"/>
                <a:gd name="connsiteX23" fmla="*/ 357664 w 1552575"/>
                <a:gd name="connsiteY23" fmla="*/ 175470 h 1562100"/>
                <a:gd name="connsiteX24" fmla="*/ 370999 w 1552575"/>
                <a:gd name="connsiteY24" fmla="*/ 170707 h 1562100"/>
                <a:gd name="connsiteX25" fmla="*/ 375761 w 1552575"/>
                <a:gd name="connsiteY25" fmla="*/ 184042 h 1562100"/>
                <a:gd name="connsiteX26" fmla="*/ 366236 w 1552575"/>
                <a:gd name="connsiteY26" fmla="*/ 256432 h 1562100"/>
                <a:gd name="connsiteX27" fmla="*/ 286226 w 1552575"/>
                <a:gd name="connsiteY27" fmla="*/ 389782 h 1562100"/>
                <a:gd name="connsiteX28" fmla="*/ 157639 w 1552575"/>
                <a:gd name="connsiteY28" fmla="*/ 351682 h 1562100"/>
                <a:gd name="connsiteX29" fmla="*/ 139541 w 1552575"/>
                <a:gd name="connsiteY29" fmla="*/ 294532 h 1562100"/>
                <a:gd name="connsiteX30" fmla="*/ 97631 w 1552575"/>
                <a:gd name="connsiteY30" fmla="*/ 405975 h 1562100"/>
                <a:gd name="connsiteX31" fmla="*/ 95726 w 1552575"/>
                <a:gd name="connsiteY31" fmla="*/ 410737 h 1562100"/>
                <a:gd name="connsiteX32" fmla="*/ 115729 w 1552575"/>
                <a:gd name="connsiteY32" fmla="*/ 466935 h 1562100"/>
                <a:gd name="connsiteX33" fmla="*/ 140494 w 1552575"/>
                <a:gd name="connsiteY33" fmla="*/ 496462 h 1562100"/>
                <a:gd name="connsiteX34" fmla="*/ 150971 w 1552575"/>
                <a:gd name="connsiteY34" fmla="*/ 522180 h 1562100"/>
                <a:gd name="connsiteX35" fmla="*/ 141446 w 1552575"/>
                <a:gd name="connsiteY35" fmla="*/ 543135 h 1562100"/>
                <a:gd name="connsiteX36" fmla="*/ 136684 w 1552575"/>
                <a:gd name="connsiteY36" fmla="*/ 563137 h 1562100"/>
                <a:gd name="connsiteX37" fmla="*/ 122396 w 1552575"/>
                <a:gd name="connsiteY37" fmla="*/ 578377 h 1562100"/>
                <a:gd name="connsiteX38" fmla="*/ 110966 w 1552575"/>
                <a:gd name="connsiteY38" fmla="*/ 604095 h 1562100"/>
                <a:gd name="connsiteX39" fmla="*/ 20479 w 1552575"/>
                <a:gd name="connsiteY39" fmla="*/ 639337 h 1562100"/>
                <a:gd name="connsiteX40" fmla="*/ 7144 w 1552575"/>
                <a:gd name="connsiteY40" fmla="*/ 692677 h 1562100"/>
                <a:gd name="connsiteX41" fmla="*/ 7144 w 1552575"/>
                <a:gd name="connsiteY41" fmla="*/ 692677 h 1562100"/>
                <a:gd name="connsiteX42" fmla="*/ 70961 w 1552575"/>
                <a:gd name="connsiteY42" fmla="*/ 928897 h 1562100"/>
                <a:gd name="connsiteX43" fmla="*/ 212884 w 1552575"/>
                <a:gd name="connsiteY43" fmla="*/ 1035577 h 1562100"/>
                <a:gd name="connsiteX44" fmla="*/ 249079 w 1552575"/>
                <a:gd name="connsiteY44" fmla="*/ 1096537 h 1562100"/>
                <a:gd name="connsiteX45" fmla="*/ 270986 w 1552575"/>
                <a:gd name="connsiteY45" fmla="*/ 1125112 h 1562100"/>
                <a:gd name="connsiteX46" fmla="*/ 248126 w 1552575"/>
                <a:gd name="connsiteY46" fmla="*/ 1183215 h 1562100"/>
                <a:gd name="connsiteX47" fmla="*/ 205264 w 1552575"/>
                <a:gd name="connsiteY47" fmla="*/ 1229887 h 1562100"/>
                <a:gd name="connsiteX48" fmla="*/ 112871 w 1552575"/>
                <a:gd name="connsiteY48" fmla="*/ 1246080 h 1562100"/>
                <a:gd name="connsiteX49" fmla="*/ 116681 w 1552575"/>
                <a:gd name="connsiteY49" fmla="*/ 1274655 h 1562100"/>
                <a:gd name="connsiteX50" fmla="*/ 126206 w 1552575"/>
                <a:gd name="connsiteY50" fmla="*/ 1369905 h 1562100"/>
                <a:gd name="connsiteX51" fmla="*/ 101441 w 1552575"/>
                <a:gd name="connsiteY51" fmla="*/ 1444200 h 1562100"/>
                <a:gd name="connsiteX52" fmla="*/ 67151 w 1552575"/>
                <a:gd name="connsiteY52" fmla="*/ 1487062 h 1562100"/>
                <a:gd name="connsiteX53" fmla="*/ 62389 w 1552575"/>
                <a:gd name="connsiteY53" fmla="*/ 1489920 h 1562100"/>
                <a:gd name="connsiteX54" fmla="*/ 117634 w 1552575"/>
                <a:gd name="connsiteY54" fmla="*/ 1484205 h 1562100"/>
                <a:gd name="connsiteX55" fmla="*/ 220504 w 1552575"/>
                <a:gd name="connsiteY55" fmla="*/ 1488967 h 1562100"/>
                <a:gd name="connsiteX56" fmla="*/ 346234 w 1552575"/>
                <a:gd name="connsiteY56" fmla="*/ 1417530 h 1562100"/>
                <a:gd name="connsiteX57" fmla="*/ 372904 w 1552575"/>
                <a:gd name="connsiteY57" fmla="*/ 1435627 h 1562100"/>
                <a:gd name="connsiteX58" fmla="*/ 518636 w 1552575"/>
                <a:gd name="connsiteY58" fmla="*/ 1500397 h 1562100"/>
                <a:gd name="connsiteX59" fmla="*/ 664369 w 1552575"/>
                <a:gd name="connsiteY59" fmla="*/ 1494682 h 1562100"/>
                <a:gd name="connsiteX60" fmla="*/ 827246 w 1552575"/>
                <a:gd name="connsiteY60" fmla="*/ 1487062 h 1562100"/>
                <a:gd name="connsiteX61" fmla="*/ 952024 w 1552575"/>
                <a:gd name="connsiteY61" fmla="*/ 1493730 h 1562100"/>
                <a:gd name="connsiteX62" fmla="*/ 1082516 w 1552575"/>
                <a:gd name="connsiteY62" fmla="*/ 1497540 h 1562100"/>
                <a:gd name="connsiteX63" fmla="*/ 1184434 w 1552575"/>
                <a:gd name="connsiteY63" fmla="*/ 1504207 h 1562100"/>
                <a:gd name="connsiteX64" fmla="*/ 1267301 w 1552575"/>
                <a:gd name="connsiteY64" fmla="*/ 1532782 h 1562100"/>
                <a:gd name="connsiteX65" fmla="*/ 1380649 w 1552575"/>
                <a:gd name="connsiteY65" fmla="*/ 1559452 h 1562100"/>
                <a:gd name="connsiteX66" fmla="*/ 1528286 w 1552575"/>
                <a:gd name="connsiteY66" fmla="*/ 1475632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552575" h="1562100">
                  <a:moveTo>
                    <a:pt x="1528286" y="1475632"/>
                  </a:moveTo>
                  <a:cubicBezTo>
                    <a:pt x="1489234" y="1440390"/>
                    <a:pt x="1422559" y="1445152"/>
                    <a:pt x="1373981" y="1433722"/>
                  </a:cubicBezTo>
                  <a:cubicBezTo>
                    <a:pt x="1331119" y="1423245"/>
                    <a:pt x="1292066" y="1411815"/>
                    <a:pt x="1247299" y="1404195"/>
                  </a:cubicBezTo>
                  <a:cubicBezTo>
                    <a:pt x="1216819" y="1399432"/>
                    <a:pt x="1184434" y="1393717"/>
                    <a:pt x="1154906" y="1386097"/>
                  </a:cubicBezTo>
                  <a:cubicBezTo>
                    <a:pt x="1092994" y="1368952"/>
                    <a:pt x="1075849" y="1334662"/>
                    <a:pt x="1011079" y="1334662"/>
                  </a:cubicBezTo>
                  <a:cubicBezTo>
                    <a:pt x="922496" y="1333710"/>
                    <a:pt x="828199" y="1324185"/>
                    <a:pt x="740569" y="1311802"/>
                  </a:cubicBezTo>
                  <a:cubicBezTo>
                    <a:pt x="636746" y="1297515"/>
                    <a:pt x="581501" y="1257510"/>
                    <a:pt x="546259" y="1175595"/>
                  </a:cubicBezTo>
                  <a:cubicBezTo>
                    <a:pt x="557689" y="1127970"/>
                    <a:pt x="548164" y="1077487"/>
                    <a:pt x="541496" y="1019385"/>
                  </a:cubicBezTo>
                  <a:cubicBezTo>
                    <a:pt x="524351" y="866985"/>
                    <a:pt x="478631" y="739350"/>
                    <a:pt x="495776" y="523132"/>
                  </a:cubicBezTo>
                  <a:cubicBezTo>
                    <a:pt x="499586" y="478365"/>
                    <a:pt x="608171" y="476460"/>
                    <a:pt x="644366" y="476460"/>
                  </a:cubicBezTo>
                  <a:cubicBezTo>
                    <a:pt x="731044" y="476460"/>
                    <a:pt x="820579" y="476460"/>
                    <a:pt x="850106" y="396450"/>
                  </a:cubicBezTo>
                  <a:cubicBezTo>
                    <a:pt x="859631" y="369780"/>
                    <a:pt x="878681" y="339300"/>
                    <a:pt x="892969" y="314535"/>
                  </a:cubicBezTo>
                  <a:cubicBezTo>
                    <a:pt x="897731" y="306915"/>
                    <a:pt x="904399" y="301200"/>
                    <a:pt x="907256" y="292627"/>
                  </a:cubicBezTo>
                  <a:cubicBezTo>
                    <a:pt x="915829" y="268815"/>
                    <a:pt x="896779" y="253575"/>
                    <a:pt x="876776" y="245002"/>
                  </a:cubicBezTo>
                  <a:cubicBezTo>
                    <a:pt x="850106" y="233572"/>
                    <a:pt x="805339" y="221190"/>
                    <a:pt x="779621" y="208807"/>
                  </a:cubicBezTo>
                  <a:cubicBezTo>
                    <a:pt x="733901" y="186900"/>
                    <a:pt x="671989" y="170707"/>
                    <a:pt x="653891" y="122130"/>
                  </a:cubicBezTo>
                  <a:cubicBezTo>
                    <a:pt x="646271" y="101175"/>
                    <a:pt x="616744" y="56407"/>
                    <a:pt x="529114" y="30690"/>
                  </a:cubicBezTo>
                  <a:cubicBezTo>
                    <a:pt x="490061" y="19260"/>
                    <a:pt x="464344" y="11640"/>
                    <a:pt x="424339" y="7830"/>
                  </a:cubicBezTo>
                  <a:cubicBezTo>
                    <a:pt x="362426" y="3067"/>
                    <a:pt x="289084" y="23070"/>
                    <a:pt x="244316" y="68790"/>
                  </a:cubicBezTo>
                  <a:cubicBezTo>
                    <a:pt x="196691" y="116415"/>
                    <a:pt x="171926" y="180232"/>
                    <a:pt x="164306" y="245955"/>
                  </a:cubicBezTo>
                  <a:cubicBezTo>
                    <a:pt x="160496" y="275482"/>
                    <a:pt x="155734" y="316440"/>
                    <a:pt x="174784" y="339300"/>
                  </a:cubicBezTo>
                  <a:cubicBezTo>
                    <a:pt x="201454" y="370732"/>
                    <a:pt x="244316" y="371685"/>
                    <a:pt x="286226" y="369780"/>
                  </a:cubicBezTo>
                  <a:cubicBezTo>
                    <a:pt x="340519" y="366922"/>
                    <a:pt x="345281" y="323107"/>
                    <a:pt x="346234" y="256432"/>
                  </a:cubicBezTo>
                  <a:cubicBezTo>
                    <a:pt x="347186" y="225952"/>
                    <a:pt x="347186" y="196425"/>
                    <a:pt x="357664" y="175470"/>
                  </a:cubicBezTo>
                  <a:cubicBezTo>
                    <a:pt x="360521" y="170707"/>
                    <a:pt x="366236" y="167850"/>
                    <a:pt x="370999" y="170707"/>
                  </a:cubicBezTo>
                  <a:cubicBezTo>
                    <a:pt x="375761" y="173565"/>
                    <a:pt x="378619" y="179280"/>
                    <a:pt x="375761" y="184042"/>
                  </a:cubicBezTo>
                  <a:cubicBezTo>
                    <a:pt x="367189" y="201187"/>
                    <a:pt x="367189" y="227857"/>
                    <a:pt x="366236" y="256432"/>
                  </a:cubicBezTo>
                  <a:cubicBezTo>
                    <a:pt x="365284" y="314535"/>
                    <a:pt x="364331" y="385972"/>
                    <a:pt x="286226" y="389782"/>
                  </a:cubicBezTo>
                  <a:cubicBezTo>
                    <a:pt x="240506" y="391687"/>
                    <a:pt x="190024" y="389782"/>
                    <a:pt x="157639" y="351682"/>
                  </a:cubicBezTo>
                  <a:cubicBezTo>
                    <a:pt x="144304" y="335490"/>
                    <a:pt x="139541" y="315487"/>
                    <a:pt x="139541" y="294532"/>
                  </a:cubicBezTo>
                  <a:cubicBezTo>
                    <a:pt x="121444" y="344062"/>
                    <a:pt x="103346" y="393592"/>
                    <a:pt x="97631" y="405975"/>
                  </a:cubicBezTo>
                  <a:cubicBezTo>
                    <a:pt x="96679" y="407880"/>
                    <a:pt x="95726" y="408832"/>
                    <a:pt x="95726" y="410737"/>
                  </a:cubicBezTo>
                  <a:cubicBezTo>
                    <a:pt x="103346" y="429787"/>
                    <a:pt x="110966" y="459315"/>
                    <a:pt x="115729" y="466935"/>
                  </a:cubicBezTo>
                  <a:cubicBezTo>
                    <a:pt x="121444" y="476460"/>
                    <a:pt x="134779" y="490747"/>
                    <a:pt x="140494" y="496462"/>
                  </a:cubicBezTo>
                  <a:cubicBezTo>
                    <a:pt x="146209" y="502177"/>
                    <a:pt x="150019" y="511702"/>
                    <a:pt x="150971" y="522180"/>
                  </a:cubicBezTo>
                  <a:cubicBezTo>
                    <a:pt x="151924" y="532657"/>
                    <a:pt x="146209" y="539325"/>
                    <a:pt x="141446" y="543135"/>
                  </a:cubicBezTo>
                  <a:cubicBezTo>
                    <a:pt x="136684" y="546945"/>
                    <a:pt x="140494" y="555517"/>
                    <a:pt x="136684" y="563137"/>
                  </a:cubicBezTo>
                  <a:cubicBezTo>
                    <a:pt x="131921" y="570757"/>
                    <a:pt x="126206" y="575520"/>
                    <a:pt x="122396" y="578377"/>
                  </a:cubicBezTo>
                  <a:cubicBezTo>
                    <a:pt x="118586" y="581235"/>
                    <a:pt x="125254" y="587902"/>
                    <a:pt x="110966" y="604095"/>
                  </a:cubicBezTo>
                  <a:cubicBezTo>
                    <a:pt x="97631" y="619335"/>
                    <a:pt x="36671" y="622192"/>
                    <a:pt x="20479" y="639337"/>
                  </a:cubicBezTo>
                  <a:cubicBezTo>
                    <a:pt x="10001" y="650767"/>
                    <a:pt x="7144" y="672675"/>
                    <a:pt x="7144" y="692677"/>
                  </a:cubicBezTo>
                  <a:lnTo>
                    <a:pt x="7144" y="692677"/>
                  </a:lnTo>
                  <a:cubicBezTo>
                    <a:pt x="41434" y="766972"/>
                    <a:pt x="69056" y="846982"/>
                    <a:pt x="70961" y="928897"/>
                  </a:cubicBezTo>
                  <a:cubicBezTo>
                    <a:pt x="70961" y="928897"/>
                    <a:pt x="164306" y="944137"/>
                    <a:pt x="212884" y="1035577"/>
                  </a:cubicBezTo>
                  <a:cubicBezTo>
                    <a:pt x="224314" y="1056532"/>
                    <a:pt x="232886" y="1078440"/>
                    <a:pt x="249079" y="1096537"/>
                  </a:cubicBezTo>
                  <a:cubicBezTo>
                    <a:pt x="256699" y="1105110"/>
                    <a:pt x="267176" y="1113682"/>
                    <a:pt x="270986" y="1125112"/>
                  </a:cubicBezTo>
                  <a:cubicBezTo>
                    <a:pt x="278606" y="1147972"/>
                    <a:pt x="259556" y="1166070"/>
                    <a:pt x="248126" y="1183215"/>
                  </a:cubicBezTo>
                  <a:cubicBezTo>
                    <a:pt x="236696" y="1201312"/>
                    <a:pt x="229076" y="1225125"/>
                    <a:pt x="205264" y="1229887"/>
                  </a:cubicBezTo>
                  <a:cubicBezTo>
                    <a:pt x="179546" y="1234650"/>
                    <a:pt x="132874" y="1226077"/>
                    <a:pt x="112871" y="1246080"/>
                  </a:cubicBezTo>
                  <a:cubicBezTo>
                    <a:pt x="103346" y="1255605"/>
                    <a:pt x="110966" y="1265130"/>
                    <a:pt x="116681" y="1274655"/>
                  </a:cubicBezTo>
                  <a:cubicBezTo>
                    <a:pt x="132874" y="1305135"/>
                    <a:pt x="140494" y="1338472"/>
                    <a:pt x="126206" y="1369905"/>
                  </a:cubicBezTo>
                  <a:cubicBezTo>
                    <a:pt x="110014" y="1405147"/>
                    <a:pt x="108109" y="1428007"/>
                    <a:pt x="101441" y="1444200"/>
                  </a:cubicBezTo>
                  <a:cubicBezTo>
                    <a:pt x="93821" y="1461345"/>
                    <a:pt x="82391" y="1476585"/>
                    <a:pt x="67151" y="1487062"/>
                  </a:cubicBezTo>
                  <a:cubicBezTo>
                    <a:pt x="65246" y="1488015"/>
                    <a:pt x="64294" y="1488967"/>
                    <a:pt x="62389" y="1489920"/>
                  </a:cubicBezTo>
                  <a:cubicBezTo>
                    <a:pt x="80486" y="1487062"/>
                    <a:pt x="99536" y="1484205"/>
                    <a:pt x="117634" y="1484205"/>
                  </a:cubicBezTo>
                  <a:cubicBezTo>
                    <a:pt x="151924" y="1484205"/>
                    <a:pt x="186214" y="1494682"/>
                    <a:pt x="220504" y="1488967"/>
                  </a:cubicBezTo>
                  <a:cubicBezTo>
                    <a:pt x="263366" y="1481347"/>
                    <a:pt x="307181" y="1449915"/>
                    <a:pt x="346234" y="1417530"/>
                  </a:cubicBezTo>
                  <a:cubicBezTo>
                    <a:pt x="354806" y="1423245"/>
                    <a:pt x="363379" y="1429912"/>
                    <a:pt x="372904" y="1435627"/>
                  </a:cubicBezTo>
                  <a:cubicBezTo>
                    <a:pt x="421481" y="1466107"/>
                    <a:pt x="460534" y="1497540"/>
                    <a:pt x="518636" y="1500397"/>
                  </a:cubicBezTo>
                  <a:cubicBezTo>
                    <a:pt x="567214" y="1503255"/>
                    <a:pt x="615791" y="1498492"/>
                    <a:pt x="664369" y="1494682"/>
                  </a:cubicBezTo>
                  <a:cubicBezTo>
                    <a:pt x="719614" y="1490872"/>
                    <a:pt x="772954" y="1487062"/>
                    <a:pt x="827246" y="1487062"/>
                  </a:cubicBezTo>
                  <a:cubicBezTo>
                    <a:pt x="868204" y="1487062"/>
                    <a:pt x="909161" y="1488967"/>
                    <a:pt x="952024" y="1493730"/>
                  </a:cubicBezTo>
                  <a:cubicBezTo>
                    <a:pt x="995839" y="1498492"/>
                    <a:pt x="1038701" y="1497540"/>
                    <a:pt x="1082516" y="1497540"/>
                  </a:cubicBezTo>
                  <a:cubicBezTo>
                    <a:pt x="1112996" y="1497540"/>
                    <a:pt x="1144429" y="1498492"/>
                    <a:pt x="1184434" y="1504207"/>
                  </a:cubicBezTo>
                  <a:cubicBezTo>
                    <a:pt x="1216819" y="1508970"/>
                    <a:pt x="1240631" y="1513732"/>
                    <a:pt x="1267301" y="1532782"/>
                  </a:cubicBezTo>
                  <a:cubicBezTo>
                    <a:pt x="1305401" y="1559452"/>
                    <a:pt x="1377791" y="1559452"/>
                    <a:pt x="1380649" y="1559452"/>
                  </a:cubicBezTo>
                  <a:cubicBezTo>
                    <a:pt x="1428274" y="1557547"/>
                    <a:pt x="1599724" y="1540402"/>
                    <a:pt x="1528286" y="147563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71D588-9099-47BF-89AE-8A602AA348CA}"/>
                </a:ext>
              </a:extLst>
            </p:cNvPr>
            <p:cNvSpPr/>
            <p:nvPr/>
          </p:nvSpPr>
          <p:spPr>
            <a:xfrm>
              <a:off x="4759932" y="2414932"/>
              <a:ext cx="1390650" cy="1323975"/>
            </a:xfrm>
            <a:custGeom>
              <a:avLst/>
              <a:gdLst>
                <a:gd name="connsiteX0" fmla="*/ 773140 w 1390650"/>
                <a:gd name="connsiteY0" fmla="*/ 878813 h 1323975"/>
                <a:gd name="connsiteX1" fmla="*/ 890298 w 1390650"/>
                <a:gd name="connsiteY1" fmla="*/ 857858 h 1323975"/>
                <a:gd name="connsiteX2" fmla="*/ 1018885 w 1390650"/>
                <a:gd name="connsiteY2" fmla="*/ 890243 h 1323975"/>
                <a:gd name="connsiteX3" fmla="*/ 1078893 w 1390650"/>
                <a:gd name="connsiteY3" fmla="*/ 863573 h 1323975"/>
                <a:gd name="connsiteX4" fmla="*/ 1114135 w 1390650"/>
                <a:gd name="connsiteY4" fmla="*/ 837855 h 1323975"/>
                <a:gd name="connsiteX5" fmla="*/ 1131280 w 1390650"/>
                <a:gd name="connsiteY5" fmla="*/ 781658 h 1323975"/>
                <a:gd name="connsiteX6" fmla="*/ 1099848 w 1390650"/>
                <a:gd name="connsiteY6" fmla="*/ 684503 h 1323975"/>
                <a:gd name="connsiteX7" fmla="*/ 1042698 w 1390650"/>
                <a:gd name="connsiteY7" fmla="*/ 596873 h 1323975"/>
                <a:gd name="connsiteX8" fmla="*/ 1037935 w 1390650"/>
                <a:gd name="connsiteY8" fmla="*/ 495908 h 1323975"/>
                <a:gd name="connsiteX9" fmla="*/ 1036983 w 1390650"/>
                <a:gd name="connsiteY9" fmla="*/ 412088 h 1323975"/>
                <a:gd name="connsiteX10" fmla="*/ 1049365 w 1390650"/>
                <a:gd name="connsiteY10" fmla="*/ 374940 h 1323975"/>
                <a:gd name="connsiteX11" fmla="*/ 1104610 w 1390650"/>
                <a:gd name="connsiteY11" fmla="*/ 451140 h 1323975"/>
                <a:gd name="connsiteX12" fmla="*/ 1154140 w 1390650"/>
                <a:gd name="connsiteY12" fmla="*/ 547343 h 1323975"/>
                <a:gd name="connsiteX13" fmla="*/ 1196050 w 1390650"/>
                <a:gd name="connsiteY13" fmla="*/ 628305 h 1323975"/>
                <a:gd name="connsiteX14" fmla="*/ 1185573 w 1390650"/>
                <a:gd name="connsiteY14" fmla="*/ 578775 h 1323975"/>
                <a:gd name="connsiteX15" fmla="*/ 1181763 w 1390650"/>
                <a:gd name="connsiteY15" fmla="*/ 451140 h 1323975"/>
                <a:gd name="connsiteX16" fmla="*/ 1200813 w 1390650"/>
                <a:gd name="connsiteY16" fmla="*/ 398753 h 1323975"/>
                <a:gd name="connsiteX17" fmla="*/ 1211290 w 1390650"/>
                <a:gd name="connsiteY17" fmla="*/ 403515 h 1323975"/>
                <a:gd name="connsiteX18" fmla="*/ 1234150 w 1390650"/>
                <a:gd name="connsiteY18" fmla="*/ 442568 h 1323975"/>
                <a:gd name="connsiteX19" fmla="*/ 1244628 w 1390650"/>
                <a:gd name="connsiteY19" fmla="*/ 464475 h 1323975"/>
                <a:gd name="connsiteX20" fmla="*/ 1257963 w 1390650"/>
                <a:gd name="connsiteY20" fmla="*/ 411135 h 1323975"/>
                <a:gd name="connsiteX21" fmla="*/ 1348450 w 1390650"/>
                <a:gd name="connsiteY21" fmla="*/ 375893 h 1323975"/>
                <a:gd name="connsiteX22" fmla="*/ 1359880 w 1390650"/>
                <a:gd name="connsiteY22" fmla="*/ 350175 h 1323975"/>
                <a:gd name="connsiteX23" fmla="*/ 1374168 w 1390650"/>
                <a:gd name="connsiteY23" fmla="*/ 334935 h 1323975"/>
                <a:gd name="connsiteX24" fmla="*/ 1378930 w 1390650"/>
                <a:gd name="connsiteY24" fmla="*/ 314933 h 1323975"/>
                <a:gd name="connsiteX25" fmla="*/ 1388455 w 1390650"/>
                <a:gd name="connsiteY25" fmla="*/ 293978 h 1323975"/>
                <a:gd name="connsiteX26" fmla="*/ 1377978 w 1390650"/>
                <a:gd name="connsiteY26" fmla="*/ 268260 h 1323975"/>
                <a:gd name="connsiteX27" fmla="*/ 1353213 w 1390650"/>
                <a:gd name="connsiteY27" fmla="*/ 238733 h 1323975"/>
                <a:gd name="connsiteX28" fmla="*/ 1326543 w 1390650"/>
                <a:gd name="connsiteY28" fmla="*/ 169200 h 1323975"/>
                <a:gd name="connsiteX29" fmla="*/ 1248438 w 1390650"/>
                <a:gd name="connsiteY29" fmla="*/ 103478 h 1323975"/>
                <a:gd name="connsiteX30" fmla="*/ 1212243 w 1390650"/>
                <a:gd name="connsiteY30" fmla="*/ 88238 h 1323975"/>
                <a:gd name="connsiteX31" fmla="*/ 1231293 w 1390650"/>
                <a:gd name="connsiteY31" fmla="*/ 12990 h 1323975"/>
                <a:gd name="connsiteX32" fmla="*/ 1226530 w 1390650"/>
                <a:gd name="connsiteY32" fmla="*/ 10133 h 1323975"/>
                <a:gd name="connsiteX33" fmla="*/ 1190335 w 1390650"/>
                <a:gd name="connsiteY33" fmla="*/ 36803 h 1323975"/>
                <a:gd name="connsiteX34" fmla="*/ 1188430 w 1390650"/>
                <a:gd name="connsiteY34" fmla="*/ 7275 h 1323975"/>
                <a:gd name="connsiteX35" fmla="*/ 1061748 w 1390650"/>
                <a:gd name="connsiteY35" fmla="*/ 107288 h 1323975"/>
                <a:gd name="connsiteX36" fmla="*/ 954115 w 1390650"/>
                <a:gd name="connsiteY36" fmla="*/ 236828 h 1323975"/>
                <a:gd name="connsiteX37" fmla="*/ 858865 w 1390650"/>
                <a:gd name="connsiteY37" fmla="*/ 443520 h 1323975"/>
                <a:gd name="connsiteX38" fmla="*/ 628360 w 1390650"/>
                <a:gd name="connsiteY38" fmla="*/ 494955 h 1323975"/>
                <a:gd name="connsiteX39" fmla="*/ 455005 w 1390650"/>
                <a:gd name="connsiteY39" fmla="*/ 692123 h 1323975"/>
                <a:gd name="connsiteX40" fmla="*/ 397855 w 1390650"/>
                <a:gd name="connsiteY40" fmla="*/ 1033118 h 1323975"/>
                <a:gd name="connsiteX41" fmla="*/ 335943 w 1390650"/>
                <a:gd name="connsiteY41" fmla="*/ 1155990 h 1323975"/>
                <a:gd name="connsiteX42" fmla="*/ 286413 w 1390650"/>
                <a:gd name="connsiteY42" fmla="*/ 1161705 h 1323975"/>
                <a:gd name="connsiteX43" fmla="*/ 158778 w 1390650"/>
                <a:gd name="connsiteY43" fmla="*/ 1118843 h 1323975"/>
                <a:gd name="connsiteX44" fmla="*/ 105438 w 1390650"/>
                <a:gd name="connsiteY44" fmla="*/ 913103 h 1323975"/>
                <a:gd name="connsiteX45" fmla="*/ 211165 w 1390650"/>
                <a:gd name="connsiteY45" fmla="*/ 770228 h 1323975"/>
                <a:gd name="connsiteX46" fmla="*/ 493105 w 1390650"/>
                <a:gd name="connsiteY46" fmla="*/ 556868 h 1323975"/>
                <a:gd name="connsiteX47" fmla="*/ 631218 w 1390650"/>
                <a:gd name="connsiteY47" fmla="*/ 254925 h 1323975"/>
                <a:gd name="connsiteX48" fmla="*/ 610263 w 1390650"/>
                <a:gd name="connsiteY48" fmla="*/ 216825 h 1323975"/>
                <a:gd name="connsiteX49" fmla="*/ 557875 w 1390650"/>
                <a:gd name="connsiteY49" fmla="*/ 220635 h 1323975"/>
                <a:gd name="connsiteX50" fmla="*/ 555018 w 1390650"/>
                <a:gd name="connsiteY50" fmla="*/ 282548 h 1323975"/>
                <a:gd name="connsiteX51" fmla="*/ 319750 w 1390650"/>
                <a:gd name="connsiteY51" fmla="*/ 581633 h 1323975"/>
                <a:gd name="connsiteX52" fmla="*/ 16855 w 1390650"/>
                <a:gd name="connsiteY52" fmla="*/ 895958 h 1323975"/>
                <a:gd name="connsiteX53" fmla="*/ 152110 w 1390650"/>
                <a:gd name="connsiteY53" fmla="*/ 1214093 h 1323975"/>
                <a:gd name="connsiteX54" fmla="*/ 317845 w 1390650"/>
                <a:gd name="connsiteY54" fmla="*/ 1238858 h 1323975"/>
                <a:gd name="connsiteX55" fmla="*/ 408333 w 1390650"/>
                <a:gd name="connsiteY55" fmla="*/ 1259813 h 1323975"/>
                <a:gd name="connsiteX56" fmla="*/ 472150 w 1390650"/>
                <a:gd name="connsiteY56" fmla="*/ 1291245 h 1323975"/>
                <a:gd name="connsiteX57" fmla="*/ 495963 w 1390650"/>
                <a:gd name="connsiteY57" fmla="*/ 1316010 h 1323975"/>
                <a:gd name="connsiteX58" fmla="*/ 551208 w 1390650"/>
                <a:gd name="connsiteY58" fmla="*/ 1325535 h 1323975"/>
                <a:gd name="connsiteX59" fmla="*/ 773140 w 1390650"/>
                <a:gd name="connsiteY59" fmla="*/ 878813 h 132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390650" h="1323975">
                  <a:moveTo>
                    <a:pt x="773140" y="878813"/>
                  </a:moveTo>
                  <a:cubicBezTo>
                    <a:pt x="807430" y="861668"/>
                    <a:pt x="850293" y="857858"/>
                    <a:pt x="890298" y="857858"/>
                  </a:cubicBezTo>
                  <a:cubicBezTo>
                    <a:pt x="936018" y="857858"/>
                    <a:pt x="979833" y="865478"/>
                    <a:pt x="1018885" y="890243"/>
                  </a:cubicBezTo>
                  <a:cubicBezTo>
                    <a:pt x="1048413" y="909293"/>
                    <a:pt x="1056985" y="875955"/>
                    <a:pt x="1078893" y="863573"/>
                  </a:cubicBezTo>
                  <a:cubicBezTo>
                    <a:pt x="1096038" y="854048"/>
                    <a:pt x="1106515" y="858810"/>
                    <a:pt x="1114135" y="837855"/>
                  </a:cubicBezTo>
                  <a:cubicBezTo>
                    <a:pt x="1120803" y="819758"/>
                    <a:pt x="1125565" y="800708"/>
                    <a:pt x="1131280" y="781658"/>
                  </a:cubicBezTo>
                  <a:cubicBezTo>
                    <a:pt x="1140805" y="748320"/>
                    <a:pt x="1118898" y="711173"/>
                    <a:pt x="1099848" y="684503"/>
                  </a:cubicBezTo>
                  <a:cubicBezTo>
                    <a:pt x="1078893" y="655928"/>
                    <a:pt x="1053175" y="632115"/>
                    <a:pt x="1042698" y="596873"/>
                  </a:cubicBezTo>
                  <a:cubicBezTo>
                    <a:pt x="1035077" y="570203"/>
                    <a:pt x="1037935" y="533055"/>
                    <a:pt x="1037935" y="495908"/>
                  </a:cubicBezTo>
                  <a:cubicBezTo>
                    <a:pt x="1037935" y="468285"/>
                    <a:pt x="1037935" y="439710"/>
                    <a:pt x="1036983" y="412088"/>
                  </a:cubicBezTo>
                  <a:cubicBezTo>
                    <a:pt x="1036983" y="394943"/>
                    <a:pt x="1037935" y="374940"/>
                    <a:pt x="1049365" y="374940"/>
                  </a:cubicBezTo>
                  <a:cubicBezTo>
                    <a:pt x="1075083" y="374940"/>
                    <a:pt x="1096038" y="432090"/>
                    <a:pt x="1104610" y="451140"/>
                  </a:cubicBezTo>
                  <a:cubicBezTo>
                    <a:pt x="1119850" y="484478"/>
                    <a:pt x="1136995" y="514958"/>
                    <a:pt x="1154140" y="547343"/>
                  </a:cubicBezTo>
                  <a:cubicBezTo>
                    <a:pt x="1168428" y="574013"/>
                    <a:pt x="1178905" y="603540"/>
                    <a:pt x="1196050" y="628305"/>
                  </a:cubicBezTo>
                  <a:cubicBezTo>
                    <a:pt x="1197003" y="611160"/>
                    <a:pt x="1188430" y="594968"/>
                    <a:pt x="1185573" y="578775"/>
                  </a:cubicBezTo>
                  <a:cubicBezTo>
                    <a:pt x="1177953" y="538770"/>
                    <a:pt x="1179858" y="492098"/>
                    <a:pt x="1181763" y="451140"/>
                  </a:cubicBezTo>
                  <a:cubicBezTo>
                    <a:pt x="1181763" y="438758"/>
                    <a:pt x="1183668" y="398753"/>
                    <a:pt x="1200813" y="398753"/>
                  </a:cubicBezTo>
                  <a:cubicBezTo>
                    <a:pt x="1203670" y="398753"/>
                    <a:pt x="1207480" y="399705"/>
                    <a:pt x="1211290" y="403515"/>
                  </a:cubicBezTo>
                  <a:cubicBezTo>
                    <a:pt x="1222720" y="412088"/>
                    <a:pt x="1228435" y="430185"/>
                    <a:pt x="1234150" y="442568"/>
                  </a:cubicBezTo>
                  <a:cubicBezTo>
                    <a:pt x="1237960" y="450188"/>
                    <a:pt x="1240818" y="456855"/>
                    <a:pt x="1244628" y="464475"/>
                  </a:cubicBezTo>
                  <a:cubicBezTo>
                    <a:pt x="1244628" y="444473"/>
                    <a:pt x="1246533" y="422565"/>
                    <a:pt x="1257963" y="411135"/>
                  </a:cubicBezTo>
                  <a:cubicBezTo>
                    <a:pt x="1274155" y="393990"/>
                    <a:pt x="1335115" y="391133"/>
                    <a:pt x="1348450" y="375893"/>
                  </a:cubicBezTo>
                  <a:cubicBezTo>
                    <a:pt x="1361785" y="360653"/>
                    <a:pt x="1356070" y="353985"/>
                    <a:pt x="1359880" y="350175"/>
                  </a:cubicBezTo>
                  <a:cubicBezTo>
                    <a:pt x="1363690" y="347318"/>
                    <a:pt x="1370358" y="342555"/>
                    <a:pt x="1374168" y="334935"/>
                  </a:cubicBezTo>
                  <a:cubicBezTo>
                    <a:pt x="1378930" y="327315"/>
                    <a:pt x="1375120" y="318743"/>
                    <a:pt x="1378930" y="314933"/>
                  </a:cubicBezTo>
                  <a:cubicBezTo>
                    <a:pt x="1383693" y="311123"/>
                    <a:pt x="1388455" y="304455"/>
                    <a:pt x="1388455" y="293978"/>
                  </a:cubicBezTo>
                  <a:cubicBezTo>
                    <a:pt x="1387503" y="283500"/>
                    <a:pt x="1383693" y="273975"/>
                    <a:pt x="1377978" y="268260"/>
                  </a:cubicBezTo>
                  <a:cubicBezTo>
                    <a:pt x="1372263" y="262545"/>
                    <a:pt x="1359880" y="249210"/>
                    <a:pt x="1353213" y="238733"/>
                  </a:cubicBezTo>
                  <a:cubicBezTo>
                    <a:pt x="1347498" y="229208"/>
                    <a:pt x="1337973" y="183488"/>
                    <a:pt x="1326543" y="169200"/>
                  </a:cubicBezTo>
                  <a:cubicBezTo>
                    <a:pt x="1316065" y="154913"/>
                    <a:pt x="1276060" y="111098"/>
                    <a:pt x="1248438" y="103478"/>
                  </a:cubicBezTo>
                  <a:cubicBezTo>
                    <a:pt x="1220815" y="95858"/>
                    <a:pt x="1216053" y="95858"/>
                    <a:pt x="1212243" y="88238"/>
                  </a:cubicBezTo>
                  <a:cubicBezTo>
                    <a:pt x="1208433" y="80618"/>
                    <a:pt x="1235103" y="20610"/>
                    <a:pt x="1231293" y="12990"/>
                  </a:cubicBezTo>
                  <a:cubicBezTo>
                    <a:pt x="1230340" y="11085"/>
                    <a:pt x="1228435" y="10133"/>
                    <a:pt x="1226530" y="10133"/>
                  </a:cubicBezTo>
                  <a:cubicBezTo>
                    <a:pt x="1221768" y="10133"/>
                    <a:pt x="1190335" y="36803"/>
                    <a:pt x="1190335" y="36803"/>
                  </a:cubicBezTo>
                  <a:cubicBezTo>
                    <a:pt x="1186525" y="34898"/>
                    <a:pt x="1194145" y="8228"/>
                    <a:pt x="1188430" y="7275"/>
                  </a:cubicBezTo>
                  <a:cubicBezTo>
                    <a:pt x="1173190" y="3465"/>
                    <a:pt x="1095085" y="83475"/>
                    <a:pt x="1061748" y="107288"/>
                  </a:cubicBezTo>
                  <a:cubicBezTo>
                    <a:pt x="1029363" y="132053"/>
                    <a:pt x="988405" y="158723"/>
                    <a:pt x="954115" y="236828"/>
                  </a:cubicBezTo>
                  <a:cubicBezTo>
                    <a:pt x="917920" y="318743"/>
                    <a:pt x="919825" y="427328"/>
                    <a:pt x="858865" y="443520"/>
                  </a:cubicBezTo>
                  <a:cubicBezTo>
                    <a:pt x="797905" y="458760"/>
                    <a:pt x="715038" y="442568"/>
                    <a:pt x="628360" y="494955"/>
                  </a:cubicBezTo>
                  <a:cubicBezTo>
                    <a:pt x="555018" y="541628"/>
                    <a:pt x="492153" y="614018"/>
                    <a:pt x="455005" y="692123"/>
                  </a:cubicBezTo>
                  <a:cubicBezTo>
                    <a:pt x="401665" y="806423"/>
                    <a:pt x="395950" y="908340"/>
                    <a:pt x="397855" y="1033118"/>
                  </a:cubicBezTo>
                  <a:cubicBezTo>
                    <a:pt x="398808" y="1081695"/>
                    <a:pt x="392140" y="1141703"/>
                    <a:pt x="335943" y="1155990"/>
                  </a:cubicBezTo>
                  <a:cubicBezTo>
                    <a:pt x="320703" y="1159800"/>
                    <a:pt x="303558" y="1161705"/>
                    <a:pt x="286413" y="1161705"/>
                  </a:cubicBezTo>
                  <a:cubicBezTo>
                    <a:pt x="239740" y="1161705"/>
                    <a:pt x="190210" y="1147418"/>
                    <a:pt x="158778" y="1118843"/>
                  </a:cubicBezTo>
                  <a:cubicBezTo>
                    <a:pt x="102580" y="1068360"/>
                    <a:pt x="83530" y="984540"/>
                    <a:pt x="105438" y="913103"/>
                  </a:cubicBezTo>
                  <a:cubicBezTo>
                    <a:pt x="122583" y="856905"/>
                    <a:pt x="164493" y="806423"/>
                    <a:pt x="211165" y="770228"/>
                  </a:cubicBezTo>
                  <a:cubicBezTo>
                    <a:pt x="304510" y="696885"/>
                    <a:pt x="404523" y="635925"/>
                    <a:pt x="493105" y="556868"/>
                  </a:cubicBezTo>
                  <a:cubicBezTo>
                    <a:pt x="569305" y="489240"/>
                    <a:pt x="662650" y="364463"/>
                    <a:pt x="631218" y="254925"/>
                  </a:cubicBezTo>
                  <a:cubicBezTo>
                    <a:pt x="626455" y="239685"/>
                    <a:pt x="622645" y="227303"/>
                    <a:pt x="610263" y="216825"/>
                  </a:cubicBezTo>
                  <a:cubicBezTo>
                    <a:pt x="595975" y="204443"/>
                    <a:pt x="568353" y="201585"/>
                    <a:pt x="557875" y="220635"/>
                  </a:cubicBezTo>
                  <a:cubicBezTo>
                    <a:pt x="547398" y="237780"/>
                    <a:pt x="556923" y="263498"/>
                    <a:pt x="555018" y="282548"/>
                  </a:cubicBezTo>
                  <a:cubicBezTo>
                    <a:pt x="547398" y="402563"/>
                    <a:pt x="408333" y="516863"/>
                    <a:pt x="319750" y="581633"/>
                  </a:cubicBezTo>
                  <a:cubicBezTo>
                    <a:pt x="194973" y="674025"/>
                    <a:pt x="62575" y="733080"/>
                    <a:pt x="16855" y="895958"/>
                  </a:cubicBezTo>
                  <a:cubicBezTo>
                    <a:pt x="-16482" y="1013115"/>
                    <a:pt x="37810" y="1163610"/>
                    <a:pt x="152110" y="1214093"/>
                  </a:cubicBezTo>
                  <a:cubicBezTo>
                    <a:pt x="204498" y="1236953"/>
                    <a:pt x="262600" y="1231238"/>
                    <a:pt x="317845" y="1238858"/>
                  </a:cubicBezTo>
                  <a:cubicBezTo>
                    <a:pt x="348325" y="1242668"/>
                    <a:pt x="379758" y="1248383"/>
                    <a:pt x="408333" y="1259813"/>
                  </a:cubicBezTo>
                  <a:cubicBezTo>
                    <a:pt x="428335" y="1267433"/>
                    <a:pt x="457863" y="1274100"/>
                    <a:pt x="472150" y="1291245"/>
                  </a:cubicBezTo>
                  <a:cubicBezTo>
                    <a:pt x="480723" y="1300770"/>
                    <a:pt x="482628" y="1309343"/>
                    <a:pt x="495963" y="1316010"/>
                  </a:cubicBezTo>
                  <a:cubicBezTo>
                    <a:pt x="511203" y="1322678"/>
                    <a:pt x="531205" y="1324583"/>
                    <a:pt x="551208" y="1325535"/>
                  </a:cubicBezTo>
                  <a:cubicBezTo>
                    <a:pt x="543588" y="1177898"/>
                    <a:pt x="558828" y="982635"/>
                    <a:pt x="773140" y="87881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829460"/>
            <a:ext cx="3746500" cy="183832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829461"/>
            <a:ext cx="7651749" cy="56602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667784"/>
            <a:ext cx="3746500" cy="38219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B455B8-F91C-4B15-992E-71FB9EB9F6D9}"/>
              </a:ext>
            </a:extLst>
          </p:cNvPr>
          <p:cNvSpPr/>
          <p:nvPr userDrawn="1"/>
        </p:nvSpPr>
        <p:spPr>
          <a:xfrm>
            <a:off x="0" y="-1"/>
            <a:ext cx="12192000" cy="66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C2DB1614-BBBB-4476-A8E4-E90C5E53B85A}"/>
              </a:ext>
            </a:extLst>
          </p:cNvPr>
          <p:cNvGrpSpPr/>
          <p:nvPr userDrawn="1"/>
        </p:nvGrpSpPr>
        <p:grpSpPr>
          <a:xfrm>
            <a:off x="11512550" y="130620"/>
            <a:ext cx="547779" cy="404444"/>
            <a:chOff x="4417218" y="2189587"/>
            <a:chExt cx="3349943" cy="247337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6308984-1FC7-4F35-AAD4-83650B6E274D}"/>
                </a:ext>
              </a:extLst>
            </p:cNvPr>
            <p:cNvSpPr/>
            <p:nvPr/>
          </p:nvSpPr>
          <p:spPr>
            <a:xfrm>
              <a:off x="4417218" y="3979068"/>
              <a:ext cx="390525" cy="352425"/>
            </a:xfrm>
            <a:custGeom>
              <a:avLst/>
              <a:gdLst>
                <a:gd name="connsiteX0" fmla="*/ 243364 w 390525"/>
                <a:gd name="connsiteY0" fmla="*/ 350044 h 352425"/>
                <a:gd name="connsiteX1" fmla="*/ 149066 w 390525"/>
                <a:gd name="connsiteY1" fmla="*/ 350044 h 352425"/>
                <a:gd name="connsiteX2" fmla="*/ 7144 w 390525"/>
                <a:gd name="connsiteY2" fmla="*/ 7144 h 352425"/>
                <a:gd name="connsiteX3" fmla="*/ 113824 w 390525"/>
                <a:gd name="connsiteY3" fmla="*/ 7144 h 352425"/>
                <a:gd name="connsiteX4" fmla="*/ 152876 w 390525"/>
                <a:gd name="connsiteY4" fmla="*/ 110014 h 352425"/>
                <a:gd name="connsiteX5" fmla="*/ 195739 w 390525"/>
                <a:gd name="connsiteY5" fmla="*/ 236696 h 352425"/>
                <a:gd name="connsiteX6" fmla="*/ 239554 w 390525"/>
                <a:gd name="connsiteY6" fmla="*/ 110014 h 352425"/>
                <a:gd name="connsiteX7" fmla="*/ 278606 w 390525"/>
                <a:gd name="connsiteY7" fmla="*/ 7144 h 352425"/>
                <a:gd name="connsiteX8" fmla="*/ 385286 w 390525"/>
                <a:gd name="connsiteY8" fmla="*/ 7144 h 352425"/>
                <a:gd name="connsiteX9" fmla="*/ 243364 w 390525"/>
                <a:gd name="connsiteY9" fmla="*/ 3500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52425">
                  <a:moveTo>
                    <a:pt x="243364" y="350044"/>
                  </a:moveTo>
                  <a:lnTo>
                    <a:pt x="149066" y="350044"/>
                  </a:lnTo>
                  <a:lnTo>
                    <a:pt x="7144" y="7144"/>
                  </a:lnTo>
                  <a:lnTo>
                    <a:pt x="113824" y="7144"/>
                  </a:lnTo>
                  <a:lnTo>
                    <a:pt x="152876" y="110014"/>
                  </a:lnTo>
                  <a:lnTo>
                    <a:pt x="195739" y="236696"/>
                  </a:lnTo>
                  <a:lnTo>
                    <a:pt x="239554" y="110014"/>
                  </a:lnTo>
                  <a:lnTo>
                    <a:pt x="278606" y="7144"/>
                  </a:lnTo>
                  <a:lnTo>
                    <a:pt x="385286" y="7144"/>
                  </a:lnTo>
                  <a:lnTo>
                    <a:pt x="243364" y="3500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D89C5D0-F344-4181-BD04-3A9A3C22F585}"/>
                </a:ext>
              </a:extLst>
            </p:cNvPr>
            <p:cNvSpPr/>
            <p:nvPr/>
          </p:nvSpPr>
          <p:spPr>
            <a:xfrm>
              <a:off x="4823936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B8B004C-26D8-43EF-9C17-A3977D86D7CD}"/>
                </a:ext>
              </a:extLst>
            </p:cNvPr>
            <p:cNvSpPr/>
            <p:nvPr/>
          </p:nvSpPr>
          <p:spPr>
            <a:xfrm>
              <a:off x="5123973" y="3979068"/>
              <a:ext cx="304800" cy="352425"/>
            </a:xfrm>
            <a:custGeom>
              <a:avLst/>
              <a:gdLst>
                <a:gd name="connsiteX0" fmla="*/ 107156 w 304800"/>
                <a:gd name="connsiteY0" fmla="*/ 86201 h 352425"/>
                <a:gd name="connsiteX1" fmla="*/ 7144 w 304800"/>
                <a:gd name="connsiteY1" fmla="*/ 86201 h 352425"/>
                <a:gd name="connsiteX2" fmla="*/ 7144 w 304800"/>
                <a:gd name="connsiteY2" fmla="*/ 7144 h 352425"/>
                <a:gd name="connsiteX3" fmla="*/ 302419 w 304800"/>
                <a:gd name="connsiteY3" fmla="*/ 7144 h 352425"/>
                <a:gd name="connsiteX4" fmla="*/ 302419 w 304800"/>
                <a:gd name="connsiteY4" fmla="*/ 87154 h 352425"/>
                <a:gd name="connsiteX5" fmla="*/ 203359 w 304800"/>
                <a:gd name="connsiteY5" fmla="*/ 87154 h 352425"/>
                <a:gd name="connsiteX6" fmla="*/ 203359 w 304800"/>
                <a:gd name="connsiteY6" fmla="*/ 349091 h 352425"/>
                <a:gd name="connsiteX7" fmla="*/ 107156 w 304800"/>
                <a:gd name="connsiteY7" fmla="*/ 349091 h 352425"/>
                <a:gd name="connsiteX8" fmla="*/ 107156 w 304800"/>
                <a:gd name="connsiteY8" fmla="*/ 862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800" h="352425">
                  <a:moveTo>
                    <a:pt x="107156" y="86201"/>
                  </a:moveTo>
                  <a:lnTo>
                    <a:pt x="7144" y="86201"/>
                  </a:lnTo>
                  <a:lnTo>
                    <a:pt x="7144" y="7144"/>
                  </a:lnTo>
                  <a:lnTo>
                    <a:pt x="302419" y="7144"/>
                  </a:lnTo>
                  <a:lnTo>
                    <a:pt x="302419" y="87154"/>
                  </a:lnTo>
                  <a:lnTo>
                    <a:pt x="203359" y="87154"/>
                  </a:lnTo>
                  <a:lnTo>
                    <a:pt x="203359" y="349091"/>
                  </a:lnTo>
                  <a:lnTo>
                    <a:pt x="107156" y="349091"/>
                  </a:lnTo>
                  <a:lnTo>
                    <a:pt x="107156" y="8620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AEF904C-3EA4-40D8-8B86-45973CF45918}"/>
                </a:ext>
              </a:extLst>
            </p:cNvPr>
            <p:cNvSpPr/>
            <p:nvPr/>
          </p:nvSpPr>
          <p:spPr>
            <a:xfrm>
              <a:off x="5462111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A95AE26-428A-4CA2-8CCC-9782A1FC13AE}"/>
                </a:ext>
              </a:extLst>
            </p:cNvPr>
            <p:cNvSpPr/>
            <p:nvPr/>
          </p:nvSpPr>
          <p:spPr>
            <a:xfrm>
              <a:off x="5790723" y="3979068"/>
              <a:ext cx="323850" cy="352425"/>
            </a:xfrm>
            <a:custGeom>
              <a:avLst/>
              <a:gdLst>
                <a:gd name="connsiteX0" fmla="*/ 322421 w 323850"/>
                <a:gd name="connsiteY0" fmla="*/ 348139 h 352425"/>
                <a:gd name="connsiteX1" fmla="*/ 215741 w 323850"/>
                <a:gd name="connsiteY1" fmla="*/ 348139 h 352425"/>
                <a:gd name="connsiteX2" fmla="*/ 136684 w 323850"/>
                <a:gd name="connsiteY2" fmla="*/ 237649 h 352425"/>
                <a:gd name="connsiteX3" fmla="*/ 103346 w 323850"/>
                <a:gd name="connsiteY3" fmla="*/ 237649 h 352425"/>
                <a:gd name="connsiteX4" fmla="*/ 103346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2421" y="348139"/>
                  </a:moveTo>
                  <a:lnTo>
                    <a:pt x="215741" y="348139"/>
                  </a:lnTo>
                  <a:lnTo>
                    <a:pt x="136684" y="237649"/>
                  </a:lnTo>
                  <a:lnTo>
                    <a:pt x="103346" y="237649"/>
                  </a:lnTo>
                  <a:lnTo>
                    <a:pt x="103346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17D8D8C-9B57-4140-AAF1-3E7C98F821A5}"/>
                </a:ext>
              </a:extLst>
            </p:cNvPr>
            <p:cNvSpPr/>
            <p:nvPr/>
          </p:nvSpPr>
          <p:spPr>
            <a:xfrm>
              <a:off x="6149816" y="3979068"/>
              <a:ext cx="104775" cy="352425"/>
            </a:xfrm>
            <a:custGeom>
              <a:avLst/>
              <a:gdLst>
                <a:gd name="connsiteX0" fmla="*/ 7144 w 104775"/>
                <a:gd name="connsiteY0" fmla="*/ 348139 h 352425"/>
                <a:gd name="connsiteX1" fmla="*/ 7144 w 104775"/>
                <a:gd name="connsiteY1" fmla="*/ 7144 h 352425"/>
                <a:gd name="connsiteX2" fmla="*/ 103346 w 104775"/>
                <a:gd name="connsiteY2" fmla="*/ 7144 h 352425"/>
                <a:gd name="connsiteX3" fmla="*/ 103346 w 104775"/>
                <a:gd name="connsiteY3" fmla="*/ 349091 h 352425"/>
                <a:gd name="connsiteX4" fmla="*/ 7144 w 104775"/>
                <a:gd name="connsiteY4" fmla="*/ 34909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352425">
                  <a:moveTo>
                    <a:pt x="7144" y="348139"/>
                  </a:moveTo>
                  <a:lnTo>
                    <a:pt x="7144" y="7144"/>
                  </a:lnTo>
                  <a:lnTo>
                    <a:pt x="103346" y="7144"/>
                  </a:lnTo>
                  <a:lnTo>
                    <a:pt x="103346" y="349091"/>
                  </a:lnTo>
                  <a:lnTo>
                    <a:pt x="7144" y="34909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9CBD06D-8496-45B8-BA93-518575B1E9B0}"/>
                </a:ext>
              </a:extLst>
            </p:cNvPr>
            <p:cNvSpPr/>
            <p:nvPr/>
          </p:nvSpPr>
          <p:spPr>
            <a:xfrm>
              <a:off x="6315551" y="3979068"/>
              <a:ext cx="333375" cy="352425"/>
            </a:xfrm>
            <a:custGeom>
              <a:avLst/>
              <a:gdLst>
                <a:gd name="connsiteX0" fmla="*/ 232886 w 333375"/>
                <a:gd name="connsiteY0" fmla="*/ 193834 h 352425"/>
                <a:gd name="connsiteX1" fmla="*/ 230029 w 333375"/>
                <a:gd name="connsiteY1" fmla="*/ 124301 h 352425"/>
                <a:gd name="connsiteX2" fmla="*/ 230029 w 333375"/>
                <a:gd name="connsiteY2" fmla="*/ 7144 h 352425"/>
                <a:gd name="connsiteX3" fmla="*/ 327184 w 333375"/>
                <a:gd name="connsiteY3" fmla="*/ 7144 h 352425"/>
                <a:gd name="connsiteX4" fmla="*/ 327184 w 333375"/>
                <a:gd name="connsiteY4" fmla="*/ 349091 h 352425"/>
                <a:gd name="connsiteX5" fmla="*/ 245269 w 333375"/>
                <a:gd name="connsiteY5" fmla="*/ 349091 h 352425"/>
                <a:gd name="connsiteX6" fmla="*/ 102394 w 333375"/>
                <a:gd name="connsiteY6" fmla="*/ 165259 h 352425"/>
                <a:gd name="connsiteX7" fmla="*/ 104299 w 333375"/>
                <a:gd name="connsiteY7" fmla="*/ 239554 h 352425"/>
                <a:gd name="connsiteX8" fmla="*/ 104299 w 333375"/>
                <a:gd name="connsiteY8" fmla="*/ 349091 h 352425"/>
                <a:gd name="connsiteX9" fmla="*/ 7144 w 333375"/>
                <a:gd name="connsiteY9" fmla="*/ 349091 h 352425"/>
                <a:gd name="connsiteX10" fmla="*/ 7144 w 333375"/>
                <a:gd name="connsiteY10" fmla="*/ 7144 h 352425"/>
                <a:gd name="connsiteX11" fmla="*/ 89059 w 333375"/>
                <a:gd name="connsiteY11" fmla="*/ 7144 h 352425"/>
                <a:gd name="connsiteX12" fmla="*/ 232886 w 333375"/>
                <a:gd name="connsiteY12" fmla="*/ 19383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375" h="352425">
                  <a:moveTo>
                    <a:pt x="232886" y="193834"/>
                  </a:moveTo>
                  <a:cubicBezTo>
                    <a:pt x="230029" y="152876"/>
                    <a:pt x="230029" y="137636"/>
                    <a:pt x="230029" y="124301"/>
                  </a:cubicBezTo>
                  <a:lnTo>
                    <a:pt x="230029" y="7144"/>
                  </a:lnTo>
                  <a:lnTo>
                    <a:pt x="327184" y="7144"/>
                  </a:lnTo>
                  <a:lnTo>
                    <a:pt x="327184" y="349091"/>
                  </a:lnTo>
                  <a:lnTo>
                    <a:pt x="245269" y="349091"/>
                  </a:lnTo>
                  <a:lnTo>
                    <a:pt x="102394" y="165259"/>
                  </a:lnTo>
                  <a:lnTo>
                    <a:pt x="104299" y="239554"/>
                  </a:lnTo>
                  <a:lnTo>
                    <a:pt x="104299" y="349091"/>
                  </a:lnTo>
                  <a:lnTo>
                    <a:pt x="7144" y="349091"/>
                  </a:lnTo>
                  <a:lnTo>
                    <a:pt x="7144" y="7144"/>
                  </a:lnTo>
                  <a:lnTo>
                    <a:pt x="89059" y="7144"/>
                  </a:lnTo>
                  <a:lnTo>
                    <a:pt x="232886" y="19383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2C9B35C-37C6-4355-A8A0-EFF790D1F040}"/>
                </a:ext>
              </a:extLst>
            </p:cNvPr>
            <p:cNvSpPr/>
            <p:nvPr/>
          </p:nvSpPr>
          <p:spPr>
            <a:xfrm>
              <a:off x="6662261" y="3978116"/>
              <a:ext cx="409575" cy="352425"/>
            </a:xfrm>
            <a:custGeom>
              <a:avLst/>
              <a:gdLst>
                <a:gd name="connsiteX0" fmla="*/ 285274 w 409575"/>
                <a:gd name="connsiteY0" fmla="*/ 292894 h 352425"/>
                <a:gd name="connsiteX1" fmla="*/ 132874 w 409575"/>
                <a:gd name="connsiteY1" fmla="*/ 292894 h 352425"/>
                <a:gd name="connsiteX2" fmla="*/ 110014 w 409575"/>
                <a:gd name="connsiteY2" fmla="*/ 349091 h 352425"/>
                <a:gd name="connsiteX3" fmla="*/ 7144 w 409575"/>
                <a:gd name="connsiteY3" fmla="*/ 349091 h 352425"/>
                <a:gd name="connsiteX4" fmla="*/ 160496 w 409575"/>
                <a:gd name="connsiteY4" fmla="*/ 7144 h 352425"/>
                <a:gd name="connsiteX5" fmla="*/ 257651 w 409575"/>
                <a:gd name="connsiteY5" fmla="*/ 7144 h 352425"/>
                <a:gd name="connsiteX6" fmla="*/ 410051 w 409575"/>
                <a:gd name="connsiteY6" fmla="*/ 349091 h 352425"/>
                <a:gd name="connsiteX7" fmla="*/ 306229 w 409575"/>
                <a:gd name="connsiteY7" fmla="*/ 349091 h 352425"/>
                <a:gd name="connsiteX8" fmla="*/ 285274 w 409575"/>
                <a:gd name="connsiteY8" fmla="*/ 292894 h 352425"/>
                <a:gd name="connsiteX9" fmla="*/ 209074 w 409575"/>
                <a:gd name="connsiteY9" fmla="*/ 103346 h 352425"/>
                <a:gd name="connsiteX10" fmla="*/ 165259 w 409575"/>
                <a:gd name="connsiteY10" fmla="*/ 211931 h 352425"/>
                <a:gd name="connsiteX11" fmla="*/ 252889 w 409575"/>
                <a:gd name="connsiteY11" fmla="*/ 211931 h 352425"/>
                <a:gd name="connsiteX12" fmla="*/ 209074 w 409575"/>
                <a:gd name="connsiteY12" fmla="*/ 10334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9575" h="352425">
                  <a:moveTo>
                    <a:pt x="285274" y="292894"/>
                  </a:moveTo>
                  <a:lnTo>
                    <a:pt x="132874" y="292894"/>
                  </a:lnTo>
                  <a:lnTo>
                    <a:pt x="110014" y="349091"/>
                  </a:lnTo>
                  <a:lnTo>
                    <a:pt x="7144" y="349091"/>
                  </a:lnTo>
                  <a:lnTo>
                    <a:pt x="160496" y="7144"/>
                  </a:lnTo>
                  <a:lnTo>
                    <a:pt x="257651" y="7144"/>
                  </a:lnTo>
                  <a:lnTo>
                    <a:pt x="410051" y="349091"/>
                  </a:lnTo>
                  <a:lnTo>
                    <a:pt x="306229" y="349091"/>
                  </a:lnTo>
                  <a:lnTo>
                    <a:pt x="285274" y="292894"/>
                  </a:lnTo>
                  <a:close/>
                  <a:moveTo>
                    <a:pt x="209074" y="103346"/>
                  </a:moveTo>
                  <a:lnTo>
                    <a:pt x="165259" y="211931"/>
                  </a:lnTo>
                  <a:lnTo>
                    <a:pt x="252889" y="211931"/>
                  </a:lnTo>
                  <a:lnTo>
                    <a:pt x="209074" y="103346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1691677-7483-4CDE-BEDD-77B56F2B9FFC}"/>
                </a:ext>
              </a:extLst>
            </p:cNvPr>
            <p:cNvSpPr/>
            <p:nvPr/>
          </p:nvSpPr>
          <p:spPr>
            <a:xfrm>
              <a:off x="7093743" y="3979068"/>
              <a:ext cx="323850" cy="352425"/>
            </a:xfrm>
            <a:custGeom>
              <a:avLst/>
              <a:gdLst>
                <a:gd name="connsiteX0" fmla="*/ 323374 w 323850"/>
                <a:gd name="connsiteY0" fmla="*/ 348139 h 352425"/>
                <a:gd name="connsiteX1" fmla="*/ 216694 w 323850"/>
                <a:gd name="connsiteY1" fmla="*/ 348139 h 352425"/>
                <a:gd name="connsiteX2" fmla="*/ 137636 w 323850"/>
                <a:gd name="connsiteY2" fmla="*/ 237649 h 352425"/>
                <a:gd name="connsiteX3" fmla="*/ 104299 w 323850"/>
                <a:gd name="connsiteY3" fmla="*/ 237649 h 352425"/>
                <a:gd name="connsiteX4" fmla="*/ 104299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3374" y="348139"/>
                  </a:moveTo>
                  <a:lnTo>
                    <a:pt x="216694" y="348139"/>
                  </a:lnTo>
                  <a:lnTo>
                    <a:pt x="137636" y="237649"/>
                  </a:lnTo>
                  <a:lnTo>
                    <a:pt x="104299" y="237649"/>
                  </a:lnTo>
                  <a:lnTo>
                    <a:pt x="104299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8E0DEBC-0FBD-459E-BA1F-3D7CF1824E48}"/>
                </a:ext>
              </a:extLst>
            </p:cNvPr>
            <p:cNvSpPr/>
            <p:nvPr/>
          </p:nvSpPr>
          <p:spPr>
            <a:xfrm>
              <a:off x="7395686" y="3979068"/>
              <a:ext cx="371475" cy="352425"/>
            </a:xfrm>
            <a:custGeom>
              <a:avLst/>
              <a:gdLst>
                <a:gd name="connsiteX0" fmla="*/ 186214 w 371475"/>
                <a:gd name="connsiteY0" fmla="*/ 124301 h 352425"/>
                <a:gd name="connsiteX1" fmla="*/ 259556 w 371475"/>
                <a:gd name="connsiteY1" fmla="*/ 7144 h 352425"/>
                <a:gd name="connsiteX2" fmla="*/ 368141 w 371475"/>
                <a:gd name="connsiteY2" fmla="*/ 7144 h 352425"/>
                <a:gd name="connsiteX3" fmla="*/ 368141 w 371475"/>
                <a:gd name="connsiteY3" fmla="*/ 11906 h 352425"/>
                <a:gd name="connsiteX4" fmla="*/ 232886 w 371475"/>
                <a:gd name="connsiteY4" fmla="*/ 212884 h 352425"/>
                <a:gd name="connsiteX5" fmla="*/ 232886 w 371475"/>
                <a:gd name="connsiteY5" fmla="*/ 349091 h 352425"/>
                <a:gd name="connsiteX6" fmla="*/ 136684 w 371475"/>
                <a:gd name="connsiteY6" fmla="*/ 349091 h 352425"/>
                <a:gd name="connsiteX7" fmla="*/ 136684 w 371475"/>
                <a:gd name="connsiteY7" fmla="*/ 212884 h 352425"/>
                <a:gd name="connsiteX8" fmla="*/ 7144 w 371475"/>
                <a:gd name="connsiteY8" fmla="*/ 10954 h 352425"/>
                <a:gd name="connsiteX9" fmla="*/ 7144 w 371475"/>
                <a:gd name="connsiteY9" fmla="*/ 7144 h 352425"/>
                <a:gd name="connsiteX10" fmla="*/ 114776 w 371475"/>
                <a:gd name="connsiteY10" fmla="*/ 7144 h 352425"/>
                <a:gd name="connsiteX11" fmla="*/ 186214 w 371475"/>
                <a:gd name="connsiteY11" fmla="*/ 1243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1475" h="352425">
                  <a:moveTo>
                    <a:pt x="186214" y="124301"/>
                  </a:moveTo>
                  <a:lnTo>
                    <a:pt x="259556" y="7144"/>
                  </a:lnTo>
                  <a:lnTo>
                    <a:pt x="368141" y="7144"/>
                  </a:lnTo>
                  <a:lnTo>
                    <a:pt x="368141" y="11906"/>
                  </a:lnTo>
                  <a:lnTo>
                    <a:pt x="232886" y="212884"/>
                  </a:lnTo>
                  <a:lnTo>
                    <a:pt x="232886" y="349091"/>
                  </a:lnTo>
                  <a:lnTo>
                    <a:pt x="136684" y="349091"/>
                  </a:lnTo>
                  <a:lnTo>
                    <a:pt x="136684" y="212884"/>
                  </a:lnTo>
                  <a:lnTo>
                    <a:pt x="7144" y="10954"/>
                  </a:lnTo>
                  <a:lnTo>
                    <a:pt x="7144" y="7144"/>
                  </a:lnTo>
                  <a:lnTo>
                    <a:pt x="114776" y="7144"/>
                  </a:lnTo>
                  <a:lnTo>
                    <a:pt x="186214" y="12430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E7D38F-42B1-4F09-9E13-2B7E59937FC1}"/>
                </a:ext>
              </a:extLst>
            </p:cNvPr>
            <p:cNvSpPr/>
            <p:nvPr/>
          </p:nvSpPr>
          <p:spPr>
            <a:xfrm>
              <a:off x="4890611" y="4440078"/>
              <a:ext cx="171450" cy="219075"/>
            </a:xfrm>
            <a:custGeom>
              <a:avLst/>
              <a:gdLst>
                <a:gd name="connsiteX0" fmla="*/ 154781 w 171450"/>
                <a:gd name="connsiteY0" fmla="*/ 213836 h 219075"/>
                <a:gd name="connsiteX1" fmla="*/ 154781 w 171450"/>
                <a:gd name="connsiteY1" fmla="*/ 120491 h 219075"/>
                <a:gd name="connsiteX2" fmla="*/ 23336 w 171450"/>
                <a:gd name="connsiteY2" fmla="*/ 120491 h 219075"/>
                <a:gd name="connsiteX3" fmla="*/ 23336 w 171450"/>
                <a:gd name="connsiteY3" fmla="*/ 213836 h 219075"/>
                <a:gd name="connsiteX4" fmla="*/ 7144 w 171450"/>
                <a:gd name="connsiteY4" fmla="*/ 213836 h 219075"/>
                <a:gd name="connsiteX5" fmla="*/ 7144 w 171450"/>
                <a:gd name="connsiteY5" fmla="*/ 7144 h 219075"/>
                <a:gd name="connsiteX6" fmla="*/ 23336 w 171450"/>
                <a:gd name="connsiteY6" fmla="*/ 7144 h 219075"/>
                <a:gd name="connsiteX7" fmla="*/ 23336 w 171450"/>
                <a:gd name="connsiteY7" fmla="*/ 105251 h 219075"/>
                <a:gd name="connsiteX8" fmla="*/ 154781 w 171450"/>
                <a:gd name="connsiteY8" fmla="*/ 105251 h 219075"/>
                <a:gd name="connsiteX9" fmla="*/ 154781 w 171450"/>
                <a:gd name="connsiteY9" fmla="*/ 7144 h 219075"/>
                <a:gd name="connsiteX10" fmla="*/ 170974 w 171450"/>
                <a:gd name="connsiteY10" fmla="*/ 7144 h 219075"/>
                <a:gd name="connsiteX11" fmla="*/ 170974 w 171450"/>
                <a:gd name="connsiteY11" fmla="*/ 213836 h 219075"/>
                <a:gd name="connsiteX12" fmla="*/ 154781 w 171450"/>
                <a:gd name="connsiteY12" fmla="*/ 21383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" h="219075">
                  <a:moveTo>
                    <a:pt x="154781" y="213836"/>
                  </a:moveTo>
                  <a:lnTo>
                    <a:pt x="154781" y="120491"/>
                  </a:lnTo>
                  <a:lnTo>
                    <a:pt x="23336" y="120491"/>
                  </a:lnTo>
                  <a:lnTo>
                    <a:pt x="23336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3336" y="7144"/>
                  </a:lnTo>
                  <a:lnTo>
                    <a:pt x="23336" y="105251"/>
                  </a:lnTo>
                  <a:lnTo>
                    <a:pt x="154781" y="105251"/>
                  </a:lnTo>
                  <a:lnTo>
                    <a:pt x="154781" y="7144"/>
                  </a:lnTo>
                  <a:lnTo>
                    <a:pt x="170974" y="7144"/>
                  </a:lnTo>
                  <a:lnTo>
                    <a:pt x="170974" y="213836"/>
                  </a:lnTo>
                  <a:lnTo>
                    <a:pt x="154781" y="21383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4E766CE-9ABD-4B6A-BBB9-82573C45D065}"/>
                </a:ext>
              </a:extLst>
            </p:cNvPr>
            <p:cNvSpPr/>
            <p:nvPr/>
          </p:nvSpPr>
          <p:spPr>
            <a:xfrm>
              <a:off x="5124926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1431 w 152400"/>
                <a:gd name="connsiteY3" fmla="*/ 89059 h 161925"/>
                <a:gd name="connsiteX4" fmla="*/ 80486 w 152400"/>
                <a:gd name="connsiteY4" fmla="*/ 143351 h 161925"/>
                <a:gd name="connsiteX5" fmla="*/ 132874 w 152400"/>
                <a:gd name="connsiteY5" fmla="*/ 121444 h 161925"/>
                <a:gd name="connsiteX6" fmla="*/ 143351 w 152400"/>
                <a:gd name="connsiteY6" fmla="*/ 130016 h 161925"/>
                <a:gd name="connsiteX7" fmla="*/ 80486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1431" y="89059"/>
                  </a:lnTo>
                  <a:cubicBezTo>
                    <a:pt x="24289" y="123349"/>
                    <a:pt x="50959" y="143351"/>
                    <a:pt x="80486" y="143351"/>
                  </a:cubicBezTo>
                  <a:cubicBezTo>
                    <a:pt x="99536" y="143351"/>
                    <a:pt x="122396" y="135731"/>
                    <a:pt x="132874" y="121444"/>
                  </a:cubicBezTo>
                  <a:lnTo>
                    <a:pt x="143351" y="130016"/>
                  </a:lnTo>
                  <a:cubicBezTo>
                    <a:pt x="129064" y="148114"/>
                    <a:pt x="104299" y="157639"/>
                    <a:pt x="80486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724770D-3339-4A04-8F74-4A0B6A8DE0F3}"/>
                </a:ext>
              </a:extLst>
            </p:cNvPr>
            <p:cNvSpPr/>
            <p:nvPr/>
          </p:nvSpPr>
          <p:spPr>
            <a:xfrm>
              <a:off x="5326856" y="4501038"/>
              <a:ext cx="161925" cy="161925"/>
            </a:xfrm>
            <a:custGeom>
              <a:avLst/>
              <a:gdLst>
                <a:gd name="connsiteX0" fmla="*/ 155734 w 161925"/>
                <a:gd name="connsiteY0" fmla="*/ 8096 h 161925"/>
                <a:gd name="connsiteX1" fmla="*/ 155734 w 161925"/>
                <a:gd name="connsiteY1" fmla="*/ 153829 h 161925"/>
                <a:gd name="connsiteX2" fmla="*/ 141446 w 161925"/>
                <a:gd name="connsiteY2" fmla="*/ 153829 h 161925"/>
                <a:gd name="connsiteX3" fmla="*/ 141446 w 161925"/>
                <a:gd name="connsiteY3" fmla="*/ 123349 h 161925"/>
                <a:gd name="connsiteX4" fmla="*/ 81439 w 161925"/>
                <a:gd name="connsiteY4" fmla="*/ 156686 h 161925"/>
                <a:gd name="connsiteX5" fmla="*/ 7144 w 161925"/>
                <a:gd name="connsiteY5" fmla="*/ 81439 h 161925"/>
                <a:gd name="connsiteX6" fmla="*/ 81439 w 161925"/>
                <a:gd name="connsiteY6" fmla="*/ 7144 h 161925"/>
                <a:gd name="connsiteX7" fmla="*/ 141446 w 161925"/>
                <a:gd name="connsiteY7" fmla="*/ 40481 h 161925"/>
                <a:gd name="connsiteX8" fmla="*/ 141446 w 161925"/>
                <a:gd name="connsiteY8" fmla="*/ 9049 h 161925"/>
                <a:gd name="connsiteX9" fmla="*/ 155734 w 161925"/>
                <a:gd name="connsiteY9" fmla="*/ 9049 h 161925"/>
                <a:gd name="connsiteX10" fmla="*/ 21431 w 161925"/>
                <a:gd name="connsiteY10" fmla="*/ 80486 h 161925"/>
                <a:gd name="connsiteX11" fmla="*/ 81439 w 161925"/>
                <a:gd name="connsiteY11" fmla="*/ 141446 h 161925"/>
                <a:gd name="connsiteX12" fmla="*/ 81439 w 161925"/>
                <a:gd name="connsiteY12" fmla="*/ 19526 h 161925"/>
                <a:gd name="connsiteX13" fmla="*/ 21431 w 161925"/>
                <a:gd name="connsiteY13" fmla="*/ 8048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25" h="161925">
                  <a:moveTo>
                    <a:pt x="155734" y="8096"/>
                  </a:moveTo>
                  <a:cubicBezTo>
                    <a:pt x="155734" y="56674"/>
                    <a:pt x="155734" y="105251"/>
                    <a:pt x="155734" y="153829"/>
                  </a:cubicBezTo>
                  <a:lnTo>
                    <a:pt x="141446" y="153829"/>
                  </a:lnTo>
                  <a:lnTo>
                    <a:pt x="141446" y="123349"/>
                  </a:lnTo>
                  <a:cubicBezTo>
                    <a:pt x="127159" y="146209"/>
                    <a:pt x="105251" y="156686"/>
                    <a:pt x="81439" y="156686"/>
                  </a:cubicBezTo>
                  <a:cubicBezTo>
                    <a:pt x="40481" y="156686"/>
                    <a:pt x="7144" y="126206"/>
                    <a:pt x="7144" y="81439"/>
                  </a:cubicBezTo>
                  <a:cubicBezTo>
                    <a:pt x="7144" y="36671"/>
                    <a:pt x="40481" y="7144"/>
                    <a:pt x="81439" y="7144"/>
                  </a:cubicBezTo>
                  <a:cubicBezTo>
                    <a:pt x="105251" y="7144"/>
                    <a:pt x="129064" y="17621"/>
                    <a:pt x="141446" y="40481"/>
                  </a:cubicBezTo>
                  <a:lnTo>
                    <a:pt x="141446" y="9049"/>
                  </a:lnTo>
                  <a:lnTo>
                    <a:pt x="155734" y="9049"/>
                  </a:lnTo>
                  <a:close/>
                  <a:moveTo>
                    <a:pt x="21431" y="80486"/>
                  </a:moveTo>
                  <a:cubicBezTo>
                    <a:pt x="21431" y="116681"/>
                    <a:pt x="48101" y="141446"/>
                    <a:pt x="81439" y="141446"/>
                  </a:cubicBezTo>
                  <a:cubicBezTo>
                    <a:pt x="162401" y="141446"/>
                    <a:pt x="162401" y="19526"/>
                    <a:pt x="81439" y="19526"/>
                  </a:cubicBezTo>
                  <a:cubicBezTo>
                    <a:pt x="48101" y="19526"/>
                    <a:pt x="21431" y="44291"/>
                    <a:pt x="21431" y="8048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9F878B0-6723-4A4B-B1C7-F0099C04086C}"/>
                </a:ext>
              </a:extLst>
            </p:cNvPr>
            <p:cNvSpPr/>
            <p:nvPr/>
          </p:nvSpPr>
          <p:spPr>
            <a:xfrm>
              <a:off x="5554503" y="4441031"/>
              <a:ext cx="28575" cy="219075"/>
            </a:xfrm>
            <a:custGeom>
              <a:avLst/>
              <a:gdLst>
                <a:gd name="connsiteX0" fmla="*/ 21431 w 28575"/>
                <a:gd name="connsiteY0" fmla="*/ 7144 h 219075"/>
                <a:gd name="connsiteX1" fmla="*/ 21431 w 28575"/>
                <a:gd name="connsiteY1" fmla="*/ 213836 h 219075"/>
                <a:gd name="connsiteX2" fmla="*/ 7144 w 28575"/>
                <a:gd name="connsiteY2" fmla="*/ 213836 h 219075"/>
                <a:gd name="connsiteX3" fmla="*/ 7144 w 28575"/>
                <a:gd name="connsiteY3" fmla="*/ 7144 h 219075"/>
                <a:gd name="connsiteX4" fmla="*/ 21431 w 28575"/>
                <a:gd name="connsiteY4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19075">
                  <a:moveTo>
                    <a:pt x="21431" y="7144"/>
                  </a:move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1431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B3740D7-3E81-439B-8027-76587FE705E8}"/>
                </a:ext>
              </a:extLst>
            </p:cNvPr>
            <p:cNvSpPr/>
            <p:nvPr/>
          </p:nvSpPr>
          <p:spPr>
            <a:xfrm>
              <a:off x="5633561" y="4457223"/>
              <a:ext cx="114300" cy="200025"/>
            </a:xfrm>
            <a:custGeom>
              <a:avLst/>
              <a:gdLst>
                <a:gd name="connsiteX0" fmla="*/ 52864 w 114300"/>
                <a:gd name="connsiteY0" fmla="*/ 7144 h 200025"/>
                <a:gd name="connsiteX1" fmla="*/ 52864 w 114300"/>
                <a:gd name="connsiteY1" fmla="*/ 50959 h 200025"/>
                <a:gd name="connsiteX2" fmla="*/ 102394 w 114300"/>
                <a:gd name="connsiteY2" fmla="*/ 50959 h 200025"/>
                <a:gd name="connsiteX3" fmla="*/ 102394 w 114300"/>
                <a:gd name="connsiteY3" fmla="*/ 63341 h 200025"/>
                <a:gd name="connsiteX4" fmla="*/ 52864 w 114300"/>
                <a:gd name="connsiteY4" fmla="*/ 63341 h 200025"/>
                <a:gd name="connsiteX5" fmla="*/ 52864 w 114300"/>
                <a:gd name="connsiteY5" fmla="*/ 151924 h 200025"/>
                <a:gd name="connsiteX6" fmla="*/ 79534 w 114300"/>
                <a:gd name="connsiteY6" fmla="*/ 185261 h 200025"/>
                <a:gd name="connsiteX7" fmla="*/ 102394 w 114300"/>
                <a:gd name="connsiteY7" fmla="*/ 179546 h 200025"/>
                <a:gd name="connsiteX8" fmla="*/ 107156 w 114300"/>
                <a:gd name="connsiteY8" fmla="*/ 190976 h 200025"/>
                <a:gd name="connsiteX9" fmla="*/ 79534 w 114300"/>
                <a:gd name="connsiteY9" fmla="*/ 198596 h 200025"/>
                <a:gd name="connsiteX10" fmla="*/ 38576 w 114300"/>
                <a:gd name="connsiteY10" fmla="*/ 151924 h 200025"/>
                <a:gd name="connsiteX11" fmla="*/ 38576 w 114300"/>
                <a:gd name="connsiteY11" fmla="*/ 63341 h 200025"/>
                <a:gd name="connsiteX12" fmla="*/ 7144 w 114300"/>
                <a:gd name="connsiteY12" fmla="*/ 63341 h 200025"/>
                <a:gd name="connsiteX13" fmla="*/ 7144 w 114300"/>
                <a:gd name="connsiteY13" fmla="*/ 50959 h 200025"/>
                <a:gd name="connsiteX14" fmla="*/ 38576 w 114300"/>
                <a:gd name="connsiteY14" fmla="*/ 50959 h 200025"/>
                <a:gd name="connsiteX15" fmla="*/ 38576 w 114300"/>
                <a:gd name="connsiteY15" fmla="*/ 8096 h 200025"/>
                <a:gd name="connsiteX16" fmla="*/ 52864 w 114300"/>
                <a:gd name="connsiteY16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200025">
                  <a:moveTo>
                    <a:pt x="52864" y="7144"/>
                  </a:moveTo>
                  <a:lnTo>
                    <a:pt x="52864" y="50959"/>
                  </a:lnTo>
                  <a:lnTo>
                    <a:pt x="102394" y="50959"/>
                  </a:lnTo>
                  <a:lnTo>
                    <a:pt x="102394" y="63341"/>
                  </a:lnTo>
                  <a:lnTo>
                    <a:pt x="52864" y="63341"/>
                  </a:lnTo>
                  <a:lnTo>
                    <a:pt x="52864" y="151924"/>
                  </a:lnTo>
                  <a:cubicBezTo>
                    <a:pt x="52864" y="171926"/>
                    <a:pt x="56674" y="185261"/>
                    <a:pt x="79534" y="185261"/>
                  </a:cubicBezTo>
                  <a:cubicBezTo>
                    <a:pt x="86201" y="185261"/>
                    <a:pt x="94774" y="183356"/>
                    <a:pt x="102394" y="179546"/>
                  </a:cubicBezTo>
                  <a:lnTo>
                    <a:pt x="107156" y="190976"/>
                  </a:lnTo>
                  <a:cubicBezTo>
                    <a:pt x="97631" y="195739"/>
                    <a:pt x="89059" y="198596"/>
                    <a:pt x="79534" y="198596"/>
                  </a:cubicBezTo>
                  <a:cubicBezTo>
                    <a:pt x="49054" y="198596"/>
                    <a:pt x="38576" y="180499"/>
                    <a:pt x="38576" y="151924"/>
                  </a:cubicBezTo>
                  <a:lnTo>
                    <a:pt x="38576" y="63341"/>
                  </a:lnTo>
                  <a:lnTo>
                    <a:pt x="7144" y="63341"/>
                  </a:lnTo>
                  <a:lnTo>
                    <a:pt x="7144" y="50959"/>
                  </a:lnTo>
                  <a:lnTo>
                    <a:pt x="38576" y="50959"/>
                  </a:lnTo>
                  <a:lnTo>
                    <a:pt x="38576" y="8096"/>
                  </a:lnTo>
                  <a:lnTo>
                    <a:pt x="5286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50EAD84-5215-4DA9-9433-7D1E484ABB5C}"/>
                </a:ext>
              </a:extLst>
            </p:cNvPr>
            <p:cNvSpPr/>
            <p:nvPr/>
          </p:nvSpPr>
          <p:spPr>
            <a:xfrm>
              <a:off x="5788818" y="4440078"/>
              <a:ext cx="133350" cy="219075"/>
            </a:xfrm>
            <a:custGeom>
              <a:avLst/>
              <a:gdLst>
                <a:gd name="connsiteX0" fmla="*/ 20479 w 133350"/>
                <a:gd name="connsiteY0" fmla="*/ 8096 h 219075"/>
                <a:gd name="connsiteX1" fmla="*/ 20479 w 133350"/>
                <a:gd name="connsiteY1" fmla="*/ 95726 h 219075"/>
                <a:gd name="connsiteX2" fmla="*/ 72866 w 133350"/>
                <a:gd name="connsiteY2" fmla="*/ 66199 h 219075"/>
                <a:gd name="connsiteX3" fmla="*/ 133826 w 133350"/>
                <a:gd name="connsiteY3" fmla="*/ 130016 h 219075"/>
                <a:gd name="connsiteX4" fmla="*/ 133826 w 133350"/>
                <a:gd name="connsiteY4" fmla="*/ 213836 h 219075"/>
                <a:gd name="connsiteX5" fmla="*/ 119539 w 133350"/>
                <a:gd name="connsiteY5" fmla="*/ 213836 h 219075"/>
                <a:gd name="connsiteX6" fmla="*/ 119539 w 133350"/>
                <a:gd name="connsiteY6" fmla="*/ 130016 h 219075"/>
                <a:gd name="connsiteX7" fmla="*/ 72866 w 133350"/>
                <a:gd name="connsiteY7" fmla="*/ 79534 h 219075"/>
                <a:gd name="connsiteX8" fmla="*/ 21431 w 133350"/>
                <a:gd name="connsiteY8" fmla="*/ 133826 h 219075"/>
                <a:gd name="connsiteX9" fmla="*/ 21431 w 133350"/>
                <a:gd name="connsiteY9" fmla="*/ 213836 h 219075"/>
                <a:gd name="connsiteX10" fmla="*/ 7144 w 133350"/>
                <a:gd name="connsiteY10" fmla="*/ 213836 h 219075"/>
                <a:gd name="connsiteX11" fmla="*/ 7144 w 133350"/>
                <a:gd name="connsiteY11" fmla="*/ 7144 h 219075"/>
                <a:gd name="connsiteX12" fmla="*/ 20479 w 133350"/>
                <a:gd name="connsiteY1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350" h="219075">
                  <a:moveTo>
                    <a:pt x="20479" y="8096"/>
                  </a:moveTo>
                  <a:lnTo>
                    <a:pt x="20479" y="95726"/>
                  </a:lnTo>
                  <a:cubicBezTo>
                    <a:pt x="31909" y="74771"/>
                    <a:pt x="52864" y="67151"/>
                    <a:pt x="72866" y="66199"/>
                  </a:cubicBezTo>
                  <a:cubicBezTo>
                    <a:pt x="113824" y="66199"/>
                    <a:pt x="133826" y="92869"/>
                    <a:pt x="133826" y="130016"/>
                  </a:cubicBezTo>
                  <a:lnTo>
                    <a:pt x="133826" y="213836"/>
                  </a:lnTo>
                  <a:lnTo>
                    <a:pt x="119539" y="213836"/>
                  </a:lnTo>
                  <a:lnTo>
                    <a:pt x="119539" y="130016"/>
                  </a:lnTo>
                  <a:cubicBezTo>
                    <a:pt x="119539" y="99536"/>
                    <a:pt x="105251" y="79534"/>
                    <a:pt x="72866" y="79534"/>
                  </a:cubicBezTo>
                  <a:cubicBezTo>
                    <a:pt x="42386" y="79534"/>
                    <a:pt x="21431" y="103346"/>
                    <a:pt x="21431" y="133826"/>
                  </a:cubicBez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0479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E643120-4D88-41FC-BCCE-57C845DCA5EC}"/>
                </a:ext>
              </a:extLst>
            </p:cNvPr>
            <p:cNvSpPr/>
            <p:nvPr/>
          </p:nvSpPr>
          <p:spPr>
            <a:xfrm>
              <a:off x="6085998" y="4439126"/>
              <a:ext cx="180975" cy="219075"/>
            </a:xfrm>
            <a:custGeom>
              <a:avLst/>
              <a:gdLst>
                <a:gd name="connsiteX0" fmla="*/ 155734 w 180975"/>
                <a:gd name="connsiteY0" fmla="*/ 49054 h 219075"/>
                <a:gd name="connsiteX1" fmla="*/ 92869 w 180975"/>
                <a:gd name="connsiteY1" fmla="*/ 21431 h 219075"/>
                <a:gd name="connsiteX2" fmla="*/ 30004 w 180975"/>
                <a:gd name="connsiteY2" fmla="*/ 63341 h 219075"/>
                <a:gd name="connsiteX3" fmla="*/ 92869 w 180975"/>
                <a:gd name="connsiteY3" fmla="*/ 102394 h 219075"/>
                <a:gd name="connsiteX4" fmla="*/ 173831 w 180975"/>
                <a:gd name="connsiteY4" fmla="*/ 161449 h 219075"/>
                <a:gd name="connsiteX5" fmla="*/ 91916 w 180975"/>
                <a:gd name="connsiteY5" fmla="*/ 219551 h 219075"/>
                <a:gd name="connsiteX6" fmla="*/ 7144 w 180975"/>
                <a:gd name="connsiteY6" fmla="*/ 174784 h 219075"/>
                <a:gd name="connsiteX7" fmla="*/ 21431 w 180975"/>
                <a:gd name="connsiteY7" fmla="*/ 168116 h 219075"/>
                <a:gd name="connsiteX8" fmla="*/ 91916 w 180975"/>
                <a:gd name="connsiteY8" fmla="*/ 205264 h 219075"/>
                <a:gd name="connsiteX9" fmla="*/ 157639 w 180975"/>
                <a:gd name="connsiteY9" fmla="*/ 161449 h 219075"/>
                <a:gd name="connsiteX10" fmla="*/ 90011 w 180975"/>
                <a:gd name="connsiteY10" fmla="*/ 117634 h 219075"/>
                <a:gd name="connsiteX11" fmla="*/ 13811 w 180975"/>
                <a:gd name="connsiteY11" fmla="*/ 64294 h 219075"/>
                <a:gd name="connsiteX12" fmla="*/ 91916 w 180975"/>
                <a:gd name="connsiteY12" fmla="*/ 7144 h 219075"/>
                <a:gd name="connsiteX13" fmla="*/ 167164 w 180975"/>
                <a:gd name="connsiteY13" fmla="*/ 42386 h 219075"/>
                <a:gd name="connsiteX14" fmla="*/ 155734 w 180975"/>
                <a:gd name="connsiteY14" fmla="*/ 4905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975" h="219075">
                  <a:moveTo>
                    <a:pt x="155734" y="49054"/>
                  </a:moveTo>
                  <a:cubicBezTo>
                    <a:pt x="140494" y="25241"/>
                    <a:pt x="116681" y="21431"/>
                    <a:pt x="92869" y="21431"/>
                  </a:cubicBezTo>
                  <a:cubicBezTo>
                    <a:pt x="69056" y="21431"/>
                    <a:pt x="30004" y="30004"/>
                    <a:pt x="30004" y="63341"/>
                  </a:cubicBezTo>
                  <a:cubicBezTo>
                    <a:pt x="30004" y="90011"/>
                    <a:pt x="58579" y="95726"/>
                    <a:pt x="92869" y="102394"/>
                  </a:cubicBezTo>
                  <a:cubicBezTo>
                    <a:pt x="132874" y="110014"/>
                    <a:pt x="173831" y="116681"/>
                    <a:pt x="173831" y="161449"/>
                  </a:cubicBezTo>
                  <a:cubicBezTo>
                    <a:pt x="173831" y="208121"/>
                    <a:pt x="126206" y="219551"/>
                    <a:pt x="91916" y="219551"/>
                  </a:cubicBezTo>
                  <a:cubicBezTo>
                    <a:pt x="59531" y="219551"/>
                    <a:pt x="23336" y="206216"/>
                    <a:pt x="7144" y="174784"/>
                  </a:cubicBezTo>
                  <a:lnTo>
                    <a:pt x="21431" y="168116"/>
                  </a:lnTo>
                  <a:cubicBezTo>
                    <a:pt x="33814" y="192881"/>
                    <a:pt x="66199" y="205264"/>
                    <a:pt x="91916" y="205264"/>
                  </a:cubicBezTo>
                  <a:cubicBezTo>
                    <a:pt x="117634" y="205264"/>
                    <a:pt x="157639" y="198596"/>
                    <a:pt x="157639" y="161449"/>
                  </a:cubicBezTo>
                  <a:cubicBezTo>
                    <a:pt x="157639" y="130969"/>
                    <a:pt x="123349" y="123349"/>
                    <a:pt x="90011" y="117634"/>
                  </a:cubicBezTo>
                  <a:cubicBezTo>
                    <a:pt x="51911" y="110014"/>
                    <a:pt x="13811" y="102394"/>
                    <a:pt x="13811" y="64294"/>
                  </a:cubicBezTo>
                  <a:cubicBezTo>
                    <a:pt x="12859" y="20479"/>
                    <a:pt x="58579" y="7144"/>
                    <a:pt x="91916" y="7144"/>
                  </a:cubicBezTo>
                  <a:cubicBezTo>
                    <a:pt x="121444" y="7144"/>
                    <a:pt x="147161" y="11906"/>
                    <a:pt x="167164" y="42386"/>
                  </a:cubicBezTo>
                  <a:lnTo>
                    <a:pt x="155734" y="4905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769F5C0-5C33-4E60-A7CA-84B236D301F0}"/>
                </a:ext>
              </a:extLst>
            </p:cNvPr>
            <p:cNvSpPr/>
            <p:nvPr/>
          </p:nvSpPr>
          <p:spPr>
            <a:xfrm>
              <a:off x="6312693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B5F2104-A6DE-4027-A704-012EFF6796CC}"/>
                </a:ext>
              </a:extLst>
            </p:cNvPr>
            <p:cNvSpPr/>
            <p:nvPr/>
          </p:nvSpPr>
          <p:spPr>
            <a:xfrm>
              <a:off x="6526053" y="4500086"/>
              <a:ext cx="104775" cy="152400"/>
            </a:xfrm>
            <a:custGeom>
              <a:avLst/>
              <a:gdLst>
                <a:gd name="connsiteX0" fmla="*/ 19526 w 104775"/>
                <a:gd name="connsiteY0" fmla="*/ 9049 h 152400"/>
                <a:gd name="connsiteX1" fmla="*/ 20479 w 104775"/>
                <a:gd name="connsiteY1" fmla="*/ 34766 h 152400"/>
                <a:gd name="connsiteX2" fmla="*/ 69056 w 104775"/>
                <a:gd name="connsiteY2" fmla="*/ 7144 h 152400"/>
                <a:gd name="connsiteX3" fmla="*/ 100489 w 104775"/>
                <a:gd name="connsiteY3" fmla="*/ 15716 h 152400"/>
                <a:gd name="connsiteX4" fmla="*/ 93821 w 104775"/>
                <a:gd name="connsiteY4" fmla="*/ 27146 h 152400"/>
                <a:gd name="connsiteX5" fmla="*/ 69056 w 104775"/>
                <a:gd name="connsiteY5" fmla="*/ 20479 h 152400"/>
                <a:gd name="connsiteX6" fmla="*/ 21431 w 104775"/>
                <a:gd name="connsiteY6" fmla="*/ 69056 h 152400"/>
                <a:gd name="connsiteX7" fmla="*/ 21431 w 104775"/>
                <a:gd name="connsiteY7" fmla="*/ 153829 h 152400"/>
                <a:gd name="connsiteX8" fmla="*/ 7144 w 104775"/>
                <a:gd name="connsiteY8" fmla="*/ 153829 h 152400"/>
                <a:gd name="connsiteX9" fmla="*/ 7144 w 104775"/>
                <a:gd name="connsiteY9" fmla="*/ 8096 h 152400"/>
                <a:gd name="connsiteX10" fmla="*/ 19526 w 104775"/>
                <a:gd name="connsiteY10" fmla="*/ 809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152400">
                  <a:moveTo>
                    <a:pt x="19526" y="9049"/>
                  </a:moveTo>
                  <a:lnTo>
                    <a:pt x="20479" y="34766"/>
                  </a:lnTo>
                  <a:cubicBezTo>
                    <a:pt x="30004" y="14764"/>
                    <a:pt x="50006" y="7144"/>
                    <a:pt x="69056" y="7144"/>
                  </a:cubicBezTo>
                  <a:cubicBezTo>
                    <a:pt x="79534" y="7144"/>
                    <a:pt x="90964" y="10001"/>
                    <a:pt x="100489" y="15716"/>
                  </a:cubicBezTo>
                  <a:lnTo>
                    <a:pt x="93821" y="27146"/>
                  </a:lnTo>
                  <a:cubicBezTo>
                    <a:pt x="86201" y="22384"/>
                    <a:pt x="77629" y="20479"/>
                    <a:pt x="69056" y="20479"/>
                  </a:cubicBezTo>
                  <a:cubicBezTo>
                    <a:pt x="42386" y="20479"/>
                    <a:pt x="21431" y="42386"/>
                    <a:pt x="21431" y="69056"/>
                  </a:cubicBezTo>
                  <a:lnTo>
                    <a:pt x="21431" y="153829"/>
                  </a:lnTo>
                  <a:lnTo>
                    <a:pt x="7144" y="153829"/>
                  </a:lnTo>
                  <a:lnTo>
                    <a:pt x="7144" y="8096"/>
                  </a:lnTo>
                  <a:lnTo>
                    <a:pt x="19526" y="809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515E9A4-68C2-41C8-B4F8-604AD570C18D}"/>
                </a:ext>
              </a:extLst>
            </p:cNvPr>
            <p:cNvSpPr/>
            <p:nvPr/>
          </p:nvSpPr>
          <p:spPr>
            <a:xfrm>
              <a:off x="6659403" y="4501991"/>
              <a:ext cx="152400" cy="152400"/>
            </a:xfrm>
            <a:custGeom>
              <a:avLst/>
              <a:gdLst>
                <a:gd name="connsiteX0" fmla="*/ 7144 w 152400"/>
                <a:gd name="connsiteY0" fmla="*/ 7144 h 152400"/>
                <a:gd name="connsiteX1" fmla="*/ 23336 w 152400"/>
                <a:gd name="connsiteY1" fmla="*/ 7144 h 152400"/>
                <a:gd name="connsiteX2" fmla="*/ 76676 w 152400"/>
                <a:gd name="connsiteY2" fmla="*/ 135731 h 152400"/>
                <a:gd name="connsiteX3" fmla="*/ 130016 w 152400"/>
                <a:gd name="connsiteY3" fmla="*/ 7144 h 152400"/>
                <a:gd name="connsiteX4" fmla="*/ 146209 w 152400"/>
                <a:gd name="connsiteY4" fmla="*/ 7144 h 152400"/>
                <a:gd name="connsiteX5" fmla="*/ 85249 w 152400"/>
                <a:gd name="connsiteY5" fmla="*/ 152876 h 152400"/>
                <a:gd name="connsiteX6" fmla="*/ 69056 w 152400"/>
                <a:gd name="connsiteY6" fmla="*/ 152876 h 152400"/>
                <a:gd name="connsiteX7" fmla="*/ 7144 w 152400"/>
                <a:gd name="connsiteY7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52400">
                  <a:moveTo>
                    <a:pt x="7144" y="7144"/>
                  </a:moveTo>
                  <a:lnTo>
                    <a:pt x="23336" y="7144"/>
                  </a:lnTo>
                  <a:lnTo>
                    <a:pt x="76676" y="135731"/>
                  </a:lnTo>
                  <a:lnTo>
                    <a:pt x="130016" y="7144"/>
                  </a:lnTo>
                  <a:lnTo>
                    <a:pt x="146209" y="7144"/>
                  </a:lnTo>
                  <a:lnTo>
                    <a:pt x="85249" y="152876"/>
                  </a:lnTo>
                  <a:lnTo>
                    <a:pt x="69056" y="152876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FF7C9-1C42-43FC-B341-F056A152761C}"/>
                </a:ext>
              </a:extLst>
            </p:cNvPr>
            <p:cNvSpPr/>
            <p:nvPr/>
          </p:nvSpPr>
          <p:spPr>
            <a:xfrm>
              <a:off x="6858448" y="4442936"/>
              <a:ext cx="28575" cy="219075"/>
            </a:xfrm>
            <a:custGeom>
              <a:avLst/>
              <a:gdLst>
                <a:gd name="connsiteX0" fmla="*/ 30032 w 28575"/>
                <a:gd name="connsiteY0" fmla="*/ 18574 h 219075"/>
                <a:gd name="connsiteX1" fmla="*/ 7172 w 28575"/>
                <a:gd name="connsiteY1" fmla="*/ 18574 h 219075"/>
                <a:gd name="connsiteX2" fmla="*/ 30032 w 28575"/>
                <a:gd name="connsiteY2" fmla="*/ 18574 h 219075"/>
                <a:gd name="connsiteX3" fmla="*/ 10982 w 28575"/>
                <a:gd name="connsiteY3" fmla="*/ 65246 h 219075"/>
                <a:gd name="connsiteX4" fmla="*/ 10982 w 28575"/>
                <a:gd name="connsiteY4" fmla="*/ 211931 h 219075"/>
                <a:gd name="connsiteX5" fmla="*/ 25269 w 28575"/>
                <a:gd name="connsiteY5" fmla="*/ 211931 h 219075"/>
                <a:gd name="connsiteX6" fmla="*/ 25269 w 28575"/>
                <a:gd name="connsiteY6" fmla="*/ 65246 h 219075"/>
                <a:gd name="connsiteX7" fmla="*/ 10982 w 28575"/>
                <a:gd name="connsiteY7" fmla="*/ 6524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75" h="219075">
                  <a:moveTo>
                    <a:pt x="30032" y="18574"/>
                  </a:moveTo>
                  <a:cubicBezTo>
                    <a:pt x="30032" y="33814"/>
                    <a:pt x="7172" y="33814"/>
                    <a:pt x="7172" y="18574"/>
                  </a:cubicBezTo>
                  <a:cubicBezTo>
                    <a:pt x="6219" y="3334"/>
                    <a:pt x="30032" y="3334"/>
                    <a:pt x="30032" y="18574"/>
                  </a:cubicBezTo>
                  <a:close/>
                  <a:moveTo>
                    <a:pt x="10982" y="65246"/>
                  </a:moveTo>
                  <a:lnTo>
                    <a:pt x="10982" y="211931"/>
                  </a:lnTo>
                  <a:lnTo>
                    <a:pt x="25269" y="211931"/>
                  </a:lnTo>
                  <a:lnTo>
                    <a:pt x="25269" y="65246"/>
                  </a:lnTo>
                  <a:lnTo>
                    <a:pt x="10982" y="652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05EBDF4-530B-458D-B38C-98C835EAD1D8}"/>
                </a:ext>
              </a:extLst>
            </p:cNvPr>
            <p:cNvSpPr/>
            <p:nvPr/>
          </p:nvSpPr>
          <p:spPr>
            <a:xfrm>
              <a:off x="6943248" y="4499133"/>
              <a:ext cx="142875" cy="161925"/>
            </a:xfrm>
            <a:custGeom>
              <a:avLst/>
              <a:gdLst>
                <a:gd name="connsiteX0" fmla="*/ 135731 w 142875"/>
                <a:gd name="connsiteY0" fmla="*/ 135731 h 161925"/>
                <a:gd name="connsiteX1" fmla="*/ 82391 w 142875"/>
                <a:gd name="connsiteY1" fmla="*/ 157639 h 161925"/>
                <a:gd name="connsiteX2" fmla="*/ 7144 w 142875"/>
                <a:gd name="connsiteY2" fmla="*/ 82391 h 161925"/>
                <a:gd name="connsiteX3" fmla="*/ 82391 w 142875"/>
                <a:gd name="connsiteY3" fmla="*/ 7144 h 161925"/>
                <a:gd name="connsiteX4" fmla="*/ 135731 w 142875"/>
                <a:gd name="connsiteY4" fmla="*/ 29051 h 161925"/>
                <a:gd name="connsiteX5" fmla="*/ 126206 w 142875"/>
                <a:gd name="connsiteY5" fmla="*/ 38576 h 161925"/>
                <a:gd name="connsiteX6" fmla="*/ 82391 w 142875"/>
                <a:gd name="connsiteY6" fmla="*/ 21431 h 161925"/>
                <a:gd name="connsiteX7" fmla="*/ 21431 w 142875"/>
                <a:gd name="connsiteY7" fmla="*/ 83344 h 161925"/>
                <a:gd name="connsiteX8" fmla="*/ 82391 w 142875"/>
                <a:gd name="connsiteY8" fmla="*/ 145256 h 161925"/>
                <a:gd name="connsiteX9" fmla="*/ 125254 w 142875"/>
                <a:gd name="connsiteY9" fmla="*/ 127159 h 161925"/>
                <a:gd name="connsiteX10" fmla="*/ 135731 w 142875"/>
                <a:gd name="connsiteY10" fmla="*/ 13573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61925">
                  <a:moveTo>
                    <a:pt x="135731" y="135731"/>
                  </a:moveTo>
                  <a:cubicBezTo>
                    <a:pt x="121444" y="150019"/>
                    <a:pt x="101441" y="157639"/>
                    <a:pt x="82391" y="157639"/>
                  </a:cubicBezTo>
                  <a:cubicBezTo>
                    <a:pt x="41434" y="157639"/>
                    <a:pt x="7144" y="128111"/>
                    <a:pt x="7144" y="82391"/>
                  </a:cubicBezTo>
                  <a:cubicBezTo>
                    <a:pt x="7144" y="36671"/>
                    <a:pt x="39529" y="7144"/>
                    <a:pt x="82391" y="7144"/>
                  </a:cubicBezTo>
                  <a:cubicBezTo>
                    <a:pt x="101441" y="7144"/>
                    <a:pt x="120491" y="14764"/>
                    <a:pt x="135731" y="29051"/>
                  </a:cubicBezTo>
                  <a:lnTo>
                    <a:pt x="126206" y="38576"/>
                  </a:lnTo>
                  <a:cubicBezTo>
                    <a:pt x="114776" y="27146"/>
                    <a:pt x="97631" y="21431"/>
                    <a:pt x="82391" y="21431"/>
                  </a:cubicBezTo>
                  <a:cubicBezTo>
                    <a:pt x="49054" y="21431"/>
                    <a:pt x="21431" y="44291"/>
                    <a:pt x="21431" y="83344"/>
                  </a:cubicBezTo>
                  <a:cubicBezTo>
                    <a:pt x="21431" y="122396"/>
                    <a:pt x="49054" y="145256"/>
                    <a:pt x="82391" y="145256"/>
                  </a:cubicBezTo>
                  <a:cubicBezTo>
                    <a:pt x="97631" y="145256"/>
                    <a:pt x="113824" y="139541"/>
                    <a:pt x="125254" y="127159"/>
                  </a:cubicBezTo>
                  <a:lnTo>
                    <a:pt x="135731" y="1357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B9BE25D-5915-4641-8D02-4CF68F12B353}"/>
                </a:ext>
              </a:extLst>
            </p:cNvPr>
            <p:cNvSpPr/>
            <p:nvPr/>
          </p:nvSpPr>
          <p:spPr>
            <a:xfrm>
              <a:off x="7123271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40494 w 152400"/>
                <a:gd name="connsiteY9" fmla="*/ 76676 h 161925"/>
                <a:gd name="connsiteX10" fmla="*/ 81439 w 152400"/>
                <a:gd name="connsiteY10" fmla="*/ 20479 h 161925"/>
                <a:gd name="connsiteX11" fmla="*/ 22384 w 152400"/>
                <a:gd name="connsiteY11" fmla="*/ 76676 h 161925"/>
                <a:gd name="connsiteX12" fmla="*/ 140494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40481" y="157639"/>
                    <a:pt x="7144" y="129064"/>
                    <a:pt x="7144" y="82391"/>
                  </a:cubicBezTo>
                  <a:close/>
                  <a:moveTo>
                    <a:pt x="140494" y="76676"/>
                  </a:moveTo>
                  <a:cubicBezTo>
                    <a:pt x="140494" y="40481"/>
                    <a:pt x="116681" y="20479"/>
                    <a:pt x="81439" y="20479"/>
                  </a:cubicBezTo>
                  <a:cubicBezTo>
                    <a:pt x="50959" y="20479"/>
                    <a:pt x="25241" y="40481"/>
                    <a:pt x="22384" y="76676"/>
                  </a:cubicBezTo>
                  <a:lnTo>
                    <a:pt x="140494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ED208BF-7466-4049-965E-32DB1DC8C183}"/>
                </a:ext>
              </a:extLst>
            </p:cNvPr>
            <p:cNvSpPr/>
            <p:nvPr/>
          </p:nvSpPr>
          <p:spPr>
            <a:xfrm>
              <a:off x="5996463" y="2189587"/>
              <a:ext cx="1552575" cy="1562100"/>
            </a:xfrm>
            <a:custGeom>
              <a:avLst/>
              <a:gdLst>
                <a:gd name="connsiteX0" fmla="*/ 1528286 w 1552575"/>
                <a:gd name="connsiteY0" fmla="*/ 1475632 h 1562100"/>
                <a:gd name="connsiteX1" fmla="*/ 1373981 w 1552575"/>
                <a:gd name="connsiteY1" fmla="*/ 1433722 h 1562100"/>
                <a:gd name="connsiteX2" fmla="*/ 1247299 w 1552575"/>
                <a:gd name="connsiteY2" fmla="*/ 1404195 h 1562100"/>
                <a:gd name="connsiteX3" fmla="*/ 1154906 w 1552575"/>
                <a:gd name="connsiteY3" fmla="*/ 1386097 h 1562100"/>
                <a:gd name="connsiteX4" fmla="*/ 1011079 w 1552575"/>
                <a:gd name="connsiteY4" fmla="*/ 1334662 h 1562100"/>
                <a:gd name="connsiteX5" fmla="*/ 740569 w 1552575"/>
                <a:gd name="connsiteY5" fmla="*/ 1311802 h 1562100"/>
                <a:gd name="connsiteX6" fmla="*/ 546259 w 1552575"/>
                <a:gd name="connsiteY6" fmla="*/ 1175595 h 1562100"/>
                <a:gd name="connsiteX7" fmla="*/ 541496 w 1552575"/>
                <a:gd name="connsiteY7" fmla="*/ 1019385 h 1562100"/>
                <a:gd name="connsiteX8" fmla="*/ 495776 w 1552575"/>
                <a:gd name="connsiteY8" fmla="*/ 523132 h 1562100"/>
                <a:gd name="connsiteX9" fmla="*/ 644366 w 1552575"/>
                <a:gd name="connsiteY9" fmla="*/ 476460 h 1562100"/>
                <a:gd name="connsiteX10" fmla="*/ 850106 w 1552575"/>
                <a:gd name="connsiteY10" fmla="*/ 396450 h 1562100"/>
                <a:gd name="connsiteX11" fmla="*/ 892969 w 1552575"/>
                <a:gd name="connsiteY11" fmla="*/ 314535 h 1562100"/>
                <a:gd name="connsiteX12" fmla="*/ 907256 w 1552575"/>
                <a:gd name="connsiteY12" fmla="*/ 292627 h 1562100"/>
                <a:gd name="connsiteX13" fmla="*/ 876776 w 1552575"/>
                <a:gd name="connsiteY13" fmla="*/ 245002 h 1562100"/>
                <a:gd name="connsiteX14" fmla="*/ 779621 w 1552575"/>
                <a:gd name="connsiteY14" fmla="*/ 208807 h 1562100"/>
                <a:gd name="connsiteX15" fmla="*/ 653891 w 1552575"/>
                <a:gd name="connsiteY15" fmla="*/ 122130 h 1562100"/>
                <a:gd name="connsiteX16" fmla="*/ 529114 w 1552575"/>
                <a:gd name="connsiteY16" fmla="*/ 30690 h 1562100"/>
                <a:gd name="connsiteX17" fmla="*/ 424339 w 1552575"/>
                <a:gd name="connsiteY17" fmla="*/ 7830 h 1562100"/>
                <a:gd name="connsiteX18" fmla="*/ 244316 w 1552575"/>
                <a:gd name="connsiteY18" fmla="*/ 68790 h 1562100"/>
                <a:gd name="connsiteX19" fmla="*/ 164306 w 1552575"/>
                <a:gd name="connsiteY19" fmla="*/ 245955 h 1562100"/>
                <a:gd name="connsiteX20" fmla="*/ 174784 w 1552575"/>
                <a:gd name="connsiteY20" fmla="*/ 339300 h 1562100"/>
                <a:gd name="connsiteX21" fmla="*/ 286226 w 1552575"/>
                <a:gd name="connsiteY21" fmla="*/ 369780 h 1562100"/>
                <a:gd name="connsiteX22" fmla="*/ 346234 w 1552575"/>
                <a:gd name="connsiteY22" fmla="*/ 256432 h 1562100"/>
                <a:gd name="connsiteX23" fmla="*/ 357664 w 1552575"/>
                <a:gd name="connsiteY23" fmla="*/ 175470 h 1562100"/>
                <a:gd name="connsiteX24" fmla="*/ 370999 w 1552575"/>
                <a:gd name="connsiteY24" fmla="*/ 170707 h 1562100"/>
                <a:gd name="connsiteX25" fmla="*/ 375761 w 1552575"/>
                <a:gd name="connsiteY25" fmla="*/ 184042 h 1562100"/>
                <a:gd name="connsiteX26" fmla="*/ 366236 w 1552575"/>
                <a:gd name="connsiteY26" fmla="*/ 256432 h 1562100"/>
                <a:gd name="connsiteX27" fmla="*/ 286226 w 1552575"/>
                <a:gd name="connsiteY27" fmla="*/ 389782 h 1562100"/>
                <a:gd name="connsiteX28" fmla="*/ 157639 w 1552575"/>
                <a:gd name="connsiteY28" fmla="*/ 351682 h 1562100"/>
                <a:gd name="connsiteX29" fmla="*/ 139541 w 1552575"/>
                <a:gd name="connsiteY29" fmla="*/ 294532 h 1562100"/>
                <a:gd name="connsiteX30" fmla="*/ 97631 w 1552575"/>
                <a:gd name="connsiteY30" fmla="*/ 405975 h 1562100"/>
                <a:gd name="connsiteX31" fmla="*/ 95726 w 1552575"/>
                <a:gd name="connsiteY31" fmla="*/ 410737 h 1562100"/>
                <a:gd name="connsiteX32" fmla="*/ 115729 w 1552575"/>
                <a:gd name="connsiteY32" fmla="*/ 466935 h 1562100"/>
                <a:gd name="connsiteX33" fmla="*/ 140494 w 1552575"/>
                <a:gd name="connsiteY33" fmla="*/ 496462 h 1562100"/>
                <a:gd name="connsiteX34" fmla="*/ 150971 w 1552575"/>
                <a:gd name="connsiteY34" fmla="*/ 522180 h 1562100"/>
                <a:gd name="connsiteX35" fmla="*/ 141446 w 1552575"/>
                <a:gd name="connsiteY35" fmla="*/ 543135 h 1562100"/>
                <a:gd name="connsiteX36" fmla="*/ 136684 w 1552575"/>
                <a:gd name="connsiteY36" fmla="*/ 563137 h 1562100"/>
                <a:gd name="connsiteX37" fmla="*/ 122396 w 1552575"/>
                <a:gd name="connsiteY37" fmla="*/ 578377 h 1562100"/>
                <a:gd name="connsiteX38" fmla="*/ 110966 w 1552575"/>
                <a:gd name="connsiteY38" fmla="*/ 604095 h 1562100"/>
                <a:gd name="connsiteX39" fmla="*/ 20479 w 1552575"/>
                <a:gd name="connsiteY39" fmla="*/ 639337 h 1562100"/>
                <a:gd name="connsiteX40" fmla="*/ 7144 w 1552575"/>
                <a:gd name="connsiteY40" fmla="*/ 692677 h 1562100"/>
                <a:gd name="connsiteX41" fmla="*/ 7144 w 1552575"/>
                <a:gd name="connsiteY41" fmla="*/ 692677 h 1562100"/>
                <a:gd name="connsiteX42" fmla="*/ 70961 w 1552575"/>
                <a:gd name="connsiteY42" fmla="*/ 928897 h 1562100"/>
                <a:gd name="connsiteX43" fmla="*/ 212884 w 1552575"/>
                <a:gd name="connsiteY43" fmla="*/ 1035577 h 1562100"/>
                <a:gd name="connsiteX44" fmla="*/ 249079 w 1552575"/>
                <a:gd name="connsiteY44" fmla="*/ 1096537 h 1562100"/>
                <a:gd name="connsiteX45" fmla="*/ 270986 w 1552575"/>
                <a:gd name="connsiteY45" fmla="*/ 1125112 h 1562100"/>
                <a:gd name="connsiteX46" fmla="*/ 248126 w 1552575"/>
                <a:gd name="connsiteY46" fmla="*/ 1183215 h 1562100"/>
                <a:gd name="connsiteX47" fmla="*/ 205264 w 1552575"/>
                <a:gd name="connsiteY47" fmla="*/ 1229887 h 1562100"/>
                <a:gd name="connsiteX48" fmla="*/ 112871 w 1552575"/>
                <a:gd name="connsiteY48" fmla="*/ 1246080 h 1562100"/>
                <a:gd name="connsiteX49" fmla="*/ 116681 w 1552575"/>
                <a:gd name="connsiteY49" fmla="*/ 1274655 h 1562100"/>
                <a:gd name="connsiteX50" fmla="*/ 126206 w 1552575"/>
                <a:gd name="connsiteY50" fmla="*/ 1369905 h 1562100"/>
                <a:gd name="connsiteX51" fmla="*/ 101441 w 1552575"/>
                <a:gd name="connsiteY51" fmla="*/ 1444200 h 1562100"/>
                <a:gd name="connsiteX52" fmla="*/ 67151 w 1552575"/>
                <a:gd name="connsiteY52" fmla="*/ 1487062 h 1562100"/>
                <a:gd name="connsiteX53" fmla="*/ 62389 w 1552575"/>
                <a:gd name="connsiteY53" fmla="*/ 1489920 h 1562100"/>
                <a:gd name="connsiteX54" fmla="*/ 117634 w 1552575"/>
                <a:gd name="connsiteY54" fmla="*/ 1484205 h 1562100"/>
                <a:gd name="connsiteX55" fmla="*/ 220504 w 1552575"/>
                <a:gd name="connsiteY55" fmla="*/ 1488967 h 1562100"/>
                <a:gd name="connsiteX56" fmla="*/ 346234 w 1552575"/>
                <a:gd name="connsiteY56" fmla="*/ 1417530 h 1562100"/>
                <a:gd name="connsiteX57" fmla="*/ 372904 w 1552575"/>
                <a:gd name="connsiteY57" fmla="*/ 1435627 h 1562100"/>
                <a:gd name="connsiteX58" fmla="*/ 518636 w 1552575"/>
                <a:gd name="connsiteY58" fmla="*/ 1500397 h 1562100"/>
                <a:gd name="connsiteX59" fmla="*/ 664369 w 1552575"/>
                <a:gd name="connsiteY59" fmla="*/ 1494682 h 1562100"/>
                <a:gd name="connsiteX60" fmla="*/ 827246 w 1552575"/>
                <a:gd name="connsiteY60" fmla="*/ 1487062 h 1562100"/>
                <a:gd name="connsiteX61" fmla="*/ 952024 w 1552575"/>
                <a:gd name="connsiteY61" fmla="*/ 1493730 h 1562100"/>
                <a:gd name="connsiteX62" fmla="*/ 1082516 w 1552575"/>
                <a:gd name="connsiteY62" fmla="*/ 1497540 h 1562100"/>
                <a:gd name="connsiteX63" fmla="*/ 1184434 w 1552575"/>
                <a:gd name="connsiteY63" fmla="*/ 1504207 h 1562100"/>
                <a:gd name="connsiteX64" fmla="*/ 1267301 w 1552575"/>
                <a:gd name="connsiteY64" fmla="*/ 1532782 h 1562100"/>
                <a:gd name="connsiteX65" fmla="*/ 1380649 w 1552575"/>
                <a:gd name="connsiteY65" fmla="*/ 1559452 h 1562100"/>
                <a:gd name="connsiteX66" fmla="*/ 1528286 w 1552575"/>
                <a:gd name="connsiteY66" fmla="*/ 1475632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552575" h="1562100">
                  <a:moveTo>
                    <a:pt x="1528286" y="1475632"/>
                  </a:moveTo>
                  <a:cubicBezTo>
                    <a:pt x="1489234" y="1440390"/>
                    <a:pt x="1422559" y="1445152"/>
                    <a:pt x="1373981" y="1433722"/>
                  </a:cubicBezTo>
                  <a:cubicBezTo>
                    <a:pt x="1331119" y="1423245"/>
                    <a:pt x="1292066" y="1411815"/>
                    <a:pt x="1247299" y="1404195"/>
                  </a:cubicBezTo>
                  <a:cubicBezTo>
                    <a:pt x="1216819" y="1399432"/>
                    <a:pt x="1184434" y="1393717"/>
                    <a:pt x="1154906" y="1386097"/>
                  </a:cubicBezTo>
                  <a:cubicBezTo>
                    <a:pt x="1092994" y="1368952"/>
                    <a:pt x="1075849" y="1334662"/>
                    <a:pt x="1011079" y="1334662"/>
                  </a:cubicBezTo>
                  <a:cubicBezTo>
                    <a:pt x="922496" y="1333710"/>
                    <a:pt x="828199" y="1324185"/>
                    <a:pt x="740569" y="1311802"/>
                  </a:cubicBezTo>
                  <a:cubicBezTo>
                    <a:pt x="636746" y="1297515"/>
                    <a:pt x="581501" y="1257510"/>
                    <a:pt x="546259" y="1175595"/>
                  </a:cubicBezTo>
                  <a:cubicBezTo>
                    <a:pt x="557689" y="1127970"/>
                    <a:pt x="548164" y="1077487"/>
                    <a:pt x="541496" y="1019385"/>
                  </a:cubicBezTo>
                  <a:cubicBezTo>
                    <a:pt x="524351" y="866985"/>
                    <a:pt x="478631" y="739350"/>
                    <a:pt x="495776" y="523132"/>
                  </a:cubicBezTo>
                  <a:cubicBezTo>
                    <a:pt x="499586" y="478365"/>
                    <a:pt x="608171" y="476460"/>
                    <a:pt x="644366" y="476460"/>
                  </a:cubicBezTo>
                  <a:cubicBezTo>
                    <a:pt x="731044" y="476460"/>
                    <a:pt x="820579" y="476460"/>
                    <a:pt x="850106" y="396450"/>
                  </a:cubicBezTo>
                  <a:cubicBezTo>
                    <a:pt x="859631" y="369780"/>
                    <a:pt x="878681" y="339300"/>
                    <a:pt x="892969" y="314535"/>
                  </a:cubicBezTo>
                  <a:cubicBezTo>
                    <a:pt x="897731" y="306915"/>
                    <a:pt x="904399" y="301200"/>
                    <a:pt x="907256" y="292627"/>
                  </a:cubicBezTo>
                  <a:cubicBezTo>
                    <a:pt x="915829" y="268815"/>
                    <a:pt x="896779" y="253575"/>
                    <a:pt x="876776" y="245002"/>
                  </a:cubicBezTo>
                  <a:cubicBezTo>
                    <a:pt x="850106" y="233572"/>
                    <a:pt x="805339" y="221190"/>
                    <a:pt x="779621" y="208807"/>
                  </a:cubicBezTo>
                  <a:cubicBezTo>
                    <a:pt x="733901" y="186900"/>
                    <a:pt x="671989" y="170707"/>
                    <a:pt x="653891" y="122130"/>
                  </a:cubicBezTo>
                  <a:cubicBezTo>
                    <a:pt x="646271" y="101175"/>
                    <a:pt x="616744" y="56407"/>
                    <a:pt x="529114" y="30690"/>
                  </a:cubicBezTo>
                  <a:cubicBezTo>
                    <a:pt x="490061" y="19260"/>
                    <a:pt x="464344" y="11640"/>
                    <a:pt x="424339" y="7830"/>
                  </a:cubicBezTo>
                  <a:cubicBezTo>
                    <a:pt x="362426" y="3067"/>
                    <a:pt x="289084" y="23070"/>
                    <a:pt x="244316" y="68790"/>
                  </a:cubicBezTo>
                  <a:cubicBezTo>
                    <a:pt x="196691" y="116415"/>
                    <a:pt x="171926" y="180232"/>
                    <a:pt x="164306" y="245955"/>
                  </a:cubicBezTo>
                  <a:cubicBezTo>
                    <a:pt x="160496" y="275482"/>
                    <a:pt x="155734" y="316440"/>
                    <a:pt x="174784" y="339300"/>
                  </a:cubicBezTo>
                  <a:cubicBezTo>
                    <a:pt x="201454" y="370732"/>
                    <a:pt x="244316" y="371685"/>
                    <a:pt x="286226" y="369780"/>
                  </a:cubicBezTo>
                  <a:cubicBezTo>
                    <a:pt x="340519" y="366922"/>
                    <a:pt x="345281" y="323107"/>
                    <a:pt x="346234" y="256432"/>
                  </a:cubicBezTo>
                  <a:cubicBezTo>
                    <a:pt x="347186" y="225952"/>
                    <a:pt x="347186" y="196425"/>
                    <a:pt x="357664" y="175470"/>
                  </a:cubicBezTo>
                  <a:cubicBezTo>
                    <a:pt x="360521" y="170707"/>
                    <a:pt x="366236" y="167850"/>
                    <a:pt x="370999" y="170707"/>
                  </a:cubicBezTo>
                  <a:cubicBezTo>
                    <a:pt x="375761" y="173565"/>
                    <a:pt x="378619" y="179280"/>
                    <a:pt x="375761" y="184042"/>
                  </a:cubicBezTo>
                  <a:cubicBezTo>
                    <a:pt x="367189" y="201187"/>
                    <a:pt x="367189" y="227857"/>
                    <a:pt x="366236" y="256432"/>
                  </a:cubicBezTo>
                  <a:cubicBezTo>
                    <a:pt x="365284" y="314535"/>
                    <a:pt x="364331" y="385972"/>
                    <a:pt x="286226" y="389782"/>
                  </a:cubicBezTo>
                  <a:cubicBezTo>
                    <a:pt x="240506" y="391687"/>
                    <a:pt x="190024" y="389782"/>
                    <a:pt x="157639" y="351682"/>
                  </a:cubicBezTo>
                  <a:cubicBezTo>
                    <a:pt x="144304" y="335490"/>
                    <a:pt x="139541" y="315487"/>
                    <a:pt x="139541" y="294532"/>
                  </a:cubicBezTo>
                  <a:cubicBezTo>
                    <a:pt x="121444" y="344062"/>
                    <a:pt x="103346" y="393592"/>
                    <a:pt x="97631" y="405975"/>
                  </a:cubicBezTo>
                  <a:cubicBezTo>
                    <a:pt x="96679" y="407880"/>
                    <a:pt x="95726" y="408832"/>
                    <a:pt x="95726" y="410737"/>
                  </a:cubicBezTo>
                  <a:cubicBezTo>
                    <a:pt x="103346" y="429787"/>
                    <a:pt x="110966" y="459315"/>
                    <a:pt x="115729" y="466935"/>
                  </a:cubicBezTo>
                  <a:cubicBezTo>
                    <a:pt x="121444" y="476460"/>
                    <a:pt x="134779" y="490747"/>
                    <a:pt x="140494" y="496462"/>
                  </a:cubicBezTo>
                  <a:cubicBezTo>
                    <a:pt x="146209" y="502177"/>
                    <a:pt x="150019" y="511702"/>
                    <a:pt x="150971" y="522180"/>
                  </a:cubicBezTo>
                  <a:cubicBezTo>
                    <a:pt x="151924" y="532657"/>
                    <a:pt x="146209" y="539325"/>
                    <a:pt x="141446" y="543135"/>
                  </a:cubicBezTo>
                  <a:cubicBezTo>
                    <a:pt x="136684" y="546945"/>
                    <a:pt x="140494" y="555517"/>
                    <a:pt x="136684" y="563137"/>
                  </a:cubicBezTo>
                  <a:cubicBezTo>
                    <a:pt x="131921" y="570757"/>
                    <a:pt x="126206" y="575520"/>
                    <a:pt x="122396" y="578377"/>
                  </a:cubicBezTo>
                  <a:cubicBezTo>
                    <a:pt x="118586" y="581235"/>
                    <a:pt x="125254" y="587902"/>
                    <a:pt x="110966" y="604095"/>
                  </a:cubicBezTo>
                  <a:cubicBezTo>
                    <a:pt x="97631" y="619335"/>
                    <a:pt x="36671" y="622192"/>
                    <a:pt x="20479" y="639337"/>
                  </a:cubicBezTo>
                  <a:cubicBezTo>
                    <a:pt x="10001" y="650767"/>
                    <a:pt x="7144" y="672675"/>
                    <a:pt x="7144" y="692677"/>
                  </a:cubicBezTo>
                  <a:lnTo>
                    <a:pt x="7144" y="692677"/>
                  </a:lnTo>
                  <a:cubicBezTo>
                    <a:pt x="41434" y="766972"/>
                    <a:pt x="69056" y="846982"/>
                    <a:pt x="70961" y="928897"/>
                  </a:cubicBezTo>
                  <a:cubicBezTo>
                    <a:pt x="70961" y="928897"/>
                    <a:pt x="164306" y="944137"/>
                    <a:pt x="212884" y="1035577"/>
                  </a:cubicBezTo>
                  <a:cubicBezTo>
                    <a:pt x="224314" y="1056532"/>
                    <a:pt x="232886" y="1078440"/>
                    <a:pt x="249079" y="1096537"/>
                  </a:cubicBezTo>
                  <a:cubicBezTo>
                    <a:pt x="256699" y="1105110"/>
                    <a:pt x="267176" y="1113682"/>
                    <a:pt x="270986" y="1125112"/>
                  </a:cubicBezTo>
                  <a:cubicBezTo>
                    <a:pt x="278606" y="1147972"/>
                    <a:pt x="259556" y="1166070"/>
                    <a:pt x="248126" y="1183215"/>
                  </a:cubicBezTo>
                  <a:cubicBezTo>
                    <a:pt x="236696" y="1201312"/>
                    <a:pt x="229076" y="1225125"/>
                    <a:pt x="205264" y="1229887"/>
                  </a:cubicBezTo>
                  <a:cubicBezTo>
                    <a:pt x="179546" y="1234650"/>
                    <a:pt x="132874" y="1226077"/>
                    <a:pt x="112871" y="1246080"/>
                  </a:cubicBezTo>
                  <a:cubicBezTo>
                    <a:pt x="103346" y="1255605"/>
                    <a:pt x="110966" y="1265130"/>
                    <a:pt x="116681" y="1274655"/>
                  </a:cubicBezTo>
                  <a:cubicBezTo>
                    <a:pt x="132874" y="1305135"/>
                    <a:pt x="140494" y="1338472"/>
                    <a:pt x="126206" y="1369905"/>
                  </a:cubicBezTo>
                  <a:cubicBezTo>
                    <a:pt x="110014" y="1405147"/>
                    <a:pt x="108109" y="1428007"/>
                    <a:pt x="101441" y="1444200"/>
                  </a:cubicBezTo>
                  <a:cubicBezTo>
                    <a:pt x="93821" y="1461345"/>
                    <a:pt x="82391" y="1476585"/>
                    <a:pt x="67151" y="1487062"/>
                  </a:cubicBezTo>
                  <a:cubicBezTo>
                    <a:pt x="65246" y="1488015"/>
                    <a:pt x="64294" y="1488967"/>
                    <a:pt x="62389" y="1489920"/>
                  </a:cubicBezTo>
                  <a:cubicBezTo>
                    <a:pt x="80486" y="1487062"/>
                    <a:pt x="99536" y="1484205"/>
                    <a:pt x="117634" y="1484205"/>
                  </a:cubicBezTo>
                  <a:cubicBezTo>
                    <a:pt x="151924" y="1484205"/>
                    <a:pt x="186214" y="1494682"/>
                    <a:pt x="220504" y="1488967"/>
                  </a:cubicBezTo>
                  <a:cubicBezTo>
                    <a:pt x="263366" y="1481347"/>
                    <a:pt x="307181" y="1449915"/>
                    <a:pt x="346234" y="1417530"/>
                  </a:cubicBezTo>
                  <a:cubicBezTo>
                    <a:pt x="354806" y="1423245"/>
                    <a:pt x="363379" y="1429912"/>
                    <a:pt x="372904" y="1435627"/>
                  </a:cubicBezTo>
                  <a:cubicBezTo>
                    <a:pt x="421481" y="1466107"/>
                    <a:pt x="460534" y="1497540"/>
                    <a:pt x="518636" y="1500397"/>
                  </a:cubicBezTo>
                  <a:cubicBezTo>
                    <a:pt x="567214" y="1503255"/>
                    <a:pt x="615791" y="1498492"/>
                    <a:pt x="664369" y="1494682"/>
                  </a:cubicBezTo>
                  <a:cubicBezTo>
                    <a:pt x="719614" y="1490872"/>
                    <a:pt x="772954" y="1487062"/>
                    <a:pt x="827246" y="1487062"/>
                  </a:cubicBezTo>
                  <a:cubicBezTo>
                    <a:pt x="868204" y="1487062"/>
                    <a:pt x="909161" y="1488967"/>
                    <a:pt x="952024" y="1493730"/>
                  </a:cubicBezTo>
                  <a:cubicBezTo>
                    <a:pt x="995839" y="1498492"/>
                    <a:pt x="1038701" y="1497540"/>
                    <a:pt x="1082516" y="1497540"/>
                  </a:cubicBezTo>
                  <a:cubicBezTo>
                    <a:pt x="1112996" y="1497540"/>
                    <a:pt x="1144429" y="1498492"/>
                    <a:pt x="1184434" y="1504207"/>
                  </a:cubicBezTo>
                  <a:cubicBezTo>
                    <a:pt x="1216819" y="1508970"/>
                    <a:pt x="1240631" y="1513732"/>
                    <a:pt x="1267301" y="1532782"/>
                  </a:cubicBezTo>
                  <a:cubicBezTo>
                    <a:pt x="1305401" y="1559452"/>
                    <a:pt x="1377791" y="1559452"/>
                    <a:pt x="1380649" y="1559452"/>
                  </a:cubicBezTo>
                  <a:cubicBezTo>
                    <a:pt x="1428274" y="1557547"/>
                    <a:pt x="1599724" y="1540402"/>
                    <a:pt x="1528286" y="147563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5F63EEC-C8C2-4157-A7CA-F99E8357AB29}"/>
                </a:ext>
              </a:extLst>
            </p:cNvPr>
            <p:cNvSpPr/>
            <p:nvPr/>
          </p:nvSpPr>
          <p:spPr>
            <a:xfrm>
              <a:off x="4759932" y="2414932"/>
              <a:ext cx="1390650" cy="1323975"/>
            </a:xfrm>
            <a:custGeom>
              <a:avLst/>
              <a:gdLst>
                <a:gd name="connsiteX0" fmla="*/ 773140 w 1390650"/>
                <a:gd name="connsiteY0" fmla="*/ 878813 h 1323975"/>
                <a:gd name="connsiteX1" fmla="*/ 890298 w 1390650"/>
                <a:gd name="connsiteY1" fmla="*/ 857858 h 1323975"/>
                <a:gd name="connsiteX2" fmla="*/ 1018885 w 1390650"/>
                <a:gd name="connsiteY2" fmla="*/ 890243 h 1323975"/>
                <a:gd name="connsiteX3" fmla="*/ 1078893 w 1390650"/>
                <a:gd name="connsiteY3" fmla="*/ 863573 h 1323975"/>
                <a:gd name="connsiteX4" fmla="*/ 1114135 w 1390650"/>
                <a:gd name="connsiteY4" fmla="*/ 837855 h 1323975"/>
                <a:gd name="connsiteX5" fmla="*/ 1131280 w 1390650"/>
                <a:gd name="connsiteY5" fmla="*/ 781658 h 1323975"/>
                <a:gd name="connsiteX6" fmla="*/ 1099848 w 1390650"/>
                <a:gd name="connsiteY6" fmla="*/ 684503 h 1323975"/>
                <a:gd name="connsiteX7" fmla="*/ 1042698 w 1390650"/>
                <a:gd name="connsiteY7" fmla="*/ 596873 h 1323975"/>
                <a:gd name="connsiteX8" fmla="*/ 1037935 w 1390650"/>
                <a:gd name="connsiteY8" fmla="*/ 495908 h 1323975"/>
                <a:gd name="connsiteX9" fmla="*/ 1036983 w 1390650"/>
                <a:gd name="connsiteY9" fmla="*/ 412088 h 1323975"/>
                <a:gd name="connsiteX10" fmla="*/ 1049365 w 1390650"/>
                <a:gd name="connsiteY10" fmla="*/ 374940 h 1323975"/>
                <a:gd name="connsiteX11" fmla="*/ 1104610 w 1390650"/>
                <a:gd name="connsiteY11" fmla="*/ 451140 h 1323975"/>
                <a:gd name="connsiteX12" fmla="*/ 1154140 w 1390650"/>
                <a:gd name="connsiteY12" fmla="*/ 547343 h 1323975"/>
                <a:gd name="connsiteX13" fmla="*/ 1196050 w 1390650"/>
                <a:gd name="connsiteY13" fmla="*/ 628305 h 1323975"/>
                <a:gd name="connsiteX14" fmla="*/ 1185573 w 1390650"/>
                <a:gd name="connsiteY14" fmla="*/ 578775 h 1323975"/>
                <a:gd name="connsiteX15" fmla="*/ 1181763 w 1390650"/>
                <a:gd name="connsiteY15" fmla="*/ 451140 h 1323975"/>
                <a:gd name="connsiteX16" fmla="*/ 1200813 w 1390650"/>
                <a:gd name="connsiteY16" fmla="*/ 398753 h 1323975"/>
                <a:gd name="connsiteX17" fmla="*/ 1211290 w 1390650"/>
                <a:gd name="connsiteY17" fmla="*/ 403515 h 1323975"/>
                <a:gd name="connsiteX18" fmla="*/ 1234150 w 1390650"/>
                <a:gd name="connsiteY18" fmla="*/ 442568 h 1323975"/>
                <a:gd name="connsiteX19" fmla="*/ 1244628 w 1390650"/>
                <a:gd name="connsiteY19" fmla="*/ 464475 h 1323975"/>
                <a:gd name="connsiteX20" fmla="*/ 1257963 w 1390650"/>
                <a:gd name="connsiteY20" fmla="*/ 411135 h 1323975"/>
                <a:gd name="connsiteX21" fmla="*/ 1348450 w 1390650"/>
                <a:gd name="connsiteY21" fmla="*/ 375893 h 1323975"/>
                <a:gd name="connsiteX22" fmla="*/ 1359880 w 1390650"/>
                <a:gd name="connsiteY22" fmla="*/ 350175 h 1323975"/>
                <a:gd name="connsiteX23" fmla="*/ 1374168 w 1390650"/>
                <a:gd name="connsiteY23" fmla="*/ 334935 h 1323975"/>
                <a:gd name="connsiteX24" fmla="*/ 1378930 w 1390650"/>
                <a:gd name="connsiteY24" fmla="*/ 314933 h 1323975"/>
                <a:gd name="connsiteX25" fmla="*/ 1388455 w 1390650"/>
                <a:gd name="connsiteY25" fmla="*/ 293978 h 1323975"/>
                <a:gd name="connsiteX26" fmla="*/ 1377978 w 1390650"/>
                <a:gd name="connsiteY26" fmla="*/ 268260 h 1323975"/>
                <a:gd name="connsiteX27" fmla="*/ 1353213 w 1390650"/>
                <a:gd name="connsiteY27" fmla="*/ 238733 h 1323975"/>
                <a:gd name="connsiteX28" fmla="*/ 1326543 w 1390650"/>
                <a:gd name="connsiteY28" fmla="*/ 169200 h 1323975"/>
                <a:gd name="connsiteX29" fmla="*/ 1248438 w 1390650"/>
                <a:gd name="connsiteY29" fmla="*/ 103478 h 1323975"/>
                <a:gd name="connsiteX30" fmla="*/ 1212243 w 1390650"/>
                <a:gd name="connsiteY30" fmla="*/ 88238 h 1323975"/>
                <a:gd name="connsiteX31" fmla="*/ 1231293 w 1390650"/>
                <a:gd name="connsiteY31" fmla="*/ 12990 h 1323975"/>
                <a:gd name="connsiteX32" fmla="*/ 1226530 w 1390650"/>
                <a:gd name="connsiteY32" fmla="*/ 10133 h 1323975"/>
                <a:gd name="connsiteX33" fmla="*/ 1190335 w 1390650"/>
                <a:gd name="connsiteY33" fmla="*/ 36803 h 1323975"/>
                <a:gd name="connsiteX34" fmla="*/ 1188430 w 1390650"/>
                <a:gd name="connsiteY34" fmla="*/ 7275 h 1323975"/>
                <a:gd name="connsiteX35" fmla="*/ 1061748 w 1390650"/>
                <a:gd name="connsiteY35" fmla="*/ 107288 h 1323975"/>
                <a:gd name="connsiteX36" fmla="*/ 954115 w 1390650"/>
                <a:gd name="connsiteY36" fmla="*/ 236828 h 1323975"/>
                <a:gd name="connsiteX37" fmla="*/ 858865 w 1390650"/>
                <a:gd name="connsiteY37" fmla="*/ 443520 h 1323975"/>
                <a:gd name="connsiteX38" fmla="*/ 628360 w 1390650"/>
                <a:gd name="connsiteY38" fmla="*/ 494955 h 1323975"/>
                <a:gd name="connsiteX39" fmla="*/ 455005 w 1390650"/>
                <a:gd name="connsiteY39" fmla="*/ 692123 h 1323975"/>
                <a:gd name="connsiteX40" fmla="*/ 397855 w 1390650"/>
                <a:gd name="connsiteY40" fmla="*/ 1033118 h 1323975"/>
                <a:gd name="connsiteX41" fmla="*/ 335943 w 1390650"/>
                <a:gd name="connsiteY41" fmla="*/ 1155990 h 1323975"/>
                <a:gd name="connsiteX42" fmla="*/ 286413 w 1390650"/>
                <a:gd name="connsiteY42" fmla="*/ 1161705 h 1323975"/>
                <a:gd name="connsiteX43" fmla="*/ 158778 w 1390650"/>
                <a:gd name="connsiteY43" fmla="*/ 1118843 h 1323975"/>
                <a:gd name="connsiteX44" fmla="*/ 105438 w 1390650"/>
                <a:gd name="connsiteY44" fmla="*/ 913103 h 1323975"/>
                <a:gd name="connsiteX45" fmla="*/ 211165 w 1390650"/>
                <a:gd name="connsiteY45" fmla="*/ 770228 h 1323975"/>
                <a:gd name="connsiteX46" fmla="*/ 493105 w 1390650"/>
                <a:gd name="connsiteY46" fmla="*/ 556868 h 1323975"/>
                <a:gd name="connsiteX47" fmla="*/ 631218 w 1390650"/>
                <a:gd name="connsiteY47" fmla="*/ 254925 h 1323975"/>
                <a:gd name="connsiteX48" fmla="*/ 610263 w 1390650"/>
                <a:gd name="connsiteY48" fmla="*/ 216825 h 1323975"/>
                <a:gd name="connsiteX49" fmla="*/ 557875 w 1390650"/>
                <a:gd name="connsiteY49" fmla="*/ 220635 h 1323975"/>
                <a:gd name="connsiteX50" fmla="*/ 555018 w 1390650"/>
                <a:gd name="connsiteY50" fmla="*/ 282548 h 1323975"/>
                <a:gd name="connsiteX51" fmla="*/ 319750 w 1390650"/>
                <a:gd name="connsiteY51" fmla="*/ 581633 h 1323975"/>
                <a:gd name="connsiteX52" fmla="*/ 16855 w 1390650"/>
                <a:gd name="connsiteY52" fmla="*/ 895958 h 1323975"/>
                <a:gd name="connsiteX53" fmla="*/ 152110 w 1390650"/>
                <a:gd name="connsiteY53" fmla="*/ 1214093 h 1323975"/>
                <a:gd name="connsiteX54" fmla="*/ 317845 w 1390650"/>
                <a:gd name="connsiteY54" fmla="*/ 1238858 h 1323975"/>
                <a:gd name="connsiteX55" fmla="*/ 408333 w 1390650"/>
                <a:gd name="connsiteY55" fmla="*/ 1259813 h 1323975"/>
                <a:gd name="connsiteX56" fmla="*/ 472150 w 1390650"/>
                <a:gd name="connsiteY56" fmla="*/ 1291245 h 1323975"/>
                <a:gd name="connsiteX57" fmla="*/ 495963 w 1390650"/>
                <a:gd name="connsiteY57" fmla="*/ 1316010 h 1323975"/>
                <a:gd name="connsiteX58" fmla="*/ 551208 w 1390650"/>
                <a:gd name="connsiteY58" fmla="*/ 1325535 h 1323975"/>
                <a:gd name="connsiteX59" fmla="*/ 773140 w 1390650"/>
                <a:gd name="connsiteY59" fmla="*/ 878813 h 132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390650" h="1323975">
                  <a:moveTo>
                    <a:pt x="773140" y="878813"/>
                  </a:moveTo>
                  <a:cubicBezTo>
                    <a:pt x="807430" y="861668"/>
                    <a:pt x="850293" y="857858"/>
                    <a:pt x="890298" y="857858"/>
                  </a:cubicBezTo>
                  <a:cubicBezTo>
                    <a:pt x="936018" y="857858"/>
                    <a:pt x="979833" y="865478"/>
                    <a:pt x="1018885" y="890243"/>
                  </a:cubicBezTo>
                  <a:cubicBezTo>
                    <a:pt x="1048413" y="909293"/>
                    <a:pt x="1056985" y="875955"/>
                    <a:pt x="1078893" y="863573"/>
                  </a:cubicBezTo>
                  <a:cubicBezTo>
                    <a:pt x="1096038" y="854048"/>
                    <a:pt x="1106515" y="858810"/>
                    <a:pt x="1114135" y="837855"/>
                  </a:cubicBezTo>
                  <a:cubicBezTo>
                    <a:pt x="1120803" y="819758"/>
                    <a:pt x="1125565" y="800708"/>
                    <a:pt x="1131280" y="781658"/>
                  </a:cubicBezTo>
                  <a:cubicBezTo>
                    <a:pt x="1140805" y="748320"/>
                    <a:pt x="1118898" y="711173"/>
                    <a:pt x="1099848" y="684503"/>
                  </a:cubicBezTo>
                  <a:cubicBezTo>
                    <a:pt x="1078893" y="655928"/>
                    <a:pt x="1053175" y="632115"/>
                    <a:pt x="1042698" y="596873"/>
                  </a:cubicBezTo>
                  <a:cubicBezTo>
                    <a:pt x="1035077" y="570203"/>
                    <a:pt x="1037935" y="533055"/>
                    <a:pt x="1037935" y="495908"/>
                  </a:cubicBezTo>
                  <a:cubicBezTo>
                    <a:pt x="1037935" y="468285"/>
                    <a:pt x="1037935" y="439710"/>
                    <a:pt x="1036983" y="412088"/>
                  </a:cubicBezTo>
                  <a:cubicBezTo>
                    <a:pt x="1036983" y="394943"/>
                    <a:pt x="1037935" y="374940"/>
                    <a:pt x="1049365" y="374940"/>
                  </a:cubicBezTo>
                  <a:cubicBezTo>
                    <a:pt x="1075083" y="374940"/>
                    <a:pt x="1096038" y="432090"/>
                    <a:pt x="1104610" y="451140"/>
                  </a:cubicBezTo>
                  <a:cubicBezTo>
                    <a:pt x="1119850" y="484478"/>
                    <a:pt x="1136995" y="514958"/>
                    <a:pt x="1154140" y="547343"/>
                  </a:cubicBezTo>
                  <a:cubicBezTo>
                    <a:pt x="1168428" y="574013"/>
                    <a:pt x="1178905" y="603540"/>
                    <a:pt x="1196050" y="628305"/>
                  </a:cubicBezTo>
                  <a:cubicBezTo>
                    <a:pt x="1197003" y="611160"/>
                    <a:pt x="1188430" y="594968"/>
                    <a:pt x="1185573" y="578775"/>
                  </a:cubicBezTo>
                  <a:cubicBezTo>
                    <a:pt x="1177953" y="538770"/>
                    <a:pt x="1179858" y="492098"/>
                    <a:pt x="1181763" y="451140"/>
                  </a:cubicBezTo>
                  <a:cubicBezTo>
                    <a:pt x="1181763" y="438758"/>
                    <a:pt x="1183668" y="398753"/>
                    <a:pt x="1200813" y="398753"/>
                  </a:cubicBezTo>
                  <a:cubicBezTo>
                    <a:pt x="1203670" y="398753"/>
                    <a:pt x="1207480" y="399705"/>
                    <a:pt x="1211290" y="403515"/>
                  </a:cubicBezTo>
                  <a:cubicBezTo>
                    <a:pt x="1222720" y="412088"/>
                    <a:pt x="1228435" y="430185"/>
                    <a:pt x="1234150" y="442568"/>
                  </a:cubicBezTo>
                  <a:cubicBezTo>
                    <a:pt x="1237960" y="450188"/>
                    <a:pt x="1240818" y="456855"/>
                    <a:pt x="1244628" y="464475"/>
                  </a:cubicBezTo>
                  <a:cubicBezTo>
                    <a:pt x="1244628" y="444473"/>
                    <a:pt x="1246533" y="422565"/>
                    <a:pt x="1257963" y="411135"/>
                  </a:cubicBezTo>
                  <a:cubicBezTo>
                    <a:pt x="1274155" y="393990"/>
                    <a:pt x="1335115" y="391133"/>
                    <a:pt x="1348450" y="375893"/>
                  </a:cubicBezTo>
                  <a:cubicBezTo>
                    <a:pt x="1361785" y="360653"/>
                    <a:pt x="1356070" y="353985"/>
                    <a:pt x="1359880" y="350175"/>
                  </a:cubicBezTo>
                  <a:cubicBezTo>
                    <a:pt x="1363690" y="347318"/>
                    <a:pt x="1370358" y="342555"/>
                    <a:pt x="1374168" y="334935"/>
                  </a:cubicBezTo>
                  <a:cubicBezTo>
                    <a:pt x="1378930" y="327315"/>
                    <a:pt x="1375120" y="318743"/>
                    <a:pt x="1378930" y="314933"/>
                  </a:cubicBezTo>
                  <a:cubicBezTo>
                    <a:pt x="1383693" y="311123"/>
                    <a:pt x="1388455" y="304455"/>
                    <a:pt x="1388455" y="293978"/>
                  </a:cubicBezTo>
                  <a:cubicBezTo>
                    <a:pt x="1387503" y="283500"/>
                    <a:pt x="1383693" y="273975"/>
                    <a:pt x="1377978" y="268260"/>
                  </a:cubicBezTo>
                  <a:cubicBezTo>
                    <a:pt x="1372263" y="262545"/>
                    <a:pt x="1359880" y="249210"/>
                    <a:pt x="1353213" y="238733"/>
                  </a:cubicBezTo>
                  <a:cubicBezTo>
                    <a:pt x="1347498" y="229208"/>
                    <a:pt x="1337973" y="183488"/>
                    <a:pt x="1326543" y="169200"/>
                  </a:cubicBezTo>
                  <a:cubicBezTo>
                    <a:pt x="1316065" y="154913"/>
                    <a:pt x="1276060" y="111098"/>
                    <a:pt x="1248438" y="103478"/>
                  </a:cubicBezTo>
                  <a:cubicBezTo>
                    <a:pt x="1220815" y="95858"/>
                    <a:pt x="1216053" y="95858"/>
                    <a:pt x="1212243" y="88238"/>
                  </a:cubicBezTo>
                  <a:cubicBezTo>
                    <a:pt x="1208433" y="80618"/>
                    <a:pt x="1235103" y="20610"/>
                    <a:pt x="1231293" y="12990"/>
                  </a:cubicBezTo>
                  <a:cubicBezTo>
                    <a:pt x="1230340" y="11085"/>
                    <a:pt x="1228435" y="10133"/>
                    <a:pt x="1226530" y="10133"/>
                  </a:cubicBezTo>
                  <a:cubicBezTo>
                    <a:pt x="1221768" y="10133"/>
                    <a:pt x="1190335" y="36803"/>
                    <a:pt x="1190335" y="36803"/>
                  </a:cubicBezTo>
                  <a:cubicBezTo>
                    <a:pt x="1186525" y="34898"/>
                    <a:pt x="1194145" y="8228"/>
                    <a:pt x="1188430" y="7275"/>
                  </a:cubicBezTo>
                  <a:cubicBezTo>
                    <a:pt x="1173190" y="3465"/>
                    <a:pt x="1095085" y="83475"/>
                    <a:pt x="1061748" y="107288"/>
                  </a:cubicBezTo>
                  <a:cubicBezTo>
                    <a:pt x="1029363" y="132053"/>
                    <a:pt x="988405" y="158723"/>
                    <a:pt x="954115" y="236828"/>
                  </a:cubicBezTo>
                  <a:cubicBezTo>
                    <a:pt x="917920" y="318743"/>
                    <a:pt x="919825" y="427328"/>
                    <a:pt x="858865" y="443520"/>
                  </a:cubicBezTo>
                  <a:cubicBezTo>
                    <a:pt x="797905" y="458760"/>
                    <a:pt x="715038" y="442568"/>
                    <a:pt x="628360" y="494955"/>
                  </a:cubicBezTo>
                  <a:cubicBezTo>
                    <a:pt x="555018" y="541628"/>
                    <a:pt x="492153" y="614018"/>
                    <a:pt x="455005" y="692123"/>
                  </a:cubicBezTo>
                  <a:cubicBezTo>
                    <a:pt x="401665" y="806423"/>
                    <a:pt x="395950" y="908340"/>
                    <a:pt x="397855" y="1033118"/>
                  </a:cubicBezTo>
                  <a:cubicBezTo>
                    <a:pt x="398808" y="1081695"/>
                    <a:pt x="392140" y="1141703"/>
                    <a:pt x="335943" y="1155990"/>
                  </a:cubicBezTo>
                  <a:cubicBezTo>
                    <a:pt x="320703" y="1159800"/>
                    <a:pt x="303558" y="1161705"/>
                    <a:pt x="286413" y="1161705"/>
                  </a:cubicBezTo>
                  <a:cubicBezTo>
                    <a:pt x="239740" y="1161705"/>
                    <a:pt x="190210" y="1147418"/>
                    <a:pt x="158778" y="1118843"/>
                  </a:cubicBezTo>
                  <a:cubicBezTo>
                    <a:pt x="102580" y="1068360"/>
                    <a:pt x="83530" y="984540"/>
                    <a:pt x="105438" y="913103"/>
                  </a:cubicBezTo>
                  <a:cubicBezTo>
                    <a:pt x="122583" y="856905"/>
                    <a:pt x="164493" y="806423"/>
                    <a:pt x="211165" y="770228"/>
                  </a:cubicBezTo>
                  <a:cubicBezTo>
                    <a:pt x="304510" y="696885"/>
                    <a:pt x="404523" y="635925"/>
                    <a:pt x="493105" y="556868"/>
                  </a:cubicBezTo>
                  <a:cubicBezTo>
                    <a:pt x="569305" y="489240"/>
                    <a:pt x="662650" y="364463"/>
                    <a:pt x="631218" y="254925"/>
                  </a:cubicBezTo>
                  <a:cubicBezTo>
                    <a:pt x="626455" y="239685"/>
                    <a:pt x="622645" y="227303"/>
                    <a:pt x="610263" y="216825"/>
                  </a:cubicBezTo>
                  <a:cubicBezTo>
                    <a:pt x="595975" y="204443"/>
                    <a:pt x="568353" y="201585"/>
                    <a:pt x="557875" y="220635"/>
                  </a:cubicBezTo>
                  <a:cubicBezTo>
                    <a:pt x="547398" y="237780"/>
                    <a:pt x="556923" y="263498"/>
                    <a:pt x="555018" y="282548"/>
                  </a:cubicBezTo>
                  <a:cubicBezTo>
                    <a:pt x="547398" y="402563"/>
                    <a:pt x="408333" y="516863"/>
                    <a:pt x="319750" y="581633"/>
                  </a:cubicBezTo>
                  <a:cubicBezTo>
                    <a:pt x="194973" y="674025"/>
                    <a:pt x="62575" y="733080"/>
                    <a:pt x="16855" y="895958"/>
                  </a:cubicBezTo>
                  <a:cubicBezTo>
                    <a:pt x="-16482" y="1013115"/>
                    <a:pt x="37810" y="1163610"/>
                    <a:pt x="152110" y="1214093"/>
                  </a:cubicBezTo>
                  <a:cubicBezTo>
                    <a:pt x="204498" y="1236953"/>
                    <a:pt x="262600" y="1231238"/>
                    <a:pt x="317845" y="1238858"/>
                  </a:cubicBezTo>
                  <a:cubicBezTo>
                    <a:pt x="348325" y="1242668"/>
                    <a:pt x="379758" y="1248383"/>
                    <a:pt x="408333" y="1259813"/>
                  </a:cubicBezTo>
                  <a:cubicBezTo>
                    <a:pt x="428335" y="1267433"/>
                    <a:pt x="457863" y="1274100"/>
                    <a:pt x="472150" y="1291245"/>
                  </a:cubicBezTo>
                  <a:cubicBezTo>
                    <a:pt x="480723" y="1300770"/>
                    <a:pt x="482628" y="1309343"/>
                    <a:pt x="495963" y="1316010"/>
                  </a:cubicBezTo>
                  <a:cubicBezTo>
                    <a:pt x="511203" y="1322678"/>
                    <a:pt x="531205" y="1324583"/>
                    <a:pt x="551208" y="1325535"/>
                  </a:cubicBezTo>
                  <a:cubicBezTo>
                    <a:pt x="543588" y="1177898"/>
                    <a:pt x="558828" y="982635"/>
                    <a:pt x="773140" y="87881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1481137"/>
            <a:ext cx="1649412" cy="50085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1481136"/>
            <a:ext cx="9694862" cy="50085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40220675-A86E-4A7E-B7ED-4A501922B009}"/>
              </a:ext>
            </a:extLst>
          </p:cNvPr>
          <p:cNvSpPr/>
          <p:nvPr userDrawn="1"/>
        </p:nvSpPr>
        <p:spPr>
          <a:xfrm>
            <a:off x="0" y="0"/>
            <a:ext cx="12192000" cy="1227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DF4694-BF6D-4630-831A-96241A5DE093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3883A3E1-1526-4E32-8897-E0A33475E666}"/>
              </a:ext>
            </a:extLst>
          </p:cNvPr>
          <p:cNvGrpSpPr/>
          <p:nvPr userDrawn="1"/>
        </p:nvGrpSpPr>
        <p:grpSpPr>
          <a:xfrm>
            <a:off x="10731500" y="138766"/>
            <a:ext cx="1328829" cy="981119"/>
            <a:chOff x="4417218" y="2189587"/>
            <a:chExt cx="3349943" cy="2473376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53CC898-8BF6-4A63-9974-AD0FD569A01A}"/>
                </a:ext>
              </a:extLst>
            </p:cNvPr>
            <p:cNvSpPr/>
            <p:nvPr/>
          </p:nvSpPr>
          <p:spPr>
            <a:xfrm>
              <a:off x="4417218" y="3979068"/>
              <a:ext cx="390525" cy="352425"/>
            </a:xfrm>
            <a:custGeom>
              <a:avLst/>
              <a:gdLst>
                <a:gd name="connsiteX0" fmla="*/ 243364 w 390525"/>
                <a:gd name="connsiteY0" fmla="*/ 350044 h 352425"/>
                <a:gd name="connsiteX1" fmla="*/ 149066 w 390525"/>
                <a:gd name="connsiteY1" fmla="*/ 350044 h 352425"/>
                <a:gd name="connsiteX2" fmla="*/ 7144 w 390525"/>
                <a:gd name="connsiteY2" fmla="*/ 7144 h 352425"/>
                <a:gd name="connsiteX3" fmla="*/ 113824 w 390525"/>
                <a:gd name="connsiteY3" fmla="*/ 7144 h 352425"/>
                <a:gd name="connsiteX4" fmla="*/ 152876 w 390525"/>
                <a:gd name="connsiteY4" fmla="*/ 110014 h 352425"/>
                <a:gd name="connsiteX5" fmla="*/ 195739 w 390525"/>
                <a:gd name="connsiteY5" fmla="*/ 236696 h 352425"/>
                <a:gd name="connsiteX6" fmla="*/ 239554 w 390525"/>
                <a:gd name="connsiteY6" fmla="*/ 110014 h 352425"/>
                <a:gd name="connsiteX7" fmla="*/ 278606 w 390525"/>
                <a:gd name="connsiteY7" fmla="*/ 7144 h 352425"/>
                <a:gd name="connsiteX8" fmla="*/ 385286 w 390525"/>
                <a:gd name="connsiteY8" fmla="*/ 7144 h 352425"/>
                <a:gd name="connsiteX9" fmla="*/ 243364 w 390525"/>
                <a:gd name="connsiteY9" fmla="*/ 3500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52425">
                  <a:moveTo>
                    <a:pt x="243364" y="350044"/>
                  </a:moveTo>
                  <a:lnTo>
                    <a:pt x="149066" y="350044"/>
                  </a:lnTo>
                  <a:lnTo>
                    <a:pt x="7144" y="7144"/>
                  </a:lnTo>
                  <a:lnTo>
                    <a:pt x="113824" y="7144"/>
                  </a:lnTo>
                  <a:lnTo>
                    <a:pt x="152876" y="110014"/>
                  </a:lnTo>
                  <a:lnTo>
                    <a:pt x="195739" y="236696"/>
                  </a:lnTo>
                  <a:lnTo>
                    <a:pt x="239554" y="110014"/>
                  </a:lnTo>
                  <a:lnTo>
                    <a:pt x="278606" y="7144"/>
                  </a:lnTo>
                  <a:lnTo>
                    <a:pt x="385286" y="7144"/>
                  </a:lnTo>
                  <a:lnTo>
                    <a:pt x="243364" y="3500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5CB39A8-A138-4AA5-BCC7-118FDC260315}"/>
                </a:ext>
              </a:extLst>
            </p:cNvPr>
            <p:cNvSpPr/>
            <p:nvPr/>
          </p:nvSpPr>
          <p:spPr>
            <a:xfrm>
              <a:off x="4823936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637DA19-1103-498D-81B7-40C65C9C41F6}"/>
                </a:ext>
              </a:extLst>
            </p:cNvPr>
            <p:cNvSpPr/>
            <p:nvPr/>
          </p:nvSpPr>
          <p:spPr>
            <a:xfrm>
              <a:off x="5123973" y="3979068"/>
              <a:ext cx="304800" cy="352425"/>
            </a:xfrm>
            <a:custGeom>
              <a:avLst/>
              <a:gdLst>
                <a:gd name="connsiteX0" fmla="*/ 107156 w 304800"/>
                <a:gd name="connsiteY0" fmla="*/ 86201 h 352425"/>
                <a:gd name="connsiteX1" fmla="*/ 7144 w 304800"/>
                <a:gd name="connsiteY1" fmla="*/ 86201 h 352425"/>
                <a:gd name="connsiteX2" fmla="*/ 7144 w 304800"/>
                <a:gd name="connsiteY2" fmla="*/ 7144 h 352425"/>
                <a:gd name="connsiteX3" fmla="*/ 302419 w 304800"/>
                <a:gd name="connsiteY3" fmla="*/ 7144 h 352425"/>
                <a:gd name="connsiteX4" fmla="*/ 302419 w 304800"/>
                <a:gd name="connsiteY4" fmla="*/ 87154 h 352425"/>
                <a:gd name="connsiteX5" fmla="*/ 203359 w 304800"/>
                <a:gd name="connsiteY5" fmla="*/ 87154 h 352425"/>
                <a:gd name="connsiteX6" fmla="*/ 203359 w 304800"/>
                <a:gd name="connsiteY6" fmla="*/ 349091 h 352425"/>
                <a:gd name="connsiteX7" fmla="*/ 107156 w 304800"/>
                <a:gd name="connsiteY7" fmla="*/ 349091 h 352425"/>
                <a:gd name="connsiteX8" fmla="*/ 107156 w 304800"/>
                <a:gd name="connsiteY8" fmla="*/ 862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800" h="352425">
                  <a:moveTo>
                    <a:pt x="107156" y="86201"/>
                  </a:moveTo>
                  <a:lnTo>
                    <a:pt x="7144" y="86201"/>
                  </a:lnTo>
                  <a:lnTo>
                    <a:pt x="7144" y="7144"/>
                  </a:lnTo>
                  <a:lnTo>
                    <a:pt x="302419" y="7144"/>
                  </a:lnTo>
                  <a:lnTo>
                    <a:pt x="302419" y="87154"/>
                  </a:lnTo>
                  <a:lnTo>
                    <a:pt x="203359" y="87154"/>
                  </a:lnTo>
                  <a:lnTo>
                    <a:pt x="203359" y="349091"/>
                  </a:lnTo>
                  <a:lnTo>
                    <a:pt x="107156" y="349091"/>
                  </a:lnTo>
                  <a:lnTo>
                    <a:pt x="107156" y="8620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F28835E-27DC-4F0F-A8B6-056A2989F3E2}"/>
                </a:ext>
              </a:extLst>
            </p:cNvPr>
            <p:cNvSpPr/>
            <p:nvPr/>
          </p:nvSpPr>
          <p:spPr>
            <a:xfrm>
              <a:off x="5462111" y="3979068"/>
              <a:ext cx="285750" cy="352425"/>
            </a:xfrm>
            <a:custGeom>
              <a:avLst/>
              <a:gdLst>
                <a:gd name="connsiteX0" fmla="*/ 280511 w 285750"/>
                <a:gd name="connsiteY0" fmla="*/ 348139 h 352425"/>
                <a:gd name="connsiteX1" fmla="*/ 7144 w 285750"/>
                <a:gd name="connsiteY1" fmla="*/ 348139 h 352425"/>
                <a:gd name="connsiteX2" fmla="*/ 7144 w 285750"/>
                <a:gd name="connsiteY2" fmla="*/ 7144 h 352425"/>
                <a:gd name="connsiteX3" fmla="*/ 273844 w 285750"/>
                <a:gd name="connsiteY3" fmla="*/ 7144 h 352425"/>
                <a:gd name="connsiteX4" fmla="*/ 273844 w 285750"/>
                <a:gd name="connsiteY4" fmla="*/ 88106 h 352425"/>
                <a:gd name="connsiteX5" fmla="*/ 102394 w 285750"/>
                <a:gd name="connsiteY5" fmla="*/ 88106 h 352425"/>
                <a:gd name="connsiteX6" fmla="*/ 102394 w 285750"/>
                <a:gd name="connsiteY6" fmla="*/ 136684 h 352425"/>
                <a:gd name="connsiteX7" fmla="*/ 264319 w 285750"/>
                <a:gd name="connsiteY7" fmla="*/ 136684 h 352425"/>
                <a:gd name="connsiteX8" fmla="*/ 264319 w 285750"/>
                <a:gd name="connsiteY8" fmla="*/ 214789 h 352425"/>
                <a:gd name="connsiteX9" fmla="*/ 102394 w 285750"/>
                <a:gd name="connsiteY9" fmla="*/ 214789 h 352425"/>
                <a:gd name="connsiteX10" fmla="*/ 102394 w 285750"/>
                <a:gd name="connsiteY10" fmla="*/ 266224 h 352425"/>
                <a:gd name="connsiteX11" fmla="*/ 280511 w 285750"/>
                <a:gd name="connsiteY11" fmla="*/ 266224 h 352425"/>
                <a:gd name="connsiteX12" fmla="*/ 280511 w 285750"/>
                <a:gd name="connsiteY12" fmla="*/ 34813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352425">
                  <a:moveTo>
                    <a:pt x="280511" y="348139"/>
                  </a:moveTo>
                  <a:lnTo>
                    <a:pt x="7144" y="348139"/>
                  </a:lnTo>
                  <a:lnTo>
                    <a:pt x="7144" y="7144"/>
                  </a:lnTo>
                  <a:lnTo>
                    <a:pt x="273844" y="7144"/>
                  </a:lnTo>
                  <a:lnTo>
                    <a:pt x="273844" y="88106"/>
                  </a:lnTo>
                  <a:lnTo>
                    <a:pt x="102394" y="88106"/>
                  </a:lnTo>
                  <a:lnTo>
                    <a:pt x="102394" y="136684"/>
                  </a:lnTo>
                  <a:lnTo>
                    <a:pt x="264319" y="136684"/>
                  </a:lnTo>
                  <a:lnTo>
                    <a:pt x="264319" y="214789"/>
                  </a:lnTo>
                  <a:lnTo>
                    <a:pt x="102394" y="214789"/>
                  </a:lnTo>
                  <a:lnTo>
                    <a:pt x="102394" y="266224"/>
                  </a:lnTo>
                  <a:lnTo>
                    <a:pt x="280511" y="266224"/>
                  </a:lnTo>
                  <a:lnTo>
                    <a:pt x="280511" y="348139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2E942F2-8592-44CD-9626-5AFAC8C07DA0}"/>
                </a:ext>
              </a:extLst>
            </p:cNvPr>
            <p:cNvSpPr/>
            <p:nvPr/>
          </p:nvSpPr>
          <p:spPr>
            <a:xfrm>
              <a:off x="5790723" y="3979068"/>
              <a:ext cx="323850" cy="352425"/>
            </a:xfrm>
            <a:custGeom>
              <a:avLst/>
              <a:gdLst>
                <a:gd name="connsiteX0" fmla="*/ 322421 w 323850"/>
                <a:gd name="connsiteY0" fmla="*/ 348139 h 352425"/>
                <a:gd name="connsiteX1" fmla="*/ 215741 w 323850"/>
                <a:gd name="connsiteY1" fmla="*/ 348139 h 352425"/>
                <a:gd name="connsiteX2" fmla="*/ 136684 w 323850"/>
                <a:gd name="connsiteY2" fmla="*/ 237649 h 352425"/>
                <a:gd name="connsiteX3" fmla="*/ 103346 w 323850"/>
                <a:gd name="connsiteY3" fmla="*/ 237649 h 352425"/>
                <a:gd name="connsiteX4" fmla="*/ 103346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2421" y="348139"/>
                  </a:moveTo>
                  <a:lnTo>
                    <a:pt x="215741" y="348139"/>
                  </a:lnTo>
                  <a:lnTo>
                    <a:pt x="136684" y="237649"/>
                  </a:lnTo>
                  <a:lnTo>
                    <a:pt x="103346" y="237649"/>
                  </a:lnTo>
                  <a:lnTo>
                    <a:pt x="103346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5AF30A4-D734-4C5B-8753-E1EFFE17CCC0}"/>
                </a:ext>
              </a:extLst>
            </p:cNvPr>
            <p:cNvSpPr/>
            <p:nvPr/>
          </p:nvSpPr>
          <p:spPr>
            <a:xfrm>
              <a:off x="6149816" y="3979068"/>
              <a:ext cx="104775" cy="352425"/>
            </a:xfrm>
            <a:custGeom>
              <a:avLst/>
              <a:gdLst>
                <a:gd name="connsiteX0" fmla="*/ 7144 w 104775"/>
                <a:gd name="connsiteY0" fmla="*/ 348139 h 352425"/>
                <a:gd name="connsiteX1" fmla="*/ 7144 w 104775"/>
                <a:gd name="connsiteY1" fmla="*/ 7144 h 352425"/>
                <a:gd name="connsiteX2" fmla="*/ 103346 w 104775"/>
                <a:gd name="connsiteY2" fmla="*/ 7144 h 352425"/>
                <a:gd name="connsiteX3" fmla="*/ 103346 w 104775"/>
                <a:gd name="connsiteY3" fmla="*/ 349091 h 352425"/>
                <a:gd name="connsiteX4" fmla="*/ 7144 w 104775"/>
                <a:gd name="connsiteY4" fmla="*/ 34909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352425">
                  <a:moveTo>
                    <a:pt x="7144" y="348139"/>
                  </a:moveTo>
                  <a:lnTo>
                    <a:pt x="7144" y="7144"/>
                  </a:lnTo>
                  <a:lnTo>
                    <a:pt x="103346" y="7144"/>
                  </a:lnTo>
                  <a:lnTo>
                    <a:pt x="103346" y="349091"/>
                  </a:lnTo>
                  <a:lnTo>
                    <a:pt x="7144" y="34909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ABA7A5C-E27D-4A1A-9198-6BF201C8D9B5}"/>
                </a:ext>
              </a:extLst>
            </p:cNvPr>
            <p:cNvSpPr/>
            <p:nvPr/>
          </p:nvSpPr>
          <p:spPr>
            <a:xfrm>
              <a:off x="6315551" y="3979068"/>
              <a:ext cx="333375" cy="352425"/>
            </a:xfrm>
            <a:custGeom>
              <a:avLst/>
              <a:gdLst>
                <a:gd name="connsiteX0" fmla="*/ 232886 w 333375"/>
                <a:gd name="connsiteY0" fmla="*/ 193834 h 352425"/>
                <a:gd name="connsiteX1" fmla="*/ 230029 w 333375"/>
                <a:gd name="connsiteY1" fmla="*/ 124301 h 352425"/>
                <a:gd name="connsiteX2" fmla="*/ 230029 w 333375"/>
                <a:gd name="connsiteY2" fmla="*/ 7144 h 352425"/>
                <a:gd name="connsiteX3" fmla="*/ 327184 w 333375"/>
                <a:gd name="connsiteY3" fmla="*/ 7144 h 352425"/>
                <a:gd name="connsiteX4" fmla="*/ 327184 w 333375"/>
                <a:gd name="connsiteY4" fmla="*/ 349091 h 352425"/>
                <a:gd name="connsiteX5" fmla="*/ 245269 w 333375"/>
                <a:gd name="connsiteY5" fmla="*/ 349091 h 352425"/>
                <a:gd name="connsiteX6" fmla="*/ 102394 w 333375"/>
                <a:gd name="connsiteY6" fmla="*/ 165259 h 352425"/>
                <a:gd name="connsiteX7" fmla="*/ 104299 w 333375"/>
                <a:gd name="connsiteY7" fmla="*/ 239554 h 352425"/>
                <a:gd name="connsiteX8" fmla="*/ 104299 w 333375"/>
                <a:gd name="connsiteY8" fmla="*/ 349091 h 352425"/>
                <a:gd name="connsiteX9" fmla="*/ 7144 w 333375"/>
                <a:gd name="connsiteY9" fmla="*/ 349091 h 352425"/>
                <a:gd name="connsiteX10" fmla="*/ 7144 w 333375"/>
                <a:gd name="connsiteY10" fmla="*/ 7144 h 352425"/>
                <a:gd name="connsiteX11" fmla="*/ 89059 w 333375"/>
                <a:gd name="connsiteY11" fmla="*/ 7144 h 352425"/>
                <a:gd name="connsiteX12" fmla="*/ 232886 w 333375"/>
                <a:gd name="connsiteY12" fmla="*/ 19383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375" h="352425">
                  <a:moveTo>
                    <a:pt x="232886" y="193834"/>
                  </a:moveTo>
                  <a:cubicBezTo>
                    <a:pt x="230029" y="152876"/>
                    <a:pt x="230029" y="137636"/>
                    <a:pt x="230029" y="124301"/>
                  </a:cubicBezTo>
                  <a:lnTo>
                    <a:pt x="230029" y="7144"/>
                  </a:lnTo>
                  <a:lnTo>
                    <a:pt x="327184" y="7144"/>
                  </a:lnTo>
                  <a:lnTo>
                    <a:pt x="327184" y="349091"/>
                  </a:lnTo>
                  <a:lnTo>
                    <a:pt x="245269" y="349091"/>
                  </a:lnTo>
                  <a:lnTo>
                    <a:pt x="102394" y="165259"/>
                  </a:lnTo>
                  <a:lnTo>
                    <a:pt x="104299" y="239554"/>
                  </a:lnTo>
                  <a:lnTo>
                    <a:pt x="104299" y="349091"/>
                  </a:lnTo>
                  <a:lnTo>
                    <a:pt x="7144" y="349091"/>
                  </a:lnTo>
                  <a:lnTo>
                    <a:pt x="7144" y="7144"/>
                  </a:lnTo>
                  <a:lnTo>
                    <a:pt x="89059" y="7144"/>
                  </a:lnTo>
                  <a:lnTo>
                    <a:pt x="232886" y="19383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30C7D5-5D8E-4D46-AA4C-996F51B11BD1}"/>
                </a:ext>
              </a:extLst>
            </p:cNvPr>
            <p:cNvSpPr/>
            <p:nvPr/>
          </p:nvSpPr>
          <p:spPr>
            <a:xfrm>
              <a:off x="6662261" y="3978116"/>
              <a:ext cx="409575" cy="352425"/>
            </a:xfrm>
            <a:custGeom>
              <a:avLst/>
              <a:gdLst>
                <a:gd name="connsiteX0" fmla="*/ 285274 w 409575"/>
                <a:gd name="connsiteY0" fmla="*/ 292894 h 352425"/>
                <a:gd name="connsiteX1" fmla="*/ 132874 w 409575"/>
                <a:gd name="connsiteY1" fmla="*/ 292894 h 352425"/>
                <a:gd name="connsiteX2" fmla="*/ 110014 w 409575"/>
                <a:gd name="connsiteY2" fmla="*/ 349091 h 352425"/>
                <a:gd name="connsiteX3" fmla="*/ 7144 w 409575"/>
                <a:gd name="connsiteY3" fmla="*/ 349091 h 352425"/>
                <a:gd name="connsiteX4" fmla="*/ 160496 w 409575"/>
                <a:gd name="connsiteY4" fmla="*/ 7144 h 352425"/>
                <a:gd name="connsiteX5" fmla="*/ 257651 w 409575"/>
                <a:gd name="connsiteY5" fmla="*/ 7144 h 352425"/>
                <a:gd name="connsiteX6" fmla="*/ 410051 w 409575"/>
                <a:gd name="connsiteY6" fmla="*/ 349091 h 352425"/>
                <a:gd name="connsiteX7" fmla="*/ 306229 w 409575"/>
                <a:gd name="connsiteY7" fmla="*/ 349091 h 352425"/>
                <a:gd name="connsiteX8" fmla="*/ 285274 w 409575"/>
                <a:gd name="connsiteY8" fmla="*/ 292894 h 352425"/>
                <a:gd name="connsiteX9" fmla="*/ 209074 w 409575"/>
                <a:gd name="connsiteY9" fmla="*/ 103346 h 352425"/>
                <a:gd name="connsiteX10" fmla="*/ 165259 w 409575"/>
                <a:gd name="connsiteY10" fmla="*/ 211931 h 352425"/>
                <a:gd name="connsiteX11" fmla="*/ 252889 w 409575"/>
                <a:gd name="connsiteY11" fmla="*/ 211931 h 352425"/>
                <a:gd name="connsiteX12" fmla="*/ 209074 w 409575"/>
                <a:gd name="connsiteY12" fmla="*/ 10334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9575" h="352425">
                  <a:moveTo>
                    <a:pt x="285274" y="292894"/>
                  </a:moveTo>
                  <a:lnTo>
                    <a:pt x="132874" y="292894"/>
                  </a:lnTo>
                  <a:lnTo>
                    <a:pt x="110014" y="349091"/>
                  </a:lnTo>
                  <a:lnTo>
                    <a:pt x="7144" y="349091"/>
                  </a:lnTo>
                  <a:lnTo>
                    <a:pt x="160496" y="7144"/>
                  </a:lnTo>
                  <a:lnTo>
                    <a:pt x="257651" y="7144"/>
                  </a:lnTo>
                  <a:lnTo>
                    <a:pt x="410051" y="349091"/>
                  </a:lnTo>
                  <a:lnTo>
                    <a:pt x="306229" y="349091"/>
                  </a:lnTo>
                  <a:lnTo>
                    <a:pt x="285274" y="292894"/>
                  </a:lnTo>
                  <a:close/>
                  <a:moveTo>
                    <a:pt x="209074" y="103346"/>
                  </a:moveTo>
                  <a:lnTo>
                    <a:pt x="165259" y="211931"/>
                  </a:lnTo>
                  <a:lnTo>
                    <a:pt x="252889" y="211931"/>
                  </a:lnTo>
                  <a:lnTo>
                    <a:pt x="209074" y="103346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1BE0951-D9B2-4E4F-A52A-E93382D0C541}"/>
                </a:ext>
              </a:extLst>
            </p:cNvPr>
            <p:cNvSpPr/>
            <p:nvPr/>
          </p:nvSpPr>
          <p:spPr>
            <a:xfrm>
              <a:off x="7093743" y="3979068"/>
              <a:ext cx="323850" cy="352425"/>
            </a:xfrm>
            <a:custGeom>
              <a:avLst/>
              <a:gdLst>
                <a:gd name="connsiteX0" fmla="*/ 323374 w 323850"/>
                <a:gd name="connsiteY0" fmla="*/ 348139 h 352425"/>
                <a:gd name="connsiteX1" fmla="*/ 216694 w 323850"/>
                <a:gd name="connsiteY1" fmla="*/ 348139 h 352425"/>
                <a:gd name="connsiteX2" fmla="*/ 137636 w 323850"/>
                <a:gd name="connsiteY2" fmla="*/ 237649 h 352425"/>
                <a:gd name="connsiteX3" fmla="*/ 104299 w 323850"/>
                <a:gd name="connsiteY3" fmla="*/ 237649 h 352425"/>
                <a:gd name="connsiteX4" fmla="*/ 104299 w 323850"/>
                <a:gd name="connsiteY4" fmla="*/ 348139 h 352425"/>
                <a:gd name="connsiteX5" fmla="*/ 7144 w 323850"/>
                <a:gd name="connsiteY5" fmla="*/ 348139 h 352425"/>
                <a:gd name="connsiteX6" fmla="*/ 7144 w 323850"/>
                <a:gd name="connsiteY6" fmla="*/ 7144 h 352425"/>
                <a:gd name="connsiteX7" fmla="*/ 173831 w 323850"/>
                <a:gd name="connsiteY7" fmla="*/ 7144 h 352425"/>
                <a:gd name="connsiteX8" fmla="*/ 306229 w 323850"/>
                <a:gd name="connsiteY8" fmla="*/ 124301 h 352425"/>
                <a:gd name="connsiteX9" fmla="*/ 233839 w 323850"/>
                <a:gd name="connsiteY9" fmla="*/ 227171 h 352425"/>
                <a:gd name="connsiteX10" fmla="*/ 322421 w 323850"/>
                <a:gd name="connsiteY10" fmla="*/ 342424 h 352425"/>
                <a:gd name="connsiteX11" fmla="*/ 322421 w 323850"/>
                <a:gd name="connsiteY11" fmla="*/ 348139 h 352425"/>
                <a:gd name="connsiteX12" fmla="*/ 103346 w 323850"/>
                <a:gd name="connsiteY12" fmla="*/ 84296 h 352425"/>
                <a:gd name="connsiteX13" fmla="*/ 103346 w 323850"/>
                <a:gd name="connsiteY13" fmla="*/ 166211 h 352425"/>
                <a:gd name="connsiteX14" fmla="*/ 174784 w 323850"/>
                <a:gd name="connsiteY14" fmla="*/ 166211 h 352425"/>
                <a:gd name="connsiteX15" fmla="*/ 210979 w 323850"/>
                <a:gd name="connsiteY15" fmla="*/ 126206 h 352425"/>
                <a:gd name="connsiteX16" fmla="*/ 173831 w 323850"/>
                <a:gd name="connsiteY16" fmla="*/ 83344 h 352425"/>
                <a:gd name="connsiteX17" fmla="*/ 103346 w 323850"/>
                <a:gd name="connsiteY17" fmla="*/ 83344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3850" h="352425">
                  <a:moveTo>
                    <a:pt x="323374" y="348139"/>
                  </a:moveTo>
                  <a:lnTo>
                    <a:pt x="216694" y="348139"/>
                  </a:lnTo>
                  <a:lnTo>
                    <a:pt x="137636" y="237649"/>
                  </a:lnTo>
                  <a:lnTo>
                    <a:pt x="104299" y="237649"/>
                  </a:lnTo>
                  <a:lnTo>
                    <a:pt x="104299" y="348139"/>
                  </a:lnTo>
                  <a:lnTo>
                    <a:pt x="7144" y="348139"/>
                  </a:lnTo>
                  <a:lnTo>
                    <a:pt x="7144" y="7144"/>
                  </a:lnTo>
                  <a:lnTo>
                    <a:pt x="173831" y="7144"/>
                  </a:lnTo>
                  <a:cubicBezTo>
                    <a:pt x="261461" y="7144"/>
                    <a:pt x="306229" y="63341"/>
                    <a:pt x="306229" y="124301"/>
                  </a:cubicBezTo>
                  <a:cubicBezTo>
                    <a:pt x="306229" y="166211"/>
                    <a:pt x="291941" y="201454"/>
                    <a:pt x="233839" y="227171"/>
                  </a:cubicBezTo>
                  <a:lnTo>
                    <a:pt x="322421" y="342424"/>
                  </a:lnTo>
                  <a:lnTo>
                    <a:pt x="322421" y="348139"/>
                  </a:lnTo>
                  <a:close/>
                  <a:moveTo>
                    <a:pt x="103346" y="84296"/>
                  </a:moveTo>
                  <a:lnTo>
                    <a:pt x="103346" y="166211"/>
                  </a:lnTo>
                  <a:lnTo>
                    <a:pt x="174784" y="166211"/>
                  </a:lnTo>
                  <a:cubicBezTo>
                    <a:pt x="200501" y="166211"/>
                    <a:pt x="210979" y="147161"/>
                    <a:pt x="210979" y="126206"/>
                  </a:cubicBezTo>
                  <a:cubicBezTo>
                    <a:pt x="210979" y="104299"/>
                    <a:pt x="198596" y="83344"/>
                    <a:pt x="173831" y="83344"/>
                  </a:cubicBezTo>
                  <a:lnTo>
                    <a:pt x="103346" y="83344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784D637-5D8E-48B0-972C-039D7EAB6992}"/>
                </a:ext>
              </a:extLst>
            </p:cNvPr>
            <p:cNvSpPr/>
            <p:nvPr/>
          </p:nvSpPr>
          <p:spPr>
            <a:xfrm>
              <a:off x="7395686" y="3979068"/>
              <a:ext cx="371475" cy="352425"/>
            </a:xfrm>
            <a:custGeom>
              <a:avLst/>
              <a:gdLst>
                <a:gd name="connsiteX0" fmla="*/ 186214 w 371475"/>
                <a:gd name="connsiteY0" fmla="*/ 124301 h 352425"/>
                <a:gd name="connsiteX1" fmla="*/ 259556 w 371475"/>
                <a:gd name="connsiteY1" fmla="*/ 7144 h 352425"/>
                <a:gd name="connsiteX2" fmla="*/ 368141 w 371475"/>
                <a:gd name="connsiteY2" fmla="*/ 7144 h 352425"/>
                <a:gd name="connsiteX3" fmla="*/ 368141 w 371475"/>
                <a:gd name="connsiteY3" fmla="*/ 11906 h 352425"/>
                <a:gd name="connsiteX4" fmla="*/ 232886 w 371475"/>
                <a:gd name="connsiteY4" fmla="*/ 212884 h 352425"/>
                <a:gd name="connsiteX5" fmla="*/ 232886 w 371475"/>
                <a:gd name="connsiteY5" fmla="*/ 349091 h 352425"/>
                <a:gd name="connsiteX6" fmla="*/ 136684 w 371475"/>
                <a:gd name="connsiteY6" fmla="*/ 349091 h 352425"/>
                <a:gd name="connsiteX7" fmla="*/ 136684 w 371475"/>
                <a:gd name="connsiteY7" fmla="*/ 212884 h 352425"/>
                <a:gd name="connsiteX8" fmla="*/ 7144 w 371475"/>
                <a:gd name="connsiteY8" fmla="*/ 10954 h 352425"/>
                <a:gd name="connsiteX9" fmla="*/ 7144 w 371475"/>
                <a:gd name="connsiteY9" fmla="*/ 7144 h 352425"/>
                <a:gd name="connsiteX10" fmla="*/ 114776 w 371475"/>
                <a:gd name="connsiteY10" fmla="*/ 7144 h 352425"/>
                <a:gd name="connsiteX11" fmla="*/ 186214 w 371475"/>
                <a:gd name="connsiteY11" fmla="*/ 12430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1475" h="352425">
                  <a:moveTo>
                    <a:pt x="186214" y="124301"/>
                  </a:moveTo>
                  <a:lnTo>
                    <a:pt x="259556" y="7144"/>
                  </a:lnTo>
                  <a:lnTo>
                    <a:pt x="368141" y="7144"/>
                  </a:lnTo>
                  <a:lnTo>
                    <a:pt x="368141" y="11906"/>
                  </a:lnTo>
                  <a:lnTo>
                    <a:pt x="232886" y="212884"/>
                  </a:lnTo>
                  <a:lnTo>
                    <a:pt x="232886" y="349091"/>
                  </a:lnTo>
                  <a:lnTo>
                    <a:pt x="136684" y="349091"/>
                  </a:lnTo>
                  <a:lnTo>
                    <a:pt x="136684" y="212884"/>
                  </a:lnTo>
                  <a:lnTo>
                    <a:pt x="7144" y="10954"/>
                  </a:lnTo>
                  <a:lnTo>
                    <a:pt x="7144" y="7144"/>
                  </a:lnTo>
                  <a:lnTo>
                    <a:pt x="114776" y="7144"/>
                  </a:lnTo>
                  <a:lnTo>
                    <a:pt x="186214" y="124301"/>
                  </a:ln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52DD66F-D328-4B18-9200-573F8466B5A6}"/>
                </a:ext>
              </a:extLst>
            </p:cNvPr>
            <p:cNvSpPr/>
            <p:nvPr/>
          </p:nvSpPr>
          <p:spPr>
            <a:xfrm>
              <a:off x="4890611" y="4440078"/>
              <a:ext cx="171450" cy="219075"/>
            </a:xfrm>
            <a:custGeom>
              <a:avLst/>
              <a:gdLst>
                <a:gd name="connsiteX0" fmla="*/ 154781 w 171450"/>
                <a:gd name="connsiteY0" fmla="*/ 213836 h 219075"/>
                <a:gd name="connsiteX1" fmla="*/ 154781 w 171450"/>
                <a:gd name="connsiteY1" fmla="*/ 120491 h 219075"/>
                <a:gd name="connsiteX2" fmla="*/ 23336 w 171450"/>
                <a:gd name="connsiteY2" fmla="*/ 120491 h 219075"/>
                <a:gd name="connsiteX3" fmla="*/ 23336 w 171450"/>
                <a:gd name="connsiteY3" fmla="*/ 213836 h 219075"/>
                <a:gd name="connsiteX4" fmla="*/ 7144 w 171450"/>
                <a:gd name="connsiteY4" fmla="*/ 213836 h 219075"/>
                <a:gd name="connsiteX5" fmla="*/ 7144 w 171450"/>
                <a:gd name="connsiteY5" fmla="*/ 7144 h 219075"/>
                <a:gd name="connsiteX6" fmla="*/ 23336 w 171450"/>
                <a:gd name="connsiteY6" fmla="*/ 7144 h 219075"/>
                <a:gd name="connsiteX7" fmla="*/ 23336 w 171450"/>
                <a:gd name="connsiteY7" fmla="*/ 105251 h 219075"/>
                <a:gd name="connsiteX8" fmla="*/ 154781 w 171450"/>
                <a:gd name="connsiteY8" fmla="*/ 105251 h 219075"/>
                <a:gd name="connsiteX9" fmla="*/ 154781 w 171450"/>
                <a:gd name="connsiteY9" fmla="*/ 7144 h 219075"/>
                <a:gd name="connsiteX10" fmla="*/ 170974 w 171450"/>
                <a:gd name="connsiteY10" fmla="*/ 7144 h 219075"/>
                <a:gd name="connsiteX11" fmla="*/ 170974 w 171450"/>
                <a:gd name="connsiteY11" fmla="*/ 213836 h 219075"/>
                <a:gd name="connsiteX12" fmla="*/ 154781 w 171450"/>
                <a:gd name="connsiteY12" fmla="*/ 21383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" h="219075">
                  <a:moveTo>
                    <a:pt x="154781" y="213836"/>
                  </a:moveTo>
                  <a:lnTo>
                    <a:pt x="154781" y="120491"/>
                  </a:lnTo>
                  <a:lnTo>
                    <a:pt x="23336" y="120491"/>
                  </a:lnTo>
                  <a:lnTo>
                    <a:pt x="23336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3336" y="7144"/>
                  </a:lnTo>
                  <a:lnTo>
                    <a:pt x="23336" y="105251"/>
                  </a:lnTo>
                  <a:lnTo>
                    <a:pt x="154781" y="105251"/>
                  </a:lnTo>
                  <a:lnTo>
                    <a:pt x="154781" y="7144"/>
                  </a:lnTo>
                  <a:lnTo>
                    <a:pt x="170974" y="7144"/>
                  </a:lnTo>
                  <a:lnTo>
                    <a:pt x="170974" y="213836"/>
                  </a:lnTo>
                  <a:lnTo>
                    <a:pt x="154781" y="21383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DEED700-FCE9-47A9-891C-E7531DB0D205}"/>
                </a:ext>
              </a:extLst>
            </p:cNvPr>
            <p:cNvSpPr/>
            <p:nvPr/>
          </p:nvSpPr>
          <p:spPr>
            <a:xfrm>
              <a:off x="5124926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1431 w 152400"/>
                <a:gd name="connsiteY3" fmla="*/ 89059 h 161925"/>
                <a:gd name="connsiteX4" fmla="*/ 80486 w 152400"/>
                <a:gd name="connsiteY4" fmla="*/ 143351 h 161925"/>
                <a:gd name="connsiteX5" fmla="*/ 132874 w 152400"/>
                <a:gd name="connsiteY5" fmla="*/ 121444 h 161925"/>
                <a:gd name="connsiteX6" fmla="*/ 143351 w 152400"/>
                <a:gd name="connsiteY6" fmla="*/ 130016 h 161925"/>
                <a:gd name="connsiteX7" fmla="*/ 80486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1431" y="89059"/>
                  </a:lnTo>
                  <a:cubicBezTo>
                    <a:pt x="24289" y="123349"/>
                    <a:pt x="50959" y="143351"/>
                    <a:pt x="80486" y="143351"/>
                  </a:cubicBezTo>
                  <a:cubicBezTo>
                    <a:pt x="99536" y="143351"/>
                    <a:pt x="122396" y="135731"/>
                    <a:pt x="132874" y="121444"/>
                  </a:cubicBezTo>
                  <a:lnTo>
                    <a:pt x="143351" y="130016"/>
                  </a:lnTo>
                  <a:cubicBezTo>
                    <a:pt x="129064" y="148114"/>
                    <a:pt x="104299" y="157639"/>
                    <a:pt x="80486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FC2FB2-1315-4E33-9FAE-05D2049EB0B9}"/>
                </a:ext>
              </a:extLst>
            </p:cNvPr>
            <p:cNvSpPr/>
            <p:nvPr/>
          </p:nvSpPr>
          <p:spPr>
            <a:xfrm>
              <a:off x="5326856" y="4501038"/>
              <a:ext cx="161925" cy="161925"/>
            </a:xfrm>
            <a:custGeom>
              <a:avLst/>
              <a:gdLst>
                <a:gd name="connsiteX0" fmla="*/ 155734 w 161925"/>
                <a:gd name="connsiteY0" fmla="*/ 8096 h 161925"/>
                <a:gd name="connsiteX1" fmla="*/ 155734 w 161925"/>
                <a:gd name="connsiteY1" fmla="*/ 153829 h 161925"/>
                <a:gd name="connsiteX2" fmla="*/ 141446 w 161925"/>
                <a:gd name="connsiteY2" fmla="*/ 153829 h 161925"/>
                <a:gd name="connsiteX3" fmla="*/ 141446 w 161925"/>
                <a:gd name="connsiteY3" fmla="*/ 123349 h 161925"/>
                <a:gd name="connsiteX4" fmla="*/ 81439 w 161925"/>
                <a:gd name="connsiteY4" fmla="*/ 156686 h 161925"/>
                <a:gd name="connsiteX5" fmla="*/ 7144 w 161925"/>
                <a:gd name="connsiteY5" fmla="*/ 81439 h 161925"/>
                <a:gd name="connsiteX6" fmla="*/ 81439 w 161925"/>
                <a:gd name="connsiteY6" fmla="*/ 7144 h 161925"/>
                <a:gd name="connsiteX7" fmla="*/ 141446 w 161925"/>
                <a:gd name="connsiteY7" fmla="*/ 40481 h 161925"/>
                <a:gd name="connsiteX8" fmla="*/ 141446 w 161925"/>
                <a:gd name="connsiteY8" fmla="*/ 9049 h 161925"/>
                <a:gd name="connsiteX9" fmla="*/ 155734 w 161925"/>
                <a:gd name="connsiteY9" fmla="*/ 9049 h 161925"/>
                <a:gd name="connsiteX10" fmla="*/ 21431 w 161925"/>
                <a:gd name="connsiteY10" fmla="*/ 80486 h 161925"/>
                <a:gd name="connsiteX11" fmla="*/ 81439 w 161925"/>
                <a:gd name="connsiteY11" fmla="*/ 141446 h 161925"/>
                <a:gd name="connsiteX12" fmla="*/ 81439 w 161925"/>
                <a:gd name="connsiteY12" fmla="*/ 19526 h 161925"/>
                <a:gd name="connsiteX13" fmla="*/ 21431 w 161925"/>
                <a:gd name="connsiteY13" fmla="*/ 8048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25" h="161925">
                  <a:moveTo>
                    <a:pt x="155734" y="8096"/>
                  </a:moveTo>
                  <a:cubicBezTo>
                    <a:pt x="155734" y="56674"/>
                    <a:pt x="155734" y="105251"/>
                    <a:pt x="155734" y="153829"/>
                  </a:cubicBezTo>
                  <a:lnTo>
                    <a:pt x="141446" y="153829"/>
                  </a:lnTo>
                  <a:lnTo>
                    <a:pt x="141446" y="123349"/>
                  </a:lnTo>
                  <a:cubicBezTo>
                    <a:pt x="127159" y="146209"/>
                    <a:pt x="105251" y="156686"/>
                    <a:pt x="81439" y="156686"/>
                  </a:cubicBezTo>
                  <a:cubicBezTo>
                    <a:pt x="40481" y="156686"/>
                    <a:pt x="7144" y="126206"/>
                    <a:pt x="7144" y="81439"/>
                  </a:cubicBezTo>
                  <a:cubicBezTo>
                    <a:pt x="7144" y="36671"/>
                    <a:pt x="40481" y="7144"/>
                    <a:pt x="81439" y="7144"/>
                  </a:cubicBezTo>
                  <a:cubicBezTo>
                    <a:pt x="105251" y="7144"/>
                    <a:pt x="129064" y="17621"/>
                    <a:pt x="141446" y="40481"/>
                  </a:cubicBezTo>
                  <a:lnTo>
                    <a:pt x="141446" y="9049"/>
                  </a:lnTo>
                  <a:lnTo>
                    <a:pt x="155734" y="9049"/>
                  </a:lnTo>
                  <a:close/>
                  <a:moveTo>
                    <a:pt x="21431" y="80486"/>
                  </a:moveTo>
                  <a:cubicBezTo>
                    <a:pt x="21431" y="116681"/>
                    <a:pt x="48101" y="141446"/>
                    <a:pt x="81439" y="141446"/>
                  </a:cubicBezTo>
                  <a:cubicBezTo>
                    <a:pt x="162401" y="141446"/>
                    <a:pt x="162401" y="19526"/>
                    <a:pt x="81439" y="19526"/>
                  </a:cubicBezTo>
                  <a:cubicBezTo>
                    <a:pt x="48101" y="19526"/>
                    <a:pt x="21431" y="44291"/>
                    <a:pt x="21431" y="8048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6EC909F-DD74-4C2E-91A6-AED34727EFBB}"/>
                </a:ext>
              </a:extLst>
            </p:cNvPr>
            <p:cNvSpPr/>
            <p:nvPr/>
          </p:nvSpPr>
          <p:spPr>
            <a:xfrm>
              <a:off x="5554503" y="4441031"/>
              <a:ext cx="28575" cy="219075"/>
            </a:xfrm>
            <a:custGeom>
              <a:avLst/>
              <a:gdLst>
                <a:gd name="connsiteX0" fmla="*/ 21431 w 28575"/>
                <a:gd name="connsiteY0" fmla="*/ 7144 h 219075"/>
                <a:gd name="connsiteX1" fmla="*/ 21431 w 28575"/>
                <a:gd name="connsiteY1" fmla="*/ 213836 h 219075"/>
                <a:gd name="connsiteX2" fmla="*/ 7144 w 28575"/>
                <a:gd name="connsiteY2" fmla="*/ 213836 h 219075"/>
                <a:gd name="connsiteX3" fmla="*/ 7144 w 28575"/>
                <a:gd name="connsiteY3" fmla="*/ 7144 h 219075"/>
                <a:gd name="connsiteX4" fmla="*/ 21431 w 28575"/>
                <a:gd name="connsiteY4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19075">
                  <a:moveTo>
                    <a:pt x="21431" y="7144"/>
                  </a:move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1431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34EC348-949B-49BD-BB5A-4FBCF808ED15}"/>
                </a:ext>
              </a:extLst>
            </p:cNvPr>
            <p:cNvSpPr/>
            <p:nvPr/>
          </p:nvSpPr>
          <p:spPr>
            <a:xfrm>
              <a:off x="5633561" y="4457223"/>
              <a:ext cx="114300" cy="200025"/>
            </a:xfrm>
            <a:custGeom>
              <a:avLst/>
              <a:gdLst>
                <a:gd name="connsiteX0" fmla="*/ 52864 w 114300"/>
                <a:gd name="connsiteY0" fmla="*/ 7144 h 200025"/>
                <a:gd name="connsiteX1" fmla="*/ 52864 w 114300"/>
                <a:gd name="connsiteY1" fmla="*/ 50959 h 200025"/>
                <a:gd name="connsiteX2" fmla="*/ 102394 w 114300"/>
                <a:gd name="connsiteY2" fmla="*/ 50959 h 200025"/>
                <a:gd name="connsiteX3" fmla="*/ 102394 w 114300"/>
                <a:gd name="connsiteY3" fmla="*/ 63341 h 200025"/>
                <a:gd name="connsiteX4" fmla="*/ 52864 w 114300"/>
                <a:gd name="connsiteY4" fmla="*/ 63341 h 200025"/>
                <a:gd name="connsiteX5" fmla="*/ 52864 w 114300"/>
                <a:gd name="connsiteY5" fmla="*/ 151924 h 200025"/>
                <a:gd name="connsiteX6" fmla="*/ 79534 w 114300"/>
                <a:gd name="connsiteY6" fmla="*/ 185261 h 200025"/>
                <a:gd name="connsiteX7" fmla="*/ 102394 w 114300"/>
                <a:gd name="connsiteY7" fmla="*/ 179546 h 200025"/>
                <a:gd name="connsiteX8" fmla="*/ 107156 w 114300"/>
                <a:gd name="connsiteY8" fmla="*/ 190976 h 200025"/>
                <a:gd name="connsiteX9" fmla="*/ 79534 w 114300"/>
                <a:gd name="connsiteY9" fmla="*/ 198596 h 200025"/>
                <a:gd name="connsiteX10" fmla="*/ 38576 w 114300"/>
                <a:gd name="connsiteY10" fmla="*/ 151924 h 200025"/>
                <a:gd name="connsiteX11" fmla="*/ 38576 w 114300"/>
                <a:gd name="connsiteY11" fmla="*/ 63341 h 200025"/>
                <a:gd name="connsiteX12" fmla="*/ 7144 w 114300"/>
                <a:gd name="connsiteY12" fmla="*/ 63341 h 200025"/>
                <a:gd name="connsiteX13" fmla="*/ 7144 w 114300"/>
                <a:gd name="connsiteY13" fmla="*/ 50959 h 200025"/>
                <a:gd name="connsiteX14" fmla="*/ 38576 w 114300"/>
                <a:gd name="connsiteY14" fmla="*/ 50959 h 200025"/>
                <a:gd name="connsiteX15" fmla="*/ 38576 w 114300"/>
                <a:gd name="connsiteY15" fmla="*/ 8096 h 200025"/>
                <a:gd name="connsiteX16" fmla="*/ 52864 w 114300"/>
                <a:gd name="connsiteY16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200025">
                  <a:moveTo>
                    <a:pt x="52864" y="7144"/>
                  </a:moveTo>
                  <a:lnTo>
                    <a:pt x="52864" y="50959"/>
                  </a:lnTo>
                  <a:lnTo>
                    <a:pt x="102394" y="50959"/>
                  </a:lnTo>
                  <a:lnTo>
                    <a:pt x="102394" y="63341"/>
                  </a:lnTo>
                  <a:lnTo>
                    <a:pt x="52864" y="63341"/>
                  </a:lnTo>
                  <a:lnTo>
                    <a:pt x="52864" y="151924"/>
                  </a:lnTo>
                  <a:cubicBezTo>
                    <a:pt x="52864" y="171926"/>
                    <a:pt x="56674" y="185261"/>
                    <a:pt x="79534" y="185261"/>
                  </a:cubicBezTo>
                  <a:cubicBezTo>
                    <a:pt x="86201" y="185261"/>
                    <a:pt x="94774" y="183356"/>
                    <a:pt x="102394" y="179546"/>
                  </a:cubicBezTo>
                  <a:lnTo>
                    <a:pt x="107156" y="190976"/>
                  </a:lnTo>
                  <a:cubicBezTo>
                    <a:pt x="97631" y="195739"/>
                    <a:pt x="89059" y="198596"/>
                    <a:pt x="79534" y="198596"/>
                  </a:cubicBezTo>
                  <a:cubicBezTo>
                    <a:pt x="49054" y="198596"/>
                    <a:pt x="38576" y="180499"/>
                    <a:pt x="38576" y="151924"/>
                  </a:cubicBezTo>
                  <a:lnTo>
                    <a:pt x="38576" y="63341"/>
                  </a:lnTo>
                  <a:lnTo>
                    <a:pt x="7144" y="63341"/>
                  </a:lnTo>
                  <a:lnTo>
                    <a:pt x="7144" y="50959"/>
                  </a:lnTo>
                  <a:lnTo>
                    <a:pt x="38576" y="50959"/>
                  </a:lnTo>
                  <a:lnTo>
                    <a:pt x="38576" y="8096"/>
                  </a:lnTo>
                  <a:lnTo>
                    <a:pt x="5286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D3B945F-D33C-44F1-811A-4169DFBEA7E1}"/>
                </a:ext>
              </a:extLst>
            </p:cNvPr>
            <p:cNvSpPr/>
            <p:nvPr/>
          </p:nvSpPr>
          <p:spPr>
            <a:xfrm>
              <a:off x="5788818" y="4440078"/>
              <a:ext cx="133350" cy="219075"/>
            </a:xfrm>
            <a:custGeom>
              <a:avLst/>
              <a:gdLst>
                <a:gd name="connsiteX0" fmla="*/ 20479 w 133350"/>
                <a:gd name="connsiteY0" fmla="*/ 8096 h 219075"/>
                <a:gd name="connsiteX1" fmla="*/ 20479 w 133350"/>
                <a:gd name="connsiteY1" fmla="*/ 95726 h 219075"/>
                <a:gd name="connsiteX2" fmla="*/ 72866 w 133350"/>
                <a:gd name="connsiteY2" fmla="*/ 66199 h 219075"/>
                <a:gd name="connsiteX3" fmla="*/ 133826 w 133350"/>
                <a:gd name="connsiteY3" fmla="*/ 130016 h 219075"/>
                <a:gd name="connsiteX4" fmla="*/ 133826 w 133350"/>
                <a:gd name="connsiteY4" fmla="*/ 213836 h 219075"/>
                <a:gd name="connsiteX5" fmla="*/ 119539 w 133350"/>
                <a:gd name="connsiteY5" fmla="*/ 213836 h 219075"/>
                <a:gd name="connsiteX6" fmla="*/ 119539 w 133350"/>
                <a:gd name="connsiteY6" fmla="*/ 130016 h 219075"/>
                <a:gd name="connsiteX7" fmla="*/ 72866 w 133350"/>
                <a:gd name="connsiteY7" fmla="*/ 79534 h 219075"/>
                <a:gd name="connsiteX8" fmla="*/ 21431 w 133350"/>
                <a:gd name="connsiteY8" fmla="*/ 133826 h 219075"/>
                <a:gd name="connsiteX9" fmla="*/ 21431 w 133350"/>
                <a:gd name="connsiteY9" fmla="*/ 213836 h 219075"/>
                <a:gd name="connsiteX10" fmla="*/ 7144 w 133350"/>
                <a:gd name="connsiteY10" fmla="*/ 213836 h 219075"/>
                <a:gd name="connsiteX11" fmla="*/ 7144 w 133350"/>
                <a:gd name="connsiteY11" fmla="*/ 7144 h 219075"/>
                <a:gd name="connsiteX12" fmla="*/ 20479 w 133350"/>
                <a:gd name="connsiteY1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350" h="219075">
                  <a:moveTo>
                    <a:pt x="20479" y="8096"/>
                  </a:moveTo>
                  <a:lnTo>
                    <a:pt x="20479" y="95726"/>
                  </a:lnTo>
                  <a:cubicBezTo>
                    <a:pt x="31909" y="74771"/>
                    <a:pt x="52864" y="67151"/>
                    <a:pt x="72866" y="66199"/>
                  </a:cubicBezTo>
                  <a:cubicBezTo>
                    <a:pt x="113824" y="66199"/>
                    <a:pt x="133826" y="92869"/>
                    <a:pt x="133826" y="130016"/>
                  </a:cubicBezTo>
                  <a:lnTo>
                    <a:pt x="133826" y="213836"/>
                  </a:lnTo>
                  <a:lnTo>
                    <a:pt x="119539" y="213836"/>
                  </a:lnTo>
                  <a:lnTo>
                    <a:pt x="119539" y="130016"/>
                  </a:lnTo>
                  <a:cubicBezTo>
                    <a:pt x="119539" y="99536"/>
                    <a:pt x="105251" y="79534"/>
                    <a:pt x="72866" y="79534"/>
                  </a:cubicBezTo>
                  <a:cubicBezTo>
                    <a:pt x="42386" y="79534"/>
                    <a:pt x="21431" y="103346"/>
                    <a:pt x="21431" y="133826"/>
                  </a:cubicBezTo>
                  <a:lnTo>
                    <a:pt x="21431" y="213836"/>
                  </a:lnTo>
                  <a:lnTo>
                    <a:pt x="7144" y="213836"/>
                  </a:lnTo>
                  <a:lnTo>
                    <a:pt x="7144" y="7144"/>
                  </a:lnTo>
                  <a:lnTo>
                    <a:pt x="20479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038E7F2-1BD4-464D-940B-B71B6350EC69}"/>
                </a:ext>
              </a:extLst>
            </p:cNvPr>
            <p:cNvSpPr/>
            <p:nvPr/>
          </p:nvSpPr>
          <p:spPr>
            <a:xfrm>
              <a:off x="6085998" y="4439126"/>
              <a:ext cx="180975" cy="219075"/>
            </a:xfrm>
            <a:custGeom>
              <a:avLst/>
              <a:gdLst>
                <a:gd name="connsiteX0" fmla="*/ 155734 w 180975"/>
                <a:gd name="connsiteY0" fmla="*/ 49054 h 219075"/>
                <a:gd name="connsiteX1" fmla="*/ 92869 w 180975"/>
                <a:gd name="connsiteY1" fmla="*/ 21431 h 219075"/>
                <a:gd name="connsiteX2" fmla="*/ 30004 w 180975"/>
                <a:gd name="connsiteY2" fmla="*/ 63341 h 219075"/>
                <a:gd name="connsiteX3" fmla="*/ 92869 w 180975"/>
                <a:gd name="connsiteY3" fmla="*/ 102394 h 219075"/>
                <a:gd name="connsiteX4" fmla="*/ 173831 w 180975"/>
                <a:gd name="connsiteY4" fmla="*/ 161449 h 219075"/>
                <a:gd name="connsiteX5" fmla="*/ 91916 w 180975"/>
                <a:gd name="connsiteY5" fmla="*/ 219551 h 219075"/>
                <a:gd name="connsiteX6" fmla="*/ 7144 w 180975"/>
                <a:gd name="connsiteY6" fmla="*/ 174784 h 219075"/>
                <a:gd name="connsiteX7" fmla="*/ 21431 w 180975"/>
                <a:gd name="connsiteY7" fmla="*/ 168116 h 219075"/>
                <a:gd name="connsiteX8" fmla="*/ 91916 w 180975"/>
                <a:gd name="connsiteY8" fmla="*/ 205264 h 219075"/>
                <a:gd name="connsiteX9" fmla="*/ 157639 w 180975"/>
                <a:gd name="connsiteY9" fmla="*/ 161449 h 219075"/>
                <a:gd name="connsiteX10" fmla="*/ 90011 w 180975"/>
                <a:gd name="connsiteY10" fmla="*/ 117634 h 219075"/>
                <a:gd name="connsiteX11" fmla="*/ 13811 w 180975"/>
                <a:gd name="connsiteY11" fmla="*/ 64294 h 219075"/>
                <a:gd name="connsiteX12" fmla="*/ 91916 w 180975"/>
                <a:gd name="connsiteY12" fmla="*/ 7144 h 219075"/>
                <a:gd name="connsiteX13" fmla="*/ 167164 w 180975"/>
                <a:gd name="connsiteY13" fmla="*/ 42386 h 219075"/>
                <a:gd name="connsiteX14" fmla="*/ 155734 w 180975"/>
                <a:gd name="connsiteY14" fmla="*/ 4905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975" h="219075">
                  <a:moveTo>
                    <a:pt x="155734" y="49054"/>
                  </a:moveTo>
                  <a:cubicBezTo>
                    <a:pt x="140494" y="25241"/>
                    <a:pt x="116681" y="21431"/>
                    <a:pt x="92869" y="21431"/>
                  </a:cubicBezTo>
                  <a:cubicBezTo>
                    <a:pt x="69056" y="21431"/>
                    <a:pt x="30004" y="30004"/>
                    <a:pt x="30004" y="63341"/>
                  </a:cubicBezTo>
                  <a:cubicBezTo>
                    <a:pt x="30004" y="90011"/>
                    <a:pt x="58579" y="95726"/>
                    <a:pt x="92869" y="102394"/>
                  </a:cubicBezTo>
                  <a:cubicBezTo>
                    <a:pt x="132874" y="110014"/>
                    <a:pt x="173831" y="116681"/>
                    <a:pt x="173831" y="161449"/>
                  </a:cubicBezTo>
                  <a:cubicBezTo>
                    <a:pt x="173831" y="208121"/>
                    <a:pt x="126206" y="219551"/>
                    <a:pt x="91916" y="219551"/>
                  </a:cubicBezTo>
                  <a:cubicBezTo>
                    <a:pt x="59531" y="219551"/>
                    <a:pt x="23336" y="206216"/>
                    <a:pt x="7144" y="174784"/>
                  </a:cubicBezTo>
                  <a:lnTo>
                    <a:pt x="21431" y="168116"/>
                  </a:lnTo>
                  <a:cubicBezTo>
                    <a:pt x="33814" y="192881"/>
                    <a:pt x="66199" y="205264"/>
                    <a:pt x="91916" y="205264"/>
                  </a:cubicBezTo>
                  <a:cubicBezTo>
                    <a:pt x="117634" y="205264"/>
                    <a:pt x="157639" y="198596"/>
                    <a:pt x="157639" y="161449"/>
                  </a:cubicBezTo>
                  <a:cubicBezTo>
                    <a:pt x="157639" y="130969"/>
                    <a:pt x="123349" y="123349"/>
                    <a:pt x="90011" y="117634"/>
                  </a:cubicBezTo>
                  <a:cubicBezTo>
                    <a:pt x="51911" y="110014"/>
                    <a:pt x="13811" y="102394"/>
                    <a:pt x="13811" y="64294"/>
                  </a:cubicBezTo>
                  <a:cubicBezTo>
                    <a:pt x="12859" y="20479"/>
                    <a:pt x="58579" y="7144"/>
                    <a:pt x="91916" y="7144"/>
                  </a:cubicBezTo>
                  <a:cubicBezTo>
                    <a:pt x="121444" y="7144"/>
                    <a:pt x="147161" y="11906"/>
                    <a:pt x="167164" y="42386"/>
                  </a:cubicBezTo>
                  <a:lnTo>
                    <a:pt x="155734" y="4905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E518277-D693-4F9E-BA68-22129099B138}"/>
                </a:ext>
              </a:extLst>
            </p:cNvPr>
            <p:cNvSpPr/>
            <p:nvPr/>
          </p:nvSpPr>
          <p:spPr>
            <a:xfrm>
              <a:off x="6312693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39541 w 152400"/>
                <a:gd name="connsiteY9" fmla="*/ 76676 h 161925"/>
                <a:gd name="connsiteX10" fmla="*/ 80486 w 152400"/>
                <a:gd name="connsiteY10" fmla="*/ 20479 h 161925"/>
                <a:gd name="connsiteX11" fmla="*/ 21431 w 152400"/>
                <a:gd name="connsiteY11" fmla="*/ 76676 h 161925"/>
                <a:gd name="connsiteX12" fmla="*/ 139541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39529" y="157639"/>
                    <a:pt x="7144" y="129064"/>
                    <a:pt x="7144" y="82391"/>
                  </a:cubicBezTo>
                  <a:close/>
                  <a:moveTo>
                    <a:pt x="139541" y="76676"/>
                  </a:moveTo>
                  <a:cubicBezTo>
                    <a:pt x="139541" y="40481"/>
                    <a:pt x="115729" y="20479"/>
                    <a:pt x="80486" y="20479"/>
                  </a:cubicBezTo>
                  <a:cubicBezTo>
                    <a:pt x="50006" y="20479"/>
                    <a:pt x="24289" y="40481"/>
                    <a:pt x="21431" y="76676"/>
                  </a:cubicBezTo>
                  <a:lnTo>
                    <a:pt x="139541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AFECD83-B24E-4E26-B54F-EAE1778DA3FD}"/>
                </a:ext>
              </a:extLst>
            </p:cNvPr>
            <p:cNvSpPr/>
            <p:nvPr/>
          </p:nvSpPr>
          <p:spPr>
            <a:xfrm>
              <a:off x="6526053" y="4500086"/>
              <a:ext cx="104775" cy="152400"/>
            </a:xfrm>
            <a:custGeom>
              <a:avLst/>
              <a:gdLst>
                <a:gd name="connsiteX0" fmla="*/ 19526 w 104775"/>
                <a:gd name="connsiteY0" fmla="*/ 9049 h 152400"/>
                <a:gd name="connsiteX1" fmla="*/ 20479 w 104775"/>
                <a:gd name="connsiteY1" fmla="*/ 34766 h 152400"/>
                <a:gd name="connsiteX2" fmla="*/ 69056 w 104775"/>
                <a:gd name="connsiteY2" fmla="*/ 7144 h 152400"/>
                <a:gd name="connsiteX3" fmla="*/ 100489 w 104775"/>
                <a:gd name="connsiteY3" fmla="*/ 15716 h 152400"/>
                <a:gd name="connsiteX4" fmla="*/ 93821 w 104775"/>
                <a:gd name="connsiteY4" fmla="*/ 27146 h 152400"/>
                <a:gd name="connsiteX5" fmla="*/ 69056 w 104775"/>
                <a:gd name="connsiteY5" fmla="*/ 20479 h 152400"/>
                <a:gd name="connsiteX6" fmla="*/ 21431 w 104775"/>
                <a:gd name="connsiteY6" fmla="*/ 69056 h 152400"/>
                <a:gd name="connsiteX7" fmla="*/ 21431 w 104775"/>
                <a:gd name="connsiteY7" fmla="*/ 153829 h 152400"/>
                <a:gd name="connsiteX8" fmla="*/ 7144 w 104775"/>
                <a:gd name="connsiteY8" fmla="*/ 153829 h 152400"/>
                <a:gd name="connsiteX9" fmla="*/ 7144 w 104775"/>
                <a:gd name="connsiteY9" fmla="*/ 8096 h 152400"/>
                <a:gd name="connsiteX10" fmla="*/ 19526 w 104775"/>
                <a:gd name="connsiteY10" fmla="*/ 809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152400">
                  <a:moveTo>
                    <a:pt x="19526" y="9049"/>
                  </a:moveTo>
                  <a:lnTo>
                    <a:pt x="20479" y="34766"/>
                  </a:lnTo>
                  <a:cubicBezTo>
                    <a:pt x="30004" y="14764"/>
                    <a:pt x="50006" y="7144"/>
                    <a:pt x="69056" y="7144"/>
                  </a:cubicBezTo>
                  <a:cubicBezTo>
                    <a:pt x="79534" y="7144"/>
                    <a:pt x="90964" y="10001"/>
                    <a:pt x="100489" y="15716"/>
                  </a:cubicBezTo>
                  <a:lnTo>
                    <a:pt x="93821" y="27146"/>
                  </a:lnTo>
                  <a:cubicBezTo>
                    <a:pt x="86201" y="22384"/>
                    <a:pt x="77629" y="20479"/>
                    <a:pt x="69056" y="20479"/>
                  </a:cubicBezTo>
                  <a:cubicBezTo>
                    <a:pt x="42386" y="20479"/>
                    <a:pt x="21431" y="42386"/>
                    <a:pt x="21431" y="69056"/>
                  </a:cubicBezTo>
                  <a:lnTo>
                    <a:pt x="21431" y="153829"/>
                  </a:lnTo>
                  <a:lnTo>
                    <a:pt x="7144" y="153829"/>
                  </a:lnTo>
                  <a:lnTo>
                    <a:pt x="7144" y="8096"/>
                  </a:lnTo>
                  <a:lnTo>
                    <a:pt x="19526" y="809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F4458E-36A4-494F-B74B-BE430DBD109A}"/>
                </a:ext>
              </a:extLst>
            </p:cNvPr>
            <p:cNvSpPr/>
            <p:nvPr/>
          </p:nvSpPr>
          <p:spPr>
            <a:xfrm>
              <a:off x="6659403" y="4501991"/>
              <a:ext cx="152400" cy="152400"/>
            </a:xfrm>
            <a:custGeom>
              <a:avLst/>
              <a:gdLst>
                <a:gd name="connsiteX0" fmla="*/ 7144 w 152400"/>
                <a:gd name="connsiteY0" fmla="*/ 7144 h 152400"/>
                <a:gd name="connsiteX1" fmla="*/ 23336 w 152400"/>
                <a:gd name="connsiteY1" fmla="*/ 7144 h 152400"/>
                <a:gd name="connsiteX2" fmla="*/ 76676 w 152400"/>
                <a:gd name="connsiteY2" fmla="*/ 135731 h 152400"/>
                <a:gd name="connsiteX3" fmla="*/ 130016 w 152400"/>
                <a:gd name="connsiteY3" fmla="*/ 7144 h 152400"/>
                <a:gd name="connsiteX4" fmla="*/ 146209 w 152400"/>
                <a:gd name="connsiteY4" fmla="*/ 7144 h 152400"/>
                <a:gd name="connsiteX5" fmla="*/ 85249 w 152400"/>
                <a:gd name="connsiteY5" fmla="*/ 152876 h 152400"/>
                <a:gd name="connsiteX6" fmla="*/ 69056 w 152400"/>
                <a:gd name="connsiteY6" fmla="*/ 152876 h 152400"/>
                <a:gd name="connsiteX7" fmla="*/ 7144 w 152400"/>
                <a:gd name="connsiteY7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52400">
                  <a:moveTo>
                    <a:pt x="7144" y="7144"/>
                  </a:moveTo>
                  <a:lnTo>
                    <a:pt x="23336" y="7144"/>
                  </a:lnTo>
                  <a:lnTo>
                    <a:pt x="76676" y="135731"/>
                  </a:lnTo>
                  <a:lnTo>
                    <a:pt x="130016" y="7144"/>
                  </a:lnTo>
                  <a:lnTo>
                    <a:pt x="146209" y="7144"/>
                  </a:lnTo>
                  <a:lnTo>
                    <a:pt x="85249" y="152876"/>
                  </a:lnTo>
                  <a:lnTo>
                    <a:pt x="69056" y="152876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4D0D6A-0C96-4A3F-B6AF-DB3E6ED9AED6}"/>
                </a:ext>
              </a:extLst>
            </p:cNvPr>
            <p:cNvSpPr/>
            <p:nvPr/>
          </p:nvSpPr>
          <p:spPr>
            <a:xfrm>
              <a:off x="6858448" y="4442936"/>
              <a:ext cx="28575" cy="219075"/>
            </a:xfrm>
            <a:custGeom>
              <a:avLst/>
              <a:gdLst>
                <a:gd name="connsiteX0" fmla="*/ 30032 w 28575"/>
                <a:gd name="connsiteY0" fmla="*/ 18574 h 219075"/>
                <a:gd name="connsiteX1" fmla="*/ 7172 w 28575"/>
                <a:gd name="connsiteY1" fmla="*/ 18574 h 219075"/>
                <a:gd name="connsiteX2" fmla="*/ 30032 w 28575"/>
                <a:gd name="connsiteY2" fmla="*/ 18574 h 219075"/>
                <a:gd name="connsiteX3" fmla="*/ 10982 w 28575"/>
                <a:gd name="connsiteY3" fmla="*/ 65246 h 219075"/>
                <a:gd name="connsiteX4" fmla="*/ 10982 w 28575"/>
                <a:gd name="connsiteY4" fmla="*/ 211931 h 219075"/>
                <a:gd name="connsiteX5" fmla="*/ 25269 w 28575"/>
                <a:gd name="connsiteY5" fmla="*/ 211931 h 219075"/>
                <a:gd name="connsiteX6" fmla="*/ 25269 w 28575"/>
                <a:gd name="connsiteY6" fmla="*/ 65246 h 219075"/>
                <a:gd name="connsiteX7" fmla="*/ 10982 w 28575"/>
                <a:gd name="connsiteY7" fmla="*/ 6524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75" h="219075">
                  <a:moveTo>
                    <a:pt x="30032" y="18574"/>
                  </a:moveTo>
                  <a:cubicBezTo>
                    <a:pt x="30032" y="33814"/>
                    <a:pt x="7172" y="33814"/>
                    <a:pt x="7172" y="18574"/>
                  </a:cubicBezTo>
                  <a:cubicBezTo>
                    <a:pt x="6219" y="3334"/>
                    <a:pt x="30032" y="3334"/>
                    <a:pt x="30032" y="18574"/>
                  </a:cubicBezTo>
                  <a:close/>
                  <a:moveTo>
                    <a:pt x="10982" y="65246"/>
                  </a:moveTo>
                  <a:lnTo>
                    <a:pt x="10982" y="211931"/>
                  </a:lnTo>
                  <a:lnTo>
                    <a:pt x="25269" y="211931"/>
                  </a:lnTo>
                  <a:lnTo>
                    <a:pt x="25269" y="65246"/>
                  </a:lnTo>
                  <a:lnTo>
                    <a:pt x="10982" y="652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14D58F3-B4EF-4485-8120-42C17E7DF575}"/>
                </a:ext>
              </a:extLst>
            </p:cNvPr>
            <p:cNvSpPr/>
            <p:nvPr/>
          </p:nvSpPr>
          <p:spPr>
            <a:xfrm>
              <a:off x="6943248" y="4499133"/>
              <a:ext cx="142875" cy="161925"/>
            </a:xfrm>
            <a:custGeom>
              <a:avLst/>
              <a:gdLst>
                <a:gd name="connsiteX0" fmla="*/ 135731 w 142875"/>
                <a:gd name="connsiteY0" fmla="*/ 135731 h 161925"/>
                <a:gd name="connsiteX1" fmla="*/ 82391 w 142875"/>
                <a:gd name="connsiteY1" fmla="*/ 157639 h 161925"/>
                <a:gd name="connsiteX2" fmla="*/ 7144 w 142875"/>
                <a:gd name="connsiteY2" fmla="*/ 82391 h 161925"/>
                <a:gd name="connsiteX3" fmla="*/ 82391 w 142875"/>
                <a:gd name="connsiteY3" fmla="*/ 7144 h 161925"/>
                <a:gd name="connsiteX4" fmla="*/ 135731 w 142875"/>
                <a:gd name="connsiteY4" fmla="*/ 29051 h 161925"/>
                <a:gd name="connsiteX5" fmla="*/ 126206 w 142875"/>
                <a:gd name="connsiteY5" fmla="*/ 38576 h 161925"/>
                <a:gd name="connsiteX6" fmla="*/ 82391 w 142875"/>
                <a:gd name="connsiteY6" fmla="*/ 21431 h 161925"/>
                <a:gd name="connsiteX7" fmla="*/ 21431 w 142875"/>
                <a:gd name="connsiteY7" fmla="*/ 83344 h 161925"/>
                <a:gd name="connsiteX8" fmla="*/ 82391 w 142875"/>
                <a:gd name="connsiteY8" fmla="*/ 145256 h 161925"/>
                <a:gd name="connsiteX9" fmla="*/ 125254 w 142875"/>
                <a:gd name="connsiteY9" fmla="*/ 127159 h 161925"/>
                <a:gd name="connsiteX10" fmla="*/ 135731 w 142875"/>
                <a:gd name="connsiteY10" fmla="*/ 13573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61925">
                  <a:moveTo>
                    <a:pt x="135731" y="135731"/>
                  </a:moveTo>
                  <a:cubicBezTo>
                    <a:pt x="121444" y="150019"/>
                    <a:pt x="101441" y="157639"/>
                    <a:pt x="82391" y="157639"/>
                  </a:cubicBezTo>
                  <a:cubicBezTo>
                    <a:pt x="41434" y="157639"/>
                    <a:pt x="7144" y="128111"/>
                    <a:pt x="7144" y="82391"/>
                  </a:cubicBezTo>
                  <a:cubicBezTo>
                    <a:pt x="7144" y="36671"/>
                    <a:pt x="39529" y="7144"/>
                    <a:pt x="82391" y="7144"/>
                  </a:cubicBezTo>
                  <a:cubicBezTo>
                    <a:pt x="101441" y="7144"/>
                    <a:pt x="120491" y="14764"/>
                    <a:pt x="135731" y="29051"/>
                  </a:cubicBezTo>
                  <a:lnTo>
                    <a:pt x="126206" y="38576"/>
                  </a:lnTo>
                  <a:cubicBezTo>
                    <a:pt x="114776" y="27146"/>
                    <a:pt x="97631" y="21431"/>
                    <a:pt x="82391" y="21431"/>
                  </a:cubicBezTo>
                  <a:cubicBezTo>
                    <a:pt x="49054" y="21431"/>
                    <a:pt x="21431" y="44291"/>
                    <a:pt x="21431" y="83344"/>
                  </a:cubicBezTo>
                  <a:cubicBezTo>
                    <a:pt x="21431" y="122396"/>
                    <a:pt x="49054" y="145256"/>
                    <a:pt x="82391" y="145256"/>
                  </a:cubicBezTo>
                  <a:cubicBezTo>
                    <a:pt x="97631" y="145256"/>
                    <a:pt x="113824" y="139541"/>
                    <a:pt x="125254" y="127159"/>
                  </a:cubicBezTo>
                  <a:lnTo>
                    <a:pt x="135731" y="1357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E03B862-62DB-4CD4-BE48-960809F655F3}"/>
                </a:ext>
              </a:extLst>
            </p:cNvPr>
            <p:cNvSpPr/>
            <p:nvPr/>
          </p:nvSpPr>
          <p:spPr>
            <a:xfrm>
              <a:off x="7123271" y="4499133"/>
              <a:ext cx="152400" cy="161925"/>
            </a:xfrm>
            <a:custGeom>
              <a:avLst/>
              <a:gdLst>
                <a:gd name="connsiteX0" fmla="*/ 7144 w 152400"/>
                <a:gd name="connsiteY0" fmla="*/ 82391 h 161925"/>
                <a:gd name="connsiteX1" fmla="*/ 81439 w 152400"/>
                <a:gd name="connsiteY1" fmla="*/ 7144 h 161925"/>
                <a:gd name="connsiteX2" fmla="*/ 153829 w 152400"/>
                <a:gd name="connsiteY2" fmla="*/ 89059 h 161925"/>
                <a:gd name="connsiteX3" fmla="*/ 22384 w 152400"/>
                <a:gd name="connsiteY3" fmla="*/ 89059 h 161925"/>
                <a:gd name="connsiteX4" fmla="*/ 81439 w 152400"/>
                <a:gd name="connsiteY4" fmla="*/ 143351 h 161925"/>
                <a:gd name="connsiteX5" fmla="*/ 133826 w 152400"/>
                <a:gd name="connsiteY5" fmla="*/ 121444 h 161925"/>
                <a:gd name="connsiteX6" fmla="*/ 144304 w 152400"/>
                <a:gd name="connsiteY6" fmla="*/ 130016 h 161925"/>
                <a:gd name="connsiteX7" fmla="*/ 81439 w 152400"/>
                <a:gd name="connsiteY7" fmla="*/ 157639 h 161925"/>
                <a:gd name="connsiteX8" fmla="*/ 7144 w 152400"/>
                <a:gd name="connsiteY8" fmla="*/ 82391 h 161925"/>
                <a:gd name="connsiteX9" fmla="*/ 140494 w 152400"/>
                <a:gd name="connsiteY9" fmla="*/ 76676 h 161925"/>
                <a:gd name="connsiteX10" fmla="*/ 81439 w 152400"/>
                <a:gd name="connsiteY10" fmla="*/ 20479 h 161925"/>
                <a:gd name="connsiteX11" fmla="*/ 22384 w 152400"/>
                <a:gd name="connsiteY11" fmla="*/ 76676 h 161925"/>
                <a:gd name="connsiteX12" fmla="*/ 140494 w 152400"/>
                <a:gd name="connsiteY12" fmla="*/ 7667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161925">
                  <a:moveTo>
                    <a:pt x="7144" y="82391"/>
                  </a:moveTo>
                  <a:cubicBezTo>
                    <a:pt x="7144" y="38576"/>
                    <a:pt x="40481" y="7144"/>
                    <a:pt x="81439" y="7144"/>
                  </a:cubicBezTo>
                  <a:cubicBezTo>
                    <a:pt x="122396" y="7144"/>
                    <a:pt x="158591" y="31909"/>
                    <a:pt x="153829" y="89059"/>
                  </a:cubicBezTo>
                  <a:lnTo>
                    <a:pt x="22384" y="89059"/>
                  </a:lnTo>
                  <a:cubicBezTo>
                    <a:pt x="25241" y="123349"/>
                    <a:pt x="51911" y="143351"/>
                    <a:pt x="81439" y="143351"/>
                  </a:cubicBezTo>
                  <a:cubicBezTo>
                    <a:pt x="100489" y="143351"/>
                    <a:pt x="123349" y="135731"/>
                    <a:pt x="133826" y="121444"/>
                  </a:cubicBezTo>
                  <a:lnTo>
                    <a:pt x="144304" y="130016"/>
                  </a:lnTo>
                  <a:cubicBezTo>
                    <a:pt x="130016" y="148114"/>
                    <a:pt x="105251" y="157639"/>
                    <a:pt x="81439" y="157639"/>
                  </a:cubicBezTo>
                  <a:cubicBezTo>
                    <a:pt x="40481" y="157639"/>
                    <a:pt x="7144" y="129064"/>
                    <a:pt x="7144" y="82391"/>
                  </a:cubicBezTo>
                  <a:close/>
                  <a:moveTo>
                    <a:pt x="140494" y="76676"/>
                  </a:moveTo>
                  <a:cubicBezTo>
                    <a:pt x="140494" y="40481"/>
                    <a:pt x="116681" y="20479"/>
                    <a:pt x="81439" y="20479"/>
                  </a:cubicBezTo>
                  <a:cubicBezTo>
                    <a:pt x="50959" y="20479"/>
                    <a:pt x="25241" y="40481"/>
                    <a:pt x="22384" y="76676"/>
                  </a:cubicBezTo>
                  <a:lnTo>
                    <a:pt x="140494" y="766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02297E1-36DD-4C51-8BDC-23698B9DE63D}"/>
                </a:ext>
              </a:extLst>
            </p:cNvPr>
            <p:cNvSpPr/>
            <p:nvPr/>
          </p:nvSpPr>
          <p:spPr>
            <a:xfrm>
              <a:off x="5996463" y="2189587"/>
              <a:ext cx="1552575" cy="1562100"/>
            </a:xfrm>
            <a:custGeom>
              <a:avLst/>
              <a:gdLst>
                <a:gd name="connsiteX0" fmla="*/ 1528286 w 1552575"/>
                <a:gd name="connsiteY0" fmla="*/ 1475632 h 1562100"/>
                <a:gd name="connsiteX1" fmla="*/ 1373981 w 1552575"/>
                <a:gd name="connsiteY1" fmla="*/ 1433722 h 1562100"/>
                <a:gd name="connsiteX2" fmla="*/ 1247299 w 1552575"/>
                <a:gd name="connsiteY2" fmla="*/ 1404195 h 1562100"/>
                <a:gd name="connsiteX3" fmla="*/ 1154906 w 1552575"/>
                <a:gd name="connsiteY3" fmla="*/ 1386097 h 1562100"/>
                <a:gd name="connsiteX4" fmla="*/ 1011079 w 1552575"/>
                <a:gd name="connsiteY4" fmla="*/ 1334662 h 1562100"/>
                <a:gd name="connsiteX5" fmla="*/ 740569 w 1552575"/>
                <a:gd name="connsiteY5" fmla="*/ 1311802 h 1562100"/>
                <a:gd name="connsiteX6" fmla="*/ 546259 w 1552575"/>
                <a:gd name="connsiteY6" fmla="*/ 1175595 h 1562100"/>
                <a:gd name="connsiteX7" fmla="*/ 541496 w 1552575"/>
                <a:gd name="connsiteY7" fmla="*/ 1019385 h 1562100"/>
                <a:gd name="connsiteX8" fmla="*/ 495776 w 1552575"/>
                <a:gd name="connsiteY8" fmla="*/ 523132 h 1562100"/>
                <a:gd name="connsiteX9" fmla="*/ 644366 w 1552575"/>
                <a:gd name="connsiteY9" fmla="*/ 476460 h 1562100"/>
                <a:gd name="connsiteX10" fmla="*/ 850106 w 1552575"/>
                <a:gd name="connsiteY10" fmla="*/ 396450 h 1562100"/>
                <a:gd name="connsiteX11" fmla="*/ 892969 w 1552575"/>
                <a:gd name="connsiteY11" fmla="*/ 314535 h 1562100"/>
                <a:gd name="connsiteX12" fmla="*/ 907256 w 1552575"/>
                <a:gd name="connsiteY12" fmla="*/ 292627 h 1562100"/>
                <a:gd name="connsiteX13" fmla="*/ 876776 w 1552575"/>
                <a:gd name="connsiteY13" fmla="*/ 245002 h 1562100"/>
                <a:gd name="connsiteX14" fmla="*/ 779621 w 1552575"/>
                <a:gd name="connsiteY14" fmla="*/ 208807 h 1562100"/>
                <a:gd name="connsiteX15" fmla="*/ 653891 w 1552575"/>
                <a:gd name="connsiteY15" fmla="*/ 122130 h 1562100"/>
                <a:gd name="connsiteX16" fmla="*/ 529114 w 1552575"/>
                <a:gd name="connsiteY16" fmla="*/ 30690 h 1562100"/>
                <a:gd name="connsiteX17" fmla="*/ 424339 w 1552575"/>
                <a:gd name="connsiteY17" fmla="*/ 7830 h 1562100"/>
                <a:gd name="connsiteX18" fmla="*/ 244316 w 1552575"/>
                <a:gd name="connsiteY18" fmla="*/ 68790 h 1562100"/>
                <a:gd name="connsiteX19" fmla="*/ 164306 w 1552575"/>
                <a:gd name="connsiteY19" fmla="*/ 245955 h 1562100"/>
                <a:gd name="connsiteX20" fmla="*/ 174784 w 1552575"/>
                <a:gd name="connsiteY20" fmla="*/ 339300 h 1562100"/>
                <a:gd name="connsiteX21" fmla="*/ 286226 w 1552575"/>
                <a:gd name="connsiteY21" fmla="*/ 369780 h 1562100"/>
                <a:gd name="connsiteX22" fmla="*/ 346234 w 1552575"/>
                <a:gd name="connsiteY22" fmla="*/ 256432 h 1562100"/>
                <a:gd name="connsiteX23" fmla="*/ 357664 w 1552575"/>
                <a:gd name="connsiteY23" fmla="*/ 175470 h 1562100"/>
                <a:gd name="connsiteX24" fmla="*/ 370999 w 1552575"/>
                <a:gd name="connsiteY24" fmla="*/ 170707 h 1562100"/>
                <a:gd name="connsiteX25" fmla="*/ 375761 w 1552575"/>
                <a:gd name="connsiteY25" fmla="*/ 184042 h 1562100"/>
                <a:gd name="connsiteX26" fmla="*/ 366236 w 1552575"/>
                <a:gd name="connsiteY26" fmla="*/ 256432 h 1562100"/>
                <a:gd name="connsiteX27" fmla="*/ 286226 w 1552575"/>
                <a:gd name="connsiteY27" fmla="*/ 389782 h 1562100"/>
                <a:gd name="connsiteX28" fmla="*/ 157639 w 1552575"/>
                <a:gd name="connsiteY28" fmla="*/ 351682 h 1562100"/>
                <a:gd name="connsiteX29" fmla="*/ 139541 w 1552575"/>
                <a:gd name="connsiteY29" fmla="*/ 294532 h 1562100"/>
                <a:gd name="connsiteX30" fmla="*/ 97631 w 1552575"/>
                <a:gd name="connsiteY30" fmla="*/ 405975 h 1562100"/>
                <a:gd name="connsiteX31" fmla="*/ 95726 w 1552575"/>
                <a:gd name="connsiteY31" fmla="*/ 410737 h 1562100"/>
                <a:gd name="connsiteX32" fmla="*/ 115729 w 1552575"/>
                <a:gd name="connsiteY32" fmla="*/ 466935 h 1562100"/>
                <a:gd name="connsiteX33" fmla="*/ 140494 w 1552575"/>
                <a:gd name="connsiteY33" fmla="*/ 496462 h 1562100"/>
                <a:gd name="connsiteX34" fmla="*/ 150971 w 1552575"/>
                <a:gd name="connsiteY34" fmla="*/ 522180 h 1562100"/>
                <a:gd name="connsiteX35" fmla="*/ 141446 w 1552575"/>
                <a:gd name="connsiteY35" fmla="*/ 543135 h 1562100"/>
                <a:gd name="connsiteX36" fmla="*/ 136684 w 1552575"/>
                <a:gd name="connsiteY36" fmla="*/ 563137 h 1562100"/>
                <a:gd name="connsiteX37" fmla="*/ 122396 w 1552575"/>
                <a:gd name="connsiteY37" fmla="*/ 578377 h 1562100"/>
                <a:gd name="connsiteX38" fmla="*/ 110966 w 1552575"/>
                <a:gd name="connsiteY38" fmla="*/ 604095 h 1562100"/>
                <a:gd name="connsiteX39" fmla="*/ 20479 w 1552575"/>
                <a:gd name="connsiteY39" fmla="*/ 639337 h 1562100"/>
                <a:gd name="connsiteX40" fmla="*/ 7144 w 1552575"/>
                <a:gd name="connsiteY40" fmla="*/ 692677 h 1562100"/>
                <a:gd name="connsiteX41" fmla="*/ 7144 w 1552575"/>
                <a:gd name="connsiteY41" fmla="*/ 692677 h 1562100"/>
                <a:gd name="connsiteX42" fmla="*/ 70961 w 1552575"/>
                <a:gd name="connsiteY42" fmla="*/ 928897 h 1562100"/>
                <a:gd name="connsiteX43" fmla="*/ 212884 w 1552575"/>
                <a:gd name="connsiteY43" fmla="*/ 1035577 h 1562100"/>
                <a:gd name="connsiteX44" fmla="*/ 249079 w 1552575"/>
                <a:gd name="connsiteY44" fmla="*/ 1096537 h 1562100"/>
                <a:gd name="connsiteX45" fmla="*/ 270986 w 1552575"/>
                <a:gd name="connsiteY45" fmla="*/ 1125112 h 1562100"/>
                <a:gd name="connsiteX46" fmla="*/ 248126 w 1552575"/>
                <a:gd name="connsiteY46" fmla="*/ 1183215 h 1562100"/>
                <a:gd name="connsiteX47" fmla="*/ 205264 w 1552575"/>
                <a:gd name="connsiteY47" fmla="*/ 1229887 h 1562100"/>
                <a:gd name="connsiteX48" fmla="*/ 112871 w 1552575"/>
                <a:gd name="connsiteY48" fmla="*/ 1246080 h 1562100"/>
                <a:gd name="connsiteX49" fmla="*/ 116681 w 1552575"/>
                <a:gd name="connsiteY49" fmla="*/ 1274655 h 1562100"/>
                <a:gd name="connsiteX50" fmla="*/ 126206 w 1552575"/>
                <a:gd name="connsiteY50" fmla="*/ 1369905 h 1562100"/>
                <a:gd name="connsiteX51" fmla="*/ 101441 w 1552575"/>
                <a:gd name="connsiteY51" fmla="*/ 1444200 h 1562100"/>
                <a:gd name="connsiteX52" fmla="*/ 67151 w 1552575"/>
                <a:gd name="connsiteY52" fmla="*/ 1487062 h 1562100"/>
                <a:gd name="connsiteX53" fmla="*/ 62389 w 1552575"/>
                <a:gd name="connsiteY53" fmla="*/ 1489920 h 1562100"/>
                <a:gd name="connsiteX54" fmla="*/ 117634 w 1552575"/>
                <a:gd name="connsiteY54" fmla="*/ 1484205 h 1562100"/>
                <a:gd name="connsiteX55" fmla="*/ 220504 w 1552575"/>
                <a:gd name="connsiteY55" fmla="*/ 1488967 h 1562100"/>
                <a:gd name="connsiteX56" fmla="*/ 346234 w 1552575"/>
                <a:gd name="connsiteY56" fmla="*/ 1417530 h 1562100"/>
                <a:gd name="connsiteX57" fmla="*/ 372904 w 1552575"/>
                <a:gd name="connsiteY57" fmla="*/ 1435627 h 1562100"/>
                <a:gd name="connsiteX58" fmla="*/ 518636 w 1552575"/>
                <a:gd name="connsiteY58" fmla="*/ 1500397 h 1562100"/>
                <a:gd name="connsiteX59" fmla="*/ 664369 w 1552575"/>
                <a:gd name="connsiteY59" fmla="*/ 1494682 h 1562100"/>
                <a:gd name="connsiteX60" fmla="*/ 827246 w 1552575"/>
                <a:gd name="connsiteY60" fmla="*/ 1487062 h 1562100"/>
                <a:gd name="connsiteX61" fmla="*/ 952024 w 1552575"/>
                <a:gd name="connsiteY61" fmla="*/ 1493730 h 1562100"/>
                <a:gd name="connsiteX62" fmla="*/ 1082516 w 1552575"/>
                <a:gd name="connsiteY62" fmla="*/ 1497540 h 1562100"/>
                <a:gd name="connsiteX63" fmla="*/ 1184434 w 1552575"/>
                <a:gd name="connsiteY63" fmla="*/ 1504207 h 1562100"/>
                <a:gd name="connsiteX64" fmla="*/ 1267301 w 1552575"/>
                <a:gd name="connsiteY64" fmla="*/ 1532782 h 1562100"/>
                <a:gd name="connsiteX65" fmla="*/ 1380649 w 1552575"/>
                <a:gd name="connsiteY65" fmla="*/ 1559452 h 1562100"/>
                <a:gd name="connsiteX66" fmla="*/ 1528286 w 1552575"/>
                <a:gd name="connsiteY66" fmla="*/ 1475632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552575" h="1562100">
                  <a:moveTo>
                    <a:pt x="1528286" y="1475632"/>
                  </a:moveTo>
                  <a:cubicBezTo>
                    <a:pt x="1489234" y="1440390"/>
                    <a:pt x="1422559" y="1445152"/>
                    <a:pt x="1373981" y="1433722"/>
                  </a:cubicBezTo>
                  <a:cubicBezTo>
                    <a:pt x="1331119" y="1423245"/>
                    <a:pt x="1292066" y="1411815"/>
                    <a:pt x="1247299" y="1404195"/>
                  </a:cubicBezTo>
                  <a:cubicBezTo>
                    <a:pt x="1216819" y="1399432"/>
                    <a:pt x="1184434" y="1393717"/>
                    <a:pt x="1154906" y="1386097"/>
                  </a:cubicBezTo>
                  <a:cubicBezTo>
                    <a:pt x="1092994" y="1368952"/>
                    <a:pt x="1075849" y="1334662"/>
                    <a:pt x="1011079" y="1334662"/>
                  </a:cubicBezTo>
                  <a:cubicBezTo>
                    <a:pt x="922496" y="1333710"/>
                    <a:pt x="828199" y="1324185"/>
                    <a:pt x="740569" y="1311802"/>
                  </a:cubicBezTo>
                  <a:cubicBezTo>
                    <a:pt x="636746" y="1297515"/>
                    <a:pt x="581501" y="1257510"/>
                    <a:pt x="546259" y="1175595"/>
                  </a:cubicBezTo>
                  <a:cubicBezTo>
                    <a:pt x="557689" y="1127970"/>
                    <a:pt x="548164" y="1077487"/>
                    <a:pt x="541496" y="1019385"/>
                  </a:cubicBezTo>
                  <a:cubicBezTo>
                    <a:pt x="524351" y="866985"/>
                    <a:pt x="478631" y="739350"/>
                    <a:pt x="495776" y="523132"/>
                  </a:cubicBezTo>
                  <a:cubicBezTo>
                    <a:pt x="499586" y="478365"/>
                    <a:pt x="608171" y="476460"/>
                    <a:pt x="644366" y="476460"/>
                  </a:cubicBezTo>
                  <a:cubicBezTo>
                    <a:pt x="731044" y="476460"/>
                    <a:pt x="820579" y="476460"/>
                    <a:pt x="850106" y="396450"/>
                  </a:cubicBezTo>
                  <a:cubicBezTo>
                    <a:pt x="859631" y="369780"/>
                    <a:pt x="878681" y="339300"/>
                    <a:pt x="892969" y="314535"/>
                  </a:cubicBezTo>
                  <a:cubicBezTo>
                    <a:pt x="897731" y="306915"/>
                    <a:pt x="904399" y="301200"/>
                    <a:pt x="907256" y="292627"/>
                  </a:cubicBezTo>
                  <a:cubicBezTo>
                    <a:pt x="915829" y="268815"/>
                    <a:pt x="896779" y="253575"/>
                    <a:pt x="876776" y="245002"/>
                  </a:cubicBezTo>
                  <a:cubicBezTo>
                    <a:pt x="850106" y="233572"/>
                    <a:pt x="805339" y="221190"/>
                    <a:pt x="779621" y="208807"/>
                  </a:cubicBezTo>
                  <a:cubicBezTo>
                    <a:pt x="733901" y="186900"/>
                    <a:pt x="671989" y="170707"/>
                    <a:pt x="653891" y="122130"/>
                  </a:cubicBezTo>
                  <a:cubicBezTo>
                    <a:pt x="646271" y="101175"/>
                    <a:pt x="616744" y="56407"/>
                    <a:pt x="529114" y="30690"/>
                  </a:cubicBezTo>
                  <a:cubicBezTo>
                    <a:pt x="490061" y="19260"/>
                    <a:pt x="464344" y="11640"/>
                    <a:pt x="424339" y="7830"/>
                  </a:cubicBezTo>
                  <a:cubicBezTo>
                    <a:pt x="362426" y="3067"/>
                    <a:pt x="289084" y="23070"/>
                    <a:pt x="244316" y="68790"/>
                  </a:cubicBezTo>
                  <a:cubicBezTo>
                    <a:pt x="196691" y="116415"/>
                    <a:pt x="171926" y="180232"/>
                    <a:pt x="164306" y="245955"/>
                  </a:cubicBezTo>
                  <a:cubicBezTo>
                    <a:pt x="160496" y="275482"/>
                    <a:pt x="155734" y="316440"/>
                    <a:pt x="174784" y="339300"/>
                  </a:cubicBezTo>
                  <a:cubicBezTo>
                    <a:pt x="201454" y="370732"/>
                    <a:pt x="244316" y="371685"/>
                    <a:pt x="286226" y="369780"/>
                  </a:cubicBezTo>
                  <a:cubicBezTo>
                    <a:pt x="340519" y="366922"/>
                    <a:pt x="345281" y="323107"/>
                    <a:pt x="346234" y="256432"/>
                  </a:cubicBezTo>
                  <a:cubicBezTo>
                    <a:pt x="347186" y="225952"/>
                    <a:pt x="347186" y="196425"/>
                    <a:pt x="357664" y="175470"/>
                  </a:cubicBezTo>
                  <a:cubicBezTo>
                    <a:pt x="360521" y="170707"/>
                    <a:pt x="366236" y="167850"/>
                    <a:pt x="370999" y="170707"/>
                  </a:cubicBezTo>
                  <a:cubicBezTo>
                    <a:pt x="375761" y="173565"/>
                    <a:pt x="378619" y="179280"/>
                    <a:pt x="375761" y="184042"/>
                  </a:cubicBezTo>
                  <a:cubicBezTo>
                    <a:pt x="367189" y="201187"/>
                    <a:pt x="367189" y="227857"/>
                    <a:pt x="366236" y="256432"/>
                  </a:cubicBezTo>
                  <a:cubicBezTo>
                    <a:pt x="365284" y="314535"/>
                    <a:pt x="364331" y="385972"/>
                    <a:pt x="286226" y="389782"/>
                  </a:cubicBezTo>
                  <a:cubicBezTo>
                    <a:pt x="240506" y="391687"/>
                    <a:pt x="190024" y="389782"/>
                    <a:pt x="157639" y="351682"/>
                  </a:cubicBezTo>
                  <a:cubicBezTo>
                    <a:pt x="144304" y="335490"/>
                    <a:pt x="139541" y="315487"/>
                    <a:pt x="139541" y="294532"/>
                  </a:cubicBezTo>
                  <a:cubicBezTo>
                    <a:pt x="121444" y="344062"/>
                    <a:pt x="103346" y="393592"/>
                    <a:pt x="97631" y="405975"/>
                  </a:cubicBezTo>
                  <a:cubicBezTo>
                    <a:pt x="96679" y="407880"/>
                    <a:pt x="95726" y="408832"/>
                    <a:pt x="95726" y="410737"/>
                  </a:cubicBezTo>
                  <a:cubicBezTo>
                    <a:pt x="103346" y="429787"/>
                    <a:pt x="110966" y="459315"/>
                    <a:pt x="115729" y="466935"/>
                  </a:cubicBezTo>
                  <a:cubicBezTo>
                    <a:pt x="121444" y="476460"/>
                    <a:pt x="134779" y="490747"/>
                    <a:pt x="140494" y="496462"/>
                  </a:cubicBezTo>
                  <a:cubicBezTo>
                    <a:pt x="146209" y="502177"/>
                    <a:pt x="150019" y="511702"/>
                    <a:pt x="150971" y="522180"/>
                  </a:cubicBezTo>
                  <a:cubicBezTo>
                    <a:pt x="151924" y="532657"/>
                    <a:pt x="146209" y="539325"/>
                    <a:pt x="141446" y="543135"/>
                  </a:cubicBezTo>
                  <a:cubicBezTo>
                    <a:pt x="136684" y="546945"/>
                    <a:pt x="140494" y="555517"/>
                    <a:pt x="136684" y="563137"/>
                  </a:cubicBezTo>
                  <a:cubicBezTo>
                    <a:pt x="131921" y="570757"/>
                    <a:pt x="126206" y="575520"/>
                    <a:pt x="122396" y="578377"/>
                  </a:cubicBezTo>
                  <a:cubicBezTo>
                    <a:pt x="118586" y="581235"/>
                    <a:pt x="125254" y="587902"/>
                    <a:pt x="110966" y="604095"/>
                  </a:cubicBezTo>
                  <a:cubicBezTo>
                    <a:pt x="97631" y="619335"/>
                    <a:pt x="36671" y="622192"/>
                    <a:pt x="20479" y="639337"/>
                  </a:cubicBezTo>
                  <a:cubicBezTo>
                    <a:pt x="10001" y="650767"/>
                    <a:pt x="7144" y="672675"/>
                    <a:pt x="7144" y="692677"/>
                  </a:cubicBezTo>
                  <a:lnTo>
                    <a:pt x="7144" y="692677"/>
                  </a:lnTo>
                  <a:cubicBezTo>
                    <a:pt x="41434" y="766972"/>
                    <a:pt x="69056" y="846982"/>
                    <a:pt x="70961" y="928897"/>
                  </a:cubicBezTo>
                  <a:cubicBezTo>
                    <a:pt x="70961" y="928897"/>
                    <a:pt x="164306" y="944137"/>
                    <a:pt x="212884" y="1035577"/>
                  </a:cubicBezTo>
                  <a:cubicBezTo>
                    <a:pt x="224314" y="1056532"/>
                    <a:pt x="232886" y="1078440"/>
                    <a:pt x="249079" y="1096537"/>
                  </a:cubicBezTo>
                  <a:cubicBezTo>
                    <a:pt x="256699" y="1105110"/>
                    <a:pt x="267176" y="1113682"/>
                    <a:pt x="270986" y="1125112"/>
                  </a:cubicBezTo>
                  <a:cubicBezTo>
                    <a:pt x="278606" y="1147972"/>
                    <a:pt x="259556" y="1166070"/>
                    <a:pt x="248126" y="1183215"/>
                  </a:cubicBezTo>
                  <a:cubicBezTo>
                    <a:pt x="236696" y="1201312"/>
                    <a:pt x="229076" y="1225125"/>
                    <a:pt x="205264" y="1229887"/>
                  </a:cubicBezTo>
                  <a:cubicBezTo>
                    <a:pt x="179546" y="1234650"/>
                    <a:pt x="132874" y="1226077"/>
                    <a:pt x="112871" y="1246080"/>
                  </a:cubicBezTo>
                  <a:cubicBezTo>
                    <a:pt x="103346" y="1255605"/>
                    <a:pt x="110966" y="1265130"/>
                    <a:pt x="116681" y="1274655"/>
                  </a:cubicBezTo>
                  <a:cubicBezTo>
                    <a:pt x="132874" y="1305135"/>
                    <a:pt x="140494" y="1338472"/>
                    <a:pt x="126206" y="1369905"/>
                  </a:cubicBezTo>
                  <a:cubicBezTo>
                    <a:pt x="110014" y="1405147"/>
                    <a:pt x="108109" y="1428007"/>
                    <a:pt x="101441" y="1444200"/>
                  </a:cubicBezTo>
                  <a:cubicBezTo>
                    <a:pt x="93821" y="1461345"/>
                    <a:pt x="82391" y="1476585"/>
                    <a:pt x="67151" y="1487062"/>
                  </a:cubicBezTo>
                  <a:cubicBezTo>
                    <a:pt x="65246" y="1488015"/>
                    <a:pt x="64294" y="1488967"/>
                    <a:pt x="62389" y="1489920"/>
                  </a:cubicBezTo>
                  <a:cubicBezTo>
                    <a:pt x="80486" y="1487062"/>
                    <a:pt x="99536" y="1484205"/>
                    <a:pt x="117634" y="1484205"/>
                  </a:cubicBezTo>
                  <a:cubicBezTo>
                    <a:pt x="151924" y="1484205"/>
                    <a:pt x="186214" y="1494682"/>
                    <a:pt x="220504" y="1488967"/>
                  </a:cubicBezTo>
                  <a:cubicBezTo>
                    <a:pt x="263366" y="1481347"/>
                    <a:pt x="307181" y="1449915"/>
                    <a:pt x="346234" y="1417530"/>
                  </a:cubicBezTo>
                  <a:cubicBezTo>
                    <a:pt x="354806" y="1423245"/>
                    <a:pt x="363379" y="1429912"/>
                    <a:pt x="372904" y="1435627"/>
                  </a:cubicBezTo>
                  <a:cubicBezTo>
                    <a:pt x="421481" y="1466107"/>
                    <a:pt x="460534" y="1497540"/>
                    <a:pt x="518636" y="1500397"/>
                  </a:cubicBezTo>
                  <a:cubicBezTo>
                    <a:pt x="567214" y="1503255"/>
                    <a:pt x="615791" y="1498492"/>
                    <a:pt x="664369" y="1494682"/>
                  </a:cubicBezTo>
                  <a:cubicBezTo>
                    <a:pt x="719614" y="1490872"/>
                    <a:pt x="772954" y="1487062"/>
                    <a:pt x="827246" y="1487062"/>
                  </a:cubicBezTo>
                  <a:cubicBezTo>
                    <a:pt x="868204" y="1487062"/>
                    <a:pt x="909161" y="1488967"/>
                    <a:pt x="952024" y="1493730"/>
                  </a:cubicBezTo>
                  <a:cubicBezTo>
                    <a:pt x="995839" y="1498492"/>
                    <a:pt x="1038701" y="1497540"/>
                    <a:pt x="1082516" y="1497540"/>
                  </a:cubicBezTo>
                  <a:cubicBezTo>
                    <a:pt x="1112996" y="1497540"/>
                    <a:pt x="1144429" y="1498492"/>
                    <a:pt x="1184434" y="1504207"/>
                  </a:cubicBezTo>
                  <a:cubicBezTo>
                    <a:pt x="1216819" y="1508970"/>
                    <a:pt x="1240631" y="1513732"/>
                    <a:pt x="1267301" y="1532782"/>
                  </a:cubicBezTo>
                  <a:cubicBezTo>
                    <a:pt x="1305401" y="1559452"/>
                    <a:pt x="1377791" y="1559452"/>
                    <a:pt x="1380649" y="1559452"/>
                  </a:cubicBezTo>
                  <a:cubicBezTo>
                    <a:pt x="1428274" y="1557547"/>
                    <a:pt x="1599724" y="1540402"/>
                    <a:pt x="1528286" y="147563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DF45BA6-DE3D-475B-BBA6-6894E490F28F}"/>
                </a:ext>
              </a:extLst>
            </p:cNvPr>
            <p:cNvSpPr/>
            <p:nvPr/>
          </p:nvSpPr>
          <p:spPr>
            <a:xfrm>
              <a:off x="4759932" y="2414932"/>
              <a:ext cx="1390650" cy="1323975"/>
            </a:xfrm>
            <a:custGeom>
              <a:avLst/>
              <a:gdLst>
                <a:gd name="connsiteX0" fmla="*/ 773140 w 1390650"/>
                <a:gd name="connsiteY0" fmla="*/ 878813 h 1323975"/>
                <a:gd name="connsiteX1" fmla="*/ 890298 w 1390650"/>
                <a:gd name="connsiteY1" fmla="*/ 857858 h 1323975"/>
                <a:gd name="connsiteX2" fmla="*/ 1018885 w 1390650"/>
                <a:gd name="connsiteY2" fmla="*/ 890243 h 1323975"/>
                <a:gd name="connsiteX3" fmla="*/ 1078893 w 1390650"/>
                <a:gd name="connsiteY3" fmla="*/ 863573 h 1323975"/>
                <a:gd name="connsiteX4" fmla="*/ 1114135 w 1390650"/>
                <a:gd name="connsiteY4" fmla="*/ 837855 h 1323975"/>
                <a:gd name="connsiteX5" fmla="*/ 1131280 w 1390650"/>
                <a:gd name="connsiteY5" fmla="*/ 781658 h 1323975"/>
                <a:gd name="connsiteX6" fmla="*/ 1099848 w 1390650"/>
                <a:gd name="connsiteY6" fmla="*/ 684503 h 1323975"/>
                <a:gd name="connsiteX7" fmla="*/ 1042698 w 1390650"/>
                <a:gd name="connsiteY7" fmla="*/ 596873 h 1323975"/>
                <a:gd name="connsiteX8" fmla="*/ 1037935 w 1390650"/>
                <a:gd name="connsiteY8" fmla="*/ 495908 h 1323975"/>
                <a:gd name="connsiteX9" fmla="*/ 1036983 w 1390650"/>
                <a:gd name="connsiteY9" fmla="*/ 412088 h 1323975"/>
                <a:gd name="connsiteX10" fmla="*/ 1049365 w 1390650"/>
                <a:gd name="connsiteY10" fmla="*/ 374940 h 1323975"/>
                <a:gd name="connsiteX11" fmla="*/ 1104610 w 1390650"/>
                <a:gd name="connsiteY11" fmla="*/ 451140 h 1323975"/>
                <a:gd name="connsiteX12" fmla="*/ 1154140 w 1390650"/>
                <a:gd name="connsiteY12" fmla="*/ 547343 h 1323975"/>
                <a:gd name="connsiteX13" fmla="*/ 1196050 w 1390650"/>
                <a:gd name="connsiteY13" fmla="*/ 628305 h 1323975"/>
                <a:gd name="connsiteX14" fmla="*/ 1185573 w 1390650"/>
                <a:gd name="connsiteY14" fmla="*/ 578775 h 1323975"/>
                <a:gd name="connsiteX15" fmla="*/ 1181763 w 1390650"/>
                <a:gd name="connsiteY15" fmla="*/ 451140 h 1323975"/>
                <a:gd name="connsiteX16" fmla="*/ 1200813 w 1390650"/>
                <a:gd name="connsiteY16" fmla="*/ 398753 h 1323975"/>
                <a:gd name="connsiteX17" fmla="*/ 1211290 w 1390650"/>
                <a:gd name="connsiteY17" fmla="*/ 403515 h 1323975"/>
                <a:gd name="connsiteX18" fmla="*/ 1234150 w 1390650"/>
                <a:gd name="connsiteY18" fmla="*/ 442568 h 1323975"/>
                <a:gd name="connsiteX19" fmla="*/ 1244628 w 1390650"/>
                <a:gd name="connsiteY19" fmla="*/ 464475 h 1323975"/>
                <a:gd name="connsiteX20" fmla="*/ 1257963 w 1390650"/>
                <a:gd name="connsiteY20" fmla="*/ 411135 h 1323975"/>
                <a:gd name="connsiteX21" fmla="*/ 1348450 w 1390650"/>
                <a:gd name="connsiteY21" fmla="*/ 375893 h 1323975"/>
                <a:gd name="connsiteX22" fmla="*/ 1359880 w 1390650"/>
                <a:gd name="connsiteY22" fmla="*/ 350175 h 1323975"/>
                <a:gd name="connsiteX23" fmla="*/ 1374168 w 1390650"/>
                <a:gd name="connsiteY23" fmla="*/ 334935 h 1323975"/>
                <a:gd name="connsiteX24" fmla="*/ 1378930 w 1390650"/>
                <a:gd name="connsiteY24" fmla="*/ 314933 h 1323975"/>
                <a:gd name="connsiteX25" fmla="*/ 1388455 w 1390650"/>
                <a:gd name="connsiteY25" fmla="*/ 293978 h 1323975"/>
                <a:gd name="connsiteX26" fmla="*/ 1377978 w 1390650"/>
                <a:gd name="connsiteY26" fmla="*/ 268260 h 1323975"/>
                <a:gd name="connsiteX27" fmla="*/ 1353213 w 1390650"/>
                <a:gd name="connsiteY27" fmla="*/ 238733 h 1323975"/>
                <a:gd name="connsiteX28" fmla="*/ 1326543 w 1390650"/>
                <a:gd name="connsiteY28" fmla="*/ 169200 h 1323975"/>
                <a:gd name="connsiteX29" fmla="*/ 1248438 w 1390650"/>
                <a:gd name="connsiteY29" fmla="*/ 103478 h 1323975"/>
                <a:gd name="connsiteX30" fmla="*/ 1212243 w 1390650"/>
                <a:gd name="connsiteY30" fmla="*/ 88238 h 1323975"/>
                <a:gd name="connsiteX31" fmla="*/ 1231293 w 1390650"/>
                <a:gd name="connsiteY31" fmla="*/ 12990 h 1323975"/>
                <a:gd name="connsiteX32" fmla="*/ 1226530 w 1390650"/>
                <a:gd name="connsiteY32" fmla="*/ 10133 h 1323975"/>
                <a:gd name="connsiteX33" fmla="*/ 1190335 w 1390650"/>
                <a:gd name="connsiteY33" fmla="*/ 36803 h 1323975"/>
                <a:gd name="connsiteX34" fmla="*/ 1188430 w 1390650"/>
                <a:gd name="connsiteY34" fmla="*/ 7275 h 1323975"/>
                <a:gd name="connsiteX35" fmla="*/ 1061748 w 1390650"/>
                <a:gd name="connsiteY35" fmla="*/ 107288 h 1323975"/>
                <a:gd name="connsiteX36" fmla="*/ 954115 w 1390650"/>
                <a:gd name="connsiteY36" fmla="*/ 236828 h 1323975"/>
                <a:gd name="connsiteX37" fmla="*/ 858865 w 1390650"/>
                <a:gd name="connsiteY37" fmla="*/ 443520 h 1323975"/>
                <a:gd name="connsiteX38" fmla="*/ 628360 w 1390650"/>
                <a:gd name="connsiteY38" fmla="*/ 494955 h 1323975"/>
                <a:gd name="connsiteX39" fmla="*/ 455005 w 1390650"/>
                <a:gd name="connsiteY39" fmla="*/ 692123 h 1323975"/>
                <a:gd name="connsiteX40" fmla="*/ 397855 w 1390650"/>
                <a:gd name="connsiteY40" fmla="*/ 1033118 h 1323975"/>
                <a:gd name="connsiteX41" fmla="*/ 335943 w 1390650"/>
                <a:gd name="connsiteY41" fmla="*/ 1155990 h 1323975"/>
                <a:gd name="connsiteX42" fmla="*/ 286413 w 1390650"/>
                <a:gd name="connsiteY42" fmla="*/ 1161705 h 1323975"/>
                <a:gd name="connsiteX43" fmla="*/ 158778 w 1390650"/>
                <a:gd name="connsiteY43" fmla="*/ 1118843 h 1323975"/>
                <a:gd name="connsiteX44" fmla="*/ 105438 w 1390650"/>
                <a:gd name="connsiteY44" fmla="*/ 913103 h 1323975"/>
                <a:gd name="connsiteX45" fmla="*/ 211165 w 1390650"/>
                <a:gd name="connsiteY45" fmla="*/ 770228 h 1323975"/>
                <a:gd name="connsiteX46" fmla="*/ 493105 w 1390650"/>
                <a:gd name="connsiteY46" fmla="*/ 556868 h 1323975"/>
                <a:gd name="connsiteX47" fmla="*/ 631218 w 1390650"/>
                <a:gd name="connsiteY47" fmla="*/ 254925 h 1323975"/>
                <a:gd name="connsiteX48" fmla="*/ 610263 w 1390650"/>
                <a:gd name="connsiteY48" fmla="*/ 216825 h 1323975"/>
                <a:gd name="connsiteX49" fmla="*/ 557875 w 1390650"/>
                <a:gd name="connsiteY49" fmla="*/ 220635 h 1323975"/>
                <a:gd name="connsiteX50" fmla="*/ 555018 w 1390650"/>
                <a:gd name="connsiteY50" fmla="*/ 282548 h 1323975"/>
                <a:gd name="connsiteX51" fmla="*/ 319750 w 1390650"/>
                <a:gd name="connsiteY51" fmla="*/ 581633 h 1323975"/>
                <a:gd name="connsiteX52" fmla="*/ 16855 w 1390650"/>
                <a:gd name="connsiteY52" fmla="*/ 895958 h 1323975"/>
                <a:gd name="connsiteX53" fmla="*/ 152110 w 1390650"/>
                <a:gd name="connsiteY53" fmla="*/ 1214093 h 1323975"/>
                <a:gd name="connsiteX54" fmla="*/ 317845 w 1390650"/>
                <a:gd name="connsiteY54" fmla="*/ 1238858 h 1323975"/>
                <a:gd name="connsiteX55" fmla="*/ 408333 w 1390650"/>
                <a:gd name="connsiteY55" fmla="*/ 1259813 h 1323975"/>
                <a:gd name="connsiteX56" fmla="*/ 472150 w 1390650"/>
                <a:gd name="connsiteY56" fmla="*/ 1291245 h 1323975"/>
                <a:gd name="connsiteX57" fmla="*/ 495963 w 1390650"/>
                <a:gd name="connsiteY57" fmla="*/ 1316010 h 1323975"/>
                <a:gd name="connsiteX58" fmla="*/ 551208 w 1390650"/>
                <a:gd name="connsiteY58" fmla="*/ 1325535 h 1323975"/>
                <a:gd name="connsiteX59" fmla="*/ 773140 w 1390650"/>
                <a:gd name="connsiteY59" fmla="*/ 878813 h 132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390650" h="1323975">
                  <a:moveTo>
                    <a:pt x="773140" y="878813"/>
                  </a:moveTo>
                  <a:cubicBezTo>
                    <a:pt x="807430" y="861668"/>
                    <a:pt x="850293" y="857858"/>
                    <a:pt x="890298" y="857858"/>
                  </a:cubicBezTo>
                  <a:cubicBezTo>
                    <a:pt x="936018" y="857858"/>
                    <a:pt x="979833" y="865478"/>
                    <a:pt x="1018885" y="890243"/>
                  </a:cubicBezTo>
                  <a:cubicBezTo>
                    <a:pt x="1048413" y="909293"/>
                    <a:pt x="1056985" y="875955"/>
                    <a:pt x="1078893" y="863573"/>
                  </a:cubicBezTo>
                  <a:cubicBezTo>
                    <a:pt x="1096038" y="854048"/>
                    <a:pt x="1106515" y="858810"/>
                    <a:pt x="1114135" y="837855"/>
                  </a:cubicBezTo>
                  <a:cubicBezTo>
                    <a:pt x="1120803" y="819758"/>
                    <a:pt x="1125565" y="800708"/>
                    <a:pt x="1131280" y="781658"/>
                  </a:cubicBezTo>
                  <a:cubicBezTo>
                    <a:pt x="1140805" y="748320"/>
                    <a:pt x="1118898" y="711173"/>
                    <a:pt x="1099848" y="684503"/>
                  </a:cubicBezTo>
                  <a:cubicBezTo>
                    <a:pt x="1078893" y="655928"/>
                    <a:pt x="1053175" y="632115"/>
                    <a:pt x="1042698" y="596873"/>
                  </a:cubicBezTo>
                  <a:cubicBezTo>
                    <a:pt x="1035077" y="570203"/>
                    <a:pt x="1037935" y="533055"/>
                    <a:pt x="1037935" y="495908"/>
                  </a:cubicBezTo>
                  <a:cubicBezTo>
                    <a:pt x="1037935" y="468285"/>
                    <a:pt x="1037935" y="439710"/>
                    <a:pt x="1036983" y="412088"/>
                  </a:cubicBezTo>
                  <a:cubicBezTo>
                    <a:pt x="1036983" y="394943"/>
                    <a:pt x="1037935" y="374940"/>
                    <a:pt x="1049365" y="374940"/>
                  </a:cubicBezTo>
                  <a:cubicBezTo>
                    <a:pt x="1075083" y="374940"/>
                    <a:pt x="1096038" y="432090"/>
                    <a:pt x="1104610" y="451140"/>
                  </a:cubicBezTo>
                  <a:cubicBezTo>
                    <a:pt x="1119850" y="484478"/>
                    <a:pt x="1136995" y="514958"/>
                    <a:pt x="1154140" y="547343"/>
                  </a:cubicBezTo>
                  <a:cubicBezTo>
                    <a:pt x="1168428" y="574013"/>
                    <a:pt x="1178905" y="603540"/>
                    <a:pt x="1196050" y="628305"/>
                  </a:cubicBezTo>
                  <a:cubicBezTo>
                    <a:pt x="1197003" y="611160"/>
                    <a:pt x="1188430" y="594968"/>
                    <a:pt x="1185573" y="578775"/>
                  </a:cubicBezTo>
                  <a:cubicBezTo>
                    <a:pt x="1177953" y="538770"/>
                    <a:pt x="1179858" y="492098"/>
                    <a:pt x="1181763" y="451140"/>
                  </a:cubicBezTo>
                  <a:cubicBezTo>
                    <a:pt x="1181763" y="438758"/>
                    <a:pt x="1183668" y="398753"/>
                    <a:pt x="1200813" y="398753"/>
                  </a:cubicBezTo>
                  <a:cubicBezTo>
                    <a:pt x="1203670" y="398753"/>
                    <a:pt x="1207480" y="399705"/>
                    <a:pt x="1211290" y="403515"/>
                  </a:cubicBezTo>
                  <a:cubicBezTo>
                    <a:pt x="1222720" y="412088"/>
                    <a:pt x="1228435" y="430185"/>
                    <a:pt x="1234150" y="442568"/>
                  </a:cubicBezTo>
                  <a:cubicBezTo>
                    <a:pt x="1237960" y="450188"/>
                    <a:pt x="1240818" y="456855"/>
                    <a:pt x="1244628" y="464475"/>
                  </a:cubicBezTo>
                  <a:cubicBezTo>
                    <a:pt x="1244628" y="444473"/>
                    <a:pt x="1246533" y="422565"/>
                    <a:pt x="1257963" y="411135"/>
                  </a:cubicBezTo>
                  <a:cubicBezTo>
                    <a:pt x="1274155" y="393990"/>
                    <a:pt x="1335115" y="391133"/>
                    <a:pt x="1348450" y="375893"/>
                  </a:cubicBezTo>
                  <a:cubicBezTo>
                    <a:pt x="1361785" y="360653"/>
                    <a:pt x="1356070" y="353985"/>
                    <a:pt x="1359880" y="350175"/>
                  </a:cubicBezTo>
                  <a:cubicBezTo>
                    <a:pt x="1363690" y="347318"/>
                    <a:pt x="1370358" y="342555"/>
                    <a:pt x="1374168" y="334935"/>
                  </a:cubicBezTo>
                  <a:cubicBezTo>
                    <a:pt x="1378930" y="327315"/>
                    <a:pt x="1375120" y="318743"/>
                    <a:pt x="1378930" y="314933"/>
                  </a:cubicBezTo>
                  <a:cubicBezTo>
                    <a:pt x="1383693" y="311123"/>
                    <a:pt x="1388455" y="304455"/>
                    <a:pt x="1388455" y="293978"/>
                  </a:cubicBezTo>
                  <a:cubicBezTo>
                    <a:pt x="1387503" y="283500"/>
                    <a:pt x="1383693" y="273975"/>
                    <a:pt x="1377978" y="268260"/>
                  </a:cubicBezTo>
                  <a:cubicBezTo>
                    <a:pt x="1372263" y="262545"/>
                    <a:pt x="1359880" y="249210"/>
                    <a:pt x="1353213" y="238733"/>
                  </a:cubicBezTo>
                  <a:cubicBezTo>
                    <a:pt x="1347498" y="229208"/>
                    <a:pt x="1337973" y="183488"/>
                    <a:pt x="1326543" y="169200"/>
                  </a:cubicBezTo>
                  <a:cubicBezTo>
                    <a:pt x="1316065" y="154913"/>
                    <a:pt x="1276060" y="111098"/>
                    <a:pt x="1248438" y="103478"/>
                  </a:cubicBezTo>
                  <a:cubicBezTo>
                    <a:pt x="1220815" y="95858"/>
                    <a:pt x="1216053" y="95858"/>
                    <a:pt x="1212243" y="88238"/>
                  </a:cubicBezTo>
                  <a:cubicBezTo>
                    <a:pt x="1208433" y="80618"/>
                    <a:pt x="1235103" y="20610"/>
                    <a:pt x="1231293" y="12990"/>
                  </a:cubicBezTo>
                  <a:cubicBezTo>
                    <a:pt x="1230340" y="11085"/>
                    <a:pt x="1228435" y="10133"/>
                    <a:pt x="1226530" y="10133"/>
                  </a:cubicBezTo>
                  <a:cubicBezTo>
                    <a:pt x="1221768" y="10133"/>
                    <a:pt x="1190335" y="36803"/>
                    <a:pt x="1190335" y="36803"/>
                  </a:cubicBezTo>
                  <a:cubicBezTo>
                    <a:pt x="1186525" y="34898"/>
                    <a:pt x="1194145" y="8228"/>
                    <a:pt x="1188430" y="7275"/>
                  </a:cubicBezTo>
                  <a:cubicBezTo>
                    <a:pt x="1173190" y="3465"/>
                    <a:pt x="1095085" y="83475"/>
                    <a:pt x="1061748" y="107288"/>
                  </a:cubicBezTo>
                  <a:cubicBezTo>
                    <a:pt x="1029363" y="132053"/>
                    <a:pt x="988405" y="158723"/>
                    <a:pt x="954115" y="236828"/>
                  </a:cubicBezTo>
                  <a:cubicBezTo>
                    <a:pt x="917920" y="318743"/>
                    <a:pt x="919825" y="427328"/>
                    <a:pt x="858865" y="443520"/>
                  </a:cubicBezTo>
                  <a:cubicBezTo>
                    <a:pt x="797905" y="458760"/>
                    <a:pt x="715038" y="442568"/>
                    <a:pt x="628360" y="494955"/>
                  </a:cubicBezTo>
                  <a:cubicBezTo>
                    <a:pt x="555018" y="541628"/>
                    <a:pt x="492153" y="614018"/>
                    <a:pt x="455005" y="692123"/>
                  </a:cubicBezTo>
                  <a:cubicBezTo>
                    <a:pt x="401665" y="806423"/>
                    <a:pt x="395950" y="908340"/>
                    <a:pt x="397855" y="1033118"/>
                  </a:cubicBezTo>
                  <a:cubicBezTo>
                    <a:pt x="398808" y="1081695"/>
                    <a:pt x="392140" y="1141703"/>
                    <a:pt x="335943" y="1155990"/>
                  </a:cubicBezTo>
                  <a:cubicBezTo>
                    <a:pt x="320703" y="1159800"/>
                    <a:pt x="303558" y="1161705"/>
                    <a:pt x="286413" y="1161705"/>
                  </a:cubicBezTo>
                  <a:cubicBezTo>
                    <a:pt x="239740" y="1161705"/>
                    <a:pt x="190210" y="1147418"/>
                    <a:pt x="158778" y="1118843"/>
                  </a:cubicBezTo>
                  <a:cubicBezTo>
                    <a:pt x="102580" y="1068360"/>
                    <a:pt x="83530" y="984540"/>
                    <a:pt x="105438" y="913103"/>
                  </a:cubicBezTo>
                  <a:cubicBezTo>
                    <a:pt x="122583" y="856905"/>
                    <a:pt x="164493" y="806423"/>
                    <a:pt x="211165" y="770228"/>
                  </a:cubicBezTo>
                  <a:cubicBezTo>
                    <a:pt x="304510" y="696885"/>
                    <a:pt x="404523" y="635925"/>
                    <a:pt x="493105" y="556868"/>
                  </a:cubicBezTo>
                  <a:cubicBezTo>
                    <a:pt x="569305" y="489240"/>
                    <a:pt x="662650" y="364463"/>
                    <a:pt x="631218" y="254925"/>
                  </a:cubicBezTo>
                  <a:cubicBezTo>
                    <a:pt x="626455" y="239685"/>
                    <a:pt x="622645" y="227303"/>
                    <a:pt x="610263" y="216825"/>
                  </a:cubicBezTo>
                  <a:cubicBezTo>
                    <a:pt x="595975" y="204443"/>
                    <a:pt x="568353" y="201585"/>
                    <a:pt x="557875" y="220635"/>
                  </a:cubicBezTo>
                  <a:cubicBezTo>
                    <a:pt x="547398" y="237780"/>
                    <a:pt x="556923" y="263498"/>
                    <a:pt x="555018" y="282548"/>
                  </a:cubicBezTo>
                  <a:cubicBezTo>
                    <a:pt x="547398" y="402563"/>
                    <a:pt x="408333" y="516863"/>
                    <a:pt x="319750" y="581633"/>
                  </a:cubicBezTo>
                  <a:cubicBezTo>
                    <a:pt x="194973" y="674025"/>
                    <a:pt x="62575" y="733080"/>
                    <a:pt x="16855" y="895958"/>
                  </a:cubicBezTo>
                  <a:cubicBezTo>
                    <a:pt x="-16482" y="1013115"/>
                    <a:pt x="37810" y="1163610"/>
                    <a:pt x="152110" y="1214093"/>
                  </a:cubicBezTo>
                  <a:cubicBezTo>
                    <a:pt x="204498" y="1236953"/>
                    <a:pt x="262600" y="1231238"/>
                    <a:pt x="317845" y="1238858"/>
                  </a:cubicBezTo>
                  <a:cubicBezTo>
                    <a:pt x="348325" y="1242668"/>
                    <a:pt x="379758" y="1248383"/>
                    <a:pt x="408333" y="1259813"/>
                  </a:cubicBezTo>
                  <a:cubicBezTo>
                    <a:pt x="428335" y="1267433"/>
                    <a:pt x="457863" y="1274100"/>
                    <a:pt x="472150" y="1291245"/>
                  </a:cubicBezTo>
                  <a:cubicBezTo>
                    <a:pt x="480723" y="1300770"/>
                    <a:pt x="482628" y="1309343"/>
                    <a:pt x="495963" y="1316010"/>
                  </a:cubicBezTo>
                  <a:cubicBezTo>
                    <a:pt x="511203" y="1322678"/>
                    <a:pt x="531205" y="1324583"/>
                    <a:pt x="551208" y="1325535"/>
                  </a:cubicBezTo>
                  <a:cubicBezTo>
                    <a:pt x="543588" y="1177898"/>
                    <a:pt x="558828" y="982635"/>
                    <a:pt x="773140" y="87881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2"/>
            <a:ext cx="10275336" cy="845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481138"/>
            <a:ext cx="11555414" cy="5008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9700"/>
            <a:ext cx="41148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931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200" userDrawn="1">
          <p15:clr>
            <a:srgbClr val="F26B43"/>
          </p15:clr>
        </p15:guide>
        <p15:guide id="4" pos="2560" userDrawn="1">
          <p15:clr>
            <a:srgbClr val="F26B43"/>
          </p15:clr>
        </p15:guide>
        <p15:guide id="5" pos="5020" userDrawn="1">
          <p15:clr>
            <a:srgbClr val="F26B43"/>
          </p15:clr>
        </p15:guide>
        <p15:guide id="6" pos="7479" userDrawn="1">
          <p15:clr>
            <a:srgbClr val="F26B43"/>
          </p15:clr>
        </p15:guide>
        <p15:guide id="7" pos="2660" userDrawn="1">
          <p15:clr>
            <a:srgbClr val="F26B43"/>
          </p15:clr>
        </p15:guide>
        <p15:guide id="8" pos="5120" userDrawn="1">
          <p15:clr>
            <a:srgbClr val="F26B43"/>
          </p15:clr>
        </p15:guide>
        <p15:guide id="9" pos="7680" userDrawn="1">
          <p15:clr>
            <a:srgbClr val="F26B43"/>
          </p15:clr>
        </p15:guide>
        <p15:guide id="10" orient="horz" pos="773" userDrawn="1">
          <p15:clr>
            <a:srgbClr val="F26B43"/>
          </p15:clr>
        </p15:guide>
        <p15:guide id="11" orient="horz" pos="3010" userDrawn="1">
          <p15:clr>
            <a:srgbClr val="F26B43"/>
          </p15:clr>
        </p15:guide>
        <p15:guide id="12" orient="horz" pos="4088" userDrawn="1">
          <p15:clr>
            <a:srgbClr val="F26B43"/>
          </p15:clr>
        </p15:guide>
        <p15:guide id="13" orient="horz" pos="933" userDrawn="1">
          <p15:clr>
            <a:srgbClr val="F26B43"/>
          </p15:clr>
        </p15:guide>
        <p15:guide id="14" orient="horz" pos="2012" userDrawn="1">
          <p15:clr>
            <a:srgbClr val="F26B43"/>
          </p15:clr>
        </p15:guide>
        <p15:guide id="15" orient="horz" pos="3089" userDrawn="1">
          <p15:clr>
            <a:srgbClr val="F26B43"/>
          </p15:clr>
        </p15:guide>
        <p15:guide id="16" orient="horz" pos="42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0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A0442A-4665-46CA-8D93-D220CD7E0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99373-E5D5-4FCF-8D33-0B01F6CA8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7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Assurance for your best friends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1D36E9-AFF0-4D03-A23F-686D36AB04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31" b="10031"/>
          <a:stretch/>
        </p:blipFill>
        <p:spPr>
          <a:xfrm>
            <a:off x="584743" y="2402115"/>
            <a:ext cx="3200400" cy="3200400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F4E57A-FA25-439E-AA1D-DDB497CD0D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322" b="12322"/>
          <a:stretch/>
        </p:blipFill>
        <p:spPr>
          <a:xfrm>
            <a:off x="4495800" y="2402115"/>
            <a:ext cx="3200400" cy="3200400"/>
          </a:xfrm>
          <a:prstGeom prst="ellipse">
            <a:avLst/>
          </a:prstGeom>
        </p:spPr>
      </p:pic>
      <p:pic>
        <p:nvPicPr>
          <p:cNvPr id="8" name="Picture 7" descr="A picture containing indoor, animal, sitting, bed&#10;&#10;Description generated with very high confidence">
            <a:extLst>
              <a:ext uri="{FF2B5EF4-FFF2-40B4-BE49-F238E27FC236}">
                <a16:creationId xmlns:a16="http://schemas.microsoft.com/office/drawing/2014/main" id="{2923E1BC-E88B-41C3-99E6-4BE64D79CA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1" r="6343"/>
          <a:stretch/>
        </p:blipFill>
        <p:spPr>
          <a:xfrm>
            <a:off x="8406857" y="2402115"/>
            <a:ext cx="3200400" cy="3200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5387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10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Veterinar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83DF"/>
      </a:accent1>
      <a:accent2>
        <a:srgbClr val="AADDFF"/>
      </a:accent2>
      <a:accent3>
        <a:srgbClr val="66B7C5"/>
      </a:accent3>
      <a:accent4>
        <a:srgbClr val="FF6E5F"/>
      </a:accent4>
      <a:accent5>
        <a:srgbClr val="2A356B"/>
      </a:accent5>
      <a:accent6>
        <a:srgbClr val="70AD47"/>
      </a:accent6>
      <a:hlink>
        <a:srgbClr val="0563C1"/>
      </a:hlink>
      <a:folHlink>
        <a:srgbClr val="954F72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8" ma:contentTypeDescription="Create a new document." ma:contentTypeScope="" ma:versionID="ad2fd65783e6aeaa405f65caa3ada8a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7b07566008a7de06b9edf88d37541533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27E90B-31EE-4336-82A7-E04E14C3C969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5bf85ab-5b89-45d5-812d-d881043611a5"/>
    <ds:schemaRef ds:uri="http://schemas.microsoft.com/office/2006/documentManagement/types"/>
    <ds:schemaRef ds:uri="68e1ab35-ff8e-44ca-82a7-f81c04950d1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C7189DC-8225-4F1E-A25E-6032CFBC8D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0F4E39-3D53-4345-865C-BD5B6CF416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6</Words>
  <Application>Microsoft Office PowerPoint</Application>
  <PresentationFormat>Widescreen</PresentationFormat>
  <Paragraphs>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Tahoma</vt:lpstr>
      <vt:lpstr>Office Theme</vt:lpstr>
      <vt:lpstr>PowerPoint Presentation</vt:lpstr>
      <vt:lpstr>PowerPoint Presentation</vt:lpstr>
      <vt:lpstr>PowerPoint Presentation</vt:lpstr>
      <vt:lpstr>Assurance for your best friends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Elizabeth Stodolski</cp:lastModifiedBy>
  <cp:revision>13</cp:revision>
  <dcterms:created xsi:type="dcterms:W3CDTF">2018-09-12T09:51:24Z</dcterms:created>
  <dcterms:modified xsi:type="dcterms:W3CDTF">2018-10-16T09:41:26Z</dcterms:modified>
  <cp:category>www.brightcarbon.com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</Properties>
</file>